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9"/>
  </p:notesMasterIdLst>
  <p:sldIdLst>
    <p:sldId id="287" r:id="rId3"/>
    <p:sldId id="288" r:id="rId4"/>
    <p:sldId id="289" r:id="rId5"/>
    <p:sldId id="290" r:id="rId6"/>
    <p:sldId id="291" r:id="rId7"/>
    <p:sldId id="260" r:id="rId8"/>
    <p:sldId id="258" r:id="rId10"/>
    <p:sldId id="256" r:id="rId11"/>
    <p:sldId id="259" r:id="rId12"/>
    <p:sldId id="264" r:id="rId13"/>
    <p:sldId id="261" r:id="rId14"/>
    <p:sldId id="271" r:id="rId15"/>
    <p:sldId id="265" r:id="rId16"/>
    <p:sldId id="266" r:id="rId17"/>
    <p:sldId id="272" r:id="rId18"/>
    <p:sldId id="280" r:id="rId19"/>
    <p:sldId id="278" r:id="rId20"/>
    <p:sldId id="267" r:id="rId21"/>
    <p:sldId id="275" r:id="rId22"/>
    <p:sldId id="262" r:id="rId23"/>
    <p:sldId id="276" r:id="rId24"/>
    <p:sldId id="269" r:id="rId25"/>
  </p:sldIdLst>
  <p:sldSz cx="9144000" cy="5143500" type="screen16x9"/>
  <p:notesSz cx="6858000" cy="9144000"/>
  <p:embeddedFontLst>
    <p:embeddedFont>
      <p:font typeface="Mansalva"/>
      <p:regular r:id="rId29"/>
    </p:embeddedFont>
    <p:embeddedFont>
      <p:font typeface="Catamaran"/>
      <p:regular r:id="rId30"/>
    </p:embeddedFont>
    <p:embeddedFont>
      <p:font typeface="Didact Gothic" panose="00000500000000000000"/>
      <p:regular r:id="rId31"/>
    </p:embeddedFont>
    <p:embeddedFont>
      <p:font typeface="Catamaran Thin"/>
      <p:regular r:id="rId32"/>
    </p:embeddedFont>
    <p:embeddedFont>
      <p:font typeface="Calibri" panose="020F0502020204030204" pitchFamily="3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22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6" Type="http://schemas.openxmlformats.org/officeDocument/2006/relationships/font" Target="fonts/font8.fntdata"/><Relationship Id="rId35" Type="http://schemas.openxmlformats.org/officeDocument/2006/relationships/font" Target="fonts/font7.fntdata"/><Relationship Id="rId34" Type="http://schemas.openxmlformats.org/officeDocument/2006/relationships/font" Target="fonts/font6.fntdata"/><Relationship Id="rId33" Type="http://schemas.openxmlformats.org/officeDocument/2006/relationships/font" Target="fonts/font5.fntdata"/><Relationship Id="rId32" Type="http://schemas.openxmlformats.org/officeDocument/2006/relationships/font" Target="fonts/font4.fntdata"/><Relationship Id="rId31" Type="http://schemas.openxmlformats.org/officeDocument/2006/relationships/font" Target="fonts/font3.fntdata"/><Relationship Id="rId30" Type="http://schemas.openxmlformats.org/officeDocument/2006/relationships/font" Target="fonts/font2.fntdata"/><Relationship Id="rId3" Type="http://schemas.openxmlformats.org/officeDocument/2006/relationships/slide" Target="slides/slide1.xml"/><Relationship Id="rId29" Type="http://schemas.openxmlformats.org/officeDocument/2006/relationships/font" Target="fonts/font1.fntdata"/><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38"/>
        <p:cNvGrpSpPr/>
        <p:nvPr/>
      </p:nvGrpSpPr>
      <p:grpSpPr>
        <a:xfrm>
          <a:off x="0" y="0"/>
          <a:ext cx="0" cy="0"/>
          <a:chOff x="0" y="0"/>
          <a:chExt cx="0" cy="0"/>
        </a:xfrm>
      </p:grpSpPr>
      <p:sp>
        <p:nvSpPr>
          <p:cNvPr id="839" name="Google Shape;839;ga8bff13fe1_0_4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0" name="Google Shape;840;ga8bff13fe1_0_4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95"/>
        <p:cNvGrpSpPr/>
        <p:nvPr/>
      </p:nvGrpSpPr>
      <p:grpSpPr>
        <a:xfrm>
          <a:off x="0" y="0"/>
          <a:ext cx="0" cy="0"/>
          <a:chOff x="0" y="0"/>
          <a:chExt cx="0" cy="0"/>
        </a:xfrm>
      </p:grpSpPr>
      <p:sp>
        <p:nvSpPr>
          <p:cNvPr id="1196" name="Google Shape;1196;ga8bff1461b_0_2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7" name="Google Shape;1197;ga8bff1461b_0_2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506"/>
        <p:cNvGrpSpPr/>
        <p:nvPr/>
      </p:nvGrpSpPr>
      <p:grpSpPr>
        <a:xfrm>
          <a:off x="0" y="0"/>
          <a:ext cx="0" cy="0"/>
          <a:chOff x="0" y="0"/>
          <a:chExt cx="0" cy="0"/>
        </a:xfrm>
      </p:grpSpPr>
      <p:sp>
        <p:nvSpPr>
          <p:cNvPr id="1507" name="Google Shape;1507;ga8bff13fe1_0_5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8" name="Google Shape;1508;ga8bff13fe1_0_5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437"/>
        <p:cNvGrpSpPr/>
        <p:nvPr/>
      </p:nvGrpSpPr>
      <p:grpSpPr>
        <a:xfrm>
          <a:off x="0" y="0"/>
          <a:ext cx="0" cy="0"/>
          <a:chOff x="0" y="0"/>
          <a:chExt cx="0" cy="0"/>
        </a:xfrm>
      </p:grpSpPr>
      <p:sp>
        <p:nvSpPr>
          <p:cNvPr id="1438" name="Google Shape;1438;ga8bff1461b_0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9" name="Google Shape;1439;ga8bff1461b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078"/>
        <p:cNvGrpSpPr/>
        <p:nvPr/>
      </p:nvGrpSpPr>
      <p:grpSpPr>
        <a:xfrm>
          <a:off x="0" y="0"/>
          <a:ext cx="0" cy="0"/>
          <a:chOff x="0" y="0"/>
          <a:chExt cx="0" cy="0"/>
        </a:xfrm>
      </p:grpSpPr>
      <p:sp>
        <p:nvSpPr>
          <p:cNvPr id="1079" name="Google Shape;1079;ga98ea8be9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0" name="Google Shape;1080;ga98ea8be9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332"/>
        <p:cNvGrpSpPr/>
        <p:nvPr/>
      </p:nvGrpSpPr>
      <p:grpSpPr>
        <a:xfrm>
          <a:off x="0" y="0"/>
          <a:ext cx="0" cy="0"/>
          <a:chOff x="0" y="0"/>
          <a:chExt cx="0" cy="0"/>
        </a:xfrm>
      </p:grpSpPr>
      <p:sp>
        <p:nvSpPr>
          <p:cNvPr id="1333" name="Google Shape;1333;ga8bff13fe1_0_5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4" name="Google Shape;1334;ga8bff13fe1_0_5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55"/>
        <p:cNvGrpSpPr/>
        <p:nvPr/>
      </p:nvGrpSpPr>
      <p:grpSpPr>
        <a:xfrm>
          <a:off x="0" y="0"/>
          <a:ext cx="0" cy="0"/>
          <a:chOff x="0" y="0"/>
          <a:chExt cx="0" cy="0"/>
        </a:xfrm>
      </p:grpSpPr>
      <p:sp>
        <p:nvSpPr>
          <p:cNvPr id="856" name="Google Shape;856;ga8bff13fe1_0_4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7" name="Google Shape;857;ga8bff13fe1_0_4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372"/>
        <p:cNvGrpSpPr/>
        <p:nvPr/>
      </p:nvGrpSpPr>
      <p:grpSpPr>
        <a:xfrm>
          <a:off x="0" y="0"/>
          <a:ext cx="0" cy="0"/>
          <a:chOff x="0" y="0"/>
          <a:chExt cx="0" cy="0"/>
        </a:xfrm>
      </p:grpSpPr>
      <p:sp>
        <p:nvSpPr>
          <p:cNvPr id="1373" name="Google Shape;1373;ga665ad5112_2_87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4" name="Google Shape;1374;ga665ad5112_2_87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17"/>
        <p:cNvGrpSpPr/>
        <p:nvPr/>
      </p:nvGrpSpPr>
      <p:grpSpPr>
        <a:xfrm>
          <a:off x="0" y="0"/>
          <a:ext cx="0" cy="0"/>
          <a:chOff x="0" y="0"/>
          <a:chExt cx="0" cy="0"/>
        </a:xfrm>
      </p:grpSpPr>
      <p:sp>
        <p:nvSpPr>
          <p:cNvPr id="1118" name="Google Shape;1118;ga8bff13fe1_0_6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9" name="Google Shape;1119;ga8bff13fe1_0_6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66"/>
        <p:cNvGrpSpPr/>
        <p:nvPr/>
      </p:nvGrpSpPr>
      <p:grpSpPr>
        <a:xfrm>
          <a:off x="0" y="0"/>
          <a:ext cx="0" cy="0"/>
          <a:chOff x="0" y="0"/>
          <a:chExt cx="0" cy="0"/>
        </a:xfrm>
      </p:grpSpPr>
      <p:sp>
        <p:nvSpPr>
          <p:cNvPr id="767" name="Google Shape;767;ga8bff13fe1_0_4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8" name="Google Shape;768;ga8bff13fe1_0_4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21"/>
        <p:cNvGrpSpPr/>
        <p:nvPr/>
      </p:nvGrpSpPr>
      <p:grpSpPr>
        <a:xfrm>
          <a:off x="0" y="0"/>
          <a:ext cx="0" cy="0"/>
          <a:chOff x="0" y="0"/>
          <a:chExt cx="0" cy="0"/>
        </a:xfrm>
      </p:grpSpPr>
      <p:sp>
        <p:nvSpPr>
          <p:cNvPr id="722" name="Google Shape;722;ga10215e5a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3" name="Google Shape;723;ga10215e5a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99"/>
        <p:cNvGrpSpPr/>
        <p:nvPr/>
      </p:nvGrpSpPr>
      <p:grpSpPr>
        <a:xfrm>
          <a:off x="0" y="0"/>
          <a:ext cx="0" cy="0"/>
          <a:chOff x="0" y="0"/>
          <a:chExt cx="0" cy="0"/>
        </a:xfrm>
      </p:grpSpPr>
      <p:sp>
        <p:nvSpPr>
          <p:cNvPr id="800" name="Google Shape;800;ga8bff13fe1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1" name="Google Shape;801;ga8bff13fe1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89"/>
        <p:cNvGrpSpPr/>
        <p:nvPr/>
      </p:nvGrpSpPr>
      <p:grpSpPr>
        <a:xfrm>
          <a:off x="0" y="0"/>
          <a:ext cx="0" cy="0"/>
          <a:chOff x="0" y="0"/>
          <a:chExt cx="0" cy="0"/>
        </a:xfrm>
      </p:grpSpPr>
      <p:sp>
        <p:nvSpPr>
          <p:cNvPr id="990" name="Google Shape;990;ga8bff1461b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1" name="Google Shape;991;ga8bff1461b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47"/>
        <p:cNvGrpSpPr/>
        <p:nvPr/>
      </p:nvGrpSpPr>
      <p:grpSpPr>
        <a:xfrm>
          <a:off x="0" y="0"/>
          <a:ext cx="0" cy="0"/>
          <a:chOff x="0" y="0"/>
          <a:chExt cx="0" cy="0"/>
        </a:xfrm>
      </p:grpSpPr>
      <p:sp>
        <p:nvSpPr>
          <p:cNvPr id="848" name="Google Shape;848;ga8bff13fe1_0_5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9" name="Google Shape;849;ga8bff13fe1_0_5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71"/>
        <p:cNvGrpSpPr/>
        <p:nvPr/>
      </p:nvGrpSpPr>
      <p:grpSpPr>
        <a:xfrm>
          <a:off x="0" y="0"/>
          <a:ext cx="0" cy="0"/>
          <a:chOff x="0" y="0"/>
          <a:chExt cx="0" cy="0"/>
        </a:xfrm>
      </p:grpSpPr>
      <p:sp>
        <p:nvSpPr>
          <p:cNvPr id="1172" name="Google Shape;1172;ga8bff13fe1_0_7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3" name="Google Shape;1173;ga8bff13fe1_0_7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99"/>
        <p:cNvGrpSpPr/>
        <p:nvPr/>
      </p:nvGrpSpPr>
      <p:grpSpPr>
        <a:xfrm>
          <a:off x="0" y="0"/>
          <a:ext cx="0" cy="0"/>
          <a:chOff x="0" y="0"/>
          <a:chExt cx="0" cy="0"/>
        </a:xfrm>
      </p:grpSpPr>
      <p:sp>
        <p:nvSpPr>
          <p:cNvPr id="1000" name="Google Shape;1000;ga8bff13fe1_0_6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1" name="Google Shape;1001;ga8bff13fe1_0_6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060"/>
        <p:cNvGrpSpPr/>
        <p:nvPr/>
      </p:nvGrpSpPr>
      <p:grpSpPr>
        <a:xfrm>
          <a:off x="0" y="0"/>
          <a:ext cx="0" cy="0"/>
          <a:chOff x="0" y="0"/>
          <a:chExt cx="0" cy="0"/>
        </a:xfrm>
      </p:grpSpPr>
      <p:sp>
        <p:nvSpPr>
          <p:cNvPr id="1061" name="Google Shape;1061;ga8bff13fe1_0_3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2" name="Google Shape;1062;ga8bff13fe1_0_3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1" name="Shape 8"/>
        <p:cNvGrpSpPr/>
        <p:nvPr/>
      </p:nvGrpSpPr>
      <p:grpSpPr>
        <a:xfrm>
          <a:off x="0" y="0"/>
          <a:ext cx="0" cy="0"/>
          <a:chOff x="0" y="0"/>
          <a:chExt cx="0" cy="0"/>
        </a:xfrm>
      </p:grpSpPr>
      <p:grpSp>
        <p:nvGrpSpPr>
          <p:cNvPr id="9" name="Google Shape;9;p2"/>
          <p:cNvGrpSpPr/>
          <p:nvPr/>
        </p:nvGrpSpPr>
        <p:grpSpPr>
          <a:xfrm>
            <a:off x="95162" y="199025"/>
            <a:ext cx="8825129" cy="4814880"/>
            <a:chOff x="95162" y="199025"/>
            <a:chExt cx="8825129" cy="4814880"/>
          </a:xfrm>
        </p:grpSpPr>
        <p:sp>
          <p:nvSpPr>
            <p:cNvPr id="10" name="Google Shape;10;p2"/>
            <p:cNvSpPr/>
            <p:nvPr/>
          </p:nvSpPr>
          <p:spPr>
            <a:xfrm>
              <a:off x="604291" y="250805"/>
              <a:ext cx="8316000" cy="4763100"/>
            </a:xfrm>
            <a:prstGeom prst="roundRect">
              <a:avLst>
                <a:gd name="adj" fmla="val 4643"/>
              </a:avLst>
            </a:prstGeom>
            <a:solidFill>
              <a:srgbClr val="E3E3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 name="Google Shape;11;p2"/>
            <p:cNvSpPr/>
            <p:nvPr/>
          </p:nvSpPr>
          <p:spPr>
            <a:xfrm>
              <a:off x="439175" y="199025"/>
              <a:ext cx="8409600" cy="4763100"/>
            </a:xfrm>
            <a:prstGeom prst="roundRect">
              <a:avLst>
                <a:gd name="adj" fmla="val 4643"/>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2" name="Google Shape;12;p2"/>
            <p:cNvGrpSpPr/>
            <p:nvPr/>
          </p:nvGrpSpPr>
          <p:grpSpPr>
            <a:xfrm>
              <a:off x="95162" y="199027"/>
              <a:ext cx="344001" cy="1985625"/>
              <a:chOff x="95162" y="199027"/>
              <a:chExt cx="344001" cy="1985625"/>
            </a:xfrm>
          </p:grpSpPr>
          <p:sp>
            <p:nvSpPr>
              <p:cNvPr id="13" name="Google Shape;13;p2"/>
              <p:cNvSpPr/>
              <p:nvPr/>
            </p:nvSpPr>
            <p:spPr>
              <a:xfrm>
                <a:off x="208199" y="1155322"/>
                <a:ext cx="153964" cy="1022898"/>
              </a:xfrm>
              <a:custGeom>
                <a:avLst/>
                <a:gdLst/>
                <a:ahLst/>
                <a:cxnLst/>
                <a:rect l="l" t="t" r="r" b="b"/>
                <a:pathLst>
                  <a:path w="4383" h="29103" extrusionOk="0">
                    <a:moveTo>
                      <a:pt x="0" y="1"/>
                    </a:moveTo>
                    <a:lnTo>
                      <a:pt x="0" y="26546"/>
                    </a:lnTo>
                    <a:cubicBezTo>
                      <a:pt x="0" y="27779"/>
                      <a:pt x="777" y="28829"/>
                      <a:pt x="1918" y="29103"/>
                    </a:cubicBezTo>
                    <a:cubicBezTo>
                      <a:pt x="4383" y="28623"/>
                      <a:pt x="3995" y="26820"/>
                      <a:pt x="3995" y="26820"/>
                    </a:cubicBezTo>
                    <a:lnTo>
                      <a:pt x="3995" y="663"/>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 name="Google Shape;14;p2"/>
              <p:cNvSpPr/>
              <p:nvPr/>
            </p:nvSpPr>
            <p:spPr>
              <a:xfrm>
                <a:off x="208199" y="1018141"/>
                <a:ext cx="194079" cy="1166510"/>
              </a:xfrm>
              <a:custGeom>
                <a:avLst/>
                <a:gdLst/>
                <a:ahLst/>
                <a:cxnLst/>
                <a:rect l="l" t="t" r="r" b="b"/>
                <a:pathLst>
                  <a:path w="5525" h="33189" extrusionOk="0">
                    <a:moveTo>
                      <a:pt x="0" y="0"/>
                    </a:moveTo>
                    <a:lnTo>
                      <a:pt x="0" y="3904"/>
                    </a:lnTo>
                    <a:lnTo>
                      <a:pt x="3995" y="4566"/>
                    </a:lnTo>
                    <a:lnTo>
                      <a:pt x="3995" y="30723"/>
                    </a:lnTo>
                    <a:cubicBezTo>
                      <a:pt x="3995" y="30723"/>
                      <a:pt x="4383" y="32526"/>
                      <a:pt x="1918" y="33006"/>
                    </a:cubicBezTo>
                    <a:cubicBezTo>
                      <a:pt x="2192" y="33188"/>
                      <a:pt x="2488" y="33188"/>
                      <a:pt x="2762" y="33188"/>
                    </a:cubicBezTo>
                    <a:cubicBezTo>
                      <a:pt x="4292" y="33188"/>
                      <a:pt x="5524" y="31956"/>
                      <a:pt x="5524" y="30449"/>
                    </a:cubicBezTo>
                    <a:lnTo>
                      <a:pt x="5524" y="0"/>
                    </a:lnTo>
                    <a:close/>
                  </a:path>
                </a:pathLst>
              </a:custGeom>
              <a:solidFill>
                <a:srgbClr val="D8D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 name="Google Shape;15;p2"/>
              <p:cNvSpPr/>
              <p:nvPr/>
            </p:nvSpPr>
            <p:spPr>
              <a:xfrm>
                <a:off x="95162" y="329811"/>
                <a:ext cx="123508" cy="725269"/>
              </a:xfrm>
              <a:custGeom>
                <a:avLst/>
                <a:gdLst/>
                <a:ahLst/>
                <a:cxnLst/>
                <a:rect l="l" t="t" r="r" b="b"/>
                <a:pathLst>
                  <a:path w="3516" h="20635" extrusionOk="0">
                    <a:moveTo>
                      <a:pt x="2762" y="0"/>
                    </a:moveTo>
                    <a:cubicBezTo>
                      <a:pt x="1233" y="0"/>
                      <a:pt x="0" y="1233"/>
                      <a:pt x="0" y="2671"/>
                    </a:cubicBezTo>
                    <a:lnTo>
                      <a:pt x="0" y="19881"/>
                    </a:lnTo>
                    <a:cubicBezTo>
                      <a:pt x="0" y="20361"/>
                      <a:pt x="365" y="20634"/>
                      <a:pt x="753" y="20634"/>
                    </a:cubicBezTo>
                    <a:cubicBezTo>
                      <a:pt x="1233" y="20634"/>
                      <a:pt x="1507" y="20361"/>
                      <a:pt x="1507" y="19881"/>
                    </a:cubicBezTo>
                    <a:lnTo>
                      <a:pt x="1507" y="2671"/>
                    </a:lnTo>
                    <a:cubicBezTo>
                      <a:pt x="1507" y="1986"/>
                      <a:pt x="2077" y="1530"/>
                      <a:pt x="2762" y="1530"/>
                    </a:cubicBezTo>
                    <a:cubicBezTo>
                      <a:pt x="3127" y="1530"/>
                      <a:pt x="3515" y="1142"/>
                      <a:pt x="3515" y="754"/>
                    </a:cubicBezTo>
                    <a:cubicBezTo>
                      <a:pt x="3515" y="274"/>
                      <a:pt x="3127" y="0"/>
                      <a:pt x="27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 name="Google Shape;16;p2"/>
              <p:cNvSpPr/>
              <p:nvPr/>
            </p:nvSpPr>
            <p:spPr>
              <a:xfrm>
                <a:off x="158495" y="329811"/>
                <a:ext cx="60173" cy="69838"/>
              </a:xfrm>
              <a:custGeom>
                <a:avLst/>
                <a:gdLst/>
                <a:ahLst/>
                <a:cxnLst/>
                <a:rect l="l" t="t" r="r" b="b"/>
                <a:pathLst>
                  <a:path w="1713" h="1987" extrusionOk="0">
                    <a:moveTo>
                      <a:pt x="959" y="0"/>
                    </a:moveTo>
                    <a:cubicBezTo>
                      <a:pt x="571" y="0"/>
                      <a:pt x="274" y="92"/>
                      <a:pt x="0" y="183"/>
                    </a:cubicBezTo>
                    <a:lnTo>
                      <a:pt x="0" y="1986"/>
                    </a:lnTo>
                    <a:cubicBezTo>
                      <a:pt x="183" y="1712"/>
                      <a:pt x="571" y="1530"/>
                      <a:pt x="959" y="1530"/>
                    </a:cubicBezTo>
                    <a:cubicBezTo>
                      <a:pt x="1324" y="1530"/>
                      <a:pt x="1712" y="1142"/>
                      <a:pt x="1712" y="754"/>
                    </a:cubicBezTo>
                    <a:cubicBezTo>
                      <a:pt x="1712" y="274"/>
                      <a:pt x="1324" y="0"/>
                      <a:pt x="959" y="0"/>
                    </a:cubicBezTo>
                    <a:close/>
                  </a:path>
                </a:pathLst>
              </a:custGeom>
              <a:solidFill>
                <a:srgbClr val="D582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 name="Google Shape;17;p2"/>
              <p:cNvSpPr/>
              <p:nvPr/>
            </p:nvSpPr>
            <p:spPr>
              <a:xfrm>
                <a:off x="175321" y="199027"/>
                <a:ext cx="263843" cy="926664"/>
              </a:xfrm>
              <a:custGeom>
                <a:avLst/>
                <a:gdLst/>
                <a:ahLst/>
                <a:cxnLst/>
                <a:rect l="l" t="t" r="r" b="b"/>
                <a:pathLst>
                  <a:path w="7511" h="26365" extrusionOk="0">
                    <a:moveTo>
                      <a:pt x="3698" y="1"/>
                    </a:moveTo>
                    <a:cubicBezTo>
                      <a:pt x="2466" y="1"/>
                      <a:pt x="1416" y="571"/>
                      <a:pt x="754" y="1530"/>
                    </a:cubicBezTo>
                    <a:cubicBezTo>
                      <a:pt x="275" y="2101"/>
                      <a:pt x="1" y="2854"/>
                      <a:pt x="1" y="3721"/>
                    </a:cubicBezTo>
                    <a:lnTo>
                      <a:pt x="1" y="25109"/>
                    </a:lnTo>
                    <a:cubicBezTo>
                      <a:pt x="1" y="25793"/>
                      <a:pt x="480" y="26364"/>
                      <a:pt x="1142" y="26364"/>
                    </a:cubicBezTo>
                    <a:lnTo>
                      <a:pt x="6278" y="26364"/>
                    </a:lnTo>
                    <a:cubicBezTo>
                      <a:pt x="6940" y="26364"/>
                      <a:pt x="7510" y="25793"/>
                      <a:pt x="7510" y="25109"/>
                    </a:cubicBezTo>
                    <a:lnTo>
                      <a:pt x="7510" y="3721"/>
                    </a:lnTo>
                    <a:cubicBezTo>
                      <a:pt x="7510" y="2671"/>
                      <a:pt x="7031" y="1827"/>
                      <a:pt x="6369" y="1051"/>
                    </a:cubicBezTo>
                    <a:cubicBezTo>
                      <a:pt x="5707" y="389"/>
                      <a:pt x="4748" y="1"/>
                      <a:pt x="3698" y="1"/>
                    </a:cubicBezTo>
                    <a:close/>
                  </a:path>
                </a:pathLst>
              </a:custGeom>
              <a:solidFill>
                <a:srgbClr val="E274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 name="Google Shape;18;p2"/>
              <p:cNvSpPr/>
              <p:nvPr/>
            </p:nvSpPr>
            <p:spPr>
              <a:xfrm>
                <a:off x="175321" y="229535"/>
                <a:ext cx="226959" cy="896156"/>
              </a:xfrm>
              <a:custGeom>
                <a:avLst/>
                <a:gdLst/>
                <a:ahLst/>
                <a:cxnLst/>
                <a:rect l="l" t="t" r="r" b="b"/>
                <a:pathLst>
                  <a:path w="6461" h="25497" extrusionOk="0">
                    <a:moveTo>
                      <a:pt x="2763" y="0"/>
                    </a:moveTo>
                    <a:cubicBezTo>
                      <a:pt x="1986" y="0"/>
                      <a:pt x="1325" y="274"/>
                      <a:pt x="754" y="662"/>
                    </a:cubicBezTo>
                    <a:cubicBezTo>
                      <a:pt x="275" y="1233"/>
                      <a:pt x="1" y="1986"/>
                      <a:pt x="1" y="2853"/>
                    </a:cubicBezTo>
                    <a:lnTo>
                      <a:pt x="1" y="24241"/>
                    </a:lnTo>
                    <a:cubicBezTo>
                      <a:pt x="1" y="24925"/>
                      <a:pt x="480" y="25496"/>
                      <a:pt x="1142" y="25496"/>
                    </a:cubicBezTo>
                    <a:lnTo>
                      <a:pt x="5319" y="25496"/>
                    </a:lnTo>
                    <a:cubicBezTo>
                      <a:pt x="5981" y="25496"/>
                      <a:pt x="6460" y="24925"/>
                      <a:pt x="6460" y="24241"/>
                    </a:cubicBezTo>
                    <a:lnTo>
                      <a:pt x="6460" y="3812"/>
                    </a:lnTo>
                    <a:cubicBezTo>
                      <a:pt x="6460" y="2762"/>
                      <a:pt x="6072" y="1803"/>
                      <a:pt x="5410" y="1141"/>
                    </a:cubicBezTo>
                    <a:cubicBezTo>
                      <a:pt x="4748" y="480"/>
                      <a:pt x="3790" y="0"/>
                      <a:pt x="27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19" name="Google Shape;19;p2"/>
          <p:cNvGrpSpPr/>
          <p:nvPr/>
        </p:nvGrpSpPr>
        <p:grpSpPr>
          <a:xfrm>
            <a:off x="5381787" y="3186759"/>
            <a:ext cx="1243593" cy="888161"/>
            <a:chOff x="-1331818" y="2763409"/>
            <a:chExt cx="1243593" cy="888161"/>
          </a:xfrm>
        </p:grpSpPr>
        <p:sp>
          <p:nvSpPr>
            <p:cNvPr id="20" name="Google Shape;20;p2"/>
            <p:cNvSpPr/>
            <p:nvPr/>
          </p:nvSpPr>
          <p:spPr>
            <a:xfrm rot="-125292">
              <a:off x="-1020847" y="3354448"/>
              <a:ext cx="928547" cy="240696"/>
            </a:xfrm>
            <a:custGeom>
              <a:avLst/>
              <a:gdLst/>
              <a:ahLst/>
              <a:cxnLst/>
              <a:rect l="l" t="t" r="r" b="b"/>
              <a:pathLst>
                <a:path w="26433" h="6848" extrusionOk="0">
                  <a:moveTo>
                    <a:pt x="25861" y="0"/>
                  </a:moveTo>
                  <a:lnTo>
                    <a:pt x="25861" y="0"/>
                  </a:lnTo>
                  <a:cubicBezTo>
                    <a:pt x="25953" y="206"/>
                    <a:pt x="25953" y="480"/>
                    <a:pt x="25861" y="571"/>
                  </a:cubicBezTo>
                  <a:lnTo>
                    <a:pt x="21479" y="5342"/>
                  </a:lnTo>
                  <a:cubicBezTo>
                    <a:pt x="21388" y="5433"/>
                    <a:pt x="21296" y="5524"/>
                    <a:pt x="21205" y="5524"/>
                  </a:cubicBezTo>
                  <a:lnTo>
                    <a:pt x="92" y="6483"/>
                  </a:lnTo>
                  <a:lnTo>
                    <a:pt x="0" y="6483"/>
                  </a:lnTo>
                  <a:cubicBezTo>
                    <a:pt x="92" y="6757"/>
                    <a:pt x="274" y="6848"/>
                    <a:pt x="480" y="6848"/>
                  </a:cubicBezTo>
                  <a:lnTo>
                    <a:pt x="571" y="6848"/>
                  </a:lnTo>
                  <a:lnTo>
                    <a:pt x="21593" y="5912"/>
                  </a:lnTo>
                  <a:cubicBezTo>
                    <a:pt x="21684" y="5912"/>
                    <a:pt x="21867" y="5912"/>
                    <a:pt x="21867" y="5821"/>
                  </a:cubicBezTo>
                  <a:lnTo>
                    <a:pt x="26250" y="1050"/>
                  </a:lnTo>
                  <a:cubicBezTo>
                    <a:pt x="26432" y="868"/>
                    <a:pt x="26432" y="480"/>
                    <a:pt x="26250" y="297"/>
                  </a:cubicBezTo>
                  <a:lnTo>
                    <a:pt x="25861" y="0"/>
                  </a:lnTo>
                  <a:close/>
                </a:path>
              </a:pathLst>
            </a:custGeom>
            <a:solidFill>
              <a:srgbClr val="D4C5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1" name="Google Shape;21;p2"/>
            <p:cNvGrpSpPr/>
            <p:nvPr/>
          </p:nvGrpSpPr>
          <p:grpSpPr>
            <a:xfrm>
              <a:off x="-1331818" y="2763409"/>
              <a:ext cx="1222788" cy="888161"/>
              <a:chOff x="-1222793" y="778859"/>
              <a:chExt cx="1222788" cy="888161"/>
            </a:xfrm>
          </p:grpSpPr>
          <p:sp>
            <p:nvSpPr>
              <p:cNvPr id="22" name="Google Shape;22;p2"/>
              <p:cNvSpPr/>
              <p:nvPr/>
            </p:nvSpPr>
            <p:spPr>
              <a:xfrm>
                <a:off x="-1165853" y="939308"/>
                <a:ext cx="928525" cy="240690"/>
              </a:xfrm>
              <a:custGeom>
                <a:avLst/>
                <a:gdLst/>
                <a:ahLst/>
                <a:cxnLst/>
                <a:rect l="l" t="t" r="r" b="b"/>
                <a:pathLst>
                  <a:path w="26433" h="6848" extrusionOk="0">
                    <a:moveTo>
                      <a:pt x="25861" y="0"/>
                    </a:moveTo>
                    <a:lnTo>
                      <a:pt x="25861" y="0"/>
                    </a:lnTo>
                    <a:cubicBezTo>
                      <a:pt x="25953" y="206"/>
                      <a:pt x="25953" y="480"/>
                      <a:pt x="25861" y="571"/>
                    </a:cubicBezTo>
                    <a:lnTo>
                      <a:pt x="21479" y="5342"/>
                    </a:lnTo>
                    <a:cubicBezTo>
                      <a:pt x="21388" y="5433"/>
                      <a:pt x="21296" y="5524"/>
                      <a:pt x="21205" y="5524"/>
                    </a:cubicBezTo>
                    <a:lnTo>
                      <a:pt x="92" y="6483"/>
                    </a:lnTo>
                    <a:lnTo>
                      <a:pt x="0" y="6483"/>
                    </a:lnTo>
                    <a:cubicBezTo>
                      <a:pt x="92" y="6757"/>
                      <a:pt x="274" y="6848"/>
                      <a:pt x="480" y="6848"/>
                    </a:cubicBezTo>
                    <a:lnTo>
                      <a:pt x="571" y="6848"/>
                    </a:lnTo>
                    <a:lnTo>
                      <a:pt x="21593" y="5912"/>
                    </a:lnTo>
                    <a:cubicBezTo>
                      <a:pt x="21684" y="5912"/>
                      <a:pt x="21867" y="5912"/>
                      <a:pt x="21867" y="5821"/>
                    </a:cubicBezTo>
                    <a:lnTo>
                      <a:pt x="26250" y="1050"/>
                    </a:lnTo>
                    <a:cubicBezTo>
                      <a:pt x="26432" y="868"/>
                      <a:pt x="26432" y="480"/>
                      <a:pt x="26250" y="297"/>
                    </a:cubicBezTo>
                    <a:lnTo>
                      <a:pt x="25861" y="0"/>
                    </a:lnTo>
                    <a:close/>
                  </a:path>
                </a:pathLst>
              </a:custGeom>
              <a:solidFill>
                <a:srgbClr val="D4C5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23;p2"/>
              <p:cNvSpPr/>
              <p:nvPr/>
            </p:nvSpPr>
            <p:spPr>
              <a:xfrm>
                <a:off x="-1196307" y="778859"/>
                <a:ext cx="945351" cy="388310"/>
              </a:xfrm>
              <a:custGeom>
                <a:avLst/>
                <a:gdLst/>
                <a:ahLst/>
                <a:cxnLst/>
                <a:rect l="l" t="t" r="r" b="b"/>
                <a:pathLst>
                  <a:path w="26912" h="11048" extrusionOk="0">
                    <a:moveTo>
                      <a:pt x="21593" y="0"/>
                    </a:moveTo>
                    <a:lnTo>
                      <a:pt x="479" y="959"/>
                    </a:lnTo>
                    <a:cubicBezTo>
                      <a:pt x="297" y="1050"/>
                      <a:pt x="0" y="1256"/>
                      <a:pt x="0" y="1530"/>
                    </a:cubicBezTo>
                    <a:lnTo>
                      <a:pt x="479" y="10568"/>
                    </a:lnTo>
                    <a:cubicBezTo>
                      <a:pt x="479" y="10842"/>
                      <a:pt x="662" y="11048"/>
                      <a:pt x="959" y="11048"/>
                    </a:cubicBezTo>
                    <a:lnTo>
                      <a:pt x="22072" y="10089"/>
                    </a:lnTo>
                    <a:cubicBezTo>
                      <a:pt x="22163" y="10089"/>
                      <a:pt x="22255" y="9998"/>
                      <a:pt x="22346" y="9907"/>
                    </a:cubicBezTo>
                    <a:lnTo>
                      <a:pt x="26728" y="5136"/>
                    </a:lnTo>
                    <a:cubicBezTo>
                      <a:pt x="26911" y="4953"/>
                      <a:pt x="26820" y="4680"/>
                      <a:pt x="26637" y="4474"/>
                    </a:cubicBezTo>
                    <a:lnTo>
                      <a:pt x="21890" y="206"/>
                    </a:lnTo>
                    <a:cubicBezTo>
                      <a:pt x="21775" y="115"/>
                      <a:pt x="21684" y="0"/>
                      <a:pt x="215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 name="Google Shape;24;p2"/>
              <p:cNvSpPr/>
              <p:nvPr/>
            </p:nvSpPr>
            <p:spPr>
              <a:xfrm>
                <a:off x="-1209164" y="1212105"/>
                <a:ext cx="1135391" cy="454914"/>
              </a:xfrm>
              <a:custGeom>
                <a:avLst/>
                <a:gdLst/>
                <a:ahLst/>
                <a:cxnLst/>
                <a:rect l="l" t="t" r="r" b="b"/>
                <a:pathLst>
                  <a:path w="32322" h="12943" extrusionOk="0">
                    <a:moveTo>
                      <a:pt x="24721" y="3630"/>
                    </a:moveTo>
                    <a:lnTo>
                      <a:pt x="24995" y="7237"/>
                    </a:lnTo>
                    <a:lnTo>
                      <a:pt x="7214" y="9040"/>
                    </a:lnTo>
                    <a:lnTo>
                      <a:pt x="6848" y="5433"/>
                    </a:lnTo>
                    <a:lnTo>
                      <a:pt x="24721" y="3630"/>
                    </a:lnTo>
                    <a:close/>
                    <a:moveTo>
                      <a:pt x="29194" y="1"/>
                    </a:moveTo>
                    <a:lnTo>
                      <a:pt x="457" y="2945"/>
                    </a:lnTo>
                    <a:cubicBezTo>
                      <a:pt x="183" y="2945"/>
                      <a:pt x="1" y="3242"/>
                      <a:pt x="92" y="3516"/>
                    </a:cubicBezTo>
                    <a:lnTo>
                      <a:pt x="937" y="12555"/>
                    </a:lnTo>
                    <a:cubicBezTo>
                      <a:pt x="937" y="12760"/>
                      <a:pt x="1233" y="12943"/>
                      <a:pt x="1416" y="12943"/>
                    </a:cubicBezTo>
                    <a:lnTo>
                      <a:pt x="1507" y="12943"/>
                    </a:lnTo>
                    <a:lnTo>
                      <a:pt x="30244" y="10090"/>
                    </a:lnTo>
                    <a:cubicBezTo>
                      <a:pt x="30336" y="10090"/>
                      <a:pt x="30518" y="9998"/>
                      <a:pt x="30610" y="9907"/>
                    </a:cubicBezTo>
                    <a:lnTo>
                      <a:pt x="31956" y="8195"/>
                    </a:lnTo>
                    <a:lnTo>
                      <a:pt x="32321" y="2375"/>
                    </a:lnTo>
                    <a:lnTo>
                      <a:pt x="29560" y="206"/>
                    </a:lnTo>
                    <a:cubicBezTo>
                      <a:pt x="29468" y="92"/>
                      <a:pt x="29377" y="1"/>
                      <a:pt x="29286" y="1"/>
                    </a:cubicBezTo>
                    <a:close/>
                  </a:path>
                </a:pathLst>
              </a:custGeom>
              <a:solidFill>
                <a:srgbClr val="D4C5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25;p2"/>
              <p:cNvSpPr/>
              <p:nvPr/>
            </p:nvSpPr>
            <p:spPr>
              <a:xfrm>
                <a:off x="-1222793" y="1204039"/>
                <a:ext cx="1222788" cy="454106"/>
              </a:xfrm>
              <a:custGeom>
                <a:avLst/>
                <a:gdLst/>
                <a:ahLst/>
                <a:cxnLst/>
                <a:rect l="l" t="t" r="r" b="b"/>
                <a:pathLst>
                  <a:path w="34810" h="12920" extrusionOk="0">
                    <a:moveTo>
                      <a:pt x="29194" y="1"/>
                    </a:moveTo>
                    <a:lnTo>
                      <a:pt x="480" y="2945"/>
                    </a:lnTo>
                    <a:cubicBezTo>
                      <a:pt x="183" y="2945"/>
                      <a:pt x="1" y="3219"/>
                      <a:pt x="1" y="3425"/>
                    </a:cubicBezTo>
                    <a:lnTo>
                      <a:pt x="959" y="12441"/>
                    </a:lnTo>
                    <a:cubicBezTo>
                      <a:pt x="959" y="12737"/>
                      <a:pt x="1233" y="12920"/>
                      <a:pt x="1416" y="12920"/>
                    </a:cubicBezTo>
                    <a:lnTo>
                      <a:pt x="30244" y="9975"/>
                    </a:lnTo>
                    <a:cubicBezTo>
                      <a:pt x="30336" y="9975"/>
                      <a:pt x="30427" y="9975"/>
                      <a:pt x="30518" y="9884"/>
                    </a:cubicBezTo>
                    <a:lnTo>
                      <a:pt x="34627" y="4840"/>
                    </a:lnTo>
                    <a:cubicBezTo>
                      <a:pt x="34809" y="4657"/>
                      <a:pt x="34718" y="4360"/>
                      <a:pt x="34513" y="4178"/>
                    </a:cubicBezTo>
                    <a:lnTo>
                      <a:pt x="29582" y="92"/>
                    </a:lnTo>
                    <a:cubicBezTo>
                      <a:pt x="29491" y="1"/>
                      <a:pt x="29286" y="1"/>
                      <a:pt x="291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26" name="Google Shape;26;p2"/>
          <p:cNvGrpSpPr/>
          <p:nvPr/>
        </p:nvGrpSpPr>
        <p:grpSpPr>
          <a:xfrm>
            <a:off x="393266" y="311175"/>
            <a:ext cx="6071107" cy="4373980"/>
            <a:chOff x="393266" y="311175"/>
            <a:chExt cx="6071107" cy="4373980"/>
          </a:xfrm>
        </p:grpSpPr>
        <p:grpSp>
          <p:nvGrpSpPr>
            <p:cNvPr id="27" name="Google Shape;27;p2"/>
            <p:cNvGrpSpPr/>
            <p:nvPr/>
          </p:nvGrpSpPr>
          <p:grpSpPr>
            <a:xfrm rot="-639821">
              <a:off x="1405612" y="1099550"/>
              <a:ext cx="4805402" cy="3168367"/>
              <a:chOff x="2114350" y="1233275"/>
              <a:chExt cx="1306700" cy="678825"/>
            </a:xfrm>
          </p:grpSpPr>
          <p:sp>
            <p:nvSpPr>
              <p:cNvPr id="28" name="Google Shape;28;p2"/>
              <p:cNvSpPr/>
              <p:nvPr/>
            </p:nvSpPr>
            <p:spPr>
              <a:xfrm>
                <a:off x="2114350" y="1233275"/>
                <a:ext cx="1306700" cy="678825"/>
              </a:xfrm>
              <a:custGeom>
                <a:avLst/>
                <a:gdLst/>
                <a:ahLst/>
                <a:cxnLst/>
                <a:rect l="l" t="t" r="r" b="b"/>
                <a:pathLst>
                  <a:path w="52268" h="27153" extrusionOk="0">
                    <a:moveTo>
                      <a:pt x="51998" y="1"/>
                    </a:moveTo>
                    <a:lnTo>
                      <a:pt x="1" y="650"/>
                    </a:lnTo>
                    <a:lnTo>
                      <a:pt x="471" y="27153"/>
                    </a:lnTo>
                    <a:lnTo>
                      <a:pt x="42947" y="26705"/>
                    </a:lnTo>
                    <a:cubicBezTo>
                      <a:pt x="42947" y="26705"/>
                      <a:pt x="50139" y="25114"/>
                      <a:pt x="52267" y="21283"/>
                    </a:cubicBezTo>
                    <a:lnTo>
                      <a:pt x="51998" y="1"/>
                    </a:lnTo>
                    <a:close/>
                  </a:path>
                </a:pathLst>
              </a:custGeom>
              <a:solidFill>
                <a:schemeClr val="accent2"/>
              </a:solidFill>
              <a:ln>
                <a:noFill/>
              </a:ln>
              <a:effectLst>
                <a:outerShdw blurRad="57150" dist="57150" dir="4920000" algn="bl" rotWithShape="0">
                  <a:srgbClr val="434343">
                    <a:alpha val="2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29;p2"/>
              <p:cNvSpPr/>
              <p:nvPr/>
            </p:nvSpPr>
            <p:spPr>
              <a:xfrm>
                <a:off x="3188025" y="1759600"/>
                <a:ext cx="233025" cy="141300"/>
              </a:xfrm>
              <a:custGeom>
                <a:avLst/>
                <a:gdLst/>
                <a:ahLst/>
                <a:cxnLst/>
                <a:rect l="l" t="t" r="r" b="b"/>
                <a:pathLst>
                  <a:path w="9321" h="5652" extrusionOk="0">
                    <a:moveTo>
                      <a:pt x="7489" y="1"/>
                    </a:moveTo>
                    <a:cubicBezTo>
                      <a:pt x="4751" y="1"/>
                      <a:pt x="1591" y="1171"/>
                      <a:pt x="1591" y="1171"/>
                    </a:cubicBezTo>
                    <a:cubicBezTo>
                      <a:pt x="4660" y="4061"/>
                      <a:pt x="0" y="5652"/>
                      <a:pt x="0" y="5652"/>
                    </a:cubicBezTo>
                    <a:cubicBezTo>
                      <a:pt x="0" y="5652"/>
                      <a:pt x="7192" y="4061"/>
                      <a:pt x="9320" y="230"/>
                    </a:cubicBezTo>
                    <a:cubicBezTo>
                      <a:pt x="8765" y="67"/>
                      <a:pt x="8139" y="1"/>
                      <a:pt x="7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 name="Google Shape;30;p2"/>
              <p:cNvSpPr/>
              <p:nvPr/>
            </p:nvSpPr>
            <p:spPr>
              <a:xfrm>
                <a:off x="2114350" y="1233275"/>
                <a:ext cx="1299975" cy="137800"/>
              </a:xfrm>
              <a:custGeom>
                <a:avLst/>
                <a:gdLst/>
                <a:ahLst/>
                <a:cxnLst/>
                <a:rect l="l" t="t" r="r" b="b"/>
                <a:pathLst>
                  <a:path w="51999" h="5512" extrusionOk="0">
                    <a:moveTo>
                      <a:pt x="51998" y="1"/>
                    </a:moveTo>
                    <a:lnTo>
                      <a:pt x="1" y="650"/>
                    </a:lnTo>
                    <a:lnTo>
                      <a:pt x="91" y="5512"/>
                    </a:lnTo>
                    <a:lnTo>
                      <a:pt x="51998" y="4952"/>
                    </a:lnTo>
                    <a:lnTo>
                      <a:pt x="519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1" name="Google Shape;31;p2"/>
            <p:cNvSpPr/>
            <p:nvPr/>
          </p:nvSpPr>
          <p:spPr>
            <a:xfrm rot="-1110091">
              <a:off x="5262320" y="438496"/>
              <a:ext cx="1018196" cy="1324618"/>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rgbClr val="EA9999">
                <a:alpha val="45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 name="Google Shape;32;p2"/>
            <p:cNvSpPr/>
            <p:nvPr/>
          </p:nvSpPr>
          <p:spPr>
            <a:xfrm rot="-7086312">
              <a:off x="708200" y="1024658"/>
              <a:ext cx="1018155" cy="1324565"/>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rgbClr val="EA9999">
                <a:alpha val="45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3" name="Google Shape;33;p2"/>
          <p:cNvSpPr/>
          <p:nvPr/>
        </p:nvSpPr>
        <p:spPr>
          <a:xfrm>
            <a:off x="2212854" y="625171"/>
            <a:ext cx="873765" cy="330552"/>
          </a:xfrm>
          <a:custGeom>
            <a:avLst/>
            <a:gdLst/>
            <a:ahLst/>
            <a:cxnLst/>
            <a:rect l="l" t="t" r="r" b="b"/>
            <a:pathLst>
              <a:path w="26912" h="10181" extrusionOk="0">
                <a:moveTo>
                  <a:pt x="11716" y="1881"/>
                </a:moveTo>
                <a:cubicBezTo>
                  <a:pt x="11714" y="1881"/>
                  <a:pt x="11686" y="1892"/>
                  <a:pt x="11647" y="1908"/>
                </a:cubicBezTo>
                <a:lnTo>
                  <a:pt x="11647" y="1908"/>
                </a:lnTo>
                <a:lnTo>
                  <a:pt x="11687" y="1895"/>
                </a:lnTo>
                <a:cubicBezTo>
                  <a:pt x="11709" y="1885"/>
                  <a:pt x="11718" y="1881"/>
                  <a:pt x="11716" y="1881"/>
                </a:cubicBezTo>
                <a:close/>
                <a:moveTo>
                  <a:pt x="11647" y="1908"/>
                </a:moveTo>
                <a:lnTo>
                  <a:pt x="11413" y="1986"/>
                </a:lnTo>
                <a:lnTo>
                  <a:pt x="11476" y="1986"/>
                </a:lnTo>
                <a:cubicBezTo>
                  <a:pt x="11529" y="1959"/>
                  <a:pt x="11596" y="1929"/>
                  <a:pt x="11647" y="1908"/>
                </a:cubicBezTo>
                <a:close/>
                <a:moveTo>
                  <a:pt x="11476" y="1986"/>
                </a:moveTo>
                <a:cubicBezTo>
                  <a:pt x="11450" y="1999"/>
                  <a:pt x="11428" y="2011"/>
                  <a:pt x="11413" y="2021"/>
                </a:cubicBezTo>
                <a:lnTo>
                  <a:pt x="11413" y="2021"/>
                </a:lnTo>
                <a:cubicBezTo>
                  <a:pt x="11440" y="2009"/>
                  <a:pt x="11470" y="1997"/>
                  <a:pt x="11504" y="1986"/>
                </a:cubicBezTo>
                <a:close/>
                <a:moveTo>
                  <a:pt x="10546" y="2374"/>
                </a:moveTo>
                <a:cubicBezTo>
                  <a:pt x="10485" y="2404"/>
                  <a:pt x="10454" y="2415"/>
                  <a:pt x="10441" y="2415"/>
                </a:cubicBezTo>
                <a:cubicBezTo>
                  <a:pt x="10414" y="2415"/>
                  <a:pt x="10454" y="2374"/>
                  <a:pt x="10454" y="2374"/>
                </a:cubicBezTo>
                <a:close/>
                <a:moveTo>
                  <a:pt x="17690" y="2465"/>
                </a:moveTo>
                <a:cubicBezTo>
                  <a:pt x="17720" y="2465"/>
                  <a:pt x="17751" y="2465"/>
                  <a:pt x="17781" y="2466"/>
                </a:cubicBezTo>
                <a:lnTo>
                  <a:pt x="17781" y="2466"/>
                </a:lnTo>
                <a:cubicBezTo>
                  <a:pt x="17781" y="2466"/>
                  <a:pt x="17781" y="2466"/>
                  <a:pt x="17781" y="2465"/>
                </a:cubicBezTo>
                <a:close/>
                <a:moveTo>
                  <a:pt x="17507" y="2465"/>
                </a:moveTo>
                <a:cubicBezTo>
                  <a:pt x="17393" y="2465"/>
                  <a:pt x="17393" y="2465"/>
                  <a:pt x="17302" y="2557"/>
                </a:cubicBezTo>
                <a:lnTo>
                  <a:pt x="17507" y="2465"/>
                </a:lnTo>
                <a:close/>
                <a:moveTo>
                  <a:pt x="14229" y="2741"/>
                </a:moveTo>
                <a:lnTo>
                  <a:pt x="14229" y="2741"/>
                </a:lnTo>
                <a:cubicBezTo>
                  <a:pt x="14232" y="2867"/>
                  <a:pt x="14295" y="2973"/>
                  <a:pt x="14358" y="3036"/>
                </a:cubicBezTo>
                <a:cubicBezTo>
                  <a:pt x="14310" y="2942"/>
                  <a:pt x="14263" y="2841"/>
                  <a:pt x="14229" y="2741"/>
                </a:cubicBezTo>
                <a:close/>
                <a:moveTo>
                  <a:pt x="26158" y="1712"/>
                </a:moveTo>
                <a:cubicBezTo>
                  <a:pt x="26250" y="1803"/>
                  <a:pt x="26250" y="1895"/>
                  <a:pt x="26250" y="1986"/>
                </a:cubicBezTo>
                <a:lnTo>
                  <a:pt x="26158" y="1986"/>
                </a:lnTo>
                <a:cubicBezTo>
                  <a:pt x="26067" y="2077"/>
                  <a:pt x="26067" y="2077"/>
                  <a:pt x="25953" y="2191"/>
                </a:cubicBezTo>
                <a:cubicBezTo>
                  <a:pt x="25862" y="2374"/>
                  <a:pt x="25770" y="2557"/>
                  <a:pt x="25588" y="2762"/>
                </a:cubicBezTo>
                <a:cubicBezTo>
                  <a:pt x="25496" y="2945"/>
                  <a:pt x="25291" y="3036"/>
                  <a:pt x="25200" y="3127"/>
                </a:cubicBezTo>
                <a:cubicBezTo>
                  <a:pt x="25108" y="2945"/>
                  <a:pt x="25108" y="2762"/>
                  <a:pt x="25200" y="2557"/>
                </a:cubicBezTo>
                <a:lnTo>
                  <a:pt x="25200" y="2557"/>
                </a:lnTo>
                <a:cubicBezTo>
                  <a:pt x="25153" y="2604"/>
                  <a:pt x="25106" y="2657"/>
                  <a:pt x="25071" y="2657"/>
                </a:cubicBezTo>
                <a:cubicBezTo>
                  <a:pt x="25038" y="2657"/>
                  <a:pt x="25017" y="2609"/>
                  <a:pt x="25017" y="2465"/>
                </a:cubicBezTo>
                <a:cubicBezTo>
                  <a:pt x="25108" y="2374"/>
                  <a:pt x="25200" y="2191"/>
                  <a:pt x="25382" y="2077"/>
                </a:cubicBezTo>
                <a:cubicBezTo>
                  <a:pt x="25496" y="1895"/>
                  <a:pt x="25679" y="1895"/>
                  <a:pt x="25770" y="1803"/>
                </a:cubicBezTo>
                <a:lnTo>
                  <a:pt x="25862" y="1803"/>
                </a:lnTo>
                <a:cubicBezTo>
                  <a:pt x="25862" y="1803"/>
                  <a:pt x="25953" y="1803"/>
                  <a:pt x="25953" y="1712"/>
                </a:cubicBezTo>
                <a:close/>
                <a:moveTo>
                  <a:pt x="4177" y="3424"/>
                </a:moveTo>
                <a:lnTo>
                  <a:pt x="4086" y="3515"/>
                </a:lnTo>
                <a:cubicBezTo>
                  <a:pt x="4086" y="3515"/>
                  <a:pt x="4177" y="3515"/>
                  <a:pt x="4177" y="3424"/>
                </a:cubicBezTo>
                <a:close/>
                <a:moveTo>
                  <a:pt x="5365" y="2465"/>
                </a:moveTo>
                <a:cubicBezTo>
                  <a:pt x="5286" y="2623"/>
                  <a:pt x="5198" y="2792"/>
                  <a:pt x="5045" y="2945"/>
                </a:cubicBezTo>
                <a:cubicBezTo>
                  <a:pt x="4748" y="3219"/>
                  <a:pt x="4474" y="3515"/>
                  <a:pt x="4269" y="3515"/>
                </a:cubicBezTo>
                <a:cubicBezTo>
                  <a:pt x="4086" y="3607"/>
                  <a:pt x="4177" y="3607"/>
                  <a:pt x="4177" y="3607"/>
                </a:cubicBezTo>
                <a:lnTo>
                  <a:pt x="4269" y="3607"/>
                </a:lnTo>
                <a:lnTo>
                  <a:pt x="4177" y="3698"/>
                </a:lnTo>
                <a:lnTo>
                  <a:pt x="4086" y="3698"/>
                </a:lnTo>
                <a:cubicBezTo>
                  <a:pt x="3995" y="3698"/>
                  <a:pt x="3995" y="3607"/>
                  <a:pt x="4086" y="3607"/>
                </a:cubicBezTo>
                <a:lnTo>
                  <a:pt x="4086" y="3515"/>
                </a:lnTo>
                <a:cubicBezTo>
                  <a:pt x="4086" y="3515"/>
                  <a:pt x="4086" y="3424"/>
                  <a:pt x="4177" y="3424"/>
                </a:cubicBezTo>
                <a:cubicBezTo>
                  <a:pt x="4177" y="3333"/>
                  <a:pt x="4269" y="3127"/>
                  <a:pt x="4383" y="3127"/>
                </a:cubicBezTo>
                <a:cubicBezTo>
                  <a:pt x="4565" y="2945"/>
                  <a:pt x="4839" y="2762"/>
                  <a:pt x="5045" y="2557"/>
                </a:cubicBezTo>
                <a:cubicBezTo>
                  <a:pt x="5136" y="2557"/>
                  <a:pt x="5227" y="2465"/>
                  <a:pt x="5319" y="2465"/>
                </a:cubicBezTo>
                <a:close/>
                <a:moveTo>
                  <a:pt x="24355" y="3333"/>
                </a:moveTo>
                <a:lnTo>
                  <a:pt x="24355" y="3333"/>
                </a:lnTo>
                <a:cubicBezTo>
                  <a:pt x="24446" y="3424"/>
                  <a:pt x="24446" y="3515"/>
                  <a:pt x="24538" y="3698"/>
                </a:cubicBezTo>
                <a:lnTo>
                  <a:pt x="24446" y="3698"/>
                </a:lnTo>
                <a:cubicBezTo>
                  <a:pt x="24446" y="3607"/>
                  <a:pt x="24355" y="3424"/>
                  <a:pt x="24355" y="3333"/>
                </a:cubicBezTo>
                <a:close/>
                <a:moveTo>
                  <a:pt x="25770" y="3789"/>
                </a:moveTo>
                <a:lnTo>
                  <a:pt x="25679" y="3903"/>
                </a:lnTo>
                <a:cubicBezTo>
                  <a:pt x="25679" y="3789"/>
                  <a:pt x="25679" y="3789"/>
                  <a:pt x="25770" y="3789"/>
                </a:cubicBezTo>
                <a:close/>
                <a:moveTo>
                  <a:pt x="18675" y="3991"/>
                </a:moveTo>
                <a:cubicBezTo>
                  <a:pt x="18629" y="3993"/>
                  <a:pt x="18583" y="3995"/>
                  <a:pt x="18535" y="3995"/>
                </a:cubicBezTo>
                <a:lnTo>
                  <a:pt x="18831" y="3995"/>
                </a:lnTo>
                <a:cubicBezTo>
                  <a:pt x="18800" y="3995"/>
                  <a:pt x="18743" y="3995"/>
                  <a:pt x="18675" y="3991"/>
                </a:cubicBezTo>
                <a:close/>
                <a:moveTo>
                  <a:pt x="4221" y="4359"/>
                </a:moveTo>
                <a:cubicBezTo>
                  <a:pt x="4236" y="4360"/>
                  <a:pt x="4252" y="4360"/>
                  <a:pt x="4269" y="4360"/>
                </a:cubicBezTo>
                <a:cubicBezTo>
                  <a:pt x="4252" y="4360"/>
                  <a:pt x="4236" y="4360"/>
                  <a:pt x="4221" y="4359"/>
                </a:cubicBezTo>
                <a:close/>
                <a:moveTo>
                  <a:pt x="24812" y="4748"/>
                </a:moveTo>
                <a:lnTo>
                  <a:pt x="24812" y="4748"/>
                </a:lnTo>
                <a:cubicBezTo>
                  <a:pt x="24538" y="4839"/>
                  <a:pt x="24355" y="4839"/>
                  <a:pt x="24150" y="4839"/>
                </a:cubicBezTo>
                <a:cubicBezTo>
                  <a:pt x="24058" y="4793"/>
                  <a:pt x="24013" y="4771"/>
                  <a:pt x="23990" y="4771"/>
                </a:cubicBezTo>
                <a:cubicBezTo>
                  <a:pt x="23967" y="4771"/>
                  <a:pt x="23967" y="4793"/>
                  <a:pt x="23967" y="4839"/>
                </a:cubicBezTo>
                <a:cubicBezTo>
                  <a:pt x="24047" y="4866"/>
                  <a:pt x="24137" y="4877"/>
                  <a:pt x="24229" y="4877"/>
                </a:cubicBezTo>
                <a:cubicBezTo>
                  <a:pt x="24451" y="4877"/>
                  <a:pt x="24682" y="4812"/>
                  <a:pt x="24812" y="4748"/>
                </a:cubicBezTo>
                <a:close/>
                <a:moveTo>
                  <a:pt x="19585" y="6551"/>
                </a:moveTo>
                <a:lnTo>
                  <a:pt x="19437" y="6579"/>
                </a:lnTo>
                <a:lnTo>
                  <a:pt x="19437" y="6579"/>
                </a:lnTo>
                <a:cubicBezTo>
                  <a:pt x="19456" y="6570"/>
                  <a:pt x="19475" y="6560"/>
                  <a:pt x="19493" y="6551"/>
                </a:cubicBezTo>
                <a:close/>
                <a:moveTo>
                  <a:pt x="19629" y="6631"/>
                </a:moveTo>
                <a:cubicBezTo>
                  <a:pt x="19522" y="6638"/>
                  <a:pt x="19440" y="6642"/>
                  <a:pt x="19402" y="6642"/>
                </a:cubicBezTo>
                <a:cubicBezTo>
                  <a:pt x="19537" y="6642"/>
                  <a:pt x="19605" y="6642"/>
                  <a:pt x="19629" y="6631"/>
                </a:cubicBezTo>
                <a:close/>
                <a:moveTo>
                  <a:pt x="13696" y="6642"/>
                </a:moveTo>
                <a:cubicBezTo>
                  <a:pt x="13686" y="6648"/>
                  <a:pt x="13679" y="6654"/>
                  <a:pt x="13674" y="6659"/>
                </a:cubicBezTo>
                <a:lnTo>
                  <a:pt x="13674" y="6659"/>
                </a:lnTo>
                <a:cubicBezTo>
                  <a:pt x="13713" y="6653"/>
                  <a:pt x="13751" y="6648"/>
                  <a:pt x="13787" y="6642"/>
                </a:cubicBezTo>
                <a:close/>
                <a:moveTo>
                  <a:pt x="14175" y="6642"/>
                </a:moveTo>
                <a:cubicBezTo>
                  <a:pt x="14226" y="6655"/>
                  <a:pt x="14273" y="6661"/>
                  <a:pt x="14317" y="6663"/>
                </a:cubicBezTo>
                <a:lnTo>
                  <a:pt x="14317" y="6663"/>
                </a:lnTo>
                <a:cubicBezTo>
                  <a:pt x="14332" y="6657"/>
                  <a:pt x="14346" y="6650"/>
                  <a:pt x="14358" y="6642"/>
                </a:cubicBezTo>
                <a:close/>
                <a:moveTo>
                  <a:pt x="18253" y="7024"/>
                </a:moveTo>
                <a:cubicBezTo>
                  <a:pt x="18201" y="7028"/>
                  <a:pt x="18142" y="7030"/>
                  <a:pt x="18078" y="7030"/>
                </a:cubicBezTo>
                <a:lnTo>
                  <a:pt x="18261" y="7030"/>
                </a:lnTo>
                <a:cubicBezTo>
                  <a:pt x="18258" y="7028"/>
                  <a:pt x="18256" y="7026"/>
                  <a:pt x="18253" y="7024"/>
                </a:cubicBezTo>
                <a:close/>
                <a:moveTo>
                  <a:pt x="9222" y="7213"/>
                </a:moveTo>
                <a:cubicBezTo>
                  <a:pt x="9227" y="7214"/>
                  <a:pt x="9232" y="7215"/>
                  <a:pt x="9238" y="7217"/>
                </a:cubicBezTo>
                <a:lnTo>
                  <a:pt x="9238" y="7217"/>
                </a:lnTo>
                <a:cubicBezTo>
                  <a:pt x="9233" y="7214"/>
                  <a:pt x="9228" y="7213"/>
                  <a:pt x="9222" y="7213"/>
                </a:cubicBezTo>
                <a:close/>
                <a:moveTo>
                  <a:pt x="8948" y="7327"/>
                </a:moveTo>
                <a:cubicBezTo>
                  <a:pt x="8923" y="7327"/>
                  <a:pt x="8909" y="7336"/>
                  <a:pt x="8903" y="7349"/>
                </a:cubicBezTo>
                <a:lnTo>
                  <a:pt x="8903" y="7349"/>
                </a:lnTo>
                <a:lnTo>
                  <a:pt x="8948" y="7327"/>
                </a:lnTo>
                <a:close/>
                <a:moveTo>
                  <a:pt x="10546" y="7510"/>
                </a:moveTo>
                <a:lnTo>
                  <a:pt x="10454" y="7601"/>
                </a:lnTo>
                <a:lnTo>
                  <a:pt x="10454" y="7510"/>
                </a:lnTo>
                <a:close/>
                <a:moveTo>
                  <a:pt x="5410" y="7784"/>
                </a:moveTo>
                <a:cubicBezTo>
                  <a:pt x="5396" y="7784"/>
                  <a:pt x="5377" y="7786"/>
                  <a:pt x="5353" y="7791"/>
                </a:cubicBezTo>
                <a:lnTo>
                  <a:pt x="5353" y="7791"/>
                </a:lnTo>
                <a:lnTo>
                  <a:pt x="5410" y="7784"/>
                </a:lnTo>
                <a:close/>
                <a:moveTo>
                  <a:pt x="9239" y="7892"/>
                </a:moveTo>
                <a:lnTo>
                  <a:pt x="9239" y="7892"/>
                </a:lnTo>
                <a:cubicBezTo>
                  <a:pt x="9204" y="7896"/>
                  <a:pt x="9168" y="7898"/>
                  <a:pt x="9131" y="7898"/>
                </a:cubicBezTo>
                <a:cubicBezTo>
                  <a:pt x="9198" y="7898"/>
                  <a:pt x="9228" y="7898"/>
                  <a:pt x="9239" y="7892"/>
                </a:cubicBezTo>
                <a:close/>
                <a:moveTo>
                  <a:pt x="5258" y="8377"/>
                </a:moveTo>
                <a:cubicBezTo>
                  <a:pt x="5319" y="8377"/>
                  <a:pt x="5167" y="8468"/>
                  <a:pt x="5227" y="8468"/>
                </a:cubicBezTo>
                <a:lnTo>
                  <a:pt x="5319" y="8468"/>
                </a:lnTo>
                <a:cubicBezTo>
                  <a:pt x="5136" y="8560"/>
                  <a:pt x="4954" y="8651"/>
                  <a:pt x="4748" y="8742"/>
                </a:cubicBezTo>
                <a:lnTo>
                  <a:pt x="4565" y="8742"/>
                </a:lnTo>
                <a:lnTo>
                  <a:pt x="4086" y="8834"/>
                </a:lnTo>
                <a:cubicBezTo>
                  <a:pt x="4177" y="8742"/>
                  <a:pt x="4383" y="8651"/>
                  <a:pt x="4565" y="8468"/>
                </a:cubicBezTo>
                <a:lnTo>
                  <a:pt x="4954" y="8468"/>
                </a:lnTo>
                <a:cubicBezTo>
                  <a:pt x="5144" y="8400"/>
                  <a:pt x="5227" y="8377"/>
                  <a:pt x="5258" y="8377"/>
                </a:cubicBezTo>
                <a:close/>
                <a:moveTo>
                  <a:pt x="1986" y="9222"/>
                </a:moveTo>
                <a:lnTo>
                  <a:pt x="1895" y="9313"/>
                </a:lnTo>
                <a:cubicBezTo>
                  <a:pt x="1837" y="9313"/>
                  <a:pt x="1584" y="9350"/>
                  <a:pt x="1338" y="9377"/>
                </a:cubicBezTo>
                <a:lnTo>
                  <a:pt x="1338" y="9377"/>
                </a:lnTo>
                <a:lnTo>
                  <a:pt x="1416" y="9222"/>
                </a:lnTo>
                <a:cubicBezTo>
                  <a:pt x="1416" y="9222"/>
                  <a:pt x="1530" y="9222"/>
                  <a:pt x="1530" y="9313"/>
                </a:cubicBezTo>
                <a:cubicBezTo>
                  <a:pt x="1712" y="9222"/>
                  <a:pt x="1804" y="9222"/>
                  <a:pt x="1986" y="9222"/>
                </a:cubicBezTo>
                <a:close/>
                <a:moveTo>
                  <a:pt x="1324" y="9222"/>
                </a:moveTo>
                <a:lnTo>
                  <a:pt x="1324" y="9378"/>
                </a:lnTo>
                <a:lnTo>
                  <a:pt x="1324" y="9378"/>
                </a:lnTo>
                <a:cubicBezTo>
                  <a:pt x="1188" y="9393"/>
                  <a:pt x="1055" y="9404"/>
                  <a:pt x="959" y="9404"/>
                </a:cubicBezTo>
                <a:cubicBezTo>
                  <a:pt x="1050" y="9313"/>
                  <a:pt x="1233" y="9313"/>
                  <a:pt x="1324" y="9222"/>
                </a:cubicBezTo>
                <a:close/>
                <a:moveTo>
                  <a:pt x="5707" y="0"/>
                </a:moveTo>
                <a:cubicBezTo>
                  <a:pt x="5319" y="0"/>
                  <a:pt x="5045" y="91"/>
                  <a:pt x="4748" y="91"/>
                </a:cubicBezTo>
                <a:cubicBezTo>
                  <a:pt x="4474" y="183"/>
                  <a:pt x="4177" y="274"/>
                  <a:pt x="3904" y="365"/>
                </a:cubicBezTo>
                <a:cubicBezTo>
                  <a:pt x="4008" y="339"/>
                  <a:pt x="4068" y="328"/>
                  <a:pt x="4095" y="328"/>
                </a:cubicBezTo>
                <a:cubicBezTo>
                  <a:pt x="4157" y="328"/>
                  <a:pt x="4059" y="384"/>
                  <a:pt x="3944" y="455"/>
                </a:cubicBezTo>
                <a:lnTo>
                  <a:pt x="3944" y="455"/>
                </a:lnTo>
                <a:cubicBezTo>
                  <a:pt x="3944" y="449"/>
                  <a:pt x="3943" y="445"/>
                  <a:pt x="3940" y="445"/>
                </a:cubicBezTo>
                <a:cubicBezTo>
                  <a:pt x="3935" y="445"/>
                  <a:pt x="3923" y="455"/>
                  <a:pt x="3904" y="480"/>
                </a:cubicBezTo>
                <a:cubicBezTo>
                  <a:pt x="3917" y="471"/>
                  <a:pt x="3931" y="463"/>
                  <a:pt x="3944" y="455"/>
                </a:cubicBezTo>
                <a:lnTo>
                  <a:pt x="3944" y="455"/>
                </a:lnTo>
                <a:cubicBezTo>
                  <a:pt x="3942" y="484"/>
                  <a:pt x="3904" y="571"/>
                  <a:pt x="3904" y="571"/>
                </a:cubicBezTo>
                <a:cubicBezTo>
                  <a:pt x="3607" y="662"/>
                  <a:pt x="3333" y="753"/>
                  <a:pt x="3036" y="845"/>
                </a:cubicBezTo>
                <a:cubicBezTo>
                  <a:pt x="3036" y="936"/>
                  <a:pt x="2762" y="1141"/>
                  <a:pt x="2557" y="1324"/>
                </a:cubicBezTo>
                <a:cubicBezTo>
                  <a:pt x="2374" y="1415"/>
                  <a:pt x="2192" y="1621"/>
                  <a:pt x="2192" y="1712"/>
                </a:cubicBezTo>
                <a:cubicBezTo>
                  <a:pt x="2283" y="1621"/>
                  <a:pt x="2374" y="1507"/>
                  <a:pt x="2466" y="1415"/>
                </a:cubicBezTo>
                <a:lnTo>
                  <a:pt x="2466" y="1415"/>
                </a:lnTo>
                <a:cubicBezTo>
                  <a:pt x="2413" y="1533"/>
                  <a:pt x="2421" y="1583"/>
                  <a:pt x="2476" y="1583"/>
                </a:cubicBezTo>
                <a:cubicBezTo>
                  <a:pt x="2516" y="1583"/>
                  <a:pt x="2583" y="1555"/>
                  <a:pt x="2671" y="1507"/>
                </a:cubicBezTo>
                <a:lnTo>
                  <a:pt x="3128" y="1507"/>
                </a:lnTo>
                <a:cubicBezTo>
                  <a:pt x="3242" y="1415"/>
                  <a:pt x="3516" y="1233"/>
                  <a:pt x="3812" y="1233"/>
                </a:cubicBezTo>
                <a:cubicBezTo>
                  <a:pt x="4086" y="1141"/>
                  <a:pt x="4383" y="1050"/>
                  <a:pt x="4657" y="753"/>
                </a:cubicBezTo>
                <a:cubicBezTo>
                  <a:pt x="4839" y="753"/>
                  <a:pt x="4565" y="845"/>
                  <a:pt x="4657" y="845"/>
                </a:cubicBezTo>
                <a:cubicBezTo>
                  <a:pt x="4748" y="753"/>
                  <a:pt x="5045" y="662"/>
                  <a:pt x="5319" y="662"/>
                </a:cubicBezTo>
                <a:lnTo>
                  <a:pt x="5615" y="662"/>
                </a:lnTo>
                <a:cubicBezTo>
                  <a:pt x="5707" y="662"/>
                  <a:pt x="5798" y="662"/>
                  <a:pt x="5798" y="753"/>
                </a:cubicBezTo>
                <a:cubicBezTo>
                  <a:pt x="5981" y="753"/>
                  <a:pt x="5981" y="845"/>
                  <a:pt x="5981" y="1050"/>
                </a:cubicBezTo>
                <a:cubicBezTo>
                  <a:pt x="5981" y="1141"/>
                  <a:pt x="5981" y="1233"/>
                  <a:pt x="5889" y="1415"/>
                </a:cubicBezTo>
                <a:cubicBezTo>
                  <a:pt x="5524" y="1621"/>
                  <a:pt x="5136" y="1712"/>
                  <a:pt x="4748" y="1895"/>
                </a:cubicBezTo>
                <a:cubicBezTo>
                  <a:pt x="4269" y="2191"/>
                  <a:pt x="3698" y="2465"/>
                  <a:pt x="3424" y="3036"/>
                </a:cubicBezTo>
                <a:cubicBezTo>
                  <a:pt x="3424" y="3036"/>
                  <a:pt x="3470" y="3013"/>
                  <a:pt x="3504" y="3013"/>
                </a:cubicBezTo>
                <a:cubicBezTo>
                  <a:pt x="3538" y="3013"/>
                  <a:pt x="3561" y="3036"/>
                  <a:pt x="3516" y="3127"/>
                </a:cubicBezTo>
                <a:cubicBezTo>
                  <a:pt x="3424" y="3219"/>
                  <a:pt x="3333" y="3424"/>
                  <a:pt x="3242" y="3607"/>
                </a:cubicBezTo>
                <a:cubicBezTo>
                  <a:pt x="3242" y="3698"/>
                  <a:pt x="3242" y="3903"/>
                  <a:pt x="3333" y="4086"/>
                </a:cubicBezTo>
                <a:cubicBezTo>
                  <a:pt x="3424" y="4269"/>
                  <a:pt x="3516" y="4269"/>
                  <a:pt x="3698" y="4269"/>
                </a:cubicBezTo>
                <a:cubicBezTo>
                  <a:pt x="3807" y="4269"/>
                  <a:pt x="3895" y="4352"/>
                  <a:pt x="4221" y="4359"/>
                </a:cubicBezTo>
                <a:lnTo>
                  <a:pt x="4221" y="4359"/>
                </a:lnTo>
                <a:cubicBezTo>
                  <a:pt x="4153" y="4357"/>
                  <a:pt x="4119" y="4343"/>
                  <a:pt x="4269" y="4269"/>
                </a:cubicBezTo>
                <a:cubicBezTo>
                  <a:pt x="4383" y="4269"/>
                  <a:pt x="4474" y="4269"/>
                  <a:pt x="4565" y="4177"/>
                </a:cubicBezTo>
                <a:lnTo>
                  <a:pt x="4748" y="4086"/>
                </a:lnTo>
                <a:lnTo>
                  <a:pt x="5045" y="3789"/>
                </a:lnTo>
                <a:cubicBezTo>
                  <a:pt x="5227" y="3607"/>
                  <a:pt x="5524" y="3424"/>
                  <a:pt x="5615" y="3219"/>
                </a:cubicBezTo>
                <a:cubicBezTo>
                  <a:pt x="5981" y="2853"/>
                  <a:pt x="6186" y="2465"/>
                  <a:pt x="6369" y="1986"/>
                </a:cubicBezTo>
                <a:cubicBezTo>
                  <a:pt x="6460" y="1986"/>
                  <a:pt x="6551" y="1986"/>
                  <a:pt x="6665" y="1895"/>
                </a:cubicBezTo>
                <a:lnTo>
                  <a:pt x="6551" y="1895"/>
                </a:lnTo>
                <a:cubicBezTo>
                  <a:pt x="6939" y="1712"/>
                  <a:pt x="7122" y="1712"/>
                  <a:pt x="7236" y="1712"/>
                </a:cubicBezTo>
                <a:cubicBezTo>
                  <a:pt x="7419" y="1621"/>
                  <a:pt x="7601" y="1621"/>
                  <a:pt x="7989" y="1621"/>
                </a:cubicBezTo>
                <a:cubicBezTo>
                  <a:pt x="8081" y="1564"/>
                  <a:pt x="8178" y="1535"/>
                  <a:pt x="8275" y="1535"/>
                </a:cubicBezTo>
                <a:cubicBezTo>
                  <a:pt x="8372" y="1535"/>
                  <a:pt x="8469" y="1564"/>
                  <a:pt x="8560" y="1621"/>
                </a:cubicBezTo>
                <a:cubicBezTo>
                  <a:pt x="8469" y="1621"/>
                  <a:pt x="8560" y="1621"/>
                  <a:pt x="8651" y="1712"/>
                </a:cubicBezTo>
                <a:cubicBezTo>
                  <a:pt x="8651" y="1712"/>
                  <a:pt x="8743" y="1803"/>
                  <a:pt x="8651" y="1803"/>
                </a:cubicBezTo>
                <a:cubicBezTo>
                  <a:pt x="8948" y="1895"/>
                  <a:pt x="9039" y="1895"/>
                  <a:pt x="9039" y="1895"/>
                </a:cubicBezTo>
                <a:cubicBezTo>
                  <a:pt x="9131" y="1986"/>
                  <a:pt x="9222" y="1895"/>
                  <a:pt x="9404" y="2077"/>
                </a:cubicBezTo>
                <a:cubicBezTo>
                  <a:pt x="9404" y="2191"/>
                  <a:pt x="9404" y="2191"/>
                  <a:pt x="9313" y="2283"/>
                </a:cubicBezTo>
                <a:cubicBezTo>
                  <a:pt x="9404" y="2283"/>
                  <a:pt x="9404" y="2374"/>
                  <a:pt x="9519" y="2374"/>
                </a:cubicBezTo>
                <a:lnTo>
                  <a:pt x="9519" y="2762"/>
                </a:lnTo>
                <a:cubicBezTo>
                  <a:pt x="9519" y="2653"/>
                  <a:pt x="9487" y="2628"/>
                  <a:pt x="9456" y="2628"/>
                </a:cubicBezTo>
                <a:cubicBezTo>
                  <a:pt x="9430" y="2628"/>
                  <a:pt x="9404" y="2648"/>
                  <a:pt x="9404" y="2648"/>
                </a:cubicBezTo>
                <a:cubicBezTo>
                  <a:pt x="9365" y="2697"/>
                  <a:pt x="9343" y="2725"/>
                  <a:pt x="9330" y="2725"/>
                </a:cubicBezTo>
                <a:cubicBezTo>
                  <a:pt x="9313" y="2725"/>
                  <a:pt x="9313" y="2674"/>
                  <a:pt x="9313" y="2557"/>
                </a:cubicBezTo>
                <a:cubicBezTo>
                  <a:pt x="9222" y="2762"/>
                  <a:pt x="9131" y="2853"/>
                  <a:pt x="9039" y="2945"/>
                </a:cubicBezTo>
                <a:cubicBezTo>
                  <a:pt x="9039" y="2945"/>
                  <a:pt x="9039" y="3036"/>
                  <a:pt x="8948" y="3036"/>
                </a:cubicBezTo>
                <a:cubicBezTo>
                  <a:pt x="8834" y="3036"/>
                  <a:pt x="8743" y="3127"/>
                  <a:pt x="8651" y="3127"/>
                </a:cubicBezTo>
                <a:lnTo>
                  <a:pt x="7510" y="3607"/>
                </a:lnTo>
                <a:lnTo>
                  <a:pt x="8743" y="3698"/>
                </a:lnTo>
                <a:lnTo>
                  <a:pt x="8948" y="3698"/>
                </a:lnTo>
                <a:cubicBezTo>
                  <a:pt x="9131" y="3698"/>
                  <a:pt x="9313" y="3607"/>
                  <a:pt x="9404" y="3515"/>
                </a:cubicBezTo>
                <a:lnTo>
                  <a:pt x="9610" y="3515"/>
                </a:lnTo>
                <a:cubicBezTo>
                  <a:pt x="9701" y="3424"/>
                  <a:pt x="9610" y="3424"/>
                  <a:pt x="9519" y="3424"/>
                </a:cubicBezTo>
                <a:cubicBezTo>
                  <a:pt x="9610" y="3333"/>
                  <a:pt x="9701" y="3219"/>
                  <a:pt x="9701" y="3219"/>
                </a:cubicBezTo>
                <a:cubicBezTo>
                  <a:pt x="9975" y="3127"/>
                  <a:pt x="10272" y="3219"/>
                  <a:pt x="10842" y="3036"/>
                </a:cubicBezTo>
                <a:lnTo>
                  <a:pt x="10660" y="3036"/>
                </a:lnTo>
                <a:cubicBezTo>
                  <a:pt x="10934" y="3036"/>
                  <a:pt x="11230" y="2853"/>
                  <a:pt x="11504" y="2762"/>
                </a:cubicBezTo>
                <a:cubicBezTo>
                  <a:pt x="11687" y="2648"/>
                  <a:pt x="11984" y="2648"/>
                  <a:pt x="11984" y="2465"/>
                </a:cubicBezTo>
                <a:lnTo>
                  <a:pt x="11984" y="2465"/>
                </a:lnTo>
                <a:lnTo>
                  <a:pt x="11322" y="2762"/>
                </a:lnTo>
                <a:cubicBezTo>
                  <a:pt x="11687" y="2557"/>
                  <a:pt x="11984" y="2283"/>
                  <a:pt x="12646" y="2191"/>
                </a:cubicBezTo>
                <a:lnTo>
                  <a:pt x="12646" y="2191"/>
                </a:lnTo>
                <a:cubicBezTo>
                  <a:pt x="12646" y="2283"/>
                  <a:pt x="12463" y="2374"/>
                  <a:pt x="12258" y="2374"/>
                </a:cubicBezTo>
                <a:cubicBezTo>
                  <a:pt x="12463" y="2374"/>
                  <a:pt x="12646" y="2283"/>
                  <a:pt x="12828" y="2283"/>
                </a:cubicBezTo>
                <a:cubicBezTo>
                  <a:pt x="12828" y="2374"/>
                  <a:pt x="12075" y="2557"/>
                  <a:pt x="11687" y="2762"/>
                </a:cubicBezTo>
                <a:cubicBezTo>
                  <a:pt x="11839" y="2762"/>
                  <a:pt x="12140" y="2550"/>
                  <a:pt x="12241" y="2550"/>
                </a:cubicBezTo>
                <a:cubicBezTo>
                  <a:pt x="12277" y="2550"/>
                  <a:pt x="12287" y="2576"/>
                  <a:pt x="12258" y="2648"/>
                </a:cubicBezTo>
                <a:cubicBezTo>
                  <a:pt x="12463" y="2374"/>
                  <a:pt x="12942" y="2465"/>
                  <a:pt x="13399" y="2191"/>
                </a:cubicBezTo>
                <a:lnTo>
                  <a:pt x="13399" y="2283"/>
                </a:lnTo>
                <a:cubicBezTo>
                  <a:pt x="13502" y="2283"/>
                  <a:pt x="13662" y="2208"/>
                  <a:pt x="13759" y="2109"/>
                </a:cubicBezTo>
                <a:lnTo>
                  <a:pt x="13759" y="2109"/>
                </a:lnTo>
                <a:lnTo>
                  <a:pt x="13604" y="2283"/>
                </a:lnTo>
                <a:cubicBezTo>
                  <a:pt x="13696" y="2191"/>
                  <a:pt x="13970" y="2191"/>
                  <a:pt x="13970" y="2191"/>
                </a:cubicBezTo>
                <a:cubicBezTo>
                  <a:pt x="14084" y="2191"/>
                  <a:pt x="14084" y="2191"/>
                  <a:pt x="14175" y="2283"/>
                </a:cubicBezTo>
                <a:lnTo>
                  <a:pt x="14084" y="2191"/>
                </a:lnTo>
                <a:cubicBezTo>
                  <a:pt x="14084" y="2077"/>
                  <a:pt x="14175" y="2077"/>
                  <a:pt x="14084" y="1986"/>
                </a:cubicBezTo>
                <a:cubicBezTo>
                  <a:pt x="14175" y="1986"/>
                  <a:pt x="14266" y="1986"/>
                  <a:pt x="14358" y="2077"/>
                </a:cubicBezTo>
                <a:lnTo>
                  <a:pt x="14358" y="2191"/>
                </a:lnTo>
                <a:cubicBezTo>
                  <a:pt x="14358" y="2283"/>
                  <a:pt x="14266" y="2374"/>
                  <a:pt x="14266" y="2374"/>
                </a:cubicBezTo>
                <a:lnTo>
                  <a:pt x="14175" y="2374"/>
                </a:lnTo>
                <a:lnTo>
                  <a:pt x="14175" y="2465"/>
                </a:lnTo>
                <a:cubicBezTo>
                  <a:pt x="14175" y="2554"/>
                  <a:pt x="14196" y="2647"/>
                  <a:pt x="14229" y="2741"/>
                </a:cubicBezTo>
                <a:lnTo>
                  <a:pt x="14229" y="2741"/>
                </a:lnTo>
                <a:cubicBezTo>
                  <a:pt x="14227" y="2683"/>
                  <a:pt x="14238" y="2621"/>
                  <a:pt x="14266" y="2557"/>
                </a:cubicBezTo>
                <a:lnTo>
                  <a:pt x="14266" y="2557"/>
                </a:lnTo>
                <a:cubicBezTo>
                  <a:pt x="14266" y="2762"/>
                  <a:pt x="14358" y="3036"/>
                  <a:pt x="14540" y="3219"/>
                </a:cubicBezTo>
                <a:cubicBezTo>
                  <a:pt x="14654" y="3333"/>
                  <a:pt x="14837" y="3515"/>
                  <a:pt x="15019" y="3515"/>
                </a:cubicBezTo>
                <a:lnTo>
                  <a:pt x="15408" y="3515"/>
                </a:lnTo>
                <a:cubicBezTo>
                  <a:pt x="15316" y="3424"/>
                  <a:pt x="15225" y="3424"/>
                  <a:pt x="15316" y="3424"/>
                </a:cubicBezTo>
                <a:cubicBezTo>
                  <a:pt x="15368" y="3441"/>
                  <a:pt x="15413" y="3449"/>
                  <a:pt x="15455" y="3449"/>
                </a:cubicBezTo>
                <a:cubicBezTo>
                  <a:pt x="15635" y="3449"/>
                  <a:pt x="15755" y="3311"/>
                  <a:pt x="16069" y="3219"/>
                </a:cubicBezTo>
                <a:lnTo>
                  <a:pt x="16069" y="3333"/>
                </a:lnTo>
                <a:cubicBezTo>
                  <a:pt x="17028" y="3333"/>
                  <a:pt x="16366" y="3127"/>
                  <a:pt x="17119" y="3036"/>
                </a:cubicBezTo>
                <a:lnTo>
                  <a:pt x="17119" y="3036"/>
                </a:lnTo>
                <a:lnTo>
                  <a:pt x="16823" y="3219"/>
                </a:lnTo>
                <a:cubicBezTo>
                  <a:pt x="16937" y="3219"/>
                  <a:pt x="17119" y="3219"/>
                  <a:pt x="17211" y="3127"/>
                </a:cubicBezTo>
                <a:lnTo>
                  <a:pt x="17211" y="3127"/>
                </a:lnTo>
                <a:lnTo>
                  <a:pt x="17119" y="3333"/>
                </a:lnTo>
                <a:cubicBezTo>
                  <a:pt x="17302" y="3219"/>
                  <a:pt x="17393" y="3219"/>
                  <a:pt x="17393" y="3219"/>
                </a:cubicBezTo>
                <a:cubicBezTo>
                  <a:pt x="17507" y="3127"/>
                  <a:pt x="17507" y="3127"/>
                  <a:pt x="17599" y="3127"/>
                </a:cubicBezTo>
                <a:lnTo>
                  <a:pt x="17781" y="3127"/>
                </a:lnTo>
                <a:cubicBezTo>
                  <a:pt x="17873" y="3219"/>
                  <a:pt x="17964" y="3424"/>
                  <a:pt x="18078" y="3515"/>
                </a:cubicBezTo>
                <a:lnTo>
                  <a:pt x="18169" y="3607"/>
                </a:lnTo>
                <a:cubicBezTo>
                  <a:pt x="18078" y="3607"/>
                  <a:pt x="18169" y="3698"/>
                  <a:pt x="18535" y="3789"/>
                </a:cubicBezTo>
                <a:lnTo>
                  <a:pt x="18169" y="3789"/>
                </a:lnTo>
                <a:cubicBezTo>
                  <a:pt x="18078" y="3698"/>
                  <a:pt x="17964" y="3607"/>
                  <a:pt x="17873" y="3424"/>
                </a:cubicBezTo>
                <a:cubicBezTo>
                  <a:pt x="17782" y="3424"/>
                  <a:pt x="17691" y="3333"/>
                  <a:pt x="17690" y="3220"/>
                </a:cubicBezTo>
                <a:lnTo>
                  <a:pt x="17690" y="3220"/>
                </a:lnTo>
                <a:cubicBezTo>
                  <a:pt x="17691" y="3334"/>
                  <a:pt x="17782" y="3516"/>
                  <a:pt x="17873" y="3607"/>
                </a:cubicBezTo>
                <a:cubicBezTo>
                  <a:pt x="17964" y="3789"/>
                  <a:pt x="18169" y="3789"/>
                  <a:pt x="18261" y="3903"/>
                </a:cubicBezTo>
                <a:cubicBezTo>
                  <a:pt x="18380" y="3963"/>
                  <a:pt x="18547" y="3984"/>
                  <a:pt x="18675" y="3991"/>
                </a:cubicBezTo>
                <a:lnTo>
                  <a:pt x="18675" y="3991"/>
                </a:lnTo>
                <a:cubicBezTo>
                  <a:pt x="18996" y="3973"/>
                  <a:pt x="19253" y="3903"/>
                  <a:pt x="19493" y="3903"/>
                </a:cubicBezTo>
                <a:cubicBezTo>
                  <a:pt x="19585" y="3903"/>
                  <a:pt x="19493" y="3903"/>
                  <a:pt x="19402" y="3995"/>
                </a:cubicBezTo>
                <a:cubicBezTo>
                  <a:pt x="19585" y="3995"/>
                  <a:pt x="19676" y="3903"/>
                  <a:pt x="19973" y="3903"/>
                </a:cubicBezTo>
                <a:cubicBezTo>
                  <a:pt x="19881" y="3903"/>
                  <a:pt x="19973" y="3995"/>
                  <a:pt x="19676" y="4086"/>
                </a:cubicBezTo>
                <a:cubicBezTo>
                  <a:pt x="19973" y="3995"/>
                  <a:pt x="20155" y="3995"/>
                  <a:pt x="20361" y="3903"/>
                </a:cubicBezTo>
                <a:cubicBezTo>
                  <a:pt x="20421" y="3903"/>
                  <a:pt x="20604" y="3853"/>
                  <a:pt x="20692" y="3853"/>
                </a:cubicBezTo>
                <a:cubicBezTo>
                  <a:pt x="20736" y="3853"/>
                  <a:pt x="20756" y="3865"/>
                  <a:pt x="20726" y="3903"/>
                </a:cubicBezTo>
                <a:cubicBezTo>
                  <a:pt x="20931" y="3789"/>
                  <a:pt x="21114" y="3698"/>
                  <a:pt x="21296" y="3607"/>
                </a:cubicBezTo>
                <a:cubicBezTo>
                  <a:pt x="21388" y="3515"/>
                  <a:pt x="21502" y="3515"/>
                  <a:pt x="21593" y="3424"/>
                </a:cubicBezTo>
                <a:lnTo>
                  <a:pt x="21776" y="3333"/>
                </a:lnTo>
                <a:lnTo>
                  <a:pt x="21867" y="3219"/>
                </a:lnTo>
                <a:cubicBezTo>
                  <a:pt x="21867" y="3127"/>
                  <a:pt x="21958" y="3127"/>
                  <a:pt x="21958" y="3127"/>
                </a:cubicBezTo>
                <a:lnTo>
                  <a:pt x="22073" y="3127"/>
                </a:lnTo>
                <a:lnTo>
                  <a:pt x="22164" y="3219"/>
                </a:lnTo>
                <a:cubicBezTo>
                  <a:pt x="22255" y="3333"/>
                  <a:pt x="22346" y="3424"/>
                  <a:pt x="22438" y="3515"/>
                </a:cubicBezTo>
                <a:cubicBezTo>
                  <a:pt x="22643" y="3698"/>
                  <a:pt x="22917" y="3903"/>
                  <a:pt x="23214" y="3995"/>
                </a:cubicBezTo>
                <a:lnTo>
                  <a:pt x="23396" y="4360"/>
                </a:lnTo>
                <a:cubicBezTo>
                  <a:pt x="23464" y="4411"/>
                  <a:pt x="23499" y="4431"/>
                  <a:pt x="23514" y="4431"/>
                </a:cubicBezTo>
                <a:cubicBezTo>
                  <a:pt x="23563" y="4431"/>
                  <a:pt x="23387" y="4209"/>
                  <a:pt x="23443" y="4209"/>
                </a:cubicBezTo>
                <a:cubicBezTo>
                  <a:pt x="23466" y="4209"/>
                  <a:pt x="23531" y="4248"/>
                  <a:pt x="23670" y="4360"/>
                </a:cubicBezTo>
                <a:cubicBezTo>
                  <a:pt x="23784" y="4360"/>
                  <a:pt x="23784" y="4360"/>
                  <a:pt x="23876" y="4474"/>
                </a:cubicBezTo>
                <a:cubicBezTo>
                  <a:pt x="24058" y="4565"/>
                  <a:pt x="24150" y="4565"/>
                  <a:pt x="24241" y="4565"/>
                </a:cubicBezTo>
                <a:lnTo>
                  <a:pt x="24355" y="4565"/>
                </a:lnTo>
                <a:cubicBezTo>
                  <a:pt x="24355" y="4657"/>
                  <a:pt x="24355" y="4657"/>
                  <a:pt x="24446" y="4657"/>
                </a:cubicBezTo>
                <a:cubicBezTo>
                  <a:pt x="24629" y="4657"/>
                  <a:pt x="24720" y="4565"/>
                  <a:pt x="24812" y="4474"/>
                </a:cubicBezTo>
                <a:lnTo>
                  <a:pt x="24926" y="4474"/>
                </a:lnTo>
                <a:cubicBezTo>
                  <a:pt x="24926" y="4360"/>
                  <a:pt x="24926" y="4360"/>
                  <a:pt x="25017" y="4360"/>
                </a:cubicBezTo>
                <a:lnTo>
                  <a:pt x="25108" y="4474"/>
                </a:lnTo>
                <a:lnTo>
                  <a:pt x="24926" y="4474"/>
                </a:lnTo>
                <a:cubicBezTo>
                  <a:pt x="25017" y="4565"/>
                  <a:pt x="25108" y="4565"/>
                  <a:pt x="25108" y="4657"/>
                </a:cubicBezTo>
                <a:cubicBezTo>
                  <a:pt x="25108" y="4748"/>
                  <a:pt x="25017" y="4748"/>
                  <a:pt x="24926" y="4748"/>
                </a:cubicBezTo>
                <a:cubicBezTo>
                  <a:pt x="24926" y="4657"/>
                  <a:pt x="24812" y="4657"/>
                  <a:pt x="24812" y="4657"/>
                </a:cubicBezTo>
                <a:cubicBezTo>
                  <a:pt x="24720" y="4657"/>
                  <a:pt x="24720" y="4657"/>
                  <a:pt x="24812" y="4748"/>
                </a:cubicBezTo>
                <a:cubicBezTo>
                  <a:pt x="24926" y="4748"/>
                  <a:pt x="24926" y="4748"/>
                  <a:pt x="24720" y="4839"/>
                </a:cubicBezTo>
                <a:cubicBezTo>
                  <a:pt x="24241" y="4930"/>
                  <a:pt x="23967" y="5136"/>
                  <a:pt x="23396" y="5318"/>
                </a:cubicBezTo>
                <a:cubicBezTo>
                  <a:pt x="23337" y="5337"/>
                  <a:pt x="23305" y="5344"/>
                  <a:pt x="23290" y="5344"/>
                </a:cubicBezTo>
                <a:cubicBezTo>
                  <a:pt x="23232" y="5344"/>
                  <a:pt x="23451" y="5227"/>
                  <a:pt x="23305" y="5227"/>
                </a:cubicBezTo>
                <a:lnTo>
                  <a:pt x="23100" y="5410"/>
                </a:lnTo>
                <a:lnTo>
                  <a:pt x="23008" y="5410"/>
                </a:lnTo>
                <a:cubicBezTo>
                  <a:pt x="22734" y="5501"/>
                  <a:pt x="23008" y="5501"/>
                  <a:pt x="22643" y="5615"/>
                </a:cubicBezTo>
                <a:cubicBezTo>
                  <a:pt x="22586" y="5707"/>
                  <a:pt x="22369" y="5707"/>
                  <a:pt x="22107" y="5707"/>
                </a:cubicBezTo>
                <a:cubicBezTo>
                  <a:pt x="21844" y="5707"/>
                  <a:pt x="21536" y="5707"/>
                  <a:pt x="21296" y="5798"/>
                </a:cubicBezTo>
                <a:cubicBezTo>
                  <a:pt x="21205" y="5798"/>
                  <a:pt x="21296" y="5707"/>
                  <a:pt x="21296" y="5707"/>
                </a:cubicBezTo>
                <a:lnTo>
                  <a:pt x="21296" y="5707"/>
                </a:lnTo>
                <a:cubicBezTo>
                  <a:pt x="20635" y="5889"/>
                  <a:pt x="20726" y="5889"/>
                  <a:pt x="20155" y="6072"/>
                </a:cubicBezTo>
                <a:lnTo>
                  <a:pt x="19676" y="6072"/>
                </a:lnTo>
                <a:cubicBezTo>
                  <a:pt x="20064" y="6072"/>
                  <a:pt x="19585" y="6277"/>
                  <a:pt x="19219" y="6368"/>
                </a:cubicBezTo>
                <a:cubicBezTo>
                  <a:pt x="19311" y="6460"/>
                  <a:pt x="19493" y="6460"/>
                  <a:pt x="19493" y="6460"/>
                </a:cubicBezTo>
                <a:lnTo>
                  <a:pt x="18923" y="6551"/>
                </a:lnTo>
                <a:cubicBezTo>
                  <a:pt x="18832" y="6551"/>
                  <a:pt x="18831" y="6551"/>
                  <a:pt x="18921" y="6461"/>
                </a:cubicBezTo>
                <a:lnTo>
                  <a:pt x="18921" y="6461"/>
                </a:lnTo>
                <a:lnTo>
                  <a:pt x="18831" y="6551"/>
                </a:lnTo>
                <a:cubicBezTo>
                  <a:pt x="18649" y="6460"/>
                  <a:pt x="18740" y="6368"/>
                  <a:pt x="18923" y="6368"/>
                </a:cubicBezTo>
                <a:lnTo>
                  <a:pt x="19105" y="6368"/>
                </a:lnTo>
                <a:cubicBezTo>
                  <a:pt x="19311" y="6277"/>
                  <a:pt x="19402" y="6186"/>
                  <a:pt x="19402" y="6072"/>
                </a:cubicBezTo>
                <a:lnTo>
                  <a:pt x="19402" y="6072"/>
                </a:lnTo>
                <a:cubicBezTo>
                  <a:pt x="19311" y="6186"/>
                  <a:pt x="19311" y="6186"/>
                  <a:pt x="19219" y="6186"/>
                </a:cubicBezTo>
                <a:lnTo>
                  <a:pt x="19219" y="6072"/>
                </a:lnTo>
                <a:cubicBezTo>
                  <a:pt x="19219" y="6072"/>
                  <a:pt x="19105" y="6186"/>
                  <a:pt x="19014" y="6186"/>
                </a:cubicBezTo>
                <a:lnTo>
                  <a:pt x="18831" y="6072"/>
                </a:lnTo>
                <a:lnTo>
                  <a:pt x="17964" y="6072"/>
                </a:lnTo>
                <a:cubicBezTo>
                  <a:pt x="17393" y="6277"/>
                  <a:pt x="16937" y="6551"/>
                  <a:pt x="15978" y="6756"/>
                </a:cubicBezTo>
                <a:cubicBezTo>
                  <a:pt x="16161" y="6551"/>
                  <a:pt x="15978" y="6551"/>
                  <a:pt x="15978" y="6460"/>
                </a:cubicBezTo>
                <a:lnTo>
                  <a:pt x="15978" y="6460"/>
                </a:lnTo>
                <a:cubicBezTo>
                  <a:pt x="16017" y="6473"/>
                  <a:pt x="16061" y="6478"/>
                  <a:pt x="16108" y="6478"/>
                </a:cubicBezTo>
                <a:cubicBezTo>
                  <a:pt x="16389" y="6478"/>
                  <a:pt x="16800" y="6277"/>
                  <a:pt x="17211" y="6277"/>
                </a:cubicBezTo>
                <a:cubicBezTo>
                  <a:pt x="16937" y="6277"/>
                  <a:pt x="17028" y="6277"/>
                  <a:pt x="17119" y="6186"/>
                </a:cubicBezTo>
                <a:lnTo>
                  <a:pt x="17119" y="6186"/>
                </a:lnTo>
                <a:lnTo>
                  <a:pt x="16161" y="6368"/>
                </a:lnTo>
                <a:cubicBezTo>
                  <a:pt x="16161" y="6338"/>
                  <a:pt x="16140" y="6328"/>
                  <a:pt x="16107" y="6328"/>
                </a:cubicBezTo>
                <a:cubicBezTo>
                  <a:pt x="16039" y="6328"/>
                  <a:pt x="15917" y="6368"/>
                  <a:pt x="15796" y="6368"/>
                </a:cubicBezTo>
                <a:cubicBezTo>
                  <a:pt x="15978" y="6460"/>
                  <a:pt x="15111" y="6551"/>
                  <a:pt x="14746" y="6642"/>
                </a:cubicBezTo>
                <a:cubicBezTo>
                  <a:pt x="14746" y="6551"/>
                  <a:pt x="14837" y="6460"/>
                  <a:pt x="15225" y="6460"/>
                </a:cubicBezTo>
                <a:cubicBezTo>
                  <a:pt x="15174" y="6450"/>
                  <a:pt x="15127" y="6446"/>
                  <a:pt x="15083" y="6446"/>
                </a:cubicBezTo>
                <a:cubicBezTo>
                  <a:pt x="14774" y="6446"/>
                  <a:pt x="14643" y="6664"/>
                  <a:pt x="14344" y="6664"/>
                </a:cubicBezTo>
                <a:cubicBezTo>
                  <a:pt x="14335" y="6664"/>
                  <a:pt x="14326" y="6663"/>
                  <a:pt x="14317" y="6663"/>
                </a:cubicBezTo>
                <a:lnTo>
                  <a:pt x="14317" y="6663"/>
                </a:lnTo>
                <a:cubicBezTo>
                  <a:pt x="14213" y="6706"/>
                  <a:pt x="14034" y="6728"/>
                  <a:pt x="13890" y="6728"/>
                </a:cubicBezTo>
                <a:cubicBezTo>
                  <a:pt x="13741" y="6728"/>
                  <a:pt x="13630" y="6705"/>
                  <a:pt x="13674" y="6659"/>
                </a:cubicBezTo>
                <a:lnTo>
                  <a:pt x="13674" y="6659"/>
                </a:lnTo>
                <a:cubicBezTo>
                  <a:pt x="12899" y="6774"/>
                  <a:pt x="11591" y="6948"/>
                  <a:pt x="11504" y="7122"/>
                </a:cubicBezTo>
                <a:cubicBezTo>
                  <a:pt x="11504" y="7122"/>
                  <a:pt x="11596" y="6939"/>
                  <a:pt x="11596" y="6848"/>
                </a:cubicBezTo>
                <a:lnTo>
                  <a:pt x="11596" y="6848"/>
                </a:lnTo>
                <a:lnTo>
                  <a:pt x="10842" y="7327"/>
                </a:lnTo>
                <a:cubicBezTo>
                  <a:pt x="10660" y="7327"/>
                  <a:pt x="10454" y="7418"/>
                  <a:pt x="10363" y="7418"/>
                </a:cubicBezTo>
                <a:lnTo>
                  <a:pt x="10363" y="7327"/>
                </a:lnTo>
                <a:cubicBezTo>
                  <a:pt x="10272" y="7213"/>
                  <a:pt x="10363" y="7122"/>
                  <a:pt x="10660" y="7030"/>
                </a:cubicBezTo>
                <a:cubicBezTo>
                  <a:pt x="10454" y="7030"/>
                  <a:pt x="10272" y="7030"/>
                  <a:pt x="9884" y="7122"/>
                </a:cubicBezTo>
                <a:cubicBezTo>
                  <a:pt x="9975" y="7122"/>
                  <a:pt x="10181" y="7327"/>
                  <a:pt x="10089" y="7327"/>
                </a:cubicBezTo>
                <a:cubicBezTo>
                  <a:pt x="9850" y="7270"/>
                  <a:pt x="9753" y="7270"/>
                  <a:pt x="9656" y="7270"/>
                </a:cubicBezTo>
                <a:cubicBezTo>
                  <a:pt x="9561" y="7270"/>
                  <a:pt x="9466" y="7270"/>
                  <a:pt x="9238" y="7217"/>
                </a:cubicBezTo>
                <a:lnTo>
                  <a:pt x="9238" y="7217"/>
                </a:lnTo>
                <a:cubicBezTo>
                  <a:pt x="9300" y="7251"/>
                  <a:pt x="9204" y="7510"/>
                  <a:pt x="8948" y="7510"/>
                </a:cubicBezTo>
                <a:cubicBezTo>
                  <a:pt x="8948" y="7510"/>
                  <a:pt x="8878" y="7397"/>
                  <a:pt x="8903" y="7349"/>
                </a:cubicBezTo>
                <a:lnTo>
                  <a:pt x="8903" y="7349"/>
                </a:lnTo>
                <a:lnTo>
                  <a:pt x="8377" y="7601"/>
                </a:lnTo>
                <a:cubicBezTo>
                  <a:pt x="8469" y="7510"/>
                  <a:pt x="8263" y="7418"/>
                  <a:pt x="8172" y="7418"/>
                </a:cubicBezTo>
                <a:lnTo>
                  <a:pt x="8172" y="7418"/>
                </a:lnTo>
                <a:cubicBezTo>
                  <a:pt x="8263" y="7418"/>
                  <a:pt x="7601" y="7510"/>
                  <a:pt x="7419" y="7510"/>
                </a:cubicBezTo>
                <a:lnTo>
                  <a:pt x="7693" y="7510"/>
                </a:lnTo>
                <a:cubicBezTo>
                  <a:pt x="7327" y="7601"/>
                  <a:pt x="7236" y="7692"/>
                  <a:pt x="7031" y="7784"/>
                </a:cubicBezTo>
                <a:cubicBezTo>
                  <a:pt x="6848" y="7784"/>
                  <a:pt x="6665" y="7784"/>
                  <a:pt x="6551" y="7898"/>
                </a:cubicBezTo>
                <a:lnTo>
                  <a:pt x="6277" y="7898"/>
                </a:lnTo>
                <a:cubicBezTo>
                  <a:pt x="6277" y="7898"/>
                  <a:pt x="6237" y="7847"/>
                  <a:pt x="6149" y="7847"/>
                </a:cubicBezTo>
                <a:cubicBezTo>
                  <a:pt x="6105" y="7847"/>
                  <a:pt x="6049" y="7860"/>
                  <a:pt x="5981" y="7898"/>
                </a:cubicBezTo>
                <a:cubicBezTo>
                  <a:pt x="5981" y="7898"/>
                  <a:pt x="5889" y="7989"/>
                  <a:pt x="5798" y="7989"/>
                </a:cubicBezTo>
                <a:lnTo>
                  <a:pt x="5410" y="8080"/>
                </a:lnTo>
                <a:cubicBezTo>
                  <a:pt x="5380" y="8080"/>
                  <a:pt x="5360" y="8080"/>
                  <a:pt x="5343" y="8084"/>
                </a:cubicBezTo>
                <a:lnTo>
                  <a:pt x="5343" y="8084"/>
                </a:lnTo>
                <a:cubicBezTo>
                  <a:pt x="5439" y="8022"/>
                  <a:pt x="5554" y="7960"/>
                  <a:pt x="5615" y="7898"/>
                </a:cubicBezTo>
                <a:cubicBezTo>
                  <a:pt x="5418" y="7898"/>
                  <a:pt x="5443" y="7847"/>
                  <a:pt x="5367" y="7847"/>
                </a:cubicBezTo>
                <a:cubicBezTo>
                  <a:pt x="5329" y="7847"/>
                  <a:pt x="5265" y="7860"/>
                  <a:pt x="5136" y="7898"/>
                </a:cubicBezTo>
                <a:cubicBezTo>
                  <a:pt x="4981" y="7898"/>
                  <a:pt x="5222" y="7815"/>
                  <a:pt x="5353" y="7791"/>
                </a:cubicBezTo>
                <a:lnTo>
                  <a:pt x="5353" y="7791"/>
                </a:lnTo>
                <a:lnTo>
                  <a:pt x="4474" y="7898"/>
                </a:lnTo>
                <a:cubicBezTo>
                  <a:pt x="4565" y="8080"/>
                  <a:pt x="3698" y="8172"/>
                  <a:pt x="3812" y="8263"/>
                </a:cubicBezTo>
                <a:lnTo>
                  <a:pt x="4839" y="7989"/>
                </a:lnTo>
                <a:lnTo>
                  <a:pt x="4839" y="7989"/>
                </a:lnTo>
                <a:cubicBezTo>
                  <a:pt x="4839" y="7989"/>
                  <a:pt x="4657" y="8172"/>
                  <a:pt x="4383" y="8263"/>
                </a:cubicBezTo>
                <a:cubicBezTo>
                  <a:pt x="4086" y="8354"/>
                  <a:pt x="3812" y="8468"/>
                  <a:pt x="3516" y="8468"/>
                </a:cubicBezTo>
                <a:lnTo>
                  <a:pt x="3607" y="8354"/>
                </a:lnTo>
                <a:cubicBezTo>
                  <a:pt x="3607" y="8354"/>
                  <a:pt x="3698" y="8263"/>
                  <a:pt x="3607" y="8263"/>
                </a:cubicBezTo>
                <a:cubicBezTo>
                  <a:pt x="3607" y="8263"/>
                  <a:pt x="3516" y="8354"/>
                  <a:pt x="3424" y="8354"/>
                </a:cubicBezTo>
                <a:cubicBezTo>
                  <a:pt x="3333" y="8354"/>
                  <a:pt x="3128" y="8354"/>
                  <a:pt x="3036" y="8468"/>
                </a:cubicBezTo>
                <a:lnTo>
                  <a:pt x="2945" y="8468"/>
                </a:lnTo>
                <a:lnTo>
                  <a:pt x="3242" y="8354"/>
                </a:lnTo>
                <a:cubicBezTo>
                  <a:pt x="2854" y="8354"/>
                  <a:pt x="2671" y="8560"/>
                  <a:pt x="2374" y="8651"/>
                </a:cubicBezTo>
                <a:lnTo>
                  <a:pt x="2192" y="8651"/>
                </a:lnTo>
                <a:lnTo>
                  <a:pt x="2100" y="8560"/>
                </a:lnTo>
                <a:cubicBezTo>
                  <a:pt x="1986" y="8651"/>
                  <a:pt x="1895" y="8651"/>
                  <a:pt x="1804" y="8651"/>
                </a:cubicBezTo>
                <a:lnTo>
                  <a:pt x="1621" y="8651"/>
                </a:lnTo>
                <a:cubicBezTo>
                  <a:pt x="1324" y="8742"/>
                  <a:pt x="1142" y="8742"/>
                  <a:pt x="1050" y="8834"/>
                </a:cubicBezTo>
                <a:cubicBezTo>
                  <a:pt x="990" y="8807"/>
                  <a:pt x="909" y="8796"/>
                  <a:pt x="813" y="8796"/>
                </a:cubicBezTo>
                <a:cubicBezTo>
                  <a:pt x="583" y="8796"/>
                  <a:pt x="275" y="8860"/>
                  <a:pt x="0" y="8925"/>
                </a:cubicBezTo>
                <a:lnTo>
                  <a:pt x="0" y="9222"/>
                </a:lnTo>
                <a:lnTo>
                  <a:pt x="0" y="9313"/>
                </a:lnTo>
                <a:lnTo>
                  <a:pt x="0" y="9313"/>
                </a:lnTo>
                <a:lnTo>
                  <a:pt x="92" y="9701"/>
                </a:lnTo>
                <a:lnTo>
                  <a:pt x="183" y="9701"/>
                </a:lnTo>
                <a:lnTo>
                  <a:pt x="274" y="10180"/>
                </a:lnTo>
                <a:cubicBezTo>
                  <a:pt x="571" y="10066"/>
                  <a:pt x="959" y="9884"/>
                  <a:pt x="1233" y="9884"/>
                </a:cubicBezTo>
                <a:lnTo>
                  <a:pt x="1233" y="9792"/>
                </a:lnTo>
                <a:cubicBezTo>
                  <a:pt x="1621" y="9701"/>
                  <a:pt x="1895" y="9610"/>
                  <a:pt x="2374" y="9404"/>
                </a:cubicBezTo>
                <a:lnTo>
                  <a:pt x="2374" y="9313"/>
                </a:lnTo>
                <a:cubicBezTo>
                  <a:pt x="2671" y="9222"/>
                  <a:pt x="3242" y="9222"/>
                  <a:pt x="3812" y="9039"/>
                </a:cubicBezTo>
                <a:lnTo>
                  <a:pt x="3812" y="9130"/>
                </a:lnTo>
                <a:lnTo>
                  <a:pt x="3904" y="9130"/>
                </a:lnTo>
                <a:cubicBezTo>
                  <a:pt x="4657" y="9039"/>
                  <a:pt x="5319" y="8651"/>
                  <a:pt x="5981" y="8651"/>
                </a:cubicBezTo>
                <a:cubicBezTo>
                  <a:pt x="5981" y="8651"/>
                  <a:pt x="6095" y="8651"/>
                  <a:pt x="6095" y="8560"/>
                </a:cubicBezTo>
                <a:lnTo>
                  <a:pt x="6095" y="8651"/>
                </a:lnTo>
                <a:lnTo>
                  <a:pt x="6277" y="8651"/>
                </a:lnTo>
                <a:cubicBezTo>
                  <a:pt x="6186" y="8651"/>
                  <a:pt x="6186" y="8560"/>
                  <a:pt x="6186" y="8560"/>
                </a:cubicBezTo>
                <a:lnTo>
                  <a:pt x="6460" y="8560"/>
                </a:lnTo>
                <a:cubicBezTo>
                  <a:pt x="6551" y="8560"/>
                  <a:pt x="6757" y="8468"/>
                  <a:pt x="6939" y="8468"/>
                </a:cubicBezTo>
                <a:lnTo>
                  <a:pt x="7122" y="8468"/>
                </a:lnTo>
                <a:cubicBezTo>
                  <a:pt x="7327" y="8468"/>
                  <a:pt x="7236" y="8354"/>
                  <a:pt x="7122" y="8354"/>
                </a:cubicBezTo>
                <a:lnTo>
                  <a:pt x="7236" y="8354"/>
                </a:lnTo>
                <a:cubicBezTo>
                  <a:pt x="7327" y="8263"/>
                  <a:pt x="7419" y="8263"/>
                  <a:pt x="7510" y="8263"/>
                </a:cubicBezTo>
                <a:lnTo>
                  <a:pt x="7693" y="8263"/>
                </a:lnTo>
                <a:cubicBezTo>
                  <a:pt x="7807" y="8263"/>
                  <a:pt x="7989" y="8263"/>
                  <a:pt x="8081" y="8172"/>
                </a:cubicBezTo>
                <a:lnTo>
                  <a:pt x="8172" y="8263"/>
                </a:lnTo>
                <a:lnTo>
                  <a:pt x="8172" y="8172"/>
                </a:lnTo>
                <a:lnTo>
                  <a:pt x="8651" y="8172"/>
                </a:lnTo>
                <a:cubicBezTo>
                  <a:pt x="8737" y="8086"/>
                  <a:pt x="9002" y="8081"/>
                  <a:pt x="8868" y="8006"/>
                </a:cubicBezTo>
                <a:lnTo>
                  <a:pt x="8868" y="8006"/>
                </a:lnTo>
                <a:cubicBezTo>
                  <a:pt x="9040" y="7938"/>
                  <a:pt x="9155" y="7867"/>
                  <a:pt x="9222" y="7784"/>
                </a:cubicBezTo>
                <a:lnTo>
                  <a:pt x="9222" y="7784"/>
                </a:lnTo>
                <a:cubicBezTo>
                  <a:pt x="9222" y="7855"/>
                  <a:pt x="9258" y="7882"/>
                  <a:pt x="9239" y="7892"/>
                </a:cubicBezTo>
                <a:lnTo>
                  <a:pt x="9239" y="7892"/>
                </a:lnTo>
                <a:cubicBezTo>
                  <a:pt x="9460" y="7869"/>
                  <a:pt x="9635" y="7784"/>
                  <a:pt x="9792" y="7784"/>
                </a:cubicBezTo>
                <a:lnTo>
                  <a:pt x="9884" y="7784"/>
                </a:lnTo>
                <a:cubicBezTo>
                  <a:pt x="9792" y="7784"/>
                  <a:pt x="9701" y="7898"/>
                  <a:pt x="9610" y="7898"/>
                </a:cubicBezTo>
                <a:cubicBezTo>
                  <a:pt x="9701" y="7898"/>
                  <a:pt x="9792" y="7898"/>
                  <a:pt x="9884" y="7784"/>
                </a:cubicBezTo>
                <a:lnTo>
                  <a:pt x="9884" y="7898"/>
                </a:lnTo>
                <a:lnTo>
                  <a:pt x="10181" y="7692"/>
                </a:lnTo>
                <a:cubicBezTo>
                  <a:pt x="10363" y="7692"/>
                  <a:pt x="10546" y="7692"/>
                  <a:pt x="10660" y="7601"/>
                </a:cubicBezTo>
                <a:lnTo>
                  <a:pt x="10660" y="7601"/>
                </a:lnTo>
                <a:cubicBezTo>
                  <a:pt x="10751" y="7692"/>
                  <a:pt x="10751" y="7692"/>
                  <a:pt x="10546" y="7784"/>
                </a:cubicBezTo>
                <a:cubicBezTo>
                  <a:pt x="11116" y="7601"/>
                  <a:pt x="11116" y="7601"/>
                  <a:pt x="11596" y="7510"/>
                </a:cubicBezTo>
                <a:lnTo>
                  <a:pt x="11687" y="7418"/>
                </a:lnTo>
                <a:lnTo>
                  <a:pt x="11687" y="7510"/>
                </a:lnTo>
                <a:cubicBezTo>
                  <a:pt x="11851" y="7510"/>
                  <a:pt x="12060" y="7393"/>
                  <a:pt x="12241" y="7393"/>
                </a:cubicBezTo>
                <a:cubicBezTo>
                  <a:pt x="12287" y="7393"/>
                  <a:pt x="12331" y="7400"/>
                  <a:pt x="12372" y="7418"/>
                </a:cubicBezTo>
                <a:lnTo>
                  <a:pt x="12828" y="7418"/>
                </a:lnTo>
                <a:cubicBezTo>
                  <a:pt x="12707" y="7449"/>
                  <a:pt x="12625" y="7459"/>
                  <a:pt x="12564" y="7459"/>
                </a:cubicBezTo>
                <a:cubicBezTo>
                  <a:pt x="12440" y="7459"/>
                  <a:pt x="12395" y="7418"/>
                  <a:pt x="12258" y="7418"/>
                </a:cubicBezTo>
                <a:cubicBezTo>
                  <a:pt x="12463" y="7510"/>
                  <a:pt x="11687" y="7601"/>
                  <a:pt x="11801" y="7692"/>
                </a:cubicBezTo>
                <a:lnTo>
                  <a:pt x="12166" y="7601"/>
                </a:lnTo>
                <a:lnTo>
                  <a:pt x="12166" y="7601"/>
                </a:lnTo>
                <a:cubicBezTo>
                  <a:pt x="12166" y="7601"/>
                  <a:pt x="12075" y="7692"/>
                  <a:pt x="12166" y="7692"/>
                </a:cubicBezTo>
                <a:cubicBezTo>
                  <a:pt x="12166" y="7601"/>
                  <a:pt x="12554" y="7510"/>
                  <a:pt x="12942" y="7510"/>
                </a:cubicBezTo>
                <a:cubicBezTo>
                  <a:pt x="13125" y="7510"/>
                  <a:pt x="13125" y="7418"/>
                  <a:pt x="13125" y="7327"/>
                </a:cubicBezTo>
                <a:cubicBezTo>
                  <a:pt x="13696" y="7327"/>
                  <a:pt x="14654" y="7122"/>
                  <a:pt x="15408" y="7122"/>
                </a:cubicBezTo>
                <a:lnTo>
                  <a:pt x="15978" y="7122"/>
                </a:lnTo>
                <a:cubicBezTo>
                  <a:pt x="15830" y="7030"/>
                  <a:pt x="15972" y="7030"/>
                  <a:pt x="16152" y="7030"/>
                </a:cubicBezTo>
                <a:cubicBezTo>
                  <a:pt x="16332" y="7030"/>
                  <a:pt x="16549" y="7030"/>
                  <a:pt x="16549" y="6939"/>
                </a:cubicBezTo>
                <a:cubicBezTo>
                  <a:pt x="16640" y="7030"/>
                  <a:pt x="16823" y="7030"/>
                  <a:pt x="16640" y="7122"/>
                </a:cubicBezTo>
                <a:cubicBezTo>
                  <a:pt x="16937" y="7030"/>
                  <a:pt x="17211" y="7030"/>
                  <a:pt x="17507" y="7030"/>
                </a:cubicBezTo>
                <a:lnTo>
                  <a:pt x="17781" y="7030"/>
                </a:lnTo>
                <a:cubicBezTo>
                  <a:pt x="17781" y="7030"/>
                  <a:pt x="17964" y="6939"/>
                  <a:pt x="17873" y="6939"/>
                </a:cubicBezTo>
                <a:lnTo>
                  <a:pt x="17964" y="6939"/>
                </a:lnTo>
                <a:cubicBezTo>
                  <a:pt x="18078" y="6939"/>
                  <a:pt x="17873" y="7030"/>
                  <a:pt x="17964" y="7030"/>
                </a:cubicBezTo>
                <a:cubicBezTo>
                  <a:pt x="17964" y="7030"/>
                  <a:pt x="18055" y="6990"/>
                  <a:pt x="18143" y="6990"/>
                </a:cubicBezTo>
                <a:cubicBezTo>
                  <a:pt x="18184" y="6990"/>
                  <a:pt x="18224" y="6998"/>
                  <a:pt x="18253" y="7024"/>
                </a:cubicBezTo>
                <a:lnTo>
                  <a:pt x="18253" y="7024"/>
                </a:lnTo>
                <a:cubicBezTo>
                  <a:pt x="18668" y="6989"/>
                  <a:pt x="18740" y="6825"/>
                  <a:pt x="18740" y="6642"/>
                </a:cubicBezTo>
                <a:cubicBezTo>
                  <a:pt x="18849" y="6676"/>
                  <a:pt x="18944" y="6690"/>
                  <a:pt x="19029" y="6690"/>
                </a:cubicBezTo>
                <a:cubicBezTo>
                  <a:pt x="19179" y="6690"/>
                  <a:pt x="19296" y="6646"/>
                  <a:pt x="19400" y="6597"/>
                </a:cubicBezTo>
                <a:lnTo>
                  <a:pt x="19400" y="6597"/>
                </a:lnTo>
                <a:lnTo>
                  <a:pt x="19585" y="6551"/>
                </a:lnTo>
                <a:lnTo>
                  <a:pt x="19585" y="6551"/>
                </a:lnTo>
                <a:cubicBezTo>
                  <a:pt x="19631" y="6597"/>
                  <a:pt x="19654" y="6620"/>
                  <a:pt x="19629" y="6631"/>
                </a:cubicBezTo>
                <a:lnTo>
                  <a:pt x="19629" y="6631"/>
                </a:lnTo>
                <a:cubicBezTo>
                  <a:pt x="20041" y="6605"/>
                  <a:pt x="20817" y="6532"/>
                  <a:pt x="20817" y="6460"/>
                </a:cubicBezTo>
                <a:lnTo>
                  <a:pt x="21205" y="6460"/>
                </a:lnTo>
                <a:cubicBezTo>
                  <a:pt x="21684" y="6368"/>
                  <a:pt x="21776" y="6368"/>
                  <a:pt x="22255" y="6277"/>
                </a:cubicBezTo>
                <a:lnTo>
                  <a:pt x="22073" y="6277"/>
                </a:lnTo>
                <a:cubicBezTo>
                  <a:pt x="22255" y="6072"/>
                  <a:pt x="22438" y="6186"/>
                  <a:pt x="22917" y="5980"/>
                </a:cubicBezTo>
                <a:lnTo>
                  <a:pt x="22917" y="6072"/>
                </a:lnTo>
                <a:cubicBezTo>
                  <a:pt x="23784" y="5889"/>
                  <a:pt x="23305" y="5889"/>
                  <a:pt x="24150" y="5798"/>
                </a:cubicBezTo>
                <a:lnTo>
                  <a:pt x="24058" y="5707"/>
                </a:lnTo>
                <a:cubicBezTo>
                  <a:pt x="24150" y="5615"/>
                  <a:pt x="24355" y="5615"/>
                  <a:pt x="24538" y="5501"/>
                </a:cubicBezTo>
                <a:cubicBezTo>
                  <a:pt x="24720" y="5501"/>
                  <a:pt x="24812" y="5501"/>
                  <a:pt x="25017" y="5410"/>
                </a:cubicBezTo>
                <a:cubicBezTo>
                  <a:pt x="25108" y="5410"/>
                  <a:pt x="25291" y="5318"/>
                  <a:pt x="25496" y="5227"/>
                </a:cubicBezTo>
                <a:lnTo>
                  <a:pt x="25496" y="5227"/>
                </a:lnTo>
                <a:lnTo>
                  <a:pt x="25200" y="5318"/>
                </a:lnTo>
                <a:cubicBezTo>
                  <a:pt x="25291" y="5227"/>
                  <a:pt x="25382" y="5227"/>
                  <a:pt x="25496" y="5227"/>
                </a:cubicBezTo>
                <a:cubicBezTo>
                  <a:pt x="25588" y="5136"/>
                  <a:pt x="25770" y="5136"/>
                  <a:pt x="25862" y="5045"/>
                </a:cubicBezTo>
                <a:cubicBezTo>
                  <a:pt x="26158" y="4839"/>
                  <a:pt x="26250" y="4565"/>
                  <a:pt x="26158" y="4360"/>
                </a:cubicBezTo>
                <a:cubicBezTo>
                  <a:pt x="26158" y="4344"/>
                  <a:pt x="26161" y="4337"/>
                  <a:pt x="26165" y="4337"/>
                </a:cubicBezTo>
                <a:cubicBezTo>
                  <a:pt x="26187" y="4337"/>
                  <a:pt x="26250" y="4505"/>
                  <a:pt x="26250" y="4657"/>
                </a:cubicBezTo>
                <a:cubicBezTo>
                  <a:pt x="26250" y="4360"/>
                  <a:pt x="26250" y="4177"/>
                  <a:pt x="26158" y="4177"/>
                </a:cubicBezTo>
                <a:cubicBezTo>
                  <a:pt x="26158" y="4086"/>
                  <a:pt x="26158" y="4086"/>
                  <a:pt x="26067" y="4086"/>
                </a:cubicBezTo>
                <a:lnTo>
                  <a:pt x="25953" y="4086"/>
                </a:lnTo>
                <a:lnTo>
                  <a:pt x="25770" y="3903"/>
                </a:lnTo>
                <a:cubicBezTo>
                  <a:pt x="25862" y="3789"/>
                  <a:pt x="25953" y="3698"/>
                  <a:pt x="26067" y="3515"/>
                </a:cubicBezTo>
                <a:cubicBezTo>
                  <a:pt x="26341" y="3219"/>
                  <a:pt x="26638" y="2853"/>
                  <a:pt x="26523" y="2762"/>
                </a:cubicBezTo>
                <a:lnTo>
                  <a:pt x="26729" y="2557"/>
                </a:lnTo>
                <a:lnTo>
                  <a:pt x="26729" y="2557"/>
                </a:lnTo>
                <a:cubicBezTo>
                  <a:pt x="26729" y="2648"/>
                  <a:pt x="26729" y="2648"/>
                  <a:pt x="26638" y="2762"/>
                </a:cubicBezTo>
                <a:cubicBezTo>
                  <a:pt x="26729" y="2648"/>
                  <a:pt x="26820" y="2557"/>
                  <a:pt x="26820" y="2465"/>
                </a:cubicBezTo>
                <a:lnTo>
                  <a:pt x="26911" y="2374"/>
                </a:lnTo>
                <a:lnTo>
                  <a:pt x="26911" y="2191"/>
                </a:lnTo>
                <a:lnTo>
                  <a:pt x="26911" y="1803"/>
                </a:lnTo>
                <a:cubicBezTo>
                  <a:pt x="26820" y="1621"/>
                  <a:pt x="26820" y="1415"/>
                  <a:pt x="26523" y="1233"/>
                </a:cubicBezTo>
                <a:cubicBezTo>
                  <a:pt x="26432" y="1050"/>
                  <a:pt x="26250" y="1050"/>
                  <a:pt x="26158" y="936"/>
                </a:cubicBezTo>
                <a:lnTo>
                  <a:pt x="25770" y="936"/>
                </a:lnTo>
                <a:cubicBezTo>
                  <a:pt x="25679" y="1050"/>
                  <a:pt x="25588" y="1050"/>
                  <a:pt x="25496" y="1141"/>
                </a:cubicBezTo>
                <a:lnTo>
                  <a:pt x="25382" y="1141"/>
                </a:lnTo>
                <a:cubicBezTo>
                  <a:pt x="25108" y="1233"/>
                  <a:pt x="24812" y="1415"/>
                  <a:pt x="24629" y="1621"/>
                </a:cubicBezTo>
                <a:cubicBezTo>
                  <a:pt x="24629" y="1803"/>
                  <a:pt x="24538" y="2077"/>
                  <a:pt x="24538" y="2283"/>
                </a:cubicBezTo>
                <a:cubicBezTo>
                  <a:pt x="24502" y="2319"/>
                  <a:pt x="24480" y="2332"/>
                  <a:pt x="24468" y="2332"/>
                </a:cubicBezTo>
                <a:cubicBezTo>
                  <a:pt x="24425" y="2332"/>
                  <a:pt x="24490" y="2170"/>
                  <a:pt x="24470" y="2170"/>
                </a:cubicBezTo>
                <a:cubicBezTo>
                  <a:pt x="24466" y="2170"/>
                  <a:pt x="24458" y="2176"/>
                  <a:pt x="24446" y="2191"/>
                </a:cubicBezTo>
                <a:lnTo>
                  <a:pt x="24446" y="2648"/>
                </a:lnTo>
                <a:cubicBezTo>
                  <a:pt x="24426" y="2712"/>
                  <a:pt x="24406" y="2740"/>
                  <a:pt x="24387" y="2740"/>
                </a:cubicBezTo>
                <a:cubicBezTo>
                  <a:pt x="24320" y="2740"/>
                  <a:pt x="24286" y="2381"/>
                  <a:pt x="24446" y="2077"/>
                </a:cubicBezTo>
                <a:lnTo>
                  <a:pt x="24446" y="2077"/>
                </a:lnTo>
                <a:cubicBezTo>
                  <a:pt x="24241" y="2283"/>
                  <a:pt x="24150" y="2465"/>
                  <a:pt x="24241" y="2648"/>
                </a:cubicBezTo>
                <a:cubicBezTo>
                  <a:pt x="24241" y="2853"/>
                  <a:pt x="24241" y="3127"/>
                  <a:pt x="24446" y="3698"/>
                </a:cubicBezTo>
                <a:cubicBezTo>
                  <a:pt x="24355" y="3515"/>
                  <a:pt x="24241" y="3333"/>
                  <a:pt x="24241" y="3127"/>
                </a:cubicBezTo>
                <a:cubicBezTo>
                  <a:pt x="24150" y="3333"/>
                  <a:pt x="24150" y="3515"/>
                  <a:pt x="24241" y="3698"/>
                </a:cubicBezTo>
                <a:lnTo>
                  <a:pt x="24058" y="3698"/>
                </a:lnTo>
                <a:lnTo>
                  <a:pt x="23967" y="3607"/>
                </a:lnTo>
                <a:lnTo>
                  <a:pt x="23784" y="3607"/>
                </a:lnTo>
                <a:cubicBezTo>
                  <a:pt x="23670" y="3515"/>
                  <a:pt x="23784" y="3515"/>
                  <a:pt x="23784" y="3515"/>
                </a:cubicBezTo>
                <a:cubicBezTo>
                  <a:pt x="23488" y="3219"/>
                  <a:pt x="23305" y="3036"/>
                  <a:pt x="23100" y="2945"/>
                </a:cubicBezTo>
                <a:cubicBezTo>
                  <a:pt x="23008" y="2853"/>
                  <a:pt x="22917" y="2762"/>
                  <a:pt x="22826" y="2762"/>
                </a:cubicBezTo>
                <a:cubicBezTo>
                  <a:pt x="22734" y="2648"/>
                  <a:pt x="22734" y="2648"/>
                  <a:pt x="22643" y="2648"/>
                </a:cubicBezTo>
                <a:cubicBezTo>
                  <a:pt x="22529" y="2557"/>
                  <a:pt x="22438" y="2557"/>
                  <a:pt x="22346" y="2465"/>
                </a:cubicBezTo>
                <a:cubicBezTo>
                  <a:pt x="22346" y="2465"/>
                  <a:pt x="22346" y="2374"/>
                  <a:pt x="22255" y="2374"/>
                </a:cubicBezTo>
                <a:cubicBezTo>
                  <a:pt x="22255" y="2374"/>
                  <a:pt x="22164" y="2283"/>
                  <a:pt x="21958" y="2283"/>
                </a:cubicBezTo>
                <a:cubicBezTo>
                  <a:pt x="21867" y="2283"/>
                  <a:pt x="21684" y="2283"/>
                  <a:pt x="21502" y="2465"/>
                </a:cubicBezTo>
                <a:lnTo>
                  <a:pt x="21388" y="2465"/>
                </a:lnTo>
                <a:lnTo>
                  <a:pt x="21296" y="2557"/>
                </a:lnTo>
                <a:cubicBezTo>
                  <a:pt x="21205" y="2557"/>
                  <a:pt x="21205" y="2557"/>
                  <a:pt x="21114" y="2648"/>
                </a:cubicBezTo>
                <a:cubicBezTo>
                  <a:pt x="21023" y="2648"/>
                  <a:pt x="20931" y="2762"/>
                  <a:pt x="20817" y="2762"/>
                </a:cubicBezTo>
                <a:cubicBezTo>
                  <a:pt x="20635" y="2853"/>
                  <a:pt x="20361" y="2945"/>
                  <a:pt x="20155" y="3036"/>
                </a:cubicBezTo>
                <a:lnTo>
                  <a:pt x="20246" y="2945"/>
                </a:lnTo>
                <a:lnTo>
                  <a:pt x="20246" y="2945"/>
                </a:lnTo>
                <a:cubicBezTo>
                  <a:pt x="20033" y="3052"/>
                  <a:pt x="19748" y="3096"/>
                  <a:pt x="19453" y="3096"/>
                </a:cubicBezTo>
                <a:cubicBezTo>
                  <a:pt x="19244" y="3096"/>
                  <a:pt x="19030" y="3074"/>
                  <a:pt x="18831" y="3036"/>
                </a:cubicBezTo>
                <a:cubicBezTo>
                  <a:pt x="18649" y="3036"/>
                  <a:pt x="18535" y="2945"/>
                  <a:pt x="18535" y="2945"/>
                </a:cubicBezTo>
                <a:lnTo>
                  <a:pt x="18443" y="2853"/>
                </a:lnTo>
                <a:cubicBezTo>
                  <a:pt x="18352" y="2648"/>
                  <a:pt x="18261" y="2648"/>
                  <a:pt x="18169" y="2648"/>
                </a:cubicBezTo>
                <a:cubicBezTo>
                  <a:pt x="18093" y="2495"/>
                  <a:pt x="17937" y="2470"/>
                  <a:pt x="17781" y="2466"/>
                </a:cubicBezTo>
                <a:lnTo>
                  <a:pt x="17781" y="2466"/>
                </a:lnTo>
                <a:cubicBezTo>
                  <a:pt x="17781" y="2557"/>
                  <a:pt x="17781" y="2557"/>
                  <a:pt x="17690" y="2557"/>
                </a:cubicBezTo>
                <a:cubicBezTo>
                  <a:pt x="17599" y="2557"/>
                  <a:pt x="17393" y="2648"/>
                  <a:pt x="17599" y="2648"/>
                </a:cubicBezTo>
                <a:cubicBezTo>
                  <a:pt x="17450" y="2705"/>
                  <a:pt x="17234" y="2734"/>
                  <a:pt x="17102" y="2734"/>
                </a:cubicBezTo>
                <a:cubicBezTo>
                  <a:pt x="16971" y="2734"/>
                  <a:pt x="16925" y="2705"/>
                  <a:pt x="17119" y="2648"/>
                </a:cubicBezTo>
                <a:lnTo>
                  <a:pt x="17211" y="2648"/>
                </a:lnTo>
                <a:cubicBezTo>
                  <a:pt x="17211" y="2602"/>
                  <a:pt x="17165" y="2579"/>
                  <a:pt x="17082" y="2579"/>
                </a:cubicBezTo>
                <a:cubicBezTo>
                  <a:pt x="17000" y="2579"/>
                  <a:pt x="16880" y="2602"/>
                  <a:pt x="16731" y="2648"/>
                </a:cubicBezTo>
                <a:lnTo>
                  <a:pt x="15111" y="2648"/>
                </a:lnTo>
                <a:lnTo>
                  <a:pt x="15019" y="2557"/>
                </a:lnTo>
                <a:lnTo>
                  <a:pt x="15019" y="2465"/>
                </a:lnTo>
                <a:lnTo>
                  <a:pt x="14837" y="2465"/>
                </a:lnTo>
                <a:cubicBezTo>
                  <a:pt x="14837" y="2374"/>
                  <a:pt x="14837" y="2374"/>
                  <a:pt x="14746" y="2374"/>
                </a:cubicBezTo>
                <a:lnTo>
                  <a:pt x="14746" y="2283"/>
                </a:lnTo>
                <a:lnTo>
                  <a:pt x="14837" y="2283"/>
                </a:lnTo>
                <a:lnTo>
                  <a:pt x="15111" y="2191"/>
                </a:lnTo>
                <a:cubicBezTo>
                  <a:pt x="15111" y="1986"/>
                  <a:pt x="15111" y="1803"/>
                  <a:pt x="15019" y="1621"/>
                </a:cubicBezTo>
                <a:cubicBezTo>
                  <a:pt x="14928" y="1507"/>
                  <a:pt x="14746" y="1324"/>
                  <a:pt x="14540" y="1324"/>
                </a:cubicBezTo>
                <a:cubicBezTo>
                  <a:pt x="14449" y="1233"/>
                  <a:pt x="14449" y="1233"/>
                  <a:pt x="14358" y="1233"/>
                </a:cubicBezTo>
                <a:lnTo>
                  <a:pt x="14084" y="1324"/>
                </a:lnTo>
                <a:cubicBezTo>
                  <a:pt x="13878" y="1324"/>
                  <a:pt x="13696" y="1324"/>
                  <a:pt x="13604" y="1415"/>
                </a:cubicBezTo>
                <a:lnTo>
                  <a:pt x="13216" y="1507"/>
                </a:lnTo>
                <a:cubicBezTo>
                  <a:pt x="12942" y="1507"/>
                  <a:pt x="12646" y="1621"/>
                  <a:pt x="12463" y="1712"/>
                </a:cubicBezTo>
                <a:lnTo>
                  <a:pt x="12646" y="1803"/>
                </a:lnTo>
                <a:lnTo>
                  <a:pt x="12166" y="1895"/>
                </a:lnTo>
                <a:cubicBezTo>
                  <a:pt x="11984" y="1895"/>
                  <a:pt x="11892" y="1803"/>
                  <a:pt x="12258" y="1712"/>
                </a:cubicBezTo>
                <a:cubicBezTo>
                  <a:pt x="12075" y="1712"/>
                  <a:pt x="11687" y="1986"/>
                  <a:pt x="11687" y="1986"/>
                </a:cubicBezTo>
                <a:cubicBezTo>
                  <a:pt x="11525" y="2030"/>
                  <a:pt x="11442" y="2047"/>
                  <a:pt x="11410" y="2047"/>
                </a:cubicBezTo>
                <a:cubicBezTo>
                  <a:pt x="11385" y="2047"/>
                  <a:pt x="11390" y="2037"/>
                  <a:pt x="11413" y="2021"/>
                </a:cubicBezTo>
                <a:lnTo>
                  <a:pt x="11413" y="2021"/>
                </a:lnTo>
                <a:cubicBezTo>
                  <a:pt x="11224" y="2105"/>
                  <a:pt x="11182" y="2203"/>
                  <a:pt x="10842" y="2283"/>
                </a:cubicBezTo>
                <a:cubicBezTo>
                  <a:pt x="10744" y="2313"/>
                  <a:pt x="10690" y="2323"/>
                  <a:pt x="10659" y="2323"/>
                </a:cubicBezTo>
                <a:cubicBezTo>
                  <a:pt x="10596" y="2323"/>
                  <a:pt x="10622" y="2283"/>
                  <a:pt x="10546" y="2283"/>
                </a:cubicBezTo>
                <a:cubicBezTo>
                  <a:pt x="10546" y="2283"/>
                  <a:pt x="10454" y="2283"/>
                  <a:pt x="10363" y="2374"/>
                </a:cubicBezTo>
                <a:lnTo>
                  <a:pt x="9975" y="2465"/>
                </a:lnTo>
                <a:cubicBezTo>
                  <a:pt x="9975" y="2283"/>
                  <a:pt x="9884" y="2191"/>
                  <a:pt x="9884" y="2077"/>
                </a:cubicBezTo>
                <a:cubicBezTo>
                  <a:pt x="9701" y="1621"/>
                  <a:pt x="9222" y="1324"/>
                  <a:pt x="8743" y="1141"/>
                </a:cubicBezTo>
                <a:lnTo>
                  <a:pt x="8743" y="1141"/>
                </a:lnTo>
                <a:cubicBezTo>
                  <a:pt x="8743" y="1141"/>
                  <a:pt x="8834" y="1233"/>
                  <a:pt x="8743" y="1233"/>
                </a:cubicBezTo>
                <a:cubicBezTo>
                  <a:pt x="8743" y="1233"/>
                  <a:pt x="8651" y="1233"/>
                  <a:pt x="8469" y="1141"/>
                </a:cubicBezTo>
                <a:cubicBezTo>
                  <a:pt x="8560" y="1050"/>
                  <a:pt x="8263" y="936"/>
                  <a:pt x="7989" y="936"/>
                </a:cubicBezTo>
                <a:cubicBezTo>
                  <a:pt x="7791" y="936"/>
                  <a:pt x="7563" y="987"/>
                  <a:pt x="7372" y="987"/>
                </a:cubicBezTo>
                <a:cubicBezTo>
                  <a:pt x="7277" y="987"/>
                  <a:pt x="7190" y="974"/>
                  <a:pt x="7122" y="936"/>
                </a:cubicBezTo>
                <a:lnTo>
                  <a:pt x="7122" y="936"/>
                </a:lnTo>
                <a:cubicBezTo>
                  <a:pt x="7327" y="1050"/>
                  <a:pt x="7031" y="1050"/>
                  <a:pt x="6757" y="1141"/>
                </a:cubicBezTo>
                <a:lnTo>
                  <a:pt x="6665" y="1233"/>
                </a:lnTo>
                <a:cubicBezTo>
                  <a:pt x="6665" y="1050"/>
                  <a:pt x="6665" y="845"/>
                  <a:pt x="6551" y="662"/>
                </a:cubicBezTo>
                <a:cubicBezTo>
                  <a:pt x="6460" y="365"/>
                  <a:pt x="6095" y="91"/>
                  <a:pt x="57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 name="Google Shape;34;p2"/>
          <p:cNvSpPr/>
          <p:nvPr/>
        </p:nvSpPr>
        <p:spPr>
          <a:xfrm>
            <a:off x="6880976" y="4300609"/>
            <a:ext cx="1160101" cy="536027"/>
          </a:xfrm>
          <a:custGeom>
            <a:avLst/>
            <a:gdLst/>
            <a:ahLst/>
            <a:cxnLst/>
            <a:rect l="l" t="t" r="r" b="b"/>
            <a:pathLst>
              <a:path w="21297" h="9834" extrusionOk="0">
                <a:moveTo>
                  <a:pt x="9313" y="3077"/>
                </a:moveTo>
                <a:lnTo>
                  <a:pt x="9313" y="3077"/>
                </a:lnTo>
                <a:cubicBezTo>
                  <a:pt x="9243" y="3112"/>
                  <a:pt x="9215" y="3137"/>
                  <a:pt x="9214" y="3155"/>
                </a:cubicBezTo>
                <a:lnTo>
                  <a:pt x="9214" y="3155"/>
                </a:lnTo>
                <a:cubicBezTo>
                  <a:pt x="9252" y="3130"/>
                  <a:pt x="9287" y="3104"/>
                  <a:pt x="9313" y="3077"/>
                </a:cubicBezTo>
                <a:close/>
                <a:moveTo>
                  <a:pt x="9222" y="3168"/>
                </a:moveTo>
                <a:cubicBezTo>
                  <a:pt x="9222" y="3168"/>
                  <a:pt x="9221" y="3168"/>
                  <a:pt x="9220" y="3169"/>
                </a:cubicBezTo>
                <a:lnTo>
                  <a:pt x="9220" y="3169"/>
                </a:lnTo>
                <a:cubicBezTo>
                  <a:pt x="9220" y="3169"/>
                  <a:pt x="9221" y="3169"/>
                  <a:pt x="9221" y="3169"/>
                </a:cubicBezTo>
                <a:lnTo>
                  <a:pt x="9221" y="3169"/>
                </a:lnTo>
                <a:lnTo>
                  <a:pt x="9222" y="3168"/>
                </a:lnTo>
                <a:close/>
                <a:moveTo>
                  <a:pt x="9214" y="3155"/>
                </a:moveTo>
                <a:cubicBezTo>
                  <a:pt x="9198" y="3165"/>
                  <a:pt x="9182" y="3175"/>
                  <a:pt x="9165" y="3184"/>
                </a:cubicBezTo>
                <a:lnTo>
                  <a:pt x="9165" y="3184"/>
                </a:lnTo>
                <a:cubicBezTo>
                  <a:pt x="9183" y="3179"/>
                  <a:pt x="9201" y="3174"/>
                  <a:pt x="9220" y="3169"/>
                </a:cubicBezTo>
                <a:lnTo>
                  <a:pt x="9220" y="3169"/>
                </a:lnTo>
                <a:cubicBezTo>
                  <a:pt x="9216" y="3165"/>
                  <a:pt x="9214" y="3160"/>
                  <a:pt x="9214" y="3155"/>
                </a:cubicBezTo>
                <a:close/>
                <a:moveTo>
                  <a:pt x="9165" y="3184"/>
                </a:moveTo>
                <a:cubicBezTo>
                  <a:pt x="9082" y="3209"/>
                  <a:pt x="9012" y="3234"/>
                  <a:pt x="8951" y="3259"/>
                </a:cubicBezTo>
                <a:lnTo>
                  <a:pt x="8951" y="3259"/>
                </a:lnTo>
                <a:cubicBezTo>
                  <a:pt x="9005" y="3258"/>
                  <a:pt x="9087" y="3228"/>
                  <a:pt x="9165" y="3184"/>
                </a:cubicBezTo>
                <a:close/>
                <a:moveTo>
                  <a:pt x="9221" y="3169"/>
                </a:moveTo>
                <a:lnTo>
                  <a:pt x="8834" y="3374"/>
                </a:lnTo>
                <a:cubicBezTo>
                  <a:pt x="8888" y="3390"/>
                  <a:pt x="8941" y="3397"/>
                  <a:pt x="8995" y="3397"/>
                </a:cubicBezTo>
                <a:cubicBezTo>
                  <a:pt x="9234" y="3397"/>
                  <a:pt x="9475" y="3259"/>
                  <a:pt x="9793" y="3259"/>
                </a:cubicBezTo>
                <a:cubicBezTo>
                  <a:pt x="9724" y="3191"/>
                  <a:pt x="9280" y="3226"/>
                  <a:pt x="9221" y="3169"/>
                </a:cubicBezTo>
                <a:close/>
                <a:moveTo>
                  <a:pt x="8224" y="3437"/>
                </a:moveTo>
                <a:lnTo>
                  <a:pt x="8172" y="3465"/>
                </a:lnTo>
                <a:cubicBezTo>
                  <a:pt x="8172" y="3465"/>
                  <a:pt x="8199" y="3453"/>
                  <a:pt x="8224" y="3437"/>
                </a:cubicBezTo>
                <a:close/>
                <a:moveTo>
                  <a:pt x="2103" y="3736"/>
                </a:moveTo>
                <a:lnTo>
                  <a:pt x="2103" y="3736"/>
                </a:lnTo>
                <a:cubicBezTo>
                  <a:pt x="2102" y="3738"/>
                  <a:pt x="2101" y="3739"/>
                  <a:pt x="2100" y="3740"/>
                </a:cubicBezTo>
                <a:lnTo>
                  <a:pt x="2100" y="3740"/>
                </a:lnTo>
                <a:cubicBezTo>
                  <a:pt x="2100" y="3740"/>
                  <a:pt x="2100" y="3739"/>
                  <a:pt x="2101" y="3739"/>
                </a:cubicBezTo>
                <a:cubicBezTo>
                  <a:pt x="2101" y="3738"/>
                  <a:pt x="2102" y="3737"/>
                  <a:pt x="2103" y="3736"/>
                </a:cubicBezTo>
                <a:close/>
                <a:moveTo>
                  <a:pt x="12737" y="3648"/>
                </a:moveTo>
                <a:cubicBezTo>
                  <a:pt x="12730" y="3687"/>
                  <a:pt x="12722" y="3723"/>
                  <a:pt x="12715" y="3757"/>
                </a:cubicBezTo>
                <a:lnTo>
                  <a:pt x="12715" y="3757"/>
                </a:lnTo>
                <a:cubicBezTo>
                  <a:pt x="12737" y="3726"/>
                  <a:pt x="12737" y="3705"/>
                  <a:pt x="12737" y="3648"/>
                </a:cubicBezTo>
                <a:close/>
                <a:moveTo>
                  <a:pt x="21297" y="4515"/>
                </a:moveTo>
                <a:cubicBezTo>
                  <a:pt x="21216" y="4515"/>
                  <a:pt x="21207" y="4515"/>
                  <a:pt x="21206" y="4577"/>
                </a:cubicBezTo>
                <a:lnTo>
                  <a:pt x="21206" y="4577"/>
                </a:lnTo>
                <a:cubicBezTo>
                  <a:pt x="21235" y="4556"/>
                  <a:pt x="21266" y="4536"/>
                  <a:pt x="21297" y="4515"/>
                </a:cubicBezTo>
                <a:close/>
                <a:moveTo>
                  <a:pt x="21206" y="4577"/>
                </a:moveTo>
                <a:lnTo>
                  <a:pt x="21206" y="4577"/>
                </a:lnTo>
                <a:cubicBezTo>
                  <a:pt x="21192" y="4587"/>
                  <a:pt x="21179" y="4597"/>
                  <a:pt x="21166" y="4606"/>
                </a:cubicBezTo>
                <a:lnTo>
                  <a:pt x="21205" y="4606"/>
                </a:lnTo>
                <a:cubicBezTo>
                  <a:pt x="21205" y="4595"/>
                  <a:pt x="21205" y="4586"/>
                  <a:pt x="21206" y="4577"/>
                </a:cubicBezTo>
                <a:close/>
                <a:moveTo>
                  <a:pt x="6091" y="4763"/>
                </a:moveTo>
                <a:cubicBezTo>
                  <a:pt x="6059" y="4772"/>
                  <a:pt x="6023" y="4781"/>
                  <a:pt x="5981" y="4789"/>
                </a:cubicBezTo>
                <a:cubicBezTo>
                  <a:pt x="6056" y="4789"/>
                  <a:pt x="6082" y="4789"/>
                  <a:pt x="6091" y="4763"/>
                </a:cubicBezTo>
                <a:close/>
                <a:moveTo>
                  <a:pt x="15225" y="5542"/>
                </a:moveTo>
                <a:cubicBezTo>
                  <a:pt x="15179" y="5542"/>
                  <a:pt x="15121" y="5542"/>
                  <a:pt x="15069" y="5550"/>
                </a:cubicBezTo>
                <a:lnTo>
                  <a:pt x="15069" y="5550"/>
                </a:lnTo>
                <a:cubicBezTo>
                  <a:pt x="15120" y="5545"/>
                  <a:pt x="15172" y="5542"/>
                  <a:pt x="15225" y="5542"/>
                </a:cubicBezTo>
                <a:close/>
                <a:moveTo>
                  <a:pt x="17599" y="5681"/>
                </a:moveTo>
                <a:cubicBezTo>
                  <a:pt x="17554" y="5745"/>
                  <a:pt x="17536" y="5761"/>
                  <a:pt x="17539" y="5761"/>
                </a:cubicBezTo>
                <a:cubicBezTo>
                  <a:pt x="17543" y="5761"/>
                  <a:pt x="17564" y="5747"/>
                  <a:pt x="17599" y="5747"/>
                </a:cubicBezTo>
                <a:lnTo>
                  <a:pt x="17599" y="5681"/>
                </a:lnTo>
                <a:close/>
                <a:moveTo>
                  <a:pt x="10843" y="6113"/>
                </a:moveTo>
                <a:cubicBezTo>
                  <a:pt x="10751" y="6227"/>
                  <a:pt x="10751" y="6318"/>
                  <a:pt x="10660" y="6409"/>
                </a:cubicBezTo>
                <a:cubicBezTo>
                  <a:pt x="10660" y="6318"/>
                  <a:pt x="10751" y="6227"/>
                  <a:pt x="10843" y="6113"/>
                </a:cubicBezTo>
                <a:close/>
                <a:moveTo>
                  <a:pt x="18261" y="6592"/>
                </a:moveTo>
                <a:cubicBezTo>
                  <a:pt x="18250" y="6592"/>
                  <a:pt x="18241" y="6593"/>
                  <a:pt x="18235" y="6596"/>
                </a:cubicBezTo>
                <a:lnTo>
                  <a:pt x="18235" y="6596"/>
                </a:lnTo>
                <a:cubicBezTo>
                  <a:pt x="18250" y="6592"/>
                  <a:pt x="18261" y="6592"/>
                  <a:pt x="18261" y="6592"/>
                </a:cubicBezTo>
                <a:close/>
                <a:moveTo>
                  <a:pt x="9519" y="5839"/>
                </a:moveTo>
                <a:lnTo>
                  <a:pt x="9519" y="5839"/>
                </a:lnTo>
                <a:cubicBezTo>
                  <a:pt x="9313" y="6021"/>
                  <a:pt x="9131" y="6409"/>
                  <a:pt x="8651" y="6683"/>
                </a:cubicBezTo>
                <a:cubicBezTo>
                  <a:pt x="8651" y="6592"/>
                  <a:pt x="8743" y="6501"/>
                  <a:pt x="8834" y="6409"/>
                </a:cubicBezTo>
                <a:cubicBezTo>
                  <a:pt x="8651" y="6409"/>
                  <a:pt x="8560" y="6592"/>
                  <a:pt x="8469" y="6683"/>
                </a:cubicBezTo>
                <a:cubicBezTo>
                  <a:pt x="8395" y="6535"/>
                  <a:pt x="8816" y="6327"/>
                  <a:pt x="9076" y="6095"/>
                </a:cubicBezTo>
                <a:lnTo>
                  <a:pt x="9076" y="6095"/>
                </a:lnTo>
                <a:cubicBezTo>
                  <a:pt x="9053" y="6129"/>
                  <a:pt x="9040" y="6170"/>
                  <a:pt x="9040" y="6227"/>
                </a:cubicBezTo>
                <a:cubicBezTo>
                  <a:pt x="9222" y="6113"/>
                  <a:pt x="9405" y="5930"/>
                  <a:pt x="9519" y="5839"/>
                </a:cubicBezTo>
                <a:close/>
                <a:moveTo>
                  <a:pt x="9701" y="6592"/>
                </a:moveTo>
                <a:cubicBezTo>
                  <a:pt x="9637" y="6686"/>
                  <a:pt x="9538" y="6806"/>
                  <a:pt x="9581" y="6806"/>
                </a:cubicBezTo>
                <a:cubicBezTo>
                  <a:pt x="9587" y="6806"/>
                  <a:pt x="9597" y="6803"/>
                  <a:pt x="9610" y="6797"/>
                </a:cubicBezTo>
                <a:lnTo>
                  <a:pt x="9793" y="6592"/>
                </a:lnTo>
                <a:close/>
                <a:moveTo>
                  <a:pt x="13989" y="7037"/>
                </a:moveTo>
                <a:cubicBezTo>
                  <a:pt x="13953" y="7048"/>
                  <a:pt x="13916" y="7060"/>
                  <a:pt x="13878" y="7071"/>
                </a:cubicBezTo>
                <a:cubicBezTo>
                  <a:pt x="13904" y="7071"/>
                  <a:pt x="13945" y="7057"/>
                  <a:pt x="13989" y="7037"/>
                </a:cubicBezTo>
                <a:close/>
                <a:moveTo>
                  <a:pt x="11056" y="7125"/>
                </a:moveTo>
                <a:cubicBezTo>
                  <a:pt x="11046" y="7137"/>
                  <a:pt x="11036" y="7150"/>
                  <a:pt x="11025" y="7163"/>
                </a:cubicBezTo>
                <a:cubicBezTo>
                  <a:pt x="11037" y="7151"/>
                  <a:pt x="11047" y="7138"/>
                  <a:pt x="11056" y="7125"/>
                </a:cubicBezTo>
                <a:close/>
                <a:moveTo>
                  <a:pt x="17599" y="7551"/>
                </a:moveTo>
                <a:lnTo>
                  <a:pt x="17599" y="7733"/>
                </a:lnTo>
                <a:cubicBezTo>
                  <a:pt x="17508" y="7825"/>
                  <a:pt x="17508" y="7825"/>
                  <a:pt x="17394" y="7939"/>
                </a:cubicBezTo>
                <a:cubicBezTo>
                  <a:pt x="17394" y="7825"/>
                  <a:pt x="17508" y="7642"/>
                  <a:pt x="17599" y="7551"/>
                </a:cubicBezTo>
                <a:close/>
                <a:moveTo>
                  <a:pt x="11413" y="2506"/>
                </a:moveTo>
                <a:cubicBezTo>
                  <a:pt x="11413" y="2598"/>
                  <a:pt x="11505" y="2598"/>
                  <a:pt x="11505" y="2803"/>
                </a:cubicBezTo>
                <a:cubicBezTo>
                  <a:pt x="11505" y="2803"/>
                  <a:pt x="11413" y="2803"/>
                  <a:pt x="11413" y="2894"/>
                </a:cubicBezTo>
                <a:cubicBezTo>
                  <a:pt x="11505" y="2986"/>
                  <a:pt x="11505" y="3077"/>
                  <a:pt x="11413" y="3465"/>
                </a:cubicBezTo>
                <a:cubicBezTo>
                  <a:pt x="11413" y="3356"/>
                  <a:pt x="11399" y="3322"/>
                  <a:pt x="11378" y="3322"/>
                </a:cubicBezTo>
                <a:cubicBezTo>
                  <a:pt x="11346" y="3322"/>
                  <a:pt x="11298" y="3402"/>
                  <a:pt x="11266" y="3402"/>
                </a:cubicBezTo>
                <a:cubicBezTo>
                  <a:pt x="11245" y="3402"/>
                  <a:pt x="11231" y="3369"/>
                  <a:pt x="11231" y="3259"/>
                </a:cubicBezTo>
                <a:cubicBezTo>
                  <a:pt x="11025" y="3556"/>
                  <a:pt x="11025" y="3830"/>
                  <a:pt x="10934" y="4127"/>
                </a:cubicBezTo>
                <a:cubicBezTo>
                  <a:pt x="10843" y="4309"/>
                  <a:pt x="10751" y="4515"/>
                  <a:pt x="10546" y="4515"/>
                </a:cubicBezTo>
                <a:cubicBezTo>
                  <a:pt x="10510" y="4622"/>
                  <a:pt x="10520" y="4660"/>
                  <a:pt x="10551" y="4660"/>
                </a:cubicBezTo>
                <a:cubicBezTo>
                  <a:pt x="10598" y="4660"/>
                  <a:pt x="10696" y="4570"/>
                  <a:pt x="10751" y="4515"/>
                </a:cubicBezTo>
                <a:cubicBezTo>
                  <a:pt x="10826" y="4347"/>
                  <a:pt x="10901" y="4194"/>
                  <a:pt x="10926" y="4194"/>
                </a:cubicBezTo>
                <a:cubicBezTo>
                  <a:pt x="10931" y="4194"/>
                  <a:pt x="10934" y="4202"/>
                  <a:pt x="10934" y="4218"/>
                </a:cubicBezTo>
                <a:cubicBezTo>
                  <a:pt x="10942" y="4210"/>
                  <a:pt x="10948" y="4207"/>
                  <a:pt x="10954" y="4207"/>
                </a:cubicBezTo>
                <a:cubicBezTo>
                  <a:pt x="11009" y="4207"/>
                  <a:pt x="10918" y="4622"/>
                  <a:pt x="10751" y="4789"/>
                </a:cubicBezTo>
                <a:cubicBezTo>
                  <a:pt x="10660" y="4880"/>
                  <a:pt x="10455" y="4880"/>
                  <a:pt x="10363" y="4971"/>
                </a:cubicBezTo>
                <a:cubicBezTo>
                  <a:pt x="10195" y="5077"/>
                  <a:pt x="10006" y="5163"/>
                  <a:pt x="9834" y="5392"/>
                </a:cubicBezTo>
                <a:lnTo>
                  <a:pt x="9834" y="5392"/>
                </a:lnTo>
                <a:cubicBezTo>
                  <a:pt x="9847" y="5352"/>
                  <a:pt x="9818" y="5334"/>
                  <a:pt x="9884" y="5268"/>
                </a:cubicBezTo>
                <a:lnTo>
                  <a:pt x="9884" y="5268"/>
                </a:lnTo>
                <a:cubicBezTo>
                  <a:pt x="9701" y="5451"/>
                  <a:pt x="9610" y="5656"/>
                  <a:pt x="9313" y="5839"/>
                </a:cubicBezTo>
                <a:cubicBezTo>
                  <a:pt x="9274" y="5917"/>
                  <a:pt x="9219" y="5961"/>
                  <a:pt x="9168" y="6003"/>
                </a:cubicBezTo>
                <a:lnTo>
                  <a:pt x="9168" y="6003"/>
                </a:lnTo>
                <a:cubicBezTo>
                  <a:pt x="9189" y="5979"/>
                  <a:pt x="9207" y="5955"/>
                  <a:pt x="9222" y="5930"/>
                </a:cubicBezTo>
                <a:cubicBezTo>
                  <a:pt x="9083" y="5930"/>
                  <a:pt x="8877" y="6210"/>
                  <a:pt x="8787" y="6210"/>
                </a:cubicBezTo>
                <a:cubicBezTo>
                  <a:pt x="8759" y="6210"/>
                  <a:pt x="8743" y="6183"/>
                  <a:pt x="8743" y="6113"/>
                </a:cubicBezTo>
                <a:cubicBezTo>
                  <a:pt x="8651" y="6501"/>
                  <a:pt x="8263" y="6501"/>
                  <a:pt x="7990" y="6889"/>
                </a:cubicBezTo>
                <a:lnTo>
                  <a:pt x="7990" y="6797"/>
                </a:lnTo>
                <a:cubicBezTo>
                  <a:pt x="7898" y="6797"/>
                  <a:pt x="7807" y="6889"/>
                  <a:pt x="7693" y="6980"/>
                </a:cubicBezTo>
                <a:cubicBezTo>
                  <a:pt x="7693" y="6889"/>
                  <a:pt x="7806" y="6798"/>
                  <a:pt x="7807" y="6797"/>
                </a:cubicBezTo>
                <a:lnTo>
                  <a:pt x="7807" y="6797"/>
                </a:lnTo>
                <a:cubicBezTo>
                  <a:pt x="7693" y="6889"/>
                  <a:pt x="7510" y="6980"/>
                  <a:pt x="7328" y="6980"/>
                </a:cubicBezTo>
                <a:cubicBezTo>
                  <a:pt x="7236" y="7071"/>
                  <a:pt x="7031" y="7071"/>
                  <a:pt x="6940" y="7163"/>
                </a:cubicBezTo>
                <a:cubicBezTo>
                  <a:pt x="7130" y="7071"/>
                  <a:pt x="7213" y="7041"/>
                  <a:pt x="7252" y="7041"/>
                </a:cubicBezTo>
                <a:cubicBezTo>
                  <a:pt x="7328" y="7041"/>
                  <a:pt x="7221" y="7163"/>
                  <a:pt x="7419" y="7163"/>
                </a:cubicBezTo>
                <a:cubicBezTo>
                  <a:pt x="7031" y="7368"/>
                  <a:pt x="6848" y="7368"/>
                  <a:pt x="6757" y="7368"/>
                </a:cubicBezTo>
                <a:cubicBezTo>
                  <a:pt x="6552" y="7368"/>
                  <a:pt x="6369" y="7368"/>
                  <a:pt x="5981" y="7459"/>
                </a:cubicBezTo>
                <a:cubicBezTo>
                  <a:pt x="6186" y="7459"/>
                  <a:pt x="6369" y="7459"/>
                  <a:pt x="6278" y="7551"/>
                </a:cubicBezTo>
                <a:cubicBezTo>
                  <a:pt x="6156" y="7551"/>
                  <a:pt x="5983" y="7591"/>
                  <a:pt x="5855" y="7591"/>
                </a:cubicBezTo>
                <a:cubicBezTo>
                  <a:pt x="5791" y="7591"/>
                  <a:pt x="5737" y="7581"/>
                  <a:pt x="5707" y="7551"/>
                </a:cubicBezTo>
                <a:lnTo>
                  <a:pt x="5707" y="7551"/>
                </a:lnTo>
                <a:cubicBezTo>
                  <a:pt x="5045" y="7733"/>
                  <a:pt x="5798" y="7642"/>
                  <a:pt x="5616" y="7733"/>
                </a:cubicBezTo>
                <a:cubicBezTo>
                  <a:pt x="5319" y="7733"/>
                  <a:pt x="5319" y="7939"/>
                  <a:pt x="5045" y="8030"/>
                </a:cubicBezTo>
                <a:lnTo>
                  <a:pt x="4954" y="7939"/>
                </a:lnTo>
                <a:cubicBezTo>
                  <a:pt x="4269" y="8030"/>
                  <a:pt x="4840" y="8213"/>
                  <a:pt x="4178" y="8213"/>
                </a:cubicBezTo>
                <a:lnTo>
                  <a:pt x="4383" y="8030"/>
                </a:lnTo>
                <a:lnTo>
                  <a:pt x="4086" y="8121"/>
                </a:lnTo>
                <a:lnTo>
                  <a:pt x="4086" y="8030"/>
                </a:lnTo>
                <a:cubicBezTo>
                  <a:pt x="3813" y="8121"/>
                  <a:pt x="3607" y="8121"/>
                  <a:pt x="3242" y="8121"/>
                </a:cubicBezTo>
                <a:cubicBezTo>
                  <a:pt x="3333" y="8121"/>
                  <a:pt x="3242" y="8304"/>
                  <a:pt x="2945" y="8304"/>
                </a:cubicBezTo>
                <a:cubicBezTo>
                  <a:pt x="2671" y="8213"/>
                  <a:pt x="3036" y="8213"/>
                  <a:pt x="2557" y="8213"/>
                </a:cubicBezTo>
                <a:cubicBezTo>
                  <a:pt x="2671" y="8121"/>
                  <a:pt x="2763" y="8121"/>
                  <a:pt x="2945" y="8121"/>
                </a:cubicBezTo>
                <a:lnTo>
                  <a:pt x="3128" y="8030"/>
                </a:lnTo>
                <a:lnTo>
                  <a:pt x="2466" y="8030"/>
                </a:lnTo>
                <a:lnTo>
                  <a:pt x="2557" y="8121"/>
                </a:lnTo>
                <a:cubicBezTo>
                  <a:pt x="2466" y="8121"/>
                  <a:pt x="2375" y="8121"/>
                  <a:pt x="2192" y="8213"/>
                </a:cubicBezTo>
                <a:cubicBezTo>
                  <a:pt x="2192" y="8121"/>
                  <a:pt x="2283" y="8121"/>
                  <a:pt x="2283" y="8121"/>
                </a:cubicBezTo>
                <a:lnTo>
                  <a:pt x="2101" y="8121"/>
                </a:lnTo>
                <a:cubicBezTo>
                  <a:pt x="2192" y="8121"/>
                  <a:pt x="2283" y="8030"/>
                  <a:pt x="2375" y="8030"/>
                </a:cubicBezTo>
                <a:lnTo>
                  <a:pt x="2192" y="8030"/>
                </a:lnTo>
                <a:cubicBezTo>
                  <a:pt x="2283" y="7939"/>
                  <a:pt x="2283" y="7939"/>
                  <a:pt x="2375" y="7939"/>
                </a:cubicBezTo>
                <a:lnTo>
                  <a:pt x="2375" y="7825"/>
                </a:lnTo>
                <a:cubicBezTo>
                  <a:pt x="2283" y="7825"/>
                  <a:pt x="2375" y="7733"/>
                  <a:pt x="2466" y="7642"/>
                </a:cubicBezTo>
                <a:lnTo>
                  <a:pt x="2466" y="7551"/>
                </a:lnTo>
                <a:cubicBezTo>
                  <a:pt x="2854" y="7254"/>
                  <a:pt x="3128" y="7071"/>
                  <a:pt x="3516" y="6592"/>
                </a:cubicBezTo>
                <a:lnTo>
                  <a:pt x="3813" y="6501"/>
                </a:lnTo>
                <a:cubicBezTo>
                  <a:pt x="3891" y="6422"/>
                  <a:pt x="3893" y="6404"/>
                  <a:pt x="3867" y="6404"/>
                </a:cubicBezTo>
                <a:cubicBezTo>
                  <a:pt x="3843" y="6404"/>
                  <a:pt x="3796" y="6419"/>
                  <a:pt x="3763" y="6419"/>
                </a:cubicBezTo>
                <a:cubicBezTo>
                  <a:pt x="3704" y="6419"/>
                  <a:pt x="3686" y="6372"/>
                  <a:pt x="3904" y="6113"/>
                </a:cubicBezTo>
                <a:cubicBezTo>
                  <a:pt x="4033" y="6015"/>
                  <a:pt x="4094" y="5987"/>
                  <a:pt x="4127" y="5987"/>
                </a:cubicBezTo>
                <a:cubicBezTo>
                  <a:pt x="4171" y="5987"/>
                  <a:pt x="4162" y="6041"/>
                  <a:pt x="4207" y="6041"/>
                </a:cubicBezTo>
                <a:cubicBezTo>
                  <a:pt x="4221" y="6041"/>
                  <a:pt x="4241" y="6035"/>
                  <a:pt x="4269" y="6021"/>
                </a:cubicBezTo>
                <a:cubicBezTo>
                  <a:pt x="4383" y="5839"/>
                  <a:pt x="4657" y="5451"/>
                  <a:pt x="5136" y="5359"/>
                </a:cubicBezTo>
                <a:lnTo>
                  <a:pt x="5136" y="5359"/>
                </a:lnTo>
                <a:cubicBezTo>
                  <a:pt x="5045" y="5451"/>
                  <a:pt x="4954" y="5451"/>
                  <a:pt x="4748" y="5542"/>
                </a:cubicBezTo>
                <a:cubicBezTo>
                  <a:pt x="4954" y="5542"/>
                  <a:pt x="5045" y="5451"/>
                  <a:pt x="5136" y="5451"/>
                </a:cubicBezTo>
                <a:cubicBezTo>
                  <a:pt x="4892" y="5695"/>
                  <a:pt x="4663" y="5862"/>
                  <a:pt x="4807" y="5862"/>
                </a:cubicBezTo>
                <a:cubicBezTo>
                  <a:pt x="4838" y="5862"/>
                  <a:pt x="4886" y="5855"/>
                  <a:pt x="4954" y="5839"/>
                </a:cubicBezTo>
                <a:cubicBezTo>
                  <a:pt x="4748" y="5542"/>
                  <a:pt x="5981" y="5086"/>
                  <a:pt x="5890" y="4789"/>
                </a:cubicBezTo>
                <a:lnTo>
                  <a:pt x="6095" y="4697"/>
                </a:lnTo>
                <a:lnTo>
                  <a:pt x="6095" y="4697"/>
                </a:lnTo>
                <a:cubicBezTo>
                  <a:pt x="6095" y="4729"/>
                  <a:pt x="6095" y="4749"/>
                  <a:pt x="6091" y="4763"/>
                </a:cubicBezTo>
                <a:lnTo>
                  <a:pt x="6091" y="4763"/>
                </a:lnTo>
                <a:cubicBezTo>
                  <a:pt x="6418" y="4665"/>
                  <a:pt x="6228" y="4489"/>
                  <a:pt x="6666" y="4218"/>
                </a:cubicBezTo>
                <a:cubicBezTo>
                  <a:pt x="6757" y="4172"/>
                  <a:pt x="6848" y="4150"/>
                  <a:pt x="6905" y="4150"/>
                </a:cubicBezTo>
                <a:cubicBezTo>
                  <a:pt x="6962" y="4150"/>
                  <a:pt x="6985" y="4172"/>
                  <a:pt x="6940" y="4218"/>
                </a:cubicBezTo>
                <a:lnTo>
                  <a:pt x="7328" y="3944"/>
                </a:lnTo>
                <a:cubicBezTo>
                  <a:pt x="7419" y="3944"/>
                  <a:pt x="7419" y="3944"/>
                  <a:pt x="7328" y="4036"/>
                </a:cubicBezTo>
                <a:cubicBezTo>
                  <a:pt x="7510" y="3944"/>
                  <a:pt x="7693" y="3739"/>
                  <a:pt x="7898" y="3648"/>
                </a:cubicBezTo>
                <a:lnTo>
                  <a:pt x="7898" y="3739"/>
                </a:lnTo>
                <a:cubicBezTo>
                  <a:pt x="7990" y="3648"/>
                  <a:pt x="8081" y="3465"/>
                  <a:pt x="8172" y="3374"/>
                </a:cubicBezTo>
                <a:cubicBezTo>
                  <a:pt x="8303" y="3374"/>
                  <a:pt x="8267" y="3410"/>
                  <a:pt x="8224" y="3437"/>
                </a:cubicBezTo>
                <a:lnTo>
                  <a:pt x="8224" y="3437"/>
                </a:lnTo>
                <a:lnTo>
                  <a:pt x="8560" y="3259"/>
                </a:lnTo>
                <a:cubicBezTo>
                  <a:pt x="8651" y="3259"/>
                  <a:pt x="8469" y="3465"/>
                  <a:pt x="8172" y="3556"/>
                </a:cubicBezTo>
                <a:cubicBezTo>
                  <a:pt x="8237" y="3569"/>
                  <a:pt x="8290" y="3574"/>
                  <a:pt x="8335" y="3574"/>
                </a:cubicBezTo>
                <a:cubicBezTo>
                  <a:pt x="8572" y="3574"/>
                  <a:pt x="8578" y="3415"/>
                  <a:pt x="8951" y="3259"/>
                </a:cubicBezTo>
                <a:lnTo>
                  <a:pt x="8951" y="3259"/>
                </a:lnTo>
                <a:cubicBezTo>
                  <a:pt x="8950" y="3259"/>
                  <a:pt x="8949" y="3259"/>
                  <a:pt x="8948" y="3259"/>
                </a:cubicBezTo>
                <a:cubicBezTo>
                  <a:pt x="9040" y="3077"/>
                  <a:pt x="9131" y="3077"/>
                  <a:pt x="9313" y="3077"/>
                </a:cubicBezTo>
                <a:cubicBezTo>
                  <a:pt x="9405" y="3077"/>
                  <a:pt x="9610" y="2986"/>
                  <a:pt x="9793" y="2894"/>
                </a:cubicBezTo>
                <a:cubicBezTo>
                  <a:pt x="9793" y="2921"/>
                  <a:pt x="9808" y="2932"/>
                  <a:pt x="9838" y="2932"/>
                </a:cubicBezTo>
                <a:cubicBezTo>
                  <a:pt x="9910" y="2932"/>
                  <a:pt x="10062" y="2868"/>
                  <a:pt x="10272" y="2803"/>
                </a:cubicBezTo>
                <a:lnTo>
                  <a:pt x="10272" y="2894"/>
                </a:lnTo>
                <a:cubicBezTo>
                  <a:pt x="10546" y="2803"/>
                  <a:pt x="10455" y="2803"/>
                  <a:pt x="10660" y="2598"/>
                </a:cubicBezTo>
                <a:cubicBezTo>
                  <a:pt x="10934" y="2598"/>
                  <a:pt x="11025" y="2598"/>
                  <a:pt x="11117" y="2689"/>
                </a:cubicBezTo>
                <a:cubicBezTo>
                  <a:pt x="11322" y="2689"/>
                  <a:pt x="11231" y="2689"/>
                  <a:pt x="11117" y="2598"/>
                </a:cubicBezTo>
                <a:cubicBezTo>
                  <a:pt x="11117" y="2598"/>
                  <a:pt x="11025" y="2506"/>
                  <a:pt x="11231" y="2506"/>
                </a:cubicBezTo>
                <a:close/>
                <a:moveTo>
                  <a:pt x="9801" y="8775"/>
                </a:moveTo>
                <a:cubicBezTo>
                  <a:pt x="9798" y="8778"/>
                  <a:pt x="9795" y="8780"/>
                  <a:pt x="9793" y="8783"/>
                </a:cubicBezTo>
                <a:cubicBezTo>
                  <a:pt x="9796" y="8781"/>
                  <a:pt x="9798" y="8778"/>
                  <a:pt x="9801" y="8775"/>
                </a:cubicBezTo>
                <a:close/>
                <a:moveTo>
                  <a:pt x="9263" y="1"/>
                </a:moveTo>
                <a:cubicBezTo>
                  <a:pt x="9103" y="1"/>
                  <a:pt x="8933" y="11"/>
                  <a:pt x="8743" y="41"/>
                </a:cubicBezTo>
                <a:cubicBezTo>
                  <a:pt x="8263" y="132"/>
                  <a:pt x="7898" y="132"/>
                  <a:pt x="7419" y="315"/>
                </a:cubicBezTo>
                <a:cubicBezTo>
                  <a:pt x="7419" y="315"/>
                  <a:pt x="7510" y="315"/>
                  <a:pt x="7328" y="406"/>
                </a:cubicBezTo>
                <a:lnTo>
                  <a:pt x="6848" y="406"/>
                </a:lnTo>
                <a:cubicBezTo>
                  <a:pt x="6666" y="520"/>
                  <a:pt x="6757" y="703"/>
                  <a:pt x="6369" y="703"/>
                </a:cubicBezTo>
                <a:cubicBezTo>
                  <a:pt x="6369" y="703"/>
                  <a:pt x="6460" y="703"/>
                  <a:pt x="6369" y="794"/>
                </a:cubicBezTo>
                <a:cubicBezTo>
                  <a:pt x="5410" y="977"/>
                  <a:pt x="4566" y="1456"/>
                  <a:pt x="3698" y="1936"/>
                </a:cubicBezTo>
                <a:cubicBezTo>
                  <a:pt x="2854" y="2415"/>
                  <a:pt x="2101" y="2986"/>
                  <a:pt x="1233" y="3465"/>
                </a:cubicBezTo>
                <a:cubicBezTo>
                  <a:pt x="1320" y="3438"/>
                  <a:pt x="1364" y="3427"/>
                  <a:pt x="1380" y="3427"/>
                </a:cubicBezTo>
                <a:cubicBezTo>
                  <a:pt x="1419" y="3427"/>
                  <a:pt x="1298" y="3492"/>
                  <a:pt x="1233" y="3556"/>
                </a:cubicBezTo>
                <a:cubicBezTo>
                  <a:pt x="1325" y="3556"/>
                  <a:pt x="1233" y="3648"/>
                  <a:pt x="1325" y="3648"/>
                </a:cubicBezTo>
                <a:cubicBezTo>
                  <a:pt x="1051" y="3830"/>
                  <a:pt x="845" y="3944"/>
                  <a:pt x="663" y="4127"/>
                </a:cubicBezTo>
                <a:cubicBezTo>
                  <a:pt x="663" y="4309"/>
                  <a:pt x="1" y="4697"/>
                  <a:pt x="92" y="4880"/>
                </a:cubicBezTo>
                <a:lnTo>
                  <a:pt x="183" y="4697"/>
                </a:lnTo>
                <a:lnTo>
                  <a:pt x="183" y="4697"/>
                </a:lnTo>
                <a:cubicBezTo>
                  <a:pt x="155" y="4816"/>
                  <a:pt x="198" y="4854"/>
                  <a:pt x="277" y="4854"/>
                </a:cubicBezTo>
                <a:cubicBezTo>
                  <a:pt x="411" y="4854"/>
                  <a:pt x="648" y="4746"/>
                  <a:pt x="819" y="4746"/>
                </a:cubicBezTo>
                <a:cubicBezTo>
                  <a:pt x="875" y="4746"/>
                  <a:pt x="924" y="4757"/>
                  <a:pt x="959" y="4789"/>
                </a:cubicBezTo>
                <a:cubicBezTo>
                  <a:pt x="1047" y="4415"/>
                  <a:pt x="1749" y="4317"/>
                  <a:pt x="2066" y="3801"/>
                </a:cubicBezTo>
                <a:lnTo>
                  <a:pt x="2066" y="3801"/>
                </a:lnTo>
                <a:cubicBezTo>
                  <a:pt x="2063" y="3817"/>
                  <a:pt x="2071" y="3830"/>
                  <a:pt x="2101" y="3830"/>
                </a:cubicBezTo>
                <a:cubicBezTo>
                  <a:pt x="2192" y="3648"/>
                  <a:pt x="2283" y="3556"/>
                  <a:pt x="2557" y="3374"/>
                </a:cubicBezTo>
                <a:lnTo>
                  <a:pt x="2557" y="3465"/>
                </a:lnTo>
                <a:cubicBezTo>
                  <a:pt x="3333" y="2894"/>
                  <a:pt x="3698" y="2689"/>
                  <a:pt x="4657" y="2232"/>
                </a:cubicBezTo>
                <a:lnTo>
                  <a:pt x="4566" y="2232"/>
                </a:lnTo>
                <a:cubicBezTo>
                  <a:pt x="4748" y="2118"/>
                  <a:pt x="4840" y="2118"/>
                  <a:pt x="4954" y="2118"/>
                </a:cubicBezTo>
                <a:cubicBezTo>
                  <a:pt x="4991" y="2062"/>
                  <a:pt x="4989" y="2041"/>
                  <a:pt x="4964" y="2041"/>
                </a:cubicBezTo>
                <a:cubicBezTo>
                  <a:pt x="4894" y="2041"/>
                  <a:pt x="4639" y="2206"/>
                  <a:pt x="4560" y="2206"/>
                </a:cubicBezTo>
                <a:cubicBezTo>
                  <a:pt x="4531" y="2206"/>
                  <a:pt x="4526" y="2183"/>
                  <a:pt x="4566" y="2118"/>
                </a:cubicBezTo>
                <a:cubicBezTo>
                  <a:pt x="4748" y="2118"/>
                  <a:pt x="5045" y="1936"/>
                  <a:pt x="5410" y="1844"/>
                </a:cubicBezTo>
                <a:cubicBezTo>
                  <a:pt x="5798" y="1662"/>
                  <a:pt x="6186" y="1548"/>
                  <a:pt x="6278" y="1548"/>
                </a:cubicBezTo>
                <a:cubicBezTo>
                  <a:pt x="6666" y="1456"/>
                  <a:pt x="6186" y="1548"/>
                  <a:pt x="6460" y="1365"/>
                </a:cubicBezTo>
                <a:lnTo>
                  <a:pt x="6460" y="1365"/>
                </a:lnTo>
                <a:lnTo>
                  <a:pt x="6552" y="1456"/>
                </a:lnTo>
                <a:lnTo>
                  <a:pt x="6666" y="1365"/>
                </a:lnTo>
                <a:cubicBezTo>
                  <a:pt x="6757" y="1319"/>
                  <a:pt x="6848" y="1297"/>
                  <a:pt x="6917" y="1297"/>
                </a:cubicBezTo>
                <a:cubicBezTo>
                  <a:pt x="6985" y="1297"/>
                  <a:pt x="7031" y="1319"/>
                  <a:pt x="7031" y="1365"/>
                </a:cubicBezTo>
                <a:cubicBezTo>
                  <a:pt x="6940" y="1365"/>
                  <a:pt x="6848" y="1456"/>
                  <a:pt x="6848" y="1456"/>
                </a:cubicBezTo>
                <a:cubicBezTo>
                  <a:pt x="7016" y="1400"/>
                  <a:pt x="7261" y="1310"/>
                  <a:pt x="7447" y="1249"/>
                </a:cubicBezTo>
                <a:lnTo>
                  <a:pt x="7447" y="1249"/>
                </a:lnTo>
                <a:cubicBezTo>
                  <a:pt x="7437" y="1256"/>
                  <a:pt x="7428" y="1264"/>
                  <a:pt x="7419" y="1274"/>
                </a:cubicBezTo>
                <a:cubicBezTo>
                  <a:pt x="7466" y="1252"/>
                  <a:pt x="7515" y="1231"/>
                  <a:pt x="7566" y="1211"/>
                </a:cubicBezTo>
                <a:lnTo>
                  <a:pt x="7566" y="1211"/>
                </a:lnTo>
                <a:cubicBezTo>
                  <a:pt x="7626" y="1193"/>
                  <a:pt x="7671" y="1182"/>
                  <a:pt x="7693" y="1182"/>
                </a:cubicBezTo>
                <a:cubicBezTo>
                  <a:pt x="7675" y="1182"/>
                  <a:pt x="7658" y="1182"/>
                  <a:pt x="7640" y="1183"/>
                </a:cubicBezTo>
                <a:lnTo>
                  <a:pt x="7640" y="1183"/>
                </a:lnTo>
                <a:cubicBezTo>
                  <a:pt x="8005" y="1051"/>
                  <a:pt x="8458" y="961"/>
                  <a:pt x="8834" y="886"/>
                </a:cubicBezTo>
                <a:cubicBezTo>
                  <a:pt x="9074" y="840"/>
                  <a:pt x="9313" y="817"/>
                  <a:pt x="9542" y="817"/>
                </a:cubicBezTo>
                <a:cubicBezTo>
                  <a:pt x="9770" y="817"/>
                  <a:pt x="9987" y="840"/>
                  <a:pt x="10181" y="886"/>
                </a:cubicBezTo>
                <a:lnTo>
                  <a:pt x="10181" y="794"/>
                </a:lnTo>
                <a:cubicBezTo>
                  <a:pt x="10363" y="794"/>
                  <a:pt x="10455" y="886"/>
                  <a:pt x="10546" y="886"/>
                </a:cubicBezTo>
                <a:cubicBezTo>
                  <a:pt x="10546" y="977"/>
                  <a:pt x="10660" y="977"/>
                  <a:pt x="10751" y="977"/>
                </a:cubicBezTo>
                <a:cubicBezTo>
                  <a:pt x="10751" y="1091"/>
                  <a:pt x="10843" y="1091"/>
                  <a:pt x="10843" y="1182"/>
                </a:cubicBezTo>
                <a:cubicBezTo>
                  <a:pt x="10934" y="1182"/>
                  <a:pt x="10934" y="1274"/>
                  <a:pt x="10934" y="1274"/>
                </a:cubicBezTo>
                <a:cubicBezTo>
                  <a:pt x="11025" y="1365"/>
                  <a:pt x="11025" y="1365"/>
                  <a:pt x="11117" y="1456"/>
                </a:cubicBezTo>
                <a:cubicBezTo>
                  <a:pt x="11231" y="1456"/>
                  <a:pt x="11322" y="1662"/>
                  <a:pt x="11322" y="1844"/>
                </a:cubicBezTo>
                <a:cubicBezTo>
                  <a:pt x="11254" y="1814"/>
                  <a:pt x="11188" y="1804"/>
                  <a:pt x="11123" y="1804"/>
                </a:cubicBezTo>
                <a:cubicBezTo>
                  <a:pt x="10995" y="1804"/>
                  <a:pt x="10873" y="1844"/>
                  <a:pt x="10751" y="1844"/>
                </a:cubicBezTo>
                <a:lnTo>
                  <a:pt x="10934" y="1844"/>
                </a:lnTo>
                <a:cubicBezTo>
                  <a:pt x="10873" y="1905"/>
                  <a:pt x="10769" y="1925"/>
                  <a:pt x="10650" y="1925"/>
                </a:cubicBezTo>
                <a:cubicBezTo>
                  <a:pt x="10412" y="1925"/>
                  <a:pt x="10112" y="1844"/>
                  <a:pt x="9975" y="1844"/>
                </a:cubicBezTo>
                <a:cubicBezTo>
                  <a:pt x="9884" y="1844"/>
                  <a:pt x="9975" y="1844"/>
                  <a:pt x="10089" y="1753"/>
                </a:cubicBezTo>
                <a:lnTo>
                  <a:pt x="10089" y="1753"/>
                </a:lnTo>
                <a:cubicBezTo>
                  <a:pt x="9405" y="1844"/>
                  <a:pt x="10089" y="1936"/>
                  <a:pt x="9610" y="2118"/>
                </a:cubicBezTo>
                <a:cubicBezTo>
                  <a:pt x="9546" y="2054"/>
                  <a:pt x="9572" y="1989"/>
                  <a:pt x="9489" y="1989"/>
                </a:cubicBezTo>
                <a:cubicBezTo>
                  <a:pt x="9454" y="1989"/>
                  <a:pt x="9400" y="2000"/>
                  <a:pt x="9313" y="2027"/>
                </a:cubicBezTo>
                <a:cubicBezTo>
                  <a:pt x="9131" y="2027"/>
                  <a:pt x="8469" y="2598"/>
                  <a:pt x="7990" y="2598"/>
                </a:cubicBezTo>
                <a:cubicBezTo>
                  <a:pt x="8081" y="2598"/>
                  <a:pt x="8172" y="2598"/>
                  <a:pt x="7990" y="2803"/>
                </a:cubicBezTo>
                <a:cubicBezTo>
                  <a:pt x="7693" y="2986"/>
                  <a:pt x="7031" y="2986"/>
                  <a:pt x="6848" y="3259"/>
                </a:cubicBezTo>
                <a:lnTo>
                  <a:pt x="6757" y="3259"/>
                </a:lnTo>
                <a:cubicBezTo>
                  <a:pt x="6552" y="3465"/>
                  <a:pt x="5981" y="3739"/>
                  <a:pt x="5890" y="3944"/>
                </a:cubicBezTo>
                <a:cubicBezTo>
                  <a:pt x="5862" y="3927"/>
                  <a:pt x="5832" y="3919"/>
                  <a:pt x="5800" y="3919"/>
                </a:cubicBezTo>
                <a:cubicBezTo>
                  <a:pt x="5618" y="3919"/>
                  <a:pt x="5369" y="4168"/>
                  <a:pt x="5136" y="4401"/>
                </a:cubicBezTo>
                <a:cubicBezTo>
                  <a:pt x="4838" y="4559"/>
                  <a:pt x="4661" y="4757"/>
                  <a:pt x="4554" y="4757"/>
                </a:cubicBezTo>
                <a:cubicBezTo>
                  <a:pt x="4521" y="4757"/>
                  <a:pt x="4496" y="4740"/>
                  <a:pt x="4474" y="4697"/>
                </a:cubicBezTo>
                <a:cubicBezTo>
                  <a:pt x="4178" y="4880"/>
                  <a:pt x="3995" y="5086"/>
                  <a:pt x="3813" y="5268"/>
                </a:cubicBezTo>
                <a:lnTo>
                  <a:pt x="3813" y="5177"/>
                </a:lnTo>
                <a:cubicBezTo>
                  <a:pt x="3333" y="5542"/>
                  <a:pt x="3242" y="5747"/>
                  <a:pt x="3128" y="5930"/>
                </a:cubicBezTo>
                <a:cubicBezTo>
                  <a:pt x="3036" y="5930"/>
                  <a:pt x="3036" y="5839"/>
                  <a:pt x="3036" y="5839"/>
                </a:cubicBezTo>
                <a:cubicBezTo>
                  <a:pt x="2763" y="6113"/>
                  <a:pt x="2557" y="6227"/>
                  <a:pt x="2466" y="6409"/>
                </a:cubicBezTo>
                <a:cubicBezTo>
                  <a:pt x="2283" y="6501"/>
                  <a:pt x="2192" y="6683"/>
                  <a:pt x="1987" y="6980"/>
                </a:cubicBezTo>
                <a:lnTo>
                  <a:pt x="1895" y="6980"/>
                </a:lnTo>
                <a:cubicBezTo>
                  <a:pt x="1895" y="6980"/>
                  <a:pt x="1804" y="6980"/>
                  <a:pt x="1713" y="7163"/>
                </a:cubicBezTo>
                <a:cubicBezTo>
                  <a:pt x="1621" y="7254"/>
                  <a:pt x="1416" y="7368"/>
                  <a:pt x="1233" y="7551"/>
                </a:cubicBezTo>
                <a:cubicBezTo>
                  <a:pt x="959" y="7939"/>
                  <a:pt x="480" y="8395"/>
                  <a:pt x="183" y="8783"/>
                </a:cubicBezTo>
                <a:lnTo>
                  <a:pt x="275" y="8783"/>
                </a:lnTo>
                <a:cubicBezTo>
                  <a:pt x="571" y="8783"/>
                  <a:pt x="959" y="8874"/>
                  <a:pt x="1233" y="8874"/>
                </a:cubicBezTo>
                <a:cubicBezTo>
                  <a:pt x="1621" y="8966"/>
                  <a:pt x="1987" y="8966"/>
                  <a:pt x="2283" y="9080"/>
                </a:cubicBezTo>
                <a:lnTo>
                  <a:pt x="3036" y="9080"/>
                </a:lnTo>
                <a:cubicBezTo>
                  <a:pt x="3128" y="9080"/>
                  <a:pt x="3333" y="8966"/>
                  <a:pt x="3424" y="8874"/>
                </a:cubicBezTo>
                <a:cubicBezTo>
                  <a:pt x="3607" y="8874"/>
                  <a:pt x="3813" y="8783"/>
                  <a:pt x="3995" y="8783"/>
                </a:cubicBezTo>
                <a:cubicBezTo>
                  <a:pt x="3242" y="8783"/>
                  <a:pt x="4086" y="8601"/>
                  <a:pt x="3698" y="8601"/>
                </a:cubicBezTo>
                <a:cubicBezTo>
                  <a:pt x="3785" y="8574"/>
                  <a:pt x="3888" y="8563"/>
                  <a:pt x="3982" y="8563"/>
                </a:cubicBezTo>
                <a:cubicBezTo>
                  <a:pt x="4209" y="8563"/>
                  <a:pt x="4388" y="8627"/>
                  <a:pt x="4178" y="8692"/>
                </a:cubicBezTo>
                <a:lnTo>
                  <a:pt x="4086" y="8692"/>
                </a:lnTo>
                <a:cubicBezTo>
                  <a:pt x="4056" y="8722"/>
                  <a:pt x="4066" y="8732"/>
                  <a:pt x="4101" y="8732"/>
                </a:cubicBezTo>
                <a:cubicBezTo>
                  <a:pt x="4170" y="8732"/>
                  <a:pt x="4338" y="8692"/>
                  <a:pt x="4474" y="8692"/>
                </a:cubicBezTo>
                <a:cubicBezTo>
                  <a:pt x="4657" y="8692"/>
                  <a:pt x="4850" y="8651"/>
                  <a:pt x="4958" y="8651"/>
                </a:cubicBezTo>
                <a:cubicBezTo>
                  <a:pt x="5012" y="8651"/>
                  <a:pt x="5045" y="8661"/>
                  <a:pt x="5045" y="8692"/>
                </a:cubicBezTo>
                <a:cubicBezTo>
                  <a:pt x="5319" y="8601"/>
                  <a:pt x="5707" y="8509"/>
                  <a:pt x="6095" y="8395"/>
                </a:cubicBezTo>
                <a:cubicBezTo>
                  <a:pt x="6369" y="8304"/>
                  <a:pt x="6757" y="8213"/>
                  <a:pt x="7122" y="8121"/>
                </a:cubicBezTo>
                <a:cubicBezTo>
                  <a:pt x="7807" y="7825"/>
                  <a:pt x="8378" y="7551"/>
                  <a:pt x="9040" y="7163"/>
                </a:cubicBezTo>
                <a:lnTo>
                  <a:pt x="8743" y="7071"/>
                </a:lnTo>
                <a:lnTo>
                  <a:pt x="9222" y="6889"/>
                </a:lnTo>
                <a:cubicBezTo>
                  <a:pt x="9260" y="6851"/>
                  <a:pt x="9298" y="6829"/>
                  <a:pt x="9310" y="6829"/>
                </a:cubicBezTo>
                <a:cubicBezTo>
                  <a:pt x="9326" y="6829"/>
                  <a:pt x="9291" y="6873"/>
                  <a:pt x="9131" y="6980"/>
                </a:cubicBezTo>
                <a:cubicBezTo>
                  <a:pt x="9313" y="6980"/>
                  <a:pt x="9519" y="6592"/>
                  <a:pt x="9519" y="6592"/>
                </a:cubicBezTo>
                <a:cubicBezTo>
                  <a:pt x="9644" y="6512"/>
                  <a:pt x="9709" y="6481"/>
                  <a:pt x="9736" y="6481"/>
                </a:cubicBezTo>
                <a:cubicBezTo>
                  <a:pt x="9770" y="6481"/>
                  <a:pt x="9743" y="6531"/>
                  <a:pt x="9701" y="6592"/>
                </a:cubicBezTo>
                <a:cubicBezTo>
                  <a:pt x="9884" y="6409"/>
                  <a:pt x="9884" y="6318"/>
                  <a:pt x="10181" y="6021"/>
                </a:cubicBezTo>
                <a:cubicBezTo>
                  <a:pt x="10242" y="5991"/>
                  <a:pt x="10282" y="5981"/>
                  <a:pt x="10309" y="5981"/>
                </a:cubicBezTo>
                <a:cubicBezTo>
                  <a:pt x="10363" y="5981"/>
                  <a:pt x="10363" y="6021"/>
                  <a:pt x="10363" y="6021"/>
                </a:cubicBezTo>
                <a:cubicBezTo>
                  <a:pt x="10363" y="6021"/>
                  <a:pt x="10402" y="5982"/>
                  <a:pt x="10455" y="5930"/>
                </a:cubicBezTo>
                <a:lnTo>
                  <a:pt x="10363" y="5930"/>
                </a:lnTo>
                <a:cubicBezTo>
                  <a:pt x="10409" y="5884"/>
                  <a:pt x="10432" y="5862"/>
                  <a:pt x="10443" y="5862"/>
                </a:cubicBezTo>
                <a:cubicBezTo>
                  <a:pt x="10455" y="5862"/>
                  <a:pt x="10455" y="5884"/>
                  <a:pt x="10455" y="5930"/>
                </a:cubicBezTo>
                <a:cubicBezTo>
                  <a:pt x="10483" y="5902"/>
                  <a:pt x="10514" y="5870"/>
                  <a:pt x="10546" y="5839"/>
                </a:cubicBezTo>
                <a:cubicBezTo>
                  <a:pt x="10660" y="5747"/>
                  <a:pt x="10843" y="5542"/>
                  <a:pt x="10934" y="5451"/>
                </a:cubicBezTo>
                <a:cubicBezTo>
                  <a:pt x="10843" y="5451"/>
                  <a:pt x="10751" y="5451"/>
                  <a:pt x="10660" y="5542"/>
                </a:cubicBezTo>
                <a:cubicBezTo>
                  <a:pt x="10792" y="5345"/>
                  <a:pt x="10923" y="5195"/>
                  <a:pt x="10884" y="5195"/>
                </a:cubicBezTo>
                <a:cubicBezTo>
                  <a:pt x="10875" y="5195"/>
                  <a:pt x="10858" y="5202"/>
                  <a:pt x="10830" y="5218"/>
                </a:cubicBezTo>
                <a:lnTo>
                  <a:pt x="10830" y="5218"/>
                </a:lnTo>
                <a:cubicBezTo>
                  <a:pt x="11047" y="5060"/>
                  <a:pt x="11436" y="4639"/>
                  <a:pt x="11596" y="4218"/>
                </a:cubicBezTo>
                <a:cubicBezTo>
                  <a:pt x="11893" y="3648"/>
                  <a:pt x="11984" y="3077"/>
                  <a:pt x="11984" y="2986"/>
                </a:cubicBezTo>
                <a:lnTo>
                  <a:pt x="11984" y="2803"/>
                </a:lnTo>
                <a:lnTo>
                  <a:pt x="11984" y="2689"/>
                </a:lnTo>
                <a:lnTo>
                  <a:pt x="12075" y="2689"/>
                </a:lnTo>
                <a:cubicBezTo>
                  <a:pt x="12075" y="2803"/>
                  <a:pt x="12075" y="2803"/>
                  <a:pt x="11984" y="2803"/>
                </a:cubicBezTo>
                <a:lnTo>
                  <a:pt x="12075" y="2894"/>
                </a:lnTo>
                <a:cubicBezTo>
                  <a:pt x="12075" y="2986"/>
                  <a:pt x="12167" y="2986"/>
                  <a:pt x="12167" y="2986"/>
                </a:cubicBezTo>
                <a:cubicBezTo>
                  <a:pt x="12167" y="2986"/>
                  <a:pt x="12258" y="2986"/>
                  <a:pt x="12258" y="3168"/>
                </a:cubicBezTo>
                <a:cubicBezTo>
                  <a:pt x="12372" y="3168"/>
                  <a:pt x="12258" y="3374"/>
                  <a:pt x="12167" y="3556"/>
                </a:cubicBezTo>
                <a:cubicBezTo>
                  <a:pt x="12075" y="3739"/>
                  <a:pt x="11893" y="3944"/>
                  <a:pt x="11893" y="4127"/>
                </a:cubicBezTo>
                <a:cubicBezTo>
                  <a:pt x="11874" y="4145"/>
                  <a:pt x="11863" y="4152"/>
                  <a:pt x="11857" y="4152"/>
                </a:cubicBezTo>
                <a:cubicBezTo>
                  <a:pt x="11831" y="4152"/>
                  <a:pt x="11874" y="4036"/>
                  <a:pt x="11801" y="4036"/>
                </a:cubicBezTo>
                <a:cubicBezTo>
                  <a:pt x="11596" y="4606"/>
                  <a:pt x="11596" y="4606"/>
                  <a:pt x="11505" y="5086"/>
                </a:cubicBezTo>
                <a:lnTo>
                  <a:pt x="11231" y="5359"/>
                </a:lnTo>
                <a:cubicBezTo>
                  <a:pt x="11281" y="5326"/>
                  <a:pt x="11316" y="5311"/>
                  <a:pt x="11338" y="5311"/>
                </a:cubicBezTo>
                <a:cubicBezTo>
                  <a:pt x="11441" y="5311"/>
                  <a:pt x="11305" y="5613"/>
                  <a:pt x="11231" y="5930"/>
                </a:cubicBezTo>
                <a:cubicBezTo>
                  <a:pt x="11322" y="5839"/>
                  <a:pt x="11413" y="5747"/>
                  <a:pt x="11505" y="5747"/>
                </a:cubicBezTo>
                <a:cubicBezTo>
                  <a:pt x="11413" y="5930"/>
                  <a:pt x="11322" y="6113"/>
                  <a:pt x="11231" y="6227"/>
                </a:cubicBezTo>
                <a:cubicBezTo>
                  <a:pt x="11198" y="6253"/>
                  <a:pt x="11175" y="6264"/>
                  <a:pt x="11158" y="6264"/>
                </a:cubicBezTo>
                <a:cubicBezTo>
                  <a:pt x="11117" y="6264"/>
                  <a:pt x="11117" y="6194"/>
                  <a:pt x="11117" y="6113"/>
                </a:cubicBezTo>
                <a:lnTo>
                  <a:pt x="11117" y="6227"/>
                </a:lnTo>
                <a:cubicBezTo>
                  <a:pt x="11069" y="6251"/>
                  <a:pt x="11033" y="6262"/>
                  <a:pt x="11009" y="6262"/>
                </a:cubicBezTo>
                <a:cubicBezTo>
                  <a:pt x="10940" y="6262"/>
                  <a:pt x="10958" y="6173"/>
                  <a:pt x="11025" y="6021"/>
                </a:cubicBezTo>
                <a:lnTo>
                  <a:pt x="11231" y="5930"/>
                </a:lnTo>
                <a:cubicBezTo>
                  <a:pt x="11231" y="5747"/>
                  <a:pt x="11231" y="5656"/>
                  <a:pt x="11117" y="5656"/>
                </a:cubicBezTo>
                <a:lnTo>
                  <a:pt x="11025" y="5747"/>
                </a:lnTo>
                <a:lnTo>
                  <a:pt x="10934" y="5839"/>
                </a:lnTo>
                <a:lnTo>
                  <a:pt x="10751" y="5930"/>
                </a:lnTo>
                <a:lnTo>
                  <a:pt x="10843" y="5930"/>
                </a:lnTo>
                <a:cubicBezTo>
                  <a:pt x="10660" y="6113"/>
                  <a:pt x="10455" y="6318"/>
                  <a:pt x="10272" y="6501"/>
                </a:cubicBezTo>
                <a:cubicBezTo>
                  <a:pt x="10089" y="6980"/>
                  <a:pt x="9975" y="7459"/>
                  <a:pt x="9405" y="8030"/>
                </a:cubicBezTo>
                <a:cubicBezTo>
                  <a:pt x="9405" y="7825"/>
                  <a:pt x="9313" y="7939"/>
                  <a:pt x="9222" y="7825"/>
                </a:cubicBezTo>
                <a:cubicBezTo>
                  <a:pt x="9519" y="7733"/>
                  <a:pt x="9610" y="7368"/>
                  <a:pt x="9884" y="7071"/>
                </a:cubicBezTo>
                <a:lnTo>
                  <a:pt x="9884" y="7071"/>
                </a:lnTo>
                <a:cubicBezTo>
                  <a:pt x="9854" y="7102"/>
                  <a:pt x="9833" y="7112"/>
                  <a:pt x="9820" y="7112"/>
                </a:cubicBezTo>
                <a:cubicBezTo>
                  <a:pt x="9793" y="7112"/>
                  <a:pt x="9793" y="7071"/>
                  <a:pt x="9793" y="7071"/>
                </a:cubicBezTo>
                <a:cubicBezTo>
                  <a:pt x="9610" y="7254"/>
                  <a:pt x="9519" y="7459"/>
                  <a:pt x="9313" y="7642"/>
                </a:cubicBezTo>
                <a:cubicBezTo>
                  <a:pt x="9313" y="7624"/>
                  <a:pt x="9310" y="7617"/>
                  <a:pt x="9303" y="7617"/>
                </a:cubicBezTo>
                <a:cubicBezTo>
                  <a:pt x="9275" y="7617"/>
                  <a:pt x="9187" y="7751"/>
                  <a:pt x="9040" y="7825"/>
                </a:cubicBezTo>
                <a:cubicBezTo>
                  <a:pt x="9222" y="7939"/>
                  <a:pt x="8651" y="8304"/>
                  <a:pt x="8469" y="8601"/>
                </a:cubicBezTo>
                <a:cubicBezTo>
                  <a:pt x="8469" y="8509"/>
                  <a:pt x="8469" y="8395"/>
                  <a:pt x="8743" y="8213"/>
                </a:cubicBezTo>
                <a:lnTo>
                  <a:pt x="8743" y="8213"/>
                </a:lnTo>
                <a:cubicBezTo>
                  <a:pt x="8263" y="8304"/>
                  <a:pt x="8469" y="8692"/>
                  <a:pt x="8081" y="8874"/>
                </a:cubicBezTo>
                <a:cubicBezTo>
                  <a:pt x="8172" y="8783"/>
                  <a:pt x="8172" y="8783"/>
                  <a:pt x="8172" y="8692"/>
                </a:cubicBezTo>
                <a:lnTo>
                  <a:pt x="8172" y="8692"/>
                </a:lnTo>
                <a:cubicBezTo>
                  <a:pt x="8172" y="8783"/>
                  <a:pt x="7990" y="8875"/>
                  <a:pt x="7898" y="8966"/>
                </a:cubicBezTo>
                <a:cubicBezTo>
                  <a:pt x="7807" y="8966"/>
                  <a:pt x="7807" y="9080"/>
                  <a:pt x="7693" y="9080"/>
                </a:cubicBezTo>
                <a:lnTo>
                  <a:pt x="7693" y="8966"/>
                </a:lnTo>
                <a:cubicBezTo>
                  <a:pt x="7602" y="9080"/>
                  <a:pt x="7510" y="9171"/>
                  <a:pt x="7419" y="9263"/>
                </a:cubicBezTo>
                <a:lnTo>
                  <a:pt x="7693" y="9833"/>
                </a:lnTo>
                <a:cubicBezTo>
                  <a:pt x="8263" y="9445"/>
                  <a:pt x="9040" y="9080"/>
                  <a:pt x="9040" y="8874"/>
                </a:cubicBezTo>
                <a:lnTo>
                  <a:pt x="9040" y="9171"/>
                </a:lnTo>
                <a:cubicBezTo>
                  <a:pt x="9131" y="8966"/>
                  <a:pt x="9222" y="8783"/>
                  <a:pt x="9405" y="8601"/>
                </a:cubicBezTo>
                <a:cubicBezTo>
                  <a:pt x="9519" y="8509"/>
                  <a:pt x="9610" y="8395"/>
                  <a:pt x="9701" y="8395"/>
                </a:cubicBezTo>
                <a:cubicBezTo>
                  <a:pt x="9519" y="8395"/>
                  <a:pt x="9610" y="8304"/>
                  <a:pt x="9701" y="8213"/>
                </a:cubicBezTo>
                <a:cubicBezTo>
                  <a:pt x="9792" y="8393"/>
                  <a:pt x="10084" y="8507"/>
                  <a:pt x="9801" y="8775"/>
                </a:cubicBezTo>
                <a:lnTo>
                  <a:pt x="9801" y="8775"/>
                </a:lnTo>
                <a:cubicBezTo>
                  <a:pt x="9896" y="8692"/>
                  <a:pt x="10098" y="8686"/>
                  <a:pt x="10363" y="8509"/>
                </a:cubicBezTo>
                <a:cubicBezTo>
                  <a:pt x="10272" y="8509"/>
                  <a:pt x="9975" y="8395"/>
                  <a:pt x="10089" y="8304"/>
                </a:cubicBezTo>
                <a:cubicBezTo>
                  <a:pt x="10546" y="8304"/>
                  <a:pt x="10363" y="8304"/>
                  <a:pt x="10843" y="8213"/>
                </a:cubicBezTo>
                <a:cubicBezTo>
                  <a:pt x="10751" y="8213"/>
                  <a:pt x="10751" y="7939"/>
                  <a:pt x="11025" y="7825"/>
                </a:cubicBezTo>
                <a:lnTo>
                  <a:pt x="11025" y="7825"/>
                </a:lnTo>
                <a:cubicBezTo>
                  <a:pt x="10934" y="7939"/>
                  <a:pt x="11117" y="8030"/>
                  <a:pt x="11025" y="8121"/>
                </a:cubicBezTo>
                <a:lnTo>
                  <a:pt x="11505" y="7642"/>
                </a:lnTo>
                <a:lnTo>
                  <a:pt x="11505" y="7642"/>
                </a:lnTo>
                <a:cubicBezTo>
                  <a:pt x="11413" y="7733"/>
                  <a:pt x="11505" y="7825"/>
                  <a:pt x="11687" y="7825"/>
                </a:cubicBezTo>
                <a:cubicBezTo>
                  <a:pt x="11596" y="7825"/>
                  <a:pt x="12167" y="7642"/>
                  <a:pt x="12258" y="7551"/>
                </a:cubicBezTo>
                <a:lnTo>
                  <a:pt x="12258" y="7551"/>
                </a:lnTo>
                <a:lnTo>
                  <a:pt x="12130" y="7615"/>
                </a:lnTo>
                <a:lnTo>
                  <a:pt x="12130" y="7615"/>
                </a:lnTo>
                <a:cubicBezTo>
                  <a:pt x="12641" y="7348"/>
                  <a:pt x="12573" y="7062"/>
                  <a:pt x="13125" y="6797"/>
                </a:cubicBezTo>
                <a:lnTo>
                  <a:pt x="13125" y="6797"/>
                </a:lnTo>
                <a:cubicBezTo>
                  <a:pt x="13125" y="6876"/>
                  <a:pt x="13058" y="7090"/>
                  <a:pt x="13271" y="7090"/>
                </a:cubicBezTo>
                <a:cubicBezTo>
                  <a:pt x="13306" y="7090"/>
                  <a:pt x="13348" y="7084"/>
                  <a:pt x="13399" y="7071"/>
                </a:cubicBezTo>
                <a:cubicBezTo>
                  <a:pt x="13513" y="6889"/>
                  <a:pt x="13787" y="6318"/>
                  <a:pt x="14358" y="6021"/>
                </a:cubicBezTo>
                <a:lnTo>
                  <a:pt x="14449" y="6021"/>
                </a:lnTo>
                <a:lnTo>
                  <a:pt x="14928" y="5747"/>
                </a:lnTo>
                <a:lnTo>
                  <a:pt x="14928" y="5747"/>
                </a:lnTo>
                <a:cubicBezTo>
                  <a:pt x="14655" y="6021"/>
                  <a:pt x="14084" y="6683"/>
                  <a:pt x="13696" y="6980"/>
                </a:cubicBezTo>
                <a:cubicBezTo>
                  <a:pt x="13833" y="6934"/>
                  <a:pt x="13856" y="6934"/>
                  <a:pt x="13893" y="6934"/>
                </a:cubicBezTo>
                <a:cubicBezTo>
                  <a:pt x="13930" y="6934"/>
                  <a:pt x="13981" y="6934"/>
                  <a:pt x="14175" y="6889"/>
                </a:cubicBezTo>
                <a:cubicBezTo>
                  <a:pt x="14241" y="6889"/>
                  <a:pt x="14105" y="6984"/>
                  <a:pt x="13989" y="7037"/>
                </a:cubicBezTo>
                <a:lnTo>
                  <a:pt x="13989" y="7037"/>
                </a:lnTo>
                <a:cubicBezTo>
                  <a:pt x="14244" y="6957"/>
                  <a:pt x="14486" y="6877"/>
                  <a:pt x="14746" y="6797"/>
                </a:cubicBezTo>
                <a:cubicBezTo>
                  <a:pt x="14655" y="6683"/>
                  <a:pt x="15316" y="6501"/>
                  <a:pt x="15225" y="6318"/>
                </a:cubicBezTo>
                <a:lnTo>
                  <a:pt x="15225" y="6318"/>
                </a:lnTo>
                <a:cubicBezTo>
                  <a:pt x="14928" y="6501"/>
                  <a:pt x="14655" y="6683"/>
                  <a:pt x="14358" y="6797"/>
                </a:cubicBezTo>
                <a:cubicBezTo>
                  <a:pt x="14267" y="6683"/>
                  <a:pt x="14746" y="6227"/>
                  <a:pt x="15408" y="6113"/>
                </a:cubicBezTo>
                <a:cubicBezTo>
                  <a:pt x="15499" y="6113"/>
                  <a:pt x="15316" y="6318"/>
                  <a:pt x="15408" y="6409"/>
                </a:cubicBezTo>
                <a:cubicBezTo>
                  <a:pt x="15408" y="6318"/>
                  <a:pt x="15887" y="6113"/>
                  <a:pt x="15978" y="6113"/>
                </a:cubicBezTo>
                <a:lnTo>
                  <a:pt x="15682" y="6318"/>
                </a:lnTo>
                <a:cubicBezTo>
                  <a:pt x="16070" y="6227"/>
                  <a:pt x="16161" y="5930"/>
                  <a:pt x="16640" y="5930"/>
                </a:cubicBezTo>
                <a:cubicBezTo>
                  <a:pt x="16701" y="5930"/>
                  <a:pt x="16762" y="5971"/>
                  <a:pt x="16796" y="5971"/>
                </a:cubicBezTo>
                <a:cubicBezTo>
                  <a:pt x="16813" y="5971"/>
                  <a:pt x="16823" y="5960"/>
                  <a:pt x="16823" y="5930"/>
                </a:cubicBezTo>
                <a:cubicBezTo>
                  <a:pt x="16823" y="5839"/>
                  <a:pt x="16640" y="5359"/>
                  <a:pt x="16823" y="5177"/>
                </a:cubicBezTo>
                <a:lnTo>
                  <a:pt x="17302" y="5177"/>
                </a:lnTo>
                <a:cubicBezTo>
                  <a:pt x="17451" y="5131"/>
                  <a:pt x="17570" y="5108"/>
                  <a:pt x="17653" y="5108"/>
                </a:cubicBezTo>
                <a:cubicBezTo>
                  <a:pt x="17736" y="5108"/>
                  <a:pt x="17782" y="5131"/>
                  <a:pt x="17782" y="5177"/>
                </a:cubicBezTo>
                <a:cubicBezTo>
                  <a:pt x="17873" y="5177"/>
                  <a:pt x="17599" y="5359"/>
                  <a:pt x="17508" y="5451"/>
                </a:cubicBezTo>
                <a:cubicBezTo>
                  <a:pt x="17302" y="5542"/>
                  <a:pt x="17211" y="5656"/>
                  <a:pt x="17211" y="5747"/>
                </a:cubicBezTo>
                <a:cubicBezTo>
                  <a:pt x="17302" y="5656"/>
                  <a:pt x="17394" y="5542"/>
                  <a:pt x="17508" y="5542"/>
                </a:cubicBezTo>
                <a:cubicBezTo>
                  <a:pt x="17508" y="5542"/>
                  <a:pt x="17370" y="5680"/>
                  <a:pt x="17433" y="5680"/>
                </a:cubicBezTo>
                <a:cubicBezTo>
                  <a:pt x="17447" y="5680"/>
                  <a:pt x="17470" y="5673"/>
                  <a:pt x="17508" y="5656"/>
                </a:cubicBezTo>
                <a:lnTo>
                  <a:pt x="17599" y="5542"/>
                </a:lnTo>
                <a:lnTo>
                  <a:pt x="17599" y="5656"/>
                </a:lnTo>
                <a:lnTo>
                  <a:pt x="17599" y="5681"/>
                </a:lnTo>
                <a:lnTo>
                  <a:pt x="17599" y="5681"/>
                </a:lnTo>
                <a:cubicBezTo>
                  <a:pt x="17622" y="5649"/>
                  <a:pt x="17652" y="5604"/>
                  <a:pt x="17690" y="5542"/>
                </a:cubicBezTo>
                <a:lnTo>
                  <a:pt x="17690" y="5542"/>
                </a:lnTo>
                <a:cubicBezTo>
                  <a:pt x="17690" y="5747"/>
                  <a:pt x="17599" y="5839"/>
                  <a:pt x="17508" y="6021"/>
                </a:cubicBezTo>
                <a:cubicBezTo>
                  <a:pt x="17599" y="6021"/>
                  <a:pt x="17599" y="6021"/>
                  <a:pt x="17690" y="6113"/>
                </a:cubicBezTo>
                <a:lnTo>
                  <a:pt x="17690" y="6592"/>
                </a:lnTo>
                <a:lnTo>
                  <a:pt x="17508" y="6592"/>
                </a:lnTo>
                <a:cubicBezTo>
                  <a:pt x="17302" y="7071"/>
                  <a:pt x="17120" y="7254"/>
                  <a:pt x="16937" y="7551"/>
                </a:cubicBezTo>
                <a:lnTo>
                  <a:pt x="16937" y="7642"/>
                </a:lnTo>
                <a:cubicBezTo>
                  <a:pt x="16783" y="7711"/>
                  <a:pt x="16641" y="7896"/>
                  <a:pt x="16619" y="7896"/>
                </a:cubicBezTo>
                <a:cubicBezTo>
                  <a:pt x="16612" y="7896"/>
                  <a:pt x="16618" y="7875"/>
                  <a:pt x="16640" y="7825"/>
                </a:cubicBezTo>
                <a:lnTo>
                  <a:pt x="16640" y="7825"/>
                </a:lnTo>
                <a:lnTo>
                  <a:pt x="16252" y="8213"/>
                </a:lnTo>
                <a:lnTo>
                  <a:pt x="16161" y="8213"/>
                </a:lnTo>
                <a:cubicBezTo>
                  <a:pt x="15978" y="8304"/>
                  <a:pt x="15796" y="8509"/>
                  <a:pt x="15590" y="8601"/>
                </a:cubicBezTo>
                <a:lnTo>
                  <a:pt x="15796" y="8783"/>
                </a:lnTo>
                <a:lnTo>
                  <a:pt x="15887" y="8692"/>
                </a:lnTo>
                <a:cubicBezTo>
                  <a:pt x="15922" y="8692"/>
                  <a:pt x="15944" y="8692"/>
                  <a:pt x="15957" y="8687"/>
                </a:cubicBezTo>
                <a:lnTo>
                  <a:pt x="15957" y="8687"/>
                </a:lnTo>
                <a:cubicBezTo>
                  <a:pt x="15930" y="8749"/>
                  <a:pt x="15887" y="8812"/>
                  <a:pt x="15887" y="8874"/>
                </a:cubicBezTo>
                <a:cubicBezTo>
                  <a:pt x="15978" y="8874"/>
                  <a:pt x="16070" y="8783"/>
                  <a:pt x="16161" y="8601"/>
                </a:cubicBezTo>
                <a:cubicBezTo>
                  <a:pt x="16252" y="8601"/>
                  <a:pt x="16366" y="8509"/>
                  <a:pt x="16458" y="8395"/>
                </a:cubicBezTo>
                <a:lnTo>
                  <a:pt x="16458" y="8395"/>
                </a:lnTo>
                <a:cubicBezTo>
                  <a:pt x="16366" y="8601"/>
                  <a:pt x="16252" y="8874"/>
                  <a:pt x="16070" y="9171"/>
                </a:cubicBezTo>
                <a:lnTo>
                  <a:pt x="16161" y="9171"/>
                </a:lnTo>
                <a:lnTo>
                  <a:pt x="16070" y="9263"/>
                </a:lnTo>
                <a:lnTo>
                  <a:pt x="16161" y="9263"/>
                </a:lnTo>
                <a:lnTo>
                  <a:pt x="16252" y="9354"/>
                </a:lnTo>
                <a:cubicBezTo>
                  <a:pt x="16458" y="9080"/>
                  <a:pt x="16732" y="8783"/>
                  <a:pt x="16937" y="8509"/>
                </a:cubicBezTo>
                <a:lnTo>
                  <a:pt x="17120" y="8395"/>
                </a:lnTo>
                <a:lnTo>
                  <a:pt x="17028" y="8395"/>
                </a:lnTo>
                <a:lnTo>
                  <a:pt x="17211" y="8213"/>
                </a:lnTo>
                <a:cubicBezTo>
                  <a:pt x="17211" y="8121"/>
                  <a:pt x="17302" y="8121"/>
                  <a:pt x="17302" y="8030"/>
                </a:cubicBezTo>
                <a:cubicBezTo>
                  <a:pt x="17690" y="7733"/>
                  <a:pt x="18261" y="7368"/>
                  <a:pt x="18649" y="7071"/>
                </a:cubicBezTo>
                <a:lnTo>
                  <a:pt x="18832" y="6889"/>
                </a:lnTo>
                <a:lnTo>
                  <a:pt x="18649" y="6980"/>
                </a:lnTo>
                <a:cubicBezTo>
                  <a:pt x="18631" y="6988"/>
                  <a:pt x="18618" y="6992"/>
                  <a:pt x="18609" y="6992"/>
                </a:cubicBezTo>
                <a:cubicBezTo>
                  <a:pt x="18540" y="6992"/>
                  <a:pt x="18768" y="6746"/>
                  <a:pt x="18732" y="6746"/>
                </a:cubicBezTo>
                <a:cubicBezTo>
                  <a:pt x="18723" y="6746"/>
                  <a:pt x="18698" y="6761"/>
                  <a:pt x="18649" y="6797"/>
                </a:cubicBezTo>
                <a:cubicBezTo>
                  <a:pt x="18740" y="6683"/>
                  <a:pt x="18832" y="6501"/>
                  <a:pt x="19014" y="6409"/>
                </a:cubicBezTo>
                <a:lnTo>
                  <a:pt x="19105" y="6318"/>
                </a:lnTo>
                <a:cubicBezTo>
                  <a:pt x="19105" y="6318"/>
                  <a:pt x="19220" y="6227"/>
                  <a:pt x="19311" y="6227"/>
                </a:cubicBezTo>
                <a:cubicBezTo>
                  <a:pt x="19402" y="6113"/>
                  <a:pt x="19494" y="6021"/>
                  <a:pt x="19585" y="5930"/>
                </a:cubicBezTo>
                <a:cubicBezTo>
                  <a:pt x="19676" y="5930"/>
                  <a:pt x="19676" y="6021"/>
                  <a:pt x="19676" y="6021"/>
                </a:cubicBezTo>
                <a:cubicBezTo>
                  <a:pt x="19676" y="6021"/>
                  <a:pt x="19402" y="6113"/>
                  <a:pt x="19311" y="6318"/>
                </a:cubicBezTo>
                <a:cubicBezTo>
                  <a:pt x="19402" y="6227"/>
                  <a:pt x="19585" y="6113"/>
                  <a:pt x="19790" y="6021"/>
                </a:cubicBezTo>
                <a:cubicBezTo>
                  <a:pt x="19882" y="5930"/>
                  <a:pt x="20064" y="5839"/>
                  <a:pt x="20155" y="5656"/>
                </a:cubicBezTo>
                <a:cubicBezTo>
                  <a:pt x="20064" y="5656"/>
                  <a:pt x="19973" y="5747"/>
                  <a:pt x="19882" y="5747"/>
                </a:cubicBezTo>
                <a:cubicBezTo>
                  <a:pt x="20064" y="5542"/>
                  <a:pt x="20247" y="5359"/>
                  <a:pt x="20543" y="5177"/>
                </a:cubicBezTo>
                <a:cubicBezTo>
                  <a:pt x="20772" y="4929"/>
                  <a:pt x="20953" y="4761"/>
                  <a:pt x="21166" y="4606"/>
                </a:cubicBezTo>
                <a:lnTo>
                  <a:pt x="20932" y="4606"/>
                </a:lnTo>
                <a:cubicBezTo>
                  <a:pt x="21023" y="4697"/>
                  <a:pt x="20726" y="4880"/>
                  <a:pt x="20361" y="5177"/>
                </a:cubicBezTo>
                <a:cubicBezTo>
                  <a:pt x="20064" y="5359"/>
                  <a:pt x="19790" y="5542"/>
                  <a:pt x="20064" y="5542"/>
                </a:cubicBezTo>
                <a:cubicBezTo>
                  <a:pt x="19676" y="5542"/>
                  <a:pt x="19402" y="5930"/>
                  <a:pt x="18923" y="6113"/>
                </a:cubicBezTo>
                <a:cubicBezTo>
                  <a:pt x="18923" y="6113"/>
                  <a:pt x="19014" y="6113"/>
                  <a:pt x="18740" y="6227"/>
                </a:cubicBezTo>
                <a:lnTo>
                  <a:pt x="18740" y="6318"/>
                </a:lnTo>
                <a:lnTo>
                  <a:pt x="18923" y="6318"/>
                </a:lnTo>
                <a:cubicBezTo>
                  <a:pt x="18832" y="6409"/>
                  <a:pt x="18444" y="6797"/>
                  <a:pt x="18261" y="6889"/>
                </a:cubicBezTo>
                <a:lnTo>
                  <a:pt x="18078" y="7071"/>
                </a:lnTo>
                <a:lnTo>
                  <a:pt x="17964" y="7071"/>
                </a:lnTo>
                <a:lnTo>
                  <a:pt x="17964" y="6980"/>
                </a:lnTo>
                <a:lnTo>
                  <a:pt x="18078" y="6889"/>
                </a:lnTo>
                <a:cubicBezTo>
                  <a:pt x="18078" y="6797"/>
                  <a:pt x="18170" y="6797"/>
                  <a:pt x="18170" y="6797"/>
                </a:cubicBezTo>
                <a:cubicBezTo>
                  <a:pt x="18250" y="6697"/>
                  <a:pt x="18189" y="6615"/>
                  <a:pt x="18235" y="6596"/>
                </a:cubicBezTo>
                <a:lnTo>
                  <a:pt x="18235" y="6596"/>
                </a:lnTo>
                <a:cubicBezTo>
                  <a:pt x="18225" y="6599"/>
                  <a:pt x="18214" y="6603"/>
                  <a:pt x="18203" y="6611"/>
                </a:cubicBezTo>
                <a:lnTo>
                  <a:pt x="18203" y="6611"/>
                </a:lnTo>
                <a:cubicBezTo>
                  <a:pt x="18261" y="6475"/>
                  <a:pt x="18261" y="6396"/>
                  <a:pt x="18261" y="6318"/>
                </a:cubicBezTo>
                <a:cubicBezTo>
                  <a:pt x="18444" y="6227"/>
                  <a:pt x="18535" y="5839"/>
                  <a:pt x="18649" y="5451"/>
                </a:cubicBezTo>
                <a:cubicBezTo>
                  <a:pt x="18740" y="5268"/>
                  <a:pt x="18832" y="4971"/>
                  <a:pt x="18832" y="4789"/>
                </a:cubicBezTo>
                <a:cubicBezTo>
                  <a:pt x="18923" y="4606"/>
                  <a:pt x="18923" y="4309"/>
                  <a:pt x="19014" y="4218"/>
                </a:cubicBezTo>
                <a:lnTo>
                  <a:pt x="19014" y="4218"/>
                </a:lnTo>
                <a:cubicBezTo>
                  <a:pt x="18649" y="4309"/>
                  <a:pt x="18352" y="4401"/>
                  <a:pt x="18078" y="4401"/>
                </a:cubicBezTo>
                <a:lnTo>
                  <a:pt x="17964" y="4606"/>
                </a:lnTo>
                <a:cubicBezTo>
                  <a:pt x="17690" y="4697"/>
                  <a:pt x="17394" y="4697"/>
                  <a:pt x="17120" y="4789"/>
                </a:cubicBezTo>
                <a:cubicBezTo>
                  <a:pt x="17028" y="4880"/>
                  <a:pt x="16823" y="4880"/>
                  <a:pt x="16732" y="4971"/>
                </a:cubicBezTo>
                <a:cubicBezTo>
                  <a:pt x="16549" y="4971"/>
                  <a:pt x="16366" y="5086"/>
                  <a:pt x="16366" y="5086"/>
                </a:cubicBezTo>
                <a:lnTo>
                  <a:pt x="16366" y="5177"/>
                </a:lnTo>
                <a:cubicBezTo>
                  <a:pt x="16070" y="5359"/>
                  <a:pt x="15499" y="5451"/>
                  <a:pt x="14928" y="5656"/>
                </a:cubicBezTo>
                <a:cubicBezTo>
                  <a:pt x="14928" y="5588"/>
                  <a:pt x="14993" y="5561"/>
                  <a:pt x="15069" y="5550"/>
                </a:cubicBezTo>
                <a:lnTo>
                  <a:pt x="15069" y="5550"/>
                </a:lnTo>
                <a:cubicBezTo>
                  <a:pt x="14371" y="5618"/>
                  <a:pt x="13840" y="6120"/>
                  <a:pt x="13308" y="6227"/>
                </a:cubicBezTo>
                <a:cubicBezTo>
                  <a:pt x="13125" y="6318"/>
                  <a:pt x="13034" y="6318"/>
                  <a:pt x="12943" y="6409"/>
                </a:cubicBezTo>
                <a:lnTo>
                  <a:pt x="12829" y="6409"/>
                </a:lnTo>
                <a:cubicBezTo>
                  <a:pt x="12737" y="6409"/>
                  <a:pt x="12555" y="6501"/>
                  <a:pt x="12463" y="6592"/>
                </a:cubicBezTo>
                <a:lnTo>
                  <a:pt x="12372" y="6501"/>
                </a:lnTo>
                <a:lnTo>
                  <a:pt x="12258" y="6592"/>
                </a:lnTo>
                <a:cubicBezTo>
                  <a:pt x="12075" y="6592"/>
                  <a:pt x="12167" y="6683"/>
                  <a:pt x="12258" y="6683"/>
                </a:cubicBezTo>
                <a:cubicBezTo>
                  <a:pt x="12258" y="6683"/>
                  <a:pt x="12167" y="6797"/>
                  <a:pt x="12075" y="6797"/>
                </a:cubicBezTo>
                <a:cubicBezTo>
                  <a:pt x="11919" y="6797"/>
                  <a:pt x="11745" y="6999"/>
                  <a:pt x="11527" y="6999"/>
                </a:cubicBezTo>
                <a:cubicBezTo>
                  <a:pt x="11490" y="6999"/>
                  <a:pt x="11452" y="6993"/>
                  <a:pt x="11413" y="6980"/>
                </a:cubicBezTo>
                <a:cubicBezTo>
                  <a:pt x="11413" y="7071"/>
                  <a:pt x="10660" y="7459"/>
                  <a:pt x="10660" y="7642"/>
                </a:cubicBezTo>
                <a:cubicBezTo>
                  <a:pt x="10660" y="7642"/>
                  <a:pt x="10546" y="7642"/>
                  <a:pt x="10660" y="7551"/>
                </a:cubicBezTo>
                <a:lnTo>
                  <a:pt x="10660" y="7551"/>
                </a:lnTo>
                <a:cubicBezTo>
                  <a:pt x="10546" y="7642"/>
                  <a:pt x="10546" y="7642"/>
                  <a:pt x="10455" y="7642"/>
                </a:cubicBezTo>
                <a:cubicBezTo>
                  <a:pt x="10660" y="7459"/>
                  <a:pt x="10843" y="7254"/>
                  <a:pt x="10934" y="7071"/>
                </a:cubicBezTo>
                <a:cubicBezTo>
                  <a:pt x="10952" y="7053"/>
                  <a:pt x="10963" y="7046"/>
                  <a:pt x="10969" y="7046"/>
                </a:cubicBezTo>
                <a:cubicBezTo>
                  <a:pt x="10992" y="7046"/>
                  <a:pt x="10934" y="7163"/>
                  <a:pt x="10934" y="7163"/>
                </a:cubicBezTo>
                <a:cubicBezTo>
                  <a:pt x="11023" y="7073"/>
                  <a:pt x="11025" y="6984"/>
                  <a:pt x="11110" y="6980"/>
                </a:cubicBezTo>
                <a:lnTo>
                  <a:pt x="11110" y="6980"/>
                </a:lnTo>
                <a:cubicBezTo>
                  <a:pt x="11103" y="7013"/>
                  <a:pt x="11088" y="7074"/>
                  <a:pt x="11056" y="7125"/>
                </a:cubicBezTo>
                <a:lnTo>
                  <a:pt x="11056" y="7125"/>
                </a:lnTo>
                <a:cubicBezTo>
                  <a:pt x="11408" y="6674"/>
                  <a:pt x="11320" y="6498"/>
                  <a:pt x="11231" y="6409"/>
                </a:cubicBezTo>
                <a:cubicBezTo>
                  <a:pt x="11413" y="6227"/>
                  <a:pt x="11505" y="6021"/>
                  <a:pt x="11505" y="5839"/>
                </a:cubicBezTo>
                <a:cubicBezTo>
                  <a:pt x="11550" y="5793"/>
                  <a:pt x="11624" y="5747"/>
                  <a:pt x="11662" y="5747"/>
                </a:cubicBezTo>
                <a:cubicBezTo>
                  <a:pt x="11699" y="5747"/>
                  <a:pt x="11699" y="5793"/>
                  <a:pt x="11596" y="5930"/>
                </a:cubicBezTo>
                <a:cubicBezTo>
                  <a:pt x="11687" y="5839"/>
                  <a:pt x="12372" y="4971"/>
                  <a:pt x="12167" y="4880"/>
                </a:cubicBezTo>
                <a:cubicBezTo>
                  <a:pt x="12258" y="4789"/>
                  <a:pt x="12372" y="4606"/>
                  <a:pt x="12372" y="4606"/>
                </a:cubicBezTo>
                <a:cubicBezTo>
                  <a:pt x="12540" y="4166"/>
                  <a:pt x="12630" y="4130"/>
                  <a:pt x="12715" y="3757"/>
                </a:cubicBezTo>
                <a:lnTo>
                  <a:pt x="12715" y="3757"/>
                </a:lnTo>
                <a:cubicBezTo>
                  <a:pt x="12701" y="3775"/>
                  <a:pt x="12680" y="3796"/>
                  <a:pt x="12646" y="3830"/>
                </a:cubicBezTo>
                <a:cubicBezTo>
                  <a:pt x="12555" y="3556"/>
                  <a:pt x="12737" y="3465"/>
                  <a:pt x="12737" y="2986"/>
                </a:cubicBezTo>
                <a:lnTo>
                  <a:pt x="12737" y="2506"/>
                </a:lnTo>
                <a:cubicBezTo>
                  <a:pt x="12646" y="2415"/>
                  <a:pt x="12646" y="2415"/>
                  <a:pt x="12555" y="2324"/>
                </a:cubicBezTo>
                <a:lnTo>
                  <a:pt x="12463" y="2232"/>
                </a:lnTo>
                <a:cubicBezTo>
                  <a:pt x="12372" y="2118"/>
                  <a:pt x="12258" y="2027"/>
                  <a:pt x="12075" y="1844"/>
                </a:cubicBezTo>
                <a:lnTo>
                  <a:pt x="12075" y="1936"/>
                </a:lnTo>
                <a:cubicBezTo>
                  <a:pt x="12075" y="2027"/>
                  <a:pt x="11984" y="2027"/>
                  <a:pt x="11984" y="2027"/>
                </a:cubicBezTo>
                <a:cubicBezTo>
                  <a:pt x="11984" y="1936"/>
                  <a:pt x="11893" y="1844"/>
                  <a:pt x="11893" y="1662"/>
                </a:cubicBezTo>
                <a:cubicBezTo>
                  <a:pt x="11893" y="1751"/>
                  <a:pt x="11871" y="1819"/>
                  <a:pt x="11835" y="1819"/>
                </a:cubicBezTo>
                <a:cubicBezTo>
                  <a:pt x="11798" y="1819"/>
                  <a:pt x="11745" y="1746"/>
                  <a:pt x="11687" y="1548"/>
                </a:cubicBezTo>
                <a:cubicBezTo>
                  <a:pt x="11801" y="1548"/>
                  <a:pt x="11801" y="1365"/>
                  <a:pt x="11687" y="1091"/>
                </a:cubicBezTo>
                <a:cubicBezTo>
                  <a:pt x="11505" y="886"/>
                  <a:pt x="11322" y="612"/>
                  <a:pt x="11231" y="406"/>
                </a:cubicBezTo>
                <a:lnTo>
                  <a:pt x="11231" y="406"/>
                </a:lnTo>
                <a:cubicBezTo>
                  <a:pt x="11259" y="471"/>
                  <a:pt x="11250" y="495"/>
                  <a:pt x="11215" y="495"/>
                </a:cubicBezTo>
                <a:cubicBezTo>
                  <a:pt x="11139" y="495"/>
                  <a:pt x="10940" y="378"/>
                  <a:pt x="10751" y="315"/>
                </a:cubicBezTo>
                <a:cubicBezTo>
                  <a:pt x="10580" y="262"/>
                  <a:pt x="10416" y="210"/>
                  <a:pt x="10344" y="210"/>
                </a:cubicBezTo>
                <a:cubicBezTo>
                  <a:pt x="10291" y="210"/>
                  <a:pt x="10286" y="238"/>
                  <a:pt x="10363" y="315"/>
                </a:cubicBezTo>
                <a:cubicBezTo>
                  <a:pt x="10089" y="132"/>
                  <a:pt x="10455" y="224"/>
                  <a:pt x="10181" y="41"/>
                </a:cubicBezTo>
                <a:cubicBezTo>
                  <a:pt x="9861" y="41"/>
                  <a:pt x="9582" y="1"/>
                  <a:pt x="92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 name="Google Shape;35;p2"/>
          <p:cNvSpPr txBox="1">
            <a:spLocks noGrp="1"/>
          </p:cNvSpPr>
          <p:nvPr>
            <p:ph type="ctrTitle"/>
          </p:nvPr>
        </p:nvSpPr>
        <p:spPr>
          <a:xfrm rot="-697704">
            <a:off x="1517934" y="1848586"/>
            <a:ext cx="4636257" cy="1945876"/>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500">
                <a:solidFill>
                  <a:srgbClr val="434343"/>
                </a:solidFill>
                <a:latin typeface="Mansalva"/>
                <a:ea typeface="Mansalva"/>
                <a:cs typeface="Mansalva"/>
                <a:sym typeface="Mansalva"/>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36" name="Google Shape;36;p2"/>
          <p:cNvSpPr txBox="1">
            <a:spLocks noGrp="1"/>
          </p:cNvSpPr>
          <p:nvPr>
            <p:ph type="subTitle" idx="1"/>
          </p:nvPr>
        </p:nvSpPr>
        <p:spPr>
          <a:xfrm rot="490">
            <a:off x="6390762" y="1475300"/>
            <a:ext cx="2104200" cy="793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Numbers and text 1">
  <p:cSld name="CUSTOM_15">
    <p:spTree>
      <p:nvGrpSpPr>
        <p:cNvPr id="1" name="Shape 189"/>
        <p:cNvGrpSpPr/>
        <p:nvPr/>
      </p:nvGrpSpPr>
      <p:grpSpPr>
        <a:xfrm>
          <a:off x="0" y="0"/>
          <a:ext cx="0" cy="0"/>
          <a:chOff x="0" y="0"/>
          <a:chExt cx="0" cy="0"/>
        </a:xfrm>
      </p:grpSpPr>
      <p:grpSp>
        <p:nvGrpSpPr>
          <p:cNvPr id="190" name="Google Shape;190;p15"/>
          <p:cNvGrpSpPr/>
          <p:nvPr/>
        </p:nvGrpSpPr>
        <p:grpSpPr>
          <a:xfrm>
            <a:off x="95162" y="199025"/>
            <a:ext cx="8825129" cy="4814880"/>
            <a:chOff x="95162" y="199025"/>
            <a:chExt cx="8825129" cy="4814880"/>
          </a:xfrm>
        </p:grpSpPr>
        <p:sp>
          <p:nvSpPr>
            <p:cNvPr id="191" name="Google Shape;191;p15"/>
            <p:cNvSpPr/>
            <p:nvPr/>
          </p:nvSpPr>
          <p:spPr>
            <a:xfrm>
              <a:off x="604291" y="250805"/>
              <a:ext cx="8316000" cy="4763100"/>
            </a:xfrm>
            <a:prstGeom prst="roundRect">
              <a:avLst>
                <a:gd name="adj" fmla="val 4643"/>
              </a:avLst>
            </a:prstGeom>
            <a:solidFill>
              <a:srgbClr val="E3E3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 name="Google Shape;192;p15"/>
            <p:cNvSpPr/>
            <p:nvPr/>
          </p:nvSpPr>
          <p:spPr>
            <a:xfrm>
              <a:off x="439175" y="199025"/>
              <a:ext cx="8409600" cy="4763100"/>
            </a:xfrm>
            <a:prstGeom prst="roundRect">
              <a:avLst>
                <a:gd name="adj" fmla="val 4643"/>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93" name="Google Shape;193;p15"/>
            <p:cNvGrpSpPr/>
            <p:nvPr/>
          </p:nvGrpSpPr>
          <p:grpSpPr>
            <a:xfrm>
              <a:off x="95162" y="199027"/>
              <a:ext cx="344001" cy="1985625"/>
              <a:chOff x="95162" y="199027"/>
              <a:chExt cx="344001" cy="1985625"/>
            </a:xfrm>
          </p:grpSpPr>
          <p:sp>
            <p:nvSpPr>
              <p:cNvPr id="194" name="Google Shape;194;p15"/>
              <p:cNvSpPr/>
              <p:nvPr/>
            </p:nvSpPr>
            <p:spPr>
              <a:xfrm>
                <a:off x="208199" y="1155322"/>
                <a:ext cx="153964" cy="1022898"/>
              </a:xfrm>
              <a:custGeom>
                <a:avLst/>
                <a:gdLst/>
                <a:ahLst/>
                <a:cxnLst/>
                <a:rect l="l" t="t" r="r" b="b"/>
                <a:pathLst>
                  <a:path w="4383" h="29103" extrusionOk="0">
                    <a:moveTo>
                      <a:pt x="0" y="1"/>
                    </a:moveTo>
                    <a:lnTo>
                      <a:pt x="0" y="26546"/>
                    </a:lnTo>
                    <a:cubicBezTo>
                      <a:pt x="0" y="27779"/>
                      <a:pt x="777" y="28829"/>
                      <a:pt x="1918" y="29103"/>
                    </a:cubicBezTo>
                    <a:cubicBezTo>
                      <a:pt x="4383" y="28623"/>
                      <a:pt x="3995" y="26820"/>
                      <a:pt x="3995" y="26820"/>
                    </a:cubicBezTo>
                    <a:lnTo>
                      <a:pt x="3995" y="663"/>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 name="Google Shape;195;p15"/>
              <p:cNvSpPr/>
              <p:nvPr/>
            </p:nvSpPr>
            <p:spPr>
              <a:xfrm>
                <a:off x="208199" y="1018141"/>
                <a:ext cx="194079" cy="1166510"/>
              </a:xfrm>
              <a:custGeom>
                <a:avLst/>
                <a:gdLst/>
                <a:ahLst/>
                <a:cxnLst/>
                <a:rect l="l" t="t" r="r" b="b"/>
                <a:pathLst>
                  <a:path w="5525" h="33189" extrusionOk="0">
                    <a:moveTo>
                      <a:pt x="0" y="0"/>
                    </a:moveTo>
                    <a:lnTo>
                      <a:pt x="0" y="3904"/>
                    </a:lnTo>
                    <a:lnTo>
                      <a:pt x="3995" y="4566"/>
                    </a:lnTo>
                    <a:lnTo>
                      <a:pt x="3995" y="30723"/>
                    </a:lnTo>
                    <a:cubicBezTo>
                      <a:pt x="3995" y="30723"/>
                      <a:pt x="4383" y="32526"/>
                      <a:pt x="1918" y="33006"/>
                    </a:cubicBezTo>
                    <a:cubicBezTo>
                      <a:pt x="2192" y="33188"/>
                      <a:pt x="2488" y="33188"/>
                      <a:pt x="2762" y="33188"/>
                    </a:cubicBezTo>
                    <a:cubicBezTo>
                      <a:pt x="4292" y="33188"/>
                      <a:pt x="5524" y="31956"/>
                      <a:pt x="5524" y="30449"/>
                    </a:cubicBezTo>
                    <a:lnTo>
                      <a:pt x="5524" y="0"/>
                    </a:lnTo>
                    <a:close/>
                  </a:path>
                </a:pathLst>
              </a:custGeom>
              <a:solidFill>
                <a:srgbClr val="D8D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 name="Google Shape;196;p15"/>
              <p:cNvSpPr/>
              <p:nvPr/>
            </p:nvSpPr>
            <p:spPr>
              <a:xfrm>
                <a:off x="95162" y="329811"/>
                <a:ext cx="123508" cy="725269"/>
              </a:xfrm>
              <a:custGeom>
                <a:avLst/>
                <a:gdLst/>
                <a:ahLst/>
                <a:cxnLst/>
                <a:rect l="l" t="t" r="r" b="b"/>
                <a:pathLst>
                  <a:path w="3516" h="20635" extrusionOk="0">
                    <a:moveTo>
                      <a:pt x="2762" y="0"/>
                    </a:moveTo>
                    <a:cubicBezTo>
                      <a:pt x="1233" y="0"/>
                      <a:pt x="0" y="1233"/>
                      <a:pt x="0" y="2671"/>
                    </a:cubicBezTo>
                    <a:lnTo>
                      <a:pt x="0" y="19881"/>
                    </a:lnTo>
                    <a:cubicBezTo>
                      <a:pt x="0" y="20361"/>
                      <a:pt x="365" y="20634"/>
                      <a:pt x="753" y="20634"/>
                    </a:cubicBezTo>
                    <a:cubicBezTo>
                      <a:pt x="1233" y="20634"/>
                      <a:pt x="1507" y="20361"/>
                      <a:pt x="1507" y="19881"/>
                    </a:cubicBezTo>
                    <a:lnTo>
                      <a:pt x="1507" y="2671"/>
                    </a:lnTo>
                    <a:cubicBezTo>
                      <a:pt x="1507" y="1986"/>
                      <a:pt x="2077" y="1530"/>
                      <a:pt x="2762" y="1530"/>
                    </a:cubicBezTo>
                    <a:cubicBezTo>
                      <a:pt x="3127" y="1530"/>
                      <a:pt x="3515" y="1142"/>
                      <a:pt x="3515" y="754"/>
                    </a:cubicBezTo>
                    <a:cubicBezTo>
                      <a:pt x="3515" y="274"/>
                      <a:pt x="3127" y="0"/>
                      <a:pt x="27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 name="Google Shape;197;p15"/>
              <p:cNvSpPr/>
              <p:nvPr/>
            </p:nvSpPr>
            <p:spPr>
              <a:xfrm>
                <a:off x="158495" y="329811"/>
                <a:ext cx="60173" cy="69838"/>
              </a:xfrm>
              <a:custGeom>
                <a:avLst/>
                <a:gdLst/>
                <a:ahLst/>
                <a:cxnLst/>
                <a:rect l="l" t="t" r="r" b="b"/>
                <a:pathLst>
                  <a:path w="1713" h="1987" extrusionOk="0">
                    <a:moveTo>
                      <a:pt x="959" y="0"/>
                    </a:moveTo>
                    <a:cubicBezTo>
                      <a:pt x="571" y="0"/>
                      <a:pt x="274" y="92"/>
                      <a:pt x="0" y="183"/>
                    </a:cubicBezTo>
                    <a:lnTo>
                      <a:pt x="0" y="1986"/>
                    </a:lnTo>
                    <a:cubicBezTo>
                      <a:pt x="183" y="1712"/>
                      <a:pt x="571" y="1530"/>
                      <a:pt x="959" y="1530"/>
                    </a:cubicBezTo>
                    <a:cubicBezTo>
                      <a:pt x="1324" y="1530"/>
                      <a:pt x="1712" y="1142"/>
                      <a:pt x="1712" y="754"/>
                    </a:cubicBezTo>
                    <a:cubicBezTo>
                      <a:pt x="1712" y="274"/>
                      <a:pt x="1324" y="0"/>
                      <a:pt x="959" y="0"/>
                    </a:cubicBezTo>
                    <a:close/>
                  </a:path>
                </a:pathLst>
              </a:custGeom>
              <a:solidFill>
                <a:srgbClr val="D582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 name="Google Shape;198;p15"/>
              <p:cNvSpPr/>
              <p:nvPr/>
            </p:nvSpPr>
            <p:spPr>
              <a:xfrm>
                <a:off x="175321" y="199027"/>
                <a:ext cx="263843" cy="926664"/>
              </a:xfrm>
              <a:custGeom>
                <a:avLst/>
                <a:gdLst/>
                <a:ahLst/>
                <a:cxnLst/>
                <a:rect l="l" t="t" r="r" b="b"/>
                <a:pathLst>
                  <a:path w="7511" h="26365" extrusionOk="0">
                    <a:moveTo>
                      <a:pt x="3698" y="1"/>
                    </a:moveTo>
                    <a:cubicBezTo>
                      <a:pt x="2466" y="1"/>
                      <a:pt x="1416" y="571"/>
                      <a:pt x="754" y="1530"/>
                    </a:cubicBezTo>
                    <a:cubicBezTo>
                      <a:pt x="275" y="2101"/>
                      <a:pt x="1" y="2854"/>
                      <a:pt x="1" y="3721"/>
                    </a:cubicBezTo>
                    <a:lnTo>
                      <a:pt x="1" y="25109"/>
                    </a:lnTo>
                    <a:cubicBezTo>
                      <a:pt x="1" y="25793"/>
                      <a:pt x="480" y="26364"/>
                      <a:pt x="1142" y="26364"/>
                    </a:cubicBezTo>
                    <a:lnTo>
                      <a:pt x="6278" y="26364"/>
                    </a:lnTo>
                    <a:cubicBezTo>
                      <a:pt x="6940" y="26364"/>
                      <a:pt x="7510" y="25793"/>
                      <a:pt x="7510" y="25109"/>
                    </a:cubicBezTo>
                    <a:lnTo>
                      <a:pt x="7510" y="3721"/>
                    </a:lnTo>
                    <a:cubicBezTo>
                      <a:pt x="7510" y="2671"/>
                      <a:pt x="7031" y="1827"/>
                      <a:pt x="6369" y="1051"/>
                    </a:cubicBezTo>
                    <a:cubicBezTo>
                      <a:pt x="5707" y="389"/>
                      <a:pt x="4748" y="1"/>
                      <a:pt x="3698" y="1"/>
                    </a:cubicBezTo>
                    <a:close/>
                  </a:path>
                </a:pathLst>
              </a:custGeom>
              <a:solidFill>
                <a:srgbClr val="E274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 name="Google Shape;199;p15"/>
              <p:cNvSpPr/>
              <p:nvPr/>
            </p:nvSpPr>
            <p:spPr>
              <a:xfrm>
                <a:off x="175321" y="229535"/>
                <a:ext cx="226959" cy="896156"/>
              </a:xfrm>
              <a:custGeom>
                <a:avLst/>
                <a:gdLst/>
                <a:ahLst/>
                <a:cxnLst/>
                <a:rect l="l" t="t" r="r" b="b"/>
                <a:pathLst>
                  <a:path w="6461" h="25497" extrusionOk="0">
                    <a:moveTo>
                      <a:pt x="2763" y="0"/>
                    </a:moveTo>
                    <a:cubicBezTo>
                      <a:pt x="1986" y="0"/>
                      <a:pt x="1325" y="274"/>
                      <a:pt x="754" y="662"/>
                    </a:cubicBezTo>
                    <a:cubicBezTo>
                      <a:pt x="275" y="1233"/>
                      <a:pt x="1" y="1986"/>
                      <a:pt x="1" y="2853"/>
                    </a:cubicBezTo>
                    <a:lnTo>
                      <a:pt x="1" y="24241"/>
                    </a:lnTo>
                    <a:cubicBezTo>
                      <a:pt x="1" y="24925"/>
                      <a:pt x="480" y="25496"/>
                      <a:pt x="1142" y="25496"/>
                    </a:cubicBezTo>
                    <a:lnTo>
                      <a:pt x="5319" y="25496"/>
                    </a:lnTo>
                    <a:cubicBezTo>
                      <a:pt x="5981" y="25496"/>
                      <a:pt x="6460" y="24925"/>
                      <a:pt x="6460" y="24241"/>
                    </a:cubicBezTo>
                    <a:lnTo>
                      <a:pt x="6460" y="3812"/>
                    </a:lnTo>
                    <a:cubicBezTo>
                      <a:pt x="6460" y="2762"/>
                      <a:pt x="6072" y="1803"/>
                      <a:pt x="5410" y="1141"/>
                    </a:cubicBezTo>
                    <a:cubicBezTo>
                      <a:pt x="4748" y="480"/>
                      <a:pt x="3790" y="0"/>
                      <a:pt x="27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200" name="Google Shape;200;p15"/>
          <p:cNvSpPr txBox="1">
            <a:spLocks noGrp="1"/>
          </p:cNvSpPr>
          <p:nvPr>
            <p:ph type="subTitle" idx="1"/>
          </p:nvPr>
        </p:nvSpPr>
        <p:spPr>
          <a:xfrm>
            <a:off x="2005901" y="1547900"/>
            <a:ext cx="2573700" cy="741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p:txBody>
      </p:sp>
      <p:sp>
        <p:nvSpPr>
          <p:cNvPr id="201" name="Google Shape;201;p15"/>
          <p:cNvSpPr txBox="1">
            <a:spLocks noGrp="1"/>
          </p:cNvSpPr>
          <p:nvPr>
            <p:ph type="title" hasCustomPrompt="1"/>
          </p:nvPr>
        </p:nvSpPr>
        <p:spPr>
          <a:xfrm>
            <a:off x="6543600" y="1547900"/>
            <a:ext cx="1880400" cy="741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7200"/>
              <a:buNone/>
              <a:defRPr sz="5000">
                <a:solidFill>
                  <a:schemeClr val="accent1"/>
                </a:solidFill>
              </a:defRPr>
            </a:lvl1pPr>
            <a:lvl2pPr lvl="1" rtl="0">
              <a:spcBef>
                <a:spcPts val="0"/>
              </a:spcBef>
              <a:spcAft>
                <a:spcPts val="0"/>
              </a:spcAft>
              <a:buClr>
                <a:schemeClr val="accent1"/>
              </a:buClr>
              <a:buSzPts val="7200"/>
              <a:buNone/>
              <a:defRPr sz="7200">
                <a:solidFill>
                  <a:schemeClr val="accent1"/>
                </a:solidFill>
              </a:defRPr>
            </a:lvl2pPr>
            <a:lvl3pPr lvl="2" rtl="0">
              <a:spcBef>
                <a:spcPts val="0"/>
              </a:spcBef>
              <a:spcAft>
                <a:spcPts val="0"/>
              </a:spcAft>
              <a:buClr>
                <a:schemeClr val="accent1"/>
              </a:buClr>
              <a:buSzPts val="7200"/>
              <a:buNone/>
              <a:defRPr sz="7200">
                <a:solidFill>
                  <a:schemeClr val="accent1"/>
                </a:solidFill>
              </a:defRPr>
            </a:lvl3pPr>
            <a:lvl4pPr lvl="3" rtl="0">
              <a:spcBef>
                <a:spcPts val="0"/>
              </a:spcBef>
              <a:spcAft>
                <a:spcPts val="0"/>
              </a:spcAft>
              <a:buClr>
                <a:schemeClr val="accent1"/>
              </a:buClr>
              <a:buSzPts val="7200"/>
              <a:buNone/>
              <a:defRPr sz="7200">
                <a:solidFill>
                  <a:schemeClr val="accent1"/>
                </a:solidFill>
              </a:defRPr>
            </a:lvl4pPr>
            <a:lvl5pPr lvl="4" rtl="0">
              <a:spcBef>
                <a:spcPts val="0"/>
              </a:spcBef>
              <a:spcAft>
                <a:spcPts val="0"/>
              </a:spcAft>
              <a:buClr>
                <a:schemeClr val="accent1"/>
              </a:buClr>
              <a:buSzPts val="7200"/>
              <a:buNone/>
              <a:defRPr sz="7200">
                <a:solidFill>
                  <a:schemeClr val="accent1"/>
                </a:solidFill>
              </a:defRPr>
            </a:lvl5pPr>
            <a:lvl6pPr lvl="5" rtl="0">
              <a:spcBef>
                <a:spcPts val="0"/>
              </a:spcBef>
              <a:spcAft>
                <a:spcPts val="0"/>
              </a:spcAft>
              <a:buClr>
                <a:schemeClr val="accent1"/>
              </a:buClr>
              <a:buSzPts val="7200"/>
              <a:buNone/>
              <a:defRPr sz="7200">
                <a:solidFill>
                  <a:schemeClr val="accent1"/>
                </a:solidFill>
              </a:defRPr>
            </a:lvl6pPr>
            <a:lvl7pPr lvl="6" rtl="0">
              <a:spcBef>
                <a:spcPts val="0"/>
              </a:spcBef>
              <a:spcAft>
                <a:spcPts val="0"/>
              </a:spcAft>
              <a:buClr>
                <a:schemeClr val="accent1"/>
              </a:buClr>
              <a:buSzPts val="7200"/>
              <a:buNone/>
              <a:defRPr sz="7200">
                <a:solidFill>
                  <a:schemeClr val="accent1"/>
                </a:solidFill>
              </a:defRPr>
            </a:lvl7pPr>
            <a:lvl8pPr lvl="7" rtl="0">
              <a:spcBef>
                <a:spcPts val="0"/>
              </a:spcBef>
              <a:spcAft>
                <a:spcPts val="0"/>
              </a:spcAft>
              <a:buClr>
                <a:schemeClr val="accent1"/>
              </a:buClr>
              <a:buSzPts val="7200"/>
              <a:buNone/>
              <a:defRPr sz="7200">
                <a:solidFill>
                  <a:schemeClr val="accent1"/>
                </a:solidFill>
              </a:defRPr>
            </a:lvl8pPr>
            <a:lvl9pPr lvl="8" rtl="0">
              <a:spcBef>
                <a:spcPts val="0"/>
              </a:spcBef>
              <a:spcAft>
                <a:spcPts val="0"/>
              </a:spcAft>
              <a:buClr>
                <a:schemeClr val="accent1"/>
              </a:buClr>
              <a:buSzPts val="7200"/>
              <a:buNone/>
              <a:defRPr sz="7200">
                <a:solidFill>
                  <a:schemeClr val="accent1"/>
                </a:solidFill>
              </a:defRPr>
            </a:lvl9pPr>
          </a:lstStyle>
          <a:p>
            <a:r>
              <a:t>xx%</a:t>
            </a:r>
          </a:p>
        </p:txBody>
      </p:sp>
      <p:sp>
        <p:nvSpPr>
          <p:cNvPr id="202" name="Google Shape;202;p15"/>
          <p:cNvSpPr txBox="1">
            <a:spLocks noGrp="1"/>
          </p:cNvSpPr>
          <p:nvPr>
            <p:ph type="subTitle" idx="2"/>
          </p:nvPr>
        </p:nvSpPr>
        <p:spPr>
          <a:xfrm>
            <a:off x="2005901" y="2616775"/>
            <a:ext cx="2573700" cy="741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p:txBody>
      </p:sp>
      <p:sp>
        <p:nvSpPr>
          <p:cNvPr id="203" name="Google Shape;203;p15"/>
          <p:cNvSpPr txBox="1">
            <a:spLocks noGrp="1"/>
          </p:cNvSpPr>
          <p:nvPr>
            <p:ph type="title" idx="3" hasCustomPrompt="1"/>
          </p:nvPr>
        </p:nvSpPr>
        <p:spPr>
          <a:xfrm>
            <a:off x="6543600" y="2664400"/>
            <a:ext cx="1880400" cy="741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7200"/>
              <a:buNone/>
              <a:defRPr sz="5000">
                <a:solidFill>
                  <a:schemeClr val="accent1"/>
                </a:solidFill>
              </a:defRPr>
            </a:lvl1pPr>
            <a:lvl2pPr lvl="1" rtl="0">
              <a:spcBef>
                <a:spcPts val="0"/>
              </a:spcBef>
              <a:spcAft>
                <a:spcPts val="0"/>
              </a:spcAft>
              <a:buClr>
                <a:schemeClr val="accent1"/>
              </a:buClr>
              <a:buSzPts val="7200"/>
              <a:buNone/>
              <a:defRPr sz="7200">
                <a:solidFill>
                  <a:schemeClr val="accent1"/>
                </a:solidFill>
              </a:defRPr>
            </a:lvl2pPr>
            <a:lvl3pPr lvl="2" rtl="0">
              <a:spcBef>
                <a:spcPts val="0"/>
              </a:spcBef>
              <a:spcAft>
                <a:spcPts val="0"/>
              </a:spcAft>
              <a:buClr>
                <a:schemeClr val="accent1"/>
              </a:buClr>
              <a:buSzPts val="7200"/>
              <a:buNone/>
              <a:defRPr sz="7200">
                <a:solidFill>
                  <a:schemeClr val="accent1"/>
                </a:solidFill>
              </a:defRPr>
            </a:lvl3pPr>
            <a:lvl4pPr lvl="3" rtl="0">
              <a:spcBef>
                <a:spcPts val="0"/>
              </a:spcBef>
              <a:spcAft>
                <a:spcPts val="0"/>
              </a:spcAft>
              <a:buClr>
                <a:schemeClr val="accent1"/>
              </a:buClr>
              <a:buSzPts val="7200"/>
              <a:buNone/>
              <a:defRPr sz="7200">
                <a:solidFill>
                  <a:schemeClr val="accent1"/>
                </a:solidFill>
              </a:defRPr>
            </a:lvl4pPr>
            <a:lvl5pPr lvl="4" rtl="0">
              <a:spcBef>
                <a:spcPts val="0"/>
              </a:spcBef>
              <a:spcAft>
                <a:spcPts val="0"/>
              </a:spcAft>
              <a:buClr>
                <a:schemeClr val="accent1"/>
              </a:buClr>
              <a:buSzPts val="7200"/>
              <a:buNone/>
              <a:defRPr sz="7200">
                <a:solidFill>
                  <a:schemeClr val="accent1"/>
                </a:solidFill>
              </a:defRPr>
            </a:lvl5pPr>
            <a:lvl6pPr lvl="5" rtl="0">
              <a:spcBef>
                <a:spcPts val="0"/>
              </a:spcBef>
              <a:spcAft>
                <a:spcPts val="0"/>
              </a:spcAft>
              <a:buClr>
                <a:schemeClr val="accent1"/>
              </a:buClr>
              <a:buSzPts val="7200"/>
              <a:buNone/>
              <a:defRPr sz="7200">
                <a:solidFill>
                  <a:schemeClr val="accent1"/>
                </a:solidFill>
              </a:defRPr>
            </a:lvl6pPr>
            <a:lvl7pPr lvl="6" rtl="0">
              <a:spcBef>
                <a:spcPts val="0"/>
              </a:spcBef>
              <a:spcAft>
                <a:spcPts val="0"/>
              </a:spcAft>
              <a:buClr>
                <a:schemeClr val="accent1"/>
              </a:buClr>
              <a:buSzPts val="7200"/>
              <a:buNone/>
              <a:defRPr sz="7200">
                <a:solidFill>
                  <a:schemeClr val="accent1"/>
                </a:solidFill>
              </a:defRPr>
            </a:lvl7pPr>
            <a:lvl8pPr lvl="7" rtl="0">
              <a:spcBef>
                <a:spcPts val="0"/>
              </a:spcBef>
              <a:spcAft>
                <a:spcPts val="0"/>
              </a:spcAft>
              <a:buClr>
                <a:schemeClr val="accent1"/>
              </a:buClr>
              <a:buSzPts val="7200"/>
              <a:buNone/>
              <a:defRPr sz="7200">
                <a:solidFill>
                  <a:schemeClr val="accent1"/>
                </a:solidFill>
              </a:defRPr>
            </a:lvl8pPr>
            <a:lvl9pPr lvl="8" rtl="0">
              <a:spcBef>
                <a:spcPts val="0"/>
              </a:spcBef>
              <a:spcAft>
                <a:spcPts val="0"/>
              </a:spcAft>
              <a:buClr>
                <a:schemeClr val="accent1"/>
              </a:buClr>
              <a:buSzPts val="7200"/>
              <a:buNone/>
              <a:defRPr sz="7200">
                <a:solidFill>
                  <a:schemeClr val="accent1"/>
                </a:solidFill>
              </a:defRPr>
            </a:lvl9pPr>
          </a:lstStyle>
          <a:p>
            <a:r>
              <a:t>xx%</a:t>
            </a:r>
          </a:p>
        </p:txBody>
      </p:sp>
      <p:sp>
        <p:nvSpPr>
          <p:cNvPr id="204" name="Google Shape;204;p15"/>
          <p:cNvSpPr txBox="1">
            <a:spLocks noGrp="1"/>
          </p:cNvSpPr>
          <p:nvPr>
            <p:ph type="subTitle" idx="4"/>
          </p:nvPr>
        </p:nvSpPr>
        <p:spPr>
          <a:xfrm>
            <a:off x="2005901" y="3685650"/>
            <a:ext cx="2573700" cy="741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p:txBody>
      </p:sp>
      <p:sp>
        <p:nvSpPr>
          <p:cNvPr id="205" name="Google Shape;205;p15"/>
          <p:cNvSpPr txBox="1">
            <a:spLocks noGrp="1"/>
          </p:cNvSpPr>
          <p:nvPr>
            <p:ph type="title" idx="5" hasCustomPrompt="1"/>
          </p:nvPr>
        </p:nvSpPr>
        <p:spPr>
          <a:xfrm>
            <a:off x="6543600" y="3780900"/>
            <a:ext cx="1880400" cy="741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7200"/>
              <a:buNone/>
              <a:defRPr sz="5000">
                <a:solidFill>
                  <a:schemeClr val="accent1"/>
                </a:solidFill>
              </a:defRPr>
            </a:lvl1pPr>
            <a:lvl2pPr lvl="1" rtl="0">
              <a:spcBef>
                <a:spcPts val="0"/>
              </a:spcBef>
              <a:spcAft>
                <a:spcPts val="0"/>
              </a:spcAft>
              <a:buClr>
                <a:schemeClr val="accent1"/>
              </a:buClr>
              <a:buSzPts val="7200"/>
              <a:buNone/>
              <a:defRPr sz="7200">
                <a:solidFill>
                  <a:schemeClr val="accent1"/>
                </a:solidFill>
              </a:defRPr>
            </a:lvl2pPr>
            <a:lvl3pPr lvl="2" rtl="0">
              <a:spcBef>
                <a:spcPts val="0"/>
              </a:spcBef>
              <a:spcAft>
                <a:spcPts val="0"/>
              </a:spcAft>
              <a:buClr>
                <a:schemeClr val="accent1"/>
              </a:buClr>
              <a:buSzPts val="7200"/>
              <a:buNone/>
              <a:defRPr sz="7200">
                <a:solidFill>
                  <a:schemeClr val="accent1"/>
                </a:solidFill>
              </a:defRPr>
            </a:lvl3pPr>
            <a:lvl4pPr lvl="3" rtl="0">
              <a:spcBef>
                <a:spcPts val="0"/>
              </a:spcBef>
              <a:spcAft>
                <a:spcPts val="0"/>
              </a:spcAft>
              <a:buClr>
                <a:schemeClr val="accent1"/>
              </a:buClr>
              <a:buSzPts val="7200"/>
              <a:buNone/>
              <a:defRPr sz="7200">
                <a:solidFill>
                  <a:schemeClr val="accent1"/>
                </a:solidFill>
              </a:defRPr>
            </a:lvl4pPr>
            <a:lvl5pPr lvl="4" rtl="0">
              <a:spcBef>
                <a:spcPts val="0"/>
              </a:spcBef>
              <a:spcAft>
                <a:spcPts val="0"/>
              </a:spcAft>
              <a:buClr>
                <a:schemeClr val="accent1"/>
              </a:buClr>
              <a:buSzPts val="7200"/>
              <a:buNone/>
              <a:defRPr sz="7200">
                <a:solidFill>
                  <a:schemeClr val="accent1"/>
                </a:solidFill>
              </a:defRPr>
            </a:lvl5pPr>
            <a:lvl6pPr lvl="5" rtl="0">
              <a:spcBef>
                <a:spcPts val="0"/>
              </a:spcBef>
              <a:spcAft>
                <a:spcPts val="0"/>
              </a:spcAft>
              <a:buClr>
                <a:schemeClr val="accent1"/>
              </a:buClr>
              <a:buSzPts val="7200"/>
              <a:buNone/>
              <a:defRPr sz="7200">
                <a:solidFill>
                  <a:schemeClr val="accent1"/>
                </a:solidFill>
              </a:defRPr>
            </a:lvl6pPr>
            <a:lvl7pPr lvl="6" rtl="0">
              <a:spcBef>
                <a:spcPts val="0"/>
              </a:spcBef>
              <a:spcAft>
                <a:spcPts val="0"/>
              </a:spcAft>
              <a:buClr>
                <a:schemeClr val="accent1"/>
              </a:buClr>
              <a:buSzPts val="7200"/>
              <a:buNone/>
              <a:defRPr sz="7200">
                <a:solidFill>
                  <a:schemeClr val="accent1"/>
                </a:solidFill>
              </a:defRPr>
            </a:lvl7pPr>
            <a:lvl8pPr lvl="7" rtl="0">
              <a:spcBef>
                <a:spcPts val="0"/>
              </a:spcBef>
              <a:spcAft>
                <a:spcPts val="0"/>
              </a:spcAft>
              <a:buClr>
                <a:schemeClr val="accent1"/>
              </a:buClr>
              <a:buSzPts val="7200"/>
              <a:buNone/>
              <a:defRPr sz="7200">
                <a:solidFill>
                  <a:schemeClr val="accent1"/>
                </a:solidFill>
              </a:defRPr>
            </a:lvl8pPr>
            <a:lvl9pPr lvl="8" rtl="0">
              <a:spcBef>
                <a:spcPts val="0"/>
              </a:spcBef>
              <a:spcAft>
                <a:spcPts val="0"/>
              </a:spcAft>
              <a:buClr>
                <a:schemeClr val="accent1"/>
              </a:buClr>
              <a:buSzPts val="7200"/>
              <a:buNone/>
              <a:defRPr sz="7200">
                <a:solidFill>
                  <a:schemeClr val="accent1"/>
                </a:solidFill>
              </a:defRPr>
            </a:lvl9pPr>
          </a:lstStyle>
          <a:p>
            <a:r>
              <a:t>xx%</a:t>
            </a:r>
          </a:p>
        </p:txBody>
      </p:sp>
      <p:sp>
        <p:nvSpPr>
          <p:cNvPr id="206" name="Google Shape;206;p15"/>
          <p:cNvSpPr txBox="1">
            <a:spLocks noGrp="1"/>
          </p:cNvSpPr>
          <p:nvPr>
            <p:ph type="title" idx="6"/>
          </p:nvPr>
        </p:nvSpPr>
        <p:spPr>
          <a:xfrm>
            <a:off x="414875" y="487775"/>
            <a:ext cx="84582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2600"/>
              <a:buNone/>
              <a:defRPr sz="3000">
                <a:solidFill>
                  <a:schemeClr val="accent1"/>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CUSTOM_5">
    <p:spTree>
      <p:nvGrpSpPr>
        <p:cNvPr id="1" name="Shape 207"/>
        <p:cNvGrpSpPr/>
        <p:nvPr/>
      </p:nvGrpSpPr>
      <p:grpSpPr>
        <a:xfrm>
          <a:off x="0" y="0"/>
          <a:ext cx="0" cy="0"/>
          <a:chOff x="0" y="0"/>
          <a:chExt cx="0" cy="0"/>
        </a:xfrm>
      </p:grpSpPr>
      <p:grpSp>
        <p:nvGrpSpPr>
          <p:cNvPr id="208" name="Google Shape;208;p16"/>
          <p:cNvGrpSpPr/>
          <p:nvPr/>
        </p:nvGrpSpPr>
        <p:grpSpPr>
          <a:xfrm>
            <a:off x="95162" y="199025"/>
            <a:ext cx="8825129" cy="4814880"/>
            <a:chOff x="95162" y="199025"/>
            <a:chExt cx="8825129" cy="4814880"/>
          </a:xfrm>
        </p:grpSpPr>
        <p:sp>
          <p:nvSpPr>
            <p:cNvPr id="209" name="Google Shape;209;p16"/>
            <p:cNvSpPr/>
            <p:nvPr/>
          </p:nvSpPr>
          <p:spPr>
            <a:xfrm>
              <a:off x="604291" y="250805"/>
              <a:ext cx="8316000" cy="4763100"/>
            </a:xfrm>
            <a:prstGeom prst="roundRect">
              <a:avLst>
                <a:gd name="adj" fmla="val 4643"/>
              </a:avLst>
            </a:prstGeom>
            <a:solidFill>
              <a:srgbClr val="E3E3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0" name="Google Shape;210;p16"/>
            <p:cNvSpPr/>
            <p:nvPr/>
          </p:nvSpPr>
          <p:spPr>
            <a:xfrm>
              <a:off x="439175" y="199025"/>
              <a:ext cx="8409600" cy="4763100"/>
            </a:xfrm>
            <a:prstGeom prst="roundRect">
              <a:avLst>
                <a:gd name="adj" fmla="val 4643"/>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11" name="Google Shape;211;p16"/>
            <p:cNvGrpSpPr/>
            <p:nvPr/>
          </p:nvGrpSpPr>
          <p:grpSpPr>
            <a:xfrm>
              <a:off x="95162" y="199027"/>
              <a:ext cx="344001" cy="1985625"/>
              <a:chOff x="95162" y="199027"/>
              <a:chExt cx="344001" cy="1985625"/>
            </a:xfrm>
          </p:grpSpPr>
          <p:sp>
            <p:nvSpPr>
              <p:cNvPr id="212" name="Google Shape;212;p16"/>
              <p:cNvSpPr/>
              <p:nvPr/>
            </p:nvSpPr>
            <p:spPr>
              <a:xfrm>
                <a:off x="208199" y="1155322"/>
                <a:ext cx="153964" cy="1022898"/>
              </a:xfrm>
              <a:custGeom>
                <a:avLst/>
                <a:gdLst/>
                <a:ahLst/>
                <a:cxnLst/>
                <a:rect l="l" t="t" r="r" b="b"/>
                <a:pathLst>
                  <a:path w="4383" h="29103" extrusionOk="0">
                    <a:moveTo>
                      <a:pt x="0" y="1"/>
                    </a:moveTo>
                    <a:lnTo>
                      <a:pt x="0" y="26546"/>
                    </a:lnTo>
                    <a:cubicBezTo>
                      <a:pt x="0" y="27779"/>
                      <a:pt x="777" y="28829"/>
                      <a:pt x="1918" y="29103"/>
                    </a:cubicBezTo>
                    <a:cubicBezTo>
                      <a:pt x="4383" y="28623"/>
                      <a:pt x="3995" y="26820"/>
                      <a:pt x="3995" y="26820"/>
                    </a:cubicBezTo>
                    <a:lnTo>
                      <a:pt x="3995" y="663"/>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3" name="Google Shape;213;p16"/>
              <p:cNvSpPr/>
              <p:nvPr/>
            </p:nvSpPr>
            <p:spPr>
              <a:xfrm>
                <a:off x="208199" y="1018141"/>
                <a:ext cx="194079" cy="1166510"/>
              </a:xfrm>
              <a:custGeom>
                <a:avLst/>
                <a:gdLst/>
                <a:ahLst/>
                <a:cxnLst/>
                <a:rect l="l" t="t" r="r" b="b"/>
                <a:pathLst>
                  <a:path w="5525" h="33189" extrusionOk="0">
                    <a:moveTo>
                      <a:pt x="0" y="0"/>
                    </a:moveTo>
                    <a:lnTo>
                      <a:pt x="0" y="3904"/>
                    </a:lnTo>
                    <a:lnTo>
                      <a:pt x="3995" y="4566"/>
                    </a:lnTo>
                    <a:lnTo>
                      <a:pt x="3995" y="30723"/>
                    </a:lnTo>
                    <a:cubicBezTo>
                      <a:pt x="3995" y="30723"/>
                      <a:pt x="4383" y="32526"/>
                      <a:pt x="1918" y="33006"/>
                    </a:cubicBezTo>
                    <a:cubicBezTo>
                      <a:pt x="2192" y="33188"/>
                      <a:pt x="2488" y="33188"/>
                      <a:pt x="2762" y="33188"/>
                    </a:cubicBezTo>
                    <a:cubicBezTo>
                      <a:pt x="4292" y="33188"/>
                      <a:pt x="5524" y="31956"/>
                      <a:pt x="5524" y="30449"/>
                    </a:cubicBezTo>
                    <a:lnTo>
                      <a:pt x="5524" y="0"/>
                    </a:lnTo>
                    <a:close/>
                  </a:path>
                </a:pathLst>
              </a:custGeom>
              <a:solidFill>
                <a:srgbClr val="D8D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4" name="Google Shape;214;p16"/>
              <p:cNvSpPr/>
              <p:nvPr/>
            </p:nvSpPr>
            <p:spPr>
              <a:xfrm>
                <a:off x="95162" y="329811"/>
                <a:ext cx="123508" cy="725269"/>
              </a:xfrm>
              <a:custGeom>
                <a:avLst/>
                <a:gdLst/>
                <a:ahLst/>
                <a:cxnLst/>
                <a:rect l="l" t="t" r="r" b="b"/>
                <a:pathLst>
                  <a:path w="3516" h="20635" extrusionOk="0">
                    <a:moveTo>
                      <a:pt x="2762" y="0"/>
                    </a:moveTo>
                    <a:cubicBezTo>
                      <a:pt x="1233" y="0"/>
                      <a:pt x="0" y="1233"/>
                      <a:pt x="0" y="2671"/>
                    </a:cubicBezTo>
                    <a:lnTo>
                      <a:pt x="0" y="19881"/>
                    </a:lnTo>
                    <a:cubicBezTo>
                      <a:pt x="0" y="20361"/>
                      <a:pt x="365" y="20634"/>
                      <a:pt x="753" y="20634"/>
                    </a:cubicBezTo>
                    <a:cubicBezTo>
                      <a:pt x="1233" y="20634"/>
                      <a:pt x="1507" y="20361"/>
                      <a:pt x="1507" y="19881"/>
                    </a:cubicBezTo>
                    <a:lnTo>
                      <a:pt x="1507" y="2671"/>
                    </a:lnTo>
                    <a:cubicBezTo>
                      <a:pt x="1507" y="1986"/>
                      <a:pt x="2077" y="1530"/>
                      <a:pt x="2762" y="1530"/>
                    </a:cubicBezTo>
                    <a:cubicBezTo>
                      <a:pt x="3127" y="1530"/>
                      <a:pt x="3515" y="1142"/>
                      <a:pt x="3515" y="754"/>
                    </a:cubicBezTo>
                    <a:cubicBezTo>
                      <a:pt x="3515" y="274"/>
                      <a:pt x="3127" y="0"/>
                      <a:pt x="27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5" name="Google Shape;215;p16"/>
              <p:cNvSpPr/>
              <p:nvPr/>
            </p:nvSpPr>
            <p:spPr>
              <a:xfrm>
                <a:off x="158495" y="329811"/>
                <a:ext cx="60173" cy="69838"/>
              </a:xfrm>
              <a:custGeom>
                <a:avLst/>
                <a:gdLst/>
                <a:ahLst/>
                <a:cxnLst/>
                <a:rect l="l" t="t" r="r" b="b"/>
                <a:pathLst>
                  <a:path w="1713" h="1987" extrusionOk="0">
                    <a:moveTo>
                      <a:pt x="959" y="0"/>
                    </a:moveTo>
                    <a:cubicBezTo>
                      <a:pt x="571" y="0"/>
                      <a:pt x="274" y="92"/>
                      <a:pt x="0" y="183"/>
                    </a:cubicBezTo>
                    <a:lnTo>
                      <a:pt x="0" y="1986"/>
                    </a:lnTo>
                    <a:cubicBezTo>
                      <a:pt x="183" y="1712"/>
                      <a:pt x="571" y="1530"/>
                      <a:pt x="959" y="1530"/>
                    </a:cubicBezTo>
                    <a:cubicBezTo>
                      <a:pt x="1324" y="1530"/>
                      <a:pt x="1712" y="1142"/>
                      <a:pt x="1712" y="754"/>
                    </a:cubicBezTo>
                    <a:cubicBezTo>
                      <a:pt x="1712" y="274"/>
                      <a:pt x="1324" y="0"/>
                      <a:pt x="959" y="0"/>
                    </a:cubicBezTo>
                    <a:close/>
                  </a:path>
                </a:pathLst>
              </a:custGeom>
              <a:solidFill>
                <a:srgbClr val="D582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6" name="Google Shape;216;p16"/>
              <p:cNvSpPr/>
              <p:nvPr/>
            </p:nvSpPr>
            <p:spPr>
              <a:xfrm>
                <a:off x="175321" y="199027"/>
                <a:ext cx="263843" cy="926664"/>
              </a:xfrm>
              <a:custGeom>
                <a:avLst/>
                <a:gdLst/>
                <a:ahLst/>
                <a:cxnLst/>
                <a:rect l="l" t="t" r="r" b="b"/>
                <a:pathLst>
                  <a:path w="7511" h="26365" extrusionOk="0">
                    <a:moveTo>
                      <a:pt x="3698" y="1"/>
                    </a:moveTo>
                    <a:cubicBezTo>
                      <a:pt x="2466" y="1"/>
                      <a:pt x="1416" y="571"/>
                      <a:pt x="754" y="1530"/>
                    </a:cubicBezTo>
                    <a:cubicBezTo>
                      <a:pt x="275" y="2101"/>
                      <a:pt x="1" y="2854"/>
                      <a:pt x="1" y="3721"/>
                    </a:cubicBezTo>
                    <a:lnTo>
                      <a:pt x="1" y="25109"/>
                    </a:lnTo>
                    <a:cubicBezTo>
                      <a:pt x="1" y="25793"/>
                      <a:pt x="480" y="26364"/>
                      <a:pt x="1142" y="26364"/>
                    </a:cubicBezTo>
                    <a:lnTo>
                      <a:pt x="6278" y="26364"/>
                    </a:lnTo>
                    <a:cubicBezTo>
                      <a:pt x="6940" y="26364"/>
                      <a:pt x="7510" y="25793"/>
                      <a:pt x="7510" y="25109"/>
                    </a:cubicBezTo>
                    <a:lnTo>
                      <a:pt x="7510" y="3721"/>
                    </a:lnTo>
                    <a:cubicBezTo>
                      <a:pt x="7510" y="2671"/>
                      <a:pt x="7031" y="1827"/>
                      <a:pt x="6369" y="1051"/>
                    </a:cubicBezTo>
                    <a:cubicBezTo>
                      <a:pt x="5707" y="389"/>
                      <a:pt x="4748" y="1"/>
                      <a:pt x="3698" y="1"/>
                    </a:cubicBezTo>
                    <a:close/>
                  </a:path>
                </a:pathLst>
              </a:custGeom>
              <a:solidFill>
                <a:srgbClr val="E274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7" name="Google Shape;217;p16"/>
              <p:cNvSpPr/>
              <p:nvPr/>
            </p:nvSpPr>
            <p:spPr>
              <a:xfrm>
                <a:off x="175321" y="229535"/>
                <a:ext cx="226959" cy="896156"/>
              </a:xfrm>
              <a:custGeom>
                <a:avLst/>
                <a:gdLst/>
                <a:ahLst/>
                <a:cxnLst/>
                <a:rect l="l" t="t" r="r" b="b"/>
                <a:pathLst>
                  <a:path w="6461" h="25497" extrusionOk="0">
                    <a:moveTo>
                      <a:pt x="2763" y="0"/>
                    </a:moveTo>
                    <a:cubicBezTo>
                      <a:pt x="1986" y="0"/>
                      <a:pt x="1325" y="274"/>
                      <a:pt x="754" y="662"/>
                    </a:cubicBezTo>
                    <a:cubicBezTo>
                      <a:pt x="275" y="1233"/>
                      <a:pt x="1" y="1986"/>
                      <a:pt x="1" y="2853"/>
                    </a:cubicBezTo>
                    <a:lnTo>
                      <a:pt x="1" y="24241"/>
                    </a:lnTo>
                    <a:cubicBezTo>
                      <a:pt x="1" y="24925"/>
                      <a:pt x="480" y="25496"/>
                      <a:pt x="1142" y="25496"/>
                    </a:cubicBezTo>
                    <a:lnTo>
                      <a:pt x="5319" y="25496"/>
                    </a:lnTo>
                    <a:cubicBezTo>
                      <a:pt x="5981" y="25496"/>
                      <a:pt x="6460" y="24925"/>
                      <a:pt x="6460" y="24241"/>
                    </a:cubicBezTo>
                    <a:lnTo>
                      <a:pt x="6460" y="3812"/>
                    </a:lnTo>
                    <a:cubicBezTo>
                      <a:pt x="6460" y="2762"/>
                      <a:pt x="6072" y="1803"/>
                      <a:pt x="5410" y="1141"/>
                    </a:cubicBezTo>
                    <a:cubicBezTo>
                      <a:pt x="4748" y="480"/>
                      <a:pt x="3790" y="0"/>
                      <a:pt x="27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218" name="Google Shape;218;p16"/>
          <p:cNvSpPr txBox="1">
            <a:spLocks noGrp="1"/>
          </p:cNvSpPr>
          <p:nvPr>
            <p:ph type="ctrTitle"/>
          </p:nvPr>
        </p:nvSpPr>
        <p:spPr>
          <a:xfrm rot="-539353">
            <a:off x="2407848" y="3440144"/>
            <a:ext cx="2478744" cy="458639"/>
          </a:xfrm>
          <a:prstGeom prst="rect">
            <a:avLst/>
          </a:prstGeom>
        </p:spPr>
        <p:txBody>
          <a:bodyPr spcFirstLastPara="1" wrap="square" lIns="91425" tIns="91425" rIns="91425" bIns="91425" anchor="t" anchorCtr="0">
            <a:noAutofit/>
          </a:bodyPr>
          <a:lstStyle>
            <a:lvl1pPr lvl="0" rtl="0">
              <a:lnSpc>
                <a:spcPct val="90000"/>
              </a:lnSpc>
              <a:spcBef>
                <a:spcPts val="0"/>
              </a:spcBef>
              <a:spcAft>
                <a:spcPts val="0"/>
              </a:spcAft>
              <a:buClr>
                <a:schemeClr val="accent6"/>
              </a:buClr>
              <a:buSzPts val="1800"/>
              <a:buFont typeface="Catamaran"/>
              <a:buNone/>
              <a:defRPr sz="1800" b="1">
                <a:solidFill>
                  <a:schemeClr val="accent6"/>
                </a:solidFill>
                <a:latin typeface="Catamaran"/>
                <a:ea typeface="Catamaran"/>
                <a:cs typeface="Catamaran"/>
                <a:sym typeface="Catamaran"/>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p:txBody>
      </p:sp>
      <p:sp>
        <p:nvSpPr>
          <p:cNvPr id="219" name="Google Shape;219;p16"/>
          <p:cNvSpPr txBox="1">
            <a:spLocks noGrp="1"/>
          </p:cNvSpPr>
          <p:nvPr>
            <p:ph type="subTitle" idx="1"/>
          </p:nvPr>
        </p:nvSpPr>
        <p:spPr>
          <a:xfrm>
            <a:off x="1407575" y="1243800"/>
            <a:ext cx="6472800" cy="185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2800"/>
              <a:buFont typeface="Mansalva"/>
              <a:buNone/>
              <a:defRPr sz="3000">
                <a:solidFill>
                  <a:schemeClr val="accent1"/>
                </a:solidFill>
                <a:latin typeface="Mansalva"/>
                <a:ea typeface="Mansalva"/>
                <a:cs typeface="Mansalva"/>
                <a:sym typeface="Mansalva"/>
              </a:defRPr>
            </a:lvl1pPr>
            <a:lvl2pPr lvl="1" rtl="0">
              <a:lnSpc>
                <a:spcPct val="100000"/>
              </a:lnSpc>
              <a:spcBef>
                <a:spcPts val="0"/>
              </a:spcBef>
              <a:spcAft>
                <a:spcPts val="0"/>
              </a:spcAft>
              <a:buSzPts val="2800"/>
              <a:buFont typeface="Architects Daughter"/>
              <a:buNone/>
              <a:defRPr sz="2800">
                <a:latin typeface="Architects Daughter"/>
                <a:ea typeface="Architects Daughter"/>
                <a:cs typeface="Architects Daughter"/>
                <a:sym typeface="Architects Daughter"/>
              </a:defRPr>
            </a:lvl2pPr>
            <a:lvl3pPr lvl="2" rtl="0">
              <a:lnSpc>
                <a:spcPct val="100000"/>
              </a:lnSpc>
              <a:spcBef>
                <a:spcPts val="0"/>
              </a:spcBef>
              <a:spcAft>
                <a:spcPts val="0"/>
              </a:spcAft>
              <a:buSzPts val="2800"/>
              <a:buFont typeface="Architects Daughter"/>
              <a:buNone/>
              <a:defRPr sz="2800">
                <a:latin typeface="Architects Daughter"/>
                <a:ea typeface="Architects Daughter"/>
                <a:cs typeface="Architects Daughter"/>
                <a:sym typeface="Architects Daughter"/>
              </a:defRPr>
            </a:lvl3pPr>
            <a:lvl4pPr lvl="3" rtl="0">
              <a:lnSpc>
                <a:spcPct val="100000"/>
              </a:lnSpc>
              <a:spcBef>
                <a:spcPts val="0"/>
              </a:spcBef>
              <a:spcAft>
                <a:spcPts val="0"/>
              </a:spcAft>
              <a:buSzPts val="2800"/>
              <a:buFont typeface="Architects Daughter"/>
              <a:buNone/>
              <a:defRPr sz="2800">
                <a:latin typeface="Architects Daughter"/>
                <a:ea typeface="Architects Daughter"/>
                <a:cs typeface="Architects Daughter"/>
                <a:sym typeface="Architects Daughter"/>
              </a:defRPr>
            </a:lvl4pPr>
            <a:lvl5pPr lvl="4" rtl="0">
              <a:lnSpc>
                <a:spcPct val="100000"/>
              </a:lnSpc>
              <a:spcBef>
                <a:spcPts val="0"/>
              </a:spcBef>
              <a:spcAft>
                <a:spcPts val="0"/>
              </a:spcAft>
              <a:buSzPts val="2800"/>
              <a:buFont typeface="Architects Daughter"/>
              <a:buNone/>
              <a:defRPr sz="2800">
                <a:latin typeface="Architects Daughter"/>
                <a:ea typeface="Architects Daughter"/>
                <a:cs typeface="Architects Daughter"/>
                <a:sym typeface="Architects Daughter"/>
              </a:defRPr>
            </a:lvl5pPr>
            <a:lvl6pPr lvl="5" rtl="0">
              <a:lnSpc>
                <a:spcPct val="100000"/>
              </a:lnSpc>
              <a:spcBef>
                <a:spcPts val="0"/>
              </a:spcBef>
              <a:spcAft>
                <a:spcPts val="0"/>
              </a:spcAft>
              <a:buSzPts val="2800"/>
              <a:buFont typeface="Architects Daughter"/>
              <a:buNone/>
              <a:defRPr sz="2800">
                <a:latin typeface="Architects Daughter"/>
                <a:ea typeface="Architects Daughter"/>
                <a:cs typeface="Architects Daughter"/>
                <a:sym typeface="Architects Daughter"/>
              </a:defRPr>
            </a:lvl6pPr>
            <a:lvl7pPr lvl="6" rtl="0">
              <a:lnSpc>
                <a:spcPct val="100000"/>
              </a:lnSpc>
              <a:spcBef>
                <a:spcPts val="0"/>
              </a:spcBef>
              <a:spcAft>
                <a:spcPts val="0"/>
              </a:spcAft>
              <a:buSzPts val="2800"/>
              <a:buFont typeface="Architects Daughter"/>
              <a:buNone/>
              <a:defRPr sz="2800">
                <a:latin typeface="Architects Daughter"/>
                <a:ea typeface="Architects Daughter"/>
                <a:cs typeface="Architects Daughter"/>
                <a:sym typeface="Architects Daughter"/>
              </a:defRPr>
            </a:lvl7pPr>
            <a:lvl8pPr lvl="7" rtl="0">
              <a:lnSpc>
                <a:spcPct val="100000"/>
              </a:lnSpc>
              <a:spcBef>
                <a:spcPts val="0"/>
              </a:spcBef>
              <a:spcAft>
                <a:spcPts val="0"/>
              </a:spcAft>
              <a:buSzPts val="2800"/>
              <a:buFont typeface="Architects Daughter"/>
              <a:buNone/>
              <a:defRPr sz="2800">
                <a:latin typeface="Architects Daughter"/>
                <a:ea typeface="Architects Daughter"/>
                <a:cs typeface="Architects Daughter"/>
                <a:sym typeface="Architects Daughter"/>
              </a:defRPr>
            </a:lvl8pPr>
            <a:lvl9pPr lvl="8" rtl="0">
              <a:lnSpc>
                <a:spcPct val="100000"/>
              </a:lnSpc>
              <a:spcBef>
                <a:spcPts val="0"/>
              </a:spcBef>
              <a:spcAft>
                <a:spcPts val="0"/>
              </a:spcAft>
              <a:buSzPts val="2800"/>
              <a:buFont typeface="Architects Daughter"/>
              <a:buNone/>
              <a:defRPr sz="2800">
                <a:latin typeface="Architects Daughter"/>
                <a:ea typeface="Architects Daughter"/>
                <a:cs typeface="Architects Daughter"/>
                <a:sym typeface="Architects Daughter"/>
              </a:defRPr>
            </a:lvl9pPr>
          </a:lstStyle>
          <a:p/>
        </p:txBody>
      </p:sp>
      <p:sp>
        <p:nvSpPr>
          <p:cNvPr id="220" name="Google Shape;220;p16"/>
          <p:cNvSpPr/>
          <p:nvPr/>
        </p:nvSpPr>
        <p:spPr>
          <a:xfrm>
            <a:off x="1012704" y="539496"/>
            <a:ext cx="873765" cy="330552"/>
          </a:xfrm>
          <a:custGeom>
            <a:avLst/>
            <a:gdLst/>
            <a:ahLst/>
            <a:cxnLst/>
            <a:rect l="l" t="t" r="r" b="b"/>
            <a:pathLst>
              <a:path w="26912" h="10181" extrusionOk="0">
                <a:moveTo>
                  <a:pt x="11716" y="1881"/>
                </a:moveTo>
                <a:cubicBezTo>
                  <a:pt x="11714" y="1881"/>
                  <a:pt x="11686" y="1892"/>
                  <a:pt x="11647" y="1908"/>
                </a:cubicBezTo>
                <a:lnTo>
                  <a:pt x="11647" y="1908"/>
                </a:lnTo>
                <a:lnTo>
                  <a:pt x="11687" y="1895"/>
                </a:lnTo>
                <a:cubicBezTo>
                  <a:pt x="11709" y="1885"/>
                  <a:pt x="11718" y="1881"/>
                  <a:pt x="11716" y="1881"/>
                </a:cubicBezTo>
                <a:close/>
                <a:moveTo>
                  <a:pt x="11647" y="1908"/>
                </a:moveTo>
                <a:lnTo>
                  <a:pt x="11413" y="1986"/>
                </a:lnTo>
                <a:lnTo>
                  <a:pt x="11476" y="1986"/>
                </a:lnTo>
                <a:cubicBezTo>
                  <a:pt x="11529" y="1959"/>
                  <a:pt x="11596" y="1929"/>
                  <a:pt x="11647" y="1908"/>
                </a:cubicBezTo>
                <a:close/>
                <a:moveTo>
                  <a:pt x="11476" y="1986"/>
                </a:moveTo>
                <a:cubicBezTo>
                  <a:pt x="11450" y="1999"/>
                  <a:pt x="11428" y="2011"/>
                  <a:pt x="11413" y="2021"/>
                </a:cubicBezTo>
                <a:lnTo>
                  <a:pt x="11413" y="2021"/>
                </a:lnTo>
                <a:cubicBezTo>
                  <a:pt x="11440" y="2009"/>
                  <a:pt x="11470" y="1997"/>
                  <a:pt x="11504" y="1986"/>
                </a:cubicBezTo>
                <a:close/>
                <a:moveTo>
                  <a:pt x="10546" y="2374"/>
                </a:moveTo>
                <a:cubicBezTo>
                  <a:pt x="10485" y="2404"/>
                  <a:pt x="10454" y="2415"/>
                  <a:pt x="10441" y="2415"/>
                </a:cubicBezTo>
                <a:cubicBezTo>
                  <a:pt x="10414" y="2415"/>
                  <a:pt x="10454" y="2374"/>
                  <a:pt x="10454" y="2374"/>
                </a:cubicBezTo>
                <a:close/>
                <a:moveTo>
                  <a:pt x="17690" y="2465"/>
                </a:moveTo>
                <a:cubicBezTo>
                  <a:pt x="17720" y="2465"/>
                  <a:pt x="17751" y="2465"/>
                  <a:pt x="17781" y="2466"/>
                </a:cubicBezTo>
                <a:lnTo>
                  <a:pt x="17781" y="2466"/>
                </a:lnTo>
                <a:cubicBezTo>
                  <a:pt x="17781" y="2466"/>
                  <a:pt x="17781" y="2466"/>
                  <a:pt x="17781" y="2465"/>
                </a:cubicBezTo>
                <a:close/>
                <a:moveTo>
                  <a:pt x="17507" y="2465"/>
                </a:moveTo>
                <a:cubicBezTo>
                  <a:pt x="17393" y="2465"/>
                  <a:pt x="17393" y="2465"/>
                  <a:pt x="17302" y="2557"/>
                </a:cubicBezTo>
                <a:lnTo>
                  <a:pt x="17507" y="2465"/>
                </a:lnTo>
                <a:close/>
                <a:moveTo>
                  <a:pt x="14229" y="2741"/>
                </a:moveTo>
                <a:lnTo>
                  <a:pt x="14229" y="2741"/>
                </a:lnTo>
                <a:cubicBezTo>
                  <a:pt x="14232" y="2867"/>
                  <a:pt x="14295" y="2973"/>
                  <a:pt x="14358" y="3036"/>
                </a:cubicBezTo>
                <a:cubicBezTo>
                  <a:pt x="14310" y="2942"/>
                  <a:pt x="14263" y="2841"/>
                  <a:pt x="14229" y="2741"/>
                </a:cubicBezTo>
                <a:close/>
                <a:moveTo>
                  <a:pt x="26158" y="1712"/>
                </a:moveTo>
                <a:cubicBezTo>
                  <a:pt x="26250" y="1803"/>
                  <a:pt x="26250" y="1895"/>
                  <a:pt x="26250" y="1986"/>
                </a:cubicBezTo>
                <a:lnTo>
                  <a:pt x="26158" y="1986"/>
                </a:lnTo>
                <a:cubicBezTo>
                  <a:pt x="26067" y="2077"/>
                  <a:pt x="26067" y="2077"/>
                  <a:pt x="25953" y="2191"/>
                </a:cubicBezTo>
                <a:cubicBezTo>
                  <a:pt x="25862" y="2374"/>
                  <a:pt x="25770" y="2557"/>
                  <a:pt x="25588" y="2762"/>
                </a:cubicBezTo>
                <a:cubicBezTo>
                  <a:pt x="25496" y="2945"/>
                  <a:pt x="25291" y="3036"/>
                  <a:pt x="25200" y="3127"/>
                </a:cubicBezTo>
                <a:cubicBezTo>
                  <a:pt x="25108" y="2945"/>
                  <a:pt x="25108" y="2762"/>
                  <a:pt x="25200" y="2557"/>
                </a:cubicBezTo>
                <a:lnTo>
                  <a:pt x="25200" y="2557"/>
                </a:lnTo>
                <a:cubicBezTo>
                  <a:pt x="25153" y="2604"/>
                  <a:pt x="25106" y="2657"/>
                  <a:pt x="25071" y="2657"/>
                </a:cubicBezTo>
                <a:cubicBezTo>
                  <a:pt x="25038" y="2657"/>
                  <a:pt x="25017" y="2609"/>
                  <a:pt x="25017" y="2465"/>
                </a:cubicBezTo>
                <a:cubicBezTo>
                  <a:pt x="25108" y="2374"/>
                  <a:pt x="25200" y="2191"/>
                  <a:pt x="25382" y="2077"/>
                </a:cubicBezTo>
                <a:cubicBezTo>
                  <a:pt x="25496" y="1895"/>
                  <a:pt x="25679" y="1895"/>
                  <a:pt x="25770" y="1803"/>
                </a:cubicBezTo>
                <a:lnTo>
                  <a:pt x="25862" y="1803"/>
                </a:lnTo>
                <a:cubicBezTo>
                  <a:pt x="25862" y="1803"/>
                  <a:pt x="25953" y="1803"/>
                  <a:pt x="25953" y="1712"/>
                </a:cubicBezTo>
                <a:close/>
                <a:moveTo>
                  <a:pt x="4177" y="3424"/>
                </a:moveTo>
                <a:lnTo>
                  <a:pt x="4086" y="3515"/>
                </a:lnTo>
                <a:cubicBezTo>
                  <a:pt x="4086" y="3515"/>
                  <a:pt x="4177" y="3515"/>
                  <a:pt x="4177" y="3424"/>
                </a:cubicBezTo>
                <a:close/>
                <a:moveTo>
                  <a:pt x="5365" y="2465"/>
                </a:moveTo>
                <a:cubicBezTo>
                  <a:pt x="5286" y="2623"/>
                  <a:pt x="5198" y="2792"/>
                  <a:pt x="5045" y="2945"/>
                </a:cubicBezTo>
                <a:cubicBezTo>
                  <a:pt x="4748" y="3219"/>
                  <a:pt x="4474" y="3515"/>
                  <a:pt x="4269" y="3515"/>
                </a:cubicBezTo>
                <a:cubicBezTo>
                  <a:pt x="4086" y="3607"/>
                  <a:pt x="4177" y="3607"/>
                  <a:pt x="4177" y="3607"/>
                </a:cubicBezTo>
                <a:lnTo>
                  <a:pt x="4269" y="3607"/>
                </a:lnTo>
                <a:lnTo>
                  <a:pt x="4177" y="3698"/>
                </a:lnTo>
                <a:lnTo>
                  <a:pt x="4086" y="3698"/>
                </a:lnTo>
                <a:cubicBezTo>
                  <a:pt x="3995" y="3698"/>
                  <a:pt x="3995" y="3607"/>
                  <a:pt x="4086" y="3607"/>
                </a:cubicBezTo>
                <a:lnTo>
                  <a:pt x="4086" y="3515"/>
                </a:lnTo>
                <a:cubicBezTo>
                  <a:pt x="4086" y="3515"/>
                  <a:pt x="4086" y="3424"/>
                  <a:pt x="4177" y="3424"/>
                </a:cubicBezTo>
                <a:cubicBezTo>
                  <a:pt x="4177" y="3333"/>
                  <a:pt x="4269" y="3127"/>
                  <a:pt x="4383" y="3127"/>
                </a:cubicBezTo>
                <a:cubicBezTo>
                  <a:pt x="4565" y="2945"/>
                  <a:pt x="4839" y="2762"/>
                  <a:pt x="5045" y="2557"/>
                </a:cubicBezTo>
                <a:cubicBezTo>
                  <a:pt x="5136" y="2557"/>
                  <a:pt x="5227" y="2465"/>
                  <a:pt x="5319" y="2465"/>
                </a:cubicBezTo>
                <a:close/>
                <a:moveTo>
                  <a:pt x="24355" y="3333"/>
                </a:moveTo>
                <a:lnTo>
                  <a:pt x="24355" y="3333"/>
                </a:lnTo>
                <a:cubicBezTo>
                  <a:pt x="24446" y="3424"/>
                  <a:pt x="24446" y="3515"/>
                  <a:pt x="24538" y="3698"/>
                </a:cubicBezTo>
                <a:lnTo>
                  <a:pt x="24446" y="3698"/>
                </a:lnTo>
                <a:cubicBezTo>
                  <a:pt x="24446" y="3607"/>
                  <a:pt x="24355" y="3424"/>
                  <a:pt x="24355" y="3333"/>
                </a:cubicBezTo>
                <a:close/>
                <a:moveTo>
                  <a:pt x="25770" y="3789"/>
                </a:moveTo>
                <a:lnTo>
                  <a:pt x="25679" y="3903"/>
                </a:lnTo>
                <a:cubicBezTo>
                  <a:pt x="25679" y="3789"/>
                  <a:pt x="25679" y="3789"/>
                  <a:pt x="25770" y="3789"/>
                </a:cubicBezTo>
                <a:close/>
                <a:moveTo>
                  <a:pt x="18675" y="3991"/>
                </a:moveTo>
                <a:cubicBezTo>
                  <a:pt x="18629" y="3993"/>
                  <a:pt x="18583" y="3995"/>
                  <a:pt x="18535" y="3995"/>
                </a:cubicBezTo>
                <a:lnTo>
                  <a:pt x="18831" y="3995"/>
                </a:lnTo>
                <a:cubicBezTo>
                  <a:pt x="18800" y="3995"/>
                  <a:pt x="18743" y="3995"/>
                  <a:pt x="18675" y="3991"/>
                </a:cubicBezTo>
                <a:close/>
                <a:moveTo>
                  <a:pt x="4221" y="4359"/>
                </a:moveTo>
                <a:cubicBezTo>
                  <a:pt x="4236" y="4360"/>
                  <a:pt x="4252" y="4360"/>
                  <a:pt x="4269" y="4360"/>
                </a:cubicBezTo>
                <a:cubicBezTo>
                  <a:pt x="4252" y="4360"/>
                  <a:pt x="4236" y="4360"/>
                  <a:pt x="4221" y="4359"/>
                </a:cubicBezTo>
                <a:close/>
                <a:moveTo>
                  <a:pt x="24812" y="4748"/>
                </a:moveTo>
                <a:lnTo>
                  <a:pt x="24812" y="4748"/>
                </a:lnTo>
                <a:cubicBezTo>
                  <a:pt x="24538" y="4839"/>
                  <a:pt x="24355" y="4839"/>
                  <a:pt x="24150" y="4839"/>
                </a:cubicBezTo>
                <a:cubicBezTo>
                  <a:pt x="24058" y="4793"/>
                  <a:pt x="24013" y="4771"/>
                  <a:pt x="23990" y="4771"/>
                </a:cubicBezTo>
                <a:cubicBezTo>
                  <a:pt x="23967" y="4771"/>
                  <a:pt x="23967" y="4793"/>
                  <a:pt x="23967" y="4839"/>
                </a:cubicBezTo>
                <a:cubicBezTo>
                  <a:pt x="24047" y="4866"/>
                  <a:pt x="24137" y="4877"/>
                  <a:pt x="24229" y="4877"/>
                </a:cubicBezTo>
                <a:cubicBezTo>
                  <a:pt x="24451" y="4877"/>
                  <a:pt x="24682" y="4812"/>
                  <a:pt x="24812" y="4748"/>
                </a:cubicBezTo>
                <a:close/>
                <a:moveTo>
                  <a:pt x="19585" y="6551"/>
                </a:moveTo>
                <a:lnTo>
                  <a:pt x="19437" y="6579"/>
                </a:lnTo>
                <a:lnTo>
                  <a:pt x="19437" y="6579"/>
                </a:lnTo>
                <a:cubicBezTo>
                  <a:pt x="19456" y="6570"/>
                  <a:pt x="19475" y="6560"/>
                  <a:pt x="19493" y="6551"/>
                </a:cubicBezTo>
                <a:close/>
                <a:moveTo>
                  <a:pt x="19629" y="6631"/>
                </a:moveTo>
                <a:cubicBezTo>
                  <a:pt x="19522" y="6638"/>
                  <a:pt x="19440" y="6642"/>
                  <a:pt x="19402" y="6642"/>
                </a:cubicBezTo>
                <a:cubicBezTo>
                  <a:pt x="19537" y="6642"/>
                  <a:pt x="19605" y="6642"/>
                  <a:pt x="19629" y="6631"/>
                </a:cubicBezTo>
                <a:close/>
                <a:moveTo>
                  <a:pt x="13696" y="6642"/>
                </a:moveTo>
                <a:cubicBezTo>
                  <a:pt x="13686" y="6648"/>
                  <a:pt x="13679" y="6654"/>
                  <a:pt x="13674" y="6659"/>
                </a:cubicBezTo>
                <a:lnTo>
                  <a:pt x="13674" y="6659"/>
                </a:lnTo>
                <a:cubicBezTo>
                  <a:pt x="13713" y="6653"/>
                  <a:pt x="13751" y="6648"/>
                  <a:pt x="13787" y="6642"/>
                </a:cubicBezTo>
                <a:close/>
                <a:moveTo>
                  <a:pt x="14175" y="6642"/>
                </a:moveTo>
                <a:cubicBezTo>
                  <a:pt x="14226" y="6655"/>
                  <a:pt x="14273" y="6661"/>
                  <a:pt x="14317" y="6663"/>
                </a:cubicBezTo>
                <a:lnTo>
                  <a:pt x="14317" y="6663"/>
                </a:lnTo>
                <a:cubicBezTo>
                  <a:pt x="14332" y="6657"/>
                  <a:pt x="14346" y="6650"/>
                  <a:pt x="14358" y="6642"/>
                </a:cubicBezTo>
                <a:close/>
                <a:moveTo>
                  <a:pt x="18253" y="7024"/>
                </a:moveTo>
                <a:cubicBezTo>
                  <a:pt x="18201" y="7028"/>
                  <a:pt x="18142" y="7030"/>
                  <a:pt x="18078" y="7030"/>
                </a:cubicBezTo>
                <a:lnTo>
                  <a:pt x="18261" y="7030"/>
                </a:lnTo>
                <a:cubicBezTo>
                  <a:pt x="18258" y="7028"/>
                  <a:pt x="18256" y="7026"/>
                  <a:pt x="18253" y="7024"/>
                </a:cubicBezTo>
                <a:close/>
                <a:moveTo>
                  <a:pt x="9222" y="7213"/>
                </a:moveTo>
                <a:cubicBezTo>
                  <a:pt x="9227" y="7214"/>
                  <a:pt x="9232" y="7215"/>
                  <a:pt x="9238" y="7217"/>
                </a:cubicBezTo>
                <a:lnTo>
                  <a:pt x="9238" y="7217"/>
                </a:lnTo>
                <a:cubicBezTo>
                  <a:pt x="9233" y="7214"/>
                  <a:pt x="9228" y="7213"/>
                  <a:pt x="9222" y="7213"/>
                </a:cubicBezTo>
                <a:close/>
                <a:moveTo>
                  <a:pt x="8948" y="7327"/>
                </a:moveTo>
                <a:cubicBezTo>
                  <a:pt x="8923" y="7327"/>
                  <a:pt x="8909" y="7336"/>
                  <a:pt x="8903" y="7349"/>
                </a:cubicBezTo>
                <a:lnTo>
                  <a:pt x="8903" y="7349"/>
                </a:lnTo>
                <a:lnTo>
                  <a:pt x="8948" y="7327"/>
                </a:lnTo>
                <a:close/>
                <a:moveTo>
                  <a:pt x="10546" y="7510"/>
                </a:moveTo>
                <a:lnTo>
                  <a:pt x="10454" y="7601"/>
                </a:lnTo>
                <a:lnTo>
                  <a:pt x="10454" y="7510"/>
                </a:lnTo>
                <a:close/>
                <a:moveTo>
                  <a:pt x="5410" y="7784"/>
                </a:moveTo>
                <a:cubicBezTo>
                  <a:pt x="5396" y="7784"/>
                  <a:pt x="5377" y="7786"/>
                  <a:pt x="5353" y="7791"/>
                </a:cubicBezTo>
                <a:lnTo>
                  <a:pt x="5353" y="7791"/>
                </a:lnTo>
                <a:lnTo>
                  <a:pt x="5410" y="7784"/>
                </a:lnTo>
                <a:close/>
                <a:moveTo>
                  <a:pt x="9239" y="7892"/>
                </a:moveTo>
                <a:lnTo>
                  <a:pt x="9239" y="7892"/>
                </a:lnTo>
                <a:cubicBezTo>
                  <a:pt x="9204" y="7896"/>
                  <a:pt x="9168" y="7898"/>
                  <a:pt x="9131" y="7898"/>
                </a:cubicBezTo>
                <a:cubicBezTo>
                  <a:pt x="9198" y="7898"/>
                  <a:pt x="9228" y="7898"/>
                  <a:pt x="9239" y="7892"/>
                </a:cubicBezTo>
                <a:close/>
                <a:moveTo>
                  <a:pt x="5258" y="8377"/>
                </a:moveTo>
                <a:cubicBezTo>
                  <a:pt x="5319" y="8377"/>
                  <a:pt x="5167" y="8468"/>
                  <a:pt x="5227" y="8468"/>
                </a:cubicBezTo>
                <a:lnTo>
                  <a:pt x="5319" y="8468"/>
                </a:lnTo>
                <a:cubicBezTo>
                  <a:pt x="5136" y="8560"/>
                  <a:pt x="4954" y="8651"/>
                  <a:pt x="4748" y="8742"/>
                </a:cubicBezTo>
                <a:lnTo>
                  <a:pt x="4565" y="8742"/>
                </a:lnTo>
                <a:lnTo>
                  <a:pt x="4086" y="8834"/>
                </a:lnTo>
                <a:cubicBezTo>
                  <a:pt x="4177" y="8742"/>
                  <a:pt x="4383" y="8651"/>
                  <a:pt x="4565" y="8468"/>
                </a:cubicBezTo>
                <a:lnTo>
                  <a:pt x="4954" y="8468"/>
                </a:lnTo>
                <a:cubicBezTo>
                  <a:pt x="5144" y="8400"/>
                  <a:pt x="5227" y="8377"/>
                  <a:pt x="5258" y="8377"/>
                </a:cubicBezTo>
                <a:close/>
                <a:moveTo>
                  <a:pt x="1986" y="9222"/>
                </a:moveTo>
                <a:lnTo>
                  <a:pt x="1895" y="9313"/>
                </a:lnTo>
                <a:cubicBezTo>
                  <a:pt x="1837" y="9313"/>
                  <a:pt x="1584" y="9350"/>
                  <a:pt x="1338" y="9377"/>
                </a:cubicBezTo>
                <a:lnTo>
                  <a:pt x="1338" y="9377"/>
                </a:lnTo>
                <a:lnTo>
                  <a:pt x="1416" y="9222"/>
                </a:lnTo>
                <a:cubicBezTo>
                  <a:pt x="1416" y="9222"/>
                  <a:pt x="1530" y="9222"/>
                  <a:pt x="1530" y="9313"/>
                </a:cubicBezTo>
                <a:cubicBezTo>
                  <a:pt x="1712" y="9222"/>
                  <a:pt x="1804" y="9222"/>
                  <a:pt x="1986" y="9222"/>
                </a:cubicBezTo>
                <a:close/>
                <a:moveTo>
                  <a:pt x="1324" y="9222"/>
                </a:moveTo>
                <a:lnTo>
                  <a:pt x="1324" y="9378"/>
                </a:lnTo>
                <a:lnTo>
                  <a:pt x="1324" y="9378"/>
                </a:lnTo>
                <a:cubicBezTo>
                  <a:pt x="1188" y="9393"/>
                  <a:pt x="1055" y="9404"/>
                  <a:pt x="959" y="9404"/>
                </a:cubicBezTo>
                <a:cubicBezTo>
                  <a:pt x="1050" y="9313"/>
                  <a:pt x="1233" y="9313"/>
                  <a:pt x="1324" y="9222"/>
                </a:cubicBezTo>
                <a:close/>
                <a:moveTo>
                  <a:pt x="5707" y="0"/>
                </a:moveTo>
                <a:cubicBezTo>
                  <a:pt x="5319" y="0"/>
                  <a:pt x="5045" y="91"/>
                  <a:pt x="4748" y="91"/>
                </a:cubicBezTo>
                <a:cubicBezTo>
                  <a:pt x="4474" y="183"/>
                  <a:pt x="4177" y="274"/>
                  <a:pt x="3904" y="365"/>
                </a:cubicBezTo>
                <a:cubicBezTo>
                  <a:pt x="4008" y="339"/>
                  <a:pt x="4068" y="328"/>
                  <a:pt x="4095" y="328"/>
                </a:cubicBezTo>
                <a:cubicBezTo>
                  <a:pt x="4157" y="328"/>
                  <a:pt x="4059" y="384"/>
                  <a:pt x="3944" y="455"/>
                </a:cubicBezTo>
                <a:lnTo>
                  <a:pt x="3944" y="455"/>
                </a:lnTo>
                <a:cubicBezTo>
                  <a:pt x="3944" y="449"/>
                  <a:pt x="3943" y="445"/>
                  <a:pt x="3940" y="445"/>
                </a:cubicBezTo>
                <a:cubicBezTo>
                  <a:pt x="3935" y="445"/>
                  <a:pt x="3923" y="455"/>
                  <a:pt x="3904" y="480"/>
                </a:cubicBezTo>
                <a:cubicBezTo>
                  <a:pt x="3917" y="471"/>
                  <a:pt x="3931" y="463"/>
                  <a:pt x="3944" y="455"/>
                </a:cubicBezTo>
                <a:lnTo>
                  <a:pt x="3944" y="455"/>
                </a:lnTo>
                <a:cubicBezTo>
                  <a:pt x="3942" y="484"/>
                  <a:pt x="3904" y="571"/>
                  <a:pt x="3904" y="571"/>
                </a:cubicBezTo>
                <a:cubicBezTo>
                  <a:pt x="3607" y="662"/>
                  <a:pt x="3333" y="753"/>
                  <a:pt x="3036" y="845"/>
                </a:cubicBezTo>
                <a:cubicBezTo>
                  <a:pt x="3036" y="936"/>
                  <a:pt x="2762" y="1141"/>
                  <a:pt x="2557" y="1324"/>
                </a:cubicBezTo>
                <a:cubicBezTo>
                  <a:pt x="2374" y="1415"/>
                  <a:pt x="2192" y="1621"/>
                  <a:pt x="2192" y="1712"/>
                </a:cubicBezTo>
                <a:cubicBezTo>
                  <a:pt x="2283" y="1621"/>
                  <a:pt x="2374" y="1507"/>
                  <a:pt x="2466" y="1415"/>
                </a:cubicBezTo>
                <a:lnTo>
                  <a:pt x="2466" y="1415"/>
                </a:lnTo>
                <a:cubicBezTo>
                  <a:pt x="2413" y="1533"/>
                  <a:pt x="2421" y="1583"/>
                  <a:pt x="2476" y="1583"/>
                </a:cubicBezTo>
                <a:cubicBezTo>
                  <a:pt x="2516" y="1583"/>
                  <a:pt x="2583" y="1555"/>
                  <a:pt x="2671" y="1507"/>
                </a:cubicBezTo>
                <a:lnTo>
                  <a:pt x="3128" y="1507"/>
                </a:lnTo>
                <a:cubicBezTo>
                  <a:pt x="3242" y="1415"/>
                  <a:pt x="3516" y="1233"/>
                  <a:pt x="3812" y="1233"/>
                </a:cubicBezTo>
                <a:cubicBezTo>
                  <a:pt x="4086" y="1141"/>
                  <a:pt x="4383" y="1050"/>
                  <a:pt x="4657" y="753"/>
                </a:cubicBezTo>
                <a:cubicBezTo>
                  <a:pt x="4839" y="753"/>
                  <a:pt x="4565" y="845"/>
                  <a:pt x="4657" y="845"/>
                </a:cubicBezTo>
                <a:cubicBezTo>
                  <a:pt x="4748" y="753"/>
                  <a:pt x="5045" y="662"/>
                  <a:pt x="5319" y="662"/>
                </a:cubicBezTo>
                <a:lnTo>
                  <a:pt x="5615" y="662"/>
                </a:lnTo>
                <a:cubicBezTo>
                  <a:pt x="5707" y="662"/>
                  <a:pt x="5798" y="662"/>
                  <a:pt x="5798" y="753"/>
                </a:cubicBezTo>
                <a:cubicBezTo>
                  <a:pt x="5981" y="753"/>
                  <a:pt x="5981" y="845"/>
                  <a:pt x="5981" y="1050"/>
                </a:cubicBezTo>
                <a:cubicBezTo>
                  <a:pt x="5981" y="1141"/>
                  <a:pt x="5981" y="1233"/>
                  <a:pt x="5889" y="1415"/>
                </a:cubicBezTo>
                <a:cubicBezTo>
                  <a:pt x="5524" y="1621"/>
                  <a:pt x="5136" y="1712"/>
                  <a:pt x="4748" y="1895"/>
                </a:cubicBezTo>
                <a:cubicBezTo>
                  <a:pt x="4269" y="2191"/>
                  <a:pt x="3698" y="2465"/>
                  <a:pt x="3424" y="3036"/>
                </a:cubicBezTo>
                <a:cubicBezTo>
                  <a:pt x="3424" y="3036"/>
                  <a:pt x="3470" y="3013"/>
                  <a:pt x="3504" y="3013"/>
                </a:cubicBezTo>
                <a:cubicBezTo>
                  <a:pt x="3538" y="3013"/>
                  <a:pt x="3561" y="3036"/>
                  <a:pt x="3516" y="3127"/>
                </a:cubicBezTo>
                <a:cubicBezTo>
                  <a:pt x="3424" y="3219"/>
                  <a:pt x="3333" y="3424"/>
                  <a:pt x="3242" y="3607"/>
                </a:cubicBezTo>
                <a:cubicBezTo>
                  <a:pt x="3242" y="3698"/>
                  <a:pt x="3242" y="3903"/>
                  <a:pt x="3333" y="4086"/>
                </a:cubicBezTo>
                <a:cubicBezTo>
                  <a:pt x="3424" y="4269"/>
                  <a:pt x="3516" y="4269"/>
                  <a:pt x="3698" y="4269"/>
                </a:cubicBezTo>
                <a:cubicBezTo>
                  <a:pt x="3807" y="4269"/>
                  <a:pt x="3895" y="4352"/>
                  <a:pt x="4221" y="4359"/>
                </a:cubicBezTo>
                <a:lnTo>
                  <a:pt x="4221" y="4359"/>
                </a:lnTo>
                <a:cubicBezTo>
                  <a:pt x="4153" y="4357"/>
                  <a:pt x="4119" y="4343"/>
                  <a:pt x="4269" y="4269"/>
                </a:cubicBezTo>
                <a:cubicBezTo>
                  <a:pt x="4383" y="4269"/>
                  <a:pt x="4474" y="4269"/>
                  <a:pt x="4565" y="4177"/>
                </a:cubicBezTo>
                <a:lnTo>
                  <a:pt x="4748" y="4086"/>
                </a:lnTo>
                <a:lnTo>
                  <a:pt x="5045" y="3789"/>
                </a:lnTo>
                <a:cubicBezTo>
                  <a:pt x="5227" y="3607"/>
                  <a:pt x="5524" y="3424"/>
                  <a:pt x="5615" y="3219"/>
                </a:cubicBezTo>
                <a:cubicBezTo>
                  <a:pt x="5981" y="2853"/>
                  <a:pt x="6186" y="2465"/>
                  <a:pt x="6369" y="1986"/>
                </a:cubicBezTo>
                <a:cubicBezTo>
                  <a:pt x="6460" y="1986"/>
                  <a:pt x="6551" y="1986"/>
                  <a:pt x="6665" y="1895"/>
                </a:cubicBezTo>
                <a:lnTo>
                  <a:pt x="6551" y="1895"/>
                </a:lnTo>
                <a:cubicBezTo>
                  <a:pt x="6939" y="1712"/>
                  <a:pt x="7122" y="1712"/>
                  <a:pt x="7236" y="1712"/>
                </a:cubicBezTo>
                <a:cubicBezTo>
                  <a:pt x="7419" y="1621"/>
                  <a:pt x="7601" y="1621"/>
                  <a:pt x="7989" y="1621"/>
                </a:cubicBezTo>
                <a:cubicBezTo>
                  <a:pt x="8081" y="1564"/>
                  <a:pt x="8178" y="1535"/>
                  <a:pt x="8275" y="1535"/>
                </a:cubicBezTo>
                <a:cubicBezTo>
                  <a:pt x="8372" y="1535"/>
                  <a:pt x="8469" y="1564"/>
                  <a:pt x="8560" y="1621"/>
                </a:cubicBezTo>
                <a:cubicBezTo>
                  <a:pt x="8469" y="1621"/>
                  <a:pt x="8560" y="1621"/>
                  <a:pt x="8651" y="1712"/>
                </a:cubicBezTo>
                <a:cubicBezTo>
                  <a:pt x="8651" y="1712"/>
                  <a:pt x="8743" y="1803"/>
                  <a:pt x="8651" y="1803"/>
                </a:cubicBezTo>
                <a:cubicBezTo>
                  <a:pt x="8948" y="1895"/>
                  <a:pt x="9039" y="1895"/>
                  <a:pt x="9039" y="1895"/>
                </a:cubicBezTo>
                <a:cubicBezTo>
                  <a:pt x="9131" y="1986"/>
                  <a:pt x="9222" y="1895"/>
                  <a:pt x="9404" y="2077"/>
                </a:cubicBezTo>
                <a:cubicBezTo>
                  <a:pt x="9404" y="2191"/>
                  <a:pt x="9404" y="2191"/>
                  <a:pt x="9313" y="2283"/>
                </a:cubicBezTo>
                <a:cubicBezTo>
                  <a:pt x="9404" y="2283"/>
                  <a:pt x="9404" y="2374"/>
                  <a:pt x="9519" y="2374"/>
                </a:cubicBezTo>
                <a:lnTo>
                  <a:pt x="9519" y="2762"/>
                </a:lnTo>
                <a:cubicBezTo>
                  <a:pt x="9519" y="2653"/>
                  <a:pt x="9487" y="2628"/>
                  <a:pt x="9456" y="2628"/>
                </a:cubicBezTo>
                <a:cubicBezTo>
                  <a:pt x="9430" y="2628"/>
                  <a:pt x="9404" y="2648"/>
                  <a:pt x="9404" y="2648"/>
                </a:cubicBezTo>
                <a:cubicBezTo>
                  <a:pt x="9365" y="2697"/>
                  <a:pt x="9343" y="2725"/>
                  <a:pt x="9330" y="2725"/>
                </a:cubicBezTo>
                <a:cubicBezTo>
                  <a:pt x="9313" y="2725"/>
                  <a:pt x="9313" y="2674"/>
                  <a:pt x="9313" y="2557"/>
                </a:cubicBezTo>
                <a:cubicBezTo>
                  <a:pt x="9222" y="2762"/>
                  <a:pt x="9131" y="2853"/>
                  <a:pt x="9039" y="2945"/>
                </a:cubicBezTo>
                <a:cubicBezTo>
                  <a:pt x="9039" y="2945"/>
                  <a:pt x="9039" y="3036"/>
                  <a:pt x="8948" y="3036"/>
                </a:cubicBezTo>
                <a:cubicBezTo>
                  <a:pt x="8834" y="3036"/>
                  <a:pt x="8743" y="3127"/>
                  <a:pt x="8651" y="3127"/>
                </a:cubicBezTo>
                <a:lnTo>
                  <a:pt x="7510" y="3607"/>
                </a:lnTo>
                <a:lnTo>
                  <a:pt x="8743" y="3698"/>
                </a:lnTo>
                <a:lnTo>
                  <a:pt x="8948" y="3698"/>
                </a:lnTo>
                <a:cubicBezTo>
                  <a:pt x="9131" y="3698"/>
                  <a:pt x="9313" y="3607"/>
                  <a:pt x="9404" y="3515"/>
                </a:cubicBezTo>
                <a:lnTo>
                  <a:pt x="9610" y="3515"/>
                </a:lnTo>
                <a:cubicBezTo>
                  <a:pt x="9701" y="3424"/>
                  <a:pt x="9610" y="3424"/>
                  <a:pt x="9519" y="3424"/>
                </a:cubicBezTo>
                <a:cubicBezTo>
                  <a:pt x="9610" y="3333"/>
                  <a:pt x="9701" y="3219"/>
                  <a:pt x="9701" y="3219"/>
                </a:cubicBezTo>
                <a:cubicBezTo>
                  <a:pt x="9975" y="3127"/>
                  <a:pt x="10272" y="3219"/>
                  <a:pt x="10842" y="3036"/>
                </a:cubicBezTo>
                <a:lnTo>
                  <a:pt x="10660" y="3036"/>
                </a:lnTo>
                <a:cubicBezTo>
                  <a:pt x="10934" y="3036"/>
                  <a:pt x="11230" y="2853"/>
                  <a:pt x="11504" y="2762"/>
                </a:cubicBezTo>
                <a:cubicBezTo>
                  <a:pt x="11687" y="2648"/>
                  <a:pt x="11984" y="2648"/>
                  <a:pt x="11984" y="2465"/>
                </a:cubicBezTo>
                <a:lnTo>
                  <a:pt x="11984" y="2465"/>
                </a:lnTo>
                <a:lnTo>
                  <a:pt x="11322" y="2762"/>
                </a:lnTo>
                <a:cubicBezTo>
                  <a:pt x="11687" y="2557"/>
                  <a:pt x="11984" y="2283"/>
                  <a:pt x="12646" y="2191"/>
                </a:cubicBezTo>
                <a:lnTo>
                  <a:pt x="12646" y="2191"/>
                </a:lnTo>
                <a:cubicBezTo>
                  <a:pt x="12646" y="2283"/>
                  <a:pt x="12463" y="2374"/>
                  <a:pt x="12258" y="2374"/>
                </a:cubicBezTo>
                <a:cubicBezTo>
                  <a:pt x="12463" y="2374"/>
                  <a:pt x="12646" y="2283"/>
                  <a:pt x="12828" y="2283"/>
                </a:cubicBezTo>
                <a:cubicBezTo>
                  <a:pt x="12828" y="2374"/>
                  <a:pt x="12075" y="2557"/>
                  <a:pt x="11687" y="2762"/>
                </a:cubicBezTo>
                <a:cubicBezTo>
                  <a:pt x="11839" y="2762"/>
                  <a:pt x="12140" y="2550"/>
                  <a:pt x="12241" y="2550"/>
                </a:cubicBezTo>
                <a:cubicBezTo>
                  <a:pt x="12277" y="2550"/>
                  <a:pt x="12287" y="2576"/>
                  <a:pt x="12258" y="2648"/>
                </a:cubicBezTo>
                <a:cubicBezTo>
                  <a:pt x="12463" y="2374"/>
                  <a:pt x="12942" y="2465"/>
                  <a:pt x="13399" y="2191"/>
                </a:cubicBezTo>
                <a:lnTo>
                  <a:pt x="13399" y="2283"/>
                </a:lnTo>
                <a:cubicBezTo>
                  <a:pt x="13502" y="2283"/>
                  <a:pt x="13662" y="2208"/>
                  <a:pt x="13759" y="2109"/>
                </a:cubicBezTo>
                <a:lnTo>
                  <a:pt x="13759" y="2109"/>
                </a:lnTo>
                <a:lnTo>
                  <a:pt x="13604" y="2283"/>
                </a:lnTo>
                <a:cubicBezTo>
                  <a:pt x="13696" y="2191"/>
                  <a:pt x="13970" y="2191"/>
                  <a:pt x="13970" y="2191"/>
                </a:cubicBezTo>
                <a:cubicBezTo>
                  <a:pt x="14084" y="2191"/>
                  <a:pt x="14084" y="2191"/>
                  <a:pt x="14175" y="2283"/>
                </a:cubicBezTo>
                <a:lnTo>
                  <a:pt x="14084" y="2191"/>
                </a:lnTo>
                <a:cubicBezTo>
                  <a:pt x="14084" y="2077"/>
                  <a:pt x="14175" y="2077"/>
                  <a:pt x="14084" y="1986"/>
                </a:cubicBezTo>
                <a:cubicBezTo>
                  <a:pt x="14175" y="1986"/>
                  <a:pt x="14266" y="1986"/>
                  <a:pt x="14358" y="2077"/>
                </a:cubicBezTo>
                <a:lnTo>
                  <a:pt x="14358" y="2191"/>
                </a:lnTo>
                <a:cubicBezTo>
                  <a:pt x="14358" y="2283"/>
                  <a:pt x="14266" y="2374"/>
                  <a:pt x="14266" y="2374"/>
                </a:cubicBezTo>
                <a:lnTo>
                  <a:pt x="14175" y="2374"/>
                </a:lnTo>
                <a:lnTo>
                  <a:pt x="14175" y="2465"/>
                </a:lnTo>
                <a:cubicBezTo>
                  <a:pt x="14175" y="2554"/>
                  <a:pt x="14196" y="2647"/>
                  <a:pt x="14229" y="2741"/>
                </a:cubicBezTo>
                <a:lnTo>
                  <a:pt x="14229" y="2741"/>
                </a:lnTo>
                <a:cubicBezTo>
                  <a:pt x="14227" y="2683"/>
                  <a:pt x="14238" y="2621"/>
                  <a:pt x="14266" y="2557"/>
                </a:cubicBezTo>
                <a:lnTo>
                  <a:pt x="14266" y="2557"/>
                </a:lnTo>
                <a:cubicBezTo>
                  <a:pt x="14266" y="2762"/>
                  <a:pt x="14358" y="3036"/>
                  <a:pt x="14540" y="3219"/>
                </a:cubicBezTo>
                <a:cubicBezTo>
                  <a:pt x="14654" y="3333"/>
                  <a:pt x="14837" y="3515"/>
                  <a:pt x="15019" y="3515"/>
                </a:cubicBezTo>
                <a:lnTo>
                  <a:pt x="15408" y="3515"/>
                </a:lnTo>
                <a:cubicBezTo>
                  <a:pt x="15316" y="3424"/>
                  <a:pt x="15225" y="3424"/>
                  <a:pt x="15316" y="3424"/>
                </a:cubicBezTo>
                <a:cubicBezTo>
                  <a:pt x="15368" y="3441"/>
                  <a:pt x="15413" y="3449"/>
                  <a:pt x="15455" y="3449"/>
                </a:cubicBezTo>
                <a:cubicBezTo>
                  <a:pt x="15635" y="3449"/>
                  <a:pt x="15755" y="3311"/>
                  <a:pt x="16069" y="3219"/>
                </a:cubicBezTo>
                <a:lnTo>
                  <a:pt x="16069" y="3333"/>
                </a:lnTo>
                <a:cubicBezTo>
                  <a:pt x="17028" y="3333"/>
                  <a:pt x="16366" y="3127"/>
                  <a:pt x="17119" y="3036"/>
                </a:cubicBezTo>
                <a:lnTo>
                  <a:pt x="17119" y="3036"/>
                </a:lnTo>
                <a:lnTo>
                  <a:pt x="16823" y="3219"/>
                </a:lnTo>
                <a:cubicBezTo>
                  <a:pt x="16937" y="3219"/>
                  <a:pt x="17119" y="3219"/>
                  <a:pt x="17211" y="3127"/>
                </a:cubicBezTo>
                <a:lnTo>
                  <a:pt x="17211" y="3127"/>
                </a:lnTo>
                <a:lnTo>
                  <a:pt x="17119" y="3333"/>
                </a:lnTo>
                <a:cubicBezTo>
                  <a:pt x="17302" y="3219"/>
                  <a:pt x="17393" y="3219"/>
                  <a:pt x="17393" y="3219"/>
                </a:cubicBezTo>
                <a:cubicBezTo>
                  <a:pt x="17507" y="3127"/>
                  <a:pt x="17507" y="3127"/>
                  <a:pt x="17599" y="3127"/>
                </a:cubicBezTo>
                <a:lnTo>
                  <a:pt x="17781" y="3127"/>
                </a:lnTo>
                <a:cubicBezTo>
                  <a:pt x="17873" y="3219"/>
                  <a:pt x="17964" y="3424"/>
                  <a:pt x="18078" y="3515"/>
                </a:cubicBezTo>
                <a:lnTo>
                  <a:pt x="18169" y="3607"/>
                </a:lnTo>
                <a:cubicBezTo>
                  <a:pt x="18078" y="3607"/>
                  <a:pt x="18169" y="3698"/>
                  <a:pt x="18535" y="3789"/>
                </a:cubicBezTo>
                <a:lnTo>
                  <a:pt x="18169" y="3789"/>
                </a:lnTo>
                <a:cubicBezTo>
                  <a:pt x="18078" y="3698"/>
                  <a:pt x="17964" y="3607"/>
                  <a:pt x="17873" y="3424"/>
                </a:cubicBezTo>
                <a:cubicBezTo>
                  <a:pt x="17782" y="3424"/>
                  <a:pt x="17691" y="3333"/>
                  <a:pt x="17690" y="3220"/>
                </a:cubicBezTo>
                <a:lnTo>
                  <a:pt x="17690" y="3220"/>
                </a:lnTo>
                <a:cubicBezTo>
                  <a:pt x="17691" y="3334"/>
                  <a:pt x="17782" y="3516"/>
                  <a:pt x="17873" y="3607"/>
                </a:cubicBezTo>
                <a:cubicBezTo>
                  <a:pt x="17964" y="3789"/>
                  <a:pt x="18169" y="3789"/>
                  <a:pt x="18261" y="3903"/>
                </a:cubicBezTo>
                <a:cubicBezTo>
                  <a:pt x="18380" y="3963"/>
                  <a:pt x="18547" y="3984"/>
                  <a:pt x="18675" y="3991"/>
                </a:cubicBezTo>
                <a:lnTo>
                  <a:pt x="18675" y="3991"/>
                </a:lnTo>
                <a:cubicBezTo>
                  <a:pt x="18996" y="3973"/>
                  <a:pt x="19253" y="3903"/>
                  <a:pt x="19493" y="3903"/>
                </a:cubicBezTo>
                <a:cubicBezTo>
                  <a:pt x="19585" y="3903"/>
                  <a:pt x="19493" y="3903"/>
                  <a:pt x="19402" y="3995"/>
                </a:cubicBezTo>
                <a:cubicBezTo>
                  <a:pt x="19585" y="3995"/>
                  <a:pt x="19676" y="3903"/>
                  <a:pt x="19973" y="3903"/>
                </a:cubicBezTo>
                <a:cubicBezTo>
                  <a:pt x="19881" y="3903"/>
                  <a:pt x="19973" y="3995"/>
                  <a:pt x="19676" y="4086"/>
                </a:cubicBezTo>
                <a:cubicBezTo>
                  <a:pt x="19973" y="3995"/>
                  <a:pt x="20155" y="3995"/>
                  <a:pt x="20361" y="3903"/>
                </a:cubicBezTo>
                <a:cubicBezTo>
                  <a:pt x="20421" y="3903"/>
                  <a:pt x="20604" y="3853"/>
                  <a:pt x="20692" y="3853"/>
                </a:cubicBezTo>
                <a:cubicBezTo>
                  <a:pt x="20736" y="3853"/>
                  <a:pt x="20756" y="3865"/>
                  <a:pt x="20726" y="3903"/>
                </a:cubicBezTo>
                <a:cubicBezTo>
                  <a:pt x="20931" y="3789"/>
                  <a:pt x="21114" y="3698"/>
                  <a:pt x="21296" y="3607"/>
                </a:cubicBezTo>
                <a:cubicBezTo>
                  <a:pt x="21388" y="3515"/>
                  <a:pt x="21502" y="3515"/>
                  <a:pt x="21593" y="3424"/>
                </a:cubicBezTo>
                <a:lnTo>
                  <a:pt x="21776" y="3333"/>
                </a:lnTo>
                <a:lnTo>
                  <a:pt x="21867" y="3219"/>
                </a:lnTo>
                <a:cubicBezTo>
                  <a:pt x="21867" y="3127"/>
                  <a:pt x="21958" y="3127"/>
                  <a:pt x="21958" y="3127"/>
                </a:cubicBezTo>
                <a:lnTo>
                  <a:pt x="22073" y="3127"/>
                </a:lnTo>
                <a:lnTo>
                  <a:pt x="22164" y="3219"/>
                </a:lnTo>
                <a:cubicBezTo>
                  <a:pt x="22255" y="3333"/>
                  <a:pt x="22346" y="3424"/>
                  <a:pt x="22438" y="3515"/>
                </a:cubicBezTo>
                <a:cubicBezTo>
                  <a:pt x="22643" y="3698"/>
                  <a:pt x="22917" y="3903"/>
                  <a:pt x="23214" y="3995"/>
                </a:cubicBezTo>
                <a:lnTo>
                  <a:pt x="23396" y="4360"/>
                </a:lnTo>
                <a:cubicBezTo>
                  <a:pt x="23464" y="4411"/>
                  <a:pt x="23499" y="4431"/>
                  <a:pt x="23514" y="4431"/>
                </a:cubicBezTo>
                <a:cubicBezTo>
                  <a:pt x="23563" y="4431"/>
                  <a:pt x="23387" y="4209"/>
                  <a:pt x="23443" y="4209"/>
                </a:cubicBezTo>
                <a:cubicBezTo>
                  <a:pt x="23466" y="4209"/>
                  <a:pt x="23531" y="4248"/>
                  <a:pt x="23670" y="4360"/>
                </a:cubicBezTo>
                <a:cubicBezTo>
                  <a:pt x="23784" y="4360"/>
                  <a:pt x="23784" y="4360"/>
                  <a:pt x="23876" y="4474"/>
                </a:cubicBezTo>
                <a:cubicBezTo>
                  <a:pt x="24058" y="4565"/>
                  <a:pt x="24150" y="4565"/>
                  <a:pt x="24241" y="4565"/>
                </a:cubicBezTo>
                <a:lnTo>
                  <a:pt x="24355" y="4565"/>
                </a:lnTo>
                <a:cubicBezTo>
                  <a:pt x="24355" y="4657"/>
                  <a:pt x="24355" y="4657"/>
                  <a:pt x="24446" y="4657"/>
                </a:cubicBezTo>
                <a:cubicBezTo>
                  <a:pt x="24629" y="4657"/>
                  <a:pt x="24720" y="4565"/>
                  <a:pt x="24812" y="4474"/>
                </a:cubicBezTo>
                <a:lnTo>
                  <a:pt x="24926" y="4474"/>
                </a:lnTo>
                <a:cubicBezTo>
                  <a:pt x="24926" y="4360"/>
                  <a:pt x="24926" y="4360"/>
                  <a:pt x="25017" y="4360"/>
                </a:cubicBezTo>
                <a:lnTo>
                  <a:pt x="25108" y="4474"/>
                </a:lnTo>
                <a:lnTo>
                  <a:pt x="24926" y="4474"/>
                </a:lnTo>
                <a:cubicBezTo>
                  <a:pt x="25017" y="4565"/>
                  <a:pt x="25108" y="4565"/>
                  <a:pt x="25108" y="4657"/>
                </a:cubicBezTo>
                <a:cubicBezTo>
                  <a:pt x="25108" y="4748"/>
                  <a:pt x="25017" y="4748"/>
                  <a:pt x="24926" y="4748"/>
                </a:cubicBezTo>
                <a:cubicBezTo>
                  <a:pt x="24926" y="4657"/>
                  <a:pt x="24812" y="4657"/>
                  <a:pt x="24812" y="4657"/>
                </a:cubicBezTo>
                <a:cubicBezTo>
                  <a:pt x="24720" y="4657"/>
                  <a:pt x="24720" y="4657"/>
                  <a:pt x="24812" y="4748"/>
                </a:cubicBezTo>
                <a:cubicBezTo>
                  <a:pt x="24926" y="4748"/>
                  <a:pt x="24926" y="4748"/>
                  <a:pt x="24720" y="4839"/>
                </a:cubicBezTo>
                <a:cubicBezTo>
                  <a:pt x="24241" y="4930"/>
                  <a:pt x="23967" y="5136"/>
                  <a:pt x="23396" y="5318"/>
                </a:cubicBezTo>
                <a:cubicBezTo>
                  <a:pt x="23337" y="5337"/>
                  <a:pt x="23305" y="5344"/>
                  <a:pt x="23290" y="5344"/>
                </a:cubicBezTo>
                <a:cubicBezTo>
                  <a:pt x="23232" y="5344"/>
                  <a:pt x="23451" y="5227"/>
                  <a:pt x="23305" y="5227"/>
                </a:cubicBezTo>
                <a:lnTo>
                  <a:pt x="23100" y="5410"/>
                </a:lnTo>
                <a:lnTo>
                  <a:pt x="23008" y="5410"/>
                </a:lnTo>
                <a:cubicBezTo>
                  <a:pt x="22734" y="5501"/>
                  <a:pt x="23008" y="5501"/>
                  <a:pt x="22643" y="5615"/>
                </a:cubicBezTo>
                <a:cubicBezTo>
                  <a:pt x="22586" y="5707"/>
                  <a:pt x="22369" y="5707"/>
                  <a:pt x="22107" y="5707"/>
                </a:cubicBezTo>
                <a:cubicBezTo>
                  <a:pt x="21844" y="5707"/>
                  <a:pt x="21536" y="5707"/>
                  <a:pt x="21296" y="5798"/>
                </a:cubicBezTo>
                <a:cubicBezTo>
                  <a:pt x="21205" y="5798"/>
                  <a:pt x="21296" y="5707"/>
                  <a:pt x="21296" y="5707"/>
                </a:cubicBezTo>
                <a:lnTo>
                  <a:pt x="21296" y="5707"/>
                </a:lnTo>
                <a:cubicBezTo>
                  <a:pt x="20635" y="5889"/>
                  <a:pt x="20726" y="5889"/>
                  <a:pt x="20155" y="6072"/>
                </a:cubicBezTo>
                <a:lnTo>
                  <a:pt x="19676" y="6072"/>
                </a:lnTo>
                <a:cubicBezTo>
                  <a:pt x="20064" y="6072"/>
                  <a:pt x="19585" y="6277"/>
                  <a:pt x="19219" y="6368"/>
                </a:cubicBezTo>
                <a:cubicBezTo>
                  <a:pt x="19311" y="6460"/>
                  <a:pt x="19493" y="6460"/>
                  <a:pt x="19493" y="6460"/>
                </a:cubicBezTo>
                <a:lnTo>
                  <a:pt x="18923" y="6551"/>
                </a:lnTo>
                <a:cubicBezTo>
                  <a:pt x="18832" y="6551"/>
                  <a:pt x="18831" y="6551"/>
                  <a:pt x="18921" y="6461"/>
                </a:cubicBezTo>
                <a:lnTo>
                  <a:pt x="18921" y="6461"/>
                </a:lnTo>
                <a:lnTo>
                  <a:pt x="18831" y="6551"/>
                </a:lnTo>
                <a:cubicBezTo>
                  <a:pt x="18649" y="6460"/>
                  <a:pt x="18740" y="6368"/>
                  <a:pt x="18923" y="6368"/>
                </a:cubicBezTo>
                <a:lnTo>
                  <a:pt x="19105" y="6368"/>
                </a:lnTo>
                <a:cubicBezTo>
                  <a:pt x="19311" y="6277"/>
                  <a:pt x="19402" y="6186"/>
                  <a:pt x="19402" y="6072"/>
                </a:cubicBezTo>
                <a:lnTo>
                  <a:pt x="19402" y="6072"/>
                </a:lnTo>
                <a:cubicBezTo>
                  <a:pt x="19311" y="6186"/>
                  <a:pt x="19311" y="6186"/>
                  <a:pt x="19219" y="6186"/>
                </a:cubicBezTo>
                <a:lnTo>
                  <a:pt x="19219" y="6072"/>
                </a:lnTo>
                <a:cubicBezTo>
                  <a:pt x="19219" y="6072"/>
                  <a:pt x="19105" y="6186"/>
                  <a:pt x="19014" y="6186"/>
                </a:cubicBezTo>
                <a:lnTo>
                  <a:pt x="18831" y="6072"/>
                </a:lnTo>
                <a:lnTo>
                  <a:pt x="17964" y="6072"/>
                </a:lnTo>
                <a:cubicBezTo>
                  <a:pt x="17393" y="6277"/>
                  <a:pt x="16937" y="6551"/>
                  <a:pt x="15978" y="6756"/>
                </a:cubicBezTo>
                <a:cubicBezTo>
                  <a:pt x="16161" y="6551"/>
                  <a:pt x="15978" y="6551"/>
                  <a:pt x="15978" y="6460"/>
                </a:cubicBezTo>
                <a:lnTo>
                  <a:pt x="15978" y="6460"/>
                </a:lnTo>
                <a:cubicBezTo>
                  <a:pt x="16017" y="6473"/>
                  <a:pt x="16061" y="6478"/>
                  <a:pt x="16108" y="6478"/>
                </a:cubicBezTo>
                <a:cubicBezTo>
                  <a:pt x="16389" y="6478"/>
                  <a:pt x="16800" y="6277"/>
                  <a:pt x="17211" y="6277"/>
                </a:cubicBezTo>
                <a:cubicBezTo>
                  <a:pt x="16937" y="6277"/>
                  <a:pt x="17028" y="6277"/>
                  <a:pt x="17119" y="6186"/>
                </a:cubicBezTo>
                <a:lnTo>
                  <a:pt x="17119" y="6186"/>
                </a:lnTo>
                <a:lnTo>
                  <a:pt x="16161" y="6368"/>
                </a:lnTo>
                <a:cubicBezTo>
                  <a:pt x="16161" y="6338"/>
                  <a:pt x="16140" y="6328"/>
                  <a:pt x="16107" y="6328"/>
                </a:cubicBezTo>
                <a:cubicBezTo>
                  <a:pt x="16039" y="6328"/>
                  <a:pt x="15917" y="6368"/>
                  <a:pt x="15796" y="6368"/>
                </a:cubicBezTo>
                <a:cubicBezTo>
                  <a:pt x="15978" y="6460"/>
                  <a:pt x="15111" y="6551"/>
                  <a:pt x="14746" y="6642"/>
                </a:cubicBezTo>
                <a:cubicBezTo>
                  <a:pt x="14746" y="6551"/>
                  <a:pt x="14837" y="6460"/>
                  <a:pt x="15225" y="6460"/>
                </a:cubicBezTo>
                <a:cubicBezTo>
                  <a:pt x="15174" y="6450"/>
                  <a:pt x="15127" y="6446"/>
                  <a:pt x="15083" y="6446"/>
                </a:cubicBezTo>
                <a:cubicBezTo>
                  <a:pt x="14774" y="6446"/>
                  <a:pt x="14643" y="6664"/>
                  <a:pt x="14344" y="6664"/>
                </a:cubicBezTo>
                <a:cubicBezTo>
                  <a:pt x="14335" y="6664"/>
                  <a:pt x="14326" y="6663"/>
                  <a:pt x="14317" y="6663"/>
                </a:cubicBezTo>
                <a:lnTo>
                  <a:pt x="14317" y="6663"/>
                </a:lnTo>
                <a:cubicBezTo>
                  <a:pt x="14213" y="6706"/>
                  <a:pt x="14034" y="6728"/>
                  <a:pt x="13890" y="6728"/>
                </a:cubicBezTo>
                <a:cubicBezTo>
                  <a:pt x="13741" y="6728"/>
                  <a:pt x="13630" y="6705"/>
                  <a:pt x="13674" y="6659"/>
                </a:cubicBezTo>
                <a:lnTo>
                  <a:pt x="13674" y="6659"/>
                </a:lnTo>
                <a:cubicBezTo>
                  <a:pt x="12899" y="6774"/>
                  <a:pt x="11591" y="6948"/>
                  <a:pt x="11504" y="7122"/>
                </a:cubicBezTo>
                <a:cubicBezTo>
                  <a:pt x="11504" y="7122"/>
                  <a:pt x="11596" y="6939"/>
                  <a:pt x="11596" y="6848"/>
                </a:cubicBezTo>
                <a:lnTo>
                  <a:pt x="11596" y="6848"/>
                </a:lnTo>
                <a:lnTo>
                  <a:pt x="10842" y="7327"/>
                </a:lnTo>
                <a:cubicBezTo>
                  <a:pt x="10660" y="7327"/>
                  <a:pt x="10454" y="7418"/>
                  <a:pt x="10363" y="7418"/>
                </a:cubicBezTo>
                <a:lnTo>
                  <a:pt x="10363" y="7327"/>
                </a:lnTo>
                <a:cubicBezTo>
                  <a:pt x="10272" y="7213"/>
                  <a:pt x="10363" y="7122"/>
                  <a:pt x="10660" y="7030"/>
                </a:cubicBezTo>
                <a:cubicBezTo>
                  <a:pt x="10454" y="7030"/>
                  <a:pt x="10272" y="7030"/>
                  <a:pt x="9884" y="7122"/>
                </a:cubicBezTo>
                <a:cubicBezTo>
                  <a:pt x="9975" y="7122"/>
                  <a:pt x="10181" y="7327"/>
                  <a:pt x="10089" y="7327"/>
                </a:cubicBezTo>
                <a:cubicBezTo>
                  <a:pt x="9850" y="7270"/>
                  <a:pt x="9753" y="7270"/>
                  <a:pt x="9656" y="7270"/>
                </a:cubicBezTo>
                <a:cubicBezTo>
                  <a:pt x="9561" y="7270"/>
                  <a:pt x="9466" y="7270"/>
                  <a:pt x="9238" y="7217"/>
                </a:cubicBezTo>
                <a:lnTo>
                  <a:pt x="9238" y="7217"/>
                </a:lnTo>
                <a:cubicBezTo>
                  <a:pt x="9300" y="7251"/>
                  <a:pt x="9204" y="7510"/>
                  <a:pt x="8948" y="7510"/>
                </a:cubicBezTo>
                <a:cubicBezTo>
                  <a:pt x="8948" y="7510"/>
                  <a:pt x="8878" y="7397"/>
                  <a:pt x="8903" y="7349"/>
                </a:cubicBezTo>
                <a:lnTo>
                  <a:pt x="8903" y="7349"/>
                </a:lnTo>
                <a:lnTo>
                  <a:pt x="8377" y="7601"/>
                </a:lnTo>
                <a:cubicBezTo>
                  <a:pt x="8469" y="7510"/>
                  <a:pt x="8263" y="7418"/>
                  <a:pt x="8172" y="7418"/>
                </a:cubicBezTo>
                <a:lnTo>
                  <a:pt x="8172" y="7418"/>
                </a:lnTo>
                <a:cubicBezTo>
                  <a:pt x="8263" y="7418"/>
                  <a:pt x="7601" y="7510"/>
                  <a:pt x="7419" y="7510"/>
                </a:cubicBezTo>
                <a:lnTo>
                  <a:pt x="7693" y="7510"/>
                </a:lnTo>
                <a:cubicBezTo>
                  <a:pt x="7327" y="7601"/>
                  <a:pt x="7236" y="7692"/>
                  <a:pt x="7031" y="7784"/>
                </a:cubicBezTo>
                <a:cubicBezTo>
                  <a:pt x="6848" y="7784"/>
                  <a:pt x="6665" y="7784"/>
                  <a:pt x="6551" y="7898"/>
                </a:cubicBezTo>
                <a:lnTo>
                  <a:pt x="6277" y="7898"/>
                </a:lnTo>
                <a:cubicBezTo>
                  <a:pt x="6277" y="7898"/>
                  <a:pt x="6237" y="7847"/>
                  <a:pt x="6149" y="7847"/>
                </a:cubicBezTo>
                <a:cubicBezTo>
                  <a:pt x="6105" y="7847"/>
                  <a:pt x="6049" y="7860"/>
                  <a:pt x="5981" y="7898"/>
                </a:cubicBezTo>
                <a:cubicBezTo>
                  <a:pt x="5981" y="7898"/>
                  <a:pt x="5889" y="7989"/>
                  <a:pt x="5798" y="7989"/>
                </a:cubicBezTo>
                <a:lnTo>
                  <a:pt x="5410" y="8080"/>
                </a:lnTo>
                <a:cubicBezTo>
                  <a:pt x="5380" y="8080"/>
                  <a:pt x="5360" y="8080"/>
                  <a:pt x="5343" y="8084"/>
                </a:cubicBezTo>
                <a:lnTo>
                  <a:pt x="5343" y="8084"/>
                </a:lnTo>
                <a:cubicBezTo>
                  <a:pt x="5439" y="8022"/>
                  <a:pt x="5554" y="7960"/>
                  <a:pt x="5615" y="7898"/>
                </a:cubicBezTo>
                <a:cubicBezTo>
                  <a:pt x="5418" y="7898"/>
                  <a:pt x="5443" y="7847"/>
                  <a:pt x="5367" y="7847"/>
                </a:cubicBezTo>
                <a:cubicBezTo>
                  <a:pt x="5329" y="7847"/>
                  <a:pt x="5265" y="7860"/>
                  <a:pt x="5136" y="7898"/>
                </a:cubicBezTo>
                <a:cubicBezTo>
                  <a:pt x="4981" y="7898"/>
                  <a:pt x="5222" y="7815"/>
                  <a:pt x="5353" y="7791"/>
                </a:cubicBezTo>
                <a:lnTo>
                  <a:pt x="5353" y="7791"/>
                </a:lnTo>
                <a:lnTo>
                  <a:pt x="4474" y="7898"/>
                </a:lnTo>
                <a:cubicBezTo>
                  <a:pt x="4565" y="8080"/>
                  <a:pt x="3698" y="8172"/>
                  <a:pt x="3812" y="8263"/>
                </a:cubicBezTo>
                <a:lnTo>
                  <a:pt x="4839" y="7989"/>
                </a:lnTo>
                <a:lnTo>
                  <a:pt x="4839" y="7989"/>
                </a:lnTo>
                <a:cubicBezTo>
                  <a:pt x="4839" y="7989"/>
                  <a:pt x="4657" y="8172"/>
                  <a:pt x="4383" y="8263"/>
                </a:cubicBezTo>
                <a:cubicBezTo>
                  <a:pt x="4086" y="8354"/>
                  <a:pt x="3812" y="8468"/>
                  <a:pt x="3516" y="8468"/>
                </a:cubicBezTo>
                <a:lnTo>
                  <a:pt x="3607" y="8354"/>
                </a:lnTo>
                <a:cubicBezTo>
                  <a:pt x="3607" y="8354"/>
                  <a:pt x="3698" y="8263"/>
                  <a:pt x="3607" y="8263"/>
                </a:cubicBezTo>
                <a:cubicBezTo>
                  <a:pt x="3607" y="8263"/>
                  <a:pt x="3516" y="8354"/>
                  <a:pt x="3424" y="8354"/>
                </a:cubicBezTo>
                <a:cubicBezTo>
                  <a:pt x="3333" y="8354"/>
                  <a:pt x="3128" y="8354"/>
                  <a:pt x="3036" y="8468"/>
                </a:cubicBezTo>
                <a:lnTo>
                  <a:pt x="2945" y="8468"/>
                </a:lnTo>
                <a:lnTo>
                  <a:pt x="3242" y="8354"/>
                </a:lnTo>
                <a:cubicBezTo>
                  <a:pt x="2854" y="8354"/>
                  <a:pt x="2671" y="8560"/>
                  <a:pt x="2374" y="8651"/>
                </a:cubicBezTo>
                <a:lnTo>
                  <a:pt x="2192" y="8651"/>
                </a:lnTo>
                <a:lnTo>
                  <a:pt x="2100" y="8560"/>
                </a:lnTo>
                <a:cubicBezTo>
                  <a:pt x="1986" y="8651"/>
                  <a:pt x="1895" y="8651"/>
                  <a:pt x="1804" y="8651"/>
                </a:cubicBezTo>
                <a:lnTo>
                  <a:pt x="1621" y="8651"/>
                </a:lnTo>
                <a:cubicBezTo>
                  <a:pt x="1324" y="8742"/>
                  <a:pt x="1142" y="8742"/>
                  <a:pt x="1050" y="8834"/>
                </a:cubicBezTo>
                <a:cubicBezTo>
                  <a:pt x="990" y="8807"/>
                  <a:pt x="909" y="8796"/>
                  <a:pt x="813" y="8796"/>
                </a:cubicBezTo>
                <a:cubicBezTo>
                  <a:pt x="583" y="8796"/>
                  <a:pt x="275" y="8860"/>
                  <a:pt x="0" y="8925"/>
                </a:cubicBezTo>
                <a:lnTo>
                  <a:pt x="0" y="9222"/>
                </a:lnTo>
                <a:lnTo>
                  <a:pt x="0" y="9313"/>
                </a:lnTo>
                <a:lnTo>
                  <a:pt x="0" y="9313"/>
                </a:lnTo>
                <a:lnTo>
                  <a:pt x="92" y="9701"/>
                </a:lnTo>
                <a:lnTo>
                  <a:pt x="183" y="9701"/>
                </a:lnTo>
                <a:lnTo>
                  <a:pt x="274" y="10180"/>
                </a:lnTo>
                <a:cubicBezTo>
                  <a:pt x="571" y="10066"/>
                  <a:pt x="959" y="9884"/>
                  <a:pt x="1233" y="9884"/>
                </a:cubicBezTo>
                <a:lnTo>
                  <a:pt x="1233" y="9792"/>
                </a:lnTo>
                <a:cubicBezTo>
                  <a:pt x="1621" y="9701"/>
                  <a:pt x="1895" y="9610"/>
                  <a:pt x="2374" y="9404"/>
                </a:cubicBezTo>
                <a:lnTo>
                  <a:pt x="2374" y="9313"/>
                </a:lnTo>
                <a:cubicBezTo>
                  <a:pt x="2671" y="9222"/>
                  <a:pt x="3242" y="9222"/>
                  <a:pt x="3812" y="9039"/>
                </a:cubicBezTo>
                <a:lnTo>
                  <a:pt x="3812" y="9130"/>
                </a:lnTo>
                <a:lnTo>
                  <a:pt x="3904" y="9130"/>
                </a:lnTo>
                <a:cubicBezTo>
                  <a:pt x="4657" y="9039"/>
                  <a:pt x="5319" y="8651"/>
                  <a:pt x="5981" y="8651"/>
                </a:cubicBezTo>
                <a:cubicBezTo>
                  <a:pt x="5981" y="8651"/>
                  <a:pt x="6095" y="8651"/>
                  <a:pt x="6095" y="8560"/>
                </a:cubicBezTo>
                <a:lnTo>
                  <a:pt x="6095" y="8651"/>
                </a:lnTo>
                <a:lnTo>
                  <a:pt x="6277" y="8651"/>
                </a:lnTo>
                <a:cubicBezTo>
                  <a:pt x="6186" y="8651"/>
                  <a:pt x="6186" y="8560"/>
                  <a:pt x="6186" y="8560"/>
                </a:cubicBezTo>
                <a:lnTo>
                  <a:pt x="6460" y="8560"/>
                </a:lnTo>
                <a:cubicBezTo>
                  <a:pt x="6551" y="8560"/>
                  <a:pt x="6757" y="8468"/>
                  <a:pt x="6939" y="8468"/>
                </a:cubicBezTo>
                <a:lnTo>
                  <a:pt x="7122" y="8468"/>
                </a:lnTo>
                <a:cubicBezTo>
                  <a:pt x="7327" y="8468"/>
                  <a:pt x="7236" y="8354"/>
                  <a:pt x="7122" y="8354"/>
                </a:cubicBezTo>
                <a:lnTo>
                  <a:pt x="7236" y="8354"/>
                </a:lnTo>
                <a:cubicBezTo>
                  <a:pt x="7327" y="8263"/>
                  <a:pt x="7419" y="8263"/>
                  <a:pt x="7510" y="8263"/>
                </a:cubicBezTo>
                <a:lnTo>
                  <a:pt x="7693" y="8263"/>
                </a:lnTo>
                <a:cubicBezTo>
                  <a:pt x="7807" y="8263"/>
                  <a:pt x="7989" y="8263"/>
                  <a:pt x="8081" y="8172"/>
                </a:cubicBezTo>
                <a:lnTo>
                  <a:pt x="8172" y="8263"/>
                </a:lnTo>
                <a:lnTo>
                  <a:pt x="8172" y="8172"/>
                </a:lnTo>
                <a:lnTo>
                  <a:pt x="8651" y="8172"/>
                </a:lnTo>
                <a:cubicBezTo>
                  <a:pt x="8737" y="8086"/>
                  <a:pt x="9002" y="8081"/>
                  <a:pt x="8868" y="8006"/>
                </a:cubicBezTo>
                <a:lnTo>
                  <a:pt x="8868" y="8006"/>
                </a:lnTo>
                <a:cubicBezTo>
                  <a:pt x="9040" y="7938"/>
                  <a:pt x="9155" y="7867"/>
                  <a:pt x="9222" y="7784"/>
                </a:cubicBezTo>
                <a:lnTo>
                  <a:pt x="9222" y="7784"/>
                </a:lnTo>
                <a:cubicBezTo>
                  <a:pt x="9222" y="7855"/>
                  <a:pt x="9258" y="7882"/>
                  <a:pt x="9239" y="7892"/>
                </a:cubicBezTo>
                <a:lnTo>
                  <a:pt x="9239" y="7892"/>
                </a:lnTo>
                <a:cubicBezTo>
                  <a:pt x="9460" y="7869"/>
                  <a:pt x="9635" y="7784"/>
                  <a:pt x="9792" y="7784"/>
                </a:cubicBezTo>
                <a:lnTo>
                  <a:pt x="9884" y="7784"/>
                </a:lnTo>
                <a:cubicBezTo>
                  <a:pt x="9792" y="7784"/>
                  <a:pt x="9701" y="7898"/>
                  <a:pt x="9610" y="7898"/>
                </a:cubicBezTo>
                <a:cubicBezTo>
                  <a:pt x="9701" y="7898"/>
                  <a:pt x="9792" y="7898"/>
                  <a:pt x="9884" y="7784"/>
                </a:cubicBezTo>
                <a:lnTo>
                  <a:pt x="9884" y="7898"/>
                </a:lnTo>
                <a:lnTo>
                  <a:pt x="10181" y="7692"/>
                </a:lnTo>
                <a:cubicBezTo>
                  <a:pt x="10363" y="7692"/>
                  <a:pt x="10546" y="7692"/>
                  <a:pt x="10660" y="7601"/>
                </a:cubicBezTo>
                <a:lnTo>
                  <a:pt x="10660" y="7601"/>
                </a:lnTo>
                <a:cubicBezTo>
                  <a:pt x="10751" y="7692"/>
                  <a:pt x="10751" y="7692"/>
                  <a:pt x="10546" y="7784"/>
                </a:cubicBezTo>
                <a:cubicBezTo>
                  <a:pt x="11116" y="7601"/>
                  <a:pt x="11116" y="7601"/>
                  <a:pt x="11596" y="7510"/>
                </a:cubicBezTo>
                <a:lnTo>
                  <a:pt x="11687" y="7418"/>
                </a:lnTo>
                <a:lnTo>
                  <a:pt x="11687" y="7510"/>
                </a:lnTo>
                <a:cubicBezTo>
                  <a:pt x="11851" y="7510"/>
                  <a:pt x="12060" y="7393"/>
                  <a:pt x="12241" y="7393"/>
                </a:cubicBezTo>
                <a:cubicBezTo>
                  <a:pt x="12287" y="7393"/>
                  <a:pt x="12331" y="7400"/>
                  <a:pt x="12372" y="7418"/>
                </a:cubicBezTo>
                <a:lnTo>
                  <a:pt x="12828" y="7418"/>
                </a:lnTo>
                <a:cubicBezTo>
                  <a:pt x="12707" y="7449"/>
                  <a:pt x="12625" y="7459"/>
                  <a:pt x="12564" y="7459"/>
                </a:cubicBezTo>
                <a:cubicBezTo>
                  <a:pt x="12440" y="7459"/>
                  <a:pt x="12395" y="7418"/>
                  <a:pt x="12258" y="7418"/>
                </a:cubicBezTo>
                <a:cubicBezTo>
                  <a:pt x="12463" y="7510"/>
                  <a:pt x="11687" y="7601"/>
                  <a:pt x="11801" y="7692"/>
                </a:cubicBezTo>
                <a:lnTo>
                  <a:pt x="12166" y="7601"/>
                </a:lnTo>
                <a:lnTo>
                  <a:pt x="12166" y="7601"/>
                </a:lnTo>
                <a:cubicBezTo>
                  <a:pt x="12166" y="7601"/>
                  <a:pt x="12075" y="7692"/>
                  <a:pt x="12166" y="7692"/>
                </a:cubicBezTo>
                <a:cubicBezTo>
                  <a:pt x="12166" y="7601"/>
                  <a:pt x="12554" y="7510"/>
                  <a:pt x="12942" y="7510"/>
                </a:cubicBezTo>
                <a:cubicBezTo>
                  <a:pt x="13125" y="7510"/>
                  <a:pt x="13125" y="7418"/>
                  <a:pt x="13125" y="7327"/>
                </a:cubicBezTo>
                <a:cubicBezTo>
                  <a:pt x="13696" y="7327"/>
                  <a:pt x="14654" y="7122"/>
                  <a:pt x="15408" y="7122"/>
                </a:cubicBezTo>
                <a:lnTo>
                  <a:pt x="15978" y="7122"/>
                </a:lnTo>
                <a:cubicBezTo>
                  <a:pt x="15830" y="7030"/>
                  <a:pt x="15972" y="7030"/>
                  <a:pt x="16152" y="7030"/>
                </a:cubicBezTo>
                <a:cubicBezTo>
                  <a:pt x="16332" y="7030"/>
                  <a:pt x="16549" y="7030"/>
                  <a:pt x="16549" y="6939"/>
                </a:cubicBezTo>
                <a:cubicBezTo>
                  <a:pt x="16640" y="7030"/>
                  <a:pt x="16823" y="7030"/>
                  <a:pt x="16640" y="7122"/>
                </a:cubicBezTo>
                <a:cubicBezTo>
                  <a:pt x="16937" y="7030"/>
                  <a:pt x="17211" y="7030"/>
                  <a:pt x="17507" y="7030"/>
                </a:cubicBezTo>
                <a:lnTo>
                  <a:pt x="17781" y="7030"/>
                </a:lnTo>
                <a:cubicBezTo>
                  <a:pt x="17781" y="7030"/>
                  <a:pt x="17964" y="6939"/>
                  <a:pt x="17873" y="6939"/>
                </a:cubicBezTo>
                <a:lnTo>
                  <a:pt x="17964" y="6939"/>
                </a:lnTo>
                <a:cubicBezTo>
                  <a:pt x="18078" y="6939"/>
                  <a:pt x="17873" y="7030"/>
                  <a:pt x="17964" y="7030"/>
                </a:cubicBezTo>
                <a:cubicBezTo>
                  <a:pt x="17964" y="7030"/>
                  <a:pt x="18055" y="6990"/>
                  <a:pt x="18143" y="6990"/>
                </a:cubicBezTo>
                <a:cubicBezTo>
                  <a:pt x="18184" y="6990"/>
                  <a:pt x="18224" y="6998"/>
                  <a:pt x="18253" y="7024"/>
                </a:cubicBezTo>
                <a:lnTo>
                  <a:pt x="18253" y="7024"/>
                </a:lnTo>
                <a:cubicBezTo>
                  <a:pt x="18668" y="6989"/>
                  <a:pt x="18740" y="6825"/>
                  <a:pt x="18740" y="6642"/>
                </a:cubicBezTo>
                <a:cubicBezTo>
                  <a:pt x="18849" y="6676"/>
                  <a:pt x="18944" y="6690"/>
                  <a:pt x="19029" y="6690"/>
                </a:cubicBezTo>
                <a:cubicBezTo>
                  <a:pt x="19179" y="6690"/>
                  <a:pt x="19296" y="6646"/>
                  <a:pt x="19400" y="6597"/>
                </a:cubicBezTo>
                <a:lnTo>
                  <a:pt x="19400" y="6597"/>
                </a:lnTo>
                <a:lnTo>
                  <a:pt x="19585" y="6551"/>
                </a:lnTo>
                <a:lnTo>
                  <a:pt x="19585" y="6551"/>
                </a:lnTo>
                <a:cubicBezTo>
                  <a:pt x="19631" y="6597"/>
                  <a:pt x="19654" y="6620"/>
                  <a:pt x="19629" y="6631"/>
                </a:cubicBezTo>
                <a:lnTo>
                  <a:pt x="19629" y="6631"/>
                </a:lnTo>
                <a:cubicBezTo>
                  <a:pt x="20041" y="6605"/>
                  <a:pt x="20817" y="6532"/>
                  <a:pt x="20817" y="6460"/>
                </a:cubicBezTo>
                <a:lnTo>
                  <a:pt x="21205" y="6460"/>
                </a:lnTo>
                <a:cubicBezTo>
                  <a:pt x="21684" y="6368"/>
                  <a:pt x="21776" y="6368"/>
                  <a:pt x="22255" y="6277"/>
                </a:cubicBezTo>
                <a:lnTo>
                  <a:pt x="22073" y="6277"/>
                </a:lnTo>
                <a:cubicBezTo>
                  <a:pt x="22255" y="6072"/>
                  <a:pt x="22438" y="6186"/>
                  <a:pt x="22917" y="5980"/>
                </a:cubicBezTo>
                <a:lnTo>
                  <a:pt x="22917" y="6072"/>
                </a:lnTo>
                <a:cubicBezTo>
                  <a:pt x="23784" y="5889"/>
                  <a:pt x="23305" y="5889"/>
                  <a:pt x="24150" y="5798"/>
                </a:cubicBezTo>
                <a:lnTo>
                  <a:pt x="24058" y="5707"/>
                </a:lnTo>
                <a:cubicBezTo>
                  <a:pt x="24150" y="5615"/>
                  <a:pt x="24355" y="5615"/>
                  <a:pt x="24538" y="5501"/>
                </a:cubicBezTo>
                <a:cubicBezTo>
                  <a:pt x="24720" y="5501"/>
                  <a:pt x="24812" y="5501"/>
                  <a:pt x="25017" y="5410"/>
                </a:cubicBezTo>
                <a:cubicBezTo>
                  <a:pt x="25108" y="5410"/>
                  <a:pt x="25291" y="5318"/>
                  <a:pt x="25496" y="5227"/>
                </a:cubicBezTo>
                <a:lnTo>
                  <a:pt x="25496" y="5227"/>
                </a:lnTo>
                <a:lnTo>
                  <a:pt x="25200" y="5318"/>
                </a:lnTo>
                <a:cubicBezTo>
                  <a:pt x="25291" y="5227"/>
                  <a:pt x="25382" y="5227"/>
                  <a:pt x="25496" y="5227"/>
                </a:cubicBezTo>
                <a:cubicBezTo>
                  <a:pt x="25588" y="5136"/>
                  <a:pt x="25770" y="5136"/>
                  <a:pt x="25862" y="5045"/>
                </a:cubicBezTo>
                <a:cubicBezTo>
                  <a:pt x="26158" y="4839"/>
                  <a:pt x="26250" y="4565"/>
                  <a:pt x="26158" y="4360"/>
                </a:cubicBezTo>
                <a:cubicBezTo>
                  <a:pt x="26158" y="4344"/>
                  <a:pt x="26161" y="4337"/>
                  <a:pt x="26165" y="4337"/>
                </a:cubicBezTo>
                <a:cubicBezTo>
                  <a:pt x="26187" y="4337"/>
                  <a:pt x="26250" y="4505"/>
                  <a:pt x="26250" y="4657"/>
                </a:cubicBezTo>
                <a:cubicBezTo>
                  <a:pt x="26250" y="4360"/>
                  <a:pt x="26250" y="4177"/>
                  <a:pt x="26158" y="4177"/>
                </a:cubicBezTo>
                <a:cubicBezTo>
                  <a:pt x="26158" y="4086"/>
                  <a:pt x="26158" y="4086"/>
                  <a:pt x="26067" y="4086"/>
                </a:cubicBezTo>
                <a:lnTo>
                  <a:pt x="25953" y="4086"/>
                </a:lnTo>
                <a:lnTo>
                  <a:pt x="25770" y="3903"/>
                </a:lnTo>
                <a:cubicBezTo>
                  <a:pt x="25862" y="3789"/>
                  <a:pt x="25953" y="3698"/>
                  <a:pt x="26067" y="3515"/>
                </a:cubicBezTo>
                <a:cubicBezTo>
                  <a:pt x="26341" y="3219"/>
                  <a:pt x="26638" y="2853"/>
                  <a:pt x="26523" y="2762"/>
                </a:cubicBezTo>
                <a:lnTo>
                  <a:pt x="26729" y="2557"/>
                </a:lnTo>
                <a:lnTo>
                  <a:pt x="26729" y="2557"/>
                </a:lnTo>
                <a:cubicBezTo>
                  <a:pt x="26729" y="2648"/>
                  <a:pt x="26729" y="2648"/>
                  <a:pt x="26638" y="2762"/>
                </a:cubicBezTo>
                <a:cubicBezTo>
                  <a:pt x="26729" y="2648"/>
                  <a:pt x="26820" y="2557"/>
                  <a:pt x="26820" y="2465"/>
                </a:cubicBezTo>
                <a:lnTo>
                  <a:pt x="26911" y="2374"/>
                </a:lnTo>
                <a:lnTo>
                  <a:pt x="26911" y="2191"/>
                </a:lnTo>
                <a:lnTo>
                  <a:pt x="26911" y="1803"/>
                </a:lnTo>
                <a:cubicBezTo>
                  <a:pt x="26820" y="1621"/>
                  <a:pt x="26820" y="1415"/>
                  <a:pt x="26523" y="1233"/>
                </a:cubicBezTo>
                <a:cubicBezTo>
                  <a:pt x="26432" y="1050"/>
                  <a:pt x="26250" y="1050"/>
                  <a:pt x="26158" y="936"/>
                </a:cubicBezTo>
                <a:lnTo>
                  <a:pt x="25770" y="936"/>
                </a:lnTo>
                <a:cubicBezTo>
                  <a:pt x="25679" y="1050"/>
                  <a:pt x="25588" y="1050"/>
                  <a:pt x="25496" y="1141"/>
                </a:cubicBezTo>
                <a:lnTo>
                  <a:pt x="25382" y="1141"/>
                </a:lnTo>
                <a:cubicBezTo>
                  <a:pt x="25108" y="1233"/>
                  <a:pt x="24812" y="1415"/>
                  <a:pt x="24629" y="1621"/>
                </a:cubicBezTo>
                <a:cubicBezTo>
                  <a:pt x="24629" y="1803"/>
                  <a:pt x="24538" y="2077"/>
                  <a:pt x="24538" y="2283"/>
                </a:cubicBezTo>
                <a:cubicBezTo>
                  <a:pt x="24502" y="2319"/>
                  <a:pt x="24480" y="2332"/>
                  <a:pt x="24468" y="2332"/>
                </a:cubicBezTo>
                <a:cubicBezTo>
                  <a:pt x="24425" y="2332"/>
                  <a:pt x="24490" y="2170"/>
                  <a:pt x="24470" y="2170"/>
                </a:cubicBezTo>
                <a:cubicBezTo>
                  <a:pt x="24466" y="2170"/>
                  <a:pt x="24458" y="2176"/>
                  <a:pt x="24446" y="2191"/>
                </a:cubicBezTo>
                <a:lnTo>
                  <a:pt x="24446" y="2648"/>
                </a:lnTo>
                <a:cubicBezTo>
                  <a:pt x="24426" y="2712"/>
                  <a:pt x="24406" y="2740"/>
                  <a:pt x="24387" y="2740"/>
                </a:cubicBezTo>
                <a:cubicBezTo>
                  <a:pt x="24320" y="2740"/>
                  <a:pt x="24286" y="2381"/>
                  <a:pt x="24446" y="2077"/>
                </a:cubicBezTo>
                <a:lnTo>
                  <a:pt x="24446" y="2077"/>
                </a:lnTo>
                <a:cubicBezTo>
                  <a:pt x="24241" y="2283"/>
                  <a:pt x="24150" y="2465"/>
                  <a:pt x="24241" y="2648"/>
                </a:cubicBezTo>
                <a:cubicBezTo>
                  <a:pt x="24241" y="2853"/>
                  <a:pt x="24241" y="3127"/>
                  <a:pt x="24446" y="3698"/>
                </a:cubicBezTo>
                <a:cubicBezTo>
                  <a:pt x="24355" y="3515"/>
                  <a:pt x="24241" y="3333"/>
                  <a:pt x="24241" y="3127"/>
                </a:cubicBezTo>
                <a:cubicBezTo>
                  <a:pt x="24150" y="3333"/>
                  <a:pt x="24150" y="3515"/>
                  <a:pt x="24241" y="3698"/>
                </a:cubicBezTo>
                <a:lnTo>
                  <a:pt x="24058" y="3698"/>
                </a:lnTo>
                <a:lnTo>
                  <a:pt x="23967" y="3607"/>
                </a:lnTo>
                <a:lnTo>
                  <a:pt x="23784" y="3607"/>
                </a:lnTo>
                <a:cubicBezTo>
                  <a:pt x="23670" y="3515"/>
                  <a:pt x="23784" y="3515"/>
                  <a:pt x="23784" y="3515"/>
                </a:cubicBezTo>
                <a:cubicBezTo>
                  <a:pt x="23488" y="3219"/>
                  <a:pt x="23305" y="3036"/>
                  <a:pt x="23100" y="2945"/>
                </a:cubicBezTo>
                <a:cubicBezTo>
                  <a:pt x="23008" y="2853"/>
                  <a:pt x="22917" y="2762"/>
                  <a:pt x="22826" y="2762"/>
                </a:cubicBezTo>
                <a:cubicBezTo>
                  <a:pt x="22734" y="2648"/>
                  <a:pt x="22734" y="2648"/>
                  <a:pt x="22643" y="2648"/>
                </a:cubicBezTo>
                <a:cubicBezTo>
                  <a:pt x="22529" y="2557"/>
                  <a:pt x="22438" y="2557"/>
                  <a:pt x="22346" y="2465"/>
                </a:cubicBezTo>
                <a:cubicBezTo>
                  <a:pt x="22346" y="2465"/>
                  <a:pt x="22346" y="2374"/>
                  <a:pt x="22255" y="2374"/>
                </a:cubicBezTo>
                <a:cubicBezTo>
                  <a:pt x="22255" y="2374"/>
                  <a:pt x="22164" y="2283"/>
                  <a:pt x="21958" y="2283"/>
                </a:cubicBezTo>
                <a:cubicBezTo>
                  <a:pt x="21867" y="2283"/>
                  <a:pt x="21684" y="2283"/>
                  <a:pt x="21502" y="2465"/>
                </a:cubicBezTo>
                <a:lnTo>
                  <a:pt x="21388" y="2465"/>
                </a:lnTo>
                <a:lnTo>
                  <a:pt x="21296" y="2557"/>
                </a:lnTo>
                <a:cubicBezTo>
                  <a:pt x="21205" y="2557"/>
                  <a:pt x="21205" y="2557"/>
                  <a:pt x="21114" y="2648"/>
                </a:cubicBezTo>
                <a:cubicBezTo>
                  <a:pt x="21023" y="2648"/>
                  <a:pt x="20931" y="2762"/>
                  <a:pt x="20817" y="2762"/>
                </a:cubicBezTo>
                <a:cubicBezTo>
                  <a:pt x="20635" y="2853"/>
                  <a:pt x="20361" y="2945"/>
                  <a:pt x="20155" y="3036"/>
                </a:cubicBezTo>
                <a:lnTo>
                  <a:pt x="20246" y="2945"/>
                </a:lnTo>
                <a:lnTo>
                  <a:pt x="20246" y="2945"/>
                </a:lnTo>
                <a:cubicBezTo>
                  <a:pt x="20033" y="3052"/>
                  <a:pt x="19748" y="3096"/>
                  <a:pt x="19453" y="3096"/>
                </a:cubicBezTo>
                <a:cubicBezTo>
                  <a:pt x="19244" y="3096"/>
                  <a:pt x="19030" y="3074"/>
                  <a:pt x="18831" y="3036"/>
                </a:cubicBezTo>
                <a:cubicBezTo>
                  <a:pt x="18649" y="3036"/>
                  <a:pt x="18535" y="2945"/>
                  <a:pt x="18535" y="2945"/>
                </a:cubicBezTo>
                <a:lnTo>
                  <a:pt x="18443" y="2853"/>
                </a:lnTo>
                <a:cubicBezTo>
                  <a:pt x="18352" y="2648"/>
                  <a:pt x="18261" y="2648"/>
                  <a:pt x="18169" y="2648"/>
                </a:cubicBezTo>
                <a:cubicBezTo>
                  <a:pt x="18093" y="2495"/>
                  <a:pt x="17937" y="2470"/>
                  <a:pt x="17781" y="2466"/>
                </a:cubicBezTo>
                <a:lnTo>
                  <a:pt x="17781" y="2466"/>
                </a:lnTo>
                <a:cubicBezTo>
                  <a:pt x="17781" y="2557"/>
                  <a:pt x="17781" y="2557"/>
                  <a:pt x="17690" y="2557"/>
                </a:cubicBezTo>
                <a:cubicBezTo>
                  <a:pt x="17599" y="2557"/>
                  <a:pt x="17393" y="2648"/>
                  <a:pt x="17599" y="2648"/>
                </a:cubicBezTo>
                <a:cubicBezTo>
                  <a:pt x="17450" y="2705"/>
                  <a:pt x="17234" y="2734"/>
                  <a:pt x="17102" y="2734"/>
                </a:cubicBezTo>
                <a:cubicBezTo>
                  <a:pt x="16971" y="2734"/>
                  <a:pt x="16925" y="2705"/>
                  <a:pt x="17119" y="2648"/>
                </a:cubicBezTo>
                <a:lnTo>
                  <a:pt x="17211" y="2648"/>
                </a:lnTo>
                <a:cubicBezTo>
                  <a:pt x="17211" y="2602"/>
                  <a:pt x="17165" y="2579"/>
                  <a:pt x="17082" y="2579"/>
                </a:cubicBezTo>
                <a:cubicBezTo>
                  <a:pt x="17000" y="2579"/>
                  <a:pt x="16880" y="2602"/>
                  <a:pt x="16731" y="2648"/>
                </a:cubicBezTo>
                <a:lnTo>
                  <a:pt x="15111" y="2648"/>
                </a:lnTo>
                <a:lnTo>
                  <a:pt x="15019" y="2557"/>
                </a:lnTo>
                <a:lnTo>
                  <a:pt x="15019" y="2465"/>
                </a:lnTo>
                <a:lnTo>
                  <a:pt x="14837" y="2465"/>
                </a:lnTo>
                <a:cubicBezTo>
                  <a:pt x="14837" y="2374"/>
                  <a:pt x="14837" y="2374"/>
                  <a:pt x="14746" y="2374"/>
                </a:cubicBezTo>
                <a:lnTo>
                  <a:pt x="14746" y="2283"/>
                </a:lnTo>
                <a:lnTo>
                  <a:pt x="14837" y="2283"/>
                </a:lnTo>
                <a:lnTo>
                  <a:pt x="15111" y="2191"/>
                </a:lnTo>
                <a:cubicBezTo>
                  <a:pt x="15111" y="1986"/>
                  <a:pt x="15111" y="1803"/>
                  <a:pt x="15019" y="1621"/>
                </a:cubicBezTo>
                <a:cubicBezTo>
                  <a:pt x="14928" y="1507"/>
                  <a:pt x="14746" y="1324"/>
                  <a:pt x="14540" y="1324"/>
                </a:cubicBezTo>
                <a:cubicBezTo>
                  <a:pt x="14449" y="1233"/>
                  <a:pt x="14449" y="1233"/>
                  <a:pt x="14358" y="1233"/>
                </a:cubicBezTo>
                <a:lnTo>
                  <a:pt x="14084" y="1324"/>
                </a:lnTo>
                <a:cubicBezTo>
                  <a:pt x="13878" y="1324"/>
                  <a:pt x="13696" y="1324"/>
                  <a:pt x="13604" y="1415"/>
                </a:cubicBezTo>
                <a:lnTo>
                  <a:pt x="13216" y="1507"/>
                </a:lnTo>
                <a:cubicBezTo>
                  <a:pt x="12942" y="1507"/>
                  <a:pt x="12646" y="1621"/>
                  <a:pt x="12463" y="1712"/>
                </a:cubicBezTo>
                <a:lnTo>
                  <a:pt x="12646" y="1803"/>
                </a:lnTo>
                <a:lnTo>
                  <a:pt x="12166" y="1895"/>
                </a:lnTo>
                <a:cubicBezTo>
                  <a:pt x="11984" y="1895"/>
                  <a:pt x="11892" y="1803"/>
                  <a:pt x="12258" y="1712"/>
                </a:cubicBezTo>
                <a:cubicBezTo>
                  <a:pt x="12075" y="1712"/>
                  <a:pt x="11687" y="1986"/>
                  <a:pt x="11687" y="1986"/>
                </a:cubicBezTo>
                <a:cubicBezTo>
                  <a:pt x="11525" y="2030"/>
                  <a:pt x="11442" y="2047"/>
                  <a:pt x="11410" y="2047"/>
                </a:cubicBezTo>
                <a:cubicBezTo>
                  <a:pt x="11385" y="2047"/>
                  <a:pt x="11390" y="2037"/>
                  <a:pt x="11413" y="2021"/>
                </a:cubicBezTo>
                <a:lnTo>
                  <a:pt x="11413" y="2021"/>
                </a:lnTo>
                <a:cubicBezTo>
                  <a:pt x="11224" y="2105"/>
                  <a:pt x="11182" y="2203"/>
                  <a:pt x="10842" y="2283"/>
                </a:cubicBezTo>
                <a:cubicBezTo>
                  <a:pt x="10744" y="2313"/>
                  <a:pt x="10690" y="2323"/>
                  <a:pt x="10659" y="2323"/>
                </a:cubicBezTo>
                <a:cubicBezTo>
                  <a:pt x="10596" y="2323"/>
                  <a:pt x="10622" y="2283"/>
                  <a:pt x="10546" y="2283"/>
                </a:cubicBezTo>
                <a:cubicBezTo>
                  <a:pt x="10546" y="2283"/>
                  <a:pt x="10454" y="2283"/>
                  <a:pt x="10363" y="2374"/>
                </a:cubicBezTo>
                <a:lnTo>
                  <a:pt x="9975" y="2465"/>
                </a:lnTo>
                <a:cubicBezTo>
                  <a:pt x="9975" y="2283"/>
                  <a:pt x="9884" y="2191"/>
                  <a:pt x="9884" y="2077"/>
                </a:cubicBezTo>
                <a:cubicBezTo>
                  <a:pt x="9701" y="1621"/>
                  <a:pt x="9222" y="1324"/>
                  <a:pt x="8743" y="1141"/>
                </a:cubicBezTo>
                <a:lnTo>
                  <a:pt x="8743" y="1141"/>
                </a:lnTo>
                <a:cubicBezTo>
                  <a:pt x="8743" y="1141"/>
                  <a:pt x="8834" y="1233"/>
                  <a:pt x="8743" y="1233"/>
                </a:cubicBezTo>
                <a:cubicBezTo>
                  <a:pt x="8743" y="1233"/>
                  <a:pt x="8651" y="1233"/>
                  <a:pt x="8469" y="1141"/>
                </a:cubicBezTo>
                <a:cubicBezTo>
                  <a:pt x="8560" y="1050"/>
                  <a:pt x="8263" y="936"/>
                  <a:pt x="7989" y="936"/>
                </a:cubicBezTo>
                <a:cubicBezTo>
                  <a:pt x="7791" y="936"/>
                  <a:pt x="7563" y="987"/>
                  <a:pt x="7372" y="987"/>
                </a:cubicBezTo>
                <a:cubicBezTo>
                  <a:pt x="7277" y="987"/>
                  <a:pt x="7190" y="974"/>
                  <a:pt x="7122" y="936"/>
                </a:cubicBezTo>
                <a:lnTo>
                  <a:pt x="7122" y="936"/>
                </a:lnTo>
                <a:cubicBezTo>
                  <a:pt x="7327" y="1050"/>
                  <a:pt x="7031" y="1050"/>
                  <a:pt x="6757" y="1141"/>
                </a:cubicBezTo>
                <a:lnTo>
                  <a:pt x="6665" y="1233"/>
                </a:lnTo>
                <a:cubicBezTo>
                  <a:pt x="6665" y="1050"/>
                  <a:pt x="6665" y="845"/>
                  <a:pt x="6551" y="662"/>
                </a:cubicBezTo>
                <a:cubicBezTo>
                  <a:pt x="6460" y="365"/>
                  <a:pt x="6095" y="91"/>
                  <a:pt x="57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1" name="Google Shape;221;p16"/>
          <p:cNvSpPr/>
          <p:nvPr/>
        </p:nvSpPr>
        <p:spPr>
          <a:xfrm>
            <a:off x="7261501" y="4230584"/>
            <a:ext cx="1160101" cy="536027"/>
          </a:xfrm>
          <a:custGeom>
            <a:avLst/>
            <a:gdLst/>
            <a:ahLst/>
            <a:cxnLst/>
            <a:rect l="l" t="t" r="r" b="b"/>
            <a:pathLst>
              <a:path w="21297" h="9834" extrusionOk="0">
                <a:moveTo>
                  <a:pt x="9313" y="3077"/>
                </a:moveTo>
                <a:lnTo>
                  <a:pt x="9313" y="3077"/>
                </a:lnTo>
                <a:cubicBezTo>
                  <a:pt x="9243" y="3112"/>
                  <a:pt x="9215" y="3137"/>
                  <a:pt x="9214" y="3155"/>
                </a:cubicBezTo>
                <a:lnTo>
                  <a:pt x="9214" y="3155"/>
                </a:lnTo>
                <a:cubicBezTo>
                  <a:pt x="9252" y="3130"/>
                  <a:pt x="9287" y="3104"/>
                  <a:pt x="9313" y="3077"/>
                </a:cubicBezTo>
                <a:close/>
                <a:moveTo>
                  <a:pt x="9222" y="3168"/>
                </a:moveTo>
                <a:cubicBezTo>
                  <a:pt x="9222" y="3168"/>
                  <a:pt x="9221" y="3168"/>
                  <a:pt x="9220" y="3169"/>
                </a:cubicBezTo>
                <a:lnTo>
                  <a:pt x="9220" y="3169"/>
                </a:lnTo>
                <a:cubicBezTo>
                  <a:pt x="9220" y="3169"/>
                  <a:pt x="9221" y="3169"/>
                  <a:pt x="9221" y="3169"/>
                </a:cubicBezTo>
                <a:lnTo>
                  <a:pt x="9221" y="3169"/>
                </a:lnTo>
                <a:lnTo>
                  <a:pt x="9222" y="3168"/>
                </a:lnTo>
                <a:close/>
                <a:moveTo>
                  <a:pt x="9214" y="3155"/>
                </a:moveTo>
                <a:cubicBezTo>
                  <a:pt x="9198" y="3165"/>
                  <a:pt x="9182" y="3175"/>
                  <a:pt x="9165" y="3184"/>
                </a:cubicBezTo>
                <a:lnTo>
                  <a:pt x="9165" y="3184"/>
                </a:lnTo>
                <a:cubicBezTo>
                  <a:pt x="9183" y="3179"/>
                  <a:pt x="9201" y="3174"/>
                  <a:pt x="9220" y="3169"/>
                </a:cubicBezTo>
                <a:lnTo>
                  <a:pt x="9220" y="3169"/>
                </a:lnTo>
                <a:cubicBezTo>
                  <a:pt x="9216" y="3165"/>
                  <a:pt x="9214" y="3160"/>
                  <a:pt x="9214" y="3155"/>
                </a:cubicBezTo>
                <a:close/>
                <a:moveTo>
                  <a:pt x="9165" y="3184"/>
                </a:moveTo>
                <a:cubicBezTo>
                  <a:pt x="9082" y="3209"/>
                  <a:pt x="9012" y="3234"/>
                  <a:pt x="8951" y="3259"/>
                </a:cubicBezTo>
                <a:lnTo>
                  <a:pt x="8951" y="3259"/>
                </a:lnTo>
                <a:cubicBezTo>
                  <a:pt x="9005" y="3258"/>
                  <a:pt x="9087" y="3228"/>
                  <a:pt x="9165" y="3184"/>
                </a:cubicBezTo>
                <a:close/>
                <a:moveTo>
                  <a:pt x="9221" y="3169"/>
                </a:moveTo>
                <a:lnTo>
                  <a:pt x="8834" y="3374"/>
                </a:lnTo>
                <a:cubicBezTo>
                  <a:pt x="8888" y="3390"/>
                  <a:pt x="8941" y="3397"/>
                  <a:pt x="8995" y="3397"/>
                </a:cubicBezTo>
                <a:cubicBezTo>
                  <a:pt x="9234" y="3397"/>
                  <a:pt x="9475" y="3259"/>
                  <a:pt x="9793" y="3259"/>
                </a:cubicBezTo>
                <a:cubicBezTo>
                  <a:pt x="9724" y="3191"/>
                  <a:pt x="9280" y="3226"/>
                  <a:pt x="9221" y="3169"/>
                </a:cubicBezTo>
                <a:close/>
                <a:moveTo>
                  <a:pt x="8224" y="3437"/>
                </a:moveTo>
                <a:lnTo>
                  <a:pt x="8172" y="3465"/>
                </a:lnTo>
                <a:cubicBezTo>
                  <a:pt x="8172" y="3465"/>
                  <a:pt x="8199" y="3453"/>
                  <a:pt x="8224" y="3437"/>
                </a:cubicBezTo>
                <a:close/>
                <a:moveTo>
                  <a:pt x="2103" y="3736"/>
                </a:moveTo>
                <a:lnTo>
                  <a:pt x="2103" y="3736"/>
                </a:lnTo>
                <a:cubicBezTo>
                  <a:pt x="2102" y="3738"/>
                  <a:pt x="2101" y="3739"/>
                  <a:pt x="2100" y="3740"/>
                </a:cubicBezTo>
                <a:lnTo>
                  <a:pt x="2100" y="3740"/>
                </a:lnTo>
                <a:cubicBezTo>
                  <a:pt x="2100" y="3740"/>
                  <a:pt x="2100" y="3739"/>
                  <a:pt x="2101" y="3739"/>
                </a:cubicBezTo>
                <a:cubicBezTo>
                  <a:pt x="2101" y="3738"/>
                  <a:pt x="2102" y="3737"/>
                  <a:pt x="2103" y="3736"/>
                </a:cubicBezTo>
                <a:close/>
                <a:moveTo>
                  <a:pt x="12737" y="3648"/>
                </a:moveTo>
                <a:cubicBezTo>
                  <a:pt x="12730" y="3687"/>
                  <a:pt x="12722" y="3723"/>
                  <a:pt x="12715" y="3757"/>
                </a:cubicBezTo>
                <a:lnTo>
                  <a:pt x="12715" y="3757"/>
                </a:lnTo>
                <a:cubicBezTo>
                  <a:pt x="12737" y="3726"/>
                  <a:pt x="12737" y="3705"/>
                  <a:pt x="12737" y="3648"/>
                </a:cubicBezTo>
                <a:close/>
                <a:moveTo>
                  <a:pt x="21297" y="4515"/>
                </a:moveTo>
                <a:cubicBezTo>
                  <a:pt x="21216" y="4515"/>
                  <a:pt x="21207" y="4515"/>
                  <a:pt x="21206" y="4577"/>
                </a:cubicBezTo>
                <a:lnTo>
                  <a:pt x="21206" y="4577"/>
                </a:lnTo>
                <a:cubicBezTo>
                  <a:pt x="21235" y="4556"/>
                  <a:pt x="21266" y="4536"/>
                  <a:pt x="21297" y="4515"/>
                </a:cubicBezTo>
                <a:close/>
                <a:moveTo>
                  <a:pt x="21206" y="4577"/>
                </a:moveTo>
                <a:lnTo>
                  <a:pt x="21206" y="4577"/>
                </a:lnTo>
                <a:cubicBezTo>
                  <a:pt x="21192" y="4587"/>
                  <a:pt x="21179" y="4597"/>
                  <a:pt x="21166" y="4606"/>
                </a:cubicBezTo>
                <a:lnTo>
                  <a:pt x="21205" y="4606"/>
                </a:lnTo>
                <a:cubicBezTo>
                  <a:pt x="21205" y="4595"/>
                  <a:pt x="21205" y="4586"/>
                  <a:pt x="21206" y="4577"/>
                </a:cubicBezTo>
                <a:close/>
                <a:moveTo>
                  <a:pt x="6091" y="4763"/>
                </a:moveTo>
                <a:cubicBezTo>
                  <a:pt x="6059" y="4772"/>
                  <a:pt x="6023" y="4781"/>
                  <a:pt x="5981" y="4789"/>
                </a:cubicBezTo>
                <a:cubicBezTo>
                  <a:pt x="6056" y="4789"/>
                  <a:pt x="6082" y="4789"/>
                  <a:pt x="6091" y="4763"/>
                </a:cubicBezTo>
                <a:close/>
                <a:moveTo>
                  <a:pt x="15225" y="5542"/>
                </a:moveTo>
                <a:cubicBezTo>
                  <a:pt x="15179" y="5542"/>
                  <a:pt x="15121" y="5542"/>
                  <a:pt x="15069" y="5550"/>
                </a:cubicBezTo>
                <a:lnTo>
                  <a:pt x="15069" y="5550"/>
                </a:lnTo>
                <a:cubicBezTo>
                  <a:pt x="15120" y="5545"/>
                  <a:pt x="15172" y="5542"/>
                  <a:pt x="15225" y="5542"/>
                </a:cubicBezTo>
                <a:close/>
                <a:moveTo>
                  <a:pt x="17599" y="5681"/>
                </a:moveTo>
                <a:cubicBezTo>
                  <a:pt x="17554" y="5745"/>
                  <a:pt x="17536" y="5761"/>
                  <a:pt x="17539" y="5761"/>
                </a:cubicBezTo>
                <a:cubicBezTo>
                  <a:pt x="17543" y="5761"/>
                  <a:pt x="17564" y="5747"/>
                  <a:pt x="17599" y="5747"/>
                </a:cubicBezTo>
                <a:lnTo>
                  <a:pt x="17599" y="5681"/>
                </a:lnTo>
                <a:close/>
                <a:moveTo>
                  <a:pt x="10843" y="6113"/>
                </a:moveTo>
                <a:cubicBezTo>
                  <a:pt x="10751" y="6227"/>
                  <a:pt x="10751" y="6318"/>
                  <a:pt x="10660" y="6409"/>
                </a:cubicBezTo>
                <a:cubicBezTo>
                  <a:pt x="10660" y="6318"/>
                  <a:pt x="10751" y="6227"/>
                  <a:pt x="10843" y="6113"/>
                </a:cubicBezTo>
                <a:close/>
                <a:moveTo>
                  <a:pt x="18261" y="6592"/>
                </a:moveTo>
                <a:cubicBezTo>
                  <a:pt x="18250" y="6592"/>
                  <a:pt x="18241" y="6593"/>
                  <a:pt x="18235" y="6596"/>
                </a:cubicBezTo>
                <a:lnTo>
                  <a:pt x="18235" y="6596"/>
                </a:lnTo>
                <a:cubicBezTo>
                  <a:pt x="18250" y="6592"/>
                  <a:pt x="18261" y="6592"/>
                  <a:pt x="18261" y="6592"/>
                </a:cubicBezTo>
                <a:close/>
                <a:moveTo>
                  <a:pt x="9519" y="5839"/>
                </a:moveTo>
                <a:lnTo>
                  <a:pt x="9519" y="5839"/>
                </a:lnTo>
                <a:cubicBezTo>
                  <a:pt x="9313" y="6021"/>
                  <a:pt x="9131" y="6409"/>
                  <a:pt x="8651" y="6683"/>
                </a:cubicBezTo>
                <a:cubicBezTo>
                  <a:pt x="8651" y="6592"/>
                  <a:pt x="8743" y="6501"/>
                  <a:pt x="8834" y="6409"/>
                </a:cubicBezTo>
                <a:cubicBezTo>
                  <a:pt x="8651" y="6409"/>
                  <a:pt x="8560" y="6592"/>
                  <a:pt x="8469" y="6683"/>
                </a:cubicBezTo>
                <a:cubicBezTo>
                  <a:pt x="8395" y="6535"/>
                  <a:pt x="8816" y="6327"/>
                  <a:pt x="9076" y="6095"/>
                </a:cubicBezTo>
                <a:lnTo>
                  <a:pt x="9076" y="6095"/>
                </a:lnTo>
                <a:cubicBezTo>
                  <a:pt x="9053" y="6129"/>
                  <a:pt x="9040" y="6170"/>
                  <a:pt x="9040" y="6227"/>
                </a:cubicBezTo>
                <a:cubicBezTo>
                  <a:pt x="9222" y="6113"/>
                  <a:pt x="9405" y="5930"/>
                  <a:pt x="9519" y="5839"/>
                </a:cubicBezTo>
                <a:close/>
                <a:moveTo>
                  <a:pt x="9701" y="6592"/>
                </a:moveTo>
                <a:cubicBezTo>
                  <a:pt x="9637" y="6686"/>
                  <a:pt x="9538" y="6806"/>
                  <a:pt x="9581" y="6806"/>
                </a:cubicBezTo>
                <a:cubicBezTo>
                  <a:pt x="9587" y="6806"/>
                  <a:pt x="9597" y="6803"/>
                  <a:pt x="9610" y="6797"/>
                </a:cubicBezTo>
                <a:lnTo>
                  <a:pt x="9793" y="6592"/>
                </a:lnTo>
                <a:close/>
                <a:moveTo>
                  <a:pt x="13989" y="7037"/>
                </a:moveTo>
                <a:cubicBezTo>
                  <a:pt x="13953" y="7048"/>
                  <a:pt x="13916" y="7060"/>
                  <a:pt x="13878" y="7071"/>
                </a:cubicBezTo>
                <a:cubicBezTo>
                  <a:pt x="13904" y="7071"/>
                  <a:pt x="13945" y="7057"/>
                  <a:pt x="13989" y="7037"/>
                </a:cubicBezTo>
                <a:close/>
                <a:moveTo>
                  <a:pt x="11056" y="7125"/>
                </a:moveTo>
                <a:cubicBezTo>
                  <a:pt x="11046" y="7137"/>
                  <a:pt x="11036" y="7150"/>
                  <a:pt x="11025" y="7163"/>
                </a:cubicBezTo>
                <a:cubicBezTo>
                  <a:pt x="11037" y="7151"/>
                  <a:pt x="11047" y="7138"/>
                  <a:pt x="11056" y="7125"/>
                </a:cubicBezTo>
                <a:close/>
                <a:moveTo>
                  <a:pt x="17599" y="7551"/>
                </a:moveTo>
                <a:lnTo>
                  <a:pt x="17599" y="7733"/>
                </a:lnTo>
                <a:cubicBezTo>
                  <a:pt x="17508" y="7825"/>
                  <a:pt x="17508" y="7825"/>
                  <a:pt x="17394" y="7939"/>
                </a:cubicBezTo>
                <a:cubicBezTo>
                  <a:pt x="17394" y="7825"/>
                  <a:pt x="17508" y="7642"/>
                  <a:pt x="17599" y="7551"/>
                </a:cubicBezTo>
                <a:close/>
                <a:moveTo>
                  <a:pt x="11413" y="2506"/>
                </a:moveTo>
                <a:cubicBezTo>
                  <a:pt x="11413" y="2598"/>
                  <a:pt x="11505" y="2598"/>
                  <a:pt x="11505" y="2803"/>
                </a:cubicBezTo>
                <a:cubicBezTo>
                  <a:pt x="11505" y="2803"/>
                  <a:pt x="11413" y="2803"/>
                  <a:pt x="11413" y="2894"/>
                </a:cubicBezTo>
                <a:cubicBezTo>
                  <a:pt x="11505" y="2986"/>
                  <a:pt x="11505" y="3077"/>
                  <a:pt x="11413" y="3465"/>
                </a:cubicBezTo>
                <a:cubicBezTo>
                  <a:pt x="11413" y="3356"/>
                  <a:pt x="11399" y="3322"/>
                  <a:pt x="11378" y="3322"/>
                </a:cubicBezTo>
                <a:cubicBezTo>
                  <a:pt x="11346" y="3322"/>
                  <a:pt x="11298" y="3402"/>
                  <a:pt x="11266" y="3402"/>
                </a:cubicBezTo>
                <a:cubicBezTo>
                  <a:pt x="11245" y="3402"/>
                  <a:pt x="11231" y="3369"/>
                  <a:pt x="11231" y="3259"/>
                </a:cubicBezTo>
                <a:cubicBezTo>
                  <a:pt x="11025" y="3556"/>
                  <a:pt x="11025" y="3830"/>
                  <a:pt x="10934" y="4127"/>
                </a:cubicBezTo>
                <a:cubicBezTo>
                  <a:pt x="10843" y="4309"/>
                  <a:pt x="10751" y="4515"/>
                  <a:pt x="10546" y="4515"/>
                </a:cubicBezTo>
                <a:cubicBezTo>
                  <a:pt x="10510" y="4622"/>
                  <a:pt x="10520" y="4660"/>
                  <a:pt x="10551" y="4660"/>
                </a:cubicBezTo>
                <a:cubicBezTo>
                  <a:pt x="10598" y="4660"/>
                  <a:pt x="10696" y="4570"/>
                  <a:pt x="10751" y="4515"/>
                </a:cubicBezTo>
                <a:cubicBezTo>
                  <a:pt x="10826" y="4347"/>
                  <a:pt x="10901" y="4194"/>
                  <a:pt x="10926" y="4194"/>
                </a:cubicBezTo>
                <a:cubicBezTo>
                  <a:pt x="10931" y="4194"/>
                  <a:pt x="10934" y="4202"/>
                  <a:pt x="10934" y="4218"/>
                </a:cubicBezTo>
                <a:cubicBezTo>
                  <a:pt x="10942" y="4210"/>
                  <a:pt x="10948" y="4207"/>
                  <a:pt x="10954" y="4207"/>
                </a:cubicBezTo>
                <a:cubicBezTo>
                  <a:pt x="11009" y="4207"/>
                  <a:pt x="10918" y="4622"/>
                  <a:pt x="10751" y="4789"/>
                </a:cubicBezTo>
                <a:cubicBezTo>
                  <a:pt x="10660" y="4880"/>
                  <a:pt x="10455" y="4880"/>
                  <a:pt x="10363" y="4971"/>
                </a:cubicBezTo>
                <a:cubicBezTo>
                  <a:pt x="10195" y="5077"/>
                  <a:pt x="10006" y="5163"/>
                  <a:pt x="9834" y="5392"/>
                </a:cubicBezTo>
                <a:lnTo>
                  <a:pt x="9834" y="5392"/>
                </a:lnTo>
                <a:cubicBezTo>
                  <a:pt x="9847" y="5352"/>
                  <a:pt x="9818" y="5334"/>
                  <a:pt x="9884" y="5268"/>
                </a:cubicBezTo>
                <a:lnTo>
                  <a:pt x="9884" y="5268"/>
                </a:lnTo>
                <a:cubicBezTo>
                  <a:pt x="9701" y="5451"/>
                  <a:pt x="9610" y="5656"/>
                  <a:pt x="9313" y="5839"/>
                </a:cubicBezTo>
                <a:cubicBezTo>
                  <a:pt x="9274" y="5917"/>
                  <a:pt x="9219" y="5961"/>
                  <a:pt x="9168" y="6003"/>
                </a:cubicBezTo>
                <a:lnTo>
                  <a:pt x="9168" y="6003"/>
                </a:lnTo>
                <a:cubicBezTo>
                  <a:pt x="9189" y="5979"/>
                  <a:pt x="9207" y="5955"/>
                  <a:pt x="9222" y="5930"/>
                </a:cubicBezTo>
                <a:cubicBezTo>
                  <a:pt x="9083" y="5930"/>
                  <a:pt x="8877" y="6210"/>
                  <a:pt x="8787" y="6210"/>
                </a:cubicBezTo>
                <a:cubicBezTo>
                  <a:pt x="8759" y="6210"/>
                  <a:pt x="8743" y="6183"/>
                  <a:pt x="8743" y="6113"/>
                </a:cubicBezTo>
                <a:cubicBezTo>
                  <a:pt x="8651" y="6501"/>
                  <a:pt x="8263" y="6501"/>
                  <a:pt x="7990" y="6889"/>
                </a:cubicBezTo>
                <a:lnTo>
                  <a:pt x="7990" y="6797"/>
                </a:lnTo>
                <a:cubicBezTo>
                  <a:pt x="7898" y="6797"/>
                  <a:pt x="7807" y="6889"/>
                  <a:pt x="7693" y="6980"/>
                </a:cubicBezTo>
                <a:cubicBezTo>
                  <a:pt x="7693" y="6889"/>
                  <a:pt x="7806" y="6798"/>
                  <a:pt x="7807" y="6797"/>
                </a:cubicBezTo>
                <a:lnTo>
                  <a:pt x="7807" y="6797"/>
                </a:lnTo>
                <a:cubicBezTo>
                  <a:pt x="7693" y="6889"/>
                  <a:pt x="7510" y="6980"/>
                  <a:pt x="7328" y="6980"/>
                </a:cubicBezTo>
                <a:cubicBezTo>
                  <a:pt x="7236" y="7071"/>
                  <a:pt x="7031" y="7071"/>
                  <a:pt x="6940" y="7163"/>
                </a:cubicBezTo>
                <a:cubicBezTo>
                  <a:pt x="7130" y="7071"/>
                  <a:pt x="7213" y="7041"/>
                  <a:pt x="7252" y="7041"/>
                </a:cubicBezTo>
                <a:cubicBezTo>
                  <a:pt x="7328" y="7041"/>
                  <a:pt x="7221" y="7163"/>
                  <a:pt x="7419" y="7163"/>
                </a:cubicBezTo>
                <a:cubicBezTo>
                  <a:pt x="7031" y="7368"/>
                  <a:pt x="6848" y="7368"/>
                  <a:pt x="6757" y="7368"/>
                </a:cubicBezTo>
                <a:cubicBezTo>
                  <a:pt x="6552" y="7368"/>
                  <a:pt x="6369" y="7368"/>
                  <a:pt x="5981" y="7459"/>
                </a:cubicBezTo>
                <a:cubicBezTo>
                  <a:pt x="6186" y="7459"/>
                  <a:pt x="6369" y="7459"/>
                  <a:pt x="6278" y="7551"/>
                </a:cubicBezTo>
                <a:cubicBezTo>
                  <a:pt x="6156" y="7551"/>
                  <a:pt x="5983" y="7591"/>
                  <a:pt x="5855" y="7591"/>
                </a:cubicBezTo>
                <a:cubicBezTo>
                  <a:pt x="5791" y="7591"/>
                  <a:pt x="5737" y="7581"/>
                  <a:pt x="5707" y="7551"/>
                </a:cubicBezTo>
                <a:lnTo>
                  <a:pt x="5707" y="7551"/>
                </a:lnTo>
                <a:cubicBezTo>
                  <a:pt x="5045" y="7733"/>
                  <a:pt x="5798" y="7642"/>
                  <a:pt x="5616" y="7733"/>
                </a:cubicBezTo>
                <a:cubicBezTo>
                  <a:pt x="5319" y="7733"/>
                  <a:pt x="5319" y="7939"/>
                  <a:pt x="5045" y="8030"/>
                </a:cubicBezTo>
                <a:lnTo>
                  <a:pt x="4954" y="7939"/>
                </a:lnTo>
                <a:cubicBezTo>
                  <a:pt x="4269" y="8030"/>
                  <a:pt x="4840" y="8213"/>
                  <a:pt x="4178" y="8213"/>
                </a:cubicBezTo>
                <a:lnTo>
                  <a:pt x="4383" y="8030"/>
                </a:lnTo>
                <a:lnTo>
                  <a:pt x="4086" y="8121"/>
                </a:lnTo>
                <a:lnTo>
                  <a:pt x="4086" y="8030"/>
                </a:lnTo>
                <a:cubicBezTo>
                  <a:pt x="3813" y="8121"/>
                  <a:pt x="3607" y="8121"/>
                  <a:pt x="3242" y="8121"/>
                </a:cubicBezTo>
                <a:cubicBezTo>
                  <a:pt x="3333" y="8121"/>
                  <a:pt x="3242" y="8304"/>
                  <a:pt x="2945" y="8304"/>
                </a:cubicBezTo>
                <a:cubicBezTo>
                  <a:pt x="2671" y="8213"/>
                  <a:pt x="3036" y="8213"/>
                  <a:pt x="2557" y="8213"/>
                </a:cubicBezTo>
                <a:cubicBezTo>
                  <a:pt x="2671" y="8121"/>
                  <a:pt x="2763" y="8121"/>
                  <a:pt x="2945" y="8121"/>
                </a:cubicBezTo>
                <a:lnTo>
                  <a:pt x="3128" y="8030"/>
                </a:lnTo>
                <a:lnTo>
                  <a:pt x="2466" y="8030"/>
                </a:lnTo>
                <a:lnTo>
                  <a:pt x="2557" y="8121"/>
                </a:lnTo>
                <a:cubicBezTo>
                  <a:pt x="2466" y="8121"/>
                  <a:pt x="2375" y="8121"/>
                  <a:pt x="2192" y="8213"/>
                </a:cubicBezTo>
                <a:cubicBezTo>
                  <a:pt x="2192" y="8121"/>
                  <a:pt x="2283" y="8121"/>
                  <a:pt x="2283" y="8121"/>
                </a:cubicBezTo>
                <a:lnTo>
                  <a:pt x="2101" y="8121"/>
                </a:lnTo>
                <a:cubicBezTo>
                  <a:pt x="2192" y="8121"/>
                  <a:pt x="2283" y="8030"/>
                  <a:pt x="2375" y="8030"/>
                </a:cubicBezTo>
                <a:lnTo>
                  <a:pt x="2192" y="8030"/>
                </a:lnTo>
                <a:cubicBezTo>
                  <a:pt x="2283" y="7939"/>
                  <a:pt x="2283" y="7939"/>
                  <a:pt x="2375" y="7939"/>
                </a:cubicBezTo>
                <a:lnTo>
                  <a:pt x="2375" y="7825"/>
                </a:lnTo>
                <a:cubicBezTo>
                  <a:pt x="2283" y="7825"/>
                  <a:pt x="2375" y="7733"/>
                  <a:pt x="2466" y="7642"/>
                </a:cubicBezTo>
                <a:lnTo>
                  <a:pt x="2466" y="7551"/>
                </a:lnTo>
                <a:cubicBezTo>
                  <a:pt x="2854" y="7254"/>
                  <a:pt x="3128" y="7071"/>
                  <a:pt x="3516" y="6592"/>
                </a:cubicBezTo>
                <a:lnTo>
                  <a:pt x="3813" y="6501"/>
                </a:lnTo>
                <a:cubicBezTo>
                  <a:pt x="3891" y="6422"/>
                  <a:pt x="3893" y="6404"/>
                  <a:pt x="3867" y="6404"/>
                </a:cubicBezTo>
                <a:cubicBezTo>
                  <a:pt x="3843" y="6404"/>
                  <a:pt x="3796" y="6419"/>
                  <a:pt x="3763" y="6419"/>
                </a:cubicBezTo>
                <a:cubicBezTo>
                  <a:pt x="3704" y="6419"/>
                  <a:pt x="3686" y="6372"/>
                  <a:pt x="3904" y="6113"/>
                </a:cubicBezTo>
                <a:cubicBezTo>
                  <a:pt x="4033" y="6015"/>
                  <a:pt x="4094" y="5987"/>
                  <a:pt x="4127" y="5987"/>
                </a:cubicBezTo>
                <a:cubicBezTo>
                  <a:pt x="4171" y="5987"/>
                  <a:pt x="4162" y="6041"/>
                  <a:pt x="4207" y="6041"/>
                </a:cubicBezTo>
                <a:cubicBezTo>
                  <a:pt x="4221" y="6041"/>
                  <a:pt x="4241" y="6035"/>
                  <a:pt x="4269" y="6021"/>
                </a:cubicBezTo>
                <a:cubicBezTo>
                  <a:pt x="4383" y="5839"/>
                  <a:pt x="4657" y="5451"/>
                  <a:pt x="5136" y="5359"/>
                </a:cubicBezTo>
                <a:lnTo>
                  <a:pt x="5136" y="5359"/>
                </a:lnTo>
                <a:cubicBezTo>
                  <a:pt x="5045" y="5451"/>
                  <a:pt x="4954" y="5451"/>
                  <a:pt x="4748" y="5542"/>
                </a:cubicBezTo>
                <a:cubicBezTo>
                  <a:pt x="4954" y="5542"/>
                  <a:pt x="5045" y="5451"/>
                  <a:pt x="5136" y="5451"/>
                </a:cubicBezTo>
                <a:cubicBezTo>
                  <a:pt x="4892" y="5695"/>
                  <a:pt x="4663" y="5862"/>
                  <a:pt x="4807" y="5862"/>
                </a:cubicBezTo>
                <a:cubicBezTo>
                  <a:pt x="4838" y="5862"/>
                  <a:pt x="4886" y="5855"/>
                  <a:pt x="4954" y="5839"/>
                </a:cubicBezTo>
                <a:cubicBezTo>
                  <a:pt x="4748" y="5542"/>
                  <a:pt x="5981" y="5086"/>
                  <a:pt x="5890" y="4789"/>
                </a:cubicBezTo>
                <a:lnTo>
                  <a:pt x="6095" y="4697"/>
                </a:lnTo>
                <a:lnTo>
                  <a:pt x="6095" y="4697"/>
                </a:lnTo>
                <a:cubicBezTo>
                  <a:pt x="6095" y="4729"/>
                  <a:pt x="6095" y="4749"/>
                  <a:pt x="6091" y="4763"/>
                </a:cubicBezTo>
                <a:lnTo>
                  <a:pt x="6091" y="4763"/>
                </a:lnTo>
                <a:cubicBezTo>
                  <a:pt x="6418" y="4665"/>
                  <a:pt x="6228" y="4489"/>
                  <a:pt x="6666" y="4218"/>
                </a:cubicBezTo>
                <a:cubicBezTo>
                  <a:pt x="6757" y="4172"/>
                  <a:pt x="6848" y="4150"/>
                  <a:pt x="6905" y="4150"/>
                </a:cubicBezTo>
                <a:cubicBezTo>
                  <a:pt x="6962" y="4150"/>
                  <a:pt x="6985" y="4172"/>
                  <a:pt x="6940" y="4218"/>
                </a:cubicBezTo>
                <a:lnTo>
                  <a:pt x="7328" y="3944"/>
                </a:lnTo>
                <a:cubicBezTo>
                  <a:pt x="7419" y="3944"/>
                  <a:pt x="7419" y="3944"/>
                  <a:pt x="7328" y="4036"/>
                </a:cubicBezTo>
                <a:cubicBezTo>
                  <a:pt x="7510" y="3944"/>
                  <a:pt x="7693" y="3739"/>
                  <a:pt x="7898" y="3648"/>
                </a:cubicBezTo>
                <a:lnTo>
                  <a:pt x="7898" y="3739"/>
                </a:lnTo>
                <a:cubicBezTo>
                  <a:pt x="7990" y="3648"/>
                  <a:pt x="8081" y="3465"/>
                  <a:pt x="8172" y="3374"/>
                </a:cubicBezTo>
                <a:cubicBezTo>
                  <a:pt x="8303" y="3374"/>
                  <a:pt x="8267" y="3410"/>
                  <a:pt x="8224" y="3437"/>
                </a:cubicBezTo>
                <a:lnTo>
                  <a:pt x="8224" y="3437"/>
                </a:lnTo>
                <a:lnTo>
                  <a:pt x="8560" y="3259"/>
                </a:lnTo>
                <a:cubicBezTo>
                  <a:pt x="8651" y="3259"/>
                  <a:pt x="8469" y="3465"/>
                  <a:pt x="8172" y="3556"/>
                </a:cubicBezTo>
                <a:cubicBezTo>
                  <a:pt x="8237" y="3569"/>
                  <a:pt x="8290" y="3574"/>
                  <a:pt x="8335" y="3574"/>
                </a:cubicBezTo>
                <a:cubicBezTo>
                  <a:pt x="8572" y="3574"/>
                  <a:pt x="8578" y="3415"/>
                  <a:pt x="8951" y="3259"/>
                </a:cubicBezTo>
                <a:lnTo>
                  <a:pt x="8951" y="3259"/>
                </a:lnTo>
                <a:cubicBezTo>
                  <a:pt x="8950" y="3259"/>
                  <a:pt x="8949" y="3259"/>
                  <a:pt x="8948" y="3259"/>
                </a:cubicBezTo>
                <a:cubicBezTo>
                  <a:pt x="9040" y="3077"/>
                  <a:pt x="9131" y="3077"/>
                  <a:pt x="9313" y="3077"/>
                </a:cubicBezTo>
                <a:cubicBezTo>
                  <a:pt x="9405" y="3077"/>
                  <a:pt x="9610" y="2986"/>
                  <a:pt x="9793" y="2894"/>
                </a:cubicBezTo>
                <a:cubicBezTo>
                  <a:pt x="9793" y="2921"/>
                  <a:pt x="9808" y="2932"/>
                  <a:pt x="9838" y="2932"/>
                </a:cubicBezTo>
                <a:cubicBezTo>
                  <a:pt x="9910" y="2932"/>
                  <a:pt x="10062" y="2868"/>
                  <a:pt x="10272" y="2803"/>
                </a:cubicBezTo>
                <a:lnTo>
                  <a:pt x="10272" y="2894"/>
                </a:lnTo>
                <a:cubicBezTo>
                  <a:pt x="10546" y="2803"/>
                  <a:pt x="10455" y="2803"/>
                  <a:pt x="10660" y="2598"/>
                </a:cubicBezTo>
                <a:cubicBezTo>
                  <a:pt x="10934" y="2598"/>
                  <a:pt x="11025" y="2598"/>
                  <a:pt x="11117" y="2689"/>
                </a:cubicBezTo>
                <a:cubicBezTo>
                  <a:pt x="11322" y="2689"/>
                  <a:pt x="11231" y="2689"/>
                  <a:pt x="11117" y="2598"/>
                </a:cubicBezTo>
                <a:cubicBezTo>
                  <a:pt x="11117" y="2598"/>
                  <a:pt x="11025" y="2506"/>
                  <a:pt x="11231" y="2506"/>
                </a:cubicBezTo>
                <a:close/>
                <a:moveTo>
                  <a:pt x="9801" y="8775"/>
                </a:moveTo>
                <a:cubicBezTo>
                  <a:pt x="9798" y="8778"/>
                  <a:pt x="9795" y="8780"/>
                  <a:pt x="9793" y="8783"/>
                </a:cubicBezTo>
                <a:cubicBezTo>
                  <a:pt x="9796" y="8781"/>
                  <a:pt x="9798" y="8778"/>
                  <a:pt x="9801" y="8775"/>
                </a:cubicBezTo>
                <a:close/>
                <a:moveTo>
                  <a:pt x="9263" y="1"/>
                </a:moveTo>
                <a:cubicBezTo>
                  <a:pt x="9103" y="1"/>
                  <a:pt x="8933" y="11"/>
                  <a:pt x="8743" y="41"/>
                </a:cubicBezTo>
                <a:cubicBezTo>
                  <a:pt x="8263" y="132"/>
                  <a:pt x="7898" y="132"/>
                  <a:pt x="7419" y="315"/>
                </a:cubicBezTo>
                <a:cubicBezTo>
                  <a:pt x="7419" y="315"/>
                  <a:pt x="7510" y="315"/>
                  <a:pt x="7328" y="406"/>
                </a:cubicBezTo>
                <a:lnTo>
                  <a:pt x="6848" y="406"/>
                </a:lnTo>
                <a:cubicBezTo>
                  <a:pt x="6666" y="520"/>
                  <a:pt x="6757" y="703"/>
                  <a:pt x="6369" y="703"/>
                </a:cubicBezTo>
                <a:cubicBezTo>
                  <a:pt x="6369" y="703"/>
                  <a:pt x="6460" y="703"/>
                  <a:pt x="6369" y="794"/>
                </a:cubicBezTo>
                <a:cubicBezTo>
                  <a:pt x="5410" y="977"/>
                  <a:pt x="4566" y="1456"/>
                  <a:pt x="3698" y="1936"/>
                </a:cubicBezTo>
                <a:cubicBezTo>
                  <a:pt x="2854" y="2415"/>
                  <a:pt x="2101" y="2986"/>
                  <a:pt x="1233" y="3465"/>
                </a:cubicBezTo>
                <a:cubicBezTo>
                  <a:pt x="1320" y="3438"/>
                  <a:pt x="1364" y="3427"/>
                  <a:pt x="1380" y="3427"/>
                </a:cubicBezTo>
                <a:cubicBezTo>
                  <a:pt x="1419" y="3427"/>
                  <a:pt x="1298" y="3492"/>
                  <a:pt x="1233" y="3556"/>
                </a:cubicBezTo>
                <a:cubicBezTo>
                  <a:pt x="1325" y="3556"/>
                  <a:pt x="1233" y="3648"/>
                  <a:pt x="1325" y="3648"/>
                </a:cubicBezTo>
                <a:cubicBezTo>
                  <a:pt x="1051" y="3830"/>
                  <a:pt x="845" y="3944"/>
                  <a:pt x="663" y="4127"/>
                </a:cubicBezTo>
                <a:cubicBezTo>
                  <a:pt x="663" y="4309"/>
                  <a:pt x="1" y="4697"/>
                  <a:pt x="92" y="4880"/>
                </a:cubicBezTo>
                <a:lnTo>
                  <a:pt x="183" y="4697"/>
                </a:lnTo>
                <a:lnTo>
                  <a:pt x="183" y="4697"/>
                </a:lnTo>
                <a:cubicBezTo>
                  <a:pt x="155" y="4816"/>
                  <a:pt x="198" y="4854"/>
                  <a:pt x="277" y="4854"/>
                </a:cubicBezTo>
                <a:cubicBezTo>
                  <a:pt x="411" y="4854"/>
                  <a:pt x="648" y="4746"/>
                  <a:pt x="819" y="4746"/>
                </a:cubicBezTo>
                <a:cubicBezTo>
                  <a:pt x="875" y="4746"/>
                  <a:pt x="924" y="4757"/>
                  <a:pt x="959" y="4789"/>
                </a:cubicBezTo>
                <a:cubicBezTo>
                  <a:pt x="1047" y="4415"/>
                  <a:pt x="1749" y="4317"/>
                  <a:pt x="2066" y="3801"/>
                </a:cubicBezTo>
                <a:lnTo>
                  <a:pt x="2066" y="3801"/>
                </a:lnTo>
                <a:cubicBezTo>
                  <a:pt x="2063" y="3817"/>
                  <a:pt x="2071" y="3830"/>
                  <a:pt x="2101" y="3830"/>
                </a:cubicBezTo>
                <a:cubicBezTo>
                  <a:pt x="2192" y="3648"/>
                  <a:pt x="2283" y="3556"/>
                  <a:pt x="2557" y="3374"/>
                </a:cubicBezTo>
                <a:lnTo>
                  <a:pt x="2557" y="3465"/>
                </a:lnTo>
                <a:cubicBezTo>
                  <a:pt x="3333" y="2894"/>
                  <a:pt x="3698" y="2689"/>
                  <a:pt x="4657" y="2232"/>
                </a:cubicBezTo>
                <a:lnTo>
                  <a:pt x="4566" y="2232"/>
                </a:lnTo>
                <a:cubicBezTo>
                  <a:pt x="4748" y="2118"/>
                  <a:pt x="4840" y="2118"/>
                  <a:pt x="4954" y="2118"/>
                </a:cubicBezTo>
                <a:cubicBezTo>
                  <a:pt x="4991" y="2062"/>
                  <a:pt x="4989" y="2041"/>
                  <a:pt x="4964" y="2041"/>
                </a:cubicBezTo>
                <a:cubicBezTo>
                  <a:pt x="4894" y="2041"/>
                  <a:pt x="4639" y="2206"/>
                  <a:pt x="4560" y="2206"/>
                </a:cubicBezTo>
                <a:cubicBezTo>
                  <a:pt x="4531" y="2206"/>
                  <a:pt x="4526" y="2183"/>
                  <a:pt x="4566" y="2118"/>
                </a:cubicBezTo>
                <a:cubicBezTo>
                  <a:pt x="4748" y="2118"/>
                  <a:pt x="5045" y="1936"/>
                  <a:pt x="5410" y="1844"/>
                </a:cubicBezTo>
                <a:cubicBezTo>
                  <a:pt x="5798" y="1662"/>
                  <a:pt x="6186" y="1548"/>
                  <a:pt x="6278" y="1548"/>
                </a:cubicBezTo>
                <a:cubicBezTo>
                  <a:pt x="6666" y="1456"/>
                  <a:pt x="6186" y="1548"/>
                  <a:pt x="6460" y="1365"/>
                </a:cubicBezTo>
                <a:lnTo>
                  <a:pt x="6460" y="1365"/>
                </a:lnTo>
                <a:lnTo>
                  <a:pt x="6552" y="1456"/>
                </a:lnTo>
                <a:lnTo>
                  <a:pt x="6666" y="1365"/>
                </a:lnTo>
                <a:cubicBezTo>
                  <a:pt x="6757" y="1319"/>
                  <a:pt x="6848" y="1297"/>
                  <a:pt x="6917" y="1297"/>
                </a:cubicBezTo>
                <a:cubicBezTo>
                  <a:pt x="6985" y="1297"/>
                  <a:pt x="7031" y="1319"/>
                  <a:pt x="7031" y="1365"/>
                </a:cubicBezTo>
                <a:cubicBezTo>
                  <a:pt x="6940" y="1365"/>
                  <a:pt x="6848" y="1456"/>
                  <a:pt x="6848" y="1456"/>
                </a:cubicBezTo>
                <a:cubicBezTo>
                  <a:pt x="7016" y="1400"/>
                  <a:pt x="7261" y="1310"/>
                  <a:pt x="7447" y="1249"/>
                </a:cubicBezTo>
                <a:lnTo>
                  <a:pt x="7447" y="1249"/>
                </a:lnTo>
                <a:cubicBezTo>
                  <a:pt x="7437" y="1256"/>
                  <a:pt x="7428" y="1264"/>
                  <a:pt x="7419" y="1274"/>
                </a:cubicBezTo>
                <a:cubicBezTo>
                  <a:pt x="7466" y="1252"/>
                  <a:pt x="7515" y="1231"/>
                  <a:pt x="7566" y="1211"/>
                </a:cubicBezTo>
                <a:lnTo>
                  <a:pt x="7566" y="1211"/>
                </a:lnTo>
                <a:cubicBezTo>
                  <a:pt x="7626" y="1193"/>
                  <a:pt x="7671" y="1182"/>
                  <a:pt x="7693" y="1182"/>
                </a:cubicBezTo>
                <a:cubicBezTo>
                  <a:pt x="7675" y="1182"/>
                  <a:pt x="7658" y="1182"/>
                  <a:pt x="7640" y="1183"/>
                </a:cubicBezTo>
                <a:lnTo>
                  <a:pt x="7640" y="1183"/>
                </a:lnTo>
                <a:cubicBezTo>
                  <a:pt x="8005" y="1051"/>
                  <a:pt x="8458" y="961"/>
                  <a:pt x="8834" y="886"/>
                </a:cubicBezTo>
                <a:cubicBezTo>
                  <a:pt x="9074" y="840"/>
                  <a:pt x="9313" y="817"/>
                  <a:pt x="9542" y="817"/>
                </a:cubicBezTo>
                <a:cubicBezTo>
                  <a:pt x="9770" y="817"/>
                  <a:pt x="9987" y="840"/>
                  <a:pt x="10181" y="886"/>
                </a:cubicBezTo>
                <a:lnTo>
                  <a:pt x="10181" y="794"/>
                </a:lnTo>
                <a:cubicBezTo>
                  <a:pt x="10363" y="794"/>
                  <a:pt x="10455" y="886"/>
                  <a:pt x="10546" y="886"/>
                </a:cubicBezTo>
                <a:cubicBezTo>
                  <a:pt x="10546" y="977"/>
                  <a:pt x="10660" y="977"/>
                  <a:pt x="10751" y="977"/>
                </a:cubicBezTo>
                <a:cubicBezTo>
                  <a:pt x="10751" y="1091"/>
                  <a:pt x="10843" y="1091"/>
                  <a:pt x="10843" y="1182"/>
                </a:cubicBezTo>
                <a:cubicBezTo>
                  <a:pt x="10934" y="1182"/>
                  <a:pt x="10934" y="1274"/>
                  <a:pt x="10934" y="1274"/>
                </a:cubicBezTo>
                <a:cubicBezTo>
                  <a:pt x="11025" y="1365"/>
                  <a:pt x="11025" y="1365"/>
                  <a:pt x="11117" y="1456"/>
                </a:cubicBezTo>
                <a:cubicBezTo>
                  <a:pt x="11231" y="1456"/>
                  <a:pt x="11322" y="1662"/>
                  <a:pt x="11322" y="1844"/>
                </a:cubicBezTo>
                <a:cubicBezTo>
                  <a:pt x="11254" y="1814"/>
                  <a:pt x="11188" y="1804"/>
                  <a:pt x="11123" y="1804"/>
                </a:cubicBezTo>
                <a:cubicBezTo>
                  <a:pt x="10995" y="1804"/>
                  <a:pt x="10873" y="1844"/>
                  <a:pt x="10751" y="1844"/>
                </a:cubicBezTo>
                <a:lnTo>
                  <a:pt x="10934" y="1844"/>
                </a:lnTo>
                <a:cubicBezTo>
                  <a:pt x="10873" y="1905"/>
                  <a:pt x="10769" y="1925"/>
                  <a:pt x="10650" y="1925"/>
                </a:cubicBezTo>
                <a:cubicBezTo>
                  <a:pt x="10412" y="1925"/>
                  <a:pt x="10112" y="1844"/>
                  <a:pt x="9975" y="1844"/>
                </a:cubicBezTo>
                <a:cubicBezTo>
                  <a:pt x="9884" y="1844"/>
                  <a:pt x="9975" y="1844"/>
                  <a:pt x="10089" y="1753"/>
                </a:cubicBezTo>
                <a:lnTo>
                  <a:pt x="10089" y="1753"/>
                </a:lnTo>
                <a:cubicBezTo>
                  <a:pt x="9405" y="1844"/>
                  <a:pt x="10089" y="1936"/>
                  <a:pt x="9610" y="2118"/>
                </a:cubicBezTo>
                <a:cubicBezTo>
                  <a:pt x="9546" y="2054"/>
                  <a:pt x="9572" y="1989"/>
                  <a:pt x="9489" y="1989"/>
                </a:cubicBezTo>
                <a:cubicBezTo>
                  <a:pt x="9454" y="1989"/>
                  <a:pt x="9400" y="2000"/>
                  <a:pt x="9313" y="2027"/>
                </a:cubicBezTo>
                <a:cubicBezTo>
                  <a:pt x="9131" y="2027"/>
                  <a:pt x="8469" y="2598"/>
                  <a:pt x="7990" y="2598"/>
                </a:cubicBezTo>
                <a:cubicBezTo>
                  <a:pt x="8081" y="2598"/>
                  <a:pt x="8172" y="2598"/>
                  <a:pt x="7990" y="2803"/>
                </a:cubicBezTo>
                <a:cubicBezTo>
                  <a:pt x="7693" y="2986"/>
                  <a:pt x="7031" y="2986"/>
                  <a:pt x="6848" y="3259"/>
                </a:cubicBezTo>
                <a:lnTo>
                  <a:pt x="6757" y="3259"/>
                </a:lnTo>
                <a:cubicBezTo>
                  <a:pt x="6552" y="3465"/>
                  <a:pt x="5981" y="3739"/>
                  <a:pt x="5890" y="3944"/>
                </a:cubicBezTo>
                <a:cubicBezTo>
                  <a:pt x="5862" y="3927"/>
                  <a:pt x="5832" y="3919"/>
                  <a:pt x="5800" y="3919"/>
                </a:cubicBezTo>
                <a:cubicBezTo>
                  <a:pt x="5618" y="3919"/>
                  <a:pt x="5369" y="4168"/>
                  <a:pt x="5136" y="4401"/>
                </a:cubicBezTo>
                <a:cubicBezTo>
                  <a:pt x="4838" y="4559"/>
                  <a:pt x="4661" y="4757"/>
                  <a:pt x="4554" y="4757"/>
                </a:cubicBezTo>
                <a:cubicBezTo>
                  <a:pt x="4521" y="4757"/>
                  <a:pt x="4496" y="4740"/>
                  <a:pt x="4474" y="4697"/>
                </a:cubicBezTo>
                <a:cubicBezTo>
                  <a:pt x="4178" y="4880"/>
                  <a:pt x="3995" y="5086"/>
                  <a:pt x="3813" y="5268"/>
                </a:cubicBezTo>
                <a:lnTo>
                  <a:pt x="3813" y="5177"/>
                </a:lnTo>
                <a:cubicBezTo>
                  <a:pt x="3333" y="5542"/>
                  <a:pt x="3242" y="5747"/>
                  <a:pt x="3128" y="5930"/>
                </a:cubicBezTo>
                <a:cubicBezTo>
                  <a:pt x="3036" y="5930"/>
                  <a:pt x="3036" y="5839"/>
                  <a:pt x="3036" y="5839"/>
                </a:cubicBezTo>
                <a:cubicBezTo>
                  <a:pt x="2763" y="6113"/>
                  <a:pt x="2557" y="6227"/>
                  <a:pt x="2466" y="6409"/>
                </a:cubicBezTo>
                <a:cubicBezTo>
                  <a:pt x="2283" y="6501"/>
                  <a:pt x="2192" y="6683"/>
                  <a:pt x="1987" y="6980"/>
                </a:cubicBezTo>
                <a:lnTo>
                  <a:pt x="1895" y="6980"/>
                </a:lnTo>
                <a:cubicBezTo>
                  <a:pt x="1895" y="6980"/>
                  <a:pt x="1804" y="6980"/>
                  <a:pt x="1713" y="7163"/>
                </a:cubicBezTo>
                <a:cubicBezTo>
                  <a:pt x="1621" y="7254"/>
                  <a:pt x="1416" y="7368"/>
                  <a:pt x="1233" y="7551"/>
                </a:cubicBezTo>
                <a:cubicBezTo>
                  <a:pt x="959" y="7939"/>
                  <a:pt x="480" y="8395"/>
                  <a:pt x="183" y="8783"/>
                </a:cubicBezTo>
                <a:lnTo>
                  <a:pt x="275" y="8783"/>
                </a:lnTo>
                <a:cubicBezTo>
                  <a:pt x="571" y="8783"/>
                  <a:pt x="959" y="8874"/>
                  <a:pt x="1233" y="8874"/>
                </a:cubicBezTo>
                <a:cubicBezTo>
                  <a:pt x="1621" y="8966"/>
                  <a:pt x="1987" y="8966"/>
                  <a:pt x="2283" y="9080"/>
                </a:cubicBezTo>
                <a:lnTo>
                  <a:pt x="3036" y="9080"/>
                </a:lnTo>
                <a:cubicBezTo>
                  <a:pt x="3128" y="9080"/>
                  <a:pt x="3333" y="8966"/>
                  <a:pt x="3424" y="8874"/>
                </a:cubicBezTo>
                <a:cubicBezTo>
                  <a:pt x="3607" y="8874"/>
                  <a:pt x="3813" y="8783"/>
                  <a:pt x="3995" y="8783"/>
                </a:cubicBezTo>
                <a:cubicBezTo>
                  <a:pt x="3242" y="8783"/>
                  <a:pt x="4086" y="8601"/>
                  <a:pt x="3698" y="8601"/>
                </a:cubicBezTo>
                <a:cubicBezTo>
                  <a:pt x="3785" y="8574"/>
                  <a:pt x="3888" y="8563"/>
                  <a:pt x="3982" y="8563"/>
                </a:cubicBezTo>
                <a:cubicBezTo>
                  <a:pt x="4209" y="8563"/>
                  <a:pt x="4388" y="8627"/>
                  <a:pt x="4178" y="8692"/>
                </a:cubicBezTo>
                <a:lnTo>
                  <a:pt x="4086" y="8692"/>
                </a:lnTo>
                <a:cubicBezTo>
                  <a:pt x="4056" y="8722"/>
                  <a:pt x="4066" y="8732"/>
                  <a:pt x="4101" y="8732"/>
                </a:cubicBezTo>
                <a:cubicBezTo>
                  <a:pt x="4170" y="8732"/>
                  <a:pt x="4338" y="8692"/>
                  <a:pt x="4474" y="8692"/>
                </a:cubicBezTo>
                <a:cubicBezTo>
                  <a:pt x="4657" y="8692"/>
                  <a:pt x="4850" y="8651"/>
                  <a:pt x="4958" y="8651"/>
                </a:cubicBezTo>
                <a:cubicBezTo>
                  <a:pt x="5012" y="8651"/>
                  <a:pt x="5045" y="8661"/>
                  <a:pt x="5045" y="8692"/>
                </a:cubicBezTo>
                <a:cubicBezTo>
                  <a:pt x="5319" y="8601"/>
                  <a:pt x="5707" y="8509"/>
                  <a:pt x="6095" y="8395"/>
                </a:cubicBezTo>
                <a:cubicBezTo>
                  <a:pt x="6369" y="8304"/>
                  <a:pt x="6757" y="8213"/>
                  <a:pt x="7122" y="8121"/>
                </a:cubicBezTo>
                <a:cubicBezTo>
                  <a:pt x="7807" y="7825"/>
                  <a:pt x="8378" y="7551"/>
                  <a:pt x="9040" y="7163"/>
                </a:cubicBezTo>
                <a:lnTo>
                  <a:pt x="8743" y="7071"/>
                </a:lnTo>
                <a:lnTo>
                  <a:pt x="9222" y="6889"/>
                </a:lnTo>
                <a:cubicBezTo>
                  <a:pt x="9260" y="6851"/>
                  <a:pt x="9298" y="6829"/>
                  <a:pt x="9310" y="6829"/>
                </a:cubicBezTo>
                <a:cubicBezTo>
                  <a:pt x="9326" y="6829"/>
                  <a:pt x="9291" y="6873"/>
                  <a:pt x="9131" y="6980"/>
                </a:cubicBezTo>
                <a:cubicBezTo>
                  <a:pt x="9313" y="6980"/>
                  <a:pt x="9519" y="6592"/>
                  <a:pt x="9519" y="6592"/>
                </a:cubicBezTo>
                <a:cubicBezTo>
                  <a:pt x="9644" y="6512"/>
                  <a:pt x="9709" y="6481"/>
                  <a:pt x="9736" y="6481"/>
                </a:cubicBezTo>
                <a:cubicBezTo>
                  <a:pt x="9770" y="6481"/>
                  <a:pt x="9743" y="6531"/>
                  <a:pt x="9701" y="6592"/>
                </a:cubicBezTo>
                <a:cubicBezTo>
                  <a:pt x="9884" y="6409"/>
                  <a:pt x="9884" y="6318"/>
                  <a:pt x="10181" y="6021"/>
                </a:cubicBezTo>
                <a:cubicBezTo>
                  <a:pt x="10242" y="5991"/>
                  <a:pt x="10282" y="5981"/>
                  <a:pt x="10309" y="5981"/>
                </a:cubicBezTo>
                <a:cubicBezTo>
                  <a:pt x="10363" y="5981"/>
                  <a:pt x="10363" y="6021"/>
                  <a:pt x="10363" y="6021"/>
                </a:cubicBezTo>
                <a:cubicBezTo>
                  <a:pt x="10363" y="6021"/>
                  <a:pt x="10402" y="5982"/>
                  <a:pt x="10455" y="5930"/>
                </a:cubicBezTo>
                <a:lnTo>
                  <a:pt x="10363" y="5930"/>
                </a:lnTo>
                <a:cubicBezTo>
                  <a:pt x="10409" y="5884"/>
                  <a:pt x="10432" y="5862"/>
                  <a:pt x="10443" y="5862"/>
                </a:cubicBezTo>
                <a:cubicBezTo>
                  <a:pt x="10455" y="5862"/>
                  <a:pt x="10455" y="5884"/>
                  <a:pt x="10455" y="5930"/>
                </a:cubicBezTo>
                <a:cubicBezTo>
                  <a:pt x="10483" y="5902"/>
                  <a:pt x="10514" y="5870"/>
                  <a:pt x="10546" y="5839"/>
                </a:cubicBezTo>
                <a:cubicBezTo>
                  <a:pt x="10660" y="5747"/>
                  <a:pt x="10843" y="5542"/>
                  <a:pt x="10934" y="5451"/>
                </a:cubicBezTo>
                <a:cubicBezTo>
                  <a:pt x="10843" y="5451"/>
                  <a:pt x="10751" y="5451"/>
                  <a:pt x="10660" y="5542"/>
                </a:cubicBezTo>
                <a:cubicBezTo>
                  <a:pt x="10792" y="5345"/>
                  <a:pt x="10923" y="5195"/>
                  <a:pt x="10884" y="5195"/>
                </a:cubicBezTo>
                <a:cubicBezTo>
                  <a:pt x="10875" y="5195"/>
                  <a:pt x="10858" y="5202"/>
                  <a:pt x="10830" y="5218"/>
                </a:cubicBezTo>
                <a:lnTo>
                  <a:pt x="10830" y="5218"/>
                </a:lnTo>
                <a:cubicBezTo>
                  <a:pt x="11047" y="5060"/>
                  <a:pt x="11436" y="4639"/>
                  <a:pt x="11596" y="4218"/>
                </a:cubicBezTo>
                <a:cubicBezTo>
                  <a:pt x="11893" y="3648"/>
                  <a:pt x="11984" y="3077"/>
                  <a:pt x="11984" y="2986"/>
                </a:cubicBezTo>
                <a:lnTo>
                  <a:pt x="11984" y="2803"/>
                </a:lnTo>
                <a:lnTo>
                  <a:pt x="11984" y="2689"/>
                </a:lnTo>
                <a:lnTo>
                  <a:pt x="12075" y="2689"/>
                </a:lnTo>
                <a:cubicBezTo>
                  <a:pt x="12075" y="2803"/>
                  <a:pt x="12075" y="2803"/>
                  <a:pt x="11984" y="2803"/>
                </a:cubicBezTo>
                <a:lnTo>
                  <a:pt x="12075" y="2894"/>
                </a:lnTo>
                <a:cubicBezTo>
                  <a:pt x="12075" y="2986"/>
                  <a:pt x="12167" y="2986"/>
                  <a:pt x="12167" y="2986"/>
                </a:cubicBezTo>
                <a:cubicBezTo>
                  <a:pt x="12167" y="2986"/>
                  <a:pt x="12258" y="2986"/>
                  <a:pt x="12258" y="3168"/>
                </a:cubicBezTo>
                <a:cubicBezTo>
                  <a:pt x="12372" y="3168"/>
                  <a:pt x="12258" y="3374"/>
                  <a:pt x="12167" y="3556"/>
                </a:cubicBezTo>
                <a:cubicBezTo>
                  <a:pt x="12075" y="3739"/>
                  <a:pt x="11893" y="3944"/>
                  <a:pt x="11893" y="4127"/>
                </a:cubicBezTo>
                <a:cubicBezTo>
                  <a:pt x="11874" y="4145"/>
                  <a:pt x="11863" y="4152"/>
                  <a:pt x="11857" y="4152"/>
                </a:cubicBezTo>
                <a:cubicBezTo>
                  <a:pt x="11831" y="4152"/>
                  <a:pt x="11874" y="4036"/>
                  <a:pt x="11801" y="4036"/>
                </a:cubicBezTo>
                <a:cubicBezTo>
                  <a:pt x="11596" y="4606"/>
                  <a:pt x="11596" y="4606"/>
                  <a:pt x="11505" y="5086"/>
                </a:cubicBezTo>
                <a:lnTo>
                  <a:pt x="11231" y="5359"/>
                </a:lnTo>
                <a:cubicBezTo>
                  <a:pt x="11281" y="5326"/>
                  <a:pt x="11316" y="5311"/>
                  <a:pt x="11338" y="5311"/>
                </a:cubicBezTo>
                <a:cubicBezTo>
                  <a:pt x="11441" y="5311"/>
                  <a:pt x="11305" y="5613"/>
                  <a:pt x="11231" y="5930"/>
                </a:cubicBezTo>
                <a:cubicBezTo>
                  <a:pt x="11322" y="5839"/>
                  <a:pt x="11413" y="5747"/>
                  <a:pt x="11505" y="5747"/>
                </a:cubicBezTo>
                <a:cubicBezTo>
                  <a:pt x="11413" y="5930"/>
                  <a:pt x="11322" y="6113"/>
                  <a:pt x="11231" y="6227"/>
                </a:cubicBezTo>
                <a:cubicBezTo>
                  <a:pt x="11198" y="6253"/>
                  <a:pt x="11175" y="6264"/>
                  <a:pt x="11158" y="6264"/>
                </a:cubicBezTo>
                <a:cubicBezTo>
                  <a:pt x="11117" y="6264"/>
                  <a:pt x="11117" y="6194"/>
                  <a:pt x="11117" y="6113"/>
                </a:cubicBezTo>
                <a:lnTo>
                  <a:pt x="11117" y="6227"/>
                </a:lnTo>
                <a:cubicBezTo>
                  <a:pt x="11069" y="6251"/>
                  <a:pt x="11033" y="6262"/>
                  <a:pt x="11009" y="6262"/>
                </a:cubicBezTo>
                <a:cubicBezTo>
                  <a:pt x="10940" y="6262"/>
                  <a:pt x="10958" y="6173"/>
                  <a:pt x="11025" y="6021"/>
                </a:cubicBezTo>
                <a:lnTo>
                  <a:pt x="11231" y="5930"/>
                </a:lnTo>
                <a:cubicBezTo>
                  <a:pt x="11231" y="5747"/>
                  <a:pt x="11231" y="5656"/>
                  <a:pt x="11117" y="5656"/>
                </a:cubicBezTo>
                <a:lnTo>
                  <a:pt x="11025" y="5747"/>
                </a:lnTo>
                <a:lnTo>
                  <a:pt x="10934" y="5839"/>
                </a:lnTo>
                <a:lnTo>
                  <a:pt x="10751" y="5930"/>
                </a:lnTo>
                <a:lnTo>
                  <a:pt x="10843" y="5930"/>
                </a:lnTo>
                <a:cubicBezTo>
                  <a:pt x="10660" y="6113"/>
                  <a:pt x="10455" y="6318"/>
                  <a:pt x="10272" y="6501"/>
                </a:cubicBezTo>
                <a:cubicBezTo>
                  <a:pt x="10089" y="6980"/>
                  <a:pt x="9975" y="7459"/>
                  <a:pt x="9405" y="8030"/>
                </a:cubicBezTo>
                <a:cubicBezTo>
                  <a:pt x="9405" y="7825"/>
                  <a:pt x="9313" y="7939"/>
                  <a:pt x="9222" y="7825"/>
                </a:cubicBezTo>
                <a:cubicBezTo>
                  <a:pt x="9519" y="7733"/>
                  <a:pt x="9610" y="7368"/>
                  <a:pt x="9884" y="7071"/>
                </a:cubicBezTo>
                <a:lnTo>
                  <a:pt x="9884" y="7071"/>
                </a:lnTo>
                <a:cubicBezTo>
                  <a:pt x="9854" y="7102"/>
                  <a:pt x="9833" y="7112"/>
                  <a:pt x="9820" y="7112"/>
                </a:cubicBezTo>
                <a:cubicBezTo>
                  <a:pt x="9793" y="7112"/>
                  <a:pt x="9793" y="7071"/>
                  <a:pt x="9793" y="7071"/>
                </a:cubicBezTo>
                <a:cubicBezTo>
                  <a:pt x="9610" y="7254"/>
                  <a:pt x="9519" y="7459"/>
                  <a:pt x="9313" y="7642"/>
                </a:cubicBezTo>
                <a:cubicBezTo>
                  <a:pt x="9313" y="7624"/>
                  <a:pt x="9310" y="7617"/>
                  <a:pt x="9303" y="7617"/>
                </a:cubicBezTo>
                <a:cubicBezTo>
                  <a:pt x="9275" y="7617"/>
                  <a:pt x="9187" y="7751"/>
                  <a:pt x="9040" y="7825"/>
                </a:cubicBezTo>
                <a:cubicBezTo>
                  <a:pt x="9222" y="7939"/>
                  <a:pt x="8651" y="8304"/>
                  <a:pt x="8469" y="8601"/>
                </a:cubicBezTo>
                <a:cubicBezTo>
                  <a:pt x="8469" y="8509"/>
                  <a:pt x="8469" y="8395"/>
                  <a:pt x="8743" y="8213"/>
                </a:cubicBezTo>
                <a:lnTo>
                  <a:pt x="8743" y="8213"/>
                </a:lnTo>
                <a:cubicBezTo>
                  <a:pt x="8263" y="8304"/>
                  <a:pt x="8469" y="8692"/>
                  <a:pt x="8081" y="8874"/>
                </a:cubicBezTo>
                <a:cubicBezTo>
                  <a:pt x="8172" y="8783"/>
                  <a:pt x="8172" y="8783"/>
                  <a:pt x="8172" y="8692"/>
                </a:cubicBezTo>
                <a:lnTo>
                  <a:pt x="8172" y="8692"/>
                </a:lnTo>
                <a:cubicBezTo>
                  <a:pt x="8172" y="8783"/>
                  <a:pt x="7990" y="8875"/>
                  <a:pt x="7898" y="8966"/>
                </a:cubicBezTo>
                <a:cubicBezTo>
                  <a:pt x="7807" y="8966"/>
                  <a:pt x="7807" y="9080"/>
                  <a:pt x="7693" y="9080"/>
                </a:cubicBezTo>
                <a:lnTo>
                  <a:pt x="7693" y="8966"/>
                </a:lnTo>
                <a:cubicBezTo>
                  <a:pt x="7602" y="9080"/>
                  <a:pt x="7510" y="9171"/>
                  <a:pt x="7419" y="9263"/>
                </a:cubicBezTo>
                <a:lnTo>
                  <a:pt x="7693" y="9833"/>
                </a:lnTo>
                <a:cubicBezTo>
                  <a:pt x="8263" y="9445"/>
                  <a:pt x="9040" y="9080"/>
                  <a:pt x="9040" y="8874"/>
                </a:cubicBezTo>
                <a:lnTo>
                  <a:pt x="9040" y="9171"/>
                </a:lnTo>
                <a:cubicBezTo>
                  <a:pt x="9131" y="8966"/>
                  <a:pt x="9222" y="8783"/>
                  <a:pt x="9405" y="8601"/>
                </a:cubicBezTo>
                <a:cubicBezTo>
                  <a:pt x="9519" y="8509"/>
                  <a:pt x="9610" y="8395"/>
                  <a:pt x="9701" y="8395"/>
                </a:cubicBezTo>
                <a:cubicBezTo>
                  <a:pt x="9519" y="8395"/>
                  <a:pt x="9610" y="8304"/>
                  <a:pt x="9701" y="8213"/>
                </a:cubicBezTo>
                <a:cubicBezTo>
                  <a:pt x="9792" y="8393"/>
                  <a:pt x="10084" y="8507"/>
                  <a:pt x="9801" y="8775"/>
                </a:cubicBezTo>
                <a:lnTo>
                  <a:pt x="9801" y="8775"/>
                </a:lnTo>
                <a:cubicBezTo>
                  <a:pt x="9896" y="8692"/>
                  <a:pt x="10098" y="8686"/>
                  <a:pt x="10363" y="8509"/>
                </a:cubicBezTo>
                <a:cubicBezTo>
                  <a:pt x="10272" y="8509"/>
                  <a:pt x="9975" y="8395"/>
                  <a:pt x="10089" y="8304"/>
                </a:cubicBezTo>
                <a:cubicBezTo>
                  <a:pt x="10546" y="8304"/>
                  <a:pt x="10363" y="8304"/>
                  <a:pt x="10843" y="8213"/>
                </a:cubicBezTo>
                <a:cubicBezTo>
                  <a:pt x="10751" y="8213"/>
                  <a:pt x="10751" y="7939"/>
                  <a:pt x="11025" y="7825"/>
                </a:cubicBezTo>
                <a:lnTo>
                  <a:pt x="11025" y="7825"/>
                </a:lnTo>
                <a:cubicBezTo>
                  <a:pt x="10934" y="7939"/>
                  <a:pt x="11117" y="8030"/>
                  <a:pt x="11025" y="8121"/>
                </a:cubicBezTo>
                <a:lnTo>
                  <a:pt x="11505" y="7642"/>
                </a:lnTo>
                <a:lnTo>
                  <a:pt x="11505" y="7642"/>
                </a:lnTo>
                <a:cubicBezTo>
                  <a:pt x="11413" y="7733"/>
                  <a:pt x="11505" y="7825"/>
                  <a:pt x="11687" y="7825"/>
                </a:cubicBezTo>
                <a:cubicBezTo>
                  <a:pt x="11596" y="7825"/>
                  <a:pt x="12167" y="7642"/>
                  <a:pt x="12258" y="7551"/>
                </a:cubicBezTo>
                <a:lnTo>
                  <a:pt x="12258" y="7551"/>
                </a:lnTo>
                <a:lnTo>
                  <a:pt x="12130" y="7615"/>
                </a:lnTo>
                <a:lnTo>
                  <a:pt x="12130" y="7615"/>
                </a:lnTo>
                <a:cubicBezTo>
                  <a:pt x="12641" y="7348"/>
                  <a:pt x="12573" y="7062"/>
                  <a:pt x="13125" y="6797"/>
                </a:cubicBezTo>
                <a:lnTo>
                  <a:pt x="13125" y="6797"/>
                </a:lnTo>
                <a:cubicBezTo>
                  <a:pt x="13125" y="6876"/>
                  <a:pt x="13058" y="7090"/>
                  <a:pt x="13271" y="7090"/>
                </a:cubicBezTo>
                <a:cubicBezTo>
                  <a:pt x="13306" y="7090"/>
                  <a:pt x="13348" y="7084"/>
                  <a:pt x="13399" y="7071"/>
                </a:cubicBezTo>
                <a:cubicBezTo>
                  <a:pt x="13513" y="6889"/>
                  <a:pt x="13787" y="6318"/>
                  <a:pt x="14358" y="6021"/>
                </a:cubicBezTo>
                <a:lnTo>
                  <a:pt x="14449" y="6021"/>
                </a:lnTo>
                <a:lnTo>
                  <a:pt x="14928" y="5747"/>
                </a:lnTo>
                <a:lnTo>
                  <a:pt x="14928" y="5747"/>
                </a:lnTo>
                <a:cubicBezTo>
                  <a:pt x="14655" y="6021"/>
                  <a:pt x="14084" y="6683"/>
                  <a:pt x="13696" y="6980"/>
                </a:cubicBezTo>
                <a:cubicBezTo>
                  <a:pt x="13833" y="6934"/>
                  <a:pt x="13856" y="6934"/>
                  <a:pt x="13893" y="6934"/>
                </a:cubicBezTo>
                <a:cubicBezTo>
                  <a:pt x="13930" y="6934"/>
                  <a:pt x="13981" y="6934"/>
                  <a:pt x="14175" y="6889"/>
                </a:cubicBezTo>
                <a:cubicBezTo>
                  <a:pt x="14241" y="6889"/>
                  <a:pt x="14105" y="6984"/>
                  <a:pt x="13989" y="7037"/>
                </a:cubicBezTo>
                <a:lnTo>
                  <a:pt x="13989" y="7037"/>
                </a:lnTo>
                <a:cubicBezTo>
                  <a:pt x="14244" y="6957"/>
                  <a:pt x="14486" y="6877"/>
                  <a:pt x="14746" y="6797"/>
                </a:cubicBezTo>
                <a:cubicBezTo>
                  <a:pt x="14655" y="6683"/>
                  <a:pt x="15316" y="6501"/>
                  <a:pt x="15225" y="6318"/>
                </a:cubicBezTo>
                <a:lnTo>
                  <a:pt x="15225" y="6318"/>
                </a:lnTo>
                <a:cubicBezTo>
                  <a:pt x="14928" y="6501"/>
                  <a:pt x="14655" y="6683"/>
                  <a:pt x="14358" y="6797"/>
                </a:cubicBezTo>
                <a:cubicBezTo>
                  <a:pt x="14267" y="6683"/>
                  <a:pt x="14746" y="6227"/>
                  <a:pt x="15408" y="6113"/>
                </a:cubicBezTo>
                <a:cubicBezTo>
                  <a:pt x="15499" y="6113"/>
                  <a:pt x="15316" y="6318"/>
                  <a:pt x="15408" y="6409"/>
                </a:cubicBezTo>
                <a:cubicBezTo>
                  <a:pt x="15408" y="6318"/>
                  <a:pt x="15887" y="6113"/>
                  <a:pt x="15978" y="6113"/>
                </a:cubicBezTo>
                <a:lnTo>
                  <a:pt x="15682" y="6318"/>
                </a:lnTo>
                <a:cubicBezTo>
                  <a:pt x="16070" y="6227"/>
                  <a:pt x="16161" y="5930"/>
                  <a:pt x="16640" y="5930"/>
                </a:cubicBezTo>
                <a:cubicBezTo>
                  <a:pt x="16701" y="5930"/>
                  <a:pt x="16762" y="5971"/>
                  <a:pt x="16796" y="5971"/>
                </a:cubicBezTo>
                <a:cubicBezTo>
                  <a:pt x="16813" y="5971"/>
                  <a:pt x="16823" y="5960"/>
                  <a:pt x="16823" y="5930"/>
                </a:cubicBezTo>
                <a:cubicBezTo>
                  <a:pt x="16823" y="5839"/>
                  <a:pt x="16640" y="5359"/>
                  <a:pt x="16823" y="5177"/>
                </a:cubicBezTo>
                <a:lnTo>
                  <a:pt x="17302" y="5177"/>
                </a:lnTo>
                <a:cubicBezTo>
                  <a:pt x="17451" y="5131"/>
                  <a:pt x="17570" y="5108"/>
                  <a:pt x="17653" y="5108"/>
                </a:cubicBezTo>
                <a:cubicBezTo>
                  <a:pt x="17736" y="5108"/>
                  <a:pt x="17782" y="5131"/>
                  <a:pt x="17782" y="5177"/>
                </a:cubicBezTo>
                <a:cubicBezTo>
                  <a:pt x="17873" y="5177"/>
                  <a:pt x="17599" y="5359"/>
                  <a:pt x="17508" y="5451"/>
                </a:cubicBezTo>
                <a:cubicBezTo>
                  <a:pt x="17302" y="5542"/>
                  <a:pt x="17211" y="5656"/>
                  <a:pt x="17211" y="5747"/>
                </a:cubicBezTo>
                <a:cubicBezTo>
                  <a:pt x="17302" y="5656"/>
                  <a:pt x="17394" y="5542"/>
                  <a:pt x="17508" y="5542"/>
                </a:cubicBezTo>
                <a:cubicBezTo>
                  <a:pt x="17508" y="5542"/>
                  <a:pt x="17370" y="5680"/>
                  <a:pt x="17433" y="5680"/>
                </a:cubicBezTo>
                <a:cubicBezTo>
                  <a:pt x="17447" y="5680"/>
                  <a:pt x="17470" y="5673"/>
                  <a:pt x="17508" y="5656"/>
                </a:cubicBezTo>
                <a:lnTo>
                  <a:pt x="17599" y="5542"/>
                </a:lnTo>
                <a:lnTo>
                  <a:pt x="17599" y="5656"/>
                </a:lnTo>
                <a:lnTo>
                  <a:pt x="17599" y="5681"/>
                </a:lnTo>
                <a:lnTo>
                  <a:pt x="17599" y="5681"/>
                </a:lnTo>
                <a:cubicBezTo>
                  <a:pt x="17622" y="5649"/>
                  <a:pt x="17652" y="5604"/>
                  <a:pt x="17690" y="5542"/>
                </a:cubicBezTo>
                <a:lnTo>
                  <a:pt x="17690" y="5542"/>
                </a:lnTo>
                <a:cubicBezTo>
                  <a:pt x="17690" y="5747"/>
                  <a:pt x="17599" y="5839"/>
                  <a:pt x="17508" y="6021"/>
                </a:cubicBezTo>
                <a:cubicBezTo>
                  <a:pt x="17599" y="6021"/>
                  <a:pt x="17599" y="6021"/>
                  <a:pt x="17690" y="6113"/>
                </a:cubicBezTo>
                <a:lnTo>
                  <a:pt x="17690" y="6592"/>
                </a:lnTo>
                <a:lnTo>
                  <a:pt x="17508" y="6592"/>
                </a:lnTo>
                <a:cubicBezTo>
                  <a:pt x="17302" y="7071"/>
                  <a:pt x="17120" y="7254"/>
                  <a:pt x="16937" y="7551"/>
                </a:cubicBezTo>
                <a:lnTo>
                  <a:pt x="16937" y="7642"/>
                </a:lnTo>
                <a:cubicBezTo>
                  <a:pt x="16783" y="7711"/>
                  <a:pt x="16641" y="7896"/>
                  <a:pt x="16619" y="7896"/>
                </a:cubicBezTo>
                <a:cubicBezTo>
                  <a:pt x="16612" y="7896"/>
                  <a:pt x="16618" y="7875"/>
                  <a:pt x="16640" y="7825"/>
                </a:cubicBezTo>
                <a:lnTo>
                  <a:pt x="16640" y="7825"/>
                </a:lnTo>
                <a:lnTo>
                  <a:pt x="16252" y="8213"/>
                </a:lnTo>
                <a:lnTo>
                  <a:pt x="16161" y="8213"/>
                </a:lnTo>
                <a:cubicBezTo>
                  <a:pt x="15978" y="8304"/>
                  <a:pt x="15796" y="8509"/>
                  <a:pt x="15590" y="8601"/>
                </a:cubicBezTo>
                <a:lnTo>
                  <a:pt x="15796" y="8783"/>
                </a:lnTo>
                <a:lnTo>
                  <a:pt x="15887" y="8692"/>
                </a:lnTo>
                <a:cubicBezTo>
                  <a:pt x="15922" y="8692"/>
                  <a:pt x="15944" y="8692"/>
                  <a:pt x="15957" y="8687"/>
                </a:cubicBezTo>
                <a:lnTo>
                  <a:pt x="15957" y="8687"/>
                </a:lnTo>
                <a:cubicBezTo>
                  <a:pt x="15930" y="8749"/>
                  <a:pt x="15887" y="8812"/>
                  <a:pt x="15887" y="8874"/>
                </a:cubicBezTo>
                <a:cubicBezTo>
                  <a:pt x="15978" y="8874"/>
                  <a:pt x="16070" y="8783"/>
                  <a:pt x="16161" y="8601"/>
                </a:cubicBezTo>
                <a:cubicBezTo>
                  <a:pt x="16252" y="8601"/>
                  <a:pt x="16366" y="8509"/>
                  <a:pt x="16458" y="8395"/>
                </a:cubicBezTo>
                <a:lnTo>
                  <a:pt x="16458" y="8395"/>
                </a:lnTo>
                <a:cubicBezTo>
                  <a:pt x="16366" y="8601"/>
                  <a:pt x="16252" y="8874"/>
                  <a:pt x="16070" y="9171"/>
                </a:cubicBezTo>
                <a:lnTo>
                  <a:pt x="16161" y="9171"/>
                </a:lnTo>
                <a:lnTo>
                  <a:pt x="16070" y="9263"/>
                </a:lnTo>
                <a:lnTo>
                  <a:pt x="16161" y="9263"/>
                </a:lnTo>
                <a:lnTo>
                  <a:pt x="16252" y="9354"/>
                </a:lnTo>
                <a:cubicBezTo>
                  <a:pt x="16458" y="9080"/>
                  <a:pt x="16732" y="8783"/>
                  <a:pt x="16937" y="8509"/>
                </a:cubicBezTo>
                <a:lnTo>
                  <a:pt x="17120" y="8395"/>
                </a:lnTo>
                <a:lnTo>
                  <a:pt x="17028" y="8395"/>
                </a:lnTo>
                <a:lnTo>
                  <a:pt x="17211" y="8213"/>
                </a:lnTo>
                <a:cubicBezTo>
                  <a:pt x="17211" y="8121"/>
                  <a:pt x="17302" y="8121"/>
                  <a:pt x="17302" y="8030"/>
                </a:cubicBezTo>
                <a:cubicBezTo>
                  <a:pt x="17690" y="7733"/>
                  <a:pt x="18261" y="7368"/>
                  <a:pt x="18649" y="7071"/>
                </a:cubicBezTo>
                <a:lnTo>
                  <a:pt x="18832" y="6889"/>
                </a:lnTo>
                <a:lnTo>
                  <a:pt x="18649" y="6980"/>
                </a:lnTo>
                <a:cubicBezTo>
                  <a:pt x="18631" y="6988"/>
                  <a:pt x="18618" y="6992"/>
                  <a:pt x="18609" y="6992"/>
                </a:cubicBezTo>
                <a:cubicBezTo>
                  <a:pt x="18540" y="6992"/>
                  <a:pt x="18768" y="6746"/>
                  <a:pt x="18732" y="6746"/>
                </a:cubicBezTo>
                <a:cubicBezTo>
                  <a:pt x="18723" y="6746"/>
                  <a:pt x="18698" y="6761"/>
                  <a:pt x="18649" y="6797"/>
                </a:cubicBezTo>
                <a:cubicBezTo>
                  <a:pt x="18740" y="6683"/>
                  <a:pt x="18832" y="6501"/>
                  <a:pt x="19014" y="6409"/>
                </a:cubicBezTo>
                <a:lnTo>
                  <a:pt x="19105" y="6318"/>
                </a:lnTo>
                <a:cubicBezTo>
                  <a:pt x="19105" y="6318"/>
                  <a:pt x="19220" y="6227"/>
                  <a:pt x="19311" y="6227"/>
                </a:cubicBezTo>
                <a:cubicBezTo>
                  <a:pt x="19402" y="6113"/>
                  <a:pt x="19494" y="6021"/>
                  <a:pt x="19585" y="5930"/>
                </a:cubicBezTo>
                <a:cubicBezTo>
                  <a:pt x="19676" y="5930"/>
                  <a:pt x="19676" y="6021"/>
                  <a:pt x="19676" y="6021"/>
                </a:cubicBezTo>
                <a:cubicBezTo>
                  <a:pt x="19676" y="6021"/>
                  <a:pt x="19402" y="6113"/>
                  <a:pt x="19311" y="6318"/>
                </a:cubicBezTo>
                <a:cubicBezTo>
                  <a:pt x="19402" y="6227"/>
                  <a:pt x="19585" y="6113"/>
                  <a:pt x="19790" y="6021"/>
                </a:cubicBezTo>
                <a:cubicBezTo>
                  <a:pt x="19882" y="5930"/>
                  <a:pt x="20064" y="5839"/>
                  <a:pt x="20155" y="5656"/>
                </a:cubicBezTo>
                <a:cubicBezTo>
                  <a:pt x="20064" y="5656"/>
                  <a:pt x="19973" y="5747"/>
                  <a:pt x="19882" y="5747"/>
                </a:cubicBezTo>
                <a:cubicBezTo>
                  <a:pt x="20064" y="5542"/>
                  <a:pt x="20247" y="5359"/>
                  <a:pt x="20543" y="5177"/>
                </a:cubicBezTo>
                <a:cubicBezTo>
                  <a:pt x="20772" y="4929"/>
                  <a:pt x="20953" y="4761"/>
                  <a:pt x="21166" y="4606"/>
                </a:cubicBezTo>
                <a:lnTo>
                  <a:pt x="20932" y="4606"/>
                </a:lnTo>
                <a:cubicBezTo>
                  <a:pt x="21023" y="4697"/>
                  <a:pt x="20726" y="4880"/>
                  <a:pt x="20361" y="5177"/>
                </a:cubicBezTo>
                <a:cubicBezTo>
                  <a:pt x="20064" y="5359"/>
                  <a:pt x="19790" y="5542"/>
                  <a:pt x="20064" y="5542"/>
                </a:cubicBezTo>
                <a:cubicBezTo>
                  <a:pt x="19676" y="5542"/>
                  <a:pt x="19402" y="5930"/>
                  <a:pt x="18923" y="6113"/>
                </a:cubicBezTo>
                <a:cubicBezTo>
                  <a:pt x="18923" y="6113"/>
                  <a:pt x="19014" y="6113"/>
                  <a:pt x="18740" y="6227"/>
                </a:cubicBezTo>
                <a:lnTo>
                  <a:pt x="18740" y="6318"/>
                </a:lnTo>
                <a:lnTo>
                  <a:pt x="18923" y="6318"/>
                </a:lnTo>
                <a:cubicBezTo>
                  <a:pt x="18832" y="6409"/>
                  <a:pt x="18444" y="6797"/>
                  <a:pt x="18261" y="6889"/>
                </a:cubicBezTo>
                <a:lnTo>
                  <a:pt x="18078" y="7071"/>
                </a:lnTo>
                <a:lnTo>
                  <a:pt x="17964" y="7071"/>
                </a:lnTo>
                <a:lnTo>
                  <a:pt x="17964" y="6980"/>
                </a:lnTo>
                <a:lnTo>
                  <a:pt x="18078" y="6889"/>
                </a:lnTo>
                <a:cubicBezTo>
                  <a:pt x="18078" y="6797"/>
                  <a:pt x="18170" y="6797"/>
                  <a:pt x="18170" y="6797"/>
                </a:cubicBezTo>
                <a:cubicBezTo>
                  <a:pt x="18250" y="6697"/>
                  <a:pt x="18189" y="6615"/>
                  <a:pt x="18235" y="6596"/>
                </a:cubicBezTo>
                <a:lnTo>
                  <a:pt x="18235" y="6596"/>
                </a:lnTo>
                <a:cubicBezTo>
                  <a:pt x="18225" y="6599"/>
                  <a:pt x="18214" y="6603"/>
                  <a:pt x="18203" y="6611"/>
                </a:cubicBezTo>
                <a:lnTo>
                  <a:pt x="18203" y="6611"/>
                </a:lnTo>
                <a:cubicBezTo>
                  <a:pt x="18261" y="6475"/>
                  <a:pt x="18261" y="6396"/>
                  <a:pt x="18261" y="6318"/>
                </a:cubicBezTo>
                <a:cubicBezTo>
                  <a:pt x="18444" y="6227"/>
                  <a:pt x="18535" y="5839"/>
                  <a:pt x="18649" y="5451"/>
                </a:cubicBezTo>
                <a:cubicBezTo>
                  <a:pt x="18740" y="5268"/>
                  <a:pt x="18832" y="4971"/>
                  <a:pt x="18832" y="4789"/>
                </a:cubicBezTo>
                <a:cubicBezTo>
                  <a:pt x="18923" y="4606"/>
                  <a:pt x="18923" y="4309"/>
                  <a:pt x="19014" y="4218"/>
                </a:cubicBezTo>
                <a:lnTo>
                  <a:pt x="19014" y="4218"/>
                </a:lnTo>
                <a:cubicBezTo>
                  <a:pt x="18649" y="4309"/>
                  <a:pt x="18352" y="4401"/>
                  <a:pt x="18078" y="4401"/>
                </a:cubicBezTo>
                <a:lnTo>
                  <a:pt x="17964" y="4606"/>
                </a:lnTo>
                <a:cubicBezTo>
                  <a:pt x="17690" y="4697"/>
                  <a:pt x="17394" y="4697"/>
                  <a:pt x="17120" y="4789"/>
                </a:cubicBezTo>
                <a:cubicBezTo>
                  <a:pt x="17028" y="4880"/>
                  <a:pt x="16823" y="4880"/>
                  <a:pt x="16732" y="4971"/>
                </a:cubicBezTo>
                <a:cubicBezTo>
                  <a:pt x="16549" y="4971"/>
                  <a:pt x="16366" y="5086"/>
                  <a:pt x="16366" y="5086"/>
                </a:cubicBezTo>
                <a:lnTo>
                  <a:pt x="16366" y="5177"/>
                </a:lnTo>
                <a:cubicBezTo>
                  <a:pt x="16070" y="5359"/>
                  <a:pt x="15499" y="5451"/>
                  <a:pt x="14928" y="5656"/>
                </a:cubicBezTo>
                <a:cubicBezTo>
                  <a:pt x="14928" y="5588"/>
                  <a:pt x="14993" y="5561"/>
                  <a:pt x="15069" y="5550"/>
                </a:cubicBezTo>
                <a:lnTo>
                  <a:pt x="15069" y="5550"/>
                </a:lnTo>
                <a:cubicBezTo>
                  <a:pt x="14371" y="5618"/>
                  <a:pt x="13840" y="6120"/>
                  <a:pt x="13308" y="6227"/>
                </a:cubicBezTo>
                <a:cubicBezTo>
                  <a:pt x="13125" y="6318"/>
                  <a:pt x="13034" y="6318"/>
                  <a:pt x="12943" y="6409"/>
                </a:cubicBezTo>
                <a:lnTo>
                  <a:pt x="12829" y="6409"/>
                </a:lnTo>
                <a:cubicBezTo>
                  <a:pt x="12737" y="6409"/>
                  <a:pt x="12555" y="6501"/>
                  <a:pt x="12463" y="6592"/>
                </a:cubicBezTo>
                <a:lnTo>
                  <a:pt x="12372" y="6501"/>
                </a:lnTo>
                <a:lnTo>
                  <a:pt x="12258" y="6592"/>
                </a:lnTo>
                <a:cubicBezTo>
                  <a:pt x="12075" y="6592"/>
                  <a:pt x="12167" y="6683"/>
                  <a:pt x="12258" y="6683"/>
                </a:cubicBezTo>
                <a:cubicBezTo>
                  <a:pt x="12258" y="6683"/>
                  <a:pt x="12167" y="6797"/>
                  <a:pt x="12075" y="6797"/>
                </a:cubicBezTo>
                <a:cubicBezTo>
                  <a:pt x="11919" y="6797"/>
                  <a:pt x="11745" y="6999"/>
                  <a:pt x="11527" y="6999"/>
                </a:cubicBezTo>
                <a:cubicBezTo>
                  <a:pt x="11490" y="6999"/>
                  <a:pt x="11452" y="6993"/>
                  <a:pt x="11413" y="6980"/>
                </a:cubicBezTo>
                <a:cubicBezTo>
                  <a:pt x="11413" y="7071"/>
                  <a:pt x="10660" y="7459"/>
                  <a:pt x="10660" y="7642"/>
                </a:cubicBezTo>
                <a:cubicBezTo>
                  <a:pt x="10660" y="7642"/>
                  <a:pt x="10546" y="7642"/>
                  <a:pt x="10660" y="7551"/>
                </a:cubicBezTo>
                <a:lnTo>
                  <a:pt x="10660" y="7551"/>
                </a:lnTo>
                <a:cubicBezTo>
                  <a:pt x="10546" y="7642"/>
                  <a:pt x="10546" y="7642"/>
                  <a:pt x="10455" y="7642"/>
                </a:cubicBezTo>
                <a:cubicBezTo>
                  <a:pt x="10660" y="7459"/>
                  <a:pt x="10843" y="7254"/>
                  <a:pt x="10934" y="7071"/>
                </a:cubicBezTo>
                <a:cubicBezTo>
                  <a:pt x="10952" y="7053"/>
                  <a:pt x="10963" y="7046"/>
                  <a:pt x="10969" y="7046"/>
                </a:cubicBezTo>
                <a:cubicBezTo>
                  <a:pt x="10992" y="7046"/>
                  <a:pt x="10934" y="7163"/>
                  <a:pt x="10934" y="7163"/>
                </a:cubicBezTo>
                <a:cubicBezTo>
                  <a:pt x="11023" y="7073"/>
                  <a:pt x="11025" y="6984"/>
                  <a:pt x="11110" y="6980"/>
                </a:cubicBezTo>
                <a:lnTo>
                  <a:pt x="11110" y="6980"/>
                </a:lnTo>
                <a:cubicBezTo>
                  <a:pt x="11103" y="7013"/>
                  <a:pt x="11088" y="7074"/>
                  <a:pt x="11056" y="7125"/>
                </a:cubicBezTo>
                <a:lnTo>
                  <a:pt x="11056" y="7125"/>
                </a:lnTo>
                <a:cubicBezTo>
                  <a:pt x="11408" y="6674"/>
                  <a:pt x="11320" y="6498"/>
                  <a:pt x="11231" y="6409"/>
                </a:cubicBezTo>
                <a:cubicBezTo>
                  <a:pt x="11413" y="6227"/>
                  <a:pt x="11505" y="6021"/>
                  <a:pt x="11505" y="5839"/>
                </a:cubicBezTo>
                <a:cubicBezTo>
                  <a:pt x="11550" y="5793"/>
                  <a:pt x="11624" y="5747"/>
                  <a:pt x="11662" y="5747"/>
                </a:cubicBezTo>
                <a:cubicBezTo>
                  <a:pt x="11699" y="5747"/>
                  <a:pt x="11699" y="5793"/>
                  <a:pt x="11596" y="5930"/>
                </a:cubicBezTo>
                <a:cubicBezTo>
                  <a:pt x="11687" y="5839"/>
                  <a:pt x="12372" y="4971"/>
                  <a:pt x="12167" y="4880"/>
                </a:cubicBezTo>
                <a:cubicBezTo>
                  <a:pt x="12258" y="4789"/>
                  <a:pt x="12372" y="4606"/>
                  <a:pt x="12372" y="4606"/>
                </a:cubicBezTo>
                <a:cubicBezTo>
                  <a:pt x="12540" y="4166"/>
                  <a:pt x="12630" y="4130"/>
                  <a:pt x="12715" y="3757"/>
                </a:cubicBezTo>
                <a:lnTo>
                  <a:pt x="12715" y="3757"/>
                </a:lnTo>
                <a:cubicBezTo>
                  <a:pt x="12701" y="3775"/>
                  <a:pt x="12680" y="3796"/>
                  <a:pt x="12646" y="3830"/>
                </a:cubicBezTo>
                <a:cubicBezTo>
                  <a:pt x="12555" y="3556"/>
                  <a:pt x="12737" y="3465"/>
                  <a:pt x="12737" y="2986"/>
                </a:cubicBezTo>
                <a:lnTo>
                  <a:pt x="12737" y="2506"/>
                </a:lnTo>
                <a:cubicBezTo>
                  <a:pt x="12646" y="2415"/>
                  <a:pt x="12646" y="2415"/>
                  <a:pt x="12555" y="2324"/>
                </a:cubicBezTo>
                <a:lnTo>
                  <a:pt x="12463" y="2232"/>
                </a:lnTo>
                <a:cubicBezTo>
                  <a:pt x="12372" y="2118"/>
                  <a:pt x="12258" y="2027"/>
                  <a:pt x="12075" y="1844"/>
                </a:cubicBezTo>
                <a:lnTo>
                  <a:pt x="12075" y="1936"/>
                </a:lnTo>
                <a:cubicBezTo>
                  <a:pt x="12075" y="2027"/>
                  <a:pt x="11984" y="2027"/>
                  <a:pt x="11984" y="2027"/>
                </a:cubicBezTo>
                <a:cubicBezTo>
                  <a:pt x="11984" y="1936"/>
                  <a:pt x="11893" y="1844"/>
                  <a:pt x="11893" y="1662"/>
                </a:cubicBezTo>
                <a:cubicBezTo>
                  <a:pt x="11893" y="1751"/>
                  <a:pt x="11871" y="1819"/>
                  <a:pt x="11835" y="1819"/>
                </a:cubicBezTo>
                <a:cubicBezTo>
                  <a:pt x="11798" y="1819"/>
                  <a:pt x="11745" y="1746"/>
                  <a:pt x="11687" y="1548"/>
                </a:cubicBezTo>
                <a:cubicBezTo>
                  <a:pt x="11801" y="1548"/>
                  <a:pt x="11801" y="1365"/>
                  <a:pt x="11687" y="1091"/>
                </a:cubicBezTo>
                <a:cubicBezTo>
                  <a:pt x="11505" y="886"/>
                  <a:pt x="11322" y="612"/>
                  <a:pt x="11231" y="406"/>
                </a:cubicBezTo>
                <a:lnTo>
                  <a:pt x="11231" y="406"/>
                </a:lnTo>
                <a:cubicBezTo>
                  <a:pt x="11259" y="471"/>
                  <a:pt x="11250" y="495"/>
                  <a:pt x="11215" y="495"/>
                </a:cubicBezTo>
                <a:cubicBezTo>
                  <a:pt x="11139" y="495"/>
                  <a:pt x="10940" y="378"/>
                  <a:pt x="10751" y="315"/>
                </a:cubicBezTo>
                <a:cubicBezTo>
                  <a:pt x="10580" y="262"/>
                  <a:pt x="10416" y="210"/>
                  <a:pt x="10344" y="210"/>
                </a:cubicBezTo>
                <a:cubicBezTo>
                  <a:pt x="10291" y="210"/>
                  <a:pt x="10286" y="238"/>
                  <a:pt x="10363" y="315"/>
                </a:cubicBezTo>
                <a:cubicBezTo>
                  <a:pt x="10089" y="132"/>
                  <a:pt x="10455" y="224"/>
                  <a:pt x="10181" y="41"/>
                </a:cubicBezTo>
                <a:cubicBezTo>
                  <a:pt x="9861" y="41"/>
                  <a:pt x="9582" y="1"/>
                  <a:pt x="92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CUSTOM_3">
    <p:spTree>
      <p:nvGrpSpPr>
        <p:cNvPr id="1" name="Shape 222"/>
        <p:cNvGrpSpPr/>
        <p:nvPr/>
      </p:nvGrpSpPr>
      <p:grpSpPr>
        <a:xfrm>
          <a:off x="0" y="0"/>
          <a:ext cx="0" cy="0"/>
          <a:chOff x="0" y="0"/>
          <a:chExt cx="0" cy="0"/>
        </a:xfrm>
      </p:grpSpPr>
      <p:grpSp>
        <p:nvGrpSpPr>
          <p:cNvPr id="223" name="Google Shape;223;p17"/>
          <p:cNvGrpSpPr/>
          <p:nvPr/>
        </p:nvGrpSpPr>
        <p:grpSpPr>
          <a:xfrm>
            <a:off x="95162" y="199025"/>
            <a:ext cx="8825129" cy="4814880"/>
            <a:chOff x="95162" y="199025"/>
            <a:chExt cx="8825129" cy="4814880"/>
          </a:xfrm>
        </p:grpSpPr>
        <p:sp>
          <p:nvSpPr>
            <p:cNvPr id="224" name="Google Shape;224;p17"/>
            <p:cNvSpPr/>
            <p:nvPr/>
          </p:nvSpPr>
          <p:spPr>
            <a:xfrm>
              <a:off x="604291" y="250805"/>
              <a:ext cx="8316000" cy="4763100"/>
            </a:xfrm>
            <a:prstGeom prst="roundRect">
              <a:avLst>
                <a:gd name="adj" fmla="val 4643"/>
              </a:avLst>
            </a:prstGeom>
            <a:solidFill>
              <a:srgbClr val="E3E3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5" name="Google Shape;225;p17"/>
            <p:cNvSpPr/>
            <p:nvPr/>
          </p:nvSpPr>
          <p:spPr>
            <a:xfrm>
              <a:off x="439175" y="199025"/>
              <a:ext cx="8409600" cy="4763100"/>
            </a:xfrm>
            <a:prstGeom prst="roundRect">
              <a:avLst>
                <a:gd name="adj" fmla="val 4643"/>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26" name="Google Shape;226;p17"/>
            <p:cNvGrpSpPr/>
            <p:nvPr/>
          </p:nvGrpSpPr>
          <p:grpSpPr>
            <a:xfrm>
              <a:off x="95162" y="199027"/>
              <a:ext cx="344001" cy="1985625"/>
              <a:chOff x="95162" y="199027"/>
              <a:chExt cx="344001" cy="1985625"/>
            </a:xfrm>
          </p:grpSpPr>
          <p:sp>
            <p:nvSpPr>
              <p:cNvPr id="227" name="Google Shape;227;p17"/>
              <p:cNvSpPr/>
              <p:nvPr/>
            </p:nvSpPr>
            <p:spPr>
              <a:xfrm>
                <a:off x="208199" y="1155322"/>
                <a:ext cx="153964" cy="1022898"/>
              </a:xfrm>
              <a:custGeom>
                <a:avLst/>
                <a:gdLst/>
                <a:ahLst/>
                <a:cxnLst/>
                <a:rect l="l" t="t" r="r" b="b"/>
                <a:pathLst>
                  <a:path w="4383" h="29103" extrusionOk="0">
                    <a:moveTo>
                      <a:pt x="0" y="1"/>
                    </a:moveTo>
                    <a:lnTo>
                      <a:pt x="0" y="26546"/>
                    </a:lnTo>
                    <a:cubicBezTo>
                      <a:pt x="0" y="27779"/>
                      <a:pt x="777" y="28829"/>
                      <a:pt x="1918" y="29103"/>
                    </a:cubicBezTo>
                    <a:cubicBezTo>
                      <a:pt x="4383" y="28623"/>
                      <a:pt x="3995" y="26820"/>
                      <a:pt x="3995" y="26820"/>
                    </a:cubicBezTo>
                    <a:lnTo>
                      <a:pt x="3995" y="663"/>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8" name="Google Shape;228;p17"/>
              <p:cNvSpPr/>
              <p:nvPr/>
            </p:nvSpPr>
            <p:spPr>
              <a:xfrm>
                <a:off x="208199" y="1018141"/>
                <a:ext cx="194079" cy="1166510"/>
              </a:xfrm>
              <a:custGeom>
                <a:avLst/>
                <a:gdLst/>
                <a:ahLst/>
                <a:cxnLst/>
                <a:rect l="l" t="t" r="r" b="b"/>
                <a:pathLst>
                  <a:path w="5525" h="33189" extrusionOk="0">
                    <a:moveTo>
                      <a:pt x="0" y="0"/>
                    </a:moveTo>
                    <a:lnTo>
                      <a:pt x="0" y="3904"/>
                    </a:lnTo>
                    <a:lnTo>
                      <a:pt x="3995" y="4566"/>
                    </a:lnTo>
                    <a:lnTo>
                      <a:pt x="3995" y="30723"/>
                    </a:lnTo>
                    <a:cubicBezTo>
                      <a:pt x="3995" y="30723"/>
                      <a:pt x="4383" y="32526"/>
                      <a:pt x="1918" y="33006"/>
                    </a:cubicBezTo>
                    <a:cubicBezTo>
                      <a:pt x="2192" y="33188"/>
                      <a:pt x="2488" y="33188"/>
                      <a:pt x="2762" y="33188"/>
                    </a:cubicBezTo>
                    <a:cubicBezTo>
                      <a:pt x="4292" y="33188"/>
                      <a:pt x="5524" y="31956"/>
                      <a:pt x="5524" y="30449"/>
                    </a:cubicBezTo>
                    <a:lnTo>
                      <a:pt x="5524" y="0"/>
                    </a:lnTo>
                    <a:close/>
                  </a:path>
                </a:pathLst>
              </a:custGeom>
              <a:solidFill>
                <a:srgbClr val="D8D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9" name="Google Shape;229;p17"/>
              <p:cNvSpPr/>
              <p:nvPr/>
            </p:nvSpPr>
            <p:spPr>
              <a:xfrm>
                <a:off x="95162" y="329811"/>
                <a:ext cx="123508" cy="725269"/>
              </a:xfrm>
              <a:custGeom>
                <a:avLst/>
                <a:gdLst/>
                <a:ahLst/>
                <a:cxnLst/>
                <a:rect l="l" t="t" r="r" b="b"/>
                <a:pathLst>
                  <a:path w="3516" h="20635" extrusionOk="0">
                    <a:moveTo>
                      <a:pt x="2762" y="0"/>
                    </a:moveTo>
                    <a:cubicBezTo>
                      <a:pt x="1233" y="0"/>
                      <a:pt x="0" y="1233"/>
                      <a:pt x="0" y="2671"/>
                    </a:cubicBezTo>
                    <a:lnTo>
                      <a:pt x="0" y="19881"/>
                    </a:lnTo>
                    <a:cubicBezTo>
                      <a:pt x="0" y="20361"/>
                      <a:pt x="365" y="20634"/>
                      <a:pt x="753" y="20634"/>
                    </a:cubicBezTo>
                    <a:cubicBezTo>
                      <a:pt x="1233" y="20634"/>
                      <a:pt x="1507" y="20361"/>
                      <a:pt x="1507" y="19881"/>
                    </a:cubicBezTo>
                    <a:lnTo>
                      <a:pt x="1507" y="2671"/>
                    </a:lnTo>
                    <a:cubicBezTo>
                      <a:pt x="1507" y="1986"/>
                      <a:pt x="2077" y="1530"/>
                      <a:pt x="2762" y="1530"/>
                    </a:cubicBezTo>
                    <a:cubicBezTo>
                      <a:pt x="3127" y="1530"/>
                      <a:pt x="3515" y="1142"/>
                      <a:pt x="3515" y="754"/>
                    </a:cubicBezTo>
                    <a:cubicBezTo>
                      <a:pt x="3515" y="274"/>
                      <a:pt x="3127" y="0"/>
                      <a:pt x="27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0" name="Google Shape;230;p17"/>
              <p:cNvSpPr/>
              <p:nvPr/>
            </p:nvSpPr>
            <p:spPr>
              <a:xfrm>
                <a:off x="158495" y="329811"/>
                <a:ext cx="60173" cy="69838"/>
              </a:xfrm>
              <a:custGeom>
                <a:avLst/>
                <a:gdLst/>
                <a:ahLst/>
                <a:cxnLst/>
                <a:rect l="l" t="t" r="r" b="b"/>
                <a:pathLst>
                  <a:path w="1713" h="1987" extrusionOk="0">
                    <a:moveTo>
                      <a:pt x="959" y="0"/>
                    </a:moveTo>
                    <a:cubicBezTo>
                      <a:pt x="571" y="0"/>
                      <a:pt x="274" y="92"/>
                      <a:pt x="0" y="183"/>
                    </a:cubicBezTo>
                    <a:lnTo>
                      <a:pt x="0" y="1986"/>
                    </a:lnTo>
                    <a:cubicBezTo>
                      <a:pt x="183" y="1712"/>
                      <a:pt x="571" y="1530"/>
                      <a:pt x="959" y="1530"/>
                    </a:cubicBezTo>
                    <a:cubicBezTo>
                      <a:pt x="1324" y="1530"/>
                      <a:pt x="1712" y="1142"/>
                      <a:pt x="1712" y="754"/>
                    </a:cubicBezTo>
                    <a:cubicBezTo>
                      <a:pt x="1712" y="274"/>
                      <a:pt x="1324" y="0"/>
                      <a:pt x="959" y="0"/>
                    </a:cubicBezTo>
                    <a:close/>
                  </a:path>
                </a:pathLst>
              </a:custGeom>
              <a:solidFill>
                <a:srgbClr val="D582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1" name="Google Shape;231;p17"/>
              <p:cNvSpPr/>
              <p:nvPr/>
            </p:nvSpPr>
            <p:spPr>
              <a:xfrm>
                <a:off x="175321" y="199027"/>
                <a:ext cx="263843" cy="926664"/>
              </a:xfrm>
              <a:custGeom>
                <a:avLst/>
                <a:gdLst/>
                <a:ahLst/>
                <a:cxnLst/>
                <a:rect l="l" t="t" r="r" b="b"/>
                <a:pathLst>
                  <a:path w="7511" h="26365" extrusionOk="0">
                    <a:moveTo>
                      <a:pt x="3698" y="1"/>
                    </a:moveTo>
                    <a:cubicBezTo>
                      <a:pt x="2466" y="1"/>
                      <a:pt x="1416" y="571"/>
                      <a:pt x="754" y="1530"/>
                    </a:cubicBezTo>
                    <a:cubicBezTo>
                      <a:pt x="275" y="2101"/>
                      <a:pt x="1" y="2854"/>
                      <a:pt x="1" y="3721"/>
                    </a:cubicBezTo>
                    <a:lnTo>
                      <a:pt x="1" y="25109"/>
                    </a:lnTo>
                    <a:cubicBezTo>
                      <a:pt x="1" y="25793"/>
                      <a:pt x="480" y="26364"/>
                      <a:pt x="1142" y="26364"/>
                    </a:cubicBezTo>
                    <a:lnTo>
                      <a:pt x="6278" y="26364"/>
                    </a:lnTo>
                    <a:cubicBezTo>
                      <a:pt x="6940" y="26364"/>
                      <a:pt x="7510" y="25793"/>
                      <a:pt x="7510" y="25109"/>
                    </a:cubicBezTo>
                    <a:lnTo>
                      <a:pt x="7510" y="3721"/>
                    </a:lnTo>
                    <a:cubicBezTo>
                      <a:pt x="7510" y="2671"/>
                      <a:pt x="7031" y="1827"/>
                      <a:pt x="6369" y="1051"/>
                    </a:cubicBezTo>
                    <a:cubicBezTo>
                      <a:pt x="5707" y="389"/>
                      <a:pt x="4748" y="1"/>
                      <a:pt x="3698" y="1"/>
                    </a:cubicBezTo>
                    <a:close/>
                  </a:path>
                </a:pathLst>
              </a:custGeom>
              <a:solidFill>
                <a:srgbClr val="E274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2" name="Google Shape;232;p17"/>
              <p:cNvSpPr/>
              <p:nvPr/>
            </p:nvSpPr>
            <p:spPr>
              <a:xfrm>
                <a:off x="175321" y="229535"/>
                <a:ext cx="226959" cy="896156"/>
              </a:xfrm>
              <a:custGeom>
                <a:avLst/>
                <a:gdLst/>
                <a:ahLst/>
                <a:cxnLst/>
                <a:rect l="l" t="t" r="r" b="b"/>
                <a:pathLst>
                  <a:path w="6461" h="25497" extrusionOk="0">
                    <a:moveTo>
                      <a:pt x="2763" y="0"/>
                    </a:moveTo>
                    <a:cubicBezTo>
                      <a:pt x="1986" y="0"/>
                      <a:pt x="1325" y="274"/>
                      <a:pt x="754" y="662"/>
                    </a:cubicBezTo>
                    <a:cubicBezTo>
                      <a:pt x="275" y="1233"/>
                      <a:pt x="1" y="1986"/>
                      <a:pt x="1" y="2853"/>
                    </a:cubicBezTo>
                    <a:lnTo>
                      <a:pt x="1" y="24241"/>
                    </a:lnTo>
                    <a:cubicBezTo>
                      <a:pt x="1" y="24925"/>
                      <a:pt x="480" y="25496"/>
                      <a:pt x="1142" y="25496"/>
                    </a:cubicBezTo>
                    <a:lnTo>
                      <a:pt x="5319" y="25496"/>
                    </a:lnTo>
                    <a:cubicBezTo>
                      <a:pt x="5981" y="25496"/>
                      <a:pt x="6460" y="24925"/>
                      <a:pt x="6460" y="24241"/>
                    </a:cubicBezTo>
                    <a:lnTo>
                      <a:pt x="6460" y="3812"/>
                    </a:lnTo>
                    <a:cubicBezTo>
                      <a:pt x="6460" y="2762"/>
                      <a:pt x="6072" y="1803"/>
                      <a:pt x="5410" y="1141"/>
                    </a:cubicBezTo>
                    <a:cubicBezTo>
                      <a:pt x="4748" y="480"/>
                      <a:pt x="3790" y="0"/>
                      <a:pt x="27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233" name="Google Shape;233;p17"/>
          <p:cNvSpPr txBox="1">
            <a:spLocks noGrp="1"/>
          </p:cNvSpPr>
          <p:nvPr>
            <p:ph type="title"/>
          </p:nvPr>
        </p:nvSpPr>
        <p:spPr>
          <a:xfrm>
            <a:off x="1427778" y="1647775"/>
            <a:ext cx="2129700" cy="4863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200">
                <a:solidFill>
                  <a:srgbClr val="434343"/>
                </a:solidFill>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p:txBody>
      </p:sp>
      <p:sp>
        <p:nvSpPr>
          <p:cNvPr id="234" name="Google Shape;234;p17"/>
          <p:cNvSpPr txBox="1">
            <a:spLocks noGrp="1"/>
          </p:cNvSpPr>
          <p:nvPr>
            <p:ph type="subTitle" idx="1"/>
          </p:nvPr>
        </p:nvSpPr>
        <p:spPr>
          <a:xfrm>
            <a:off x="1427778" y="2129584"/>
            <a:ext cx="2129700" cy="703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solidFill>
                  <a:srgbClr val="434343"/>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p:txBody>
      </p:sp>
      <p:sp>
        <p:nvSpPr>
          <p:cNvPr id="235" name="Google Shape;235;p17"/>
          <p:cNvSpPr txBox="1">
            <a:spLocks noGrp="1"/>
          </p:cNvSpPr>
          <p:nvPr>
            <p:ph type="title" idx="2"/>
          </p:nvPr>
        </p:nvSpPr>
        <p:spPr>
          <a:xfrm rot="-968">
            <a:off x="5934627" y="1568276"/>
            <a:ext cx="2130600" cy="4866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434343"/>
              </a:buClr>
              <a:buSzPts val="2000"/>
              <a:buNone/>
              <a:defRPr sz="2200">
                <a:solidFill>
                  <a:schemeClr val="lt1"/>
                </a:solidFill>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p:txBody>
      </p:sp>
      <p:sp>
        <p:nvSpPr>
          <p:cNvPr id="236" name="Google Shape;236;p17"/>
          <p:cNvSpPr txBox="1">
            <a:spLocks noGrp="1"/>
          </p:cNvSpPr>
          <p:nvPr>
            <p:ph type="subTitle" idx="3"/>
          </p:nvPr>
        </p:nvSpPr>
        <p:spPr>
          <a:xfrm>
            <a:off x="5934625" y="2052651"/>
            <a:ext cx="2130600" cy="703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solidFill>
                  <a:schemeClr val="lt1"/>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p:txBody>
      </p:sp>
      <p:sp>
        <p:nvSpPr>
          <p:cNvPr id="237" name="Google Shape;237;p17"/>
          <p:cNvSpPr txBox="1">
            <a:spLocks noGrp="1"/>
          </p:cNvSpPr>
          <p:nvPr>
            <p:ph type="title" idx="4"/>
          </p:nvPr>
        </p:nvSpPr>
        <p:spPr>
          <a:xfrm rot="484">
            <a:off x="3680753" y="3284685"/>
            <a:ext cx="2130600" cy="4863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200">
                <a:solidFill>
                  <a:srgbClr val="434343"/>
                </a:solidFill>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p:txBody>
      </p:sp>
      <p:sp>
        <p:nvSpPr>
          <p:cNvPr id="238" name="Google Shape;238;p17"/>
          <p:cNvSpPr txBox="1">
            <a:spLocks noGrp="1"/>
          </p:cNvSpPr>
          <p:nvPr>
            <p:ph type="subTitle" idx="5"/>
          </p:nvPr>
        </p:nvSpPr>
        <p:spPr>
          <a:xfrm rot="-484">
            <a:off x="3680750" y="3767172"/>
            <a:ext cx="2130600" cy="703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solidFill>
                  <a:schemeClr val="accent6"/>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p:txBody>
      </p:sp>
      <p:sp>
        <p:nvSpPr>
          <p:cNvPr id="239" name="Google Shape;239;p17"/>
          <p:cNvSpPr txBox="1">
            <a:spLocks noGrp="1"/>
          </p:cNvSpPr>
          <p:nvPr>
            <p:ph type="title" idx="6"/>
          </p:nvPr>
        </p:nvSpPr>
        <p:spPr>
          <a:xfrm>
            <a:off x="414875" y="487775"/>
            <a:ext cx="84582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2600"/>
              <a:buNone/>
              <a:defRPr sz="3000">
                <a:solidFill>
                  <a:schemeClr val="accent1"/>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1">
  <p:cSld name="CUSTOM_7">
    <p:spTree>
      <p:nvGrpSpPr>
        <p:cNvPr id="1" name="Shape 240"/>
        <p:cNvGrpSpPr/>
        <p:nvPr/>
      </p:nvGrpSpPr>
      <p:grpSpPr>
        <a:xfrm>
          <a:off x="0" y="0"/>
          <a:ext cx="0" cy="0"/>
          <a:chOff x="0" y="0"/>
          <a:chExt cx="0" cy="0"/>
        </a:xfrm>
      </p:grpSpPr>
      <p:grpSp>
        <p:nvGrpSpPr>
          <p:cNvPr id="241" name="Google Shape;241;p18"/>
          <p:cNvGrpSpPr/>
          <p:nvPr/>
        </p:nvGrpSpPr>
        <p:grpSpPr>
          <a:xfrm>
            <a:off x="95162" y="199025"/>
            <a:ext cx="8825129" cy="4814880"/>
            <a:chOff x="95162" y="199025"/>
            <a:chExt cx="8825129" cy="4814880"/>
          </a:xfrm>
        </p:grpSpPr>
        <p:sp>
          <p:nvSpPr>
            <p:cNvPr id="242" name="Google Shape;242;p18"/>
            <p:cNvSpPr/>
            <p:nvPr/>
          </p:nvSpPr>
          <p:spPr>
            <a:xfrm>
              <a:off x="604291" y="250805"/>
              <a:ext cx="8316000" cy="4763100"/>
            </a:xfrm>
            <a:prstGeom prst="roundRect">
              <a:avLst>
                <a:gd name="adj" fmla="val 4643"/>
              </a:avLst>
            </a:prstGeom>
            <a:solidFill>
              <a:srgbClr val="E3E3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3" name="Google Shape;243;p18"/>
            <p:cNvSpPr/>
            <p:nvPr/>
          </p:nvSpPr>
          <p:spPr>
            <a:xfrm>
              <a:off x="439175" y="199025"/>
              <a:ext cx="8409600" cy="4763100"/>
            </a:xfrm>
            <a:prstGeom prst="roundRect">
              <a:avLst>
                <a:gd name="adj" fmla="val 4643"/>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44" name="Google Shape;244;p18"/>
            <p:cNvGrpSpPr/>
            <p:nvPr/>
          </p:nvGrpSpPr>
          <p:grpSpPr>
            <a:xfrm>
              <a:off x="95162" y="199027"/>
              <a:ext cx="344001" cy="1985625"/>
              <a:chOff x="95162" y="199027"/>
              <a:chExt cx="344001" cy="1985625"/>
            </a:xfrm>
          </p:grpSpPr>
          <p:sp>
            <p:nvSpPr>
              <p:cNvPr id="245" name="Google Shape;245;p18"/>
              <p:cNvSpPr/>
              <p:nvPr/>
            </p:nvSpPr>
            <p:spPr>
              <a:xfrm>
                <a:off x="208199" y="1155322"/>
                <a:ext cx="153964" cy="1022898"/>
              </a:xfrm>
              <a:custGeom>
                <a:avLst/>
                <a:gdLst/>
                <a:ahLst/>
                <a:cxnLst/>
                <a:rect l="l" t="t" r="r" b="b"/>
                <a:pathLst>
                  <a:path w="4383" h="29103" extrusionOk="0">
                    <a:moveTo>
                      <a:pt x="0" y="1"/>
                    </a:moveTo>
                    <a:lnTo>
                      <a:pt x="0" y="26546"/>
                    </a:lnTo>
                    <a:cubicBezTo>
                      <a:pt x="0" y="27779"/>
                      <a:pt x="777" y="28829"/>
                      <a:pt x="1918" y="29103"/>
                    </a:cubicBezTo>
                    <a:cubicBezTo>
                      <a:pt x="4383" y="28623"/>
                      <a:pt x="3995" y="26820"/>
                      <a:pt x="3995" y="26820"/>
                    </a:cubicBezTo>
                    <a:lnTo>
                      <a:pt x="3995" y="663"/>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6" name="Google Shape;246;p18"/>
              <p:cNvSpPr/>
              <p:nvPr/>
            </p:nvSpPr>
            <p:spPr>
              <a:xfrm>
                <a:off x="208199" y="1018141"/>
                <a:ext cx="194079" cy="1166510"/>
              </a:xfrm>
              <a:custGeom>
                <a:avLst/>
                <a:gdLst/>
                <a:ahLst/>
                <a:cxnLst/>
                <a:rect l="l" t="t" r="r" b="b"/>
                <a:pathLst>
                  <a:path w="5525" h="33189" extrusionOk="0">
                    <a:moveTo>
                      <a:pt x="0" y="0"/>
                    </a:moveTo>
                    <a:lnTo>
                      <a:pt x="0" y="3904"/>
                    </a:lnTo>
                    <a:lnTo>
                      <a:pt x="3995" y="4566"/>
                    </a:lnTo>
                    <a:lnTo>
                      <a:pt x="3995" y="30723"/>
                    </a:lnTo>
                    <a:cubicBezTo>
                      <a:pt x="3995" y="30723"/>
                      <a:pt x="4383" y="32526"/>
                      <a:pt x="1918" y="33006"/>
                    </a:cubicBezTo>
                    <a:cubicBezTo>
                      <a:pt x="2192" y="33188"/>
                      <a:pt x="2488" y="33188"/>
                      <a:pt x="2762" y="33188"/>
                    </a:cubicBezTo>
                    <a:cubicBezTo>
                      <a:pt x="4292" y="33188"/>
                      <a:pt x="5524" y="31956"/>
                      <a:pt x="5524" y="30449"/>
                    </a:cubicBezTo>
                    <a:lnTo>
                      <a:pt x="5524" y="0"/>
                    </a:lnTo>
                    <a:close/>
                  </a:path>
                </a:pathLst>
              </a:custGeom>
              <a:solidFill>
                <a:srgbClr val="D8D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7" name="Google Shape;247;p18"/>
              <p:cNvSpPr/>
              <p:nvPr/>
            </p:nvSpPr>
            <p:spPr>
              <a:xfrm>
                <a:off x="95162" y="329811"/>
                <a:ext cx="123508" cy="725269"/>
              </a:xfrm>
              <a:custGeom>
                <a:avLst/>
                <a:gdLst/>
                <a:ahLst/>
                <a:cxnLst/>
                <a:rect l="l" t="t" r="r" b="b"/>
                <a:pathLst>
                  <a:path w="3516" h="20635" extrusionOk="0">
                    <a:moveTo>
                      <a:pt x="2762" y="0"/>
                    </a:moveTo>
                    <a:cubicBezTo>
                      <a:pt x="1233" y="0"/>
                      <a:pt x="0" y="1233"/>
                      <a:pt x="0" y="2671"/>
                    </a:cubicBezTo>
                    <a:lnTo>
                      <a:pt x="0" y="19881"/>
                    </a:lnTo>
                    <a:cubicBezTo>
                      <a:pt x="0" y="20361"/>
                      <a:pt x="365" y="20634"/>
                      <a:pt x="753" y="20634"/>
                    </a:cubicBezTo>
                    <a:cubicBezTo>
                      <a:pt x="1233" y="20634"/>
                      <a:pt x="1507" y="20361"/>
                      <a:pt x="1507" y="19881"/>
                    </a:cubicBezTo>
                    <a:lnTo>
                      <a:pt x="1507" y="2671"/>
                    </a:lnTo>
                    <a:cubicBezTo>
                      <a:pt x="1507" y="1986"/>
                      <a:pt x="2077" y="1530"/>
                      <a:pt x="2762" y="1530"/>
                    </a:cubicBezTo>
                    <a:cubicBezTo>
                      <a:pt x="3127" y="1530"/>
                      <a:pt x="3515" y="1142"/>
                      <a:pt x="3515" y="754"/>
                    </a:cubicBezTo>
                    <a:cubicBezTo>
                      <a:pt x="3515" y="274"/>
                      <a:pt x="3127" y="0"/>
                      <a:pt x="27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8" name="Google Shape;248;p18"/>
              <p:cNvSpPr/>
              <p:nvPr/>
            </p:nvSpPr>
            <p:spPr>
              <a:xfrm>
                <a:off x="158495" y="329811"/>
                <a:ext cx="60173" cy="69838"/>
              </a:xfrm>
              <a:custGeom>
                <a:avLst/>
                <a:gdLst/>
                <a:ahLst/>
                <a:cxnLst/>
                <a:rect l="l" t="t" r="r" b="b"/>
                <a:pathLst>
                  <a:path w="1713" h="1987" extrusionOk="0">
                    <a:moveTo>
                      <a:pt x="959" y="0"/>
                    </a:moveTo>
                    <a:cubicBezTo>
                      <a:pt x="571" y="0"/>
                      <a:pt x="274" y="92"/>
                      <a:pt x="0" y="183"/>
                    </a:cubicBezTo>
                    <a:lnTo>
                      <a:pt x="0" y="1986"/>
                    </a:lnTo>
                    <a:cubicBezTo>
                      <a:pt x="183" y="1712"/>
                      <a:pt x="571" y="1530"/>
                      <a:pt x="959" y="1530"/>
                    </a:cubicBezTo>
                    <a:cubicBezTo>
                      <a:pt x="1324" y="1530"/>
                      <a:pt x="1712" y="1142"/>
                      <a:pt x="1712" y="754"/>
                    </a:cubicBezTo>
                    <a:cubicBezTo>
                      <a:pt x="1712" y="274"/>
                      <a:pt x="1324" y="0"/>
                      <a:pt x="959" y="0"/>
                    </a:cubicBezTo>
                    <a:close/>
                  </a:path>
                </a:pathLst>
              </a:custGeom>
              <a:solidFill>
                <a:srgbClr val="D582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9" name="Google Shape;249;p18"/>
              <p:cNvSpPr/>
              <p:nvPr/>
            </p:nvSpPr>
            <p:spPr>
              <a:xfrm>
                <a:off x="175321" y="199027"/>
                <a:ext cx="263843" cy="926664"/>
              </a:xfrm>
              <a:custGeom>
                <a:avLst/>
                <a:gdLst/>
                <a:ahLst/>
                <a:cxnLst/>
                <a:rect l="l" t="t" r="r" b="b"/>
                <a:pathLst>
                  <a:path w="7511" h="26365" extrusionOk="0">
                    <a:moveTo>
                      <a:pt x="3698" y="1"/>
                    </a:moveTo>
                    <a:cubicBezTo>
                      <a:pt x="2466" y="1"/>
                      <a:pt x="1416" y="571"/>
                      <a:pt x="754" y="1530"/>
                    </a:cubicBezTo>
                    <a:cubicBezTo>
                      <a:pt x="275" y="2101"/>
                      <a:pt x="1" y="2854"/>
                      <a:pt x="1" y="3721"/>
                    </a:cubicBezTo>
                    <a:lnTo>
                      <a:pt x="1" y="25109"/>
                    </a:lnTo>
                    <a:cubicBezTo>
                      <a:pt x="1" y="25793"/>
                      <a:pt x="480" y="26364"/>
                      <a:pt x="1142" y="26364"/>
                    </a:cubicBezTo>
                    <a:lnTo>
                      <a:pt x="6278" y="26364"/>
                    </a:lnTo>
                    <a:cubicBezTo>
                      <a:pt x="6940" y="26364"/>
                      <a:pt x="7510" y="25793"/>
                      <a:pt x="7510" y="25109"/>
                    </a:cubicBezTo>
                    <a:lnTo>
                      <a:pt x="7510" y="3721"/>
                    </a:lnTo>
                    <a:cubicBezTo>
                      <a:pt x="7510" y="2671"/>
                      <a:pt x="7031" y="1827"/>
                      <a:pt x="6369" y="1051"/>
                    </a:cubicBezTo>
                    <a:cubicBezTo>
                      <a:pt x="5707" y="389"/>
                      <a:pt x="4748" y="1"/>
                      <a:pt x="3698" y="1"/>
                    </a:cubicBezTo>
                    <a:close/>
                  </a:path>
                </a:pathLst>
              </a:custGeom>
              <a:solidFill>
                <a:srgbClr val="E274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0" name="Google Shape;250;p18"/>
              <p:cNvSpPr/>
              <p:nvPr/>
            </p:nvSpPr>
            <p:spPr>
              <a:xfrm>
                <a:off x="175321" y="229535"/>
                <a:ext cx="226959" cy="896156"/>
              </a:xfrm>
              <a:custGeom>
                <a:avLst/>
                <a:gdLst/>
                <a:ahLst/>
                <a:cxnLst/>
                <a:rect l="l" t="t" r="r" b="b"/>
                <a:pathLst>
                  <a:path w="6461" h="25497" extrusionOk="0">
                    <a:moveTo>
                      <a:pt x="2763" y="0"/>
                    </a:moveTo>
                    <a:cubicBezTo>
                      <a:pt x="1986" y="0"/>
                      <a:pt x="1325" y="274"/>
                      <a:pt x="754" y="662"/>
                    </a:cubicBezTo>
                    <a:cubicBezTo>
                      <a:pt x="275" y="1233"/>
                      <a:pt x="1" y="1986"/>
                      <a:pt x="1" y="2853"/>
                    </a:cubicBezTo>
                    <a:lnTo>
                      <a:pt x="1" y="24241"/>
                    </a:lnTo>
                    <a:cubicBezTo>
                      <a:pt x="1" y="24925"/>
                      <a:pt x="480" y="25496"/>
                      <a:pt x="1142" y="25496"/>
                    </a:cubicBezTo>
                    <a:lnTo>
                      <a:pt x="5319" y="25496"/>
                    </a:lnTo>
                    <a:cubicBezTo>
                      <a:pt x="5981" y="25496"/>
                      <a:pt x="6460" y="24925"/>
                      <a:pt x="6460" y="24241"/>
                    </a:cubicBezTo>
                    <a:lnTo>
                      <a:pt x="6460" y="3812"/>
                    </a:lnTo>
                    <a:cubicBezTo>
                      <a:pt x="6460" y="2762"/>
                      <a:pt x="6072" y="1803"/>
                      <a:pt x="5410" y="1141"/>
                    </a:cubicBezTo>
                    <a:cubicBezTo>
                      <a:pt x="4748" y="480"/>
                      <a:pt x="3790" y="0"/>
                      <a:pt x="27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251" name="Google Shape;251;p18"/>
          <p:cNvGrpSpPr/>
          <p:nvPr/>
        </p:nvGrpSpPr>
        <p:grpSpPr>
          <a:xfrm>
            <a:off x="581008" y="1060460"/>
            <a:ext cx="8238945" cy="3502066"/>
            <a:chOff x="660879" y="1060484"/>
            <a:chExt cx="7982701" cy="3502066"/>
          </a:xfrm>
        </p:grpSpPr>
        <p:sp>
          <p:nvSpPr>
            <p:cNvPr id="252" name="Google Shape;252;p18"/>
            <p:cNvSpPr/>
            <p:nvPr/>
          </p:nvSpPr>
          <p:spPr>
            <a:xfrm>
              <a:off x="1409700" y="1146150"/>
              <a:ext cx="6495900" cy="3416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3" name="Google Shape;253;p18"/>
            <p:cNvSpPr/>
            <p:nvPr/>
          </p:nvSpPr>
          <p:spPr>
            <a:xfrm rot="1850429">
              <a:off x="928431" y="3070550"/>
              <a:ext cx="1018222" cy="1324652"/>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rgbClr val="EA9999">
                <a:alpha val="45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4" name="Google Shape;254;p18"/>
            <p:cNvSpPr/>
            <p:nvPr/>
          </p:nvSpPr>
          <p:spPr>
            <a:xfrm rot="1850429">
              <a:off x="7357806" y="1227825"/>
              <a:ext cx="1018222" cy="1324652"/>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rgbClr val="EA9999">
                <a:alpha val="45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55" name="Google Shape;255;p18"/>
          <p:cNvSpPr txBox="1">
            <a:spLocks noGrp="1"/>
          </p:cNvSpPr>
          <p:nvPr>
            <p:ph type="body" idx="1"/>
          </p:nvPr>
        </p:nvSpPr>
        <p:spPr>
          <a:xfrm>
            <a:off x="2137025" y="1676825"/>
            <a:ext cx="5013900" cy="2362200"/>
          </a:xfrm>
          <a:prstGeom prst="rect">
            <a:avLst/>
          </a:prstGeom>
        </p:spPr>
        <p:txBody>
          <a:bodyPr spcFirstLastPara="1" wrap="square" lIns="91425" tIns="91425" rIns="91425" bIns="91425" anchor="t" anchorCtr="0">
            <a:noAutofit/>
          </a:bodyPr>
          <a:lstStyle>
            <a:lvl1pPr marL="457200" lvl="0" indent="-342900" rtl="0">
              <a:lnSpc>
                <a:spcPct val="100000"/>
              </a:lnSpc>
              <a:spcBef>
                <a:spcPts val="0"/>
              </a:spcBef>
              <a:spcAft>
                <a:spcPts val="0"/>
              </a:spcAft>
              <a:buSzPts val="1800"/>
              <a:buFont typeface="Didact Gothic" panose="00000500000000000000"/>
              <a:buChar char="●"/>
              <a:defRPr sz="1600"/>
            </a:lvl1pPr>
            <a:lvl2pPr marL="914400" lvl="1" indent="-317500" rtl="0">
              <a:spcBef>
                <a:spcPts val="1600"/>
              </a:spcBef>
              <a:spcAft>
                <a:spcPts val="0"/>
              </a:spcAft>
              <a:buSzPts val="1400"/>
              <a:buFont typeface="Didact Gothic" panose="00000500000000000000"/>
              <a:buChar char="○"/>
              <a:defRPr>
                <a:latin typeface="Didact Gothic" panose="00000500000000000000"/>
                <a:ea typeface="Didact Gothic" panose="00000500000000000000"/>
                <a:cs typeface="Didact Gothic" panose="00000500000000000000"/>
                <a:sym typeface="Didact Gothic" panose="00000500000000000000"/>
              </a:defRPr>
            </a:lvl2pPr>
            <a:lvl3pPr marL="1371600" lvl="2" indent="-317500" rtl="0">
              <a:spcBef>
                <a:spcPts val="1600"/>
              </a:spcBef>
              <a:spcAft>
                <a:spcPts val="0"/>
              </a:spcAft>
              <a:buSzPts val="1400"/>
              <a:buFont typeface="Didact Gothic" panose="00000500000000000000"/>
              <a:buChar char="■"/>
              <a:defRPr>
                <a:latin typeface="Didact Gothic" panose="00000500000000000000"/>
                <a:ea typeface="Didact Gothic" panose="00000500000000000000"/>
                <a:cs typeface="Didact Gothic" panose="00000500000000000000"/>
                <a:sym typeface="Didact Gothic" panose="00000500000000000000"/>
              </a:defRPr>
            </a:lvl3pPr>
            <a:lvl4pPr marL="1828800" lvl="3" indent="-317500" rtl="0">
              <a:spcBef>
                <a:spcPts val="1600"/>
              </a:spcBef>
              <a:spcAft>
                <a:spcPts val="0"/>
              </a:spcAft>
              <a:buSzPts val="1400"/>
              <a:buFont typeface="Didact Gothic" panose="00000500000000000000"/>
              <a:buChar char="●"/>
              <a:defRPr>
                <a:latin typeface="Didact Gothic" panose="00000500000000000000"/>
                <a:ea typeface="Didact Gothic" panose="00000500000000000000"/>
                <a:cs typeface="Didact Gothic" panose="00000500000000000000"/>
                <a:sym typeface="Didact Gothic" panose="00000500000000000000"/>
              </a:defRPr>
            </a:lvl4pPr>
            <a:lvl5pPr marL="2286000" lvl="4" indent="-317500" rtl="0">
              <a:spcBef>
                <a:spcPts val="1600"/>
              </a:spcBef>
              <a:spcAft>
                <a:spcPts val="0"/>
              </a:spcAft>
              <a:buSzPts val="1400"/>
              <a:buFont typeface="Didact Gothic" panose="00000500000000000000"/>
              <a:buChar char="○"/>
              <a:defRPr>
                <a:latin typeface="Didact Gothic" panose="00000500000000000000"/>
                <a:ea typeface="Didact Gothic" panose="00000500000000000000"/>
                <a:cs typeface="Didact Gothic" panose="00000500000000000000"/>
                <a:sym typeface="Didact Gothic" panose="00000500000000000000"/>
              </a:defRPr>
            </a:lvl5pPr>
            <a:lvl6pPr marL="2743200" lvl="5" indent="-317500" rtl="0">
              <a:spcBef>
                <a:spcPts val="1600"/>
              </a:spcBef>
              <a:spcAft>
                <a:spcPts val="0"/>
              </a:spcAft>
              <a:buSzPts val="1400"/>
              <a:buFont typeface="Didact Gothic" panose="00000500000000000000"/>
              <a:buChar char="■"/>
              <a:defRPr>
                <a:latin typeface="Didact Gothic" panose="00000500000000000000"/>
                <a:ea typeface="Didact Gothic" panose="00000500000000000000"/>
                <a:cs typeface="Didact Gothic" panose="00000500000000000000"/>
                <a:sym typeface="Didact Gothic" panose="00000500000000000000"/>
              </a:defRPr>
            </a:lvl6pPr>
            <a:lvl7pPr marL="3200400" lvl="6" indent="-317500" rtl="0">
              <a:spcBef>
                <a:spcPts val="1600"/>
              </a:spcBef>
              <a:spcAft>
                <a:spcPts val="0"/>
              </a:spcAft>
              <a:buSzPts val="1400"/>
              <a:buFont typeface="Didact Gothic" panose="00000500000000000000"/>
              <a:buChar char="●"/>
              <a:defRPr>
                <a:latin typeface="Didact Gothic" panose="00000500000000000000"/>
                <a:ea typeface="Didact Gothic" panose="00000500000000000000"/>
                <a:cs typeface="Didact Gothic" panose="00000500000000000000"/>
                <a:sym typeface="Didact Gothic" panose="00000500000000000000"/>
              </a:defRPr>
            </a:lvl7pPr>
            <a:lvl8pPr marL="3657600" lvl="7" indent="-317500" rtl="0">
              <a:spcBef>
                <a:spcPts val="1600"/>
              </a:spcBef>
              <a:spcAft>
                <a:spcPts val="0"/>
              </a:spcAft>
              <a:buSzPts val="1400"/>
              <a:buFont typeface="Didact Gothic" panose="00000500000000000000"/>
              <a:buChar char="○"/>
              <a:defRPr>
                <a:latin typeface="Didact Gothic" panose="00000500000000000000"/>
                <a:ea typeface="Didact Gothic" panose="00000500000000000000"/>
                <a:cs typeface="Didact Gothic" panose="00000500000000000000"/>
                <a:sym typeface="Didact Gothic" panose="00000500000000000000"/>
              </a:defRPr>
            </a:lvl8pPr>
            <a:lvl9pPr marL="4114800" lvl="8" indent="-317500" rtl="0">
              <a:spcBef>
                <a:spcPts val="1600"/>
              </a:spcBef>
              <a:spcAft>
                <a:spcPts val="1600"/>
              </a:spcAft>
              <a:buSzPts val="1400"/>
              <a:buFont typeface="Didact Gothic" panose="00000500000000000000"/>
              <a:buChar char="■"/>
              <a:defRPr>
                <a:latin typeface="Didact Gothic" panose="00000500000000000000"/>
                <a:ea typeface="Didact Gothic" panose="00000500000000000000"/>
                <a:cs typeface="Didact Gothic" panose="00000500000000000000"/>
                <a:sym typeface="Didact Gothic" panose="00000500000000000000"/>
              </a:defRPr>
            </a:lvl9pPr>
          </a:lstStyle>
          <a:p/>
        </p:txBody>
      </p:sp>
      <p:sp>
        <p:nvSpPr>
          <p:cNvPr id="256" name="Google Shape;256;p18"/>
          <p:cNvSpPr txBox="1">
            <a:spLocks noGrp="1"/>
          </p:cNvSpPr>
          <p:nvPr>
            <p:ph type="title"/>
          </p:nvPr>
        </p:nvSpPr>
        <p:spPr>
          <a:xfrm>
            <a:off x="414875" y="487775"/>
            <a:ext cx="84582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2600"/>
              <a:buNone/>
              <a:defRPr sz="3000">
                <a:solidFill>
                  <a:schemeClr val="accent1"/>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2">
  <p:cSld name="CUSTOM_13">
    <p:spTree>
      <p:nvGrpSpPr>
        <p:cNvPr id="1" name="Shape 257"/>
        <p:cNvGrpSpPr/>
        <p:nvPr/>
      </p:nvGrpSpPr>
      <p:grpSpPr>
        <a:xfrm>
          <a:off x="0" y="0"/>
          <a:ext cx="0" cy="0"/>
          <a:chOff x="0" y="0"/>
          <a:chExt cx="0" cy="0"/>
        </a:xfrm>
      </p:grpSpPr>
      <p:grpSp>
        <p:nvGrpSpPr>
          <p:cNvPr id="258" name="Google Shape;258;p19"/>
          <p:cNvGrpSpPr/>
          <p:nvPr/>
        </p:nvGrpSpPr>
        <p:grpSpPr>
          <a:xfrm>
            <a:off x="95162" y="199025"/>
            <a:ext cx="8825129" cy="4814880"/>
            <a:chOff x="95162" y="199025"/>
            <a:chExt cx="8825129" cy="4814880"/>
          </a:xfrm>
        </p:grpSpPr>
        <p:sp>
          <p:nvSpPr>
            <p:cNvPr id="259" name="Google Shape;259;p19"/>
            <p:cNvSpPr/>
            <p:nvPr/>
          </p:nvSpPr>
          <p:spPr>
            <a:xfrm>
              <a:off x="604291" y="250805"/>
              <a:ext cx="8316000" cy="4763100"/>
            </a:xfrm>
            <a:prstGeom prst="roundRect">
              <a:avLst>
                <a:gd name="adj" fmla="val 4643"/>
              </a:avLst>
            </a:prstGeom>
            <a:solidFill>
              <a:srgbClr val="E3E3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0" name="Google Shape;260;p19"/>
            <p:cNvSpPr/>
            <p:nvPr/>
          </p:nvSpPr>
          <p:spPr>
            <a:xfrm>
              <a:off x="439175" y="199025"/>
              <a:ext cx="8409600" cy="4763100"/>
            </a:xfrm>
            <a:prstGeom prst="roundRect">
              <a:avLst>
                <a:gd name="adj" fmla="val 4643"/>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61" name="Google Shape;261;p19"/>
            <p:cNvGrpSpPr/>
            <p:nvPr/>
          </p:nvGrpSpPr>
          <p:grpSpPr>
            <a:xfrm>
              <a:off x="95162" y="199027"/>
              <a:ext cx="344001" cy="1985625"/>
              <a:chOff x="95162" y="199027"/>
              <a:chExt cx="344001" cy="1985625"/>
            </a:xfrm>
          </p:grpSpPr>
          <p:sp>
            <p:nvSpPr>
              <p:cNvPr id="262" name="Google Shape;262;p19"/>
              <p:cNvSpPr/>
              <p:nvPr/>
            </p:nvSpPr>
            <p:spPr>
              <a:xfrm>
                <a:off x="208199" y="1155322"/>
                <a:ext cx="153964" cy="1022898"/>
              </a:xfrm>
              <a:custGeom>
                <a:avLst/>
                <a:gdLst/>
                <a:ahLst/>
                <a:cxnLst/>
                <a:rect l="l" t="t" r="r" b="b"/>
                <a:pathLst>
                  <a:path w="4383" h="29103" extrusionOk="0">
                    <a:moveTo>
                      <a:pt x="0" y="1"/>
                    </a:moveTo>
                    <a:lnTo>
                      <a:pt x="0" y="26546"/>
                    </a:lnTo>
                    <a:cubicBezTo>
                      <a:pt x="0" y="27779"/>
                      <a:pt x="777" y="28829"/>
                      <a:pt x="1918" y="29103"/>
                    </a:cubicBezTo>
                    <a:cubicBezTo>
                      <a:pt x="4383" y="28623"/>
                      <a:pt x="3995" y="26820"/>
                      <a:pt x="3995" y="26820"/>
                    </a:cubicBezTo>
                    <a:lnTo>
                      <a:pt x="3995" y="663"/>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3" name="Google Shape;263;p19"/>
              <p:cNvSpPr/>
              <p:nvPr/>
            </p:nvSpPr>
            <p:spPr>
              <a:xfrm>
                <a:off x="208199" y="1018141"/>
                <a:ext cx="194079" cy="1166510"/>
              </a:xfrm>
              <a:custGeom>
                <a:avLst/>
                <a:gdLst/>
                <a:ahLst/>
                <a:cxnLst/>
                <a:rect l="l" t="t" r="r" b="b"/>
                <a:pathLst>
                  <a:path w="5525" h="33189" extrusionOk="0">
                    <a:moveTo>
                      <a:pt x="0" y="0"/>
                    </a:moveTo>
                    <a:lnTo>
                      <a:pt x="0" y="3904"/>
                    </a:lnTo>
                    <a:lnTo>
                      <a:pt x="3995" y="4566"/>
                    </a:lnTo>
                    <a:lnTo>
                      <a:pt x="3995" y="30723"/>
                    </a:lnTo>
                    <a:cubicBezTo>
                      <a:pt x="3995" y="30723"/>
                      <a:pt x="4383" y="32526"/>
                      <a:pt x="1918" y="33006"/>
                    </a:cubicBezTo>
                    <a:cubicBezTo>
                      <a:pt x="2192" y="33188"/>
                      <a:pt x="2488" y="33188"/>
                      <a:pt x="2762" y="33188"/>
                    </a:cubicBezTo>
                    <a:cubicBezTo>
                      <a:pt x="4292" y="33188"/>
                      <a:pt x="5524" y="31956"/>
                      <a:pt x="5524" y="30449"/>
                    </a:cubicBezTo>
                    <a:lnTo>
                      <a:pt x="5524" y="0"/>
                    </a:lnTo>
                    <a:close/>
                  </a:path>
                </a:pathLst>
              </a:custGeom>
              <a:solidFill>
                <a:srgbClr val="D8D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4" name="Google Shape;264;p19"/>
              <p:cNvSpPr/>
              <p:nvPr/>
            </p:nvSpPr>
            <p:spPr>
              <a:xfrm>
                <a:off x="95162" y="329811"/>
                <a:ext cx="123508" cy="725269"/>
              </a:xfrm>
              <a:custGeom>
                <a:avLst/>
                <a:gdLst/>
                <a:ahLst/>
                <a:cxnLst/>
                <a:rect l="l" t="t" r="r" b="b"/>
                <a:pathLst>
                  <a:path w="3516" h="20635" extrusionOk="0">
                    <a:moveTo>
                      <a:pt x="2762" y="0"/>
                    </a:moveTo>
                    <a:cubicBezTo>
                      <a:pt x="1233" y="0"/>
                      <a:pt x="0" y="1233"/>
                      <a:pt x="0" y="2671"/>
                    </a:cubicBezTo>
                    <a:lnTo>
                      <a:pt x="0" y="19881"/>
                    </a:lnTo>
                    <a:cubicBezTo>
                      <a:pt x="0" y="20361"/>
                      <a:pt x="365" y="20634"/>
                      <a:pt x="753" y="20634"/>
                    </a:cubicBezTo>
                    <a:cubicBezTo>
                      <a:pt x="1233" y="20634"/>
                      <a:pt x="1507" y="20361"/>
                      <a:pt x="1507" y="19881"/>
                    </a:cubicBezTo>
                    <a:lnTo>
                      <a:pt x="1507" y="2671"/>
                    </a:lnTo>
                    <a:cubicBezTo>
                      <a:pt x="1507" y="1986"/>
                      <a:pt x="2077" y="1530"/>
                      <a:pt x="2762" y="1530"/>
                    </a:cubicBezTo>
                    <a:cubicBezTo>
                      <a:pt x="3127" y="1530"/>
                      <a:pt x="3515" y="1142"/>
                      <a:pt x="3515" y="754"/>
                    </a:cubicBezTo>
                    <a:cubicBezTo>
                      <a:pt x="3515" y="274"/>
                      <a:pt x="3127" y="0"/>
                      <a:pt x="27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5" name="Google Shape;265;p19"/>
              <p:cNvSpPr/>
              <p:nvPr/>
            </p:nvSpPr>
            <p:spPr>
              <a:xfrm>
                <a:off x="158495" y="329811"/>
                <a:ext cx="60173" cy="69838"/>
              </a:xfrm>
              <a:custGeom>
                <a:avLst/>
                <a:gdLst/>
                <a:ahLst/>
                <a:cxnLst/>
                <a:rect l="l" t="t" r="r" b="b"/>
                <a:pathLst>
                  <a:path w="1713" h="1987" extrusionOk="0">
                    <a:moveTo>
                      <a:pt x="959" y="0"/>
                    </a:moveTo>
                    <a:cubicBezTo>
                      <a:pt x="571" y="0"/>
                      <a:pt x="274" y="92"/>
                      <a:pt x="0" y="183"/>
                    </a:cubicBezTo>
                    <a:lnTo>
                      <a:pt x="0" y="1986"/>
                    </a:lnTo>
                    <a:cubicBezTo>
                      <a:pt x="183" y="1712"/>
                      <a:pt x="571" y="1530"/>
                      <a:pt x="959" y="1530"/>
                    </a:cubicBezTo>
                    <a:cubicBezTo>
                      <a:pt x="1324" y="1530"/>
                      <a:pt x="1712" y="1142"/>
                      <a:pt x="1712" y="754"/>
                    </a:cubicBezTo>
                    <a:cubicBezTo>
                      <a:pt x="1712" y="274"/>
                      <a:pt x="1324" y="0"/>
                      <a:pt x="959" y="0"/>
                    </a:cubicBezTo>
                    <a:close/>
                  </a:path>
                </a:pathLst>
              </a:custGeom>
              <a:solidFill>
                <a:srgbClr val="D582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6" name="Google Shape;266;p19"/>
              <p:cNvSpPr/>
              <p:nvPr/>
            </p:nvSpPr>
            <p:spPr>
              <a:xfrm>
                <a:off x="175321" y="199027"/>
                <a:ext cx="263843" cy="926664"/>
              </a:xfrm>
              <a:custGeom>
                <a:avLst/>
                <a:gdLst/>
                <a:ahLst/>
                <a:cxnLst/>
                <a:rect l="l" t="t" r="r" b="b"/>
                <a:pathLst>
                  <a:path w="7511" h="26365" extrusionOk="0">
                    <a:moveTo>
                      <a:pt x="3698" y="1"/>
                    </a:moveTo>
                    <a:cubicBezTo>
                      <a:pt x="2466" y="1"/>
                      <a:pt x="1416" y="571"/>
                      <a:pt x="754" y="1530"/>
                    </a:cubicBezTo>
                    <a:cubicBezTo>
                      <a:pt x="275" y="2101"/>
                      <a:pt x="1" y="2854"/>
                      <a:pt x="1" y="3721"/>
                    </a:cubicBezTo>
                    <a:lnTo>
                      <a:pt x="1" y="25109"/>
                    </a:lnTo>
                    <a:cubicBezTo>
                      <a:pt x="1" y="25793"/>
                      <a:pt x="480" y="26364"/>
                      <a:pt x="1142" y="26364"/>
                    </a:cubicBezTo>
                    <a:lnTo>
                      <a:pt x="6278" y="26364"/>
                    </a:lnTo>
                    <a:cubicBezTo>
                      <a:pt x="6940" y="26364"/>
                      <a:pt x="7510" y="25793"/>
                      <a:pt x="7510" y="25109"/>
                    </a:cubicBezTo>
                    <a:lnTo>
                      <a:pt x="7510" y="3721"/>
                    </a:lnTo>
                    <a:cubicBezTo>
                      <a:pt x="7510" y="2671"/>
                      <a:pt x="7031" y="1827"/>
                      <a:pt x="6369" y="1051"/>
                    </a:cubicBezTo>
                    <a:cubicBezTo>
                      <a:pt x="5707" y="389"/>
                      <a:pt x="4748" y="1"/>
                      <a:pt x="3698" y="1"/>
                    </a:cubicBezTo>
                    <a:close/>
                  </a:path>
                </a:pathLst>
              </a:custGeom>
              <a:solidFill>
                <a:srgbClr val="E274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7" name="Google Shape;267;p19"/>
              <p:cNvSpPr/>
              <p:nvPr/>
            </p:nvSpPr>
            <p:spPr>
              <a:xfrm>
                <a:off x="175321" y="229535"/>
                <a:ext cx="226959" cy="896156"/>
              </a:xfrm>
              <a:custGeom>
                <a:avLst/>
                <a:gdLst/>
                <a:ahLst/>
                <a:cxnLst/>
                <a:rect l="l" t="t" r="r" b="b"/>
                <a:pathLst>
                  <a:path w="6461" h="25497" extrusionOk="0">
                    <a:moveTo>
                      <a:pt x="2763" y="0"/>
                    </a:moveTo>
                    <a:cubicBezTo>
                      <a:pt x="1986" y="0"/>
                      <a:pt x="1325" y="274"/>
                      <a:pt x="754" y="662"/>
                    </a:cubicBezTo>
                    <a:cubicBezTo>
                      <a:pt x="275" y="1233"/>
                      <a:pt x="1" y="1986"/>
                      <a:pt x="1" y="2853"/>
                    </a:cubicBezTo>
                    <a:lnTo>
                      <a:pt x="1" y="24241"/>
                    </a:lnTo>
                    <a:cubicBezTo>
                      <a:pt x="1" y="24925"/>
                      <a:pt x="480" y="25496"/>
                      <a:pt x="1142" y="25496"/>
                    </a:cubicBezTo>
                    <a:lnTo>
                      <a:pt x="5319" y="25496"/>
                    </a:lnTo>
                    <a:cubicBezTo>
                      <a:pt x="5981" y="25496"/>
                      <a:pt x="6460" y="24925"/>
                      <a:pt x="6460" y="24241"/>
                    </a:cubicBezTo>
                    <a:lnTo>
                      <a:pt x="6460" y="3812"/>
                    </a:lnTo>
                    <a:cubicBezTo>
                      <a:pt x="6460" y="2762"/>
                      <a:pt x="6072" y="1803"/>
                      <a:pt x="5410" y="1141"/>
                    </a:cubicBezTo>
                    <a:cubicBezTo>
                      <a:pt x="4748" y="480"/>
                      <a:pt x="3790" y="0"/>
                      <a:pt x="27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268" name="Google Shape;268;p19"/>
          <p:cNvGrpSpPr/>
          <p:nvPr/>
        </p:nvGrpSpPr>
        <p:grpSpPr>
          <a:xfrm>
            <a:off x="642325" y="1575474"/>
            <a:ext cx="4218950" cy="3419486"/>
            <a:chOff x="642325" y="1575474"/>
            <a:chExt cx="4218950" cy="3419486"/>
          </a:xfrm>
        </p:grpSpPr>
        <p:grpSp>
          <p:nvGrpSpPr>
            <p:cNvPr id="269" name="Google Shape;269;p19"/>
            <p:cNvGrpSpPr/>
            <p:nvPr/>
          </p:nvGrpSpPr>
          <p:grpSpPr>
            <a:xfrm>
              <a:off x="1129739" y="1746845"/>
              <a:ext cx="3356771" cy="2825144"/>
              <a:chOff x="6725083" y="1045479"/>
              <a:chExt cx="1867778" cy="1660970"/>
            </a:xfrm>
          </p:grpSpPr>
          <p:sp>
            <p:nvSpPr>
              <p:cNvPr id="270" name="Google Shape;270;p19"/>
              <p:cNvSpPr/>
              <p:nvPr/>
            </p:nvSpPr>
            <p:spPr>
              <a:xfrm>
                <a:off x="6725083" y="1045479"/>
                <a:ext cx="1867778" cy="1660970"/>
              </a:xfrm>
              <a:custGeom>
                <a:avLst/>
                <a:gdLst/>
                <a:ahLst/>
                <a:cxnLst/>
                <a:rect l="l" t="t" r="r" b="b"/>
                <a:pathLst>
                  <a:path w="35472" h="35563" extrusionOk="0">
                    <a:moveTo>
                      <a:pt x="571" y="0"/>
                    </a:moveTo>
                    <a:cubicBezTo>
                      <a:pt x="274" y="0"/>
                      <a:pt x="1" y="274"/>
                      <a:pt x="1" y="662"/>
                    </a:cubicBezTo>
                    <a:lnTo>
                      <a:pt x="1" y="34900"/>
                    </a:lnTo>
                    <a:cubicBezTo>
                      <a:pt x="1" y="35265"/>
                      <a:pt x="274" y="35562"/>
                      <a:pt x="571" y="35562"/>
                    </a:cubicBezTo>
                    <a:lnTo>
                      <a:pt x="34900" y="35562"/>
                    </a:lnTo>
                    <a:cubicBezTo>
                      <a:pt x="35174" y="35562"/>
                      <a:pt x="35471" y="35265"/>
                      <a:pt x="35471" y="34900"/>
                    </a:cubicBezTo>
                    <a:lnTo>
                      <a:pt x="35471" y="662"/>
                    </a:lnTo>
                    <a:cubicBezTo>
                      <a:pt x="35471" y="274"/>
                      <a:pt x="35174" y="0"/>
                      <a:pt x="349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71" name="Google Shape;271;p19"/>
              <p:cNvGrpSpPr/>
              <p:nvPr/>
            </p:nvGrpSpPr>
            <p:grpSpPr>
              <a:xfrm>
                <a:off x="6725083" y="1049729"/>
                <a:ext cx="1867778" cy="1656720"/>
                <a:chOff x="6725083" y="1049729"/>
                <a:chExt cx="1867778" cy="1656720"/>
              </a:xfrm>
            </p:grpSpPr>
            <p:sp>
              <p:nvSpPr>
                <p:cNvPr id="272" name="Google Shape;272;p19"/>
                <p:cNvSpPr/>
                <p:nvPr/>
              </p:nvSpPr>
              <p:spPr>
                <a:xfrm>
                  <a:off x="7500047" y="2295584"/>
                  <a:ext cx="3232" cy="13672"/>
                </a:xfrm>
                <a:custGeom>
                  <a:avLst/>
                  <a:gdLst/>
                  <a:ahLst/>
                  <a:cxnLst/>
                  <a:rect l="l" t="t" r="r" b="b"/>
                  <a:pathLst>
                    <a:path w="92" h="389" extrusionOk="0">
                      <a:moveTo>
                        <a:pt x="1" y="0"/>
                      </a:moveTo>
                      <a:lnTo>
                        <a:pt x="1" y="388"/>
                      </a:lnTo>
                      <a:lnTo>
                        <a:pt x="92" y="388"/>
                      </a:lnTo>
                      <a:lnTo>
                        <a:pt x="92" y="0"/>
                      </a:lnTo>
                      <a:close/>
                    </a:path>
                  </a:pathLst>
                </a:custGeom>
                <a:solidFill>
                  <a:srgbClr val="EAEA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3" name="Google Shape;273;p19"/>
                <p:cNvSpPr/>
                <p:nvPr/>
              </p:nvSpPr>
              <p:spPr>
                <a:xfrm>
                  <a:off x="6924591" y="1049729"/>
                  <a:ext cx="6055" cy="1656720"/>
                </a:xfrm>
                <a:custGeom>
                  <a:avLst/>
                  <a:gdLst/>
                  <a:ahLst/>
                  <a:cxnLst/>
                  <a:rect l="l" t="t" r="r" b="b"/>
                  <a:pathLst>
                    <a:path w="115" h="35472" extrusionOk="0">
                      <a:moveTo>
                        <a:pt x="1" y="1"/>
                      </a:moveTo>
                      <a:lnTo>
                        <a:pt x="1" y="35471"/>
                      </a:lnTo>
                      <a:lnTo>
                        <a:pt x="115" y="35471"/>
                      </a:lnTo>
                      <a:lnTo>
                        <a:pt x="115" y="1"/>
                      </a:lnTo>
                      <a:close/>
                    </a:path>
                  </a:pathLst>
                </a:custGeom>
                <a:solidFill>
                  <a:srgbClr val="FF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4" name="Google Shape;274;p19"/>
                <p:cNvSpPr/>
                <p:nvPr/>
              </p:nvSpPr>
              <p:spPr>
                <a:xfrm>
                  <a:off x="6725083" y="1200023"/>
                  <a:ext cx="1867778" cy="5418"/>
                </a:xfrm>
                <a:custGeom>
                  <a:avLst/>
                  <a:gdLst/>
                  <a:ahLst/>
                  <a:cxnLst/>
                  <a:rect l="l" t="t" r="r" b="b"/>
                  <a:pathLst>
                    <a:path w="35472" h="116" extrusionOk="0">
                      <a:moveTo>
                        <a:pt x="1" y="1"/>
                      </a:moveTo>
                      <a:lnTo>
                        <a:pt x="1" y="115"/>
                      </a:lnTo>
                      <a:lnTo>
                        <a:pt x="35471" y="115"/>
                      </a:lnTo>
                      <a:lnTo>
                        <a:pt x="35471" y="1"/>
                      </a:lnTo>
                      <a:close/>
                    </a:path>
                  </a:pathLst>
                </a:custGeom>
                <a:solidFill>
                  <a:srgbClr val="FF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5" name="Google Shape;275;p19"/>
                <p:cNvSpPr/>
                <p:nvPr/>
              </p:nvSpPr>
              <p:spPr>
                <a:xfrm>
                  <a:off x="6725083" y="1369559"/>
                  <a:ext cx="1867778" cy="4297"/>
                </a:xfrm>
                <a:custGeom>
                  <a:avLst/>
                  <a:gdLst/>
                  <a:ahLst/>
                  <a:cxnLst/>
                  <a:rect l="l" t="t" r="r" b="b"/>
                  <a:pathLst>
                    <a:path w="35472" h="92" extrusionOk="0">
                      <a:moveTo>
                        <a:pt x="1" y="0"/>
                      </a:moveTo>
                      <a:lnTo>
                        <a:pt x="1" y="91"/>
                      </a:lnTo>
                      <a:lnTo>
                        <a:pt x="35471" y="91"/>
                      </a:lnTo>
                      <a:lnTo>
                        <a:pt x="35471" y="0"/>
                      </a:lnTo>
                      <a:close/>
                    </a:path>
                  </a:pathLst>
                </a:custGeom>
                <a:solidFill>
                  <a:srgbClr val="FF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6" name="Google Shape;276;p19"/>
                <p:cNvSpPr/>
                <p:nvPr/>
              </p:nvSpPr>
              <p:spPr>
                <a:xfrm>
                  <a:off x="6725083" y="1537974"/>
                  <a:ext cx="1867778" cy="4297"/>
                </a:xfrm>
                <a:custGeom>
                  <a:avLst/>
                  <a:gdLst/>
                  <a:ahLst/>
                  <a:cxnLst/>
                  <a:rect l="l" t="t" r="r" b="b"/>
                  <a:pathLst>
                    <a:path w="35472" h="92" extrusionOk="0">
                      <a:moveTo>
                        <a:pt x="1" y="1"/>
                      </a:moveTo>
                      <a:lnTo>
                        <a:pt x="1" y="92"/>
                      </a:lnTo>
                      <a:lnTo>
                        <a:pt x="35471" y="92"/>
                      </a:lnTo>
                      <a:lnTo>
                        <a:pt x="35471" y="1"/>
                      </a:lnTo>
                      <a:close/>
                    </a:path>
                  </a:pathLst>
                </a:custGeom>
                <a:solidFill>
                  <a:srgbClr val="FF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7" name="Google Shape;277;p19"/>
                <p:cNvSpPr/>
                <p:nvPr/>
              </p:nvSpPr>
              <p:spPr>
                <a:xfrm>
                  <a:off x="6725083" y="1706389"/>
                  <a:ext cx="1867778" cy="5418"/>
                </a:xfrm>
                <a:custGeom>
                  <a:avLst/>
                  <a:gdLst/>
                  <a:ahLst/>
                  <a:cxnLst/>
                  <a:rect l="l" t="t" r="r" b="b"/>
                  <a:pathLst>
                    <a:path w="35472" h="116" extrusionOk="0">
                      <a:moveTo>
                        <a:pt x="1" y="1"/>
                      </a:moveTo>
                      <a:lnTo>
                        <a:pt x="1" y="115"/>
                      </a:lnTo>
                      <a:lnTo>
                        <a:pt x="35471" y="115"/>
                      </a:lnTo>
                      <a:lnTo>
                        <a:pt x="35471" y="1"/>
                      </a:lnTo>
                      <a:close/>
                    </a:path>
                  </a:pathLst>
                </a:custGeom>
                <a:solidFill>
                  <a:srgbClr val="FF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8" name="Google Shape;278;p19"/>
                <p:cNvSpPr/>
                <p:nvPr/>
              </p:nvSpPr>
              <p:spPr>
                <a:xfrm>
                  <a:off x="6725083" y="1875925"/>
                  <a:ext cx="1867778" cy="4297"/>
                </a:xfrm>
                <a:custGeom>
                  <a:avLst/>
                  <a:gdLst/>
                  <a:ahLst/>
                  <a:cxnLst/>
                  <a:rect l="l" t="t" r="r" b="b"/>
                  <a:pathLst>
                    <a:path w="35472" h="92" extrusionOk="0">
                      <a:moveTo>
                        <a:pt x="1" y="0"/>
                      </a:moveTo>
                      <a:lnTo>
                        <a:pt x="1" y="91"/>
                      </a:lnTo>
                      <a:lnTo>
                        <a:pt x="35471" y="91"/>
                      </a:lnTo>
                      <a:lnTo>
                        <a:pt x="35471" y="0"/>
                      </a:lnTo>
                      <a:close/>
                    </a:path>
                  </a:pathLst>
                </a:custGeom>
                <a:solidFill>
                  <a:srgbClr val="FF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9" name="Google Shape;279;p19"/>
                <p:cNvSpPr/>
                <p:nvPr/>
              </p:nvSpPr>
              <p:spPr>
                <a:xfrm>
                  <a:off x="6725083" y="2044340"/>
                  <a:ext cx="1867778" cy="4297"/>
                </a:xfrm>
                <a:custGeom>
                  <a:avLst/>
                  <a:gdLst/>
                  <a:ahLst/>
                  <a:cxnLst/>
                  <a:rect l="l" t="t" r="r" b="b"/>
                  <a:pathLst>
                    <a:path w="35472" h="92" extrusionOk="0">
                      <a:moveTo>
                        <a:pt x="1" y="1"/>
                      </a:moveTo>
                      <a:lnTo>
                        <a:pt x="1" y="92"/>
                      </a:lnTo>
                      <a:lnTo>
                        <a:pt x="35471" y="92"/>
                      </a:lnTo>
                      <a:lnTo>
                        <a:pt x="35471" y="1"/>
                      </a:lnTo>
                      <a:close/>
                    </a:path>
                  </a:pathLst>
                </a:custGeom>
                <a:solidFill>
                  <a:srgbClr val="FF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0" name="Google Shape;280;p19"/>
                <p:cNvSpPr/>
                <p:nvPr/>
              </p:nvSpPr>
              <p:spPr>
                <a:xfrm>
                  <a:off x="6725083" y="2212755"/>
                  <a:ext cx="1867778" cy="5418"/>
                </a:xfrm>
                <a:custGeom>
                  <a:avLst/>
                  <a:gdLst/>
                  <a:ahLst/>
                  <a:cxnLst/>
                  <a:rect l="l" t="t" r="r" b="b"/>
                  <a:pathLst>
                    <a:path w="35472" h="116" extrusionOk="0">
                      <a:moveTo>
                        <a:pt x="1" y="1"/>
                      </a:moveTo>
                      <a:lnTo>
                        <a:pt x="1" y="115"/>
                      </a:lnTo>
                      <a:lnTo>
                        <a:pt x="35471" y="115"/>
                      </a:lnTo>
                      <a:lnTo>
                        <a:pt x="35471" y="1"/>
                      </a:lnTo>
                      <a:close/>
                    </a:path>
                  </a:pathLst>
                </a:custGeom>
                <a:solidFill>
                  <a:srgbClr val="FF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1" name="Google Shape;281;p19"/>
                <p:cNvSpPr/>
                <p:nvPr/>
              </p:nvSpPr>
              <p:spPr>
                <a:xfrm>
                  <a:off x="6725083" y="2377994"/>
                  <a:ext cx="1867778" cy="4344"/>
                </a:xfrm>
                <a:custGeom>
                  <a:avLst/>
                  <a:gdLst/>
                  <a:ahLst/>
                  <a:cxnLst/>
                  <a:rect l="l" t="t" r="r" b="b"/>
                  <a:pathLst>
                    <a:path w="35472" h="93" extrusionOk="0">
                      <a:moveTo>
                        <a:pt x="1" y="1"/>
                      </a:moveTo>
                      <a:lnTo>
                        <a:pt x="1" y="92"/>
                      </a:lnTo>
                      <a:lnTo>
                        <a:pt x="35471" y="92"/>
                      </a:lnTo>
                      <a:lnTo>
                        <a:pt x="35471" y="1"/>
                      </a:lnTo>
                      <a:close/>
                    </a:path>
                  </a:pathLst>
                </a:custGeom>
                <a:solidFill>
                  <a:srgbClr val="FF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2" name="Google Shape;282;p19"/>
                <p:cNvSpPr/>
                <p:nvPr/>
              </p:nvSpPr>
              <p:spPr>
                <a:xfrm>
                  <a:off x="6725083" y="2546456"/>
                  <a:ext cx="1867778" cy="4297"/>
                </a:xfrm>
                <a:custGeom>
                  <a:avLst/>
                  <a:gdLst/>
                  <a:ahLst/>
                  <a:cxnLst/>
                  <a:rect l="l" t="t" r="r" b="b"/>
                  <a:pathLst>
                    <a:path w="35472" h="92" extrusionOk="0">
                      <a:moveTo>
                        <a:pt x="1" y="0"/>
                      </a:moveTo>
                      <a:lnTo>
                        <a:pt x="1" y="92"/>
                      </a:lnTo>
                      <a:lnTo>
                        <a:pt x="35471" y="92"/>
                      </a:lnTo>
                      <a:lnTo>
                        <a:pt x="35471" y="0"/>
                      </a:lnTo>
                      <a:close/>
                    </a:path>
                  </a:pathLst>
                </a:custGeom>
                <a:solidFill>
                  <a:srgbClr val="FF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283" name="Google Shape;283;p19"/>
            <p:cNvSpPr/>
            <p:nvPr/>
          </p:nvSpPr>
          <p:spPr>
            <a:xfrm rot="-234570" flipH="1">
              <a:off x="675316" y="1600360"/>
              <a:ext cx="763944" cy="993850"/>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rgbClr val="EC827D">
                <a:alpha val="49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4" name="Google Shape;284;p19"/>
            <p:cNvSpPr/>
            <p:nvPr/>
          </p:nvSpPr>
          <p:spPr>
            <a:xfrm rot="826384" flipH="1">
              <a:off x="3990004" y="3924454"/>
              <a:ext cx="763948" cy="993854"/>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rgbClr val="EC827D">
                <a:alpha val="49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85" name="Google Shape;285;p19"/>
          <p:cNvSpPr txBox="1">
            <a:spLocks noGrp="1"/>
          </p:cNvSpPr>
          <p:nvPr>
            <p:ph type="title"/>
          </p:nvPr>
        </p:nvSpPr>
        <p:spPr>
          <a:xfrm>
            <a:off x="414875" y="487775"/>
            <a:ext cx="84582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2600"/>
              <a:buNone/>
              <a:defRPr sz="3000">
                <a:solidFill>
                  <a:schemeClr val="accent1"/>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p:txBody>
      </p:sp>
      <p:sp>
        <p:nvSpPr>
          <p:cNvPr id="286" name="Google Shape;286;p19"/>
          <p:cNvSpPr txBox="1">
            <a:spLocks noGrp="1"/>
          </p:cNvSpPr>
          <p:nvPr>
            <p:ph type="subTitle" idx="1"/>
          </p:nvPr>
        </p:nvSpPr>
        <p:spPr>
          <a:xfrm>
            <a:off x="1151263" y="1168878"/>
            <a:ext cx="3646800" cy="488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200"/>
              <a:buFont typeface="Mansalva"/>
              <a:buNone/>
              <a:defRPr sz="2200">
                <a:solidFill>
                  <a:schemeClr val="accent1"/>
                </a:solidFill>
                <a:latin typeface="Mansalva"/>
                <a:ea typeface="Mansalva"/>
                <a:cs typeface="Mansalva"/>
                <a:sym typeface="Mansalva"/>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p:txBody>
      </p:sp>
      <p:sp>
        <p:nvSpPr>
          <p:cNvPr id="287" name="Google Shape;287;p19"/>
          <p:cNvSpPr txBox="1">
            <a:spLocks noGrp="1"/>
          </p:cNvSpPr>
          <p:nvPr>
            <p:ph type="body" idx="2"/>
          </p:nvPr>
        </p:nvSpPr>
        <p:spPr>
          <a:xfrm>
            <a:off x="1151263" y="1987550"/>
            <a:ext cx="3213600" cy="2366400"/>
          </a:xfrm>
          <a:prstGeom prst="rect">
            <a:avLst/>
          </a:prstGeom>
        </p:spPr>
        <p:txBody>
          <a:bodyPr spcFirstLastPara="1" wrap="square" lIns="91425" tIns="91425" rIns="91425" bIns="91425" anchor="t" anchorCtr="0">
            <a:noAutofit/>
          </a:bodyPr>
          <a:lstStyle>
            <a:lvl1pPr marL="457200" lvl="0" indent="-330200" rtl="0">
              <a:lnSpc>
                <a:spcPct val="100000"/>
              </a:lnSpc>
              <a:spcBef>
                <a:spcPts val="0"/>
              </a:spcBef>
              <a:spcAft>
                <a:spcPts val="0"/>
              </a:spcAft>
              <a:buSzPts val="1600"/>
              <a:buChar char="●"/>
              <a:defRPr sz="1600"/>
            </a:lvl1pPr>
            <a:lvl2pPr marL="914400" lvl="1" indent="-330200" rtl="0">
              <a:spcBef>
                <a:spcPts val="1000"/>
              </a:spcBef>
              <a:spcAft>
                <a:spcPts val="0"/>
              </a:spcAft>
              <a:buSzPts val="1600"/>
              <a:buChar char="○"/>
              <a:defRPr sz="1600"/>
            </a:lvl2pPr>
            <a:lvl3pPr marL="1371600" lvl="2" indent="-330200" rtl="0">
              <a:spcBef>
                <a:spcPts val="1600"/>
              </a:spcBef>
              <a:spcAft>
                <a:spcPts val="0"/>
              </a:spcAft>
              <a:buSzPts val="1600"/>
              <a:buChar char="■"/>
              <a:defRPr sz="1600"/>
            </a:lvl3pPr>
            <a:lvl4pPr marL="1828800" lvl="3" indent="-330200" rtl="0">
              <a:spcBef>
                <a:spcPts val="1600"/>
              </a:spcBef>
              <a:spcAft>
                <a:spcPts val="0"/>
              </a:spcAft>
              <a:buSzPts val="1600"/>
              <a:buChar char="●"/>
              <a:defRPr sz="1600"/>
            </a:lvl4pPr>
            <a:lvl5pPr marL="2286000" lvl="4" indent="-330200" rtl="0">
              <a:spcBef>
                <a:spcPts val="1600"/>
              </a:spcBef>
              <a:spcAft>
                <a:spcPts val="0"/>
              </a:spcAft>
              <a:buSzPts val="1600"/>
              <a:buChar char="○"/>
              <a:defRPr sz="1600"/>
            </a:lvl5pPr>
            <a:lvl6pPr marL="2743200" lvl="5" indent="-330200" rtl="0">
              <a:spcBef>
                <a:spcPts val="1600"/>
              </a:spcBef>
              <a:spcAft>
                <a:spcPts val="0"/>
              </a:spcAft>
              <a:buSzPts val="1600"/>
              <a:buChar char="■"/>
              <a:defRPr sz="1600"/>
            </a:lvl6pPr>
            <a:lvl7pPr marL="3200400" lvl="6" indent="-330200" rtl="0">
              <a:spcBef>
                <a:spcPts val="1600"/>
              </a:spcBef>
              <a:spcAft>
                <a:spcPts val="0"/>
              </a:spcAft>
              <a:buSzPts val="1600"/>
              <a:buChar char="●"/>
              <a:defRPr sz="1600"/>
            </a:lvl7pPr>
            <a:lvl8pPr marL="3657600" lvl="7" indent="-330200" rtl="0">
              <a:spcBef>
                <a:spcPts val="1600"/>
              </a:spcBef>
              <a:spcAft>
                <a:spcPts val="0"/>
              </a:spcAft>
              <a:buSzPts val="1600"/>
              <a:buChar char="○"/>
              <a:defRPr sz="1600"/>
            </a:lvl8pPr>
            <a:lvl9pPr marL="4114800" lvl="8" indent="-330200" rtl="0">
              <a:spcBef>
                <a:spcPts val="1600"/>
              </a:spcBef>
              <a:spcAft>
                <a:spcPts val="1600"/>
              </a:spcAft>
              <a:buSzPts val="1600"/>
              <a:buChar char="■"/>
              <a:defRPr sz="16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1">
  <p:cSld name="CUSTOM_4">
    <p:spTree>
      <p:nvGrpSpPr>
        <p:cNvPr id="1" name="Shape 334"/>
        <p:cNvGrpSpPr/>
        <p:nvPr/>
      </p:nvGrpSpPr>
      <p:grpSpPr>
        <a:xfrm>
          <a:off x="0" y="0"/>
          <a:ext cx="0" cy="0"/>
          <a:chOff x="0" y="0"/>
          <a:chExt cx="0" cy="0"/>
        </a:xfrm>
      </p:grpSpPr>
      <p:grpSp>
        <p:nvGrpSpPr>
          <p:cNvPr id="335" name="Google Shape;335;p23"/>
          <p:cNvGrpSpPr/>
          <p:nvPr/>
        </p:nvGrpSpPr>
        <p:grpSpPr>
          <a:xfrm>
            <a:off x="95162" y="199025"/>
            <a:ext cx="8825129" cy="4814880"/>
            <a:chOff x="95162" y="199025"/>
            <a:chExt cx="8825129" cy="4814880"/>
          </a:xfrm>
        </p:grpSpPr>
        <p:sp>
          <p:nvSpPr>
            <p:cNvPr id="336" name="Google Shape;336;p23"/>
            <p:cNvSpPr/>
            <p:nvPr/>
          </p:nvSpPr>
          <p:spPr>
            <a:xfrm>
              <a:off x="604291" y="250805"/>
              <a:ext cx="8316000" cy="4763100"/>
            </a:xfrm>
            <a:prstGeom prst="roundRect">
              <a:avLst>
                <a:gd name="adj" fmla="val 4643"/>
              </a:avLst>
            </a:prstGeom>
            <a:solidFill>
              <a:srgbClr val="E3E3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7" name="Google Shape;337;p23"/>
            <p:cNvSpPr/>
            <p:nvPr/>
          </p:nvSpPr>
          <p:spPr>
            <a:xfrm>
              <a:off x="439175" y="199025"/>
              <a:ext cx="8409600" cy="4763100"/>
            </a:xfrm>
            <a:prstGeom prst="roundRect">
              <a:avLst>
                <a:gd name="adj" fmla="val 4643"/>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338" name="Google Shape;338;p23"/>
            <p:cNvGrpSpPr/>
            <p:nvPr/>
          </p:nvGrpSpPr>
          <p:grpSpPr>
            <a:xfrm>
              <a:off x="95162" y="199027"/>
              <a:ext cx="344001" cy="1985625"/>
              <a:chOff x="95162" y="199027"/>
              <a:chExt cx="344001" cy="1985625"/>
            </a:xfrm>
          </p:grpSpPr>
          <p:sp>
            <p:nvSpPr>
              <p:cNvPr id="339" name="Google Shape;339;p23"/>
              <p:cNvSpPr/>
              <p:nvPr/>
            </p:nvSpPr>
            <p:spPr>
              <a:xfrm>
                <a:off x="208199" y="1155322"/>
                <a:ext cx="153964" cy="1022898"/>
              </a:xfrm>
              <a:custGeom>
                <a:avLst/>
                <a:gdLst/>
                <a:ahLst/>
                <a:cxnLst/>
                <a:rect l="l" t="t" r="r" b="b"/>
                <a:pathLst>
                  <a:path w="4383" h="29103" extrusionOk="0">
                    <a:moveTo>
                      <a:pt x="0" y="1"/>
                    </a:moveTo>
                    <a:lnTo>
                      <a:pt x="0" y="26546"/>
                    </a:lnTo>
                    <a:cubicBezTo>
                      <a:pt x="0" y="27779"/>
                      <a:pt x="777" y="28829"/>
                      <a:pt x="1918" y="29103"/>
                    </a:cubicBezTo>
                    <a:cubicBezTo>
                      <a:pt x="4383" y="28623"/>
                      <a:pt x="3995" y="26820"/>
                      <a:pt x="3995" y="26820"/>
                    </a:cubicBezTo>
                    <a:lnTo>
                      <a:pt x="3995" y="663"/>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0" name="Google Shape;340;p23"/>
              <p:cNvSpPr/>
              <p:nvPr/>
            </p:nvSpPr>
            <p:spPr>
              <a:xfrm>
                <a:off x="208199" y="1018141"/>
                <a:ext cx="194079" cy="1166510"/>
              </a:xfrm>
              <a:custGeom>
                <a:avLst/>
                <a:gdLst/>
                <a:ahLst/>
                <a:cxnLst/>
                <a:rect l="l" t="t" r="r" b="b"/>
                <a:pathLst>
                  <a:path w="5525" h="33189" extrusionOk="0">
                    <a:moveTo>
                      <a:pt x="0" y="0"/>
                    </a:moveTo>
                    <a:lnTo>
                      <a:pt x="0" y="3904"/>
                    </a:lnTo>
                    <a:lnTo>
                      <a:pt x="3995" y="4566"/>
                    </a:lnTo>
                    <a:lnTo>
                      <a:pt x="3995" y="30723"/>
                    </a:lnTo>
                    <a:cubicBezTo>
                      <a:pt x="3995" y="30723"/>
                      <a:pt x="4383" y="32526"/>
                      <a:pt x="1918" y="33006"/>
                    </a:cubicBezTo>
                    <a:cubicBezTo>
                      <a:pt x="2192" y="33188"/>
                      <a:pt x="2488" y="33188"/>
                      <a:pt x="2762" y="33188"/>
                    </a:cubicBezTo>
                    <a:cubicBezTo>
                      <a:pt x="4292" y="33188"/>
                      <a:pt x="5524" y="31956"/>
                      <a:pt x="5524" y="30449"/>
                    </a:cubicBezTo>
                    <a:lnTo>
                      <a:pt x="5524" y="0"/>
                    </a:lnTo>
                    <a:close/>
                  </a:path>
                </a:pathLst>
              </a:custGeom>
              <a:solidFill>
                <a:srgbClr val="D8D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1" name="Google Shape;341;p23"/>
              <p:cNvSpPr/>
              <p:nvPr/>
            </p:nvSpPr>
            <p:spPr>
              <a:xfrm>
                <a:off x="95162" y="329811"/>
                <a:ext cx="123508" cy="725269"/>
              </a:xfrm>
              <a:custGeom>
                <a:avLst/>
                <a:gdLst/>
                <a:ahLst/>
                <a:cxnLst/>
                <a:rect l="l" t="t" r="r" b="b"/>
                <a:pathLst>
                  <a:path w="3516" h="20635" extrusionOk="0">
                    <a:moveTo>
                      <a:pt x="2762" y="0"/>
                    </a:moveTo>
                    <a:cubicBezTo>
                      <a:pt x="1233" y="0"/>
                      <a:pt x="0" y="1233"/>
                      <a:pt x="0" y="2671"/>
                    </a:cubicBezTo>
                    <a:lnTo>
                      <a:pt x="0" y="19881"/>
                    </a:lnTo>
                    <a:cubicBezTo>
                      <a:pt x="0" y="20361"/>
                      <a:pt x="365" y="20634"/>
                      <a:pt x="753" y="20634"/>
                    </a:cubicBezTo>
                    <a:cubicBezTo>
                      <a:pt x="1233" y="20634"/>
                      <a:pt x="1507" y="20361"/>
                      <a:pt x="1507" y="19881"/>
                    </a:cubicBezTo>
                    <a:lnTo>
                      <a:pt x="1507" y="2671"/>
                    </a:lnTo>
                    <a:cubicBezTo>
                      <a:pt x="1507" y="1986"/>
                      <a:pt x="2077" y="1530"/>
                      <a:pt x="2762" y="1530"/>
                    </a:cubicBezTo>
                    <a:cubicBezTo>
                      <a:pt x="3127" y="1530"/>
                      <a:pt x="3515" y="1142"/>
                      <a:pt x="3515" y="754"/>
                    </a:cubicBezTo>
                    <a:cubicBezTo>
                      <a:pt x="3515" y="274"/>
                      <a:pt x="3127" y="0"/>
                      <a:pt x="27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2" name="Google Shape;342;p23"/>
              <p:cNvSpPr/>
              <p:nvPr/>
            </p:nvSpPr>
            <p:spPr>
              <a:xfrm>
                <a:off x="158495" y="329811"/>
                <a:ext cx="60173" cy="69838"/>
              </a:xfrm>
              <a:custGeom>
                <a:avLst/>
                <a:gdLst/>
                <a:ahLst/>
                <a:cxnLst/>
                <a:rect l="l" t="t" r="r" b="b"/>
                <a:pathLst>
                  <a:path w="1713" h="1987" extrusionOk="0">
                    <a:moveTo>
                      <a:pt x="959" y="0"/>
                    </a:moveTo>
                    <a:cubicBezTo>
                      <a:pt x="571" y="0"/>
                      <a:pt x="274" y="92"/>
                      <a:pt x="0" y="183"/>
                    </a:cubicBezTo>
                    <a:lnTo>
                      <a:pt x="0" y="1986"/>
                    </a:lnTo>
                    <a:cubicBezTo>
                      <a:pt x="183" y="1712"/>
                      <a:pt x="571" y="1530"/>
                      <a:pt x="959" y="1530"/>
                    </a:cubicBezTo>
                    <a:cubicBezTo>
                      <a:pt x="1324" y="1530"/>
                      <a:pt x="1712" y="1142"/>
                      <a:pt x="1712" y="754"/>
                    </a:cubicBezTo>
                    <a:cubicBezTo>
                      <a:pt x="1712" y="274"/>
                      <a:pt x="1324" y="0"/>
                      <a:pt x="959" y="0"/>
                    </a:cubicBezTo>
                    <a:close/>
                  </a:path>
                </a:pathLst>
              </a:custGeom>
              <a:solidFill>
                <a:srgbClr val="D582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3" name="Google Shape;343;p23"/>
              <p:cNvSpPr/>
              <p:nvPr/>
            </p:nvSpPr>
            <p:spPr>
              <a:xfrm>
                <a:off x="175321" y="199027"/>
                <a:ext cx="263843" cy="926664"/>
              </a:xfrm>
              <a:custGeom>
                <a:avLst/>
                <a:gdLst/>
                <a:ahLst/>
                <a:cxnLst/>
                <a:rect l="l" t="t" r="r" b="b"/>
                <a:pathLst>
                  <a:path w="7511" h="26365" extrusionOk="0">
                    <a:moveTo>
                      <a:pt x="3698" y="1"/>
                    </a:moveTo>
                    <a:cubicBezTo>
                      <a:pt x="2466" y="1"/>
                      <a:pt x="1416" y="571"/>
                      <a:pt x="754" y="1530"/>
                    </a:cubicBezTo>
                    <a:cubicBezTo>
                      <a:pt x="275" y="2101"/>
                      <a:pt x="1" y="2854"/>
                      <a:pt x="1" y="3721"/>
                    </a:cubicBezTo>
                    <a:lnTo>
                      <a:pt x="1" y="25109"/>
                    </a:lnTo>
                    <a:cubicBezTo>
                      <a:pt x="1" y="25793"/>
                      <a:pt x="480" y="26364"/>
                      <a:pt x="1142" y="26364"/>
                    </a:cubicBezTo>
                    <a:lnTo>
                      <a:pt x="6278" y="26364"/>
                    </a:lnTo>
                    <a:cubicBezTo>
                      <a:pt x="6940" y="26364"/>
                      <a:pt x="7510" y="25793"/>
                      <a:pt x="7510" y="25109"/>
                    </a:cubicBezTo>
                    <a:lnTo>
                      <a:pt x="7510" y="3721"/>
                    </a:lnTo>
                    <a:cubicBezTo>
                      <a:pt x="7510" y="2671"/>
                      <a:pt x="7031" y="1827"/>
                      <a:pt x="6369" y="1051"/>
                    </a:cubicBezTo>
                    <a:cubicBezTo>
                      <a:pt x="5707" y="389"/>
                      <a:pt x="4748" y="1"/>
                      <a:pt x="3698" y="1"/>
                    </a:cubicBezTo>
                    <a:close/>
                  </a:path>
                </a:pathLst>
              </a:custGeom>
              <a:solidFill>
                <a:srgbClr val="E274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4" name="Google Shape;344;p23"/>
              <p:cNvSpPr/>
              <p:nvPr/>
            </p:nvSpPr>
            <p:spPr>
              <a:xfrm>
                <a:off x="175321" y="229535"/>
                <a:ext cx="226959" cy="896156"/>
              </a:xfrm>
              <a:custGeom>
                <a:avLst/>
                <a:gdLst/>
                <a:ahLst/>
                <a:cxnLst/>
                <a:rect l="l" t="t" r="r" b="b"/>
                <a:pathLst>
                  <a:path w="6461" h="25497" extrusionOk="0">
                    <a:moveTo>
                      <a:pt x="2763" y="0"/>
                    </a:moveTo>
                    <a:cubicBezTo>
                      <a:pt x="1986" y="0"/>
                      <a:pt x="1325" y="274"/>
                      <a:pt x="754" y="662"/>
                    </a:cubicBezTo>
                    <a:cubicBezTo>
                      <a:pt x="275" y="1233"/>
                      <a:pt x="1" y="1986"/>
                      <a:pt x="1" y="2853"/>
                    </a:cubicBezTo>
                    <a:lnTo>
                      <a:pt x="1" y="24241"/>
                    </a:lnTo>
                    <a:cubicBezTo>
                      <a:pt x="1" y="24925"/>
                      <a:pt x="480" y="25496"/>
                      <a:pt x="1142" y="25496"/>
                    </a:cubicBezTo>
                    <a:lnTo>
                      <a:pt x="5319" y="25496"/>
                    </a:lnTo>
                    <a:cubicBezTo>
                      <a:pt x="5981" y="25496"/>
                      <a:pt x="6460" y="24925"/>
                      <a:pt x="6460" y="24241"/>
                    </a:cubicBezTo>
                    <a:lnTo>
                      <a:pt x="6460" y="3812"/>
                    </a:lnTo>
                    <a:cubicBezTo>
                      <a:pt x="6460" y="2762"/>
                      <a:pt x="6072" y="1803"/>
                      <a:pt x="5410" y="1141"/>
                    </a:cubicBezTo>
                    <a:cubicBezTo>
                      <a:pt x="4748" y="480"/>
                      <a:pt x="3790" y="0"/>
                      <a:pt x="27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345" name="Google Shape;345;p23"/>
          <p:cNvSpPr/>
          <p:nvPr/>
        </p:nvSpPr>
        <p:spPr>
          <a:xfrm>
            <a:off x="1156450" y="4248224"/>
            <a:ext cx="873763" cy="403735"/>
          </a:xfrm>
          <a:custGeom>
            <a:avLst/>
            <a:gdLst/>
            <a:ahLst/>
            <a:cxnLst/>
            <a:rect l="l" t="t" r="r" b="b"/>
            <a:pathLst>
              <a:path w="21297" h="9834" extrusionOk="0">
                <a:moveTo>
                  <a:pt x="9313" y="3077"/>
                </a:moveTo>
                <a:lnTo>
                  <a:pt x="9313" y="3077"/>
                </a:lnTo>
                <a:cubicBezTo>
                  <a:pt x="9243" y="3112"/>
                  <a:pt x="9215" y="3137"/>
                  <a:pt x="9214" y="3155"/>
                </a:cubicBezTo>
                <a:lnTo>
                  <a:pt x="9214" y="3155"/>
                </a:lnTo>
                <a:cubicBezTo>
                  <a:pt x="9252" y="3130"/>
                  <a:pt x="9287" y="3104"/>
                  <a:pt x="9313" y="3077"/>
                </a:cubicBezTo>
                <a:close/>
                <a:moveTo>
                  <a:pt x="9222" y="3168"/>
                </a:moveTo>
                <a:cubicBezTo>
                  <a:pt x="9222" y="3168"/>
                  <a:pt x="9221" y="3168"/>
                  <a:pt x="9220" y="3169"/>
                </a:cubicBezTo>
                <a:lnTo>
                  <a:pt x="9220" y="3169"/>
                </a:lnTo>
                <a:cubicBezTo>
                  <a:pt x="9220" y="3169"/>
                  <a:pt x="9221" y="3169"/>
                  <a:pt x="9221" y="3169"/>
                </a:cubicBezTo>
                <a:lnTo>
                  <a:pt x="9221" y="3169"/>
                </a:lnTo>
                <a:lnTo>
                  <a:pt x="9222" y="3168"/>
                </a:lnTo>
                <a:close/>
                <a:moveTo>
                  <a:pt x="9214" y="3155"/>
                </a:moveTo>
                <a:cubicBezTo>
                  <a:pt x="9198" y="3165"/>
                  <a:pt x="9182" y="3175"/>
                  <a:pt x="9165" y="3184"/>
                </a:cubicBezTo>
                <a:lnTo>
                  <a:pt x="9165" y="3184"/>
                </a:lnTo>
                <a:cubicBezTo>
                  <a:pt x="9183" y="3179"/>
                  <a:pt x="9201" y="3174"/>
                  <a:pt x="9220" y="3169"/>
                </a:cubicBezTo>
                <a:lnTo>
                  <a:pt x="9220" y="3169"/>
                </a:lnTo>
                <a:cubicBezTo>
                  <a:pt x="9216" y="3165"/>
                  <a:pt x="9214" y="3160"/>
                  <a:pt x="9214" y="3155"/>
                </a:cubicBezTo>
                <a:close/>
                <a:moveTo>
                  <a:pt x="9165" y="3184"/>
                </a:moveTo>
                <a:cubicBezTo>
                  <a:pt x="9082" y="3209"/>
                  <a:pt x="9012" y="3234"/>
                  <a:pt x="8951" y="3259"/>
                </a:cubicBezTo>
                <a:lnTo>
                  <a:pt x="8951" y="3259"/>
                </a:lnTo>
                <a:cubicBezTo>
                  <a:pt x="9005" y="3258"/>
                  <a:pt x="9087" y="3228"/>
                  <a:pt x="9165" y="3184"/>
                </a:cubicBezTo>
                <a:close/>
                <a:moveTo>
                  <a:pt x="9221" y="3169"/>
                </a:moveTo>
                <a:lnTo>
                  <a:pt x="8834" y="3374"/>
                </a:lnTo>
                <a:cubicBezTo>
                  <a:pt x="8888" y="3390"/>
                  <a:pt x="8941" y="3397"/>
                  <a:pt x="8995" y="3397"/>
                </a:cubicBezTo>
                <a:cubicBezTo>
                  <a:pt x="9234" y="3397"/>
                  <a:pt x="9475" y="3259"/>
                  <a:pt x="9793" y="3259"/>
                </a:cubicBezTo>
                <a:cubicBezTo>
                  <a:pt x="9724" y="3191"/>
                  <a:pt x="9280" y="3226"/>
                  <a:pt x="9221" y="3169"/>
                </a:cubicBezTo>
                <a:close/>
                <a:moveTo>
                  <a:pt x="8224" y="3437"/>
                </a:moveTo>
                <a:lnTo>
                  <a:pt x="8172" y="3465"/>
                </a:lnTo>
                <a:cubicBezTo>
                  <a:pt x="8172" y="3465"/>
                  <a:pt x="8199" y="3453"/>
                  <a:pt x="8224" y="3437"/>
                </a:cubicBezTo>
                <a:close/>
                <a:moveTo>
                  <a:pt x="2103" y="3736"/>
                </a:moveTo>
                <a:lnTo>
                  <a:pt x="2103" y="3736"/>
                </a:lnTo>
                <a:cubicBezTo>
                  <a:pt x="2102" y="3738"/>
                  <a:pt x="2101" y="3739"/>
                  <a:pt x="2100" y="3740"/>
                </a:cubicBezTo>
                <a:lnTo>
                  <a:pt x="2100" y="3740"/>
                </a:lnTo>
                <a:cubicBezTo>
                  <a:pt x="2100" y="3740"/>
                  <a:pt x="2100" y="3739"/>
                  <a:pt x="2101" y="3739"/>
                </a:cubicBezTo>
                <a:cubicBezTo>
                  <a:pt x="2101" y="3738"/>
                  <a:pt x="2102" y="3737"/>
                  <a:pt x="2103" y="3736"/>
                </a:cubicBezTo>
                <a:close/>
                <a:moveTo>
                  <a:pt x="12737" y="3648"/>
                </a:moveTo>
                <a:cubicBezTo>
                  <a:pt x="12730" y="3687"/>
                  <a:pt x="12722" y="3723"/>
                  <a:pt x="12715" y="3757"/>
                </a:cubicBezTo>
                <a:lnTo>
                  <a:pt x="12715" y="3757"/>
                </a:lnTo>
                <a:cubicBezTo>
                  <a:pt x="12737" y="3726"/>
                  <a:pt x="12737" y="3705"/>
                  <a:pt x="12737" y="3648"/>
                </a:cubicBezTo>
                <a:close/>
                <a:moveTo>
                  <a:pt x="21297" y="4515"/>
                </a:moveTo>
                <a:cubicBezTo>
                  <a:pt x="21216" y="4515"/>
                  <a:pt x="21207" y="4515"/>
                  <a:pt x="21206" y="4577"/>
                </a:cubicBezTo>
                <a:lnTo>
                  <a:pt x="21206" y="4577"/>
                </a:lnTo>
                <a:cubicBezTo>
                  <a:pt x="21235" y="4556"/>
                  <a:pt x="21266" y="4536"/>
                  <a:pt x="21297" y="4515"/>
                </a:cubicBezTo>
                <a:close/>
                <a:moveTo>
                  <a:pt x="21206" y="4577"/>
                </a:moveTo>
                <a:lnTo>
                  <a:pt x="21206" y="4577"/>
                </a:lnTo>
                <a:cubicBezTo>
                  <a:pt x="21192" y="4587"/>
                  <a:pt x="21179" y="4597"/>
                  <a:pt x="21166" y="4606"/>
                </a:cubicBezTo>
                <a:lnTo>
                  <a:pt x="21205" y="4606"/>
                </a:lnTo>
                <a:cubicBezTo>
                  <a:pt x="21205" y="4595"/>
                  <a:pt x="21205" y="4586"/>
                  <a:pt x="21206" y="4577"/>
                </a:cubicBezTo>
                <a:close/>
                <a:moveTo>
                  <a:pt x="6091" y="4763"/>
                </a:moveTo>
                <a:cubicBezTo>
                  <a:pt x="6059" y="4772"/>
                  <a:pt x="6023" y="4781"/>
                  <a:pt x="5981" y="4789"/>
                </a:cubicBezTo>
                <a:cubicBezTo>
                  <a:pt x="6056" y="4789"/>
                  <a:pt x="6082" y="4789"/>
                  <a:pt x="6091" y="4763"/>
                </a:cubicBezTo>
                <a:close/>
                <a:moveTo>
                  <a:pt x="15225" y="5542"/>
                </a:moveTo>
                <a:cubicBezTo>
                  <a:pt x="15179" y="5542"/>
                  <a:pt x="15121" y="5542"/>
                  <a:pt x="15069" y="5550"/>
                </a:cubicBezTo>
                <a:lnTo>
                  <a:pt x="15069" y="5550"/>
                </a:lnTo>
                <a:cubicBezTo>
                  <a:pt x="15120" y="5545"/>
                  <a:pt x="15172" y="5542"/>
                  <a:pt x="15225" y="5542"/>
                </a:cubicBezTo>
                <a:close/>
                <a:moveTo>
                  <a:pt x="17599" y="5681"/>
                </a:moveTo>
                <a:cubicBezTo>
                  <a:pt x="17554" y="5745"/>
                  <a:pt x="17536" y="5761"/>
                  <a:pt x="17539" y="5761"/>
                </a:cubicBezTo>
                <a:cubicBezTo>
                  <a:pt x="17543" y="5761"/>
                  <a:pt x="17564" y="5747"/>
                  <a:pt x="17599" y="5747"/>
                </a:cubicBezTo>
                <a:lnTo>
                  <a:pt x="17599" y="5681"/>
                </a:lnTo>
                <a:close/>
                <a:moveTo>
                  <a:pt x="10843" y="6113"/>
                </a:moveTo>
                <a:cubicBezTo>
                  <a:pt x="10751" y="6227"/>
                  <a:pt x="10751" y="6318"/>
                  <a:pt x="10660" y="6409"/>
                </a:cubicBezTo>
                <a:cubicBezTo>
                  <a:pt x="10660" y="6318"/>
                  <a:pt x="10751" y="6227"/>
                  <a:pt x="10843" y="6113"/>
                </a:cubicBezTo>
                <a:close/>
                <a:moveTo>
                  <a:pt x="18261" y="6592"/>
                </a:moveTo>
                <a:cubicBezTo>
                  <a:pt x="18250" y="6592"/>
                  <a:pt x="18241" y="6593"/>
                  <a:pt x="18235" y="6596"/>
                </a:cubicBezTo>
                <a:lnTo>
                  <a:pt x="18235" y="6596"/>
                </a:lnTo>
                <a:cubicBezTo>
                  <a:pt x="18250" y="6592"/>
                  <a:pt x="18261" y="6592"/>
                  <a:pt x="18261" y="6592"/>
                </a:cubicBezTo>
                <a:close/>
                <a:moveTo>
                  <a:pt x="9519" y="5839"/>
                </a:moveTo>
                <a:lnTo>
                  <a:pt x="9519" y="5839"/>
                </a:lnTo>
                <a:cubicBezTo>
                  <a:pt x="9313" y="6021"/>
                  <a:pt x="9131" y="6409"/>
                  <a:pt x="8651" y="6683"/>
                </a:cubicBezTo>
                <a:cubicBezTo>
                  <a:pt x="8651" y="6592"/>
                  <a:pt x="8743" y="6501"/>
                  <a:pt x="8834" y="6409"/>
                </a:cubicBezTo>
                <a:cubicBezTo>
                  <a:pt x="8651" y="6409"/>
                  <a:pt x="8560" y="6592"/>
                  <a:pt x="8469" y="6683"/>
                </a:cubicBezTo>
                <a:cubicBezTo>
                  <a:pt x="8395" y="6535"/>
                  <a:pt x="8816" y="6327"/>
                  <a:pt x="9076" y="6095"/>
                </a:cubicBezTo>
                <a:lnTo>
                  <a:pt x="9076" y="6095"/>
                </a:lnTo>
                <a:cubicBezTo>
                  <a:pt x="9053" y="6129"/>
                  <a:pt x="9040" y="6170"/>
                  <a:pt x="9040" y="6227"/>
                </a:cubicBezTo>
                <a:cubicBezTo>
                  <a:pt x="9222" y="6113"/>
                  <a:pt x="9405" y="5930"/>
                  <a:pt x="9519" y="5839"/>
                </a:cubicBezTo>
                <a:close/>
                <a:moveTo>
                  <a:pt x="9701" y="6592"/>
                </a:moveTo>
                <a:cubicBezTo>
                  <a:pt x="9637" y="6686"/>
                  <a:pt x="9538" y="6806"/>
                  <a:pt x="9581" y="6806"/>
                </a:cubicBezTo>
                <a:cubicBezTo>
                  <a:pt x="9587" y="6806"/>
                  <a:pt x="9597" y="6803"/>
                  <a:pt x="9610" y="6797"/>
                </a:cubicBezTo>
                <a:lnTo>
                  <a:pt x="9793" y="6592"/>
                </a:lnTo>
                <a:close/>
                <a:moveTo>
                  <a:pt x="13989" y="7037"/>
                </a:moveTo>
                <a:cubicBezTo>
                  <a:pt x="13953" y="7048"/>
                  <a:pt x="13916" y="7060"/>
                  <a:pt x="13878" y="7071"/>
                </a:cubicBezTo>
                <a:cubicBezTo>
                  <a:pt x="13904" y="7071"/>
                  <a:pt x="13945" y="7057"/>
                  <a:pt x="13989" y="7037"/>
                </a:cubicBezTo>
                <a:close/>
                <a:moveTo>
                  <a:pt x="11056" y="7125"/>
                </a:moveTo>
                <a:cubicBezTo>
                  <a:pt x="11046" y="7137"/>
                  <a:pt x="11036" y="7150"/>
                  <a:pt x="11025" y="7163"/>
                </a:cubicBezTo>
                <a:cubicBezTo>
                  <a:pt x="11037" y="7151"/>
                  <a:pt x="11047" y="7138"/>
                  <a:pt x="11056" y="7125"/>
                </a:cubicBezTo>
                <a:close/>
                <a:moveTo>
                  <a:pt x="17599" y="7551"/>
                </a:moveTo>
                <a:lnTo>
                  <a:pt x="17599" y="7733"/>
                </a:lnTo>
                <a:cubicBezTo>
                  <a:pt x="17508" y="7825"/>
                  <a:pt x="17508" y="7825"/>
                  <a:pt x="17394" y="7939"/>
                </a:cubicBezTo>
                <a:cubicBezTo>
                  <a:pt x="17394" y="7825"/>
                  <a:pt x="17508" y="7642"/>
                  <a:pt x="17599" y="7551"/>
                </a:cubicBezTo>
                <a:close/>
                <a:moveTo>
                  <a:pt x="11413" y="2506"/>
                </a:moveTo>
                <a:cubicBezTo>
                  <a:pt x="11413" y="2598"/>
                  <a:pt x="11505" y="2598"/>
                  <a:pt x="11505" y="2803"/>
                </a:cubicBezTo>
                <a:cubicBezTo>
                  <a:pt x="11505" y="2803"/>
                  <a:pt x="11413" y="2803"/>
                  <a:pt x="11413" y="2894"/>
                </a:cubicBezTo>
                <a:cubicBezTo>
                  <a:pt x="11505" y="2986"/>
                  <a:pt x="11505" y="3077"/>
                  <a:pt x="11413" y="3465"/>
                </a:cubicBezTo>
                <a:cubicBezTo>
                  <a:pt x="11413" y="3356"/>
                  <a:pt x="11399" y="3322"/>
                  <a:pt x="11378" y="3322"/>
                </a:cubicBezTo>
                <a:cubicBezTo>
                  <a:pt x="11346" y="3322"/>
                  <a:pt x="11298" y="3402"/>
                  <a:pt x="11266" y="3402"/>
                </a:cubicBezTo>
                <a:cubicBezTo>
                  <a:pt x="11245" y="3402"/>
                  <a:pt x="11231" y="3369"/>
                  <a:pt x="11231" y="3259"/>
                </a:cubicBezTo>
                <a:cubicBezTo>
                  <a:pt x="11025" y="3556"/>
                  <a:pt x="11025" y="3830"/>
                  <a:pt x="10934" y="4127"/>
                </a:cubicBezTo>
                <a:cubicBezTo>
                  <a:pt x="10843" y="4309"/>
                  <a:pt x="10751" y="4515"/>
                  <a:pt x="10546" y="4515"/>
                </a:cubicBezTo>
                <a:cubicBezTo>
                  <a:pt x="10510" y="4622"/>
                  <a:pt x="10520" y="4660"/>
                  <a:pt x="10551" y="4660"/>
                </a:cubicBezTo>
                <a:cubicBezTo>
                  <a:pt x="10598" y="4660"/>
                  <a:pt x="10696" y="4570"/>
                  <a:pt x="10751" y="4515"/>
                </a:cubicBezTo>
                <a:cubicBezTo>
                  <a:pt x="10826" y="4347"/>
                  <a:pt x="10901" y="4194"/>
                  <a:pt x="10926" y="4194"/>
                </a:cubicBezTo>
                <a:cubicBezTo>
                  <a:pt x="10931" y="4194"/>
                  <a:pt x="10934" y="4202"/>
                  <a:pt x="10934" y="4218"/>
                </a:cubicBezTo>
                <a:cubicBezTo>
                  <a:pt x="10942" y="4210"/>
                  <a:pt x="10948" y="4207"/>
                  <a:pt x="10954" y="4207"/>
                </a:cubicBezTo>
                <a:cubicBezTo>
                  <a:pt x="11009" y="4207"/>
                  <a:pt x="10918" y="4622"/>
                  <a:pt x="10751" y="4789"/>
                </a:cubicBezTo>
                <a:cubicBezTo>
                  <a:pt x="10660" y="4880"/>
                  <a:pt x="10455" y="4880"/>
                  <a:pt x="10363" y="4971"/>
                </a:cubicBezTo>
                <a:cubicBezTo>
                  <a:pt x="10195" y="5077"/>
                  <a:pt x="10006" y="5163"/>
                  <a:pt x="9834" y="5392"/>
                </a:cubicBezTo>
                <a:lnTo>
                  <a:pt x="9834" y="5392"/>
                </a:lnTo>
                <a:cubicBezTo>
                  <a:pt x="9847" y="5352"/>
                  <a:pt x="9818" y="5334"/>
                  <a:pt x="9884" y="5268"/>
                </a:cubicBezTo>
                <a:lnTo>
                  <a:pt x="9884" y="5268"/>
                </a:lnTo>
                <a:cubicBezTo>
                  <a:pt x="9701" y="5451"/>
                  <a:pt x="9610" y="5656"/>
                  <a:pt x="9313" y="5839"/>
                </a:cubicBezTo>
                <a:cubicBezTo>
                  <a:pt x="9274" y="5917"/>
                  <a:pt x="9219" y="5961"/>
                  <a:pt x="9168" y="6003"/>
                </a:cubicBezTo>
                <a:lnTo>
                  <a:pt x="9168" y="6003"/>
                </a:lnTo>
                <a:cubicBezTo>
                  <a:pt x="9189" y="5979"/>
                  <a:pt x="9207" y="5955"/>
                  <a:pt x="9222" y="5930"/>
                </a:cubicBezTo>
                <a:cubicBezTo>
                  <a:pt x="9083" y="5930"/>
                  <a:pt x="8877" y="6210"/>
                  <a:pt x="8787" y="6210"/>
                </a:cubicBezTo>
                <a:cubicBezTo>
                  <a:pt x="8759" y="6210"/>
                  <a:pt x="8743" y="6183"/>
                  <a:pt x="8743" y="6113"/>
                </a:cubicBezTo>
                <a:cubicBezTo>
                  <a:pt x="8651" y="6501"/>
                  <a:pt x="8263" y="6501"/>
                  <a:pt x="7990" y="6889"/>
                </a:cubicBezTo>
                <a:lnTo>
                  <a:pt x="7990" y="6797"/>
                </a:lnTo>
                <a:cubicBezTo>
                  <a:pt x="7898" y="6797"/>
                  <a:pt x="7807" y="6889"/>
                  <a:pt x="7693" y="6980"/>
                </a:cubicBezTo>
                <a:cubicBezTo>
                  <a:pt x="7693" y="6889"/>
                  <a:pt x="7806" y="6798"/>
                  <a:pt x="7807" y="6797"/>
                </a:cubicBezTo>
                <a:lnTo>
                  <a:pt x="7807" y="6797"/>
                </a:lnTo>
                <a:cubicBezTo>
                  <a:pt x="7693" y="6889"/>
                  <a:pt x="7510" y="6980"/>
                  <a:pt x="7328" y="6980"/>
                </a:cubicBezTo>
                <a:cubicBezTo>
                  <a:pt x="7236" y="7071"/>
                  <a:pt x="7031" y="7071"/>
                  <a:pt x="6940" y="7163"/>
                </a:cubicBezTo>
                <a:cubicBezTo>
                  <a:pt x="7130" y="7071"/>
                  <a:pt x="7213" y="7041"/>
                  <a:pt x="7252" y="7041"/>
                </a:cubicBezTo>
                <a:cubicBezTo>
                  <a:pt x="7328" y="7041"/>
                  <a:pt x="7221" y="7163"/>
                  <a:pt x="7419" y="7163"/>
                </a:cubicBezTo>
                <a:cubicBezTo>
                  <a:pt x="7031" y="7368"/>
                  <a:pt x="6848" y="7368"/>
                  <a:pt x="6757" y="7368"/>
                </a:cubicBezTo>
                <a:cubicBezTo>
                  <a:pt x="6552" y="7368"/>
                  <a:pt x="6369" y="7368"/>
                  <a:pt x="5981" y="7459"/>
                </a:cubicBezTo>
                <a:cubicBezTo>
                  <a:pt x="6186" y="7459"/>
                  <a:pt x="6369" y="7459"/>
                  <a:pt x="6278" y="7551"/>
                </a:cubicBezTo>
                <a:cubicBezTo>
                  <a:pt x="6156" y="7551"/>
                  <a:pt x="5983" y="7591"/>
                  <a:pt x="5855" y="7591"/>
                </a:cubicBezTo>
                <a:cubicBezTo>
                  <a:pt x="5791" y="7591"/>
                  <a:pt x="5737" y="7581"/>
                  <a:pt x="5707" y="7551"/>
                </a:cubicBezTo>
                <a:lnTo>
                  <a:pt x="5707" y="7551"/>
                </a:lnTo>
                <a:cubicBezTo>
                  <a:pt x="5045" y="7733"/>
                  <a:pt x="5798" y="7642"/>
                  <a:pt x="5616" y="7733"/>
                </a:cubicBezTo>
                <a:cubicBezTo>
                  <a:pt x="5319" y="7733"/>
                  <a:pt x="5319" y="7939"/>
                  <a:pt x="5045" y="8030"/>
                </a:cubicBezTo>
                <a:lnTo>
                  <a:pt x="4954" y="7939"/>
                </a:lnTo>
                <a:cubicBezTo>
                  <a:pt x="4269" y="8030"/>
                  <a:pt x="4840" y="8213"/>
                  <a:pt x="4178" y="8213"/>
                </a:cubicBezTo>
                <a:lnTo>
                  <a:pt x="4383" y="8030"/>
                </a:lnTo>
                <a:lnTo>
                  <a:pt x="4086" y="8121"/>
                </a:lnTo>
                <a:lnTo>
                  <a:pt x="4086" y="8030"/>
                </a:lnTo>
                <a:cubicBezTo>
                  <a:pt x="3813" y="8121"/>
                  <a:pt x="3607" y="8121"/>
                  <a:pt x="3242" y="8121"/>
                </a:cubicBezTo>
                <a:cubicBezTo>
                  <a:pt x="3333" y="8121"/>
                  <a:pt x="3242" y="8304"/>
                  <a:pt x="2945" y="8304"/>
                </a:cubicBezTo>
                <a:cubicBezTo>
                  <a:pt x="2671" y="8213"/>
                  <a:pt x="3036" y="8213"/>
                  <a:pt x="2557" y="8213"/>
                </a:cubicBezTo>
                <a:cubicBezTo>
                  <a:pt x="2671" y="8121"/>
                  <a:pt x="2763" y="8121"/>
                  <a:pt x="2945" y="8121"/>
                </a:cubicBezTo>
                <a:lnTo>
                  <a:pt x="3128" y="8030"/>
                </a:lnTo>
                <a:lnTo>
                  <a:pt x="2466" y="8030"/>
                </a:lnTo>
                <a:lnTo>
                  <a:pt x="2557" y="8121"/>
                </a:lnTo>
                <a:cubicBezTo>
                  <a:pt x="2466" y="8121"/>
                  <a:pt x="2375" y="8121"/>
                  <a:pt x="2192" y="8213"/>
                </a:cubicBezTo>
                <a:cubicBezTo>
                  <a:pt x="2192" y="8121"/>
                  <a:pt x="2283" y="8121"/>
                  <a:pt x="2283" y="8121"/>
                </a:cubicBezTo>
                <a:lnTo>
                  <a:pt x="2101" y="8121"/>
                </a:lnTo>
                <a:cubicBezTo>
                  <a:pt x="2192" y="8121"/>
                  <a:pt x="2283" y="8030"/>
                  <a:pt x="2375" y="8030"/>
                </a:cubicBezTo>
                <a:lnTo>
                  <a:pt x="2192" y="8030"/>
                </a:lnTo>
                <a:cubicBezTo>
                  <a:pt x="2283" y="7939"/>
                  <a:pt x="2283" y="7939"/>
                  <a:pt x="2375" y="7939"/>
                </a:cubicBezTo>
                <a:lnTo>
                  <a:pt x="2375" y="7825"/>
                </a:lnTo>
                <a:cubicBezTo>
                  <a:pt x="2283" y="7825"/>
                  <a:pt x="2375" y="7733"/>
                  <a:pt x="2466" y="7642"/>
                </a:cubicBezTo>
                <a:lnTo>
                  <a:pt x="2466" y="7551"/>
                </a:lnTo>
                <a:cubicBezTo>
                  <a:pt x="2854" y="7254"/>
                  <a:pt x="3128" y="7071"/>
                  <a:pt x="3516" y="6592"/>
                </a:cubicBezTo>
                <a:lnTo>
                  <a:pt x="3813" y="6501"/>
                </a:lnTo>
                <a:cubicBezTo>
                  <a:pt x="3891" y="6422"/>
                  <a:pt x="3893" y="6404"/>
                  <a:pt x="3867" y="6404"/>
                </a:cubicBezTo>
                <a:cubicBezTo>
                  <a:pt x="3843" y="6404"/>
                  <a:pt x="3796" y="6419"/>
                  <a:pt x="3763" y="6419"/>
                </a:cubicBezTo>
                <a:cubicBezTo>
                  <a:pt x="3704" y="6419"/>
                  <a:pt x="3686" y="6372"/>
                  <a:pt x="3904" y="6113"/>
                </a:cubicBezTo>
                <a:cubicBezTo>
                  <a:pt x="4033" y="6015"/>
                  <a:pt x="4094" y="5987"/>
                  <a:pt x="4127" y="5987"/>
                </a:cubicBezTo>
                <a:cubicBezTo>
                  <a:pt x="4171" y="5987"/>
                  <a:pt x="4162" y="6041"/>
                  <a:pt x="4207" y="6041"/>
                </a:cubicBezTo>
                <a:cubicBezTo>
                  <a:pt x="4221" y="6041"/>
                  <a:pt x="4241" y="6035"/>
                  <a:pt x="4269" y="6021"/>
                </a:cubicBezTo>
                <a:cubicBezTo>
                  <a:pt x="4383" y="5839"/>
                  <a:pt x="4657" y="5451"/>
                  <a:pt x="5136" y="5359"/>
                </a:cubicBezTo>
                <a:lnTo>
                  <a:pt x="5136" y="5359"/>
                </a:lnTo>
                <a:cubicBezTo>
                  <a:pt x="5045" y="5451"/>
                  <a:pt x="4954" y="5451"/>
                  <a:pt x="4748" y="5542"/>
                </a:cubicBezTo>
                <a:cubicBezTo>
                  <a:pt x="4954" y="5542"/>
                  <a:pt x="5045" y="5451"/>
                  <a:pt x="5136" y="5451"/>
                </a:cubicBezTo>
                <a:cubicBezTo>
                  <a:pt x="4892" y="5695"/>
                  <a:pt x="4663" y="5862"/>
                  <a:pt x="4807" y="5862"/>
                </a:cubicBezTo>
                <a:cubicBezTo>
                  <a:pt x="4838" y="5862"/>
                  <a:pt x="4886" y="5855"/>
                  <a:pt x="4954" y="5839"/>
                </a:cubicBezTo>
                <a:cubicBezTo>
                  <a:pt x="4748" y="5542"/>
                  <a:pt x="5981" y="5086"/>
                  <a:pt x="5890" y="4789"/>
                </a:cubicBezTo>
                <a:lnTo>
                  <a:pt x="6095" y="4697"/>
                </a:lnTo>
                <a:lnTo>
                  <a:pt x="6095" y="4697"/>
                </a:lnTo>
                <a:cubicBezTo>
                  <a:pt x="6095" y="4729"/>
                  <a:pt x="6095" y="4749"/>
                  <a:pt x="6091" y="4763"/>
                </a:cubicBezTo>
                <a:lnTo>
                  <a:pt x="6091" y="4763"/>
                </a:lnTo>
                <a:cubicBezTo>
                  <a:pt x="6418" y="4665"/>
                  <a:pt x="6228" y="4489"/>
                  <a:pt x="6666" y="4218"/>
                </a:cubicBezTo>
                <a:cubicBezTo>
                  <a:pt x="6757" y="4172"/>
                  <a:pt x="6848" y="4150"/>
                  <a:pt x="6905" y="4150"/>
                </a:cubicBezTo>
                <a:cubicBezTo>
                  <a:pt x="6962" y="4150"/>
                  <a:pt x="6985" y="4172"/>
                  <a:pt x="6940" y="4218"/>
                </a:cubicBezTo>
                <a:lnTo>
                  <a:pt x="7328" y="3944"/>
                </a:lnTo>
                <a:cubicBezTo>
                  <a:pt x="7419" y="3944"/>
                  <a:pt x="7419" y="3944"/>
                  <a:pt x="7328" y="4036"/>
                </a:cubicBezTo>
                <a:cubicBezTo>
                  <a:pt x="7510" y="3944"/>
                  <a:pt x="7693" y="3739"/>
                  <a:pt x="7898" y="3648"/>
                </a:cubicBezTo>
                <a:lnTo>
                  <a:pt x="7898" y="3739"/>
                </a:lnTo>
                <a:cubicBezTo>
                  <a:pt x="7990" y="3648"/>
                  <a:pt x="8081" y="3465"/>
                  <a:pt x="8172" y="3374"/>
                </a:cubicBezTo>
                <a:cubicBezTo>
                  <a:pt x="8303" y="3374"/>
                  <a:pt x="8267" y="3410"/>
                  <a:pt x="8224" y="3437"/>
                </a:cubicBezTo>
                <a:lnTo>
                  <a:pt x="8224" y="3437"/>
                </a:lnTo>
                <a:lnTo>
                  <a:pt x="8560" y="3259"/>
                </a:lnTo>
                <a:cubicBezTo>
                  <a:pt x="8651" y="3259"/>
                  <a:pt x="8469" y="3465"/>
                  <a:pt x="8172" y="3556"/>
                </a:cubicBezTo>
                <a:cubicBezTo>
                  <a:pt x="8237" y="3569"/>
                  <a:pt x="8290" y="3574"/>
                  <a:pt x="8335" y="3574"/>
                </a:cubicBezTo>
                <a:cubicBezTo>
                  <a:pt x="8572" y="3574"/>
                  <a:pt x="8578" y="3415"/>
                  <a:pt x="8951" y="3259"/>
                </a:cubicBezTo>
                <a:lnTo>
                  <a:pt x="8951" y="3259"/>
                </a:lnTo>
                <a:cubicBezTo>
                  <a:pt x="8950" y="3259"/>
                  <a:pt x="8949" y="3259"/>
                  <a:pt x="8948" y="3259"/>
                </a:cubicBezTo>
                <a:cubicBezTo>
                  <a:pt x="9040" y="3077"/>
                  <a:pt x="9131" y="3077"/>
                  <a:pt x="9313" y="3077"/>
                </a:cubicBezTo>
                <a:cubicBezTo>
                  <a:pt x="9405" y="3077"/>
                  <a:pt x="9610" y="2986"/>
                  <a:pt x="9793" y="2894"/>
                </a:cubicBezTo>
                <a:cubicBezTo>
                  <a:pt x="9793" y="2921"/>
                  <a:pt x="9808" y="2932"/>
                  <a:pt x="9838" y="2932"/>
                </a:cubicBezTo>
                <a:cubicBezTo>
                  <a:pt x="9910" y="2932"/>
                  <a:pt x="10062" y="2868"/>
                  <a:pt x="10272" y="2803"/>
                </a:cubicBezTo>
                <a:lnTo>
                  <a:pt x="10272" y="2894"/>
                </a:lnTo>
                <a:cubicBezTo>
                  <a:pt x="10546" y="2803"/>
                  <a:pt x="10455" y="2803"/>
                  <a:pt x="10660" y="2598"/>
                </a:cubicBezTo>
                <a:cubicBezTo>
                  <a:pt x="10934" y="2598"/>
                  <a:pt x="11025" y="2598"/>
                  <a:pt x="11117" y="2689"/>
                </a:cubicBezTo>
                <a:cubicBezTo>
                  <a:pt x="11322" y="2689"/>
                  <a:pt x="11231" y="2689"/>
                  <a:pt x="11117" y="2598"/>
                </a:cubicBezTo>
                <a:cubicBezTo>
                  <a:pt x="11117" y="2598"/>
                  <a:pt x="11025" y="2506"/>
                  <a:pt x="11231" y="2506"/>
                </a:cubicBezTo>
                <a:close/>
                <a:moveTo>
                  <a:pt x="9801" y="8775"/>
                </a:moveTo>
                <a:cubicBezTo>
                  <a:pt x="9798" y="8778"/>
                  <a:pt x="9795" y="8780"/>
                  <a:pt x="9793" y="8783"/>
                </a:cubicBezTo>
                <a:cubicBezTo>
                  <a:pt x="9796" y="8781"/>
                  <a:pt x="9798" y="8778"/>
                  <a:pt x="9801" y="8775"/>
                </a:cubicBezTo>
                <a:close/>
                <a:moveTo>
                  <a:pt x="9263" y="1"/>
                </a:moveTo>
                <a:cubicBezTo>
                  <a:pt x="9103" y="1"/>
                  <a:pt x="8933" y="11"/>
                  <a:pt x="8743" y="41"/>
                </a:cubicBezTo>
                <a:cubicBezTo>
                  <a:pt x="8263" y="132"/>
                  <a:pt x="7898" y="132"/>
                  <a:pt x="7419" y="315"/>
                </a:cubicBezTo>
                <a:cubicBezTo>
                  <a:pt x="7419" y="315"/>
                  <a:pt x="7510" y="315"/>
                  <a:pt x="7328" y="406"/>
                </a:cubicBezTo>
                <a:lnTo>
                  <a:pt x="6848" y="406"/>
                </a:lnTo>
                <a:cubicBezTo>
                  <a:pt x="6666" y="520"/>
                  <a:pt x="6757" y="703"/>
                  <a:pt x="6369" y="703"/>
                </a:cubicBezTo>
                <a:cubicBezTo>
                  <a:pt x="6369" y="703"/>
                  <a:pt x="6460" y="703"/>
                  <a:pt x="6369" y="794"/>
                </a:cubicBezTo>
                <a:cubicBezTo>
                  <a:pt x="5410" y="977"/>
                  <a:pt x="4566" y="1456"/>
                  <a:pt x="3698" y="1936"/>
                </a:cubicBezTo>
                <a:cubicBezTo>
                  <a:pt x="2854" y="2415"/>
                  <a:pt x="2101" y="2986"/>
                  <a:pt x="1233" y="3465"/>
                </a:cubicBezTo>
                <a:cubicBezTo>
                  <a:pt x="1320" y="3438"/>
                  <a:pt x="1364" y="3427"/>
                  <a:pt x="1380" y="3427"/>
                </a:cubicBezTo>
                <a:cubicBezTo>
                  <a:pt x="1419" y="3427"/>
                  <a:pt x="1298" y="3492"/>
                  <a:pt x="1233" y="3556"/>
                </a:cubicBezTo>
                <a:cubicBezTo>
                  <a:pt x="1325" y="3556"/>
                  <a:pt x="1233" y="3648"/>
                  <a:pt x="1325" y="3648"/>
                </a:cubicBezTo>
                <a:cubicBezTo>
                  <a:pt x="1051" y="3830"/>
                  <a:pt x="845" y="3944"/>
                  <a:pt x="663" y="4127"/>
                </a:cubicBezTo>
                <a:cubicBezTo>
                  <a:pt x="663" y="4309"/>
                  <a:pt x="1" y="4697"/>
                  <a:pt x="92" y="4880"/>
                </a:cubicBezTo>
                <a:lnTo>
                  <a:pt x="183" y="4697"/>
                </a:lnTo>
                <a:lnTo>
                  <a:pt x="183" y="4697"/>
                </a:lnTo>
                <a:cubicBezTo>
                  <a:pt x="155" y="4816"/>
                  <a:pt x="198" y="4854"/>
                  <a:pt x="277" y="4854"/>
                </a:cubicBezTo>
                <a:cubicBezTo>
                  <a:pt x="411" y="4854"/>
                  <a:pt x="648" y="4746"/>
                  <a:pt x="819" y="4746"/>
                </a:cubicBezTo>
                <a:cubicBezTo>
                  <a:pt x="875" y="4746"/>
                  <a:pt x="924" y="4757"/>
                  <a:pt x="959" y="4789"/>
                </a:cubicBezTo>
                <a:cubicBezTo>
                  <a:pt x="1047" y="4415"/>
                  <a:pt x="1749" y="4317"/>
                  <a:pt x="2066" y="3801"/>
                </a:cubicBezTo>
                <a:lnTo>
                  <a:pt x="2066" y="3801"/>
                </a:lnTo>
                <a:cubicBezTo>
                  <a:pt x="2063" y="3817"/>
                  <a:pt x="2071" y="3830"/>
                  <a:pt x="2101" y="3830"/>
                </a:cubicBezTo>
                <a:cubicBezTo>
                  <a:pt x="2192" y="3648"/>
                  <a:pt x="2283" y="3556"/>
                  <a:pt x="2557" y="3374"/>
                </a:cubicBezTo>
                <a:lnTo>
                  <a:pt x="2557" y="3465"/>
                </a:lnTo>
                <a:cubicBezTo>
                  <a:pt x="3333" y="2894"/>
                  <a:pt x="3698" y="2689"/>
                  <a:pt x="4657" y="2232"/>
                </a:cubicBezTo>
                <a:lnTo>
                  <a:pt x="4566" y="2232"/>
                </a:lnTo>
                <a:cubicBezTo>
                  <a:pt x="4748" y="2118"/>
                  <a:pt x="4840" y="2118"/>
                  <a:pt x="4954" y="2118"/>
                </a:cubicBezTo>
                <a:cubicBezTo>
                  <a:pt x="4991" y="2062"/>
                  <a:pt x="4989" y="2041"/>
                  <a:pt x="4964" y="2041"/>
                </a:cubicBezTo>
                <a:cubicBezTo>
                  <a:pt x="4894" y="2041"/>
                  <a:pt x="4639" y="2206"/>
                  <a:pt x="4560" y="2206"/>
                </a:cubicBezTo>
                <a:cubicBezTo>
                  <a:pt x="4531" y="2206"/>
                  <a:pt x="4526" y="2183"/>
                  <a:pt x="4566" y="2118"/>
                </a:cubicBezTo>
                <a:cubicBezTo>
                  <a:pt x="4748" y="2118"/>
                  <a:pt x="5045" y="1936"/>
                  <a:pt x="5410" y="1844"/>
                </a:cubicBezTo>
                <a:cubicBezTo>
                  <a:pt x="5798" y="1662"/>
                  <a:pt x="6186" y="1548"/>
                  <a:pt x="6278" y="1548"/>
                </a:cubicBezTo>
                <a:cubicBezTo>
                  <a:pt x="6666" y="1456"/>
                  <a:pt x="6186" y="1548"/>
                  <a:pt x="6460" y="1365"/>
                </a:cubicBezTo>
                <a:lnTo>
                  <a:pt x="6460" y="1365"/>
                </a:lnTo>
                <a:lnTo>
                  <a:pt x="6552" y="1456"/>
                </a:lnTo>
                <a:lnTo>
                  <a:pt x="6666" y="1365"/>
                </a:lnTo>
                <a:cubicBezTo>
                  <a:pt x="6757" y="1319"/>
                  <a:pt x="6848" y="1297"/>
                  <a:pt x="6917" y="1297"/>
                </a:cubicBezTo>
                <a:cubicBezTo>
                  <a:pt x="6985" y="1297"/>
                  <a:pt x="7031" y="1319"/>
                  <a:pt x="7031" y="1365"/>
                </a:cubicBezTo>
                <a:cubicBezTo>
                  <a:pt x="6940" y="1365"/>
                  <a:pt x="6848" y="1456"/>
                  <a:pt x="6848" y="1456"/>
                </a:cubicBezTo>
                <a:cubicBezTo>
                  <a:pt x="7016" y="1400"/>
                  <a:pt x="7261" y="1310"/>
                  <a:pt x="7447" y="1249"/>
                </a:cubicBezTo>
                <a:lnTo>
                  <a:pt x="7447" y="1249"/>
                </a:lnTo>
                <a:cubicBezTo>
                  <a:pt x="7437" y="1256"/>
                  <a:pt x="7428" y="1264"/>
                  <a:pt x="7419" y="1274"/>
                </a:cubicBezTo>
                <a:cubicBezTo>
                  <a:pt x="7466" y="1252"/>
                  <a:pt x="7515" y="1231"/>
                  <a:pt x="7566" y="1211"/>
                </a:cubicBezTo>
                <a:lnTo>
                  <a:pt x="7566" y="1211"/>
                </a:lnTo>
                <a:cubicBezTo>
                  <a:pt x="7626" y="1193"/>
                  <a:pt x="7671" y="1182"/>
                  <a:pt x="7693" y="1182"/>
                </a:cubicBezTo>
                <a:cubicBezTo>
                  <a:pt x="7675" y="1182"/>
                  <a:pt x="7658" y="1182"/>
                  <a:pt x="7640" y="1183"/>
                </a:cubicBezTo>
                <a:lnTo>
                  <a:pt x="7640" y="1183"/>
                </a:lnTo>
                <a:cubicBezTo>
                  <a:pt x="8005" y="1051"/>
                  <a:pt x="8458" y="961"/>
                  <a:pt x="8834" y="886"/>
                </a:cubicBezTo>
                <a:cubicBezTo>
                  <a:pt x="9074" y="840"/>
                  <a:pt x="9313" y="817"/>
                  <a:pt x="9542" y="817"/>
                </a:cubicBezTo>
                <a:cubicBezTo>
                  <a:pt x="9770" y="817"/>
                  <a:pt x="9987" y="840"/>
                  <a:pt x="10181" y="886"/>
                </a:cubicBezTo>
                <a:lnTo>
                  <a:pt x="10181" y="794"/>
                </a:lnTo>
                <a:cubicBezTo>
                  <a:pt x="10363" y="794"/>
                  <a:pt x="10455" y="886"/>
                  <a:pt x="10546" y="886"/>
                </a:cubicBezTo>
                <a:cubicBezTo>
                  <a:pt x="10546" y="977"/>
                  <a:pt x="10660" y="977"/>
                  <a:pt x="10751" y="977"/>
                </a:cubicBezTo>
                <a:cubicBezTo>
                  <a:pt x="10751" y="1091"/>
                  <a:pt x="10843" y="1091"/>
                  <a:pt x="10843" y="1182"/>
                </a:cubicBezTo>
                <a:cubicBezTo>
                  <a:pt x="10934" y="1182"/>
                  <a:pt x="10934" y="1274"/>
                  <a:pt x="10934" y="1274"/>
                </a:cubicBezTo>
                <a:cubicBezTo>
                  <a:pt x="11025" y="1365"/>
                  <a:pt x="11025" y="1365"/>
                  <a:pt x="11117" y="1456"/>
                </a:cubicBezTo>
                <a:cubicBezTo>
                  <a:pt x="11231" y="1456"/>
                  <a:pt x="11322" y="1662"/>
                  <a:pt x="11322" y="1844"/>
                </a:cubicBezTo>
                <a:cubicBezTo>
                  <a:pt x="11254" y="1814"/>
                  <a:pt x="11188" y="1804"/>
                  <a:pt x="11123" y="1804"/>
                </a:cubicBezTo>
                <a:cubicBezTo>
                  <a:pt x="10995" y="1804"/>
                  <a:pt x="10873" y="1844"/>
                  <a:pt x="10751" y="1844"/>
                </a:cubicBezTo>
                <a:lnTo>
                  <a:pt x="10934" y="1844"/>
                </a:lnTo>
                <a:cubicBezTo>
                  <a:pt x="10873" y="1905"/>
                  <a:pt x="10769" y="1925"/>
                  <a:pt x="10650" y="1925"/>
                </a:cubicBezTo>
                <a:cubicBezTo>
                  <a:pt x="10412" y="1925"/>
                  <a:pt x="10112" y="1844"/>
                  <a:pt x="9975" y="1844"/>
                </a:cubicBezTo>
                <a:cubicBezTo>
                  <a:pt x="9884" y="1844"/>
                  <a:pt x="9975" y="1844"/>
                  <a:pt x="10089" y="1753"/>
                </a:cubicBezTo>
                <a:lnTo>
                  <a:pt x="10089" y="1753"/>
                </a:lnTo>
                <a:cubicBezTo>
                  <a:pt x="9405" y="1844"/>
                  <a:pt x="10089" y="1936"/>
                  <a:pt x="9610" y="2118"/>
                </a:cubicBezTo>
                <a:cubicBezTo>
                  <a:pt x="9546" y="2054"/>
                  <a:pt x="9572" y="1989"/>
                  <a:pt x="9489" y="1989"/>
                </a:cubicBezTo>
                <a:cubicBezTo>
                  <a:pt x="9454" y="1989"/>
                  <a:pt x="9400" y="2000"/>
                  <a:pt x="9313" y="2027"/>
                </a:cubicBezTo>
                <a:cubicBezTo>
                  <a:pt x="9131" y="2027"/>
                  <a:pt x="8469" y="2598"/>
                  <a:pt x="7990" y="2598"/>
                </a:cubicBezTo>
                <a:cubicBezTo>
                  <a:pt x="8081" y="2598"/>
                  <a:pt x="8172" y="2598"/>
                  <a:pt x="7990" y="2803"/>
                </a:cubicBezTo>
                <a:cubicBezTo>
                  <a:pt x="7693" y="2986"/>
                  <a:pt x="7031" y="2986"/>
                  <a:pt x="6848" y="3259"/>
                </a:cubicBezTo>
                <a:lnTo>
                  <a:pt x="6757" y="3259"/>
                </a:lnTo>
                <a:cubicBezTo>
                  <a:pt x="6552" y="3465"/>
                  <a:pt x="5981" y="3739"/>
                  <a:pt x="5890" y="3944"/>
                </a:cubicBezTo>
                <a:cubicBezTo>
                  <a:pt x="5862" y="3927"/>
                  <a:pt x="5832" y="3919"/>
                  <a:pt x="5800" y="3919"/>
                </a:cubicBezTo>
                <a:cubicBezTo>
                  <a:pt x="5618" y="3919"/>
                  <a:pt x="5369" y="4168"/>
                  <a:pt x="5136" y="4401"/>
                </a:cubicBezTo>
                <a:cubicBezTo>
                  <a:pt x="4838" y="4559"/>
                  <a:pt x="4661" y="4757"/>
                  <a:pt x="4554" y="4757"/>
                </a:cubicBezTo>
                <a:cubicBezTo>
                  <a:pt x="4521" y="4757"/>
                  <a:pt x="4496" y="4740"/>
                  <a:pt x="4474" y="4697"/>
                </a:cubicBezTo>
                <a:cubicBezTo>
                  <a:pt x="4178" y="4880"/>
                  <a:pt x="3995" y="5086"/>
                  <a:pt x="3813" y="5268"/>
                </a:cubicBezTo>
                <a:lnTo>
                  <a:pt x="3813" y="5177"/>
                </a:lnTo>
                <a:cubicBezTo>
                  <a:pt x="3333" y="5542"/>
                  <a:pt x="3242" y="5747"/>
                  <a:pt x="3128" y="5930"/>
                </a:cubicBezTo>
                <a:cubicBezTo>
                  <a:pt x="3036" y="5930"/>
                  <a:pt x="3036" y="5839"/>
                  <a:pt x="3036" y="5839"/>
                </a:cubicBezTo>
                <a:cubicBezTo>
                  <a:pt x="2763" y="6113"/>
                  <a:pt x="2557" y="6227"/>
                  <a:pt x="2466" y="6409"/>
                </a:cubicBezTo>
                <a:cubicBezTo>
                  <a:pt x="2283" y="6501"/>
                  <a:pt x="2192" y="6683"/>
                  <a:pt x="1987" y="6980"/>
                </a:cubicBezTo>
                <a:lnTo>
                  <a:pt x="1895" y="6980"/>
                </a:lnTo>
                <a:cubicBezTo>
                  <a:pt x="1895" y="6980"/>
                  <a:pt x="1804" y="6980"/>
                  <a:pt x="1713" y="7163"/>
                </a:cubicBezTo>
                <a:cubicBezTo>
                  <a:pt x="1621" y="7254"/>
                  <a:pt x="1416" y="7368"/>
                  <a:pt x="1233" y="7551"/>
                </a:cubicBezTo>
                <a:cubicBezTo>
                  <a:pt x="959" y="7939"/>
                  <a:pt x="480" y="8395"/>
                  <a:pt x="183" y="8783"/>
                </a:cubicBezTo>
                <a:lnTo>
                  <a:pt x="275" y="8783"/>
                </a:lnTo>
                <a:cubicBezTo>
                  <a:pt x="571" y="8783"/>
                  <a:pt x="959" y="8874"/>
                  <a:pt x="1233" y="8874"/>
                </a:cubicBezTo>
                <a:cubicBezTo>
                  <a:pt x="1621" y="8966"/>
                  <a:pt x="1987" y="8966"/>
                  <a:pt x="2283" y="9080"/>
                </a:cubicBezTo>
                <a:lnTo>
                  <a:pt x="3036" y="9080"/>
                </a:lnTo>
                <a:cubicBezTo>
                  <a:pt x="3128" y="9080"/>
                  <a:pt x="3333" y="8966"/>
                  <a:pt x="3424" y="8874"/>
                </a:cubicBezTo>
                <a:cubicBezTo>
                  <a:pt x="3607" y="8874"/>
                  <a:pt x="3813" y="8783"/>
                  <a:pt x="3995" y="8783"/>
                </a:cubicBezTo>
                <a:cubicBezTo>
                  <a:pt x="3242" y="8783"/>
                  <a:pt x="4086" y="8601"/>
                  <a:pt x="3698" y="8601"/>
                </a:cubicBezTo>
                <a:cubicBezTo>
                  <a:pt x="3785" y="8574"/>
                  <a:pt x="3888" y="8563"/>
                  <a:pt x="3982" y="8563"/>
                </a:cubicBezTo>
                <a:cubicBezTo>
                  <a:pt x="4209" y="8563"/>
                  <a:pt x="4388" y="8627"/>
                  <a:pt x="4178" y="8692"/>
                </a:cubicBezTo>
                <a:lnTo>
                  <a:pt x="4086" y="8692"/>
                </a:lnTo>
                <a:cubicBezTo>
                  <a:pt x="4056" y="8722"/>
                  <a:pt x="4066" y="8732"/>
                  <a:pt x="4101" y="8732"/>
                </a:cubicBezTo>
                <a:cubicBezTo>
                  <a:pt x="4170" y="8732"/>
                  <a:pt x="4338" y="8692"/>
                  <a:pt x="4474" y="8692"/>
                </a:cubicBezTo>
                <a:cubicBezTo>
                  <a:pt x="4657" y="8692"/>
                  <a:pt x="4850" y="8651"/>
                  <a:pt x="4958" y="8651"/>
                </a:cubicBezTo>
                <a:cubicBezTo>
                  <a:pt x="5012" y="8651"/>
                  <a:pt x="5045" y="8661"/>
                  <a:pt x="5045" y="8692"/>
                </a:cubicBezTo>
                <a:cubicBezTo>
                  <a:pt x="5319" y="8601"/>
                  <a:pt x="5707" y="8509"/>
                  <a:pt x="6095" y="8395"/>
                </a:cubicBezTo>
                <a:cubicBezTo>
                  <a:pt x="6369" y="8304"/>
                  <a:pt x="6757" y="8213"/>
                  <a:pt x="7122" y="8121"/>
                </a:cubicBezTo>
                <a:cubicBezTo>
                  <a:pt x="7807" y="7825"/>
                  <a:pt x="8378" y="7551"/>
                  <a:pt x="9040" y="7163"/>
                </a:cubicBezTo>
                <a:lnTo>
                  <a:pt x="8743" y="7071"/>
                </a:lnTo>
                <a:lnTo>
                  <a:pt x="9222" y="6889"/>
                </a:lnTo>
                <a:cubicBezTo>
                  <a:pt x="9260" y="6851"/>
                  <a:pt x="9298" y="6829"/>
                  <a:pt x="9310" y="6829"/>
                </a:cubicBezTo>
                <a:cubicBezTo>
                  <a:pt x="9326" y="6829"/>
                  <a:pt x="9291" y="6873"/>
                  <a:pt x="9131" y="6980"/>
                </a:cubicBezTo>
                <a:cubicBezTo>
                  <a:pt x="9313" y="6980"/>
                  <a:pt x="9519" y="6592"/>
                  <a:pt x="9519" y="6592"/>
                </a:cubicBezTo>
                <a:cubicBezTo>
                  <a:pt x="9644" y="6512"/>
                  <a:pt x="9709" y="6481"/>
                  <a:pt x="9736" y="6481"/>
                </a:cubicBezTo>
                <a:cubicBezTo>
                  <a:pt x="9770" y="6481"/>
                  <a:pt x="9743" y="6531"/>
                  <a:pt x="9701" y="6592"/>
                </a:cubicBezTo>
                <a:cubicBezTo>
                  <a:pt x="9884" y="6409"/>
                  <a:pt x="9884" y="6318"/>
                  <a:pt x="10181" y="6021"/>
                </a:cubicBezTo>
                <a:cubicBezTo>
                  <a:pt x="10242" y="5991"/>
                  <a:pt x="10282" y="5981"/>
                  <a:pt x="10309" y="5981"/>
                </a:cubicBezTo>
                <a:cubicBezTo>
                  <a:pt x="10363" y="5981"/>
                  <a:pt x="10363" y="6021"/>
                  <a:pt x="10363" y="6021"/>
                </a:cubicBezTo>
                <a:cubicBezTo>
                  <a:pt x="10363" y="6021"/>
                  <a:pt x="10402" y="5982"/>
                  <a:pt x="10455" y="5930"/>
                </a:cubicBezTo>
                <a:lnTo>
                  <a:pt x="10363" y="5930"/>
                </a:lnTo>
                <a:cubicBezTo>
                  <a:pt x="10409" y="5884"/>
                  <a:pt x="10432" y="5862"/>
                  <a:pt x="10443" y="5862"/>
                </a:cubicBezTo>
                <a:cubicBezTo>
                  <a:pt x="10455" y="5862"/>
                  <a:pt x="10455" y="5884"/>
                  <a:pt x="10455" y="5930"/>
                </a:cubicBezTo>
                <a:cubicBezTo>
                  <a:pt x="10483" y="5902"/>
                  <a:pt x="10514" y="5870"/>
                  <a:pt x="10546" y="5839"/>
                </a:cubicBezTo>
                <a:cubicBezTo>
                  <a:pt x="10660" y="5747"/>
                  <a:pt x="10843" y="5542"/>
                  <a:pt x="10934" y="5451"/>
                </a:cubicBezTo>
                <a:cubicBezTo>
                  <a:pt x="10843" y="5451"/>
                  <a:pt x="10751" y="5451"/>
                  <a:pt x="10660" y="5542"/>
                </a:cubicBezTo>
                <a:cubicBezTo>
                  <a:pt x="10792" y="5345"/>
                  <a:pt x="10923" y="5195"/>
                  <a:pt x="10884" y="5195"/>
                </a:cubicBezTo>
                <a:cubicBezTo>
                  <a:pt x="10875" y="5195"/>
                  <a:pt x="10858" y="5202"/>
                  <a:pt x="10830" y="5218"/>
                </a:cubicBezTo>
                <a:lnTo>
                  <a:pt x="10830" y="5218"/>
                </a:lnTo>
                <a:cubicBezTo>
                  <a:pt x="11047" y="5060"/>
                  <a:pt x="11436" y="4639"/>
                  <a:pt x="11596" y="4218"/>
                </a:cubicBezTo>
                <a:cubicBezTo>
                  <a:pt x="11893" y="3648"/>
                  <a:pt x="11984" y="3077"/>
                  <a:pt x="11984" y="2986"/>
                </a:cubicBezTo>
                <a:lnTo>
                  <a:pt x="11984" y="2803"/>
                </a:lnTo>
                <a:lnTo>
                  <a:pt x="11984" y="2689"/>
                </a:lnTo>
                <a:lnTo>
                  <a:pt x="12075" y="2689"/>
                </a:lnTo>
                <a:cubicBezTo>
                  <a:pt x="12075" y="2803"/>
                  <a:pt x="12075" y="2803"/>
                  <a:pt x="11984" y="2803"/>
                </a:cubicBezTo>
                <a:lnTo>
                  <a:pt x="12075" y="2894"/>
                </a:lnTo>
                <a:cubicBezTo>
                  <a:pt x="12075" y="2986"/>
                  <a:pt x="12167" y="2986"/>
                  <a:pt x="12167" y="2986"/>
                </a:cubicBezTo>
                <a:cubicBezTo>
                  <a:pt x="12167" y="2986"/>
                  <a:pt x="12258" y="2986"/>
                  <a:pt x="12258" y="3168"/>
                </a:cubicBezTo>
                <a:cubicBezTo>
                  <a:pt x="12372" y="3168"/>
                  <a:pt x="12258" y="3374"/>
                  <a:pt x="12167" y="3556"/>
                </a:cubicBezTo>
                <a:cubicBezTo>
                  <a:pt x="12075" y="3739"/>
                  <a:pt x="11893" y="3944"/>
                  <a:pt x="11893" y="4127"/>
                </a:cubicBezTo>
                <a:cubicBezTo>
                  <a:pt x="11874" y="4145"/>
                  <a:pt x="11863" y="4152"/>
                  <a:pt x="11857" y="4152"/>
                </a:cubicBezTo>
                <a:cubicBezTo>
                  <a:pt x="11831" y="4152"/>
                  <a:pt x="11874" y="4036"/>
                  <a:pt x="11801" y="4036"/>
                </a:cubicBezTo>
                <a:cubicBezTo>
                  <a:pt x="11596" y="4606"/>
                  <a:pt x="11596" y="4606"/>
                  <a:pt x="11505" y="5086"/>
                </a:cubicBezTo>
                <a:lnTo>
                  <a:pt x="11231" y="5359"/>
                </a:lnTo>
                <a:cubicBezTo>
                  <a:pt x="11281" y="5326"/>
                  <a:pt x="11316" y="5311"/>
                  <a:pt x="11338" y="5311"/>
                </a:cubicBezTo>
                <a:cubicBezTo>
                  <a:pt x="11441" y="5311"/>
                  <a:pt x="11305" y="5613"/>
                  <a:pt x="11231" y="5930"/>
                </a:cubicBezTo>
                <a:cubicBezTo>
                  <a:pt x="11322" y="5839"/>
                  <a:pt x="11413" y="5747"/>
                  <a:pt x="11505" y="5747"/>
                </a:cubicBezTo>
                <a:cubicBezTo>
                  <a:pt x="11413" y="5930"/>
                  <a:pt x="11322" y="6113"/>
                  <a:pt x="11231" y="6227"/>
                </a:cubicBezTo>
                <a:cubicBezTo>
                  <a:pt x="11198" y="6253"/>
                  <a:pt x="11175" y="6264"/>
                  <a:pt x="11158" y="6264"/>
                </a:cubicBezTo>
                <a:cubicBezTo>
                  <a:pt x="11117" y="6264"/>
                  <a:pt x="11117" y="6194"/>
                  <a:pt x="11117" y="6113"/>
                </a:cubicBezTo>
                <a:lnTo>
                  <a:pt x="11117" y="6227"/>
                </a:lnTo>
                <a:cubicBezTo>
                  <a:pt x="11069" y="6251"/>
                  <a:pt x="11033" y="6262"/>
                  <a:pt x="11009" y="6262"/>
                </a:cubicBezTo>
                <a:cubicBezTo>
                  <a:pt x="10940" y="6262"/>
                  <a:pt x="10958" y="6173"/>
                  <a:pt x="11025" y="6021"/>
                </a:cubicBezTo>
                <a:lnTo>
                  <a:pt x="11231" y="5930"/>
                </a:lnTo>
                <a:cubicBezTo>
                  <a:pt x="11231" y="5747"/>
                  <a:pt x="11231" y="5656"/>
                  <a:pt x="11117" y="5656"/>
                </a:cubicBezTo>
                <a:lnTo>
                  <a:pt x="11025" y="5747"/>
                </a:lnTo>
                <a:lnTo>
                  <a:pt x="10934" y="5839"/>
                </a:lnTo>
                <a:lnTo>
                  <a:pt x="10751" y="5930"/>
                </a:lnTo>
                <a:lnTo>
                  <a:pt x="10843" y="5930"/>
                </a:lnTo>
                <a:cubicBezTo>
                  <a:pt x="10660" y="6113"/>
                  <a:pt x="10455" y="6318"/>
                  <a:pt x="10272" y="6501"/>
                </a:cubicBezTo>
                <a:cubicBezTo>
                  <a:pt x="10089" y="6980"/>
                  <a:pt x="9975" y="7459"/>
                  <a:pt x="9405" y="8030"/>
                </a:cubicBezTo>
                <a:cubicBezTo>
                  <a:pt x="9405" y="7825"/>
                  <a:pt x="9313" y="7939"/>
                  <a:pt x="9222" y="7825"/>
                </a:cubicBezTo>
                <a:cubicBezTo>
                  <a:pt x="9519" y="7733"/>
                  <a:pt x="9610" y="7368"/>
                  <a:pt x="9884" y="7071"/>
                </a:cubicBezTo>
                <a:lnTo>
                  <a:pt x="9884" y="7071"/>
                </a:lnTo>
                <a:cubicBezTo>
                  <a:pt x="9854" y="7102"/>
                  <a:pt x="9833" y="7112"/>
                  <a:pt x="9820" y="7112"/>
                </a:cubicBezTo>
                <a:cubicBezTo>
                  <a:pt x="9793" y="7112"/>
                  <a:pt x="9793" y="7071"/>
                  <a:pt x="9793" y="7071"/>
                </a:cubicBezTo>
                <a:cubicBezTo>
                  <a:pt x="9610" y="7254"/>
                  <a:pt x="9519" y="7459"/>
                  <a:pt x="9313" y="7642"/>
                </a:cubicBezTo>
                <a:cubicBezTo>
                  <a:pt x="9313" y="7624"/>
                  <a:pt x="9310" y="7617"/>
                  <a:pt x="9303" y="7617"/>
                </a:cubicBezTo>
                <a:cubicBezTo>
                  <a:pt x="9275" y="7617"/>
                  <a:pt x="9187" y="7751"/>
                  <a:pt x="9040" y="7825"/>
                </a:cubicBezTo>
                <a:cubicBezTo>
                  <a:pt x="9222" y="7939"/>
                  <a:pt x="8651" y="8304"/>
                  <a:pt x="8469" y="8601"/>
                </a:cubicBezTo>
                <a:cubicBezTo>
                  <a:pt x="8469" y="8509"/>
                  <a:pt x="8469" y="8395"/>
                  <a:pt x="8743" y="8213"/>
                </a:cubicBezTo>
                <a:lnTo>
                  <a:pt x="8743" y="8213"/>
                </a:lnTo>
                <a:cubicBezTo>
                  <a:pt x="8263" y="8304"/>
                  <a:pt x="8469" y="8692"/>
                  <a:pt x="8081" y="8874"/>
                </a:cubicBezTo>
                <a:cubicBezTo>
                  <a:pt x="8172" y="8783"/>
                  <a:pt x="8172" y="8783"/>
                  <a:pt x="8172" y="8692"/>
                </a:cubicBezTo>
                <a:lnTo>
                  <a:pt x="8172" y="8692"/>
                </a:lnTo>
                <a:cubicBezTo>
                  <a:pt x="8172" y="8783"/>
                  <a:pt x="7990" y="8875"/>
                  <a:pt x="7898" y="8966"/>
                </a:cubicBezTo>
                <a:cubicBezTo>
                  <a:pt x="7807" y="8966"/>
                  <a:pt x="7807" y="9080"/>
                  <a:pt x="7693" y="9080"/>
                </a:cubicBezTo>
                <a:lnTo>
                  <a:pt x="7693" y="8966"/>
                </a:lnTo>
                <a:cubicBezTo>
                  <a:pt x="7602" y="9080"/>
                  <a:pt x="7510" y="9171"/>
                  <a:pt x="7419" y="9263"/>
                </a:cubicBezTo>
                <a:lnTo>
                  <a:pt x="7693" y="9833"/>
                </a:lnTo>
                <a:cubicBezTo>
                  <a:pt x="8263" y="9445"/>
                  <a:pt x="9040" y="9080"/>
                  <a:pt x="9040" y="8874"/>
                </a:cubicBezTo>
                <a:lnTo>
                  <a:pt x="9040" y="9171"/>
                </a:lnTo>
                <a:cubicBezTo>
                  <a:pt x="9131" y="8966"/>
                  <a:pt x="9222" y="8783"/>
                  <a:pt x="9405" y="8601"/>
                </a:cubicBezTo>
                <a:cubicBezTo>
                  <a:pt x="9519" y="8509"/>
                  <a:pt x="9610" y="8395"/>
                  <a:pt x="9701" y="8395"/>
                </a:cubicBezTo>
                <a:cubicBezTo>
                  <a:pt x="9519" y="8395"/>
                  <a:pt x="9610" y="8304"/>
                  <a:pt x="9701" y="8213"/>
                </a:cubicBezTo>
                <a:cubicBezTo>
                  <a:pt x="9792" y="8393"/>
                  <a:pt x="10084" y="8507"/>
                  <a:pt x="9801" y="8775"/>
                </a:cubicBezTo>
                <a:lnTo>
                  <a:pt x="9801" y="8775"/>
                </a:lnTo>
                <a:cubicBezTo>
                  <a:pt x="9896" y="8692"/>
                  <a:pt x="10098" y="8686"/>
                  <a:pt x="10363" y="8509"/>
                </a:cubicBezTo>
                <a:cubicBezTo>
                  <a:pt x="10272" y="8509"/>
                  <a:pt x="9975" y="8395"/>
                  <a:pt x="10089" y="8304"/>
                </a:cubicBezTo>
                <a:cubicBezTo>
                  <a:pt x="10546" y="8304"/>
                  <a:pt x="10363" y="8304"/>
                  <a:pt x="10843" y="8213"/>
                </a:cubicBezTo>
                <a:cubicBezTo>
                  <a:pt x="10751" y="8213"/>
                  <a:pt x="10751" y="7939"/>
                  <a:pt x="11025" y="7825"/>
                </a:cubicBezTo>
                <a:lnTo>
                  <a:pt x="11025" y="7825"/>
                </a:lnTo>
                <a:cubicBezTo>
                  <a:pt x="10934" y="7939"/>
                  <a:pt x="11117" y="8030"/>
                  <a:pt x="11025" y="8121"/>
                </a:cubicBezTo>
                <a:lnTo>
                  <a:pt x="11505" y="7642"/>
                </a:lnTo>
                <a:lnTo>
                  <a:pt x="11505" y="7642"/>
                </a:lnTo>
                <a:cubicBezTo>
                  <a:pt x="11413" y="7733"/>
                  <a:pt x="11505" y="7825"/>
                  <a:pt x="11687" y="7825"/>
                </a:cubicBezTo>
                <a:cubicBezTo>
                  <a:pt x="11596" y="7825"/>
                  <a:pt x="12167" y="7642"/>
                  <a:pt x="12258" y="7551"/>
                </a:cubicBezTo>
                <a:lnTo>
                  <a:pt x="12258" y="7551"/>
                </a:lnTo>
                <a:lnTo>
                  <a:pt x="12130" y="7615"/>
                </a:lnTo>
                <a:lnTo>
                  <a:pt x="12130" y="7615"/>
                </a:lnTo>
                <a:cubicBezTo>
                  <a:pt x="12641" y="7348"/>
                  <a:pt x="12573" y="7062"/>
                  <a:pt x="13125" y="6797"/>
                </a:cubicBezTo>
                <a:lnTo>
                  <a:pt x="13125" y="6797"/>
                </a:lnTo>
                <a:cubicBezTo>
                  <a:pt x="13125" y="6876"/>
                  <a:pt x="13058" y="7090"/>
                  <a:pt x="13271" y="7090"/>
                </a:cubicBezTo>
                <a:cubicBezTo>
                  <a:pt x="13306" y="7090"/>
                  <a:pt x="13348" y="7084"/>
                  <a:pt x="13399" y="7071"/>
                </a:cubicBezTo>
                <a:cubicBezTo>
                  <a:pt x="13513" y="6889"/>
                  <a:pt x="13787" y="6318"/>
                  <a:pt x="14358" y="6021"/>
                </a:cubicBezTo>
                <a:lnTo>
                  <a:pt x="14449" y="6021"/>
                </a:lnTo>
                <a:lnTo>
                  <a:pt x="14928" y="5747"/>
                </a:lnTo>
                <a:lnTo>
                  <a:pt x="14928" y="5747"/>
                </a:lnTo>
                <a:cubicBezTo>
                  <a:pt x="14655" y="6021"/>
                  <a:pt x="14084" y="6683"/>
                  <a:pt x="13696" y="6980"/>
                </a:cubicBezTo>
                <a:cubicBezTo>
                  <a:pt x="13833" y="6934"/>
                  <a:pt x="13856" y="6934"/>
                  <a:pt x="13893" y="6934"/>
                </a:cubicBezTo>
                <a:cubicBezTo>
                  <a:pt x="13930" y="6934"/>
                  <a:pt x="13981" y="6934"/>
                  <a:pt x="14175" y="6889"/>
                </a:cubicBezTo>
                <a:cubicBezTo>
                  <a:pt x="14241" y="6889"/>
                  <a:pt x="14105" y="6984"/>
                  <a:pt x="13989" y="7037"/>
                </a:cubicBezTo>
                <a:lnTo>
                  <a:pt x="13989" y="7037"/>
                </a:lnTo>
                <a:cubicBezTo>
                  <a:pt x="14244" y="6957"/>
                  <a:pt x="14486" y="6877"/>
                  <a:pt x="14746" y="6797"/>
                </a:cubicBezTo>
                <a:cubicBezTo>
                  <a:pt x="14655" y="6683"/>
                  <a:pt x="15316" y="6501"/>
                  <a:pt x="15225" y="6318"/>
                </a:cubicBezTo>
                <a:lnTo>
                  <a:pt x="15225" y="6318"/>
                </a:lnTo>
                <a:cubicBezTo>
                  <a:pt x="14928" y="6501"/>
                  <a:pt x="14655" y="6683"/>
                  <a:pt x="14358" y="6797"/>
                </a:cubicBezTo>
                <a:cubicBezTo>
                  <a:pt x="14267" y="6683"/>
                  <a:pt x="14746" y="6227"/>
                  <a:pt x="15408" y="6113"/>
                </a:cubicBezTo>
                <a:cubicBezTo>
                  <a:pt x="15499" y="6113"/>
                  <a:pt x="15316" y="6318"/>
                  <a:pt x="15408" y="6409"/>
                </a:cubicBezTo>
                <a:cubicBezTo>
                  <a:pt x="15408" y="6318"/>
                  <a:pt x="15887" y="6113"/>
                  <a:pt x="15978" y="6113"/>
                </a:cubicBezTo>
                <a:lnTo>
                  <a:pt x="15682" y="6318"/>
                </a:lnTo>
                <a:cubicBezTo>
                  <a:pt x="16070" y="6227"/>
                  <a:pt x="16161" y="5930"/>
                  <a:pt x="16640" y="5930"/>
                </a:cubicBezTo>
                <a:cubicBezTo>
                  <a:pt x="16701" y="5930"/>
                  <a:pt x="16762" y="5971"/>
                  <a:pt x="16796" y="5971"/>
                </a:cubicBezTo>
                <a:cubicBezTo>
                  <a:pt x="16813" y="5971"/>
                  <a:pt x="16823" y="5960"/>
                  <a:pt x="16823" y="5930"/>
                </a:cubicBezTo>
                <a:cubicBezTo>
                  <a:pt x="16823" y="5839"/>
                  <a:pt x="16640" y="5359"/>
                  <a:pt x="16823" y="5177"/>
                </a:cubicBezTo>
                <a:lnTo>
                  <a:pt x="17302" y="5177"/>
                </a:lnTo>
                <a:cubicBezTo>
                  <a:pt x="17451" y="5131"/>
                  <a:pt x="17570" y="5108"/>
                  <a:pt x="17653" y="5108"/>
                </a:cubicBezTo>
                <a:cubicBezTo>
                  <a:pt x="17736" y="5108"/>
                  <a:pt x="17782" y="5131"/>
                  <a:pt x="17782" y="5177"/>
                </a:cubicBezTo>
                <a:cubicBezTo>
                  <a:pt x="17873" y="5177"/>
                  <a:pt x="17599" y="5359"/>
                  <a:pt x="17508" y="5451"/>
                </a:cubicBezTo>
                <a:cubicBezTo>
                  <a:pt x="17302" y="5542"/>
                  <a:pt x="17211" y="5656"/>
                  <a:pt x="17211" y="5747"/>
                </a:cubicBezTo>
                <a:cubicBezTo>
                  <a:pt x="17302" y="5656"/>
                  <a:pt x="17394" y="5542"/>
                  <a:pt x="17508" y="5542"/>
                </a:cubicBezTo>
                <a:cubicBezTo>
                  <a:pt x="17508" y="5542"/>
                  <a:pt x="17370" y="5680"/>
                  <a:pt x="17433" y="5680"/>
                </a:cubicBezTo>
                <a:cubicBezTo>
                  <a:pt x="17447" y="5680"/>
                  <a:pt x="17470" y="5673"/>
                  <a:pt x="17508" y="5656"/>
                </a:cubicBezTo>
                <a:lnTo>
                  <a:pt x="17599" y="5542"/>
                </a:lnTo>
                <a:lnTo>
                  <a:pt x="17599" y="5656"/>
                </a:lnTo>
                <a:lnTo>
                  <a:pt x="17599" y="5681"/>
                </a:lnTo>
                <a:lnTo>
                  <a:pt x="17599" y="5681"/>
                </a:lnTo>
                <a:cubicBezTo>
                  <a:pt x="17622" y="5649"/>
                  <a:pt x="17652" y="5604"/>
                  <a:pt x="17690" y="5542"/>
                </a:cubicBezTo>
                <a:lnTo>
                  <a:pt x="17690" y="5542"/>
                </a:lnTo>
                <a:cubicBezTo>
                  <a:pt x="17690" y="5747"/>
                  <a:pt x="17599" y="5839"/>
                  <a:pt x="17508" y="6021"/>
                </a:cubicBezTo>
                <a:cubicBezTo>
                  <a:pt x="17599" y="6021"/>
                  <a:pt x="17599" y="6021"/>
                  <a:pt x="17690" y="6113"/>
                </a:cubicBezTo>
                <a:lnTo>
                  <a:pt x="17690" y="6592"/>
                </a:lnTo>
                <a:lnTo>
                  <a:pt x="17508" y="6592"/>
                </a:lnTo>
                <a:cubicBezTo>
                  <a:pt x="17302" y="7071"/>
                  <a:pt x="17120" y="7254"/>
                  <a:pt x="16937" y="7551"/>
                </a:cubicBezTo>
                <a:lnTo>
                  <a:pt x="16937" y="7642"/>
                </a:lnTo>
                <a:cubicBezTo>
                  <a:pt x="16783" y="7711"/>
                  <a:pt x="16641" y="7896"/>
                  <a:pt x="16619" y="7896"/>
                </a:cubicBezTo>
                <a:cubicBezTo>
                  <a:pt x="16612" y="7896"/>
                  <a:pt x="16618" y="7875"/>
                  <a:pt x="16640" y="7825"/>
                </a:cubicBezTo>
                <a:lnTo>
                  <a:pt x="16640" y="7825"/>
                </a:lnTo>
                <a:lnTo>
                  <a:pt x="16252" y="8213"/>
                </a:lnTo>
                <a:lnTo>
                  <a:pt x="16161" y="8213"/>
                </a:lnTo>
                <a:cubicBezTo>
                  <a:pt x="15978" y="8304"/>
                  <a:pt x="15796" y="8509"/>
                  <a:pt x="15590" y="8601"/>
                </a:cubicBezTo>
                <a:lnTo>
                  <a:pt x="15796" y="8783"/>
                </a:lnTo>
                <a:lnTo>
                  <a:pt x="15887" y="8692"/>
                </a:lnTo>
                <a:cubicBezTo>
                  <a:pt x="15922" y="8692"/>
                  <a:pt x="15944" y="8692"/>
                  <a:pt x="15957" y="8687"/>
                </a:cubicBezTo>
                <a:lnTo>
                  <a:pt x="15957" y="8687"/>
                </a:lnTo>
                <a:cubicBezTo>
                  <a:pt x="15930" y="8749"/>
                  <a:pt x="15887" y="8812"/>
                  <a:pt x="15887" y="8874"/>
                </a:cubicBezTo>
                <a:cubicBezTo>
                  <a:pt x="15978" y="8874"/>
                  <a:pt x="16070" y="8783"/>
                  <a:pt x="16161" y="8601"/>
                </a:cubicBezTo>
                <a:cubicBezTo>
                  <a:pt x="16252" y="8601"/>
                  <a:pt x="16366" y="8509"/>
                  <a:pt x="16458" y="8395"/>
                </a:cubicBezTo>
                <a:lnTo>
                  <a:pt x="16458" y="8395"/>
                </a:lnTo>
                <a:cubicBezTo>
                  <a:pt x="16366" y="8601"/>
                  <a:pt x="16252" y="8874"/>
                  <a:pt x="16070" y="9171"/>
                </a:cubicBezTo>
                <a:lnTo>
                  <a:pt x="16161" y="9171"/>
                </a:lnTo>
                <a:lnTo>
                  <a:pt x="16070" y="9263"/>
                </a:lnTo>
                <a:lnTo>
                  <a:pt x="16161" y="9263"/>
                </a:lnTo>
                <a:lnTo>
                  <a:pt x="16252" y="9354"/>
                </a:lnTo>
                <a:cubicBezTo>
                  <a:pt x="16458" y="9080"/>
                  <a:pt x="16732" y="8783"/>
                  <a:pt x="16937" y="8509"/>
                </a:cubicBezTo>
                <a:lnTo>
                  <a:pt x="17120" y="8395"/>
                </a:lnTo>
                <a:lnTo>
                  <a:pt x="17028" y="8395"/>
                </a:lnTo>
                <a:lnTo>
                  <a:pt x="17211" y="8213"/>
                </a:lnTo>
                <a:cubicBezTo>
                  <a:pt x="17211" y="8121"/>
                  <a:pt x="17302" y="8121"/>
                  <a:pt x="17302" y="8030"/>
                </a:cubicBezTo>
                <a:cubicBezTo>
                  <a:pt x="17690" y="7733"/>
                  <a:pt x="18261" y="7368"/>
                  <a:pt x="18649" y="7071"/>
                </a:cubicBezTo>
                <a:lnTo>
                  <a:pt x="18832" y="6889"/>
                </a:lnTo>
                <a:lnTo>
                  <a:pt x="18649" y="6980"/>
                </a:lnTo>
                <a:cubicBezTo>
                  <a:pt x="18631" y="6988"/>
                  <a:pt x="18618" y="6992"/>
                  <a:pt x="18609" y="6992"/>
                </a:cubicBezTo>
                <a:cubicBezTo>
                  <a:pt x="18540" y="6992"/>
                  <a:pt x="18768" y="6746"/>
                  <a:pt x="18732" y="6746"/>
                </a:cubicBezTo>
                <a:cubicBezTo>
                  <a:pt x="18723" y="6746"/>
                  <a:pt x="18698" y="6761"/>
                  <a:pt x="18649" y="6797"/>
                </a:cubicBezTo>
                <a:cubicBezTo>
                  <a:pt x="18740" y="6683"/>
                  <a:pt x="18832" y="6501"/>
                  <a:pt x="19014" y="6409"/>
                </a:cubicBezTo>
                <a:lnTo>
                  <a:pt x="19105" y="6318"/>
                </a:lnTo>
                <a:cubicBezTo>
                  <a:pt x="19105" y="6318"/>
                  <a:pt x="19220" y="6227"/>
                  <a:pt x="19311" y="6227"/>
                </a:cubicBezTo>
                <a:cubicBezTo>
                  <a:pt x="19402" y="6113"/>
                  <a:pt x="19494" y="6021"/>
                  <a:pt x="19585" y="5930"/>
                </a:cubicBezTo>
                <a:cubicBezTo>
                  <a:pt x="19676" y="5930"/>
                  <a:pt x="19676" y="6021"/>
                  <a:pt x="19676" y="6021"/>
                </a:cubicBezTo>
                <a:cubicBezTo>
                  <a:pt x="19676" y="6021"/>
                  <a:pt x="19402" y="6113"/>
                  <a:pt x="19311" y="6318"/>
                </a:cubicBezTo>
                <a:cubicBezTo>
                  <a:pt x="19402" y="6227"/>
                  <a:pt x="19585" y="6113"/>
                  <a:pt x="19790" y="6021"/>
                </a:cubicBezTo>
                <a:cubicBezTo>
                  <a:pt x="19882" y="5930"/>
                  <a:pt x="20064" y="5839"/>
                  <a:pt x="20155" y="5656"/>
                </a:cubicBezTo>
                <a:cubicBezTo>
                  <a:pt x="20064" y="5656"/>
                  <a:pt x="19973" y="5747"/>
                  <a:pt x="19882" y="5747"/>
                </a:cubicBezTo>
                <a:cubicBezTo>
                  <a:pt x="20064" y="5542"/>
                  <a:pt x="20247" y="5359"/>
                  <a:pt x="20543" y="5177"/>
                </a:cubicBezTo>
                <a:cubicBezTo>
                  <a:pt x="20772" y="4929"/>
                  <a:pt x="20953" y="4761"/>
                  <a:pt x="21166" y="4606"/>
                </a:cubicBezTo>
                <a:lnTo>
                  <a:pt x="20932" y="4606"/>
                </a:lnTo>
                <a:cubicBezTo>
                  <a:pt x="21023" y="4697"/>
                  <a:pt x="20726" y="4880"/>
                  <a:pt x="20361" y="5177"/>
                </a:cubicBezTo>
                <a:cubicBezTo>
                  <a:pt x="20064" y="5359"/>
                  <a:pt x="19790" y="5542"/>
                  <a:pt x="20064" y="5542"/>
                </a:cubicBezTo>
                <a:cubicBezTo>
                  <a:pt x="19676" y="5542"/>
                  <a:pt x="19402" y="5930"/>
                  <a:pt x="18923" y="6113"/>
                </a:cubicBezTo>
                <a:cubicBezTo>
                  <a:pt x="18923" y="6113"/>
                  <a:pt x="19014" y="6113"/>
                  <a:pt x="18740" y="6227"/>
                </a:cubicBezTo>
                <a:lnTo>
                  <a:pt x="18740" y="6318"/>
                </a:lnTo>
                <a:lnTo>
                  <a:pt x="18923" y="6318"/>
                </a:lnTo>
                <a:cubicBezTo>
                  <a:pt x="18832" y="6409"/>
                  <a:pt x="18444" y="6797"/>
                  <a:pt x="18261" y="6889"/>
                </a:cubicBezTo>
                <a:lnTo>
                  <a:pt x="18078" y="7071"/>
                </a:lnTo>
                <a:lnTo>
                  <a:pt x="17964" y="7071"/>
                </a:lnTo>
                <a:lnTo>
                  <a:pt x="17964" y="6980"/>
                </a:lnTo>
                <a:lnTo>
                  <a:pt x="18078" y="6889"/>
                </a:lnTo>
                <a:cubicBezTo>
                  <a:pt x="18078" y="6797"/>
                  <a:pt x="18170" y="6797"/>
                  <a:pt x="18170" y="6797"/>
                </a:cubicBezTo>
                <a:cubicBezTo>
                  <a:pt x="18250" y="6697"/>
                  <a:pt x="18189" y="6615"/>
                  <a:pt x="18235" y="6596"/>
                </a:cubicBezTo>
                <a:lnTo>
                  <a:pt x="18235" y="6596"/>
                </a:lnTo>
                <a:cubicBezTo>
                  <a:pt x="18225" y="6599"/>
                  <a:pt x="18214" y="6603"/>
                  <a:pt x="18203" y="6611"/>
                </a:cubicBezTo>
                <a:lnTo>
                  <a:pt x="18203" y="6611"/>
                </a:lnTo>
                <a:cubicBezTo>
                  <a:pt x="18261" y="6475"/>
                  <a:pt x="18261" y="6396"/>
                  <a:pt x="18261" y="6318"/>
                </a:cubicBezTo>
                <a:cubicBezTo>
                  <a:pt x="18444" y="6227"/>
                  <a:pt x="18535" y="5839"/>
                  <a:pt x="18649" y="5451"/>
                </a:cubicBezTo>
                <a:cubicBezTo>
                  <a:pt x="18740" y="5268"/>
                  <a:pt x="18832" y="4971"/>
                  <a:pt x="18832" y="4789"/>
                </a:cubicBezTo>
                <a:cubicBezTo>
                  <a:pt x="18923" y="4606"/>
                  <a:pt x="18923" y="4309"/>
                  <a:pt x="19014" y="4218"/>
                </a:cubicBezTo>
                <a:lnTo>
                  <a:pt x="19014" y="4218"/>
                </a:lnTo>
                <a:cubicBezTo>
                  <a:pt x="18649" y="4309"/>
                  <a:pt x="18352" y="4401"/>
                  <a:pt x="18078" y="4401"/>
                </a:cubicBezTo>
                <a:lnTo>
                  <a:pt x="17964" y="4606"/>
                </a:lnTo>
                <a:cubicBezTo>
                  <a:pt x="17690" y="4697"/>
                  <a:pt x="17394" y="4697"/>
                  <a:pt x="17120" y="4789"/>
                </a:cubicBezTo>
                <a:cubicBezTo>
                  <a:pt x="17028" y="4880"/>
                  <a:pt x="16823" y="4880"/>
                  <a:pt x="16732" y="4971"/>
                </a:cubicBezTo>
                <a:cubicBezTo>
                  <a:pt x="16549" y="4971"/>
                  <a:pt x="16366" y="5086"/>
                  <a:pt x="16366" y="5086"/>
                </a:cubicBezTo>
                <a:lnTo>
                  <a:pt x="16366" y="5177"/>
                </a:lnTo>
                <a:cubicBezTo>
                  <a:pt x="16070" y="5359"/>
                  <a:pt x="15499" y="5451"/>
                  <a:pt x="14928" y="5656"/>
                </a:cubicBezTo>
                <a:cubicBezTo>
                  <a:pt x="14928" y="5588"/>
                  <a:pt x="14993" y="5561"/>
                  <a:pt x="15069" y="5550"/>
                </a:cubicBezTo>
                <a:lnTo>
                  <a:pt x="15069" y="5550"/>
                </a:lnTo>
                <a:cubicBezTo>
                  <a:pt x="14371" y="5618"/>
                  <a:pt x="13840" y="6120"/>
                  <a:pt x="13308" y="6227"/>
                </a:cubicBezTo>
                <a:cubicBezTo>
                  <a:pt x="13125" y="6318"/>
                  <a:pt x="13034" y="6318"/>
                  <a:pt x="12943" y="6409"/>
                </a:cubicBezTo>
                <a:lnTo>
                  <a:pt x="12829" y="6409"/>
                </a:lnTo>
                <a:cubicBezTo>
                  <a:pt x="12737" y="6409"/>
                  <a:pt x="12555" y="6501"/>
                  <a:pt x="12463" y="6592"/>
                </a:cubicBezTo>
                <a:lnTo>
                  <a:pt x="12372" y="6501"/>
                </a:lnTo>
                <a:lnTo>
                  <a:pt x="12258" y="6592"/>
                </a:lnTo>
                <a:cubicBezTo>
                  <a:pt x="12075" y="6592"/>
                  <a:pt x="12167" y="6683"/>
                  <a:pt x="12258" y="6683"/>
                </a:cubicBezTo>
                <a:cubicBezTo>
                  <a:pt x="12258" y="6683"/>
                  <a:pt x="12167" y="6797"/>
                  <a:pt x="12075" y="6797"/>
                </a:cubicBezTo>
                <a:cubicBezTo>
                  <a:pt x="11919" y="6797"/>
                  <a:pt x="11745" y="6999"/>
                  <a:pt x="11527" y="6999"/>
                </a:cubicBezTo>
                <a:cubicBezTo>
                  <a:pt x="11490" y="6999"/>
                  <a:pt x="11452" y="6993"/>
                  <a:pt x="11413" y="6980"/>
                </a:cubicBezTo>
                <a:cubicBezTo>
                  <a:pt x="11413" y="7071"/>
                  <a:pt x="10660" y="7459"/>
                  <a:pt x="10660" y="7642"/>
                </a:cubicBezTo>
                <a:cubicBezTo>
                  <a:pt x="10660" y="7642"/>
                  <a:pt x="10546" y="7642"/>
                  <a:pt x="10660" y="7551"/>
                </a:cubicBezTo>
                <a:lnTo>
                  <a:pt x="10660" y="7551"/>
                </a:lnTo>
                <a:cubicBezTo>
                  <a:pt x="10546" y="7642"/>
                  <a:pt x="10546" y="7642"/>
                  <a:pt x="10455" y="7642"/>
                </a:cubicBezTo>
                <a:cubicBezTo>
                  <a:pt x="10660" y="7459"/>
                  <a:pt x="10843" y="7254"/>
                  <a:pt x="10934" y="7071"/>
                </a:cubicBezTo>
                <a:cubicBezTo>
                  <a:pt x="10952" y="7053"/>
                  <a:pt x="10963" y="7046"/>
                  <a:pt x="10969" y="7046"/>
                </a:cubicBezTo>
                <a:cubicBezTo>
                  <a:pt x="10992" y="7046"/>
                  <a:pt x="10934" y="7163"/>
                  <a:pt x="10934" y="7163"/>
                </a:cubicBezTo>
                <a:cubicBezTo>
                  <a:pt x="11023" y="7073"/>
                  <a:pt x="11025" y="6984"/>
                  <a:pt x="11110" y="6980"/>
                </a:cubicBezTo>
                <a:lnTo>
                  <a:pt x="11110" y="6980"/>
                </a:lnTo>
                <a:cubicBezTo>
                  <a:pt x="11103" y="7013"/>
                  <a:pt x="11088" y="7074"/>
                  <a:pt x="11056" y="7125"/>
                </a:cubicBezTo>
                <a:lnTo>
                  <a:pt x="11056" y="7125"/>
                </a:lnTo>
                <a:cubicBezTo>
                  <a:pt x="11408" y="6674"/>
                  <a:pt x="11320" y="6498"/>
                  <a:pt x="11231" y="6409"/>
                </a:cubicBezTo>
                <a:cubicBezTo>
                  <a:pt x="11413" y="6227"/>
                  <a:pt x="11505" y="6021"/>
                  <a:pt x="11505" y="5839"/>
                </a:cubicBezTo>
                <a:cubicBezTo>
                  <a:pt x="11550" y="5793"/>
                  <a:pt x="11624" y="5747"/>
                  <a:pt x="11662" y="5747"/>
                </a:cubicBezTo>
                <a:cubicBezTo>
                  <a:pt x="11699" y="5747"/>
                  <a:pt x="11699" y="5793"/>
                  <a:pt x="11596" y="5930"/>
                </a:cubicBezTo>
                <a:cubicBezTo>
                  <a:pt x="11687" y="5839"/>
                  <a:pt x="12372" y="4971"/>
                  <a:pt x="12167" y="4880"/>
                </a:cubicBezTo>
                <a:cubicBezTo>
                  <a:pt x="12258" y="4789"/>
                  <a:pt x="12372" y="4606"/>
                  <a:pt x="12372" y="4606"/>
                </a:cubicBezTo>
                <a:cubicBezTo>
                  <a:pt x="12540" y="4166"/>
                  <a:pt x="12630" y="4130"/>
                  <a:pt x="12715" y="3757"/>
                </a:cubicBezTo>
                <a:lnTo>
                  <a:pt x="12715" y="3757"/>
                </a:lnTo>
                <a:cubicBezTo>
                  <a:pt x="12701" y="3775"/>
                  <a:pt x="12680" y="3796"/>
                  <a:pt x="12646" y="3830"/>
                </a:cubicBezTo>
                <a:cubicBezTo>
                  <a:pt x="12555" y="3556"/>
                  <a:pt x="12737" y="3465"/>
                  <a:pt x="12737" y="2986"/>
                </a:cubicBezTo>
                <a:lnTo>
                  <a:pt x="12737" y="2506"/>
                </a:lnTo>
                <a:cubicBezTo>
                  <a:pt x="12646" y="2415"/>
                  <a:pt x="12646" y="2415"/>
                  <a:pt x="12555" y="2324"/>
                </a:cubicBezTo>
                <a:lnTo>
                  <a:pt x="12463" y="2232"/>
                </a:lnTo>
                <a:cubicBezTo>
                  <a:pt x="12372" y="2118"/>
                  <a:pt x="12258" y="2027"/>
                  <a:pt x="12075" y="1844"/>
                </a:cubicBezTo>
                <a:lnTo>
                  <a:pt x="12075" y="1936"/>
                </a:lnTo>
                <a:cubicBezTo>
                  <a:pt x="12075" y="2027"/>
                  <a:pt x="11984" y="2027"/>
                  <a:pt x="11984" y="2027"/>
                </a:cubicBezTo>
                <a:cubicBezTo>
                  <a:pt x="11984" y="1936"/>
                  <a:pt x="11893" y="1844"/>
                  <a:pt x="11893" y="1662"/>
                </a:cubicBezTo>
                <a:cubicBezTo>
                  <a:pt x="11893" y="1751"/>
                  <a:pt x="11871" y="1819"/>
                  <a:pt x="11835" y="1819"/>
                </a:cubicBezTo>
                <a:cubicBezTo>
                  <a:pt x="11798" y="1819"/>
                  <a:pt x="11745" y="1746"/>
                  <a:pt x="11687" y="1548"/>
                </a:cubicBezTo>
                <a:cubicBezTo>
                  <a:pt x="11801" y="1548"/>
                  <a:pt x="11801" y="1365"/>
                  <a:pt x="11687" y="1091"/>
                </a:cubicBezTo>
                <a:cubicBezTo>
                  <a:pt x="11505" y="886"/>
                  <a:pt x="11322" y="612"/>
                  <a:pt x="11231" y="406"/>
                </a:cubicBezTo>
                <a:lnTo>
                  <a:pt x="11231" y="406"/>
                </a:lnTo>
                <a:cubicBezTo>
                  <a:pt x="11259" y="471"/>
                  <a:pt x="11250" y="495"/>
                  <a:pt x="11215" y="495"/>
                </a:cubicBezTo>
                <a:cubicBezTo>
                  <a:pt x="11139" y="495"/>
                  <a:pt x="10940" y="378"/>
                  <a:pt x="10751" y="315"/>
                </a:cubicBezTo>
                <a:cubicBezTo>
                  <a:pt x="10580" y="262"/>
                  <a:pt x="10416" y="210"/>
                  <a:pt x="10344" y="210"/>
                </a:cubicBezTo>
                <a:cubicBezTo>
                  <a:pt x="10291" y="210"/>
                  <a:pt x="10286" y="238"/>
                  <a:pt x="10363" y="315"/>
                </a:cubicBezTo>
                <a:cubicBezTo>
                  <a:pt x="10089" y="132"/>
                  <a:pt x="10455" y="224"/>
                  <a:pt x="10181" y="41"/>
                </a:cubicBezTo>
                <a:cubicBezTo>
                  <a:pt x="9861" y="41"/>
                  <a:pt x="9582" y="1"/>
                  <a:pt x="92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6" name="Google Shape;346;p23"/>
          <p:cNvSpPr txBox="1">
            <a:spLocks noGrp="1"/>
          </p:cNvSpPr>
          <p:nvPr>
            <p:ph type="body" idx="1"/>
          </p:nvPr>
        </p:nvSpPr>
        <p:spPr>
          <a:xfrm>
            <a:off x="1751850" y="1676637"/>
            <a:ext cx="2366400" cy="2058300"/>
          </a:xfrm>
          <a:prstGeom prst="rect">
            <a:avLst/>
          </a:prstGeom>
        </p:spPr>
        <p:txBody>
          <a:bodyPr spcFirstLastPara="1" wrap="square" lIns="91425" tIns="91425" rIns="91425" bIns="91425" anchor="t" anchorCtr="0">
            <a:noAutofit/>
          </a:bodyPr>
          <a:lstStyle>
            <a:lvl1pPr marL="457200" lvl="0" indent="-330200" rtl="0">
              <a:lnSpc>
                <a:spcPct val="100000"/>
              </a:lnSpc>
              <a:spcBef>
                <a:spcPts val="0"/>
              </a:spcBef>
              <a:spcAft>
                <a:spcPts val="0"/>
              </a:spcAft>
              <a:buSzPts val="1600"/>
              <a:buChar char="●"/>
              <a:defRPr sz="1600"/>
            </a:lvl1pPr>
            <a:lvl2pPr marL="914400" lvl="1" indent="-330200" rtl="0">
              <a:spcBef>
                <a:spcPts val="1000"/>
              </a:spcBef>
              <a:spcAft>
                <a:spcPts val="0"/>
              </a:spcAft>
              <a:buSzPts val="1600"/>
              <a:buChar char="○"/>
              <a:defRPr sz="1600"/>
            </a:lvl2pPr>
            <a:lvl3pPr marL="1371600" lvl="2" indent="-330200" rtl="0">
              <a:spcBef>
                <a:spcPts val="1600"/>
              </a:spcBef>
              <a:spcAft>
                <a:spcPts val="0"/>
              </a:spcAft>
              <a:buSzPts val="1600"/>
              <a:buChar char="■"/>
              <a:defRPr sz="1600"/>
            </a:lvl3pPr>
            <a:lvl4pPr marL="1828800" lvl="3" indent="-330200" rtl="0">
              <a:spcBef>
                <a:spcPts val="1600"/>
              </a:spcBef>
              <a:spcAft>
                <a:spcPts val="0"/>
              </a:spcAft>
              <a:buSzPts val="1600"/>
              <a:buChar char="●"/>
              <a:defRPr sz="1600"/>
            </a:lvl4pPr>
            <a:lvl5pPr marL="2286000" lvl="4" indent="-330200" rtl="0">
              <a:spcBef>
                <a:spcPts val="1600"/>
              </a:spcBef>
              <a:spcAft>
                <a:spcPts val="0"/>
              </a:spcAft>
              <a:buSzPts val="1600"/>
              <a:buChar char="○"/>
              <a:defRPr sz="1600"/>
            </a:lvl5pPr>
            <a:lvl6pPr marL="2743200" lvl="5" indent="-330200" rtl="0">
              <a:spcBef>
                <a:spcPts val="1600"/>
              </a:spcBef>
              <a:spcAft>
                <a:spcPts val="0"/>
              </a:spcAft>
              <a:buSzPts val="1600"/>
              <a:buChar char="■"/>
              <a:defRPr sz="1600"/>
            </a:lvl6pPr>
            <a:lvl7pPr marL="3200400" lvl="6" indent="-330200" rtl="0">
              <a:spcBef>
                <a:spcPts val="1600"/>
              </a:spcBef>
              <a:spcAft>
                <a:spcPts val="0"/>
              </a:spcAft>
              <a:buSzPts val="1600"/>
              <a:buChar char="●"/>
              <a:defRPr sz="1600"/>
            </a:lvl7pPr>
            <a:lvl8pPr marL="3657600" lvl="7" indent="-330200" rtl="0">
              <a:spcBef>
                <a:spcPts val="1600"/>
              </a:spcBef>
              <a:spcAft>
                <a:spcPts val="0"/>
              </a:spcAft>
              <a:buSzPts val="1600"/>
              <a:buChar char="○"/>
              <a:defRPr sz="1600"/>
            </a:lvl8pPr>
            <a:lvl9pPr marL="4114800" lvl="8" indent="-330200" rtl="0">
              <a:spcBef>
                <a:spcPts val="1600"/>
              </a:spcBef>
              <a:spcAft>
                <a:spcPts val="1600"/>
              </a:spcAft>
              <a:buSzPts val="1600"/>
              <a:buChar char="■"/>
              <a:defRPr sz="1600"/>
            </a:lvl9pPr>
          </a:lstStyle>
          <a:p/>
        </p:txBody>
      </p:sp>
      <p:sp>
        <p:nvSpPr>
          <p:cNvPr id="347" name="Google Shape;347;p23"/>
          <p:cNvSpPr txBox="1">
            <a:spLocks noGrp="1"/>
          </p:cNvSpPr>
          <p:nvPr>
            <p:ph type="body" idx="2"/>
          </p:nvPr>
        </p:nvSpPr>
        <p:spPr>
          <a:xfrm>
            <a:off x="5178150" y="2057637"/>
            <a:ext cx="2366400" cy="2058300"/>
          </a:xfrm>
          <a:prstGeom prst="rect">
            <a:avLst/>
          </a:prstGeom>
        </p:spPr>
        <p:txBody>
          <a:bodyPr spcFirstLastPara="1" wrap="square" lIns="91425" tIns="91425" rIns="91425" bIns="91425" anchor="t" anchorCtr="0">
            <a:noAutofit/>
          </a:bodyPr>
          <a:lstStyle>
            <a:lvl1pPr marL="457200" lvl="0" indent="-330200" rtl="0">
              <a:lnSpc>
                <a:spcPct val="100000"/>
              </a:lnSpc>
              <a:spcBef>
                <a:spcPts val="0"/>
              </a:spcBef>
              <a:spcAft>
                <a:spcPts val="0"/>
              </a:spcAft>
              <a:buSzPts val="1600"/>
              <a:buChar char="●"/>
              <a:defRPr sz="1600"/>
            </a:lvl1pPr>
            <a:lvl2pPr marL="914400" lvl="1" indent="-330200" rtl="0">
              <a:spcBef>
                <a:spcPts val="1000"/>
              </a:spcBef>
              <a:spcAft>
                <a:spcPts val="0"/>
              </a:spcAft>
              <a:buSzPts val="1600"/>
              <a:buChar char="○"/>
              <a:defRPr sz="1600"/>
            </a:lvl2pPr>
            <a:lvl3pPr marL="1371600" lvl="2" indent="-330200" rtl="0">
              <a:spcBef>
                <a:spcPts val="1600"/>
              </a:spcBef>
              <a:spcAft>
                <a:spcPts val="0"/>
              </a:spcAft>
              <a:buSzPts val="1600"/>
              <a:buChar char="■"/>
              <a:defRPr sz="1600"/>
            </a:lvl3pPr>
            <a:lvl4pPr marL="1828800" lvl="3" indent="-330200" rtl="0">
              <a:spcBef>
                <a:spcPts val="1600"/>
              </a:spcBef>
              <a:spcAft>
                <a:spcPts val="0"/>
              </a:spcAft>
              <a:buSzPts val="1600"/>
              <a:buChar char="●"/>
              <a:defRPr sz="1600"/>
            </a:lvl4pPr>
            <a:lvl5pPr marL="2286000" lvl="4" indent="-330200" rtl="0">
              <a:spcBef>
                <a:spcPts val="1600"/>
              </a:spcBef>
              <a:spcAft>
                <a:spcPts val="0"/>
              </a:spcAft>
              <a:buSzPts val="1600"/>
              <a:buChar char="○"/>
              <a:defRPr sz="1600"/>
            </a:lvl5pPr>
            <a:lvl6pPr marL="2743200" lvl="5" indent="-330200" rtl="0">
              <a:spcBef>
                <a:spcPts val="1600"/>
              </a:spcBef>
              <a:spcAft>
                <a:spcPts val="0"/>
              </a:spcAft>
              <a:buSzPts val="1600"/>
              <a:buChar char="■"/>
              <a:defRPr sz="1600"/>
            </a:lvl6pPr>
            <a:lvl7pPr marL="3200400" lvl="6" indent="-330200" rtl="0">
              <a:spcBef>
                <a:spcPts val="1600"/>
              </a:spcBef>
              <a:spcAft>
                <a:spcPts val="0"/>
              </a:spcAft>
              <a:buSzPts val="1600"/>
              <a:buChar char="●"/>
              <a:defRPr sz="1600"/>
            </a:lvl7pPr>
            <a:lvl8pPr marL="3657600" lvl="7" indent="-330200" rtl="0">
              <a:spcBef>
                <a:spcPts val="1600"/>
              </a:spcBef>
              <a:spcAft>
                <a:spcPts val="0"/>
              </a:spcAft>
              <a:buSzPts val="1600"/>
              <a:buChar char="○"/>
              <a:defRPr sz="1600"/>
            </a:lvl8pPr>
            <a:lvl9pPr marL="4114800" lvl="8" indent="-330200" rtl="0">
              <a:spcBef>
                <a:spcPts val="1600"/>
              </a:spcBef>
              <a:spcAft>
                <a:spcPts val="1600"/>
              </a:spcAft>
              <a:buSzPts val="1600"/>
              <a:buChar char="■"/>
              <a:defRPr sz="1600"/>
            </a:lvl9pPr>
          </a:lstStyle>
          <a:p/>
        </p:txBody>
      </p:sp>
      <p:sp>
        <p:nvSpPr>
          <p:cNvPr id="348" name="Google Shape;348;p23"/>
          <p:cNvSpPr txBox="1">
            <a:spLocks noGrp="1"/>
          </p:cNvSpPr>
          <p:nvPr>
            <p:ph type="title"/>
          </p:nvPr>
        </p:nvSpPr>
        <p:spPr>
          <a:xfrm>
            <a:off x="414875" y="487775"/>
            <a:ext cx="84582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2600"/>
              <a:buNone/>
              <a:defRPr sz="3000">
                <a:solidFill>
                  <a:schemeClr val="accent1"/>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hree columns">
  <p:cSld name="CUSTOM_8">
    <p:spTree>
      <p:nvGrpSpPr>
        <p:cNvPr id="1" name="Shape 365"/>
        <p:cNvGrpSpPr/>
        <p:nvPr/>
      </p:nvGrpSpPr>
      <p:grpSpPr>
        <a:xfrm>
          <a:off x="0" y="0"/>
          <a:ext cx="0" cy="0"/>
          <a:chOff x="0" y="0"/>
          <a:chExt cx="0" cy="0"/>
        </a:xfrm>
      </p:grpSpPr>
      <p:grpSp>
        <p:nvGrpSpPr>
          <p:cNvPr id="366" name="Google Shape;366;p25"/>
          <p:cNvGrpSpPr/>
          <p:nvPr/>
        </p:nvGrpSpPr>
        <p:grpSpPr>
          <a:xfrm>
            <a:off x="95162" y="199025"/>
            <a:ext cx="8825129" cy="4814880"/>
            <a:chOff x="95162" y="199025"/>
            <a:chExt cx="8825129" cy="4814880"/>
          </a:xfrm>
        </p:grpSpPr>
        <p:sp>
          <p:nvSpPr>
            <p:cNvPr id="367" name="Google Shape;367;p25"/>
            <p:cNvSpPr/>
            <p:nvPr/>
          </p:nvSpPr>
          <p:spPr>
            <a:xfrm>
              <a:off x="604291" y="250805"/>
              <a:ext cx="8316000" cy="4763100"/>
            </a:xfrm>
            <a:prstGeom prst="roundRect">
              <a:avLst>
                <a:gd name="adj" fmla="val 4643"/>
              </a:avLst>
            </a:prstGeom>
            <a:solidFill>
              <a:srgbClr val="E3E3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8" name="Google Shape;368;p25"/>
            <p:cNvSpPr/>
            <p:nvPr/>
          </p:nvSpPr>
          <p:spPr>
            <a:xfrm>
              <a:off x="439175" y="199025"/>
              <a:ext cx="8409600" cy="4763100"/>
            </a:xfrm>
            <a:prstGeom prst="roundRect">
              <a:avLst>
                <a:gd name="adj" fmla="val 4643"/>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369" name="Google Shape;369;p25"/>
            <p:cNvGrpSpPr/>
            <p:nvPr/>
          </p:nvGrpSpPr>
          <p:grpSpPr>
            <a:xfrm>
              <a:off x="95162" y="199027"/>
              <a:ext cx="344001" cy="1985625"/>
              <a:chOff x="95162" y="199027"/>
              <a:chExt cx="344001" cy="1985625"/>
            </a:xfrm>
          </p:grpSpPr>
          <p:sp>
            <p:nvSpPr>
              <p:cNvPr id="370" name="Google Shape;370;p25"/>
              <p:cNvSpPr/>
              <p:nvPr/>
            </p:nvSpPr>
            <p:spPr>
              <a:xfrm>
                <a:off x="208199" y="1155322"/>
                <a:ext cx="153964" cy="1022898"/>
              </a:xfrm>
              <a:custGeom>
                <a:avLst/>
                <a:gdLst/>
                <a:ahLst/>
                <a:cxnLst/>
                <a:rect l="l" t="t" r="r" b="b"/>
                <a:pathLst>
                  <a:path w="4383" h="29103" extrusionOk="0">
                    <a:moveTo>
                      <a:pt x="0" y="1"/>
                    </a:moveTo>
                    <a:lnTo>
                      <a:pt x="0" y="26546"/>
                    </a:lnTo>
                    <a:cubicBezTo>
                      <a:pt x="0" y="27779"/>
                      <a:pt x="777" y="28829"/>
                      <a:pt x="1918" y="29103"/>
                    </a:cubicBezTo>
                    <a:cubicBezTo>
                      <a:pt x="4383" y="28623"/>
                      <a:pt x="3995" y="26820"/>
                      <a:pt x="3995" y="26820"/>
                    </a:cubicBezTo>
                    <a:lnTo>
                      <a:pt x="3995" y="663"/>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1" name="Google Shape;371;p25"/>
              <p:cNvSpPr/>
              <p:nvPr/>
            </p:nvSpPr>
            <p:spPr>
              <a:xfrm>
                <a:off x="208199" y="1018141"/>
                <a:ext cx="194079" cy="1166510"/>
              </a:xfrm>
              <a:custGeom>
                <a:avLst/>
                <a:gdLst/>
                <a:ahLst/>
                <a:cxnLst/>
                <a:rect l="l" t="t" r="r" b="b"/>
                <a:pathLst>
                  <a:path w="5525" h="33189" extrusionOk="0">
                    <a:moveTo>
                      <a:pt x="0" y="0"/>
                    </a:moveTo>
                    <a:lnTo>
                      <a:pt x="0" y="3904"/>
                    </a:lnTo>
                    <a:lnTo>
                      <a:pt x="3995" y="4566"/>
                    </a:lnTo>
                    <a:lnTo>
                      <a:pt x="3995" y="30723"/>
                    </a:lnTo>
                    <a:cubicBezTo>
                      <a:pt x="3995" y="30723"/>
                      <a:pt x="4383" y="32526"/>
                      <a:pt x="1918" y="33006"/>
                    </a:cubicBezTo>
                    <a:cubicBezTo>
                      <a:pt x="2192" y="33188"/>
                      <a:pt x="2488" y="33188"/>
                      <a:pt x="2762" y="33188"/>
                    </a:cubicBezTo>
                    <a:cubicBezTo>
                      <a:pt x="4292" y="33188"/>
                      <a:pt x="5524" y="31956"/>
                      <a:pt x="5524" y="30449"/>
                    </a:cubicBezTo>
                    <a:lnTo>
                      <a:pt x="5524" y="0"/>
                    </a:lnTo>
                    <a:close/>
                  </a:path>
                </a:pathLst>
              </a:custGeom>
              <a:solidFill>
                <a:srgbClr val="D8D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2" name="Google Shape;372;p25"/>
              <p:cNvSpPr/>
              <p:nvPr/>
            </p:nvSpPr>
            <p:spPr>
              <a:xfrm>
                <a:off x="95162" y="329811"/>
                <a:ext cx="123508" cy="725269"/>
              </a:xfrm>
              <a:custGeom>
                <a:avLst/>
                <a:gdLst/>
                <a:ahLst/>
                <a:cxnLst/>
                <a:rect l="l" t="t" r="r" b="b"/>
                <a:pathLst>
                  <a:path w="3516" h="20635" extrusionOk="0">
                    <a:moveTo>
                      <a:pt x="2762" y="0"/>
                    </a:moveTo>
                    <a:cubicBezTo>
                      <a:pt x="1233" y="0"/>
                      <a:pt x="0" y="1233"/>
                      <a:pt x="0" y="2671"/>
                    </a:cubicBezTo>
                    <a:lnTo>
                      <a:pt x="0" y="19881"/>
                    </a:lnTo>
                    <a:cubicBezTo>
                      <a:pt x="0" y="20361"/>
                      <a:pt x="365" y="20634"/>
                      <a:pt x="753" y="20634"/>
                    </a:cubicBezTo>
                    <a:cubicBezTo>
                      <a:pt x="1233" y="20634"/>
                      <a:pt x="1507" y="20361"/>
                      <a:pt x="1507" y="19881"/>
                    </a:cubicBezTo>
                    <a:lnTo>
                      <a:pt x="1507" y="2671"/>
                    </a:lnTo>
                    <a:cubicBezTo>
                      <a:pt x="1507" y="1986"/>
                      <a:pt x="2077" y="1530"/>
                      <a:pt x="2762" y="1530"/>
                    </a:cubicBezTo>
                    <a:cubicBezTo>
                      <a:pt x="3127" y="1530"/>
                      <a:pt x="3515" y="1142"/>
                      <a:pt x="3515" y="754"/>
                    </a:cubicBezTo>
                    <a:cubicBezTo>
                      <a:pt x="3515" y="274"/>
                      <a:pt x="3127" y="0"/>
                      <a:pt x="27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3" name="Google Shape;373;p25"/>
              <p:cNvSpPr/>
              <p:nvPr/>
            </p:nvSpPr>
            <p:spPr>
              <a:xfrm>
                <a:off x="158495" y="329811"/>
                <a:ext cx="60173" cy="69838"/>
              </a:xfrm>
              <a:custGeom>
                <a:avLst/>
                <a:gdLst/>
                <a:ahLst/>
                <a:cxnLst/>
                <a:rect l="l" t="t" r="r" b="b"/>
                <a:pathLst>
                  <a:path w="1713" h="1987" extrusionOk="0">
                    <a:moveTo>
                      <a:pt x="959" y="0"/>
                    </a:moveTo>
                    <a:cubicBezTo>
                      <a:pt x="571" y="0"/>
                      <a:pt x="274" y="92"/>
                      <a:pt x="0" y="183"/>
                    </a:cubicBezTo>
                    <a:lnTo>
                      <a:pt x="0" y="1986"/>
                    </a:lnTo>
                    <a:cubicBezTo>
                      <a:pt x="183" y="1712"/>
                      <a:pt x="571" y="1530"/>
                      <a:pt x="959" y="1530"/>
                    </a:cubicBezTo>
                    <a:cubicBezTo>
                      <a:pt x="1324" y="1530"/>
                      <a:pt x="1712" y="1142"/>
                      <a:pt x="1712" y="754"/>
                    </a:cubicBezTo>
                    <a:cubicBezTo>
                      <a:pt x="1712" y="274"/>
                      <a:pt x="1324" y="0"/>
                      <a:pt x="959" y="0"/>
                    </a:cubicBezTo>
                    <a:close/>
                  </a:path>
                </a:pathLst>
              </a:custGeom>
              <a:solidFill>
                <a:srgbClr val="D582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4" name="Google Shape;374;p25"/>
              <p:cNvSpPr/>
              <p:nvPr/>
            </p:nvSpPr>
            <p:spPr>
              <a:xfrm>
                <a:off x="175321" y="199027"/>
                <a:ext cx="263843" cy="926664"/>
              </a:xfrm>
              <a:custGeom>
                <a:avLst/>
                <a:gdLst/>
                <a:ahLst/>
                <a:cxnLst/>
                <a:rect l="l" t="t" r="r" b="b"/>
                <a:pathLst>
                  <a:path w="7511" h="26365" extrusionOk="0">
                    <a:moveTo>
                      <a:pt x="3698" y="1"/>
                    </a:moveTo>
                    <a:cubicBezTo>
                      <a:pt x="2466" y="1"/>
                      <a:pt x="1416" y="571"/>
                      <a:pt x="754" y="1530"/>
                    </a:cubicBezTo>
                    <a:cubicBezTo>
                      <a:pt x="275" y="2101"/>
                      <a:pt x="1" y="2854"/>
                      <a:pt x="1" y="3721"/>
                    </a:cubicBezTo>
                    <a:lnTo>
                      <a:pt x="1" y="25109"/>
                    </a:lnTo>
                    <a:cubicBezTo>
                      <a:pt x="1" y="25793"/>
                      <a:pt x="480" y="26364"/>
                      <a:pt x="1142" y="26364"/>
                    </a:cubicBezTo>
                    <a:lnTo>
                      <a:pt x="6278" y="26364"/>
                    </a:lnTo>
                    <a:cubicBezTo>
                      <a:pt x="6940" y="26364"/>
                      <a:pt x="7510" y="25793"/>
                      <a:pt x="7510" y="25109"/>
                    </a:cubicBezTo>
                    <a:lnTo>
                      <a:pt x="7510" y="3721"/>
                    </a:lnTo>
                    <a:cubicBezTo>
                      <a:pt x="7510" y="2671"/>
                      <a:pt x="7031" y="1827"/>
                      <a:pt x="6369" y="1051"/>
                    </a:cubicBezTo>
                    <a:cubicBezTo>
                      <a:pt x="5707" y="389"/>
                      <a:pt x="4748" y="1"/>
                      <a:pt x="3698" y="1"/>
                    </a:cubicBezTo>
                    <a:close/>
                  </a:path>
                </a:pathLst>
              </a:custGeom>
              <a:solidFill>
                <a:srgbClr val="E274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5" name="Google Shape;375;p25"/>
              <p:cNvSpPr/>
              <p:nvPr/>
            </p:nvSpPr>
            <p:spPr>
              <a:xfrm>
                <a:off x="175321" y="229535"/>
                <a:ext cx="226959" cy="896156"/>
              </a:xfrm>
              <a:custGeom>
                <a:avLst/>
                <a:gdLst/>
                <a:ahLst/>
                <a:cxnLst/>
                <a:rect l="l" t="t" r="r" b="b"/>
                <a:pathLst>
                  <a:path w="6461" h="25497" extrusionOk="0">
                    <a:moveTo>
                      <a:pt x="2763" y="0"/>
                    </a:moveTo>
                    <a:cubicBezTo>
                      <a:pt x="1986" y="0"/>
                      <a:pt x="1325" y="274"/>
                      <a:pt x="754" y="662"/>
                    </a:cubicBezTo>
                    <a:cubicBezTo>
                      <a:pt x="275" y="1233"/>
                      <a:pt x="1" y="1986"/>
                      <a:pt x="1" y="2853"/>
                    </a:cubicBezTo>
                    <a:lnTo>
                      <a:pt x="1" y="24241"/>
                    </a:lnTo>
                    <a:cubicBezTo>
                      <a:pt x="1" y="24925"/>
                      <a:pt x="480" y="25496"/>
                      <a:pt x="1142" y="25496"/>
                    </a:cubicBezTo>
                    <a:lnTo>
                      <a:pt x="5319" y="25496"/>
                    </a:lnTo>
                    <a:cubicBezTo>
                      <a:pt x="5981" y="25496"/>
                      <a:pt x="6460" y="24925"/>
                      <a:pt x="6460" y="24241"/>
                    </a:cubicBezTo>
                    <a:lnTo>
                      <a:pt x="6460" y="3812"/>
                    </a:lnTo>
                    <a:cubicBezTo>
                      <a:pt x="6460" y="2762"/>
                      <a:pt x="6072" y="1803"/>
                      <a:pt x="5410" y="1141"/>
                    </a:cubicBezTo>
                    <a:cubicBezTo>
                      <a:pt x="4748" y="480"/>
                      <a:pt x="3790" y="0"/>
                      <a:pt x="27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376" name="Google Shape;376;p25"/>
          <p:cNvSpPr txBox="1">
            <a:spLocks noGrp="1"/>
          </p:cNvSpPr>
          <p:nvPr>
            <p:ph type="title"/>
          </p:nvPr>
        </p:nvSpPr>
        <p:spPr>
          <a:xfrm>
            <a:off x="414875" y="487775"/>
            <a:ext cx="84582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2600"/>
              <a:buNone/>
              <a:defRPr sz="3000">
                <a:solidFill>
                  <a:schemeClr val="accent1"/>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p:txBody>
      </p:sp>
      <p:sp>
        <p:nvSpPr>
          <p:cNvPr id="377" name="Google Shape;377;p25"/>
          <p:cNvSpPr txBox="1">
            <a:spLocks noGrp="1"/>
          </p:cNvSpPr>
          <p:nvPr>
            <p:ph type="title" idx="2"/>
          </p:nvPr>
        </p:nvSpPr>
        <p:spPr>
          <a:xfrm>
            <a:off x="1398064" y="1468175"/>
            <a:ext cx="1752000" cy="486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200">
                <a:solidFill>
                  <a:schemeClr val="accent1"/>
                </a:solidFill>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p:txBody>
      </p:sp>
      <p:sp>
        <p:nvSpPr>
          <p:cNvPr id="378" name="Google Shape;378;p25"/>
          <p:cNvSpPr txBox="1">
            <a:spLocks noGrp="1"/>
          </p:cNvSpPr>
          <p:nvPr>
            <p:ph type="subTitle" idx="1"/>
          </p:nvPr>
        </p:nvSpPr>
        <p:spPr>
          <a:xfrm>
            <a:off x="1398052" y="3097575"/>
            <a:ext cx="1752000" cy="96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p:txBody>
      </p:sp>
      <p:sp>
        <p:nvSpPr>
          <p:cNvPr id="379" name="Google Shape;379;p25"/>
          <p:cNvSpPr txBox="1">
            <a:spLocks noGrp="1"/>
          </p:cNvSpPr>
          <p:nvPr>
            <p:ph type="title" idx="3"/>
          </p:nvPr>
        </p:nvSpPr>
        <p:spPr>
          <a:xfrm>
            <a:off x="3767977" y="1468175"/>
            <a:ext cx="1752000" cy="486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200">
                <a:solidFill>
                  <a:schemeClr val="accent1"/>
                </a:solidFill>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p:txBody>
      </p:sp>
      <p:sp>
        <p:nvSpPr>
          <p:cNvPr id="380" name="Google Shape;380;p25"/>
          <p:cNvSpPr txBox="1">
            <a:spLocks noGrp="1"/>
          </p:cNvSpPr>
          <p:nvPr>
            <p:ph type="subTitle" idx="4"/>
          </p:nvPr>
        </p:nvSpPr>
        <p:spPr>
          <a:xfrm>
            <a:off x="3767977" y="3097575"/>
            <a:ext cx="1752000" cy="96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solidFill>
                  <a:schemeClr val="lt1"/>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p:txBody>
      </p:sp>
      <p:sp>
        <p:nvSpPr>
          <p:cNvPr id="381" name="Google Shape;381;p25"/>
          <p:cNvSpPr txBox="1">
            <a:spLocks noGrp="1"/>
          </p:cNvSpPr>
          <p:nvPr>
            <p:ph type="title" idx="5"/>
          </p:nvPr>
        </p:nvSpPr>
        <p:spPr>
          <a:xfrm>
            <a:off x="6027588" y="1468175"/>
            <a:ext cx="1752000" cy="486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200">
                <a:solidFill>
                  <a:schemeClr val="accent1"/>
                </a:solidFill>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p:txBody>
      </p:sp>
      <p:sp>
        <p:nvSpPr>
          <p:cNvPr id="382" name="Google Shape;382;p25"/>
          <p:cNvSpPr txBox="1">
            <a:spLocks noGrp="1"/>
          </p:cNvSpPr>
          <p:nvPr>
            <p:ph type="subTitle" idx="6"/>
          </p:nvPr>
        </p:nvSpPr>
        <p:spPr>
          <a:xfrm>
            <a:off x="6027600" y="3097575"/>
            <a:ext cx="1752000" cy="96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p:txBody>
      </p:sp>
      <p:sp>
        <p:nvSpPr>
          <p:cNvPr id="383" name="Google Shape;383;p25"/>
          <p:cNvSpPr/>
          <p:nvPr/>
        </p:nvSpPr>
        <p:spPr>
          <a:xfrm>
            <a:off x="8244778" y="4261151"/>
            <a:ext cx="353629" cy="354638"/>
          </a:xfrm>
          <a:custGeom>
            <a:avLst/>
            <a:gdLst/>
            <a:ahLst/>
            <a:cxnLst/>
            <a:rect l="l" t="t" r="r" b="b"/>
            <a:pathLst>
              <a:path w="10067" h="10090" extrusionOk="0">
                <a:moveTo>
                  <a:pt x="5022" y="1"/>
                </a:moveTo>
                <a:cubicBezTo>
                  <a:pt x="2169" y="1"/>
                  <a:pt x="1" y="2283"/>
                  <a:pt x="1" y="5045"/>
                </a:cubicBezTo>
                <a:cubicBezTo>
                  <a:pt x="1" y="7898"/>
                  <a:pt x="2169" y="10090"/>
                  <a:pt x="5022" y="10090"/>
                </a:cubicBezTo>
                <a:cubicBezTo>
                  <a:pt x="7784" y="10090"/>
                  <a:pt x="10067" y="7898"/>
                  <a:pt x="10067" y="5045"/>
                </a:cubicBezTo>
                <a:cubicBezTo>
                  <a:pt x="10067" y="2283"/>
                  <a:pt x="7784" y="1"/>
                  <a:pt x="50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four columns">
  <p:cSld name="CUSTOM_8_1">
    <p:spTree>
      <p:nvGrpSpPr>
        <p:cNvPr id="1" name="Shape 384"/>
        <p:cNvGrpSpPr/>
        <p:nvPr/>
      </p:nvGrpSpPr>
      <p:grpSpPr>
        <a:xfrm>
          <a:off x="0" y="0"/>
          <a:ext cx="0" cy="0"/>
          <a:chOff x="0" y="0"/>
          <a:chExt cx="0" cy="0"/>
        </a:xfrm>
      </p:grpSpPr>
      <p:grpSp>
        <p:nvGrpSpPr>
          <p:cNvPr id="385" name="Google Shape;385;p26"/>
          <p:cNvGrpSpPr/>
          <p:nvPr/>
        </p:nvGrpSpPr>
        <p:grpSpPr>
          <a:xfrm>
            <a:off x="95162" y="199025"/>
            <a:ext cx="8825129" cy="4814880"/>
            <a:chOff x="95162" y="199025"/>
            <a:chExt cx="8825129" cy="4814880"/>
          </a:xfrm>
        </p:grpSpPr>
        <p:sp>
          <p:nvSpPr>
            <p:cNvPr id="386" name="Google Shape;386;p26"/>
            <p:cNvSpPr/>
            <p:nvPr/>
          </p:nvSpPr>
          <p:spPr>
            <a:xfrm>
              <a:off x="604291" y="250805"/>
              <a:ext cx="8316000" cy="4763100"/>
            </a:xfrm>
            <a:prstGeom prst="roundRect">
              <a:avLst>
                <a:gd name="adj" fmla="val 4643"/>
              </a:avLst>
            </a:prstGeom>
            <a:solidFill>
              <a:srgbClr val="E3E3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7" name="Google Shape;387;p26"/>
            <p:cNvSpPr/>
            <p:nvPr/>
          </p:nvSpPr>
          <p:spPr>
            <a:xfrm>
              <a:off x="439175" y="199025"/>
              <a:ext cx="8409600" cy="4763100"/>
            </a:xfrm>
            <a:prstGeom prst="roundRect">
              <a:avLst>
                <a:gd name="adj" fmla="val 4643"/>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388" name="Google Shape;388;p26"/>
            <p:cNvGrpSpPr/>
            <p:nvPr/>
          </p:nvGrpSpPr>
          <p:grpSpPr>
            <a:xfrm>
              <a:off x="95162" y="199027"/>
              <a:ext cx="344001" cy="1985625"/>
              <a:chOff x="95162" y="199027"/>
              <a:chExt cx="344001" cy="1985625"/>
            </a:xfrm>
          </p:grpSpPr>
          <p:sp>
            <p:nvSpPr>
              <p:cNvPr id="389" name="Google Shape;389;p26"/>
              <p:cNvSpPr/>
              <p:nvPr/>
            </p:nvSpPr>
            <p:spPr>
              <a:xfrm>
                <a:off x="208199" y="1155322"/>
                <a:ext cx="153964" cy="1022898"/>
              </a:xfrm>
              <a:custGeom>
                <a:avLst/>
                <a:gdLst/>
                <a:ahLst/>
                <a:cxnLst/>
                <a:rect l="l" t="t" r="r" b="b"/>
                <a:pathLst>
                  <a:path w="4383" h="29103" extrusionOk="0">
                    <a:moveTo>
                      <a:pt x="0" y="1"/>
                    </a:moveTo>
                    <a:lnTo>
                      <a:pt x="0" y="26546"/>
                    </a:lnTo>
                    <a:cubicBezTo>
                      <a:pt x="0" y="27779"/>
                      <a:pt x="777" y="28829"/>
                      <a:pt x="1918" y="29103"/>
                    </a:cubicBezTo>
                    <a:cubicBezTo>
                      <a:pt x="4383" y="28623"/>
                      <a:pt x="3995" y="26820"/>
                      <a:pt x="3995" y="26820"/>
                    </a:cubicBezTo>
                    <a:lnTo>
                      <a:pt x="3995" y="663"/>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0" name="Google Shape;390;p26"/>
              <p:cNvSpPr/>
              <p:nvPr/>
            </p:nvSpPr>
            <p:spPr>
              <a:xfrm>
                <a:off x="208199" y="1018141"/>
                <a:ext cx="194079" cy="1166510"/>
              </a:xfrm>
              <a:custGeom>
                <a:avLst/>
                <a:gdLst/>
                <a:ahLst/>
                <a:cxnLst/>
                <a:rect l="l" t="t" r="r" b="b"/>
                <a:pathLst>
                  <a:path w="5525" h="33189" extrusionOk="0">
                    <a:moveTo>
                      <a:pt x="0" y="0"/>
                    </a:moveTo>
                    <a:lnTo>
                      <a:pt x="0" y="3904"/>
                    </a:lnTo>
                    <a:lnTo>
                      <a:pt x="3995" y="4566"/>
                    </a:lnTo>
                    <a:lnTo>
                      <a:pt x="3995" y="30723"/>
                    </a:lnTo>
                    <a:cubicBezTo>
                      <a:pt x="3995" y="30723"/>
                      <a:pt x="4383" y="32526"/>
                      <a:pt x="1918" y="33006"/>
                    </a:cubicBezTo>
                    <a:cubicBezTo>
                      <a:pt x="2192" y="33188"/>
                      <a:pt x="2488" y="33188"/>
                      <a:pt x="2762" y="33188"/>
                    </a:cubicBezTo>
                    <a:cubicBezTo>
                      <a:pt x="4292" y="33188"/>
                      <a:pt x="5524" y="31956"/>
                      <a:pt x="5524" y="30449"/>
                    </a:cubicBezTo>
                    <a:lnTo>
                      <a:pt x="5524" y="0"/>
                    </a:lnTo>
                    <a:close/>
                  </a:path>
                </a:pathLst>
              </a:custGeom>
              <a:solidFill>
                <a:srgbClr val="D8D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1" name="Google Shape;391;p26"/>
              <p:cNvSpPr/>
              <p:nvPr/>
            </p:nvSpPr>
            <p:spPr>
              <a:xfrm>
                <a:off x="95162" y="329811"/>
                <a:ext cx="123508" cy="725269"/>
              </a:xfrm>
              <a:custGeom>
                <a:avLst/>
                <a:gdLst/>
                <a:ahLst/>
                <a:cxnLst/>
                <a:rect l="l" t="t" r="r" b="b"/>
                <a:pathLst>
                  <a:path w="3516" h="20635" extrusionOk="0">
                    <a:moveTo>
                      <a:pt x="2762" y="0"/>
                    </a:moveTo>
                    <a:cubicBezTo>
                      <a:pt x="1233" y="0"/>
                      <a:pt x="0" y="1233"/>
                      <a:pt x="0" y="2671"/>
                    </a:cubicBezTo>
                    <a:lnTo>
                      <a:pt x="0" y="19881"/>
                    </a:lnTo>
                    <a:cubicBezTo>
                      <a:pt x="0" y="20361"/>
                      <a:pt x="365" y="20634"/>
                      <a:pt x="753" y="20634"/>
                    </a:cubicBezTo>
                    <a:cubicBezTo>
                      <a:pt x="1233" y="20634"/>
                      <a:pt x="1507" y="20361"/>
                      <a:pt x="1507" y="19881"/>
                    </a:cubicBezTo>
                    <a:lnTo>
                      <a:pt x="1507" y="2671"/>
                    </a:lnTo>
                    <a:cubicBezTo>
                      <a:pt x="1507" y="1986"/>
                      <a:pt x="2077" y="1530"/>
                      <a:pt x="2762" y="1530"/>
                    </a:cubicBezTo>
                    <a:cubicBezTo>
                      <a:pt x="3127" y="1530"/>
                      <a:pt x="3515" y="1142"/>
                      <a:pt x="3515" y="754"/>
                    </a:cubicBezTo>
                    <a:cubicBezTo>
                      <a:pt x="3515" y="274"/>
                      <a:pt x="3127" y="0"/>
                      <a:pt x="27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2" name="Google Shape;392;p26"/>
              <p:cNvSpPr/>
              <p:nvPr/>
            </p:nvSpPr>
            <p:spPr>
              <a:xfrm>
                <a:off x="158495" y="329811"/>
                <a:ext cx="60173" cy="69838"/>
              </a:xfrm>
              <a:custGeom>
                <a:avLst/>
                <a:gdLst/>
                <a:ahLst/>
                <a:cxnLst/>
                <a:rect l="l" t="t" r="r" b="b"/>
                <a:pathLst>
                  <a:path w="1713" h="1987" extrusionOk="0">
                    <a:moveTo>
                      <a:pt x="959" y="0"/>
                    </a:moveTo>
                    <a:cubicBezTo>
                      <a:pt x="571" y="0"/>
                      <a:pt x="274" y="92"/>
                      <a:pt x="0" y="183"/>
                    </a:cubicBezTo>
                    <a:lnTo>
                      <a:pt x="0" y="1986"/>
                    </a:lnTo>
                    <a:cubicBezTo>
                      <a:pt x="183" y="1712"/>
                      <a:pt x="571" y="1530"/>
                      <a:pt x="959" y="1530"/>
                    </a:cubicBezTo>
                    <a:cubicBezTo>
                      <a:pt x="1324" y="1530"/>
                      <a:pt x="1712" y="1142"/>
                      <a:pt x="1712" y="754"/>
                    </a:cubicBezTo>
                    <a:cubicBezTo>
                      <a:pt x="1712" y="274"/>
                      <a:pt x="1324" y="0"/>
                      <a:pt x="959" y="0"/>
                    </a:cubicBezTo>
                    <a:close/>
                  </a:path>
                </a:pathLst>
              </a:custGeom>
              <a:solidFill>
                <a:srgbClr val="D582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3" name="Google Shape;393;p26"/>
              <p:cNvSpPr/>
              <p:nvPr/>
            </p:nvSpPr>
            <p:spPr>
              <a:xfrm>
                <a:off x="175321" y="199027"/>
                <a:ext cx="263843" cy="926664"/>
              </a:xfrm>
              <a:custGeom>
                <a:avLst/>
                <a:gdLst/>
                <a:ahLst/>
                <a:cxnLst/>
                <a:rect l="l" t="t" r="r" b="b"/>
                <a:pathLst>
                  <a:path w="7511" h="26365" extrusionOk="0">
                    <a:moveTo>
                      <a:pt x="3698" y="1"/>
                    </a:moveTo>
                    <a:cubicBezTo>
                      <a:pt x="2466" y="1"/>
                      <a:pt x="1416" y="571"/>
                      <a:pt x="754" y="1530"/>
                    </a:cubicBezTo>
                    <a:cubicBezTo>
                      <a:pt x="275" y="2101"/>
                      <a:pt x="1" y="2854"/>
                      <a:pt x="1" y="3721"/>
                    </a:cubicBezTo>
                    <a:lnTo>
                      <a:pt x="1" y="25109"/>
                    </a:lnTo>
                    <a:cubicBezTo>
                      <a:pt x="1" y="25793"/>
                      <a:pt x="480" y="26364"/>
                      <a:pt x="1142" y="26364"/>
                    </a:cubicBezTo>
                    <a:lnTo>
                      <a:pt x="6278" y="26364"/>
                    </a:lnTo>
                    <a:cubicBezTo>
                      <a:pt x="6940" y="26364"/>
                      <a:pt x="7510" y="25793"/>
                      <a:pt x="7510" y="25109"/>
                    </a:cubicBezTo>
                    <a:lnTo>
                      <a:pt x="7510" y="3721"/>
                    </a:lnTo>
                    <a:cubicBezTo>
                      <a:pt x="7510" y="2671"/>
                      <a:pt x="7031" y="1827"/>
                      <a:pt x="6369" y="1051"/>
                    </a:cubicBezTo>
                    <a:cubicBezTo>
                      <a:pt x="5707" y="389"/>
                      <a:pt x="4748" y="1"/>
                      <a:pt x="3698" y="1"/>
                    </a:cubicBezTo>
                    <a:close/>
                  </a:path>
                </a:pathLst>
              </a:custGeom>
              <a:solidFill>
                <a:srgbClr val="E274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4" name="Google Shape;394;p26"/>
              <p:cNvSpPr/>
              <p:nvPr/>
            </p:nvSpPr>
            <p:spPr>
              <a:xfrm>
                <a:off x="175321" y="229535"/>
                <a:ext cx="226959" cy="896156"/>
              </a:xfrm>
              <a:custGeom>
                <a:avLst/>
                <a:gdLst/>
                <a:ahLst/>
                <a:cxnLst/>
                <a:rect l="l" t="t" r="r" b="b"/>
                <a:pathLst>
                  <a:path w="6461" h="25497" extrusionOk="0">
                    <a:moveTo>
                      <a:pt x="2763" y="0"/>
                    </a:moveTo>
                    <a:cubicBezTo>
                      <a:pt x="1986" y="0"/>
                      <a:pt x="1325" y="274"/>
                      <a:pt x="754" y="662"/>
                    </a:cubicBezTo>
                    <a:cubicBezTo>
                      <a:pt x="275" y="1233"/>
                      <a:pt x="1" y="1986"/>
                      <a:pt x="1" y="2853"/>
                    </a:cubicBezTo>
                    <a:lnTo>
                      <a:pt x="1" y="24241"/>
                    </a:lnTo>
                    <a:cubicBezTo>
                      <a:pt x="1" y="24925"/>
                      <a:pt x="480" y="25496"/>
                      <a:pt x="1142" y="25496"/>
                    </a:cubicBezTo>
                    <a:lnTo>
                      <a:pt x="5319" y="25496"/>
                    </a:lnTo>
                    <a:cubicBezTo>
                      <a:pt x="5981" y="25496"/>
                      <a:pt x="6460" y="24925"/>
                      <a:pt x="6460" y="24241"/>
                    </a:cubicBezTo>
                    <a:lnTo>
                      <a:pt x="6460" y="3812"/>
                    </a:lnTo>
                    <a:cubicBezTo>
                      <a:pt x="6460" y="2762"/>
                      <a:pt x="6072" y="1803"/>
                      <a:pt x="5410" y="1141"/>
                    </a:cubicBezTo>
                    <a:cubicBezTo>
                      <a:pt x="4748" y="480"/>
                      <a:pt x="3790" y="0"/>
                      <a:pt x="27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395" name="Google Shape;395;p26"/>
          <p:cNvSpPr txBox="1">
            <a:spLocks noGrp="1"/>
          </p:cNvSpPr>
          <p:nvPr>
            <p:ph type="title"/>
          </p:nvPr>
        </p:nvSpPr>
        <p:spPr>
          <a:xfrm>
            <a:off x="414875" y="487775"/>
            <a:ext cx="84582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2600"/>
              <a:buNone/>
              <a:defRPr sz="3000">
                <a:solidFill>
                  <a:schemeClr val="accent1"/>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p:txBody>
      </p:sp>
      <p:sp>
        <p:nvSpPr>
          <p:cNvPr id="396" name="Google Shape;396;p26"/>
          <p:cNvSpPr txBox="1">
            <a:spLocks noGrp="1"/>
          </p:cNvSpPr>
          <p:nvPr>
            <p:ph type="ctrTitle" idx="2"/>
          </p:nvPr>
        </p:nvSpPr>
        <p:spPr>
          <a:xfrm flipH="1">
            <a:off x="1991693" y="1381635"/>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535B34"/>
              </a:buClr>
              <a:buSzPts val="2400"/>
              <a:buNone/>
              <a:defRPr sz="2200" b="0">
                <a:solidFill>
                  <a:schemeClr val="accent6"/>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p:txBody>
      </p:sp>
      <p:sp>
        <p:nvSpPr>
          <p:cNvPr id="397" name="Google Shape;397;p26"/>
          <p:cNvSpPr txBox="1">
            <a:spLocks noGrp="1"/>
          </p:cNvSpPr>
          <p:nvPr>
            <p:ph type="subTitle" idx="1"/>
          </p:nvPr>
        </p:nvSpPr>
        <p:spPr>
          <a:xfrm flipH="1">
            <a:off x="1774943" y="1803913"/>
            <a:ext cx="21855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Font typeface="Catamaran Thin"/>
              <a:buNone/>
              <a:defRPr sz="1400">
                <a:latin typeface="Catamaran Thin"/>
                <a:ea typeface="Catamaran Thin"/>
                <a:cs typeface="Catamaran Thin"/>
                <a:sym typeface="Catamaran Thin"/>
              </a:defRPr>
            </a:lvl1pPr>
            <a:lvl2pPr lvl="1" algn="ctr" rtl="0">
              <a:lnSpc>
                <a:spcPct val="100000"/>
              </a:lnSpc>
              <a:spcBef>
                <a:spcPts val="0"/>
              </a:spcBef>
              <a:spcAft>
                <a:spcPts val="0"/>
              </a:spcAft>
              <a:buSzPts val="1200"/>
              <a:buFont typeface="Catamaran Thin"/>
              <a:buNone/>
              <a:defRPr sz="1200">
                <a:latin typeface="Catamaran Thin"/>
                <a:ea typeface="Catamaran Thin"/>
                <a:cs typeface="Catamaran Thin"/>
                <a:sym typeface="Catamaran Thin"/>
              </a:defRPr>
            </a:lvl2pPr>
            <a:lvl3pPr lvl="2" algn="ctr" rtl="0">
              <a:lnSpc>
                <a:spcPct val="100000"/>
              </a:lnSpc>
              <a:spcBef>
                <a:spcPts val="0"/>
              </a:spcBef>
              <a:spcAft>
                <a:spcPts val="0"/>
              </a:spcAft>
              <a:buSzPts val="1200"/>
              <a:buFont typeface="Catamaran Thin"/>
              <a:buNone/>
              <a:defRPr sz="1200">
                <a:latin typeface="Catamaran Thin"/>
                <a:ea typeface="Catamaran Thin"/>
                <a:cs typeface="Catamaran Thin"/>
                <a:sym typeface="Catamaran Thin"/>
              </a:defRPr>
            </a:lvl3pPr>
            <a:lvl4pPr lvl="3" algn="ctr" rtl="0">
              <a:lnSpc>
                <a:spcPct val="100000"/>
              </a:lnSpc>
              <a:spcBef>
                <a:spcPts val="0"/>
              </a:spcBef>
              <a:spcAft>
                <a:spcPts val="0"/>
              </a:spcAft>
              <a:buSzPts val="1200"/>
              <a:buFont typeface="Catamaran Thin"/>
              <a:buNone/>
              <a:defRPr sz="1200">
                <a:latin typeface="Catamaran Thin"/>
                <a:ea typeface="Catamaran Thin"/>
                <a:cs typeface="Catamaran Thin"/>
                <a:sym typeface="Catamaran Thin"/>
              </a:defRPr>
            </a:lvl4pPr>
            <a:lvl5pPr lvl="4" algn="ctr" rtl="0">
              <a:lnSpc>
                <a:spcPct val="100000"/>
              </a:lnSpc>
              <a:spcBef>
                <a:spcPts val="0"/>
              </a:spcBef>
              <a:spcAft>
                <a:spcPts val="0"/>
              </a:spcAft>
              <a:buSzPts val="1200"/>
              <a:buFont typeface="Catamaran Thin"/>
              <a:buNone/>
              <a:defRPr sz="1200">
                <a:latin typeface="Catamaran Thin"/>
                <a:ea typeface="Catamaran Thin"/>
                <a:cs typeface="Catamaran Thin"/>
                <a:sym typeface="Catamaran Thin"/>
              </a:defRPr>
            </a:lvl5pPr>
            <a:lvl6pPr lvl="5" algn="ctr" rtl="0">
              <a:lnSpc>
                <a:spcPct val="100000"/>
              </a:lnSpc>
              <a:spcBef>
                <a:spcPts val="0"/>
              </a:spcBef>
              <a:spcAft>
                <a:spcPts val="0"/>
              </a:spcAft>
              <a:buSzPts val="1200"/>
              <a:buFont typeface="Catamaran Thin"/>
              <a:buNone/>
              <a:defRPr sz="1200">
                <a:latin typeface="Catamaran Thin"/>
                <a:ea typeface="Catamaran Thin"/>
                <a:cs typeface="Catamaran Thin"/>
                <a:sym typeface="Catamaran Thin"/>
              </a:defRPr>
            </a:lvl6pPr>
            <a:lvl7pPr lvl="6" algn="ctr" rtl="0">
              <a:lnSpc>
                <a:spcPct val="100000"/>
              </a:lnSpc>
              <a:spcBef>
                <a:spcPts val="0"/>
              </a:spcBef>
              <a:spcAft>
                <a:spcPts val="0"/>
              </a:spcAft>
              <a:buSzPts val="1200"/>
              <a:buFont typeface="Catamaran Thin"/>
              <a:buNone/>
              <a:defRPr sz="1200">
                <a:latin typeface="Catamaran Thin"/>
                <a:ea typeface="Catamaran Thin"/>
                <a:cs typeface="Catamaran Thin"/>
                <a:sym typeface="Catamaran Thin"/>
              </a:defRPr>
            </a:lvl7pPr>
            <a:lvl8pPr lvl="7" algn="ctr" rtl="0">
              <a:lnSpc>
                <a:spcPct val="100000"/>
              </a:lnSpc>
              <a:spcBef>
                <a:spcPts val="0"/>
              </a:spcBef>
              <a:spcAft>
                <a:spcPts val="0"/>
              </a:spcAft>
              <a:buSzPts val="1200"/>
              <a:buFont typeface="Catamaran Thin"/>
              <a:buNone/>
              <a:defRPr sz="1200">
                <a:latin typeface="Catamaran Thin"/>
                <a:ea typeface="Catamaran Thin"/>
                <a:cs typeface="Catamaran Thin"/>
                <a:sym typeface="Catamaran Thin"/>
              </a:defRPr>
            </a:lvl8pPr>
            <a:lvl9pPr lvl="8" algn="ctr" rtl="0">
              <a:lnSpc>
                <a:spcPct val="100000"/>
              </a:lnSpc>
              <a:spcBef>
                <a:spcPts val="0"/>
              </a:spcBef>
              <a:spcAft>
                <a:spcPts val="0"/>
              </a:spcAft>
              <a:buSzPts val="1200"/>
              <a:buFont typeface="Catamaran Thin"/>
              <a:buNone/>
              <a:defRPr sz="1200">
                <a:latin typeface="Catamaran Thin"/>
                <a:ea typeface="Catamaran Thin"/>
                <a:cs typeface="Catamaran Thin"/>
                <a:sym typeface="Catamaran Thin"/>
              </a:defRPr>
            </a:lvl9pPr>
          </a:lstStyle>
          <a:p/>
        </p:txBody>
      </p:sp>
      <p:sp>
        <p:nvSpPr>
          <p:cNvPr id="398" name="Google Shape;398;p26"/>
          <p:cNvSpPr txBox="1">
            <a:spLocks noGrp="1"/>
          </p:cNvSpPr>
          <p:nvPr>
            <p:ph type="ctrTitle" idx="3"/>
          </p:nvPr>
        </p:nvSpPr>
        <p:spPr>
          <a:xfrm flipH="1">
            <a:off x="5697241" y="1381635"/>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200" b="0">
                <a:solidFill>
                  <a:schemeClr val="accent6"/>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p:txBody>
      </p:sp>
      <p:sp>
        <p:nvSpPr>
          <p:cNvPr id="399" name="Google Shape;399;p26"/>
          <p:cNvSpPr txBox="1">
            <a:spLocks noGrp="1"/>
          </p:cNvSpPr>
          <p:nvPr>
            <p:ph type="subTitle" idx="4"/>
          </p:nvPr>
        </p:nvSpPr>
        <p:spPr>
          <a:xfrm flipH="1">
            <a:off x="5386591" y="1806263"/>
            <a:ext cx="21819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Font typeface="Catamaran Thin"/>
              <a:buNone/>
              <a:defRPr sz="1400">
                <a:latin typeface="Catamaran Thin"/>
                <a:ea typeface="Catamaran Thin"/>
                <a:cs typeface="Catamaran Thin"/>
                <a:sym typeface="Catamaran Thin"/>
              </a:defRPr>
            </a:lvl1pPr>
            <a:lvl2pPr lvl="1" algn="ctr" rtl="0">
              <a:lnSpc>
                <a:spcPct val="100000"/>
              </a:lnSpc>
              <a:spcBef>
                <a:spcPts val="0"/>
              </a:spcBef>
              <a:spcAft>
                <a:spcPts val="0"/>
              </a:spcAft>
              <a:buSzPts val="1200"/>
              <a:buFont typeface="Catamaran Thin"/>
              <a:buNone/>
              <a:defRPr sz="1200">
                <a:latin typeface="Catamaran Thin"/>
                <a:ea typeface="Catamaran Thin"/>
                <a:cs typeface="Catamaran Thin"/>
                <a:sym typeface="Catamaran Thin"/>
              </a:defRPr>
            </a:lvl2pPr>
            <a:lvl3pPr lvl="2" algn="ctr" rtl="0">
              <a:lnSpc>
                <a:spcPct val="100000"/>
              </a:lnSpc>
              <a:spcBef>
                <a:spcPts val="0"/>
              </a:spcBef>
              <a:spcAft>
                <a:spcPts val="0"/>
              </a:spcAft>
              <a:buSzPts val="1200"/>
              <a:buFont typeface="Catamaran Thin"/>
              <a:buNone/>
              <a:defRPr sz="1200">
                <a:latin typeface="Catamaran Thin"/>
                <a:ea typeface="Catamaran Thin"/>
                <a:cs typeface="Catamaran Thin"/>
                <a:sym typeface="Catamaran Thin"/>
              </a:defRPr>
            </a:lvl3pPr>
            <a:lvl4pPr lvl="3" algn="ctr" rtl="0">
              <a:lnSpc>
                <a:spcPct val="100000"/>
              </a:lnSpc>
              <a:spcBef>
                <a:spcPts val="0"/>
              </a:spcBef>
              <a:spcAft>
                <a:spcPts val="0"/>
              </a:spcAft>
              <a:buSzPts val="1200"/>
              <a:buFont typeface="Catamaran Thin"/>
              <a:buNone/>
              <a:defRPr sz="1200">
                <a:latin typeface="Catamaran Thin"/>
                <a:ea typeface="Catamaran Thin"/>
                <a:cs typeface="Catamaran Thin"/>
                <a:sym typeface="Catamaran Thin"/>
              </a:defRPr>
            </a:lvl4pPr>
            <a:lvl5pPr lvl="4" algn="ctr" rtl="0">
              <a:lnSpc>
                <a:spcPct val="100000"/>
              </a:lnSpc>
              <a:spcBef>
                <a:spcPts val="0"/>
              </a:spcBef>
              <a:spcAft>
                <a:spcPts val="0"/>
              </a:spcAft>
              <a:buSzPts val="1200"/>
              <a:buFont typeface="Catamaran Thin"/>
              <a:buNone/>
              <a:defRPr sz="1200">
                <a:latin typeface="Catamaran Thin"/>
                <a:ea typeface="Catamaran Thin"/>
                <a:cs typeface="Catamaran Thin"/>
                <a:sym typeface="Catamaran Thin"/>
              </a:defRPr>
            </a:lvl5pPr>
            <a:lvl6pPr lvl="5" algn="ctr" rtl="0">
              <a:lnSpc>
                <a:spcPct val="100000"/>
              </a:lnSpc>
              <a:spcBef>
                <a:spcPts val="0"/>
              </a:spcBef>
              <a:spcAft>
                <a:spcPts val="0"/>
              </a:spcAft>
              <a:buSzPts val="1200"/>
              <a:buFont typeface="Catamaran Thin"/>
              <a:buNone/>
              <a:defRPr sz="1200">
                <a:latin typeface="Catamaran Thin"/>
                <a:ea typeface="Catamaran Thin"/>
                <a:cs typeface="Catamaran Thin"/>
                <a:sym typeface="Catamaran Thin"/>
              </a:defRPr>
            </a:lvl6pPr>
            <a:lvl7pPr lvl="6" algn="ctr" rtl="0">
              <a:lnSpc>
                <a:spcPct val="100000"/>
              </a:lnSpc>
              <a:spcBef>
                <a:spcPts val="0"/>
              </a:spcBef>
              <a:spcAft>
                <a:spcPts val="0"/>
              </a:spcAft>
              <a:buSzPts val="1200"/>
              <a:buFont typeface="Catamaran Thin"/>
              <a:buNone/>
              <a:defRPr sz="1200">
                <a:latin typeface="Catamaran Thin"/>
                <a:ea typeface="Catamaran Thin"/>
                <a:cs typeface="Catamaran Thin"/>
                <a:sym typeface="Catamaran Thin"/>
              </a:defRPr>
            </a:lvl7pPr>
            <a:lvl8pPr lvl="7" algn="ctr" rtl="0">
              <a:lnSpc>
                <a:spcPct val="100000"/>
              </a:lnSpc>
              <a:spcBef>
                <a:spcPts val="0"/>
              </a:spcBef>
              <a:spcAft>
                <a:spcPts val="0"/>
              </a:spcAft>
              <a:buSzPts val="1200"/>
              <a:buFont typeface="Catamaran Thin"/>
              <a:buNone/>
              <a:defRPr sz="1200">
                <a:latin typeface="Catamaran Thin"/>
                <a:ea typeface="Catamaran Thin"/>
                <a:cs typeface="Catamaran Thin"/>
                <a:sym typeface="Catamaran Thin"/>
              </a:defRPr>
            </a:lvl8pPr>
            <a:lvl9pPr lvl="8" algn="ctr" rtl="0">
              <a:lnSpc>
                <a:spcPct val="100000"/>
              </a:lnSpc>
              <a:spcBef>
                <a:spcPts val="0"/>
              </a:spcBef>
              <a:spcAft>
                <a:spcPts val="0"/>
              </a:spcAft>
              <a:buSzPts val="1200"/>
              <a:buFont typeface="Catamaran Thin"/>
              <a:buNone/>
              <a:defRPr sz="1200">
                <a:latin typeface="Catamaran Thin"/>
                <a:ea typeface="Catamaran Thin"/>
                <a:cs typeface="Catamaran Thin"/>
                <a:sym typeface="Catamaran Thin"/>
              </a:defRPr>
            </a:lvl9pPr>
          </a:lstStyle>
          <a:p/>
        </p:txBody>
      </p:sp>
      <p:sp>
        <p:nvSpPr>
          <p:cNvPr id="400" name="Google Shape;400;p26"/>
          <p:cNvSpPr txBox="1">
            <a:spLocks noGrp="1"/>
          </p:cNvSpPr>
          <p:nvPr>
            <p:ph type="ctrTitle" idx="5"/>
          </p:nvPr>
        </p:nvSpPr>
        <p:spPr>
          <a:xfrm flipH="1">
            <a:off x="1991718" y="3722312"/>
            <a:ext cx="15606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200" b="0">
                <a:solidFill>
                  <a:schemeClr val="accent6"/>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p:txBody>
      </p:sp>
      <p:sp>
        <p:nvSpPr>
          <p:cNvPr id="401" name="Google Shape;401;p26"/>
          <p:cNvSpPr txBox="1">
            <a:spLocks noGrp="1"/>
          </p:cNvSpPr>
          <p:nvPr>
            <p:ph type="subTitle" idx="6"/>
          </p:nvPr>
        </p:nvSpPr>
        <p:spPr>
          <a:xfrm flipH="1">
            <a:off x="1717668" y="2956406"/>
            <a:ext cx="2185500" cy="875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200"/>
              <a:buFont typeface="Catamaran Thin"/>
              <a:buNone/>
              <a:defRPr sz="1400">
                <a:latin typeface="Catamaran Thin"/>
                <a:ea typeface="Catamaran Thin"/>
                <a:cs typeface="Catamaran Thin"/>
                <a:sym typeface="Catamaran Thin"/>
              </a:defRPr>
            </a:lvl1pPr>
            <a:lvl2pPr lvl="1" algn="ctr" rtl="0">
              <a:lnSpc>
                <a:spcPct val="100000"/>
              </a:lnSpc>
              <a:spcBef>
                <a:spcPts val="0"/>
              </a:spcBef>
              <a:spcAft>
                <a:spcPts val="0"/>
              </a:spcAft>
              <a:buSzPts val="1200"/>
              <a:buFont typeface="Catamaran Thin"/>
              <a:buNone/>
              <a:defRPr sz="1200">
                <a:latin typeface="Catamaran Thin"/>
                <a:ea typeface="Catamaran Thin"/>
                <a:cs typeface="Catamaran Thin"/>
                <a:sym typeface="Catamaran Thin"/>
              </a:defRPr>
            </a:lvl2pPr>
            <a:lvl3pPr lvl="2" algn="ctr" rtl="0">
              <a:lnSpc>
                <a:spcPct val="100000"/>
              </a:lnSpc>
              <a:spcBef>
                <a:spcPts val="0"/>
              </a:spcBef>
              <a:spcAft>
                <a:spcPts val="0"/>
              </a:spcAft>
              <a:buSzPts val="1200"/>
              <a:buFont typeface="Catamaran Thin"/>
              <a:buNone/>
              <a:defRPr sz="1200">
                <a:latin typeface="Catamaran Thin"/>
                <a:ea typeface="Catamaran Thin"/>
                <a:cs typeface="Catamaran Thin"/>
                <a:sym typeface="Catamaran Thin"/>
              </a:defRPr>
            </a:lvl3pPr>
            <a:lvl4pPr lvl="3" algn="ctr" rtl="0">
              <a:lnSpc>
                <a:spcPct val="100000"/>
              </a:lnSpc>
              <a:spcBef>
                <a:spcPts val="0"/>
              </a:spcBef>
              <a:spcAft>
                <a:spcPts val="0"/>
              </a:spcAft>
              <a:buSzPts val="1200"/>
              <a:buFont typeface="Catamaran Thin"/>
              <a:buNone/>
              <a:defRPr sz="1200">
                <a:latin typeface="Catamaran Thin"/>
                <a:ea typeface="Catamaran Thin"/>
                <a:cs typeface="Catamaran Thin"/>
                <a:sym typeface="Catamaran Thin"/>
              </a:defRPr>
            </a:lvl4pPr>
            <a:lvl5pPr lvl="4" algn="ctr" rtl="0">
              <a:lnSpc>
                <a:spcPct val="100000"/>
              </a:lnSpc>
              <a:spcBef>
                <a:spcPts val="0"/>
              </a:spcBef>
              <a:spcAft>
                <a:spcPts val="0"/>
              </a:spcAft>
              <a:buSzPts val="1200"/>
              <a:buFont typeface="Catamaran Thin"/>
              <a:buNone/>
              <a:defRPr sz="1200">
                <a:latin typeface="Catamaran Thin"/>
                <a:ea typeface="Catamaran Thin"/>
                <a:cs typeface="Catamaran Thin"/>
                <a:sym typeface="Catamaran Thin"/>
              </a:defRPr>
            </a:lvl5pPr>
            <a:lvl6pPr lvl="5" algn="ctr" rtl="0">
              <a:lnSpc>
                <a:spcPct val="100000"/>
              </a:lnSpc>
              <a:spcBef>
                <a:spcPts val="0"/>
              </a:spcBef>
              <a:spcAft>
                <a:spcPts val="0"/>
              </a:spcAft>
              <a:buSzPts val="1200"/>
              <a:buFont typeface="Catamaran Thin"/>
              <a:buNone/>
              <a:defRPr sz="1200">
                <a:latin typeface="Catamaran Thin"/>
                <a:ea typeface="Catamaran Thin"/>
                <a:cs typeface="Catamaran Thin"/>
                <a:sym typeface="Catamaran Thin"/>
              </a:defRPr>
            </a:lvl6pPr>
            <a:lvl7pPr lvl="6" algn="ctr" rtl="0">
              <a:lnSpc>
                <a:spcPct val="100000"/>
              </a:lnSpc>
              <a:spcBef>
                <a:spcPts val="0"/>
              </a:spcBef>
              <a:spcAft>
                <a:spcPts val="0"/>
              </a:spcAft>
              <a:buSzPts val="1200"/>
              <a:buFont typeface="Catamaran Thin"/>
              <a:buNone/>
              <a:defRPr sz="1200">
                <a:latin typeface="Catamaran Thin"/>
                <a:ea typeface="Catamaran Thin"/>
                <a:cs typeface="Catamaran Thin"/>
                <a:sym typeface="Catamaran Thin"/>
              </a:defRPr>
            </a:lvl7pPr>
            <a:lvl8pPr lvl="7" algn="ctr" rtl="0">
              <a:lnSpc>
                <a:spcPct val="100000"/>
              </a:lnSpc>
              <a:spcBef>
                <a:spcPts val="0"/>
              </a:spcBef>
              <a:spcAft>
                <a:spcPts val="0"/>
              </a:spcAft>
              <a:buSzPts val="1200"/>
              <a:buFont typeface="Catamaran Thin"/>
              <a:buNone/>
              <a:defRPr sz="1200">
                <a:latin typeface="Catamaran Thin"/>
                <a:ea typeface="Catamaran Thin"/>
                <a:cs typeface="Catamaran Thin"/>
                <a:sym typeface="Catamaran Thin"/>
              </a:defRPr>
            </a:lvl8pPr>
            <a:lvl9pPr lvl="8" algn="ctr" rtl="0">
              <a:lnSpc>
                <a:spcPct val="100000"/>
              </a:lnSpc>
              <a:spcBef>
                <a:spcPts val="0"/>
              </a:spcBef>
              <a:spcAft>
                <a:spcPts val="0"/>
              </a:spcAft>
              <a:buSzPts val="1200"/>
              <a:buFont typeface="Catamaran Thin"/>
              <a:buNone/>
              <a:defRPr sz="1200">
                <a:latin typeface="Catamaran Thin"/>
                <a:ea typeface="Catamaran Thin"/>
                <a:cs typeface="Catamaran Thin"/>
                <a:sym typeface="Catamaran Thin"/>
              </a:defRPr>
            </a:lvl9pPr>
          </a:lstStyle>
          <a:p/>
        </p:txBody>
      </p:sp>
      <p:sp>
        <p:nvSpPr>
          <p:cNvPr id="402" name="Google Shape;402;p26"/>
          <p:cNvSpPr txBox="1">
            <a:spLocks noGrp="1"/>
          </p:cNvSpPr>
          <p:nvPr>
            <p:ph type="ctrTitle" idx="7"/>
          </p:nvPr>
        </p:nvSpPr>
        <p:spPr>
          <a:xfrm flipH="1">
            <a:off x="5569891" y="3722312"/>
            <a:ext cx="18153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200" b="0">
                <a:solidFill>
                  <a:schemeClr val="accent6"/>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p:txBody>
      </p:sp>
      <p:sp>
        <p:nvSpPr>
          <p:cNvPr id="403" name="Google Shape;403;p26"/>
          <p:cNvSpPr txBox="1">
            <a:spLocks noGrp="1"/>
          </p:cNvSpPr>
          <p:nvPr>
            <p:ph type="subTitle" idx="8"/>
          </p:nvPr>
        </p:nvSpPr>
        <p:spPr>
          <a:xfrm flipH="1">
            <a:off x="5384791" y="2956406"/>
            <a:ext cx="2185500" cy="875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200"/>
              <a:buFont typeface="Catamaran Thin"/>
              <a:buNone/>
              <a:defRPr sz="1400">
                <a:latin typeface="Catamaran Thin"/>
                <a:ea typeface="Catamaran Thin"/>
                <a:cs typeface="Catamaran Thin"/>
                <a:sym typeface="Catamaran Thin"/>
              </a:defRPr>
            </a:lvl1pPr>
            <a:lvl2pPr lvl="1" algn="ctr" rtl="0">
              <a:lnSpc>
                <a:spcPct val="100000"/>
              </a:lnSpc>
              <a:spcBef>
                <a:spcPts val="0"/>
              </a:spcBef>
              <a:spcAft>
                <a:spcPts val="0"/>
              </a:spcAft>
              <a:buSzPts val="1200"/>
              <a:buFont typeface="Catamaran Thin"/>
              <a:buNone/>
              <a:defRPr sz="1200">
                <a:latin typeface="Catamaran Thin"/>
                <a:ea typeface="Catamaran Thin"/>
                <a:cs typeface="Catamaran Thin"/>
                <a:sym typeface="Catamaran Thin"/>
              </a:defRPr>
            </a:lvl2pPr>
            <a:lvl3pPr lvl="2" algn="ctr" rtl="0">
              <a:lnSpc>
                <a:spcPct val="100000"/>
              </a:lnSpc>
              <a:spcBef>
                <a:spcPts val="0"/>
              </a:spcBef>
              <a:spcAft>
                <a:spcPts val="0"/>
              </a:spcAft>
              <a:buSzPts val="1200"/>
              <a:buFont typeface="Catamaran Thin"/>
              <a:buNone/>
              <a:defRPr sz="1200">
                <a:latin typeface="Catamaran Thin"/>
                <a:ea typeface="Catamaran Thin"/>
                <a:cs typeface="Catamaran Thin"/>
                <a:sym typeface="Catamaran Thin"/>
              </a:defRPr>
            </a:lvl3pPr>
            <a:lvl4pPr lvl="3" algn="ctr" rtl="0">
              <a:lnSpc>
                <a:spcPct val="100000"/>
              </a:lnSpc>
              <a:spcBef>
                <a:spcPts val="0"/>
              </a:spcBef>
              <a:spcAft>
                <a:spcPts val="0"/>
              </a:spcAft>
              <a:buSzPts val="1200"/>
              <a:buFont typeface="Catamaran Thin"/>
              <a:buNone/>
              <a:defRPr sz="1200">
                <a:latin typeface="Catamaran Thin"/>
                <a:ea typeface="Catamaran Thin"/>
                <a:cs typeface="Catamaran Thin"/>
                <a:sym typeface="Catamaran Thin"/>
              </a:defRPr>
            </a:lvl4pPr>
            <a:lvl5pPr lvl="4" algn="ctr" rtl="0">
              <a:lnSpc>
                <a:spcPct val="100000"/>
              </a:lnSpc>
              <a:spcBef>
                <a:spcPts val="0"/>
              </a:spcBef>
              <a:spcAft>
                <a:spcPts val="0"/>
              </a:spcAft>
              <a:buSzPts val="1200"/>
              <a:buFont typeface="Catamaran Thin"/>
              <a:buNone/>
              <a:defRPr sz="1200">
                <a:latin typeface="Catamaran Thin"/>
                <a:ea typeface="Catamaran Thin"/>
                <a:cs typeface="Catamaran Thin"/>
                <a:sym typeface="Catamaran Thin"/>
              </a:defRPr>
            </a:lvl5pPr>
            <a:lvl6pPr lvl="5" algn="ctr" rtl="0">
              <a:lnSpc>
                <a:spcPct val="100000"/>
              </a:lnSpc>
              <a:spcBef>
                <a:spcPts val="0"/>
              </a:spcBef>
              <a:spcAft>
                <a:spcPts val="0"/>
              </a:spcAft>
              <a:buSzPts val="1200"/>
              <a:buFont typeface="Catamaran Thin"/>
              <a:buNone/>
              <a:defRPr sz="1200">
                <a:latin typeface="Catamaran Thin"/>
                <a:ea typeface="Catamaran Thin"/>
                <a:cs typeface="Catamaran Thin"/>
                <a:sym typeface="Catamaran Thin"/>
              </a:defRPr>
            </a:lvl6pPr>
            <a:lvl7pPr lvl="6" algn="ctr" rtl="0">
              <a:lnSpc>
                <a:spcPct val="100000"/>
              </a:lnSpc>
              <a:spcBef>
                <a:spcPts val="0"/>
              </a:spcBef>
              <a:spcAft>
                <a:spcPts val="0"/>
              </a:spcAft>
              <a:buSzPts val="1200"/>
              <a:buFont typeface="Catamaran Thin"/>
              <a:buNone/>
              <a:defRPr sz="1200">
                <a:latin typeface="Catamaran Thin"/>
                <a:ea typeface="Catamaran Thin"/>
                <a:cs typeface="Catamaran Thin"/>
                <a:sym typeface="Catamaran Thin"/>
              </a:defRPr>
            </a:lvl7pPr>
            <a:lvl8pPr lvl="7" algn="ctr" rtl="0">
              <a:lnSpc>
                <a:spcPct val="100000"/>
              </a:lnSpc>
              <a:spcBef>
                <a:spcPts val="0"/>
              </a:spcBef>
              <a:spcAft>
                <a:spcPts val="0"/>
              </a:spcAft>
              <a:buSzPts val="1200"/>
              <a:buFont typeface="Catamaran Thin"/>
              <a:buNone/>
              <a:defRPr sz="1200">
                <a:latin typeface="Catamaran Thin"/>
                <a:ea typeface="Catamaran Thin"/>
                <a:cs typeface="Catamaran Thin"/>
                <a:sym typeface="Catamaran Thin"/>
              </a:defRPr>
            </a:lvl8pPr>
            <a:lvl9pPr lvl="8" algn="ctr" rtl="0">
              <a:lnSpc>
                <a:spcPct val="100000"/>
              </a:lnSpc>
              <a:spcBef>
                <a:spcPts val="0"/>
              </a:spcBef>
              <a:spcAft>
                <a:spcPts val="0"/>
              </a:spcAft>
              <a:buSzPts val="1200"/>
              <a:buFont typeface="Catamaran Thin"/>
              <a:buNone/>
              <a:defRPr sz="1200">
                <a:latin typeface="Catamaran Thin"/>
                <a:ea typeface="Catamaran Thin"/>
                <a:cs typeface="Catamaran Thin"/>
                <a:sym typeface="Catamaran Thin"/>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six columns">
  <p:cSld name="CUSTOM_9">
    <p:spTree>
      <p:nvGrpSpPr>
        <p:cNvPr id="1" name="Shape 404"/>
        <p:cNvGrpSpPr/>
        <p:nvPr/>
      </p:nvGrpSpPr>
      <p:grpSpPr>
        <a:xfrm>
          <a:off x="0" y="0"/>
          <a:ext cx="0" cy="0"/>
          <a:chOff x="0" y="0"/>
          <a:chExt cx="0" cy="0"/>
        </a:xfrm>
      </p:grpSpPr>
      <p:grpSp>
        <p:nvGrpSpPr>
          <p:cNvPr id="405" name="Google Shape;405;p27"/>
          <p:cNvGrpSpPr/>
          <p:nvPr/>
        </p:nvGrpSpPr>
        <p:grpSpPr>
          <a:xfrm>
            <a:off x="95162" y="199025"/>
            <a:ext cx="8825129" cy="4814880"/>
            <a:chOff x="95162" y="199025"/>
            <a:chExt cx="8825129" cy="4814880"/>
          </a:xfrm>
        </p:grpSpPr>
        <p:sp>
          <p:nvSpPr>
            <p:cNvPr id="406" name="Google Shape;406;p27"/>
            <p:cNvSpPr/>
            <p:nvPr/>
          </p:nvSpPr>
          <p:spPr>
            <a:xfrm>
              <a:off x="604291" y="250805"/>
              <a:ext cx="8316000" cy="4763100"/>
            </a:xfrm>
            <a:prstGeom prst="roundRect">
              <a:avLst>
                <a:gd name="adj" fmla="val 4643"/>
              </a:avLst>
            </a:prstGeom>
            <a:solidFill>
              <a:srgbClr val="E3E3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7" name="Google Shape;407;p27"/>
            <p:cNvSpPr/>
            <p:nvPr/>
          </p:nvSpPr>
          <p:spPr>
            <a:xfrm>
              <a:off x="439175" y="199025"/>
              <a:ext cx="8409600" cy="4763100"/>
            </a:xfrm>
            <a:prstGeom prst="roundRect">
              <a:avLst>
                <a:gd name="adj" fmla="val 4643"/>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408" name="Google Shape;408;p27"/>
            <p:cNvGrpSpPr/>
            <p:nvPr/>
          </p:nvGrpSpPr>
          <p:grpSpPr>
            <a:xfrm>
              <a:off x="95162" y="199027"/>
              <a:ext cx="344001" cy="1985625"/>
              <a:chOff x="95162" y="199027"/>
              <a:chExt cx="344001" cy="1985625"/>
            </a:xfrm>
          </p:grpSpPr>
          <p:sp>
            <p:nvSpPr>
              <p:cNvPr id="409" name="Google Shape;409;p27"/>
              <p:cNvSpPr/>
              <p:nvPr/>
            </p:nvSpPr>
            <p:spPr>
              <a:xfrm>
                <a:off x="208199" y="1155322"/>
                <a:ext cx="153964" cy="1022898"/>
              </a:xfrm>
              <a:custGeom>
                <a:avLst/>
                <a:gdLst/>
                <a:ahLst/>
                <a:cxnLst/>
                <a:rect l="l" t="t" r="r" b="b"/>
                <a:pathLst>
                  <a:path w="4383" h="29103" extrusionOk="0">
                    <a:moveTo>
                      <a:pt x="0" y="1"/>
                    </a:moveTo>
                    <a:lnTo>
                      <a:pt x="0" y="26546"/>
                    </a:lnTo>
                    <a:cubicBezTo>
                      <a:pt x="0" y="27779"/>
                      <a:pt x="777" y="28829"/>
                      <a:pt x="1918" y="29103"/>
                    </a:cubicBezTo>
                    <a:cubicBezTo>
                      <a:pt x="4383" y="28623"/>
                      <a:pt x="3995" y="26820"/>
                      <a:pt x="3995" y="26820"/>
                    </a:cubicBezTo>
                    <a:lnTo>
                      <a:pt x="3995" y="663"/>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0" name="Google Shape;410;p27"/>
              <p:cNvSpPr/>
              <p:nvPr/>
            </p:nvSpPr>
            <p:spPr>
              <a:xfrm>
                <a:off x="208199" y="1018141"/>
                <a:ext cx="194079" cy="1166510"/>
              </a:xfrm>
              <a:custGeom>
                <a:avLst/>
                <a:gdLst/>
                <a:ahLst/>
                <a:cxnLst/>
                <a:rect l="l" t="t" r="r" b="b"/>
                <a:pathLst>
                  <a:path w="5525" h="33189" extrusionOk="0">
                    <a:moveTo>
                      <a:pt x="0" y="0"/>
                    </a:moveTo>
                    <a:lnTo>
                      <a:pt x="0" y="3904"/>
                    </a:lnTo>
                    <a:lnTo>
                      <a:pt x="3995" y="4566"/>
                    </a:lnTo>
                    <a:lnTo>
                      <a:pt x="3995" y="30723"/>
                    </a:lnTo>
                    <a:cubicBezTo>
                      <a:pt x="3995" y="30723"/>
                      <a:pt x="4383" y="32526"/>
                      <a:pt x="1918" y="33006"/>
                    </a:cubicBezTo>
                    <a:cubicBezTo>
                      <a:pt x="2192" y="33188"/>
                      <a:pt x="2488" y="33188"/>
                      <a:pt x="2762" y="33188"/>
                    </a:cubicBezTo>
                    <a:cubicBezTo>
                      <a:pt x="4292" y="33188"/>
                      <a:pt x="5524" y="31956"/>
                      <a:pt x="5524" y="30449"/>
                    </a:cubicBezTo>
                    <a:lnTo>
                      <a:pt x="5524" y="0"/>
                    </a:lnTo>
                    <a:close/>
                  </a:path>
                </a:pathLst>
              </a:custGeom>
              <a:solidFill>
                <a:srgbClr val="D8D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1" name="Google Shape;411;p27"/>
              <p:cNvSpPr/>
              <p:nvPr/>
            </p:nvSpPr>
            <p:spPr>
              <a:xfrm>
                <a:off x="95162" y="329811"/>
                <a:ext cx="123508" cy="725269"/>
              </a:xfrm>
              <a:custGeom>
                <a:avLst/>
                <a:gdLst/>
                <a:ahLst/>
                <a:cxnLst/>
                <a:rect l="l" t="t" r="r" b="b"/>
                <a:pathLst>
                  <a:path w="3516" h="20635" extrusionOk="0">
                    <a:moveTo>
                      <a:pt x="2762" y="0"/>
                    </a:moveTo>
                    <a:cubicBezTo>
                      <a:pt x="1233" y="0"/>
                      <a:pt x="0" y="1233"/>
                      <a:pt x="0" y="2671"/>
                    </a:cubicBezTo>
                    <a:lnTo>
                      <a:pt x="0" y="19881"/>
                    </a:lnTo>
                    <a:cubicBezTo>
                      <a:pt x="0" y="20361"/>
                      <a:pt x="365" y="20634"/>
                      <a:pt x="753" y="20634"/>
                    </a:cubicBezTo>
                    <a:cubicBezTo>
                      <a:pt x="1233" y="20634"/>
                      <a:pt x="1507" y="20361"/>
                      <a:pt x="1507" y="19881"/>
                    </a:cubicBezTo>
                    <a:lnTo>
                      <a:pt x="1507" y="2671"/>
                    </a:lnTo>
                    <a:cubicBezTo>
                      <a:pt x="1507" y="1986"/>
                      <a:pt x="2077" y="1530"/>
                      <a:pt x="2762" y="1530"/>
                    </a:cubicBezTo>
                    <a:cubicBezTo>
                      <a:pt x="3127" y="1530"/>
                      <a:pt x="3515" y="1142"/>
                      <a:pt x="3515" y="754"/>
                    </a:cubicBezTo>
                    <a:cubicBezTo>
                      <a:pt x="3515" y="274"/>
                      <a:pt x="3127" y="0"/>
                      <a:pt x="27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2" name="Google Shape;412;p27"/>
              <p:cNvSpPr/>
              <p:nvPr/>
            </p:nvSpPr>
            <p:spPr>
              <a:xfrm>
                <a:off x="158495" y="329811"/>
                <a:ext cx="60173" cy="69838"/>
              </a:xfrm>
              <a:custGeom>
                <a:avLst/>
                <a:gdLst/>
                <a:ahLst/>
                <a:cxnLst/>
                <a:rect l="l" t="t" r="r" b="b"/>
                <a:pathLst>
                  <a:path w="1713" h="1987" extrusionOk="0">
                    <a:moveTo>
                      <a:pt x="959" y="0"/>
                    </a:moveTo>
                    <a:cubicBezTo>
                      <a:pt x="571" y="0"/>
                      <a:pt x="274" y="92"/>
                      <a:pt x="0" y="183"/>
                    </a:cubicBezTo>
                    <a:lnTo>
                      <a:pt x="0" y="1986"/>
                    </a:lnTo>
                    <a:cubicBezTo>
                      <a:pt x="183" y="1712"/>
                      <a:pt x="571" y="1530"/>
                      <a:pt x="959" y="1530"/>
                    </a:cubicBezTo>
                    <a:cubicBezTo>
                      <a:pt x="1324" y="1530"/>
                      <a:pt x="1712" y="1142"/>
                      <a:pt x="1712" y="754"/>
                    </a:cubicBezTo>
                    <a:cubicBezTo>
                      <a:pt x="1712" y="274"/>
                      <a:pt x="1324" y="0"/>
                      <a:pt x="959" y="0"/>
                    </a:cubicBezTo>
                    <a:close/>
                  </a:path>
                </a:pathLst>
              </a:custGeom>
              <a:solidFill>
                <a:srgbClr val="D582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3" name="Google Shape;413;p27"/>
              <p:cNvSpPr/>
              <p:nvPr/>
            </p:nvSpPr>
            <p:spPr>
              <a:xfrm>
                <a:off x="175321" y="199027"/>
                <a:ext cx="263843" cy="926664"/>
              </a:xfrm>
              <a:custGeom>
                <a:avLst/>
                <a:gdLst/>
                <a:ahLst/>
                <a:cxnLst/>
                <a:rect l="l" t="t" r="r" b="b"/>
                <a:pathLst>
                  <a:path w="7511" h="26365" extrusionOk="0">
                    <a:moveTo>
                      <a:pt x="3698" y="1"/>
                    </a:moveTo>
                    <a:cubicBezTo>
                      <a:pt x="2466" y="1"/>
                      <a:pt x="1416" y="571"/>
                      <a:pt x="754" y="1530"/>
                    </a:cubicBezTo>
                    <a:cubicBezTo>
                      <a:pt x="275" y="2101"/>
                      <a:pt x="1" y="2854"/>
                      <a:pt x="1" y="3721"/>
                    </a:cubicBezTo>
                    <a:lnTo>
                      <a:pt x="1" y="25109"/>
                    </a:lnTo>
                    <a:cubicBezTo>
                      <a:pt x="1" y="25793"/>
                      <a:pt x="480" y="26364"/>
                      <a:pt x="1142" y="26364"/>
                    </a:cubicBezTo>
                    <a:lnTo>
                      <a:pt x="6278" y="26364"/>
                    </a:lnTo>
                    <a:cubicBezTo>
                      <a:pt x="6940" y="26364"/>
                      <a:pt x="7510" y="25793"/>
                      <a:pt x="7510" y="25109"/>
                    </a:cubicBezTo>
                    <a:lnTo>
                      <a:pt x="7510" y="3721"/>
                    </a:lnTo>
                    <a:cubicBezTo>
                      <a:pt x="7510" y="2671"/>
                      <a:pt x="7031" y="1827"/>
                      <a:pt x="6369" y="1051"/>
                    </a:cubicBezTo>
                    <a:cubicBezTo>
                      <a:pt x="5707" y="389"/>
                      <a:pt x="4748" y="1"/>
                      <a:pt x="3698" y="1"/>
                    </a:cubicBezTo>
                    <a:close/>
                  </a:path>
                </a:pathLst>
              </a:custGeom>
              <a:solidFill>
                <a:srgbClr val="E274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4" name="Google Shape;414;p27"/>
              <p:cNvSpPr/>
              <p:nvPr/>
            </p:nvSpPr>
            <p:spPr>
              <a:xfrm>
                <a:off x="175321" y="229535"/>
                <a:ext cx="226959" cy="896156"/>
              </a:xfrm>
              <a:custGeom>
                <a:avLst/>
                <a:gdLst/>
                <a:ahLst/>
                <a:cxnLst/>
                <a:rect l="l" t="t" r="r" b="b"/>
                <a:pathLst>
                  <a:path w="6461" h="25497" extrusionOk="0">
                    <a:moveTo>
                      <a:pt x="2763" y="0"/>
                    </a:moveTo>
                    <a:cubicBezTo>
                      <a:pt x="1986" y="0"/>
                      <a:pt x="1325" y="274"/>
                      <a:pt x="754" y="662"/>
                    </a:cubicBezTo>
                    <a:cubicBezTo>
                      <a:pt x="275" y="1233"/>
                      <a:pt x="1" y="1986"/>
                      <a:pt x="1" y="2853"/>
                    </a:cubicBezTo>
                    <a:lnTo>
                      <a:pt x="1" y="24241"/>
                    </a:lnTo>
                    <a:cubicBezTo>
                      <a:pt x="1" y="24925"/>
                      <a:pt x="480" y="25496"/>
                      <a:pt x="1142" y="25496"/>
                    </a:cubicBezTo>
                    <a:lnTo>
                      <a:pt x="5319" y="25496"/>
                    </a:lnTo>
                    <a:cubicBezTo>
                      <a:pt x="5981" y="25496"/>
                      <a:pt x="6460" y="24925"/>
                      <a:pt x="6460" y="24241"/>
                    </a:cubicBezTo>
                    <a:lnTo>
                      <a:pt x="6460" y="3812"/>
                    </a:lnTo>
                    <a:cubicBezTo>
                      <a:pt x="6460" y="2762"/>
                      <a:pt x="6072" y="1803"/>
                      <a:pt x="5410" y="1141"/>
                    </a:cubicBezTo>
                    <a:cubicBezTo>
                      <a:pt x="4748" y="480"/>
                      <a:pt x="3790" y="0"/>
                      <a:pt x="27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415" name="Google Shape;415;p27"/>
          <p:cNvGrpSpPr/>
          <p:nvPr/>
        </p:nvGrpSpPr>
        <p:grpSpPr>
          <a:xfrm>
            <a:off x="857639" y="837194"/>
            <a:ext cx="7572661" cy="3748806"/>
            <a:chOff x="892526" y="836993"/>
            <a:chExt cx="7572661" cy="3748806"/>
          </a:xfrm>
        </p:grpSpPr>
        <p:sp>
          <p:nvSpPr>
            <p:cNvPr id="416" name="Google Shape;416;p27"/>
            <p:cNvSpPr/>
            <p:nvPr/>
          </p:nvSpPr>
          <p:spPr>
            <a:xfrm>
              <a:off x="936087" y="1600199"/>
              <a:ext cx="7529100" cy="2985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7" name="Google Shape;417;p27"/>
            <p:cNvSpPr/>
            <p:nvPr/>
          </p:nvSpPr>
          <p:spPr>
            <a:xfrm rot="-2172982">
              <a:off x="7120228" y="1079067"/>
              <a:ext cx="1107096" cy="1019686"/>
            </a:xfrm>
            <a:custGeom>
              <a:avLst/>
              <a:gdLst/>
              <a:ahLst/>
              <a:cxnLst/>
              <a:rect l="l" t="t" r="r" b="b"/>
              <a:pathLst>
                <a:path w="19517" h="17782" extrusionOk="0">
                  <a:moveTo>
                    <a:pt x="3995" y="0"/>
                  </a:moveTo>
                  <a:lnTo>
                    <a:pt x="3904" y="1986"/>
                  </a:lnTo>
                  <a:lnTo>
                    <a:pt x="2580" y="2169"/>
                  </a:lnTo>
                  <a:lnTo>
                    <a:pt x="2397" y="3515"/>
                  </a:lnTo>
                  <a:lnTo>
                    <a:pt x="1439" y="4656"/>
                  </a:lnTo>
                  <a:lnTo>
                    <a:pt x="1" y="4748"/>
                  </a:lnTo>
                  <a:lnTo>
                    <a:pt x="15613" y="17781"/>
                  </a:lnTo>
                  <a:lnTo>
                    <a:pt x="15796" y="15499"/>
                  </a:lnTo>
                  <a:lnTo>
                    <a:pt x="16937" y="15499"/>
                  </a:lnTo>
                  <a:lnTo>
                    <a:pt x="16846" y="14449"/>
                  </a:lnTo>
                  <a:lnTo>
                    <a:pt x="17896" y="14061"/>
                  </a:lnTo>
                  <a:lnTo>
                    <a:pt x="17804" y="13125"/>
                  </a:lnTo>
                  <a:lnTo>
                    <a:pt x="19516" y="12919"/>
                  </a:lnTo>
                  <a:lnTo>
                    <a:pt x="3995" y="0"/>
                  </a:lnTo>
                  <a:close/>
                </a:path>
              </a:pathLst>
            </a:custGeom>
            <a:solidFill>
              <a:srgbClr val="7ADAF2">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8" name="Google Shape;418;p27"/>
            <p:cNvSpPr/>
            <p:nvPr/>
          </p:nvSpPr>
          <p:spPr>
            <a:xfrm rot="-2700000">
              <a:off x="1090905" y="1079080"/>
              <a:ext cx="1107084" cy="1019670"/>
            </a:xfrm>
            <a:custGeom>
              <a:avLst/>
              <a:gdLst/>
              <a:ahLst/>
              <a:cxnLst/>
              <a:rect l="l" t="t" r="r" b="b"/>
              <a:pathLst>
                <a:path w="19517" h="17782" extrusionOk="0">
                  <a:moveTo>
                    <a:pt x="3995" y="0"/>
                  </a:moveTo>
                  <a:lnTo>
                    <a:pt x="3904" y="1986"/>
                  </a:lnTo>
                  <a:lnTo>
                    <a:pt x="2580" y="2169"/>
                  </a:lnTo>
                  <a:lnTo>
                    <a:pt x="2397" y="3515"/>
                  </a:lnTo>
                  <a:lnTo>
                    <a:pt x="1439" y="4656"/>
                  </a:lnTo>
                  <a:lnTo>
                    <a:pt x="1" y="4748"/>
                  </a:lnTo>
                  <a:lnTo>
                    <a:pt x="15613" y="17781"/>
                  </a:lnTo>
                  <a:lnTo>
                    <a:pt x="15796" y="15499"/>
                  </a:lnTo>
                  <a:lnTo>
                    <a:pt x="16937" y="15499"/>
                  </a:lnTo>
                  <a:lnTo>
                    <a:pt x="16846" y="14449"/>
                  </a:lnTo>
                  <a:lnTo>
                    <a:pt x="17896" y="14061"/>
                  </a:lnTo>
                  <a:lnTo>
                    <a:pt x="17804" y="13125"/>
                  </a:lnTo>
                  <a:lnTo>
                    <a:pt x="19516" y="12919"/>
                  </a:lnTo>
                  <a:lnTo>
                    <a:pt x="3995" y="0"/>
                  </a:lnTo>
                  <a:close/>
                </a:path>
              </a:pathLst>
            </a:custGeom>
            <a:solidFill>
              <a:srgbClr val="7ADAF2">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19" name="Google Shape;419;p27"/>
          <p:cNvSpPr txBox="1">
            <a:spLocks noGrp="1"/>
          </p:cNvSpPr>
          <p:nvPr>
            <p:ph type="title"/>
          </p:nvPr>
        </p:nvSpPr>
        <p:spPr>
          <a:xfrm>
            <a:off x="414875" y="487775"/>
            <a:ext cx="84582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2600"/>
              <a:buNone/>
              <a:defRPr sz="3000">
                <a:solidFill>
                  <a:schemeClr val="accent1"/>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p:txBody>
      </p:sp>
      <p:sp>
        <p:nvSpPr>
          <p:cNvPr id="420" name="Google Shape;420;p27"/>
          <p:cNvSpPr txBox="1">
            <a:spLocks noGrp="1"/>
          </p:cNvSpPr>
          <p:nvPr>
            <p:ph type="title" idx="2"/>
          </p:nvPr>
        </p:nvSpPr>
        <p:spPr>
          <a:xfrm>
            <a:off x="1585925" y="3280400"/>
            <a:ext cx="1840500" cy="486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p:txBody>
      </p:sp>
      <p:sp>
        <p:nvSpPr>
          <p:cNvPr id="421" name="Google Shape;421;p27"/>
          <p:cNvSpPr txBox="1">
            <a:spLocks noGrp="1"/>
          </p:cNvSpPr>
          <p:nvPr>
            <p:ph type="subTitle" idx="1"/>
          </p:nvPr>
        </p:nvSpPr>
        <p:spPr>
          <a:xfrm>
            <a:off x="1585925" y="3614400"/>
            <a:ext cx="1840500" cy="70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p:txBody>
      </p:sp>
      <p:sp>
        <p:nvSpPr>
          <p:cNvPr id="422" name="Google Shape;422;p27"/>
          <p:cNvSpPr txBox="1">
            <a:spLocks noGrp="1"/>
          </p:cNvSpPr>
          <p:nvPr>
            <p:ph type="title" idx="3"/>
          </p:nvPr>
        </p:nvSpPr>
        <p:spPr>
          <a:xfrm>
            <a:off x="3723721" y="3280400"/>
            <a:ext cx="1840500" cy="486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p:txBody>
      </p:sp>
      <p:sp>
        <p:nvSpPr>
          <p:cNvPr id="423" name="Google Shape;423;p27"/>
          <p:cNvSpPr txBox="1">
            <a:spLocks noGrp="1"/>
          </p:cNvSpPr>
          <p:nvPr>
            <p:ph type="subTitle" idx="4"/>
          </p:nvPr>
        </p:nvSpPr>
        <p:spPr>
          <a:xfrm>
            <a:off x="3723725" y="3614400"/>
            <a:ext cx="1840500" cy="70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p:txBody>
      </p:sp>
      <p:sp>
        <p:nvSpPr>
          <p:cNvPr id="424" name="Google Shape;424;p27"/>
          <p:cNvSpPr txBox="1">
            <a:spLocks noGrp="1"/>
          </p:cNvSpPr>
          <p:nvPr>
            <p:ph type="title" idx="5"/>
          </p:nvPr>
        </p:nvSpPr>
        <p:spPr>
          <a:xfrm>
            <a:off x="5861513" y="3280400"/>
            <a:ext cx="1840500" cy="486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p:txBody>
      </p:sp>
      <p:sp>
        <p:nvSpPr>
          <p:cNvPr id="425" name="Google Shape;425;p27"/>
          <p:cNvSpPr txBox="1">
            <a:spLocks noGrp="1"/>
          </p:cNvSpPr>
          <p:nvPr>
            <p:ph type="subTitle" idx="6"/>
          </p:nvPr>
        </p:nvSpPr>
        <p:spPr>
          <a:xfrm>
            <a:off x="5861521" y="3614400"/>
            <a:ext cx="1840500" cy="70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p:txBody>
      </p:sp>
      <p:sp>
        <p:nvSpPr>
          <p:cNvPr id="426" name="Google Shape;426;p27"/>
          <p:cNvSpPr txBox="1">
            <a:spLocks noGrp="1"/>
          </p:cNvSpPr>
          <p:nvPr>
            <p:ph type="title" idx="7"/>
          </p:nvPr>
        </p:nvSpPr>
        <p:spPr>
          <a:xfrm>
            <a:off x="1585925" y="1871225"/>
            <a:ext cx="1840500" cy="486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p:txBody>
      </p:sp>
      <p:sp>
        <p:nvSpPr>
          <p:cNvPr id="427" name="Google Shape;427;p27"/>
          <p:cNvSpPr txBox="1">
            <a:spLocks noGrp="1"/>
          </p:cNvSpPr>
          <p:nvPr>
            <p:ph type="subTitle" idx="8"/>
          </p:nvPr>
        </p:nvSpPr>
        <p:spPr>
          <a:xfrm>
            <a:off x="1585925" y="2205225"/>
            <a:ext cx="1840500" cy="70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p:txBody>
      </p:sp>
      <p:sp>
        <p:nvSpPr>
          <p:cNvPr id="428" name="Google Shape;428;p27"/>
          <p:cNvSpPr txBox="1">
            <a:spLocks noGrp="1"/>
          </p:cNvSpPr>
          <p:nvPr>
            <p:ph type="title" idx="9"/>
          </p:nvPr>
        </p:nvSpPr>
        <p:spPr>
          <a:xfrm>
            <a:off x="3723721" y="1871225"/>
            <a:ext cx="1840500" cy="486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p:txBody>
      </p:sp>
      <p:sp>
        <p:nvSpPr>
          <p:cNvPr id="429" name="Google Shape;429;p27"/>
          <p:cNvSpPr txBox="1">
            <a:spLocks noGrp="1"/>
          </p:cNvSpPr>
          <p:nvPr>
            <p:ph type="subTitle" idx="13"/>
          </p:nvPr>
        </p:nvSpPr>
        <p:spPr>
          <a:xfrm>
            <a:off x="3723725" y="2205225"/>
            <a:ext cx="1840500" cy="70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p:txBody>
      </p:sp>
      <p:sp>
        <p:nvSpPr>
          <p:cNvPr id="430" name="Google Shape;430;p27"/>
          <p:cNvSpPr txBox="1">
            <a:spLocks noGrp="1"/>
          </p:cNvSpPr>
          <p:nvPr>
            <p:ph type="title" idx="14"/>
          </p:nvPr>
        </p:nvSpPr>
        <p:spPr>
          <a:xfrm>
            <a:off x="5861513" y="1871225"/>
            <a:ext cx="1840500" cy="486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p:txBody>
      </p:sp>
      <p:sp>
        <p:nvSpPr>
          <p:cNvPr id="431" name="Google Shape;431;p27"/>
          <p:cNvSpPr txBox="1">
            <a:spLocks noGrp="1"/>
          </p:cNvSpPr>
          <p:nvPr>
            <p:ph type="subTitle" idx="15"/>
          </p:nvPr>
        </p:nvSpPr>
        <p:spPr>
          <a:xfrm>
            <a:off x="5861521" y="2205225"/>
            <a:ext cx="1840500" cy="70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p:cSld name="CUSTOM_17">
    <p:spTree>
      <p:nvGrpSpPr>
        <p:cNvPr id="1" name="Shape 658"/>
        <p:cNvGrpSpPr/>
        <p:nvPr/>
      </p:nvGrpSpPr>
      <p:grpSpPr>
        <a:xfrm>
          <a:off x="0" y="0"/>
          <a:ext cx="0" cy="0"/>
          <a:chOff x="0" y="0"/>
          <a:chExt cx="0" cy="0"/>
        </a:xfrm>
      </p:grpSpPr>
      <p:grpSp>
        <p:nvGrpSpPr>
          <p:cNvPr id="659" name="Google Shape;659;p29"/>
          <p:cNvGrpSpPr/>
          <p:nvPr/>
        </p:nvGrpSpPr>
        <p:grpSpPr>
          <a:xfrm>
            <a:off x="95162" y="199025"/>
            <a:ext cx="8825129" cy="4814880"/>
            <a:chOff x="95162" y="199025"/>
            <a:chExt cx="8825129" cy="4814880"/>
          </a:xfrm>
        </p:grpSpPr>
        <p:sp>
          <p:nvSpPr>
            <p:cNvPr id="660" name="Google Shape;660;p29"/>
            <p:cNvSpPr/>
            <p:nvPr/>
          </p:nvSpPr>
          <p:spPr>
            <a:xfrm>
              <a:off x="604291" y="250805"/>
              <a:ext cx="8316000" cy="4763100"/>
            </a:xfrm>
            <a:prstGeom prst="roundRect">
              <a:avLst>
                <a:gd name="adj" fmla="val 4643"/>
              </a:avLst>
            </a:prstGeom>
            <a:solidFill>
              <a:srgbClr val="E3E3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1" name="Google Shape;661;p29"/>
            <p:cNvSpPr/>
            <p:nvPr/>
          </p:nvSpPr>
          <p:spPr>
            <a:xfrm>
              <a:off x="439175" y="199025"/>
              <a:ext cx="8409600" cy="4763100"/>
            </a:xfrm>
            <a:prstGeom prst="roundRect">
              <a:avLst>
                <a:gd name="adj" fmla="val 4643"/>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662" name="Google Shape;662;p29"/>
            <p:cNvGrpSpPr/>
            <p:nvPr/>
          </p:nvGrpSpPr>
          <p:grpSpPr>
            <a:xfrm>
              <a:off x="95162" y="199027"/>
              <a:ext cx="344001" cy="1985625"/>
              <a:chOff x="95162" y="199027"/>
              <a:chExt cx="344001" cy="1985625"/>
            </a:xfrm>
          </p:grpSpPr>
          <p:sp>
            <p:nvSpPr>
              <p:cNvPr id="663" name="Google Shape;663;p29"/>
              <p:cNvSpPr/>
              <p:nvPr/>
            </p:nvSpPr>
            <p:spPr>
              <a:xfrm>
                <a:off x="208199" y="1155322"/>
                <a:ext cx="153964" cy="1022898"/>
              </a:xfrm>
              <a:custGeom>
                <a:avLst/>
                <a:gdLst/>
                <a:ahLst/>
                <a:cxnLst/>
                <a:rect l="l" t="t" r="r" b="b"/>
                <a:pathLst>
                  <a:path w="4383" h="29103" extrusionOk="0">
                    <a:moveTo>
                      <a:pt x="0" y="1"/>
                    </a:moveTo>
                    <a:lnTo>
                      <a:pt x="0" y="26546"/>
                    </a:lnTo>
                    <a:cubicBezTo>
                      <a:pt x="0" y="27779"/>
                      <a:pt x="777" y="28829"/>
                      <a:pt x="1918" y="29103"/>
                    </a:cubicBezTo>
                    <a:cubicBezTo>
                      <a:pt x="4383" y="28623"/>
                      <a:pt x="3995" y="26820"/>
                      <a:pt x="3995" y="26820"/>
                    </a:cubicBezTo>
                    <a:lnTo>
                      <a:pt x="3995" y="663"/>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4" name="Google Shape;664;p29"/>
              <p:cNvSpPr/>
              <p:nvPr/>
            </p:nvSpPr>
            <p:spPr>
              <a:xfrm>
                <a:off x="208199" y="1018141"/>
                <a:ext cx="194079" cy="1166510"/>
              </a:xfrm>
              <a:custGeom>
                <a:avLst/>
                <a:gdLst/>
                <a:ahLst/>
                <a:cxnLst/>
                <a:rect l="l" t="t" r="r" b="b"/>
                <a:pathLst>
                  <a:path w="5525" h="33189" extrusionOk="0">
                    <a:moveTo>
                      <a:pt x="0" y="0"/>
                    </a:moveTo>
                    <a:lnTo>
                      <a:pt x="0" y="3904"/>
                    </a:lnTo>
                    <a:lnTo>
                      <a:pt x="3995" y="4566"/>
                    </a:lnTo>
                    <a:lnTo>
                      <a:pt x="3995" y="30723"/>
                    </a:lnTo>
                    <a:cubicBezTo>
                      <a:pt x="3995" y="30723"/>
                      <a:pt x="4383" y="32526"/>
                      <a:pt x="1918" y="33006"/>
                    </a:cubicBezTo>
                    <a:cubicBezTo>
                      <a:pt x="2192" y="33188"/>
                      <a:pt x="2488" y="33188"/>
                      <a:pt x="2762" y="33188"/>
                    </a:cubicBezTo>
                    <a:cubicBezTo>
                      <a:pt x="4292" y="33188"/>
                      <a:pt x="5524" y="31956"/>
                      <a:pt x="5524" y="30449"/>
                    </a:cubicBezTo>
                    <a:lnTo>
                      <a:pt x="5524" y="0"/>
                    </a:lnTo>
                    <a:close/>
                  </a:path>
                </a:pathLst>
              </a:custGeom>
              <a:solidFill>
                <a:srgbClr val="D8D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5" name="Google Shape;665;p29"/>
              <p:cNvSpPr/>
              <p:nvPr/>
            </p:nvSpPr>
            <p:spPr>
              <a:xfrm>
                <a:off x="95162" y="329811"/>
                <a:ext cx="123508" cy="725269"/>
              </a:xfrm>
              <a:custGeom>
                <a:avLst/>
                <a:gdLst/>
                <a:ahLst/>
                <a:cxnLst/>
                <a:rect l="l" t="t" r="r" b="b"/>
                <a:pathLst>
                  <a:path w="3516" h="20635" extrusionOk="0">
                    <a:moveTo>
                      <a:pt x="2762" y="0"/>
                    </a:moveTo>
                    <a:cubicBezTo>
                      <a:pt x="1233" y="0"/>
                      <a:pt x="0" y="1233"/>
                      <a:pt x="0" y="2671"/>
                    </a:cubicBezTo>
                    <a:lnTo>
                      <a:pt x="0" y="19881"/>
                    </a:lnTo>
                    <a:cubicBezTo>
                      <a:pt x="0" y="20361"/>
                      <a:pt x="365" y="20634"/>
                      <a:pt x="753" y="20634"/>
                    </a:cubicBezTo>
                    <a:cubicBezTo>
                      <a:pt x="1233" y="20634"/>
                      <a:pt x="1507" y="20361"/>
                      <a:pt x="1507" y="19881"/>
                    </a:cubicBezTo>
                    <a:lnTo>
                      <a:pt x="1507" y="2671"/>
                    </a:lnTo>
                    <a:cubicBezTo>
                      <a:pt x="1507" y="1986"/>
                      <a:pt x="2077" y="1530"/>
                      <a:pt x="2762" y="1530"/>
                    </a:cubicBezTo>
                    <a:cubicBezTo>
                      <a:pt x="3127" y="1530"/>
                      <a:pt x="3515" y="1142"/>
                      <a:pt x="3515" y="754"/>
                    </a:cubicBezTo>
                    <a:cubicBezTo>
                      <a:pt x="3515" y="274"/>
                      <a:pt x="3127" y="0"/>
                      <a:pt x="27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6" name="Google Shape;666;p29"/>
              <p:cNvSpPr/>
              <p:nvPr/>
            </p:nvSpPr>
            <p:spPr>
              <a:xfrm>
                <a:off x="158495" y="329811"/>
                <a:ext cx="60173" cy="69838"/>
              </a:xfrm>
              <a:custGeom>
                <a:avLst/>
                <a:gdLst/>
                <a:ahLst/>
                <a:cxnLst/>
                <a:rect l="l" t="t" r="r" b="b"/>
                <a:pathLst>
                  <a:path w="1713" h="1987" extrusionOk="0">
                    <a:moveTo>
                      <a:pt x="959" y="0"/>
                    </a:moveTo>
                    <a:cubicBezTo>
                      <a:pt x="571" y="0"/>
                      <a:pt x="274" y="92"/>
                      <a:pt x="0" y="183"/>
                    </a:cubicBezTo>
                    <a:lnTo>
                      <a:pt x="0" y="1986"/>
                    </a:lnTo>
                    <a:cubicBezTo>
                      <a:pt x="183" y="1712"/>
                      <a:pt x="571" y="1530"/>
                      <a:pt x="959" y="1530"/>
                    </a:cubicBezTo>
                    <a:cubicBezTo>
                      <a:pt x="1324" y="1530"/>
                      <a:pt x="1712" y="1142"/>
                      <a:pt x="1712" y="754"/>
                    </a:cubicBezTo>
                    <a:cubicBezTo>
                      <a:pt x="1712" y="274"/>
                      <a:pt x="1324" y="0"/>
                      <a:pt x="959" y="0"/>
                    </a:cubicBezTo>
                    <a:close/>
                  </a:path>
                </a:pathLst>
              </a:custGeom>
              <a:solidFill>
                <a:srgbClr val="D582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7" name="Google Shape;667;p29"/>
              <p:cNvSpPr/>
              <p:nvPr/>
            </p:nvSpPr>
            <p:spPr>
              <a:xfrm>
                <a:off x="175321" y="199027"/>
                <a:ext cx="263843" cy="926664"/>
              </a:xfrm>
              <a:custGeom>
                <a:avLst/>
                <a:gdLst/>
                <a:ahLst/>
                <a:cxnLst/>
                <a:rect l="l" t="t" r="r" b="b"/>
                <a:pathLst>
                  <a:path w="7511" h="26365" extrusionOk="0">
                    <a:moveTo>
                      <a:pt x="3698" y="1"/>
                    </a:moveTo>
                    <a:cubicBezTo>
                      <a:pt x="2466" y="1"/>
                      <a:pt x="1416" y="571"/>
                      <a:pt x="754" y="1530"/>
                    </a:cubicBezTo>
                    <a:cubicBezTo>
                      <a:pt x="275" y="2101"/>
                      <a:pt x="1" y="2854"/>
                      <a:pt x="1" y="3721"/>
                    </a:cubicBezTo>
                    <a:lnTo>
                      <a:pt x="1" y="25109"/>
                    </a:lnTo>
                    <a:cubicBezTo>
                      <a:pt x="1" y="25793"/>
                      <a:pt x="480" y="26364"/>
                      <a:pt x="1142" y="26364"/>
                    </a:cubicBezTo>
                    <a:lnTo>
                      <a:pt x="6278" y="26364"/>
                    </a:lnTo>
                    <a:cubicBezTo>
                      <a:pt x="6940" y="26364"/>
                      <a:pt x="7510" y="25793"/>
                      <a:pt x="7510" y="25109"/>
                    </a:cubicBezTo>
                    <a:lnTo>
                      <a:pt x="7510" y="3721"/>
                    </a:lnTo>
                    <a:cubicBezTo>
                      <a:pt x="7510" y="2671"/>
                      <a:pt x="7031" y="1827"/>
                      <a:pt x="6369" y="1051"/>
                    </a:cubicBezTo>
                    <a:cubicBezTo>
                      <a:pt x="5707" y="389"/>
                      <a:pt x="4748" y="1"/>
                      <a:pt x="3698" y="1"/>
                    </a:cubicBezTo>
                    <a:close/>
                  </a:path>
                </a:pathLst>
              </a:custGeom>
              <a:solidFill>
                <a:srgbClr val="E274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8" name="Google Shape;668;p29"/>
              <p:cNvSpPr/>
              <p:nvPr/>
            </p:nvSpPr>
            <p:spPr>
              <a:xfrm>
                <a:off x="175321" y="229535"/>
                <a:ext cx="226959" cy="896156"/>
              </a:xfrm>
              <a:custGeom>
                <a:avLst/>
                <a:gdLst/>
                <a:ahLst/>
                <a:cxnLst/>
                <a:rect l="l" t="t" r="r" b="b"/>
                <a:pathLst>
                  <a:path w="6461" h="25497" extrusionOk="0">
                    <a:moveTo>
                      <a:pt x="2763" y="0"/>
                    </a:moveTo>
                    <a:cubicBezTo>
                      <a:pt x="1986" y="0"/>
                      <a:pt x="1325" y="274"/>
                      <a:pt x="754" y="662"/>
                    </a:cubicBezTo>
                    <a:cubicBezTo>
                      <a:pt x="275" y="1233"/>
                      <a:pt x="1" y="1986"/>
                      <a:pt x="1" y="2853"/>
                    </a:cubicBezTo>
                    <a:lnTo>
                      <a:pt x="1" y="24241"/>
                    </a:lnTo>
                    <a:cubicBezTo>
                      <a:pt x="1" y="24925"/>
                      <a:pt x="480" y="25496"/>
                      <a:pt x="1142" y="25496"/>
                    </a:cubicBezTo>
                    <a:lnTo>
                      <a:pt x="5319" y="25496"/>
                    </a:lnTo>
                    <a:cubicBezTo>
                      <a:pt x="5981" y="25496"/>
                      <a:pt x="6460" y="24925"/>
                      <a:pt x="6460" y="24241"/>
                    </a:cubicBezTo>
                    <a:lnTo>
                      <a:pt x="6460" y="3812"/>
                    </a:lnTo>
                    <a:cubicBezTo>
                      <a:pt x="6460" y="2762"/>
                      <a:pt x="6072" y="1803"/>
                      <a:pt x="5410" y="1141"/>
                    </a:cubicBezTo>
                    <a:cubicBezTo>
                      <a:pt x="4748" y="480"/>
                      <a:pt x="3790" y="0"/>
                      <a:pt x="27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669" name="Google Shape;669;p29"/>
          <p:cNvSpPr/>
          <p:nvPr/>
        </p:nvSpPr>
        <p:spPr>
          <a:xfrm>
            <a:off x="7546854" y="4368496"/>
            <a:ext cx="873765" cy="330552"/>
          </a:xfrm>
          <a:custGeom>
            <a:avLst/>
            <a:gdLst/>
            <a:ahLst/>
            <a:cxnLst/>
            <a:rect l="l" t="t" r="r" b="b"/>
            <a:pathLst>
              <a:path w="26912" h="10181" extrusionOk="0">
                <a:moveTo>
                  <a:pt x="11716" y="1881"/>
                </a:moveTo>
                <a:cubicBezTo>
                  <a:pt x="11714" y="1881"/>
                  <a:pt x="11686" y="1892"/>
                  <a:pt x="11647" y="1908"/>
                </a:cubicBezTo>
                <a:lnTo>
                  <a:pt x="11647" y="1908"/>
                </a:lnTo>
                <a:lnTo>
                  <a:pt x="11687" y="1895"/>
                </a:lnTo>
                <a:cubicBezTo>
                  <a:pt x="11709" y="1885"/>
                  <a:pt x="11718" y="1881"/>
                  <a:pt x="11716" y="1881"/>
                </a:cubicBezTo>
                <a:close/>
                <a:moveTo>
                  <a:pt x="11647" y="1908"/>
                </a:moveTo>
                <a:lnTo>
                  <a:pt x="11413" y="1986"/>
                </a:lnTo>
                <a:lnTo>
                  <a:pt x="11476" y="1986"/>
                </a:lnTo>
                <a:cubicBezTo>
                  <a:pt x="11529" y="1959"/>
                  <a:pt x="11596" y="1929"/>
                  <a:pt x="11647" y="1908"/>
                </a:cubicBezTo>
                <a:close/>
                <a:moveTo>
                  <a:pt x="11476" y="1986"/>
                </a:moveTo>
                <a:cubicBezTo>
                  <a:pt x="11450" y="1999"/>
                  <a:pt x="11428" y="2011"/>
                  <a:pt x="11413" y="2021"/>
                </a:cubicBezTo>
                <a:lnTo>
                  <a:pt x="11413" y="2021"/>
                </a:lnTo>
                <a:cubicBezTo>
                  <a:pt x="11440" y="2009"/>
                  <a:pt x="11470" y="1997"/>
                  <a:pt x="11504" y="1986"/>
                </a:cubicBezTo>
                <a:close/>
                <a:moveTo>
                  <a:pt x="10546" y="2374"/>
                </a:moveTo>
                <a:cubicBezTo>
                  <a:pt x="10485" y="2404"/>
                  <a:pt x="10454" y="2415"/>
                  <a:pt x="10441" y="2415"/>
                </a:cubicBezTo>
                <a:cubicBezTo>
                  <a:pt x="10414" y="2415"/>
                  <a:pt x="10454" y="2374"/>
                  <a:pt x="10454" y="2374"/>
                </a:cubicBezTo>
                <a:close/>
                <a:moveTo>
                  <a:pt x="17690" y="2465"/>
                </a:moveTo>
                <a:cubicBezTo>
                  <a:pt x="17720" y="2465"/>
                  <a:pt x="17751" y="2465"/>
                  <a:pt x="17781" y="2466"/>
                </a:cubicBezTo>
                <a:lnTo>
                  <a:pt x="17781" y="2466"/>
                </a:lnTo>
                <a:cubicBezTo>
                  <a:pt x="17781" y="2466"/>
                  <a:pt x="17781" y="2466"/>
                  <a:pt x="17781" y="2465"/>
                </a:cubicBezTo>
                <a:close/>
                <a:moveTo>
                  <a:pt x="17507" y="2465"/>
                </a:moveTo>
                <a:cubicBezTo>
                  <a:pt x="17393" y="2465"/>
                  <a:pt x="17393" y="2465"/>
                  <a:pt x="17302" y="2557"/>
                </a:cubicBezTo>
                <a:lnTo>
                  <a:pt x="17507" y="2465"/>
                </a:lnTo>
                <a:close/>
                <a:moveTo>
                  <a:pt x="14229" y="2741"/>
                </a:moveTo>
                <a:lnTo>
                  <a:pt x="14229" y="2741"/>
                </a:lnTo>
                <a:cubicBezTo>
                  <a:pt x="14232" y="2867"/>
                  <a:pt x="14295" y="2973"/>
                  <a:pt x="14358" y="3036"/>
                </a:cubicBezTo>
                <a:cubicBezTo>
                  <a:pt x="14310" y="2942"/>
                  <a:pt x="14263" y="2841"/>
                  <a:pt x="14229" y="2741"/>
                </a:cubicBezTo>
                <a:close/>
                <a:moveTo>
                  <a:pt x="26158" y="1712"/>
                </a:moveTo>
                <a:cubicBezTo>
                  <a:pt x="26250" y="1803"/>
                  <a:pt x="26250" y="1895"/>
                  <a:pt x="26250" y="1986"/>
                </a:cubicBezTo>
                <a:lnTo>
                  <a:pt x="26158" y="1986"/>
                </a:lnTo>
                <a:cubicBezTo>
                  <a:pt x="26067" y="2077"/>
                  <a:pt x="26067" y="2077"/>
                  <a:pt x="25953" y="2191"/>
                </a:cubicBezTo>
                <a:cubicBezTo>
                  <a:pt x="25862" y="2374"/>
                  <a:pt x="25770" y="2557"/>
                  <a:pt x="25588" y="2762"/>
                </a:cubicBezTo>
                <a:cubicBezTo>
                  <a:pt x="25496" y="2945"/>
                  <a:pt x="25291" y="3036"/>
                  <a:pt x="25200" y="3127"/>
                </a:cubicBezTo>
                <a:cubicBezTo>
                  <a:pt x="25108" y="2945"/>
                  <a:pt x="25108" y="2762"/>
                  <a:pt x="25200" y="2557"/>
                </a:cubicBezTo>
                <a:lnTo>
                  <a:pt x="25200" y="2557"/>
                </a:lnTo>
                <a:cubicBezTo>
                  <a:pt x="25153" y="2604"/>
                  <a:pt x="25106" y="2657"/>
                  <a:pt x="25071" y="2657"/>
                </a:cubicBezTo>
                <a:cubicBezTo>
                  <a:pt x="25038" y="2657"/>
                  <a:pt x="25017" y="2609"/>
                  <a:pt x="25017" y="2465"/>
                </a:cubicBezTo>
                <a:cubicBezTo>
                  <a:pt x="25108" y="2374"/>
                  <a:pt x="25200" y="2191"/>
                  <a:pt x="25382" y="2077"/>
                </a:cubicBezTo>
                <a:cubicBezTo>
                  <a:pt x="25496" y="1895"/>
                  <a:pt x="25679" y="1895"/>
                  <a:pt x="25770" y="1803"/>
                </a:cubicBezTo>
                <a:lnTo>
                  <a:pt x="25862" y="1803"/>
                </a:lnTo>
                <a:cubicBezTo>
                  <a:pt x="25862" y="1803"/>
                  <a:pt x="25953" y="1803"/>
                  <a:pt x="25953" y="1712"/>
                </a:cubicBezTo>
                <a:close/>
                <a:moveTo>
                  <a:pt x="4177" y="3424"/>
                </a:moveTo>
                <a:lnTo>
                  <a:pt x="4086" y="3515"/>
                </a:lnTo>
                <a:cubicBezTo>
                  <a:pt x="4086" y="3515"/>
                  <a:pt x="4177" y="3515"/>
                  <a:pt x="4177" y="3424"/>
                </a:cubicBezTo>
                <a:close/>
                <a:moveTo>
                  <a:pt x="5365" y="2465"/>
                </a:moveTo>
                <a:cubicBezTo>
                  <a:pt x="5286" y="2623"/>
                  <a:pt x="5198" y="2792"/>
                  <a:pt x="5045" y="2945"/>
                </a:cubicBezTo>
                <a:cubicBezTo>
                  <a:pt x="4748" y="3219"/>
                  <a:pt x="4474" y="3515"/>
                  <a:pt x="4269" y="3515"/>
                </a:cubicBezTo>
                <a:cubicBezTo>
                  <a:pt x="4086" y="3607"/>
                  <a:pt x="4177" y="3607"/>
                  <a:pt x="4177" y="3607"/>
                </a:cubicBezTo>
                <a:lnTo>
                  <a:pt x="4269" y="3607"/>
                </a:lnTo>
                <a:lnTo>
                  <a:pt x="4177" y="3698"/>
                </a:lnTo>
                <a:lnTo>
                  <a:pt x="4086" y="3698"/>
                </a:lnTo>
                <a:cubicBezTo>
                  <a:pt x="3995" y="3698"/>
                  <a:pt x="3995" y="3607"/>
                  <a:pt x="4086" y="3607"/>
                </a:cubicBezTo>
                <a:lnTo>
                  <a:pt x="4086" y="3515"/>
                </a:lnTo>
                <a:cubicBezTo>
                  <a:pt x="4086" y="3515"/>
                  <a:pt x="4086" y="3424"/>
                  <a:pt x="4177" y="3424"/>
                </a:cubicBezTo>
                <a:cubicBezTo>
                  <a:pt x="4177" y="3333"/>
                  <a:pt x="4269" y="3127"/>
                  <a:pt x="4383" y="3127"/>
                </a:cubicBezTo>
                <a:cubicBezTo>
                  <a:pt x="4565" y="2945"/>
                  <a:pt x="4839" y="2762"/>
                  <a:pt x="5045" y="2557"/>
                </a:cubicBezTo>
                <a:cubicBezTo>
                  <a:pt x="5136" y="2557"/>
                  <a:pt x="5227" y="2465"/>
                  <a:pt x="5319" y="2465"/>
                </a:cubicBezTo>
                <a:close/>
                <a:moveTo>
                  <a:pt x="24355" y="3333"/>
                </a:moveTo>
                <a:lnTo>
                  <a:pt x="24355" y="3333"/>
                </a:lnTo>
                <a:cubicBezTo>
                  <a:pt x="24446" y="3424"/>
                  <a:pt x="24446" y="3515"/>
                  <a:pt x="24538" y="3698"/>
                </a:cubicBezTo>
                <a:lnTo>
                  <a:pt x="24446" y="3698"/>
                </a:lnTo>
                <a:cubicBezTo>
                  <a:pt x="24446" y="3607"/>
                  <a:pt x="24355" y="3424"/>
                  <a:pt x="24355" y="3333"/>
                </a:cubicBezTo>
                <a:close/>
                <a:moveTo>
                  <a:pt x="25770" y="3789"/>
                </a:moveTo>
                <a:lnTo>
                  <a:pt x="25679" y="3903"/>
                </a:lnTo>
                <a:cubicBezTo>
                  <a:pt x="25679" y="3789"/>
                  <a:pt x="25679" y="3789"/>
                  <a:pt x="25770" y="3789"/>
                </a:cubicBezTo>
                <a:close/>
                <a:moveTo>
                  <a:pt x="18675" y="3991"/>
                </a:moveTo>
                <a:cubicBezTo>
                  <a:pt x="18629" y="3993"/>
                  <a:pt x="18583" y="3995"/>
                  <a:pt x="18535" y="3995"/>
                </a:cubicBezTo>
                <a:lnTo>
                  <a:pt x="18831" y="3995"/>
                </a:lnTo>
                <a:cubicBezTo>
                  <a:pt x="18800" y="3995"/>
                  <a:pt x="18743" y="3995"/>
                  <a:pt x="18675" y="3991"/>
                </a:cubicBezTo>
                <a:close/>
                <a:moveTo>
                  <a:pt x="4221" y="4359"/>
                </a:moveTo>
                <a:cubicBezTo>
                  <a:pt x="4236" y="4360"/>
                  <a:pt x="4252" y="4360"/>
                  <a:pt x="4269" y="4360"/>
                </a:cubicBezTo>
                <a:cubicBezTo>
                  <a:pt x="4252" y="4360"/>
                  <a:pt x="4236" y="4360"/>
                  <a:pt x="4221" y="4359"/>
                </a:cubicBezTo>
                <a:close/>
                <a:moveTo>
                  <a:pt x="24812" y="4748"/>
                </a:moveTo>
                <a:lnTo>
                  <a:pt x="24812" y="4748"/>
                </a:lnTo>
                <a:cubicBezTo>
                  <a:pt x="24538" y="4839"/>
                  <a:pt x="24355" y="4839"/>
                  <a:pt x="24150" y="4839"/>
                </a:cubicBezTo>
                <a:cubicBezTo>
                  <a:pt x="24058" y="4793"/>
                  <a:pt x="24013" y="4771"/>
                  <a:pt x="23990" y="4771"/>
                </a:cubicBezTo>
                <a:cubicBezTo>
                  <a:pt x="23967" y="4771"/>
                  <a:pt x="23967" y="4793"/>
                  <a:pt x="23967" y="4839"/>
                </a:cubicBezTo>
                <a:cubicBezTo>
                  <a:pt x="24047" y="4866"/>
                  <a:pt x="24137" y="4877"/>
                  <a:pt x="24229" y="4877"/>
                </a:cubicBezTo>
                <a:cubicBezTo>
                  <a:pt x="24451" y="4877"/>
                  <a:pt x="24682" y="4812"/>
                  <a:pt x="24812" y="4748"/>
                </a:cubicBezTo>
                <a:close/>
                <a:moveTo>
                  <a:pt x="19585" y="6551"/>
                </a:moveTo>
                <a:lnTo>
                  <a:pt x="19437" y="6579"/>
                </a:lnTo>
                <a:lnTo>
                  <a:pt x="19437" y="6579"/>
                </a:lnTo>
                <a:cubicBezTo>
                  <a:pt x="19456" y="6570"/>
                  <a:pt x="19475" y="6560"/>
                  <a:pt x="19493" y="6551"/>
                </a:cubicBezTo>
                <a:close/>
                <a:moveTo>
                  <a:pt x="19629" y="6631"/>
                </a:moveTo>
                <a:cubicBezTo>
                  <a:pt x="19522" y="6638"/>
                  <a:pt x="19440" y="6642"/>
                  <a:pt x="19402" y="6642"/>
                </a:cubicBezTo>
                <a:cubicBezTo>
                  <a:pt x="19537" y="6642"/>
                  <a:pt x="19605" y="6642"/>
                  <a:pt x="19629" y="6631"/>
                </a:cubicBezTo>
                <a:close/>
                <a:moveTo>
                  <a:pt x="13696" y="6642"/>
                </a:moveTo>
                <a:cubicBezTo>
                  <a:pt x="13686" y="6648"/>
                  <a:pt x="13679" y="6654"/>
                  <a:pt x="13674" y="6659"/>
                </a:cubicBezTo>
                <a:lnTo>
                  <a:pt x="13674" y="6659"/>
                </a:lnTo>
                <a:cubicBezTo>
                  <a:pt x="13713" y="6653"/>
                  <a:pt x="13751" y="6648"/>
                  <a:pt x="13787" y="6642"/>
                </a:cubicBezTo>
                <a:close/>
                <a:moveTo>
                  <a:pt x="14175" y="6642"/>
                </a:moveTo>
                <a:cubicBezTo>
                  <a:pt x="14226" y="6655"/>
                  <a:pt x="14273" y="6661"/>
                  <a:pt x="14317" y="6663"/>
                </a:cubicBezTo>
                <a:lnTo>
                  <a:pt x="14317" y="6663"/>
                </a:lnTo>
                <a:cubicBezTo>
                  <a:pt x="14332" y="6657"/>
                  <a:pt x="14346" y="6650"/>
                  <a:pt x="14358" y="6642"/>
                </a:cubicBezTo>
                <a:close/>
                <a:moveTo>
                  <a:pt x="18253" y="7024"/>
                </a:moveTo>
                <a:cubicBezTo>
                  <a:pt x="18201" y="7028"/>
                  <a:pt x="18142" y="7030"/>
                  <a:pt x="18078" y="7030"/>
                </a:cubicBezTo>
                <a:lnTo>
                  <a:pt x="18261" y="7030"/>
                </a:lnTo>
                <a:cubicBezTo>
                  <a:pt x="18258" y="7028"/>
                  <a:pt x="18256" y="7026"/>
                  <a:pt x="18253" y="7024"/>
                </a:cubicBezTo>
                <a:close/>
                <a:moveTo>
                  <a:pt x="9222" y="7213"/>
                </a:moveTo>
                <a:cubicBezTo>
                  <a:pt x="9227" y="7214"/>
                  <a:pt x="9232" y="7215"/>
                  <a:pt x="9238" y="7217"/>
                </a:cubicBezTo>
                <a:lnTo>
                  <a:pt x="9238" y="7217"/>
                </a:lnTo>
                <a:cubicBezTo>
                  <a:pt x="9233" y="7214"/>
                  <a:pt x="9228" y="7213"/>
                  <a:pt x="9222" y="7213"/>
                </a:cubicBezTo>
                <a:close/>
                <a:moveTo>
                  <a:pt x="8948" y="7327"/>
                </a:moveTo>
                <a:cubicBezTo>
                  <a:pt x="8923" y="7327"/>
                  <a:pt x="8909" y="7336"/>
                  <a:pt x="8903" y="7349"/>
                </a:cubicBezTo>
                <a:lnTo>
                  <a:pt x="8903" y="7349"/>
                </a:lnTo>
                <a:lnTo>
                  <a:pt x="8948" y="7327"/>
                </a:lnTo>
                <a:close/>
                <a:moveTo>
                  <a:pt x="10546" y="7510"/>
                </a:moveTo>
                <a:lnTo>
                  <a:pt x="10454" y="7601"/>
                </a:lnTo>
                <a:lnTo>
                  <a:pt x="10454" y="7510"/>
                </a:lnTo>
                <a:close/>
                <a:moveTo>
                  <a:pt x="5410" y="7784"/>
                </a:moveTo>
                <a:cubicBezTo>
                  <a:pt x="5396" y="7784"/>
                  <a:pt x="5377" y="7786"/>
                  <a:pt x="5353" y="7791"/>
                </a:cubicBezTo>
                <a:lnTo>
                  <a:pt x="5353" y="7791"/>
                </a:lnTo>
                <a:lnTo>
                  <a:pt x="5410" y="7784"/>
                </a:lnTo>
                <a:close/>
                <a:moveTo>
                  <a:pt x="9239" y="7892"/>
                </a:moveTo>
                <a:lnTo>
                  <a:pt x="9239" y="7892"/>
                </a:lnTo>
                <a:cubicBezTo>
                  <a:pt x="9204" y="7896"/>
                  <a:pt x="9168" y="7898"/>
                  <a:pt x="9131" y="7898"/>
                </a:cubicBezTo>
                <a:cubicBezTo>
                  <a:pt x="9198" y="7898"/>
                  <a:pt x="9228" y="7898"/>
                  <a:pt x="9239" y="7892"/>
                </a:cubicBezTo>
                <a:close/>
                <a:moveTo>
                  <a:pt x="5258" y="8377"/>
                </a:moveTo>
                <a:cubicBezTo>
                  <a:pt x="5319" y="8377"/>
                  <a:pt x="5167" y="8468"/>
                  <a:pt x="5227" y="8468"/>
                </a:cubicBezTo>
                <a:lnTo>
                  <a:pt x="5319" y="8468"/>
                </a:lnTo>
                <a:cubicBezTo>
                  <a:pt x="5136" y="8560"/>
                  <a:pt x="4954" y="8651"/>
                  <a:pt x="4748" y="8742"/>
                </a:cubicBezTo>
                <a:lnTo>
                  <a:pt x="4565" y="8742"/>
                </a:lnTo>
                <a:lnTo>
                  <a:pt x="4086" y="8834"/>
                </a:lnTo>
                <a:cubicBezTo>
                  <a:pt x="4177" y="8742"/>
                  <a:pt x="4383" y="8651"/>
                  <a:pt x="4565" y="8468"/>
                </a:cubicBezTo>
                <a:lnTo>
                  <a:pt x="4954" y="8468"/>
                </a:lnTo>
                <a:cubicBezTo>
                  <a:pt x="5144" y="8400"/>
                  <a:pt x="5227" y="8377"/>
                  <a:pt x="5258" y="8377"/>
                </a:cubicBezTo>
                <a:close/>
                <a:moveTo>
                  <a:pt x="1986" y="9222"/>
                </a:moveTo>
                <a:lnTo>
                  <a:pt x="1895" y="9313"/>
                </a:lnTo>
                <a:cubicBezTo>
                  <a:pt x="1837" y="9313"/>
                  <a:pt x="1584" y="9350"/>
                  <a:pt x="1338" y="9377"/>
                </a:cubicBezTo>
                <a:lnTo>
                  <a:pt x="1338" y="9377"/>
                </a:lnTo>
                <a:lnTo>
                  <a:pt x="1416" y="9222"/>
                </a:lnTo>
                <a:cubicBezTo>
                  <a:pt x="1416" y="9222"/>
                  <a:pt x="1530" y="9222"/>
                  <a:pt x="1530" y="9313"/>
                </a:cubicBezTo>
                <a:cubicBezTo>
                  <a:pt x="1712" y="9222"/>
                  <a:pt x="1804" y="9222"/>
                  <a:pt x="1986" y="9222"/>
                </a:cubicBezTo>
                <a:close/>
                <a:moveTo>
                  <a:pt x="1324" y="9222"/>
                </a:moveTo>
                <a:lnTo>
                  <a:pt x="1324" y="9378"/>
                </a:lnTo>
                <a:lnTo>
                  <a:pt x="1324" y="9378"/>
                </a:lnTo>
                <a:cubicBezTo>
                  <a:pt x="1188" y="9393"/>
                  <a:pt x="1055" y="9404"/>
                  <a:pt x="959" y="9404"/>
                </a:cubicBezTo>
                <a:cubicBezTo>
                  <a:pt x="1050" y="9313"/>
                  <a:pt x="1233" y="9313"/>
                  <a:pt x="1324" y="9222"/>
                </a:cubicBezTo>
                <a:close/>
                <a:moveTo>
                  <a:pt x="5707" y="0"/>
                </a:moveTo>
                <a:cubicBezTo>
                  <a:pt x="5319" y="0"/>
                  <a:pt x="5045" y="91"/>
                  <a:pt x="4748" y="91"/>
                </a:cubicBezTo>
                <a:cubicBezTo>
                  <a:pt x="4474" y="183"/>
                  <a:pt x="4177" y="274"/>
                  <a:pt x="3904" y="365"/>
                </a:cubicBezTo>
                <a:cubicBezTo>
                  <a:pt x="4008" y="339"/>
                  <a:pt x="4068" y="328"/>
                  <a:pt x="4095" y="328"/>
                </a:cubicBezTo>
                <a:cubicBezTo>
                  <a:pt x="4157" y="328"/>
                  <a:pt x="4059" y="384"/>
                  <a:pt x="3944" y="455"/>
                </a:cubicBezTo>
                <a:lnTo>
                  <a:pt x="3944" y="455"/>
                </a:lnTo>
                <a:cubicBezTo>
                  <a:pt x="3944" y="449"/>
                  <a:pt x="3943" y="445"/>
                  <a:pt x="3940" y="445"/>
                </a:cubicBezTo>
                <a:cubicBezTo>
                  <a:pt x="3935" y="445"/>
                  <a:pt x="3923" y="455"/>
                  <a:pt x="3904" y="480"/>
                </a:cubicBezTo>
                <a:cubicBezTo>
                  <a:pt x="3917" y="471"/>
                  <a:pt x="3931" y="463"/>
                  <a:pt x="3944" y="455"/>
                </a:cubicBezTo>
                <a:lnTo>
                  <a:pt x="3944" y="455"/>
                </a:lnTo>
                <a:cubicBezTo>
                  <a:pt x="3942" y="484"/>
                  <a:pt x="3904" y="571"/>
                  <a:pt x="3904" y="571"/>
                </a:cubicBezTo>
                <a:cubicBezTo>
                  <a:pt x="3607" y="662"/>
                  <a:pt x="3333" y="753"/>
                  <a:pt x="3036" y="845"/>
                </a:cubicBezTo>
                <a:cubicBezTo>
                  <a:pt x="3036" y="936"/>
                  <a:pt x="2762" y="1141"/>
                  <a:pt x="2557" y="1324"/>
                </a:cubicBezTo>
                <a:cubicBezTo>
                  <a:pt x="2374" y="1415"/>
                  <a:pt x="2192" y="1621"/>
                  <a:pt x="2192" y="1712"/>
                </a:cubicBezTo>
                <a:cubicBezTo>
                  <a:pt x="2283" y="1621"/>
                  <a:pt x="2374" y="1507"/>
                  <a:pt x="2466" y="1415"/>
                </a:cubicBezTo>
                <a:lnTo>
                  <a:pt x="2466" y="1415"/>
                </a:lnTo>
                <a:cubicBezTo>
                  <a:pt x="2413" y="1533"/>
                  <a:pt x="2421" y="1583"/>
                  <a:pt x="2476" y="1583"/>
                </a:cubicBezTo>
                <a:cubicBezTo>
                  <a:pt x="2516" y="1583"/>
                  <a:pt x="2583" y="1555"/>
                  <a:pt x="2671" y="1507"/>
                </a:cubicBezTo>
                <a:lnTo>
                  <a:pt x="3128" y="1507"/>
                </a:lnTo>
                <a:cubicBezTo>
                  <a:pt x="3242" y="1415"/>
                  <a:pt x="3516" y="1233"/>
                  <a:pt x="3812" y="1233"/>
                </a:cubicBezTo>
                <a:cubicBezTo>
                  <a:pt x="4086" y="1141"/>
                  <a:pt x="4383" y="1050"/>
                  <a:pt x="4657" y="753"/>
                </a:cubicBezTo>
                <a:cubicBezTo>
                  <a:pt x="4839" y="753"/>
                  <a:pt x="4565" y="845"/>
                  <a:pt x="4657" y="845"/>
                </a:cubicBezTo>
                <a:cubicBezTo>
                  <a:pt x="4748" y="753"/>
                  <a:pt x="5045" y="662"/>
                  <a:pt x="5319" y="662"/>
                </a:cubicBezTo>
                <a:lnTo>
                  <a:pt x="5615" y="662"/>
                </a:lnTo>
                <a:cubicBezTo>
                  <a:pt x="5707" y="662"/>
                  <a:pt x="5798" y="662"/>
                  <a:pt x="5798" y="753"/>
                </a:cubicBezTo>
                <a:cubicBezTo>
                  <a:pt x="5981" y="753"/>
                  <a:pt x="5981" y="845"/>
                  <a:pt x="5981" y="1050"/>
                </a:cubicBezTo>
                <a:cubicBezTo>
                  <a:pt x="5981" y="1141"/>
                  <a:pt x="5981" y="1233"/>
                  <a:pt x="5889" y="1415"/>
                </a:cubicBezTo>
                <a:cubicBezTo>
                  <a:pt x="5524" y="1621"/>
                  <a:pt x="5136" y="1712"/>
                  <a:pt x="4748" y="1895"/>
                </a:cubicBezTo>
                <a:cubicBezTo>
                  <a:pt x="4269" y="2191"/>
                  <a:pt x="3698" y="2465"/>
                  <a:pt x="3424" y="3036"/>
                </a:cubicBezTo>
                <a:cubicBezTo>
                  <a:pt x="3424" y="3036"/>
                  <a:pt x="3470" y="3013"/>
                  <a:pt x="3504" y="3013"/>
                </a:cubicBezTo>
                <a:cubicBezTo>
                  <a:pt x="3538" y="3013"/>
                  <a:pt x="3561" y="3036"/>
                  <a:pt x="3516" y="3127"/>
                </a:cubicBezTo>
                <a:cubicBezTo>
                  <a:pt x="3424" y="3219"/>
                  <a:pt x="3333" y="3424"/>
                  <a:pt x="3242" y="3607"/>
                </a:cubicBezTo>
                <a:cubicBezTo>
                  <a:pt x="3242" y="3698"/>
                  <a:pt x="3242" y="3903"/>
                  <a:pt x="3333" y="4086"/>
                </a:cubicBezTo>
                <a:cubicBezTo>
                  <a:pt x="3424" y="4269"/>
                  <a:pt x="3516" y="4269"/>
                  <a:pt x="3698" y="4269"/>
                </a:cubicBezTo>
                <a:cubicBezTo>
                  <a:pt x="3807" y="4269"/>
                  <a:pt x="3895" y="4352"/>
                  <a:pt x="4221" y="4359"/>
                </a:cubicBezTo>
                <a:lnTo>
                  <a:pt x="4221" y="4359"/>
                </a:lnTo>
                <a:cubicBezTo>
                  <a:pt x="4153" y="4357"/>
                  <a:pt x="4119" y="4343"/>
                  <a:pt x="4269" y="4269"/>
                </a:cubicBezTo>
                <a:cubicBezTo>
                  <a:pt x="4383" y="4269"/>
                  <a:pt x="4474" y="4269"/>
                  <a:pt x="4565" y="4177"/>
                </a:cubicBezTo>
                <a:lnTo>
                  <a:pt x="4748" y="4086"/>
                </a:lnTo>
                <a:lnTo>
                  <a:pt x="5045" y="3789"/>
                </a:lnTo>
                <a:cubicBezTo>
                  <a:pt x="5227" y="3607"/>
                  <a:pt x="5524" y="3424"/>
                  <a:pt x="5615" y="3219"/>
                </a:cubicBezTo>
                <a:cubicBezTo>
                  <a:pt x="5981" y="2853"/>
                  <a:pt x="6186" y="2465"/>
                  <a:pt x="6369" y="1986"/>
                </a:cubicBezTo>
                <a:cubicBezTo>
                  <a:pt x="6460" y="1986"/>
                  <a:pt x="6551" y="1986"/>
                  <a:pt x="6665" y="1895"/>
                </a:cubicBezTo>
                <a:lnTo>
                  <a:pt x="6551" y="1895"/>
                </a:lnTo>
                <a:cubicBezTo>
                  <a:pt x="6939" y="1712"/>
                  <a:pt x="7122" y="1712"/>
                  <a:pt x="7236" y="1712"/>
                </a:cubicBezTo>
                <a:cubicBezTo>
                  <a:pt x="7419" y="1621"/>
                  <a:pt x="7601" y="1621"/>
                  <a:pt x="7989" y="1621"/>
                </a:cubicBezTo>
                <a:cubicBezTo>
                  <a:pt x="8081" y="1564"/>
                  <a:pt x="8178" y="1535"/>
                  <a:pt x="8275" y="1535"/>
                </a:cubicBezTo>
                <a:cubicBezTo>
                  <a:pt x="8372" y="1535"/>
                  <a:pt x="8469" y="1564"/>
                  <a:pt x="8560" y="1621"/>
                </a:cubicBezTo>
                <a:cubicBezTo>
                  <a:pt x="8469" y="1621"/>
                  <a:pt x="8560" y="1621"/>
                  <a:pt x="8651" y="1712"/>
                </a:cubicBezTo>
                <a:cubicBezTo>
                  <a:pt x="8651" y="1712"/>
                  <a:pt x="8743" y="1803"/>
                  <a:pt x="8651" y="1803"/>
                </a:cubicBezTo>
                <a:cubicBezTo>
                  <a:pt x="8948" y="1895"/>
                  <a:pt x="9039" y="1895"/>
                  <a:pt x="9039" y="1895"/>
                </a:cubicBezTo>
                <a:cubicBezTo>
                  <a:pt x="9131" y="1986"/>
                  <a:pt x="9222" y="1895"/>
                  <a:pt x="9404" y="2077"/>
                </a:cubicBezTo>
                <a:cubicBezTo>
                  <a:pt x="9404" y="2191"/>
                  <a:pt x="9404" y="2191"/>
                  <a:pt x="9313" y="2283"/>
                </a:cubicBezTo>
                <a:cubicBezTo>
                  <a:pt x="9404" y="2283"/>
                  <a:pt x="9404" y="2374"/>
                  <a:pt x="9519" y="2374"/>
                </a:cubicBezTo>
                <a:lnTo>
                  <a:pt x="9519" y="2762"/>
                </a:lnTo>
                <a:cubicBezTo>
                  <a:pt x="9519" y="2653"/>
                  <a:pt x="9487" y="2628"/>
                  <a:pt x="9456" y="2628"/>
                </a:cubicBezTo>
                <a:cubicBezTo>
                  <a:pt x="9430" y="2628"/>
                  <a:pt x="9404" y="2648"/>
                  <a:pt x="9404" y="2648"/>
                </a:cubicBezTo>
                <a:cubicBezTo>
                  <a:pt x="9365" y="2697"/>
                  <a:pt x="9343" y="2725"/>
                  <a:pt x="9330" y="2725"/>
                </a:cubicBezTo>
                <a:cubicBezTo>
                  <a:pt x="9313" y="2725"/>
                  <a:pt x="9313" y="2674"/>
                  <a:pt x="9313" y="2557"/>
                </a:cubicBezTo>
                <a:cubicBezTo>
                  <a:pt x="9222" y="2762"/>
                  <a:pt x="9131" y="2853"/>
                  <a:pt x="9039" y="2945"/>
                </a:cubicBezTo>
                <a:cubicBezTo>
                  <a:pt x="9039" y="2945"/>
                  <a:pt x="9039" y="3036"/>
                  <a:pt x="8948" y="3036"/>
                </a:cubicBezTo>
                <a:cubicBezTo>
                  <a:pt x="8834" y="3036"/>
                  <a:pt x="8743" y="3127"/>
                  <a:pt x="8651" y="3127"/>
                </a:cubicBezTo>
                <a:lnTo>
                  <a:pt x="7510" y="3607"/>
                </a:lnTo>
                <a:lnTo>
                  <a:pt x="8743" y="3698"/>
                </a:lnTo>
                <a:lnTo>
                  <a:pt x="8948" y="3698"/>
                </a:lnTo>
                <a:cubicBezTo>
                  <a:pt x="9131" y="3698"/>
                  <a:pt x="9313" y="3607"/>
                  <a:pt x="9404" y="3515"/>
                </a:cubicBezTo>
                <a:lnTo>
                  <a:pt x="9610" y="3515"/>
                </a:lnTo>
                <a:cubicBezTo>
                  <a:pt x="9701" y="3424"/>
                  <a:pt x="9610" y="3424"/>
                  <a:pt x="9519" y="3424"/>
                </a:cubicBezTo>
                <a:cubicBezTo>
                  <a:pt x="9610" y="3333"/>
                  <a:pt x="9701" y="3219"/>
                  <a:pt x="9701" y="3219"/>
                </a:cubicBezTo>
                <a:cubicBezTo>
                  <a:pt x="9975" y="3127"/>
                  <a:pt x="10272" y="3219"/>
                  <a:pt x="10842" y="3036"/>
                </a:cubicBezTo>
                <a:lnTo>
                  <a:pt x="10660" y="3036"/>
                </a:lnTo>
                <a:cubicBezTo>
                  <a:pt x="10934" y="3036"/>
                  <a:pt x="11230" y="2853"/>
                  <a:pt x="11504" y="2762"/>
                </a:cubicBezTo>
                <a:cubicBezTo>
                  <a:pt x="11687" y="2648"/>
                  <a:pt x="11984" y="2648"/>
                  <a:pt x="11984" y="2465"/>
                </a:cubicBezTo>
                <a:lnTo>
                  <a:pt x="11984" y="2465"/>
                </a:lnTo>
                <a:lnTo>
                  <a:pt x="11322" y="2762"/>
                </a:lnTo>
                <a:cubicBezTo>
                  <a:pt x="11687" y="2557"/>
                  <a:pt x="11984" y="2283"/>
                  <a:pt x="12646" y="2191"/>
                </a:cubicBezTo>
                <a:lnTo>
                  <a:pt x="12646" y="2191"/>
                </a:lnTo>
                <a:cubicBezTo>
                  <a:pt x="12646" y="2283"/>
                  <a:pt x="12463" y="2374"/>
                  <a:pt x="12258" y="2374"/>
                </a:cubicBezTo>
                <a:cubicBezTo>
                  <a:pt x="12463" y="2374"/>
                  <a:pt x="12646" y="2283"/>
                  <a:pt x="12828" y="2283"/>
                </a:cubicBezTo>
                <a:cubicBezTo>
                  <a:pt x="12828" y="2374"/>
                  <a:pt x="12075" y="2557"/>
                  <a:pt x="11687" y="2762"/>
                </a:cubicBezTo>
                <a:cubicBezTo>
                  <a:pt x="11839" y="2762"/>
                  <a:pt x="12140" y="2550"/>
                  <a:pt x="12241" y="2550"/>
                </a:cubicBezTo>
                <a:cubicBezTo>
                  <a:pt x="12277" y="2550"/>
                  <a:pt x="12287" y="2576"/>
                  <a:pt x="12258" y="2648"/>
                </a:cubicBezTo>
                <a:cubicBezTo>
                  <a:pt x="12463" y="2374"/>
                  <a:pt x="12942" y="2465"/>
                  <a:pt x="13399" y="2191"/>
                </a:cubicBezTo>
                <a:lnTo>
                  <a:pt x="13399" y="2283"/>
                </a:lnTo>
                <a:cubicBezTo>
                  <a:pt x="13502" y="2283"/>
                  <a:pt x="13662" y="2208"/>
                  <a:pt x="13759" y="2109"/>
                </a:cubicBezTo>
                <a:lnTo>
                  <a:pt x="13759" y="2109"/>
                </a:lnTo>
                <a:lnTo>
                  <a:pt x="13604" y="2283"/>
                </a:lnTo>
                <a:cubicBezTo>
                  <a:pt x="13696" y="2191"/>
                  <a:pt x="13970" y="2191"/>
                  <a:pt x="13970" y="2191"/>
                </a:cubicBezTo>
                <a:cubicBezTo>
                  <a:pt x="14084" y="2191"/>
                  <a:pt x="14084" y="2191"/>
                  <a:pt x="14175" y="2283"/>
                </a:cubicBezTo>
                <a:lnTo>
                  <a:pt x="14084" y="2191"/>
                </a:lnTo>
                <a:cubicBezTo>
                  <a:pt x="14084" y="2077"/>
                  <a:pt x="14175" y="2077"/>
                  <a:pt x="14084" y="1986"/>
                </a:cubicBezTo>
                <a:cubicBezTo>
                  <a:pt x="14175" y="1986"/>
                  <a:pt x="14266" y="1986"/>
                  <a:pt x="14358" y="2077"/>
                </a:cubicBezTo>
                <a:lnTo>
                  <a:pt x="14358" y="2191"/>
                </a:lnTo>
                <a:cubicBezTo>
                  <a:pt x="14358" y="2283"/>
                  <a:pt x="14266" y="2374"/>
                  <a:pt x="14266" y="2374"/>
                </a:cubicBezTo>
                <a:lnTo>
                  <a:pt x="14175" y="2374"/>
                </a:lnTo>
                <a:lnTo>
                  <a:pt x="14175" y="2465"/>
                </a:lnTo>
                <a:cubicBezTo>
                  <a:pt x="14175" y="2554"/>
                  <a:pt x="14196" y="2647"/>
                  <a:pt x="14229" y="2741"/>
                </a:cubicBezTo>
                <a:lnTo>
                  <a:pt x="14229" y="2741"/>
                </a:lnTo>
                <a:cubicBezTo>
                  <a:pt x="14227" y="2683"/>
                  <a:pt x="14238" y="2621"/>
                  <a:pt x="14266" y="2557"/>
                </a:cubicBezTo>
                <a:lnTo>
                  <a:pt x="14266" y="2557"/>
                </a:lnTo>
                <a:cubicBezTo>
                  <a:pt x="14266" y="2762"/>
                  <a:pt x="14358" y="3036"/>
                  <a:pt x="14540" y="3219"/>
                </a:cubicBezTo>
                <a:cubicBezTo>
                  <a:pt x="14654" y="3333"/>
                  <a:pt x="14837" y="3515"/>
                  <a:pt x="15019" y="3515"/>
                </a:cubicBezTo>
                <a:lnTo>
                  <a:pt x="15408" y="3515"/>
                </a:lnTo>
                <a:cubicBezTo>
                  <a:pt x="15316" y="3424"/>
                  <a:pt x="15225" y="3424"/>
                  <a:pt x="15316" y="3424"/>
                </a:cubicBezTo>
                <a:cubicBezTo>
                  <a:pt x="15368" y="3441"/>
                  <a:pt x="15413" y="3449"/>
                  <a:pt x="15455" y="3449"/>
                </a:cubicBezTo>
                <a:cubicBezTo>
                  <a:pt x="15635" y="3449"/>
                  <a:pt x="15755" y="3311"/>
                  <a:pt x="16069" y="3219"/>
                </a:cubicBezTo>
                <a:lnTo>
                  <a:pt x="16069" y="3333"/>
                </a:lnTo>
                <a:cubicBezTo>
                  <a:pt x="17028" y="3333"/>
                  <a:pt x="16366" y="3127"/>
                  <a:pt x="17119" y="3036"/>
                </a:cubicBezTo>
                <a:lnTo>
                  <a:pt x="17119" y="3036"/>
                </a:lnTo>
                <a:lnTo>
                  <a:pt x="16823" y="3219"/>
                </a:lnTo>
                <a:cubicBezTo>
                  <a:pt x="16937" y="3219"/>
                  <a:pt x="17119" y="3219"/>
                  <a:pt x="17211" y="3127"/>
                </a:cubicBezTo>
                <a:lnTo>
                  <a:pt x="17211" y="3127"/>
                </a:lnTo>
                <a:lnTo>
                  <a:pt x="17119" y="3333"/>
                </a:lnTo>
                <a:cubicBezTo>
                  <a:pt x="17302" y="3219"/>
                  <a:pt x="17393" y="3219"/>
                  <a:pt x="17393" y="3219"/>
                </a:cubicBezTo>
                <a:cubicBezTo>
                  <a:pt x="17507" y="3127"/>
                  <a:pt x="17507" y="3127"/>
                  <a:pt x="17599" y="3127"/>
                </a:cubicBezTo>
                <a:lnTo>
                  <a:pt x="17781" y="3127"/>
                </a:lnTo>
                <a:cubicBezTo>
                  <a:pt x="17873" y="3219"/>
                  <a:pt x="17964" y="3424"/>
                  <a:pt x="18078" y="3515"/>
                </a:cubicBezTo>
                <a:lnTo>
                  <a:pt x="18169" y="3607"/>
                </a:lnTo>
                <a:cubicBezTo>
                  <a:pt x="18078" y="3607"/>
                  <a:pt x="18169" y="3698"/>
                  <a:pt x="18535" y="3789"/>
                </a:cubicBezTo>
                <a:lnTo>
                  <a:pt x="18169" y="3789"/>
                </a:lnTo>
                <a:cubicBezTo>
                  <a:pt x="18078" y="3698"/>
                  <a:pt x="17964" y="3607"/>
                  <a:pt x="17873" y="3424"/>
                </a:cubicBezTo>
                <a:cubicBezTo>
                  <a:pt x="17782" y="3424"/>
                  <a:pt x="17691" y="3333"/>
                  <a:pt x="17690" y="3220"/>
                </a:cubicBezTo>
                <a:lnTo>
                  <a:pt x="17690" y="3220"/>
                </a:lnTo>
                <a:cubicBezTo>
                  <a:pt x="17691" y="3334"/>
                  <a:pt x="17782" y="3516"/>
                  <a:pt x="17873" y="3607"/>
                </a:cubicBezTo>
                <a:cubicBezTo>
                  <a:pt x="17964" y="3789"/>
                  <a:pt x="18169" y="3789"/>
                  <a:pt x="18261" y="3903"/>
                </a:cubicBezTo>
                <a:cubicBezTo>
                  <a:pt x="18380" y="3963"/>
                  <a:pt x="18547" y="3984"/>
                  <a:pt x="18675" y="3991"/>
                </a:cubicBezTo>
                <a:lnTo>
                  <a:pt x="18675" y="3991"/>
                </a:lnTo>
                <a:cubicBezTo>
                  <a:pt x="18996" y="3973"/>
                  <a:pt x="19253" y="3903"/>
                  <a:pt x="19493" y="3903"/>
                </a:cubicBezTo>
                <a:cubicBezTo>
                  <a:pt x="19585" y="3903"/>
                  <a:pt x="19493" y="3903"/>
                  <a:pt x="19402" y="3995"/>
                </a:cubicBezTo>
                <a:cubicBezTo>
                  <a:pt x="19585" y="3995"/>
                  <a:pt x="19676" y="3903"/>
                  <a:pt x="19973" y="3903"/>
                </a:cubicBezTo>
                <a:cubicBezTo>
                  <a:pt x="19881" y="3903"/>
                  <a:pt x="19973" y="3995"/>
                  <a:pt x="19676" y="4086"/>
                </a:cubicBezTo>
                <a:cubicBezTo>
                  <a:pt x="19973" y="3995"/>
                  <a:pt x="20155" y="3995"/>
                  <a:pt x="20361" y="3903"/>
                </a:cubicBezTo>
                <a:cubicBezTo>
                  <a:pt x="20421" y="3903"/>
                  <a:pt x="20604" y="3853"/>
                  <a:pt x="20692" y="3853"/>
                </a:cubicBezTo>
                <a:cubicBezTo>
                  <a:pt x="20736" y="3853"/>
                  <a:pt x="20756" y="3865"/>
                  <a:pt x="20726" y="3903"/>
                </a:cubicBezTo>
                <a:cubicBezTo>
                  <a:pt x="20931" y="3789"/>
                  <a:pt x="21114" y="3698"/>
                  <a:pt x="21296" y="3607"/>
                </a:cubicBezTo>
                <a:cubicBezTo>
                  <a:pt x="21388" y="3515"/>
                  <a:pt x="21502" y="3515"/>
                  <a:pt x="21593" y="3424"/>
                </a:cubicBezTo>
                <a:lnTo>
                  <a:pt x="21776" y="3333"/>
                </a:lnTo>
                <a:lnTo>
                  <a:pt x="21867" y="3219"/>
                </a:lnTo>
                <a:cubicBezTo>
                  <a:pt x="21867" y="3127"/>
                  <a:pt x="21958" y="3127"/>
                  <a:pt x="21958" y="3127"/>
                </a:cubicBezTo>
                <a:lnTo>
                  <a:pt x="22073" y="3127"/>
                </a:lnTo>
                <a:lnTo>
                  <a:pt x="22164" y="3219"/>
                </a:lnTo>
                <a:cubicBezTo>
                  <a:pt x="22255" y="3333"/>
                  <a:pt x="22346" y="3424"/>
                  <a:pt x="22438" y="3515"/>
                </a:cubicBezTo>
                <a:cubicBezTo>
                  <a:pt x="22643" y="3698"/>
                  <a:pt x="22917" y="3903"/>
                  <a:pt x="23214" y="3995"/>
                </a:cubicBezTo>
                <a:lnTo>
                  <a:pt x="23396" y="4360"/>
                </a:lnTo>
                <a:cubicBezTo>
                  <a:pt x="23464" y="4411"/>
                  <a:pt x="23499" y="4431"/>
                  <a:pt x="23514" y="4431"/>
                </a:cubicBezTo>
                <a:cubicBezTo>
                  <a:pt x="23563" y="4431"/>
                  <a:pt x="23387" y="4209"/>
                  <a:pt x="23443" y="4209"/>
                </a:cubicBezTo>
                <a:cubicBezTo>
                  <a:pt x="23466" y="4209"/>
                  <a:pt x="23531" y="4248"/>
                  <a:pt x="23670" y="4360"/>
                </a:cubicBezTo>
                <a:cubicBezTo>
                  <a:pt x="23784" y="4360"/>
                  <a:pt x="23784" y="4360"/>
                  <a:pt x="23876" y="4474"/>
                </a:cubicBezTo>
                <a:cubicBezTo>
                  <a:pt x="24058" y="4565"/>
                  <a:pt x="24150" y="4565"/>
                  <a:pt x="24241" y="4565"/>
                </a:cubicBezTo>
                <a:lnTo>
                  <a:pt x="24355" y="4565"/>
                </a:lnTo>
                <a:cubicBezTo>
                  <a:pt x="24355" y="4657"/>
                  <a:pt x="24355" y="4657"/>
                  <a:pt x="24446" y="4657"/>
                </a:cubicBezTo>
                <a:cubicBezTo>
                  <a:pt x="24629" y="4657"/>
                  <a:pt x="24720" y="4565"/>
                  <a:pt x="24812" y="4474"/>
                </a:cubicBezTo>
                <a:lnTo>
                  <a:pt x="24926" y="4474"/>
                </a:lnTo>
                <a:cubicBezTo>
                  <a:pt x="24926" y="4360"/>
                  <a:pt x="24926" y="4360"/>
                  <a:pt x="25017" y="4360"/>
                </a:cubicBezTo>
                <a:lnTo>
                  <a:pt x="25108" y="4474"/>
                </a:lnTo>
                <a:lnTo>
                  <a:pt x="24926" y="4474"/>
                </a:lnTo>
                <a:cubicBezTo>
                  <a:pt x="25017" y="4565"/>
                  <a:pt x="25108" y="4565"/>
                  <a:pt x="25108" y="4657"/>
                </a:cubicBezTo>
                <a:cubicBezTo>
                  <a:pt x="25108" y="4748"/>
                  <a:pt x="25017" y="4748"/>
                  <a:pt x="24926" y="4748"/>
                </a:cubicBezTo>
                <a:cubicBezTo>
                  <a:pt x="24926" y="4657"/>
                  <a:pt x="24812" y="4657"/>
                  <a:pt x="24812" y="4657"/>
                </a:cubicBezTo>
                <a:cubicBezTo>
                  <a:pt x="24720" y="4657"/>
                  <a:pt x="24720" y="4657"/>
                  <a:pt x="24812" y="4748"/>
                </a:cubicBezTo>
                <a:cubicBezTo>
                  <a:pt x="24926" y="4748"/>
                  <a:pt x="24926" y="4748"/>
                  <a:pt x="24720" y="4839"/>
                </a:cubicBezTo>
                <a:cubicBezTo>
                  <a:pt x="24241" y="4930"/>
                  <a:pt x="23967" y="5136"/>
                  <a:pt x="23396" y="5318"/>
                </a:cubicBezTo>
                <a:cubicBezTo>
                  <a:pt x="23337" y="5337"/>
                  <a:pt x="23305" y="5344"/>
                  <a:pt x="23290" y="5344"/>
                </a:cubicBezTo>
                <a:cubicBezTo>
                  <a:pt x="23232" y="5344"/>
                  <a:pt x="23451" y="5227"/>
                  <a:pt x="23305" y="5227"/>
                </a:cubicBezTo>
                <a:lnTo>
                  <a:pt x="23100" y="5410"/>
                </a:lnTo>
                <a:lnTo>
                  <a:pt x="23008" y="5410"/>
                </a:lnTo>
                <a:cubicBezTo>
                  <a:pt x="22734" y="5501"/>
                  <a:pt x="23008" y="5501"/>
                  <a:pt x="22643" y="5615"/>
                </a:cubicBezTo>
                <a:cubicBezTo>
                  <a:pt x="22586" y="5707"/>
                  <a:pt x="22369" y="5707"/>
                  <a:pt x="22107" y="5707"/>
                </a:cubicBezTo>
                <a:cubicBezTo>
                  <a:pt x="21844" y="5707"/>
                  <a:pt x="21536" y="5707"/>
                  <a:pt x="21296" y="5798"/>
                </a:cubicBezTo>
                <a:cubicBezTo>
                  <a:pt x="21205" y="5798"/>
                  <a:pt x="21296" y="5707"/>
                  <a:pt x="21296" y="5707"/>
                </a:cubicBezTo>
                <a:lnTo>
                  <a:pt x="21296" y="5707"/>
                </a:lnTo>
                <a:cubicBezTo>
                  <a:pt x="20635" y="5889"/>
                  <a:pt x="20726" y="5889"/>
                  <a:pt x="20155" y="6072"/>
                </a:cubicBezTo>
                <a:lnTo>
                  <a:pt x="19676" y="6072"/>
                </a:lnTo>
                <a:cubicBezTo>
                  <a:pt x="20064" y="6072"/>
                  <a:pt x="19585" y="6277"/>
                  <a:pt x="19219" y="6368"/>
                </a:cubicBezTo>
                <a:cubicBezTo>
                  <a:pt x="19311" y="6460"/>
                  <a:pt x="19493" y="6460"/>
                  <a:pt x="19493" y="6460"/>
                </a:cubicBezTo>
                <a:lnTo>
                  <a:pt x="18923" y="6551"/>
                </a:lnTo>
                <a:cubicBezTo>
                  <a:pt x="18832" y="6551"/>
                  <a:pt x="18831" y="6551"/>
                  <a:pt x="18921" y="6461"/>
                </a:cubicBezTo>
                <a:lnTo>
                  <a:pt x="18921" y="6461"/>
                </a:lnTo>
                <a:lnTo>
                  <a:pt x="18831" y="6551"/>
                </a:lnTo>
                <a:cubicBezTo>
                  <a:pt x="18649" y="6460"/>
                  <a:pt x="18740" y="6368"/>
                  <a:pt x="18923" y="6368"/>
                </a:cubicBezTo>
                <a:lnTo>
                  <a:pt x="19105" y="6368"/>
                </a:lnTo>
                <a:cubicBezTo>
                  <a:pt x="19311" y="6277"/>
                  <a:pt x="19402" y="6186"/>
                  <a:pt x="19402" y="6072"/>
                </a:cubicBezTo>
                <a:lnTo>
                  <a:pt x="19402" y="6072"/>
                </a:lnTo>
                <a:cubicBezTo>
                  <a:pt x="19311" y="6186"/>
                  <a:pt x="19311" y="6186"/>
                  <a:pt x="19219" y="6186"/>
                </a:cubicBezTo>
                <a:lnTo>
                  <a:pt x="19219" y="6072"/>
                </a:lnTo>
                <a:cubicBezTo>
                  <a:pt x="19219" y="6072"/>
                  <a:pt x="19105" y="6186"/>
                  <a:pt x="19014" y="6186"/>
                </a:cubicBezTo>
                <a:lnTo>
                  <a:pt x="18831" y="6072"/>
                </a:lnTo>
                <a:lnTo>
                  <a:pt x="17964" y="6072"/>
                </a:lnTo>
                <a:cubicBezTo>
                  <a:pt x="17393" y="6277"/>
                  <a:pt x="16937" y="6551"/>
                  <a:pt x="15978" y="6756"/>
                </a:cubicBezTo>
                <a:cubicBezTo>
                  <a:pt x="16161" y="6551"/>
                  <a:pt x="15978" y="6551"/>
                  <a:pt x="15978" y="6460"/>
                </a:cubicBezTo>
                <a:lnTo>
                  <a:pt x="15978" y="6460"/>
                </a:lnTo>
                <a:cubicBezTo>
                  <a:pt x="16017" y="6473"/>
                  <a:pt x="16061" y="6478"/>
                  <a:pt x="16108" y="6478"/>
                </a:cubicBezTo>
                <a:cubicBezTo>
                  <a:pt x="16389" y="6478"/>
                  <a:pt x="16800" y="6277"/>
                  <a:pt x="17211" y="6277"/>
                </a:cubicBezTo>
                <a:cubicBezTo>
                  <a:pt x="16937" y="6277"/>
                  <a:pt x="17028" y="6277"/>
                  <a:pt x="17119" y="6186"/>
                </a:cubicBezTo>
                <a:lnTo>
                  <a:pt x="17119" y="6186"/>
                </a:lnTo>
                <a:lnTo>
                  <a:pt x="16161" y="6368"/>
                </a:lnTo>
                <a:cubicBezTo>
                  <a:pt x="16161" y="6338"/>
                  <a:pt x="16140" y="6328"/>
                  <a:pt x="16107" y="6328"/>
                </a:cubicBezTo>
                <a:cubicBezTo>
                  <a:pt x="16039" y="6328"/>
                  <a:pt x="15917" y="6368"/>
                  <a:pt x="15796" y="6368"/>
                </a:cubicBezTo>
                <a:cubicBezTo>
                  <a:pt x="15978" y="6460"/>
                  <a:pt x="15111" y="6551"/>
                  <a:pt x="14746" y="6642"/>
                </a:cubicBezTo>
                <a:cubicBezTo>
                  <a:pt x="14746" y="6551"/>
                  <a:pt x="14837" y="6460"/>
                  <a:pt x="15225" y="6460"/>
                </a:cubicBezTo>
                <a:cubicBezTo>
                  <a:pt x="15174" y="6450"/>
                  <a:pt x="15127" y="6446"/>
                  <a:pt x="15083" y="6446"/>
                </a:cubicBezTo>
                <a:cubicBezTo>
                  <a:pt x="14774" y="6446"/>
                  <a:pt x="14643" y="6664"/>
                  <a:pt x="14344" y="6664"/>
                </a:cubicBezTo>
                <a:cubicBezTo>
                  <a:pt x="14335" y="6664"/>
                  <a:pt x="14326" y="6663"/>
                  <a:pt x="14317" y="6663"/>
                </a:cubicBezTo>
                <a:lnTo>
                  <a:pt x="14317" y="6663"/>
                </a:lnTo>
                <a:cubicBezTo>
                  <a:pt x="14213" y="6706"/>
                  <a:pt x="14034" y="6728"/>
                  <a:pt x="13890" y="6728"/>
                </a:cubicBezTo>
                <a:cubicBezTo>
                  <a:pt x="13741" y="6728"/>
                  <a:pt x="13630" y="6705"/>
                  <a:pt x="13674" y="6659"/>
                </a:cubicBezTo>
                <a:lnTo>
                  <a:pt x="13674" y="6659"/>
                </a:lnTo>
                <a:cubicBezTo>
                  <a:pt x="12899" y="6774"/>
                  <a:pt x="11591" y="6948"/>
                  <a:pt x="11504" y="7122"/>
                </a:cubicBezTo>
                <a:cubicBezTo>
                  <a:pt x="11504" y="7122"/>
                  <a:pt x="11596" y="6939"/>
                  <a:pt x="11596" y="6848"/>
                </a:cubicBezTo>
                <a:lnTo>
                  <a:pt x="11596" y="6848"/>
                </a:lnTo>
                <a:lnTo>
                  <a:pt x="10842" y="7327"/>
                </a:lnTo>
                <a:cubicBezTo>
                  <a:pt x="10660" y="7327"/>
                  <a:pt x="10454" y="7418"/>
                  <a:pt x="10363" y="7418"/>
                </a:cubicBezTo>
                <a:lnTo>
                  <a:pt x="10363" y="7327"/>
                </a:lnTo>
                <a:cubicBezTo>
                  <a:pt x="10272" y="7213"/>
                  <a:pt x="10363" y="7122"/>
                  <a:pt x="10660" y="7030"/>
                </a:cubicBezTo>
                <a:cubicBezTo>
                  <a:pt x="10454" y="7030"/>
                  <a:pt x="10272" y="7030"/>
                  <a:pt x="9884" y="7122"/>
                </a:cubicBezTo>
                <a:cubicBezTo>
                  <a:pt x="9975" y="7122"/>
                  <a:pt x="10181" y="7327"/>
                  <a:pt x="10089" y="7327"/>
                </a:cubicBezTo>
                <a:cubicBezTo>
                  <a:pt x="9850" y="7270"/>
                  <a:pt x="9753" y="7270"/>
                  <a:pt x="9656" y="7270"/>
                </a:cubicBezTo>
                <a:cubicBezTo>
                  <a:pt x="9561" y="7270"/>
                  <a:pt x="9466" y="7270"/>
                  <a:pt x="9238" y="7217"/>
                </a:cubicBezTo>
                <a:lnTo>
                  <a:pt x="9238" y="7217"/>
                </a:lnTo>
                <a:cubicBezTo>
                  <a:pt x="9300" y="7251"/>
                  <a:pt x="9204" y="7510"/>
                  <a:pt x="8948" y="7510"/>
                </a:cubicBezTo>
                <a:cubicBezTo>
                  <a:pt x="8948" y="7510"/>
                  <a:pt x="8878" y="7397"/>
                  <a:pt x="8903" y="7349"/>
                </a:cubicBezTo>
                <a:lnTo>
                  <a:pt x="8903" y="7349"/>
                </a:lnTo>
                <a:lnTo>
                  <a:pt x="8377" y="7601"/>
                </a:lnTo>
                <a:cubicBezTo>
                  <a:pt x="8469" y="7510"/>
                  <a:pt x="8263" y="7418"/>
                  <a:pt x="8172" y="7418"/>
                </a:cubicBezTo>
                <a:lnTo>
                  <a:pt x="8172" y="7418"/>
                </a:lnTo>
                <a:cubicBezTo>
                  <a:pt x="8263" y="7418"/>
                  <a:pt x="7601" y="7510"/>
                  <a:pt x="7419" y="7510"/>
                </a:cubicBezTo>
                <a:lnTo>
                  <a:pt x="7693" y="7510"/>
                </a:lnTo>
                <a:cubicBezTo>
                  <a:pt x="7327" y="7601"/>
                  <a:pt x="7236" y="7692"/>
                  <a:pt x="7031" y="7784"/>
                </a:cubicBezTo>
                <a:cubicBezTo>
                  <a:pt x="6848" y="7784"/>
                  <a:pt x="6665" y="7784"/>
                  <a:pt x="6551" y="7898"/>
                </a:cubicBezTo>
                <a:lnTo>
                  <a:pt x="6277" y="7898"/>
                </a:lnTo>
                <a:cubicBezTo>
                  <a:pt x="6277" y="7898"/>
                  <a:pt x="6237" y="7847"/>
                  <a:pt x="6149" y="7847"/>
                </a:cubicBezTo>
                <a:cubicBezTo>
                  <a:pt x="6105" y="7847"/>
                  <a:pt x="6049" y="7860"/>
                  <a:pt x="5981" y="7898"/>
                </a:cubicBezTo>
                <a:cubicBezTo>
                  <a:pt x="5981" y="7898"/>
                  <a:pt x="5889" y="7989"/>
                  <a:pt x="5798" y="7989"/>
                </a:cubicBezTo>
                <a:lnTo>
                  <a:pt x="5410" y="8080"/>
                </a:lnTo>
                <a:cubicBezTo>
                  <a:pt x="5380" y="8080"/>
                  <a:pt x="5360" y="8080"/>
                  <a:pt x="5343" y="8084"/>
                </a:cubicBezTo>
                <a:lnTo>
                  <a:pt x="5343" y="8084"/>
                </a:lnTo>
                <a:cubicBezTo>
                  <a:pt x="5439" y="8022"/>
                  <a:pt x="5554" y="7960"/>
                  <a:pt x="5615" y="7898"/>
                </a:cubicBezTo>
                <a:cubicBezTo>
                  <a:pt x="5418" y="7898"/>
                  <a:pt x="5443" y="7847"/>
                  <a:pt x="5367" y="7847"/>
                </a:cubicBezTo>
                <a:cubicBezTo>
                  <a:pt x="5329" y="7847"/>
                  <a:pt x="5265" y="7860"/>
                  <a:pt x="5136" y="7898"/>
                </a:cubicBezTo>
                <a:cubicBezTo>
                  <a:pt x="4981" y="7898"/>
                  <a:pt x="5222" y="7815"/>
                  <a:pt x="5353" y="7791"/>
                </a:cubicBezTo>
                <a:lnTo>
                  <a:pt x="5353" y="7791"/>
                </a:lnTo>
                <a:lnTo>
                  <a:pt x="4474" y="7898"/>
                </a:lnTo>
                <a:cubicBezTo>
                  <a:pt x="4565" y="8080"/>
                  <a:pt x="3698" y="8172"/>
                  <a:pt x="3812" y="8263"/>
                </a:cubicBezTo>
                <a:lnTo>
                  <a:pt x="4839" y="7989"/>
                </a:lnTo>
                <a:lnTo>
                  <a:pt x="4839" y="7989"/>
                </a:lnTo>
                <a:cubicBezTo>
                  <a:pt x="4839" y="7989"/>
                  <a:pt x="4657" y="8172"/>
                  <a:pt x="4383" y="8263"/>
                </a:cubicBezTo>
                <a:cubicBezTo>
                  <a:pt x="4086" y="8354"/>
                  <a:pt x="3812" y="8468"/>
                  <a:pt x="3516" y="8468"/>
                </a:cubicBezTo>
                <a:lnTo>
                  <a:pt x="3607" y="8354"/>
                </a:lnTo>
                <a:cubicBezTo>
                  <a:pt x="3607" y="8354"/>
                  <a:pt x="3698" y="8263"/>
                  <a:pt x="3607" y="8263"/>
                </a:cubicBezTo>
                <a:cubicBezTo>
                  <a:pt x="3607" y="8263"/>
                  <a:pt x="3516" y="8354"/>
                  <a:pt x="3424" y="8354"/>
                </a:cubicBezTo>
                <a:cubicBezTo>
                  <a:pt x="3333" y="8354"/>
                  <a:pt x="3128" y="8354"/>
                  <a:pt x="3036" y="8468"/>
                </a:cubicBezTo>
                <a:lnTo>
                  <a:pt x="2945" y="8468"/>
                </a:lnTo>
                <a:lnTo>
                  <a:pt x="3242" y="8354"/>
                </a:lnTo>
                <a:cubicBezTo>
                  <a:pt x="2854" y="8354"/>
                  <a:pt x="2671" y="8560"/>
                  <a:pt x="2374" y="8651"/>
                </a:cubicBezTo>
                <a:lnTo>
                  <a:pt x="2192" y="8651"/>
                </a:lnTo>
                <a:lnTo>
                  <a:pt x="2100" y="8560"/>
                </a:lnTo>
                <a:cubicBezTo>
                  <a:pt x="1986" y="8651"/>
                  <a:pt x="1895" y="8651"/>
                  <a:pt x="1804" y="8651"/>
                </a:cubicBezTo>
                <a:lnTo>
                  <a:pt x="1621" y="8651"/>
                </a:lnTo>
                <a:cubicBezTo>
                  <a:pt x="1324" y="8742"/>
                  <a:pt x="1142" y="8742"/>
                  <a:pt x="1050" y="8834"/>
                </a:cubicBezTo>
                <a:cubicBezTo>
                  <a:pt x="990" y="8807"/>
                  <a:pt x="909" y="8796"/>
                  <a:pt x="813" y="8796"/>
                </a:cubicBezTo>
                <a:cubicBezTo>
                  <a:pt x="583" y="8796"/>
                  <a:pt x="275" y="8860"/>
                  <a:pt x="0" y="8925"/>
                </a:cubicBezTo>
                <a:lnTo>
                  <a:pt x="0" y="9222"/>
                </a:lnTo>
                <a:lnTo>
                  <a:pt x="0" y="9313"/>
                </a:lnTo>
                <a:lnTo>
                  <a:pt x="0" y="9313"/>
                </a:lnTo>
                <a:lnTo>
                  <a:pt x="92" y="9701"/>
                </a:lnTo>
                <a:lnTo>
                  <a:pt x="183" y="9701"/>
                </a:lnTo>
                <a:lnTo>
                  <a:pt x="274" y="10180"/>
                </a:lnTo>
                <a:cubicBezTo>
                  <a:pt x="571" y="10066"/>
                  <a:pt x="959" y="9884"/>
                  <a:pt x="1233" y="9884"/>
                </a:cubicBezTo>
                <a:lnTo>
                  <a:pt x="1233" y="9792"/>
                </a:lnTo>
                <a:cubicBezTo>
                  <a:pt x="1621" y="9701"/>
                  <a:pt x="1895" y="9610"/>
                  <a:pt x="2374" y="9404"/>
                </a:cubicBezTo>
                <a:lnTo>
                  <a:pt x="2374" y="9313"/>
                </a:lnTo>
                <a:cubicBezTo>
                  <a:pt x="2671" y="9222"/>
                  <a:pt x="3242" y="9222"/>
                  <a:pt x="3812" y="9039"/>
                </a:cubicBezTo>
                <a:lnTo>
                  <a:pt x="3812" y="9130"/>
                </a:lnTo>
                <a:lnTo>
                  <a:pt x="3904" y="9130"/>
                </a:lnTo>
                <a:cubicBezTo>
                  <a:pt x="4657" y="9039"/>
                  <a:pt x="5319" y="8651"/>
                  <a:pt x="5981" y="8651"/>
                </a:cubicBezTo>
                <a:cubicBezTo>
                  <a:pt x="5981" y="8651"/>
                  <a:pt x="6095" y="8651"/>
                  <a:pt x="6095" y="8560"/>
                </a:cubicBezTo>
                <a:lnTo>
                  <a:pt x="6095" y="8651"/>
                </a:lnTo>
                <a:lnTo>
                  <a:pt x="6277" y="8651"/>
                </a:lnTo>
                <a:cubicBezTo>
                  <a:pt x="6186" y="8651"/>
                  <a:pt x="6186" y="8560"/>
                  <a:pt x="6186" y="8560"/>
                </a:cubicBezTo>
                <a:lnTo>
                  <a:pt x="6460" y="8560"/>
                </a:lnTo>
                <a:cubicBezTo>
                  <a:pt x="6551" y="8560"/>
                  <a:pt x="6757" y="8468"/>
                  <a:pt x="6939" y="8468"/>
                </a:cubicBezTo>
                <a:lnTo>
                  <a:pt x="7122" y="8468"/>
                </a:lnTo>
                <a:cubicBezTo>
                  <a:pt x="7327" y="8468"/>
                  <a:pt x="7236" y="8354"/>
                  <a:pt x="7122" y="8354"/>
                </a:cubicBezTo>
                <a:lnTo>
                  <a:pt x="7236" y="8354"/>
                </a:lnTo>
                <a:cubicBezTo>
                  <a:pt x="7327" y="8263"/>
                  <a:pt x="7419" y="8263"/>
                  <a:pt x="7510" y="8263"/>
                </a:cubicBezTo>
                <a:lnTo>
                  <a:pt x="7693" y="8263"/>
                </a:lnTo>
                <a:cubicBezTo>
                  <a:pt x="7807" y="8263"/>
                  <a:pt x="7989" y="8263"/>
                  <a:pt x="8081" y="8172"/>
                </a:cubicBezTo>
                <a:lnTo>
                  <a:pt x="8172" y="8263"/>
                </a:lnTo>
                <a:lnTo>
                  <a:pt x="8172" y="8172"/>
                </a:lnTo>
                <a:lnTo>
                  <a:pt x="8651" y="8172"/>
                </a:lnTo>
                <a:cubicBezTo>
                  <a:pt x="8737" y="8086"/>
                  <a:pt x="9002" y="8081"/>
                  <a:pt x="8868" y="8006"/>
                </a:cubicBezTo>
                <a:lnTo>
                  <a:pt x="8868" y="8006"/>
                </a:lnTo>
                <a:cubicBezTo>
                  <a:pt x="9040" y="7938"/>
                  <a:pt x="9155" y="7867"/>
                  <a:pt x="9222" y="7784"/>
                </a:cubicBezTo>
                <a:lnTo>
                  <a:pt x="9222" y="7784"/>
                </a:lnTo>
                <a:cubicBezTo>
                  <a:pt x="9222" y="7855"/>
                  <a:pt x="9258" y="7882"/>
                  <a:pt x="9239" y="7892"/>
                </a:cubicBezTo>
                <a:lnTo>
                  <a:pt x="9239" y="7892"/>
                </a:lnTo>
                <a:cubicBezTo>
                  <a:pt x="9460" y="7869"/>
                  <a:pt x="9635" y="7784"/>
                  <a:pt x="9792" y="7784"/>
                </a:cubicBezTo>
                <a:lnTo>
                  <a:pt x="9884" y="7784"/>
                </a:lnTo>
                <a:cubicBezTo>
                  <a:pt x="9792" y="7784"/>
                  <a:pt x="9701" y="7898"/>
                  <a:pt x="9610" y="7898"/>
                </a:cubicBezTo>
                <a:cubicBezTo>
                  <a:pt x="9701" y="7898"/>
                  <a:pt x="9792" y="7898"/>
                  <a:pt x="9884" y="7784"/>
                </a:cubicBezTo>
                <a:lnTo>
                  <a:pt x="9884" y="7898"/>
                </a:lnTo>
                <a:lnTo>
                  <a:pt x="10181" y="7692"/>
                </a:lnTo>
                <a:cubicBezTo>
                  <a:pt x="10363" y="7692"/>
                  <a:pt x="10546" y="7692"/>
                  <a:pt x="10660" y="7601"/>
                </a:cubicBezTo>
                <a:lnTo>
                  <a:pt x="10660" y="7601"/>
                </a:lnTo>
                <a:cubicBezTo>
                  <a:pt x="10751" y="7692"/>
                  <a:pt x="10751" y="7692"/>
                  <a:pt x="10546" y="7784"/>
                </a:cubicBezTo>
                <a:cubicBezTo>
                  <a:pt x="11116" y="7601"/>
                  <a:pt x="11116" y="7601"/>
                  <a:pt x="11596" y="7510"/>
                </a:cubicBezTo>
                <a:lnTo>
                  <a:pt x="11687" y="7418"/>
                </a:lnTo>
                <a:lnTo>
                  <a:pt x="11687" y="7510"/>
                </a:lnTo>
                <a:cubicBezTo>
                  <a:pt x="11851" y="7510"/>
                  <a:pt x="12060" y="7393"/>
                  <a:pt x="12241" y="7393"/>
                </a:cubicBezTo>
                <a:cubicBezTo>
                  <a:pt x="12287" y="7393"/>
                  <a:pt x="12331" y="7400"/>
                  <a:pt x="12372" y="7418"/>
                </a:cubicBezTo>
                <a:lnTo>
                  <a:pt x="12828" y="7418"/>
                </a:lnTo>
                <a:cubicBezTo>
                  <a:pt x="12707" y="7449"/>
                  <a:pt x="12625" y="7459"/>
                  <a:pt x="12564" y="7459"/>
                </a:cubicBezTo>
                <a:cubicBezTo>
                  <a:pt x="12440" y="7459"/>
                  <a:pt x="12395" y="7418"/>
                  <a:pt x="12258" y="7418"/>
                </a:cubicBezTo>
                <a:cubicBezTo>
                  <a:pt x="12463" y="7510"/>
                  <a:pt x="11687" y="7601"/>
                  <a:pt x="11801" y="7692"/>
                </a:cubicBezTo>
                <a:lnTo>
                  <a:pt x="12166" y="7601"/>
                </a:lnTo>
                <a:lnTo>
                  <a:pt x="12166" y="7601"/>
                </a:lnTo>
                <a:cubicBezTo>
                  <a:pt x="12166" y="7601"/>
                  <a:pt x="12075" y="7692"/>
                  <a:pt x="12166" y="7692"/>
                </a:cubicBezTo>
                <a:cubicBezTo>
                  <a:pt x="12166" y="7601"/>
                  <a:pt x="12554" y="7510"/>
                  <a:pt x="12942" y="7510"/>
                </a:cubicBezTo>
                <a:cubicBezTo>
                  <a:pt x="13125" y="7510"/>
                  <a:pt x="13125" y="7418"/>
                  <a:pt x="13125" y="7327"/>
                </a:cubicBezTo>
                <a:cubicBezTo>
                  <a:pt x="13696" y="7327"/>
                  <a:pt x="14654" y="7122"/>
                  <a:pt x="15408" y="7122"/>
                </a:cubicBezTo>
                <a:lnTo>
                  <a:pt x="15978" y="7122"/>
                </a:lnTo>
                <a:cubicBezTo>
                  <a:pt x="15830" y="7030"/>
                  <a:pt x="15972" y="7030"/>
                  <a:pt x="16152" y="7030"/>
                </a:cubicBezTo>
                <a:cubicBezTo>
                  <a:pt x="16332" y="7030"/>
                  <a:pt x="16549" y="7030"/>
                  <a:pt x="16549" y="6939"/>
                </a:cubicBezTo>
                <a:cubicBezTo>
                  <a:pt x="16640" y="7030"/>
                  <a:pt x="16823" y="7030"/>
                  <a:pt x="16640" y="7122"/>
                </a:cubicBezTo>
                <a:cubicBezTo>
                  <a:pt x="16937" y="7030"/>
                  <a:pt x="17211" y="7030"/>
                  <a:pt x="17507" y="7030"/>
                </a:cubicBezTo>
                <a:lnTo>
                  <a:pt x="17781" y="7030"/>
                </a:lnTo>
                <a:cubicBezTo>
                  <a:pt x="17781" y="7030"/>
                  <a:pt x="17964" y="6939"/>
                  <a:pt x="17873" y="6939"/>
                </a:cubicBezTo>
                <a:lnTo>
                  <a:pt x="17964" y="6939"/>
                </a:lnTo>
                <a:cubicBezTo>
                  <a:pt x="18078" y="6939"/>
                  <a:pt x="17873" y="7030"/>
                  <a:pt x="17964" y="7030"/>
                </a:cubicBezTo>
                <a:cubicBezTo>
                  <a:pt x="17964" y="7030"/>
                  <a:pt x="18055" y="6990"/>
                  <a:pt x="18143" y="6990"/>
                </a:cubicBezTo>
                <a:cubicBezTo>
                  <a:pt x="18184" y="6990"/>
                  <a:pt x="18224" y="6998"/>
                  <a:pt x="18253" y="7024"/>
                </a:cubicBezTo>
                <a:lnTo>
                  <a:pt x="18253" y="7024"/>
                </a:lnTo>
                <a:cubicBezTo>
                  <a:pt x="18668" y="6989"/>
                  <a:pt x="18740" y="6825"/>
                  <a:pt x="18740" y="6642"/>
                </a:cubicBezTo>
                <a:cubicBezTo>
                  <a:pt x="18849" y="6676"/>
                  <a:pt x="18944" y="6690"/>
                  <a:pt x="19029" y="6690"/>
                </a:cubicBezTo>
                <a:cubicBezTo>
                  <a:pt x="19179" y="6690"/>
                  <a:pt x="19296" y="6646"/>
                  <a:pt x="19400" y="6597"/>
                </a:cubicBezTo>
                <a:lnTo>
                  <a:pt x="19400" y="6597"/>
                </a:lnTo>
                <a:lnTo>
                  <a:pt x="19585" y="6551"/>
                </a:lnTo>
                <a:lnTo>
                  <a:pt x="19585" y="6551"/>
                </a:lnTo>
                <a:cubicBezTo>
                  <a:pt x="19631" y="6597"/>
                  <a:pt x="19654" y="6620"/>
                  <a:pt x="19629" y="6631"/>
                </a:cubicBezTo>
                <a:lnTo>
                  <a:pt x="19629" y="6631"/>
                </a:lnTo>
                <a:cubicBezTo>
                  <a:pt x="20041" y="6605"/>
                  <a:pt x="20817" y="6532"/>
                  <a:pt x="20817" y="6460"/>
                </a:cubicBezTo>
                <a:lnTo>
                  <a:pt x="21205" y="6460"/>
                </a:lnTo>
                <a:cubicBezTo>
                  <a:pt x="21684" y="6368"/>
                  <a:pt x="21776" y="6368"/>
                  <a:pt x="22255" y="6277"/>
                </a:cubicBezTo>
                <a:lnTo>
                  <a:pt x="22073" y="6277"/>
                </a:lnTo>
                <a:cubicBezTo>
                  <a:pt x="22255" y="6072"/>
                  <a:pt x="22438" y="6186"/>
                  <a:pt x="22917" y="5980"/>
                </a:cubicBezTo>
                <a:lnTo>
                  <a:pt x="22917" y="6072"/>
                </a:lnTo>
                <a:cubicBezTo>
                  <a:pt x="23784" y="5889"/>
                  <a:pt x="23305" y="5889"/>
                  <a:pt x="24150" y="5798"/>
                </a:cubicBezTo>
                <a:lnTo>
                  <a:pt x="24058" y="5707"/>
                </a:lnTo>
                <a:cubicBezTo>
                  <a:pt x="24150" y="5615"/>
                  <a:pt x="24355" y="5615"/>
                  <a:pt x="24538" y="5501"/>
                </a:cubicBezTo>
                <a:cubicBezTo>
                  <a:pt x="24720" y="5501"/>
                  <a:pt x="24812" y="5501"/>
                  <a:pt x="25017" y="5410"/>
                </a:cubicBezTo>
                <a:cubicBezTo>
                  <a:pt x="25108" y="5410"/>
                  <a:pt x="25291" y="5318"/>
                  <a:pt x="25496" y="5227"/>
                </a:cubicBezTo>
                <a:lnTo>
                  <a:pt x="25496" y="5227"/>
                </a:lnTo>
                <a:lnTo>
                  <a:pt x="25200" y="5318"/>
                </a:lnTo>
                <a:cubicBezTo>
                  <a:pt x="25291" y="5227"/>
                  <a:pt x="25382" y="5227"/>
                  <a:pt x="25496" y="5227"/>
                </a:cubicBezTo>
                <a:cubicBezTo>
                  <a:pt x="25588" y="5136"/>
                  <a:pt x="25770" y="5136"/>
                  <a:pt x="25862" y="5045"/>
                </a:cubicBezTo>
                <a:cubicBezTo>
                  <a:pt x="26158" y="4839"/>
                  <a:pt x="26250" y="4565"/>
                  <a:pt x="26158" y="4360"/>
                </a:cubicBezTo>
                <a:cubicBezTo>
                  <a:pt x="26158" y="4344"/>
                  <a:pt x="26161" y="4337"/>
                  <a:pt x="26165" y="4337"/>
                </a:cubicBezTo>
                <a:cubicBezTo>
                  <a:pt x="26187" y="4337"/>
                  <a:pt x="26250" y="4505"/>
                  <a:pt x="26250" y="4657"/>
                </a:cubicBezTo>
                <a:cubicBezTo>
                  <a:pt x="26250" y="4360"/>
                  <a:pt x="26250" y="4177"/>
                  <a:pt x="26158" y="4177"/>
                </a:cubicBezTo>
                <a:cubicBezTo>
                  <a:pt x="26158" y="4086"/>
                  <a:pt x="26158" y="4086"/>
                  <a:pt x="26067" y="4086"/>
                </a:cubicBezTo>
                <a:lnTo>
                  <a:pt x="25953" y="4086"/>
                </a:lnTo>
                <a:lnTo>
                  <a:pt x="25770" y="3903"/>
                </a:lnTo>
                <a:cubicBezTo>
                  <a:pt x="25862" y="3789"/>
                  <a:pt x="25953" y="3698"/>
                  <a:pt x="26067" y="3515"/>
                </a:cubicBezTo>
                <a:cubicBezTo>
                  <a:pt x="26341" y="3219"/>
                  <a:pt x="26638" y="2853"/>
                  <a:pt x="26523" y="2762"/>
                </a:cubicBezTo>
                <a:lnTo>
                  <a:pt x="26729" y="2557"/>
                </a:lnTo>
                <a:lnTo>
                  <a:pt x="26729" y="2557"/>
                </a:lnTo>
                <a:cubicBezTo>
                  <a:pt x="26729" y="2648"/>
                  <a:pt x="26729" y="2648"/>
                  <a:pt x="26638" y="2762"/>
                </a:cubicBezTo>
                <a:cubicBezTo>
                  <a:pt x="26729" y="2648"/>
                  <a:pt x="26820" y="2557"/>
                  <a:pt x="26820" y="2465"/>
                </a:cubicBezTo>
                <a:lnTo>
                  <a:pt x="26911" y="2374"/>
                </a:lnTo>
                <a:lnTo>
                  <a:pt x="26911" y="2191"/>
                </a:lnTo>
                <a:lnTo>
                  <a:pt x="26911" y="1803"/>
                </a:lnTo>
                <a:cubicBezTo>
                  <a:pt x="26820" y="1621"/>
                  <a:pt x="26820" y="1415"/>
                  <a:pt x="26523" y="1233"/>
                </a:cubicBezTo>
                <a:cubicBezTo>
                  <a:pt x="26432" y="1050"/>
                  <a:pt x="26250" y="1050"/>
                  <a:pt x="26158" y="936"/>
                </a:cubicBezTo>
                <a:lnTo>
                  <a:pt x="25770" y="936"/>
                </a:lnTo>
                <a:cubicBezTo>
                  <a:pt x="25679" y="1050"/>
                  <a:pt x="25588" y="1050"/>
                  <a:pt x="25496" y="1141"/>
                </a:cubicBezTo>
                <a:lnTo>
                  <a:pt x="25382" y="1141"/>
                </a:lnTo>
                <a:cubicBezTo>
                  <a:pt x="25108" y="1233"/>
                  <a:pt x="24812" y="1415"/>
                  <a:pt x="24629" y="1621"/>
                </a:cubicBezTo>
                <a:cubicBezTo>
                  <a:pt x="24629" y="1803"/>
                  <a:pt x="24538" y="2077"/>
                  <a:pt x="24538" y="2283"/>
                </a:cubicBezTo>
                <a:cubicBezTo>
                  <a:pt x="24502" y="2319"/>
                  <a:pt x="24480" y="2332"/>
                  <a:pt x="24468" y="2332"/>
                </a:cubicBezTo>
                <a:cubicBezTo>
                  <a:pt x="24425" y="2332"/>
                  <a:pt x="24490" y="2170"/>
                  <a:pt x="24470" y="2170"/>
                </a:cubicBezTo>
                <a:cubicBezTo>
                  <a:pt x="24466" y="2170"/>
                  <a:pt x="24458" y="2176"/>
                  <a:pt x="24446" y="2191"/>
                </a:cubicBezTo>
                <a:lnTo>
                  <a:pt x="24446" y="2648"/>
                </a:lnTo>
                <a:cubicBezTo>
                  <a:pt x="24426" y="2712"/>
                  <a:pt x="24406" y="2740"/>
                  <a:pt x="24387" y="2740"/>
                </a:cubicBezTo>
                <a:cubicBezTo>
                  <a:pt x="24320" y="2740"/>
                  <a:pt x="24286" y="2381"/>
                  <a:pt x="24446" y="2077"/>
                </a:cubicBezTo>
                <a:lnTo>
                  <a:pt x="24446" y="2077"/>
                </a:lnTo>
                <a:cubicBezTo>
                  <a:pt x="24241" y="2283"/>
                  <a:pt x="24150" y="2465"/>
                  <a:pt x="24241" y="2648"/>
                </a:cubicBezTo>
                <a:cubicBezTo>
                  <a:pt x="24241" y="2853"/>
                  <a:pt x="24241" y="3127"/>
                  <a:pt x="24446" y="3698"/>
                </a:cubicBezTo>
                <a:cubicBezTo>
                  <a:pt x="24355" y="3515"/>
                  <a:pt x="24241" y="3333"/>
                  <a:pt x="24241" y="3127"/>
                </a:cubicBezTo>
                <a:cubicBezTo>
                  <a:pt x="24150" y="3333"/>
                  <a:pt x="24150" y="3515"/>
                  <a:pt x="24241" y="3698"/>
                </a:cubicBezTo>
                <a:lnTo>
                  <a:pt x="24058" y="3698"/>
                </a:lnTo>
                <a:lnTo>
                  <a:pt x="23967" y="3607"/>
                </a:lnTo>
                <a:lnTo>
                  <a:pt x="23784" y="3607"/>
                </a:lnTo>
                <a:cubicBezTo>
                  <a:pt x="23670" y="3515"/>
                  <a:pt x="23784" y="3515"/>
                  <a:pt x="23784" y="3515"/>
                </a:cubicBezTo>
                <a:cubicBezTo>
                  <a:pt x="23488" y="3219"/>
                  <a:pt x="23305" y="3036"/>
                  <a:pt x="23100" y="2945"/>
                </a:cubicBezTo>
                <a:cubicBezTo>
                  <a:pt x="23008" y="2853"/>
                  <a:pt x="22917" y="2762"/>
                  <a:pt x="22826" y="2762"/>
                </a:cubicBezTo>
                <a:cubicBezTo>
                  <a:pt x="22734" y="2648"/>
                  <a:pt x="22734" y="2648"/>
                  <a:pt x="22643" y="2648"/>
                </a:cubicBezTo>
                <a:cubicBezTo>
                  <a:pt x="22529" y="2557"/>
                  <a:pt x="22438" y="2557"/>
                  <a:pt x="22346" y="2465"/>
                </a:cubicBezTo>
                <a:cubicBezTo>
                  <a:pt x="22346" y="2465"/>
                  <a:pt x="22346" y="2374"/>
                  <a:pt x="22255" y="2374"/>
                </a:cubicBezTo>
                <a:cubicBezTo>
                  <a:pt x="22255" y="2374"/>
                  <a:pt x="22164" y="2283"/>
                  <a:pt x="21958" y="2283"/>
                </a:cubicBezTo>
                <a:cubicBezTo>
                  <a:pt x="21867" y="2283"/>
                  <a:pt x="21684" y="2283"/>
                  <a:pt x="21502" y="2465"/>
                </a:cubicBezTo>
                <a:lnTo>
                  <a:pt x="21388" y="2465"/>
                </a:lnTo>
                <a:lnTo>
                  <a:pt x="21296" y="2557"/>
                </a:lnTo>
                <a:cubicBezTo>
                  <a:pt x="21205" y="2557"/>
                  <a:pt x="21205" y="2557"/>
                  <a:pt x="21114" y="2648"/>
                </a:cubicBezTo>
                <a:cubicBezTo>
                  <a:pt x="21023" y="2648"/>
                  <a:pt x="20931" y="2762"/>
                  <a:pt x="20817" y="2762"/>
                </a:cubicBezTo>
                <a:cubicBezTo>
                  <a:pt x="20635" y="2853"/>
                  <a:pt x="20361" y="2945"/>
                  <a:pt x="20155" y="3036"/>
                </a:cubicBezTo>
                <a:lnTo>
                  <a:pt x="20246" y="2945"/>
                </a:lnTo>
                <a:lnTo>
                  <a:pt x="20246" y="2945"/>
                </a:lnTo>
                <a:cubicBezTo>
                  <a:pt x="20033" y="3052"/>
                  <a:pt x="19748" y="3096"/>
                  <a:pt x="19453" y="3096"/>
                </a:cubicBezTo>
                <a:cubicBezTo>
                  <a:pt x="19244" y="3096"/>
                  <a:pt x="19030" y="3074"/>
                  <a:pt x="18831" y="3036"/>
                </a:cubicBezTo>
                <a:cubicBezTo>
                  <a:pt x="18649" y="3036"/>
                  <a:pt x="18535" y="2945"/>
                  <a:pt x="18535" y="2945"/>
                </a:cubicBezTo>
                <a:lnTo>
                  <a:pt x="18443" y="2853"/>
                </a:lnTo>
                <a:cubicBezTo>
                  <a:pt x="18352" y="2648"/>
                  <a:pt x="18261" y="2648"/>
                  <a:pt x="18169" y="2648"/>
                </a:cubicBezTo>
                <a:cubicBezTo>
                  <a:pt x="18093" y="2495"/>
                  <a:pt x="17937" y="2470"/>
                  <a:pt x="17781" y="2466"/>
                </a:cubicBezTo>
                <a:lnTo>
                  <a:pt x="17781" y="2466"/>
                </a:lnTo>
                <a:cubicBezTo>
                  <a:pt x="17781" y="2557"/>
                  <a:pt x="17781" y="2557"/>
                  <a:pt x="17690" y="2557"/>
                </a:cubicBezTo>
                <a:cubicBezTo>
                  <a:pt x="17599" y="2557"/>
                  <a:pt x="17393" y="2648"/>
                  <a:pt x="17599" y="2648"/>
                </a:cubicBezTo>
                <a:cubicBezTo>
                  <a:pt x="17450" y="2705"/>
                  <a:pt x="17234" y="2734"/>
                  <a:pt x="17102" y="2734"/>
                </a:cubicBezTo>
                <a:cubicBezTo>
                  <a:pt x="16971" y="2734"/>
                  <a:pt x="16925" y="2705"/>
                  <a:pt x="17119" y="2648"/>
                </a:cubicBezTo>
                <a:lnTo>
                  <a:pt x="17211" y="2648"/>
                </a:lnTo>
                <a:cubicBezTo>
                  <a:pt x="17211" y="2602"/>
                  <a:pt x="17165" y="2579"/>
                  <a:pt x="17082" y="2579"/>
                </a:cubicBezTo>
                <a:cubicBezTo>
                  <a:pt x="17000" y="2579"/>
                  <a:pt x="16880" y="2602"/>
                  <a:pt x="16731" y="2648"/>
                </a:cubicBezTo>
                <a:lnTo>
                  <a:pt x="15111" y="2648"/>
                </a:lnTo>
                <a:lnTo>
                  <a:pt x="15019" y="2557"/>
                </a:lnTo>
                <a:lnTo>
                  <a:pt x="15019" y="2465"/>
                </a:lnTo>
                <a:lnTo>
                  <a:pt x="14837" y="2465"/>
                </a:lnTo>
                <a:cubicBezTo>
                  <a:pt x="14837" y="2374"/>
                  <a:pt x="14837" y="2374"/>
                  <a:pt x="14746" y="2374"/>
                </a:cubicBezTo>
                <a:lnTo>
                  <a:pt x="14746" y="2283"/>
                </a:lnTo>
                <a:lnTo>
                  <a:pt x="14837" y="2283"/>
                </a:lnTo>
                <a:lnTo>
                  <a:pt x="15111" y="2191"/>
                </a:lnTo>
                <a:cubicBezTo>
                  <a:pt x="15111" y="1986"/>
                  <a:pt x="15111" y="1803"/>
                  <a:pt x="15019" y="1621"/>
                </a:cubicBezTo>
                <a:cubicBezTo>
                  <a:pt x="14928" y="1507"/>
                  <a:pt x="14746" y="1324"/>
                  <a:pt x="14540" y="1324"/>
                </a:cubicBezTo>
                <a:cubicBezTo>
                  <a:pt x="14449" y="1233"/>
                  <a:pt x="14449" y="1233"/>
                  <a:pt x="14358" y="1233"/>
                </a:cubicBezTo>
                <a:lnTo>
                  <a:pt x="14084" y="1324"/>
                </a:lnTo>
                <a:cubicBezTo>
                  <a:pt x="13878" y="1324"/>
                  <a:pt x="13696" y="1324"/>
                  <a:pt x="13604" y="1415"/>
                </a:cubicBezTo>
                <a:lnTo>
                  <a:pt x="13216" y="1507"/>
                </a:lnTo>
                <a:cubicBezTo>
                  <a:pt x="12942" y="1507"/>
                  <a:pt x="12646" y="1621"/>
                  <a:pt x="12463" y="1712"/>
                </a:cubicBezTo>
                <a:lnTo>
                  <a:pt x="12646" y="1803"/>
                </a:lnTo>
                <a:lnTo>
                  <a:pt x="12166" y="1895"/>
                </a:lnTo>
                <a:cubicBezTo>
                  <a:pt x="11984" y="1895"/>
                  <a:pt x="11892" y="1803"/>
                  <a:pt x="12258" y="1712"/>
                </a:cubicBezTo>
                <a:cubicBezTo>
                  <a:pt x="12075" y="1712"/>
                  <a:pt x="11687" y="1986"/>
                  <a:pt x="11687" y="1986"/>
                </a:cubicBezTo>
                <a:cubicBezTo>
                  <a:pt x="11525" y="2030"/>
                  <a:pt x="11442" y="2047"/>
                  <a:pt x="11410" y="2047"/>
                </a:cubicBezTo>
                <a:cubicBezTo>
                  <a:pt x="11385" y="2047"/>
                  <a:pt x="11390" y="2037"/>
                  <a:pt x="11413" y="2021"/>
                </a:cubicBezTo>
                <a:lnTo>
                  <a:pt x="11413" y="2021"/>
                </a:lnTo>
                <a:cubicBezTo>
                  <a:pt x="11224" y="2105"/>
                  <a:pt x="11182" y="2203"/>
                  <a:pt x="10842" y="2283"/>
                </a:cubicBezTo>
                <a:cubicBezTo>
                  <a:pt x="10744" y="2313"/>
                  <a:pt x="10690" y="2323"/>
                  <a:pt x="10659" y="2323"/>
                </a:cubicBezTo>
                <a:cubicBezTo>
                  <a:pt x="10596" y="2323"/>
                  <a:pt x="10622" y="2283"/>
                  <a:pt x="10546" y="2283"/>
                </a:cubicBezTo>
                <a:cubicBezTo>
                  <a:pt x="10546" y="2283"/>
                  <a:pt x="10454" y="2283"/>
                  <a:pt x="10363" y="2374"/>
                </a:cubicBezTo>
                <a:lnTo>
                  <a:pt x="9975" y="2465"/>
                </a:lnTo>
                <a:cubicBezTo>
                  <a:pt x="9975" y="2283"/>
                  <a:pt x="9884" y="2191"/>
                  <a:pt x="9884" y="2077"/>
                </a:cubicBezTo>
                <a:cubicBezTo>
                  <a:pt x="9701" y="1621"/>
                  <a:pt x="9222" y="1324"/>
                  <a:pt x="8743" y="1141"/>
                </a:cubicBezTo>
                <a:lnTo>
                  <a:pt x="8743" y="1141"/>
                </a:lnTo>
                <a:cubicBezTo>
                  <a:pt x="8743" y="1141"/>
                  <a:pt x="8834" y="1233"/>
                  <a:pt x="8743" y="1233"/>
                </a:cubicBezTo>
                <a:cubicBezTo>
                  <a:pt x="8743" y="1233"/>
                  <a:pt x="8651" y="1233"/>
                  <a:pt x="8469" y="1141"/>
                </a:cubicBezTo>
                <a:cubicBezTo>
                  <a:pt x="8560" y="1050"/>
                  <a:pt x="8263" y="936"/>
                  <a:pt x="7989" y="936"/>
                </a:cubicBezTo>
                <a:cubicBezTo>
                  <a:pt x="7791" y="936"/>
                  <a:pt x="7563" y="987"/>
                  <a:pt x="7372" y="987"/>
                </a:cubicBezTo>
                <a:cubicBezTo>
                  <a:pt x="7277" y="987"/>
                  <a:pt x="7190" y="974"/>
                  <a:pt x="7122" y="936"/>
                </a:cubicBezTo>
                <a:lnTo>
                  <a:pt x="7122" y="936"/>
                </a:lnTo>
                <a:cubicBezTo>
                  <a:pt x="7327" y="1050"/>
                  <a:pt x="7031" y="1050"/>
                  <a:pt x="6757" y="1141"/>
                </a:cubicBezTo>
                <a:lnTo>
                  <a:pt x="6665" y="1233"/>
                </a:lnTo>
                <a:cubicBezTo>
                  <a:pt x="6665" y="1050"/>
                  <a:pt x="6665" y="845"/>
                  <a:pt x="6551" y="662"/>
                </a:cubicBezTo>
                <a:cubicBezTo>
                  <a:pt x="6460" y="365"/>
                  <a:pt x="6095" y="91"/>
                  <a:pt x="57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0" name="Google Shape;670;p29"/>
          <p:cNvSpPr/>
          <p:nvPr/>
        </p:nvSpPr>
        <p:spPr>
          <a:xfrm>
            <a:off x="7599078" y="606462"/>
            <a:ext cx="464534" cy="613101"/>
          </a:xfrm>
          <a:custGeom>
            <a:avLst/>
            <a:gdLst/>
            <a:ahLst/>
            <a:cxnLst/>
            <a:rect l="l" t="t" r="r" b="b"/>
            <a:pathLst>
              <a:path w="10181" h="13429" extrusionOk="0">
                <a:moveTo>
                  <a:pt x="7591" y="0"/>
                </a:moveTo>
                <a:cubicBezTo>
                  <a:pt x="6778" y="0"/>
                  <a:pt x="6011" y="430"/>
                  <a:pt x="5616" y="1220"/>
                </a:cubicBezTo>
                <a:lnTo>
                  <a:pt x="480" y="10715"/>
                </a:lnTo>
                <a:cubicBezTo>
                  <a:pt x="1" y="11674"/>
                  <a:pt x="389" y="12723"/>
                  <a:pt x="1256" y="13203"/>
                </a:cubicBezTo>
                <a:cubicBezTo>
                  <a:pt x="1552" y="13354"/>
                  <a:pt x="1859" y="13428"/>
                  <a:pt x="2156" y="13428"/>
                </a:cubicBezTo>
                <a:cubicBezTo>
                  <a:pt x="2799" y="13428"/>
                  <a:pt x="3394" y="13082"/>
                  <a:pt x="3721" y="12427"/>
                </a:cubicBezTo>
                <a:lnTo>
                  <a:pt x="8195" y="4164"/>
                </a:lnTo>
                <a:cubicBezTo>
                  <a:pt x="8469" y="3502"/>
                  <a:pt x="8286" y="2635"/>
                  <a:pt x="7533" y="2270"/>
                </a:cubicBezTo>
                <a:cubicBezTo>
                  <a:pt x="7320" y="2149"/>
                  <a:pt x="7091" y="2092"/>
                  <a:pt x="6865" y="2092"/>
                </a:cubicBezTo>
                <a:cubicBezTo>
                  <a:pt x="6367" y="2092"/>
                  <a:pt x="5883" y="2369"/>
                  <a:pt x="5616" y="2840"/>
                </a:cubicBezTo>
                <a:lnTo>
                  <a:pt x="2397" y="9003"/>
                </a:lnTo>
                <a:cubicBezTo>
                  <a:pt x="2283" y="9117"/>
                  <a:pt x="2397" y="9208"/>
                  <a:pt x="2397" y="9208"/>
                </a:cubicBezTo>
                <a:cubicBezTo>
                  <a:pt x="2428" y="9239"/>
                  <a:pt x="2458" y="9249"/>
                  <a:pt x="2485" y="9249"/>
                </a:cubicBezTo>
                <a:cubicBezTo>
                  <a:pt x="2539" y="9249"/>
                  <a:pt x="2580" y="9208"/>
                  <a:pt x="2580" y="9208"/>
                </a:cubicBezTo>
                <a:lnTo>
                  <a:pt x="5913" y="3023"/>
                </a:lnTo>
                <a:cubicBezTo>
                  <a:pt x="6101" y="2631"/>
                  <a:pt x="6472" y="2368"/>
                  <a:pt x="6872" y="2368"/>
                </a:cubicBezTo>
                <a:cubicBezTo>
                  <a:pt x="7053" y="2368"/>
                  <a:pt x="7241" y="2422"/>
                  <a:pt x="7419" y="2543"/>
                </a:cubicBezTo>
                <a:cubicBezTo>
                  <a:pt x="7990" y="2840"/>
                  <a:pt x="8195" y="3502"/>
                  <a:pt x="7898" y="4073"/>
                </a:cubicBezTo>
                <a:lnTo>
                  <a:pt x="3539" y="12335"/>
                </a:lnTo>
                <a:cubicBezTo>
                  <a:pt x="3269" y="12875"/>
                  <a:pt x="2723" y="13172"/>
                  <a:pt x="2162" y="13172"/>
                </a:cubicBezTo>
                <a:cubicBezTo>
                  <a:pt x="1916" y="13172"/>
                  <a:pt x="1668" y="13115"/>
                  <a:pt x="1439" y="12997"/>
                </a:cubicBezTo>
                <a:cubicBezTo>
                  <a:pt x="686" y="12632"/>
                  <a:pt x="389" y="11674"/>
                  <a:pt x="777" y="10920"/>
                </a:cubicBezTo>
                <a:lnTo>
                  <a:pt x="5821" y="1311"/>
                </a:lnTo>
                <a:cubicBezTo>
                  <a:pt x="6227" y="630"/>
                  <a:pt x="6920" y="248"/>
                  <a:pt x="7624" y="248"/>
                </a:cubicBezTo>
                <a:cubicBezTo>
                  <a:pt x="7910" y="248"/>
                  <a:pt x="8198" y="311"/>
                  <a:pt x="8469" y="443"/>
                </a:cubicBezTo>
                <a:cubicBezTo>
                  <a:pt x="9519" y="1014"/>
                  <a:pt x="9907" y="2270"/>
                  <a:pt x="9336" y="3205"/>
                </a:cubicBezTo>
                <a:lnTo>
                  <a:pt x="5342" y="10715"/>
                </a:lnTo>
                <a:cubicBezTo>
                  <a:pt x="5342" y="10829"/>
                  <a:pt x="5342" y="10829"/>
                  <a:pt x="5433" y="10920"/>
                </a:cubicBezTo>
                <a:cubicBezTo>
                  <a:pt x="5433" y="10920"/>
                  <a:pt x="5525" y="10920"/>
                  <a:pt x="5616" y="10829"/>
                </a:cubicBezTo>
                <a:lnTo>
                  <a:pt x="9610" y="3297"/>
                </a:lnTo>
                <a:cubicBezTo>
                  <a:pt x="10181" y="2270"/>
                  <a:pt x="9702" y="832"/>
                  <a:pt x="8674" y="261"/>
                </a:cubicBezTo>
                <a:cubicBezTo>
                  <a:pt x="8323" y="85"/>
                  <a:pt x="7952" y="0"/>
                  <a:pt x="7591"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1" name="Google Shape;671;p29"/>
          <p:cNvSpPr/>
          <p:nvPr/>
        </p:nvSpPr>
        <p:spPr>
          <a:xfrm>
            <a:off x="8144978" y="577438"/>
            <a:ext cx="286404" cy="671129"/>
          </a:xfrm>
          <a:custGeom>
            <a:avLst/>
            <a:gdLst/>
            <a:ahLst/>
            <a:cxnLst/>
            <a:rect l="l" t="t" r="r" b="b"/>
            <a:pathLst>
              <a:path w="6277" h="14700" extrusionOk="0">
                <a:moveTo>
                  <a:pt x="3859" y="1"/>
                </a:moveTo>
                <a:cubicBezTo>
                  <a:pt x="2821" y="1"/>
                  <a:pt x="1794" y="815"/>
                  <a:pt x="1712" y="1925"/>
                </a:cubicBezTo>
                <a:lnTo>
                  <a:pt x="91" y="12585"/>
                </a:lnTo>
                <a:cubicBezTo>
                  <a:pt x="0" y="13635"/>
                  <a:pt x="662" y="14571"/>
                  <a:pt x="1712" y="14662"/>
                </a:cubicBezTo>
                <a:cubicBezTo>
                  <a:pt x="1829" y="14687"/>
                  <a:pt x="1947" y="14699"/>
                  <a:pt x="2063" y="14699"/>
                </a:cubicBezTo>
                <a:cubicBezTo>
                  <a:pt x="2893" y="14699"/>
                  <a:pt x="3640" y="14077"/>
                  <a:pt x="3721" y="13155"/>
                </a:cubicBezTo>
                <a:lnTo>
                  <a:pt x="5136" y="3934"/>
                </a:lnTo>
                <a:cubicBezTo>
                  <a:pt x="5227" y="3067"/>
                  <a:pt x="4656" y="2405"/>
                  <a:pt x="3903" y="2314"/>
                </a:cubicBezTo>
                <a:cubicBezTo>
                  <a:pt x="3798" y="2285"/>
                  <a:pt x="3693" y="2271"/>
                  <a:pt x="3588" y="2271"/>
                </a:cubicBezTo>
                <a:cubicBezTo>
                  <a:pt x="2947" y="2271"/>
                  <a:pt x="2361" y="2787"/>
                  <a:pt x="2283" y="3455"/>
                </a:cubicBezTo>
                <a:lnTo>
                  <a:pt x="1233" y="10394"/>
                </a:lnTo>
                <a:cubicBezTo>
                  <a:pt x="1233" y="10485"/>
                  <a:pt x="1347" y="10576"/>
                  <a:pt x="1438" y="10576"/>
                </a:cubicBezTo>
                <a:lnTo>
                  <a:pt x="1529" y="10485"/>
                </a:lnTo>
                <a:lnTo>
                  <a:pt x="2579" y="3546"/>
                </a:lnTo>
                <a:cubicBezTo>
                  <a:pt x="2663" y="2939"/>
                  <a:pt x="3151" y="2485"/>
                  <a:pt x="3742" y="2485"/>
                </a:cubicBezTo>
                <a:cubicBezTo>
                  <a:pt x="3795" y="2485"/>
                  <a:pt x="3849" y="2489"/>
                  <a:pt x="3903" y="2496"/>
                </a:cubicBezTo>
                <a:cubicBezTo>
                  <a:pt x="4474" y="2587"/>
                  <a:pt x="4953" y="3158"/>
                  <a:pt x="4862" y="3820"/>
                </a:cubicBezTo>
                <a:lnTo>
                  <a:pt x="3515" y="13155"/>
                </a:lnTo>
                <a:cubicBezTo>
                  <a:pt x="3345" y="13941"/>
                  <a:pt x="2683" y="14489"/>
                  <a:pt x="1893" y="14489"/>
                </a:cubicBezTo>
                <a:cubicBezTo>
                  <a:pt x="1833" y="14489"/>
                  <a:pt x="1773" y="14486"/>
                  <a:pt x="1712" y="14479"/>
                </a:cubicBezTo>
                <a:cubicBezTo>
                  <a:pt x="867" y="14297"/>
                  <a:pt x="297" y="13521"/>
                  <a:pt x="388" y="12676"/>
                </a:cubicBezTo>
                <a:lnTo>
                  <a:pt x="1917" y="1925"/>
                </a:lnTo>
                <a:cubicBezTo>
                  <a:pt x="2081" y="982"/>
                  <a:pt x="2947" y="278"/>
                  <a:pt x="3882" y="278"/>
                </a:cubicBezTo>
                <a:cubicBezTo>
                  <a:pt x="3988" y="278"/>
                  <a:pt x="4094" y="286"/>
                  <a:pt x="4200" y="305"/>
                </a:cubicBezTo>
                <a:cubicBezTo>
                  <a:pt x="5341" y="396"/>
                  <a:pt x="6003" y="1446"/>
                  <a:pt x="5912" y="2496"/>
                </a:cubicBezTo>
                <a:lnTo>
                  <a:pt x="4656" y="10964"/>
                </a:lnTo>
                <a:cubicBezTo>
                  <a:pt x="4656" y="11056"/>
                  <a:pt x="4656" y="11147"/>
                  <a:pt x="4770" y="11147"/>
                </a:cubicBezTo>
                <a:cubicBezTo>
                  <a:pt x="4862" y="11147"/>
                  <a:pt x="4953" y="11056"/>
                  <a:pt x="4953" y="11056"/>
                </a:cubicBezTo>
                <a:lnTo>
                  <a:pt x="6186" y="2587"/>
                </a:lnTo>
                <a:cubicBezTo>
                  <a:pt x="6277" y="1355"/>
                  <a:pt x="5432" y="214"/>
                  <a:pt x="4200" y="31"/>
                </a:cubicBezTo>
                <a:cubicBezTo>
                  <a:pt x="4087" y="11"/>
                  <a:pt x="3973" y="1"/>
                  <a:pt x="3859"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672" name="Google Shape;672;p29"/>
          <p:cNvGrpSpPr/>
          <p:nvPr/>
        </p:nvGrpSpPr>
        <p:grpSpPr>
          <a:xfrm>
            <a:off x="990057" y="3779234"/>
            <a:ext cx="1222788" cy="879286"/>
            <a:chOff x="5392182" y="3207734"/>
            <a:chExt cx="1222788" cy="879286"/>
          </a:xfrm>
        </p:grpSpPr>
        <p:sp>
          <p:nvSpPr>
            <p:cNvPr id="673" name="Google Shape;673;p29"/>
            <p:cNvSpPr/>
            <p:nvPr/>
          </p:nvSpPr>
          <p:spPr>
            <a:xfrm>
              <a:off x="5418668" y="3207734"/>
              <a:ext cx="945351" cy="388310"/>
            </a:xfrm>
            <a:custGeom>
              <a:avLst/>
              <a:gdLst/>
              <a:ahLst/>
              <a:cxnLst/>
              <a:rect l="l" t="t" r="r" b="b"/>
              <a:pathLst>
                <a:path w="26912" h="11048" extrusionOk="0">
                  <a:moveTo>
                    <a:pt x="21593" y="0"/>
                  </a:moveTo>
                  <a:lnTo>
                    <a:pt x="479" y="959"/>
                  </a:lnTo>
                  <a:cubicBezTo>
                    <a:pt x="297" y="1050"/>
                    <a:pt x="0" y="1256"/>
                    <a:pt x="0" y="1530"/>
                  </a:cubicBezTo>
                  <a:lnTo>
                    <a:pt x="479" y="10568"/>
                  </a:lnTo>
                  <a:cubicBezTo>
                    <a:pt x="479" y="10842"/>
                    <a:pt x="662" y="11048"/>
                    <a:pt x="959" y="11048"/>
                  </a:cubicBezTo>
                  <a:lnTo>
                    <a:pt x="22072" y="10089"/>
                  </a:lnTo>
                  <a:cubicBezTo>
                    <a:pt x="22163" y="10089"/>
                    <a:pt x="22255" y="9998"/>
                    <a:pt x="22346" y="9907"/>
                  </a:cubicBezTo>
                  <a:lnTo>
                    <a:pt x="26728" y="5136"/>
                  </a:lnTo>
                  <a:cubicBezTo>
                    <a:pt x="26911" y="4953"/>
                    <a:pt x="26820" y="4680"/>
                    <a:pt x="26637" y="4474"/>
                  </a:cubicBezTo>
                  <a:lnTo>
                    <a:pt x="21890" y="206"/>
                  </a:lnTo>
                  <a:cubicBezTo>
                    <a:pt x="21775" y="115"/>
                    <a:pt x="21684" y="0"/>
                    <a:pt x="215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4" name="Google Shape;674;p29"/>
            <p:cNvSpPr/>
            <p:nvPr/>
          </p:nvSpPr>
          <p:spPr>
            <a:xfrm>
              <a:off x="5392182" y="3632914"/>
              <a:ext cx="1222788" cy="454106"/>
            </a:xfrm>
            <a:custGeom>
              <a:avLst/>
              <a:gdLst/>
              <a:ahLst/>
              <a:cxnLst/>
              <a:rect l="l" t="t" r="r" b="b"/>
              <a:pathLst>
                <a:path w="34810" h="12920" extrusionOk="0">
                  <a:moveTo>
                    <a:pt x="29194" y="1"/>
                  </a:moveTo>
                  <a:lnTo>
                    <a:pt x="480" y="2945"/>
                  </a:lnTo>
                  <a:cubicBezTo>
                    <a:pt x="183" y="2945"/>
                    <a:pt x="1" y="3219"/>
                    <a:pt x="1" y="3425"/>
                  </a:cubicBezTo>
                  <a:lnTo>
                    <a:pt x="959" y="12441"/>
                  </a:lnTo>
                  <a:cubicBezTo>
                    <a:pt x="959" y="12737"/>
                    <a:pt x="1233" y="12920"/>
                    <a:pt x="1416" y="12920"/>
                  </a:cubicBezTo>
                  <a:lnTo>
                    <a:pt x="30244" y="9975"/>
                  </a:lnTo>
                  <a:cubicBezTo>
                    <a:pt x="30336" y="9975"/>
                    <a:pt x="30427" y="9975"/>
                    <a:pt x="30518" y="9884"/>
                  </a:cubicBezTo>
                  <a:lnTo>
                    <a:pt x="34627" y="4840"/>
                  </a:lnTo>
                  <a:cubicBezTo>
                    <a:pt x="34809" y="4657"/>
                    <a:pt x="34718" y="4360"/>
                    <a:pt x="34513" y="4178"/>
                  </a:cubicBezTo>
                  <a:lnTo>
                    <a:pt x="29582" y="92"/>
                  </a:lnTo>
                  <a:cubicBezTo>
                    <a:pt x="29491" y="1"/>
                    <a:pt x="29286" y="1"/>
                    <a:pt x="29194" y="1"/>
                  </a:cubicBezTo>
                  <a:close/>
                </a:path>
              </a:pathLst>
            </a:custGeom>
            <a:solidFill>
              <a:schemeClr val="accent3"/>
            </a:solidFill>
            <a:ln>
              <a:noFill/>
            </a:ln>
            <a:effectLst>
              <a:outerShdw blurRad="57150" dist="19050" dir="5400000" algn="bl" rotWithShape="0">
                <a:srgbClr val="434343">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5" name="Google Shape;675;p29"/>
            <p:cNvSpPr/>
            <p:nvPr/>
          </p:nvSpPr>
          <p:spPr>
            <a:xfrm>
              <a:off x="5449122" y="3368183"/>
              <a:ext cx="928525" cy="240690"/>
            </a:xfrm>
            <a:custGeom>
              <a:avLst/>
              <a:gdLst/>
              <a:ahLst/>
              <a:cxnLst/>
              <a:rect l="l" t="t" r="r" b="b"/>
              <a:pathLst>
                <a:path w="26433" h="6848" extrusionOk="0">
                  <a:moveTo>
                    <a:pt x="25861" y="0"/>
                  </a:moveTo>
                  <a:lnTo>
                    <a:pt x="25861" y="0"/>
                  </a:lnTo>
                  <a:cubicBezTo>
                    <a:pt x="25953" y="206"/>
                    <a:pt x="25953" y="480"/>
                    <a:pt x="25861" y="571"/>
                  </a:cubicBezTo>
                  <a:lnTo>
                    <a:pt x="21479" y="5342"/>
                  </a:lnTo>
                  <a:cubicBezTo>
                    <a:pt x="21388" y="5433"/>
                    <a:pt x="21296" y="5524"/>
                    <a:pt x="21205" y="5524"/>
                  </a:cubicBezTo>
                  <a:lnTo>
                    <a:pt x="92" y="6483"/>
                  </a:lnTo>
                  <a:lnTo>
                    <a:pt x="0" y="6483"/>
                  </a:lnTo>
                  <a:cubicBezTo>
                    <a:pt x="92" y="6757"/>
                    <a:pt x="274" y="6848"/>
                    <a:pt x="480" y="6848"/>
                  </a:cubicBezTo>
                  <a:lnTo>
                    <a:pt x="571" y="6848"/>
                  </a:lnTo>
                  <a:lnTo>
                    <a:pt x="21593" y="5912"/>
                  </a:lnTo>
                  <a:cubicBezTo>
                    <a:pt x="21684" y="5912"/>
                    <a:pt x="21867" y="5912"/>
                    <a:pt x="21867" y="5821"/>
                  </a:cubicBezTo>
                  <a:lnTo>
                    <a:pt x="26250" y="1050"/>
                  </a:lnTo>
                  <a:cubicBezTo>
                    <a:pt x="26432" y="868"/>
                    <a:pt x="26432" y="480"/>
                    <a:pt x="26250" y="297"/>
                  </a:cubicBezTo>
                  <a:lnTo>
                    <a:pt x="25861" y="0"/>
                  </a:lnTo>
                  <a:close/>
                </a:path>
              </a:pathLst>
            </a:custGeom>
            <a:solidFill>
              <a:srgbClr val="D4C5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1" name="Shape 37"/>
        <p:cNvGrpSpPr/>
        <p:nvPr/>
      </p:nvGrpSpPr>
      <p:grpSpPr>
        <a:xfrm>
          <a:off x="0" y="0"/>
          <a:ext cx="0" cy="0"/>
          <a:chOff x="0" y="0"/>
          <a:chExt cx="0" cy="0"/>
        </a:xfrm>
      </p:grpSpPr>
      <p:grpSp>
        <p:nvGrpSpPr>
          <p:cNvPr id="38" name="Google Shape;38;p3"/>
          <p:cNvGrpSpPr/>
          <p:nvPr/>
        </p:nvGrpSpPr>
        <p:grpSpPr>
          <a:xfrm>
            <a:off x="95162" y="199025"/>
            <a:ext cx="8825129" cy="4814880"/>
            <a:chOff x="95162" y="199025"/>
            <a:chExt cx="8825129" cy="4814880"/>
          </a:xfrm>
        </p:grpSpPr>
        <p:sp>
          <p:nvSpPr>
            <p:cNvPr id="39" name="Google Shape;39;p3"/>
            <p:cNvSpPr/>
            <p:nvPr/>
          </p:nvSpPr>
          <p:spPr>
            <a:xfrm>
              <a:off x="604291" y="250805"/>
              <a:ext cx="8316000" cy="4763100"/>
            </a:xfrm>
            <a:prstGeom prst="roundRect">
              <a:avLst>
                <a:gd name="adj" fmla="val 4643"/>
              </a:avLst>
            </a:prstGeom>
            <a:solidFill>
              <a:srgbClr val="E3E3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 name="Google Shape;40;p3"/>
            <p:cNvSpPr/>
            <p:nvPr/>
          </p:nvSpPr>
          <p:spPr>
            <a:xfrm>
              <a:off x="439175" y="199025"/>
              <a:ext cx="8409600" cy="4763100"/>
            </a:xfrm>
            <a:prstGeom prst="roundRect">
              <a:avLst>
                <a:gd name="adj" fmla="val 4643"/>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41" name="Google Shape;41;p3"/>
            <p:cNvGrpSpPr/>
            <p:nvPr/>
          </p:nvGrpSpPr>
          <p:grpSpPr>
            <a:xfrm>
              <a:off x="95162" y="199027"/>
              <a:ext cx="344001" cy="1985625"/>
              <a:chOff x="95162" y="199027"/>
              <a:chExt cx="344001" cy="1985625"/>
            </a:xfrm>
          </p:grpSpPr>
          <p:sp>
            <p:nvSpPr>
              <p:cNvPr id="42" name="Google Shape;42;p3"/>
              <p:cNvSpPr/>
              <p:nvPr/>
            </p:nvSpPr>
            <p:spPr>
              <a:xfrm>
                <a:off x="208199" y="1155322"/>
                <a:ext cx="153964" cy="1022898"/>
              </a:xfrm>
              <a:custGeom>
                <a:avLst/>
                <a:gdLst/>
                <a:ahLst/>
                <a:cxnLst/>
                <a:rect l="l" t="t" r="r" b="b"/>
                <a:pathLst>
                  <a:path w="4383" h="29103" extrusionOk="0">
                    <a:moveTo>
                      <a:pt x="0" y="1"/>
                    </a:moveTo>
                    <a:lnTo>
                      <a:pt x="0" y="26546"/>
                    </a:lnTo>
                    <a:cubicBezTo>
                      <a:pt x="0" y="27779"/>
                      <a:pt x="777" y="28829"/>
                      <a:pt x="1918" y="29103"/>
                    </a:cubicBezTo>
                    <a:cubicBezTo>
                      <a:pt x="4383" y="28623"/>
                      <a:pt x="3995" y="26820"/>
                      <a:pt x="3995" y="26820"/>
                    </a:cubicBezTo>
                    <a:lnTo>
                      <a:pt x="3995" y="663"/>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 name="Google Shape;43;p3"/>
              <p:cNvSpPr/>
              <p:nvPr/>
            </p:nvSpPr>
            <p:spPr>
              <a:xfrm>
                <a:off x="208199" y="1018141"/>
                <a:ext cx="194079" cy="1166510"/>
              </a:xfrm>
              <a:custGeom>
                <a:avLst/>
                <a:gdLst/>
                <a:ahLst/>
                <a:cxnLst/>
                <a:rect l="l" t="t" r="r" b="b"/>
                <a:pathLst>
                  <a:path w="5525" h="33189" extrusionOk="0">
                    <a:moveTo>
                      <a:pt x="0" y="0"/>
                    </a:moveTo>
                    <a:lnTo>
                      <a:pt x="0" y="3904"/>
                    </a:lnTo>
                    <a:lnTo>
                      <a:pt x="3995" y="4566"/>
                    </a:lnTo>
                    <a:lnTo>
                      <a:pt x="3995" y="30723"/>
                    </a:lnTo>
                    <a:cubicBezTo>
                      <a:pt x="3995" y="30723"/>
                      <a:pt x="4383" y="32526"/>
                      <a:pt x="1918" y="33006"/>
                    </a:cubicBezTo>
                    <a:cubicBezTo>
                      <a:pt x="2192" y="33188"/>
                      <a:pt x="2488" y="33188"/>
                      <a:pt x="2762" y="33188"/>
                    </a:cubicBezTo>
                    <a:cubicBezTo>
                      <a:pt x="4292" y="33188"/>
                      <a:pt x="5524" y="31956"/>
                      <a:pt x="5524" y="30449"/>
                    </a:cubicBezTo>
                    <a:lnTo>
                      <a:pt x="5524" y="0"/>
                    </a:lnTo>
                    <a:close/>
                  </a:path>
                </a:pathLst>
              </a:custGeom>
              <a:solidFill>
                <a:srgbClr val="D8D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 name="Google Shape;44;p3"/>
              <p:cNvSpPr/>
              <p:nvPr/>
            </p:nvSpPr>
            <p:spPr>
              <a:xfrm>
                <a:off x="95162" y="329811"/>
                <a:ext cx="123508" cy="725269"/>
              </a:xfrm>
              <a:custGeom>
                <a:avLst/>
                <a:gdLst/>
                <a:ahLst/>
                <a:cxnLst/>
                <a:rect l="l" t="t" r="r" b="b"/>
                <a:pathLst>
                  <a:path w="3516" h="20635" extrusionOk="0">
                    <a:moveTo>
                      <a:pt x="2762" y="0"/>
                    </a:moveTo>
                    <a:cubicBezTo>
                      <a:pt x="1233" y="0"/>
                      <a:pt x="0" y="1233"/>
                      <a:pt x="0" y="2671"/>
                    </a:cubicBezTo>
                    <a:lnTo>
                      <a:pt x="0" y="19881"/>
                    </a:lnTo>
                    <a:cubicBezTo>
                      <a:pt x="0" y="20361"/>
                      <a:pt x="365" y="20634"/>
                      <a:pt x="753" y="20634"/>
                    </a:cubicBezTo>
                    <a:cubicBezTo>
                      <a:pt x="1233" y="20634"/>
                      <a:pt x="1507" y="20361"/>
                      <a:pt x="1507" y="19881"/>
                    </a:cubicBezTo>
                    <a:lnTo>
                      <a:pt x="1507" y="2671"/>
                    </a:lnTo>
                    <a:cubicBezTo>
                      <a:pt x="1507" y="1986"/>
                      <a:pt x="2077" y="1530"/>
                      <a:pt x="2762" y="1530"/>
                    </a:cubicBezTo>
                    <a:cubicBezTo>
                      <a:pt x="3127" y="1530"/>
                      <a:pt x="3515" y="1142"/>
                      <a:pt x="3515" y="754"/>
                    </a:cubicBezTo>
                    <a:cubicBezTo>
                      <a:pt x="3515" y="274"/>
                      <a:pt x="3127" y="0"/>
                      <a:pt x="27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 name="Google Shape;45;p3"/>
              <p:cNvSpPr/>
              <p:nvPr/>
            </p:nvSpPr>
            <p:spPr>
              <a:xfrm>
                <a:off x="158495" y="329811"/>
                <a:ext cx="60173" cy="69838"/>
              </a:xfrm>
              <a:custGeom>
                <a:avLst/>
                <a:gdLst/>
                <a:ahLst/>
                <a:cxnLst/>
                <a:rect l="l" t="t" r="r" b="b"/>
                <a:pathLst>
                  <a:path w="1713" h="1987" extrusionOk="0">
                    <a:moveTo>
                      <a:pt x="959" y="0"/>
                    </a:moveTo>
                    <a:cubicBezTo>
                      <a:pt x="571" y="0"/>
                      <a:pt x="274" y="92"/>
                      <a:pt x="0" y="183"/>
                    </a:cubicBezTo>
                    <a:lnTo>
                      <a:pt x="0" y="1986"/>
                    </a:lnTo>
                    <a:cubicBezTo>
                      <a:pt x="183" y="1712"/>
                      <a:pt x="571" y="1530"/>
                      <a:pt x="959" y="1530"/>
                    </a:cubicBezTo>
                    <a:cubicBezTo>
                      <a:pt x="1324" y="1530"/>
                      <a:pt x="1712" y="1142"/>
                      <a:pt x="1712" y="754"/>
                    </a:cubicBezTo>
                    <a:cubicBezTo>
                      <a:pt x="1712" y="274"/>
                      <a:pt x="1324" y="0"/>
                      <a:pt x="959" y="0"/>
                    </a:cubicBezTo>
                    <a:close/>
                  </a:path>
                </a:pathLst>
              </a:custGeom>
              <a:solidFill>
                <a:srgbClr val="D582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 name="Google Shape;46;p3"/>
              <p:cNvSpPr/>
              <p:nvPr/>
            </p:nvSpPr>
            <p:spPr>
              <a:xfrm>
                <a:off x="175321" y="199027"/>
                <a:ext cx="263843" cy="926664"/>
              </a:xfrm>
              <a:custGeom>
                <a:avLst/>
                <a:gdLst/>
                <a:ahLst/>
                <a:cxnLst/>
                <a:rect l="l" t="t" r="r" b="b"/>
                <a:pathLst>
                  <a:path w="7511" h="26365" extrusionOk="0">
                    <a:moveTo>
                      <a:pt x="3698" y="1"/>
                    </a:moveTo>
                    <a:cubicBezTo>
                      <a:pt x="2466" y="1"/>
                      <a:pt x="1416" y="571"/>
                      <a:pt x="754" y="1530"/>
                    </a:cubicBezTo>
                    <a:cubicBezTo>
                      <a:pt x="275" y="2101"/>
                      <a:pt x="1" y="2854"/>
                      <a:pt x="1" y="3721"/>
                    </a:cubicBezTo>
                    <a:lnTo>
                      <a:pt x="1" y="25109"/>
                    </a:lnTo>
                    <a:cubicBezTo>
                      <a:pt x="1" y="25793"/>
                      <a:pt x="480" y="26364"/>
                      <a:pt x="1142" y="26364"/>
                    </a:cubicBezTo>
                    <a:lnTo>
                      <a:pt x="6278" y="26364"/>
                    </a:lnTo>
                    <a:cubicBezTo>
                      <a:pt x="6940" y="26364"/>
                      <a:pt x="7510" y="25793"/>
                      <a:pt x="7510" y="25109"/>
                    </a:cubicBezTo>
                    <a:lnTo>
                      <a:pt x="7510" y="3721"/>
                    </a:lnTo>
                    <a:cubicBezTo>
                      <a:pt x="7510" y="2671"/>
                      <a:pt x="7031" y="1827"/>
                      <a:pt x="6369" y="1051"/>
                    </a:cubicBezTo>
                    <a:cubicBezTo>
                      <a:pt x="5707" y="389"/>
                      <a:pt x="4748" y="1"/>
                      <a:pt x="3698" y="1"/>
                    </a:cubicBezTo>
                    <a:close/>
                  </a:path>
                </a:pathLst>
              </a:custGeom>
              <a:solidFill>
                <a:srgbClr val="E274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 name="Google Shape;47;p3"/>
              <p:cNvSpPr/>
              <p:nvPr/>
            </p:nvSpPr>
            <p:spPr>
              <a:xfrm>
                <a:off x="175321" y="229535"/>
                <a:ext cx="226959" cy="896156"/>
              </a:xfrm>
              <a:custGeom>
                <a:avLst/>
                <a:gdLst/>
                <a:ahLst/>
                <a:cxnLst/>
                <a:rect l="l" t="t" r="r" b="b"/>
                <a:pathLst>
                  <a:path w="6461" h="25497" extrusionOk="0">
                    <a:moveTo>
                      <a:pt x="2763" y="0"/>
                    </a:moveTo>
                    <a:cubicBezTo>
                      <a:pt x="1986" y="0"/>
                      <a:pt x="1325" y="274"/>
                      <a:pt x="754" y="662"/>
                    </a:cubicBezTo>
                    <a:cubicBezTo>
                      <a:pt x="275" y="1233"/>
                      <a:pt x="1" y="1986"/>
                      <a:pt x="1" y="2853"/>
                    </a:cubicBezTo>
                    <a:lnTo>
                      <a:pt x="1" y="24241"/>
                    </a:lnTo>
                    <a:cubicBezTo>
                      <a:pt x="1" y="24925"/>
                      <a:pt x="480" y="25496"/>
                      <a:pt x="1142" y="25496"/>
                    </a:cubicBezTo>
                    <a:lnTo>
                      <a:pt x="5319" y="25496"/>
                    </a:lnTo>
                    <a:cubicBezTo>
                      <a:pt x="5981" y="25496"/>
                      <a:pt x="6460" y="24925"/>
                      <a:pt x="6460" y="24241"/>
                    </a:cubicBezTo>
                    <a:lnTo>
                      <a:pt x="6460" y="3812"/>
                    </a:lnTo>
                    <a:cubicBezTo>
                      <a:pt x="6460" y="2762"/>
                      <a:pt x="6072" y="1803"/>
                      <a:pt x="5410" y="1141"/>
                    </a:cubicBezTo>
                    <a:cubicBezTo>
                      <a:pt x="4748" y="480"/>
                      <a:pt x="3790" y="0"/>
                      <a:pt x="27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48" name="Google Shape;48;p3"/>
          <p:cNvSpPr txBox="1">
            <a:spLocks noGrp="1"/>
          </p:cNvSpPr>
          <p:nvPr>
            <p:ph type="title"/>
          </p:nvPr>
        </p:nvSpPr>
        <p:spPr>
          <a:xfrm>
            <a:off x="4595975" y="1904200"/>
            <a:ext cx="3078900" cy="841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49" name="Google Shape;49;p3"/>
          <p:cNvSpPr txBox="1">
            <a:spLocks noGrp="1"/>
          </p:cNvSpPr>
          <p:nvPr>
            <p:ph type="title" idx="2" hasCustomPrompt="1"/>
          </p:nvPr>
        </p:nvSpPr>
        <p:spPr>
          <a:xfrm>
            <a:off x="1117900" y="2120650"/>
            <a:ext cx="2171700" cy="1453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9600">
                <a:solidFill>
                  <a:schemeClr val="accen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50" name="Google Shape;50;p3"/>
          <p:cNvSpPr txBox="1">
            <a:spLocks noGrp="1"/>
          </p:cNvSpPr>
          <p:nvPr>
            <p:ph type="subTitle" idx="1"/>
          </p:nvPr>
        </p:nvSpPr>
        <p:spPr>
          <a:xfrm>
            <a:off x="4595975" y="2822200"/>
            <a:ext cx="3078900" cy="96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a:solidFill>
                  <a:srgbClr val="434343"/>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1">
  <p:cSld name="CUSTOM_18">
    <p:spTree>
      <p:nvGrpSpPr>
        <p:cNvPr id="1" name="Shape 676"/>
        <p:cNvGrpSpPr/>
        <p:nvPr/>
      </p:nvGrpSpPr>
      <p:grpSpPr>
        <a:xfrm>
          <a:off x="0" y="0"/>
          <a:ext cx="0" cy="0"/>
          <a:chOff x="0" y="0"/>
          <a:chExt cx="0" cy="0"/>
        </a:xfrm>
      </p:grpSpPr>
      <p:grpSp>
        <p:nvGrpSpPr>
          <p:cNvPr id="677" name="Google Shape;677;p30"/>
          <p:cNvGrpSpPr/>
          <p:nvPr/>
        </p:nvGrpSpPr>
        <p:grpSpPr>
          <a:xfrm>
            <a:off x="95162" y="199025"/>
            <a:ext cx="8825129" cy="4814880"/>
            <a:chOff x="95162" y="199025"/>
            <a:chExt cx="8825129" cy="4814880"/>
          </a:xfrm>
        </p:grpSpPr>
        <p:sp>
          <p:nvSpPr>
            <p:cNvPr id="678" name="Google Shape;678;p30"/>
            <p:cNvSpPr/>
            <p:nvPr/>
          </p:nvSpPr>
          <p:spPr>
            <a:xfrm>
              <a:off x="604291" y="250805"/>
              <a:ext cx="8316000" cy="4763100"/>
            </a:xfrm>
            <a:prstGeom prst="roundRect">
              <a:avLst>
                <a:gd name="adj" fmla="val 4643"/>
              </a:avLst>
            </a:prstGeom>
            <a:solidFill>
              <a:srgbClr val="E3E3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9" name="Google Shape;679;p30"/>
            <p:cNvSpPr/>
            <p:nvPr/>
          </p:nvSpPr>
          <p:spPr>
            <a:xfrm>
              <a:off x="439175" y="199025"/>
              <a:ext cx="8409600" cy="4763100"/>
            </a:xfrm>
            <a:prstGeom prst="roundRect">
              <a:avLst>
                <a:gd name="adj" fmla="val 4643"/>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680" name="Google Shape;680;p30"/>
            <p:cNvGrpSpPr/>
            <p:nvPr/>
          </p:nvGrpSpPr>
          <p:grpSpPr>
            <a:xfrm>
              <a:off x="95162" y="199027"/>
              <a:ext cx="344001" cy="1985625"/>
              <a:chOff x="95162" y="199027"/>
              <a:chExt cx="344001" cy="1985625"/>
            </a:xfrm>
          </p:grpSpPr>
          <p:sp>
            <p:nvSpPr>
              <p:cNvPr id="681" name="Google Shape;681;p30"/>
              <p:cNvSpPr/>
              <p:nvPr/>
            </p:nvSpPr>
            <p:spPr>
              <a:xfrm>
                <a:off x="208199" y="1155322"/>
                <a:ext cx="153964" cy="1022898"/>
              </a:xfrm>
              <a:custGeom>
                <a:avLst/>
                <a:gdLst/>
                <a:ahLst/>
                <a:cxnLst/>
                <a:rect l="l" t="t" r="r" b="b"/>
                <a:pathLst>
                  <a:path w="4383" h="29103" extrusionOk="0">
                    <a:moveTo>
                      <a:pt x="0" y="1"/>
                    </a:moveTo>
                    <a:lnTo>
                      <a:pt x="0" y="26546"/>
                    </a:lnTo>
                    <a:cubicBezTo>
                      <a:pt x="0" y="27779"/>
                      <a:pt x="777" y="28829"/>
                      <a:pt x="1918" y="29103"/>
                    </a:cubicBezTo>
                    <a:cubicBezTo>
                      <a:pt x="4383" y="28623"/>
                      <a:pt x="3995" y="26820"/>
                      <a:pt x="3995" y="26820"/>
                    </a:cubicBezTo>
                    <a:lnTo>
                      <a:pt x="3995" y="663"/>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2" name="Google Shape;682;p30"/>
              <p:cNvSpPr/>
              <p:nvPr/>
            </p:nvSpPr>
            <p:spPr>
              <a:xfrm>
                <a:off x="208199" y="1018141"/>
                <a:ext cx="194079" cy="1166510"/>
              </a:xfrm>
              <a:custGeom>
                <a:avLst/>
                <a:gdLst/>
                <a:ahLst/>
                <a:cxnLst/>
                <a:rect l="l" t="t" r="r" b="b"/>
                <a:pathLst>
                  <a:path w="5525" h="33189" extrusionOk="0">
                    <a:moveTo>
                      <a:pt x="0" y="0"/>
                    </a:moveTo>
                    <a:lnTo>
                      <a:pt x="0" y="3904"/>
                    </a:lnTo>
                    <a:lnTo>
                      <a:pt x="3995" y="4566"/>
                    </a:lnTo>
                    <a:lnTo>
                      <a:pt x="3995" y="30723"/>
                    </a:lnTo>
                    <a:cubicBezTo>
                      <a:pt x="3995" y="30723"/>
                      <a:pt x="4383" y="32526"/>
                      <a:pt x="1918" y="33006"/>
                    </a:cubicBezTo>
                    <a:cubicBezTo>
                      <a:pt x="2192" y="33188"/>
                      <a:pt x="2488" y="33188"/>
                      <a:pt x="2762" y="33188"/>
                    </a:cubicBezTo>
                    <a:cubicBezTo>
                      <a:pt x="4292" y="33188"/>
                      <a:pt x="5524" y="31956"/>
                      <a:pt x="5524" y="30449"/>
                    </a:cubicBezTo>
                    <a:lnTo>
                      <a:pt x="5524" y="0"/>
                    </a:lnTo>
                    <a:close/>
                  </a:path>
                </a:pathLst>
              </a:custGeom>
              <a:solidFill>
                <a:srgbClr val="D8D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3" name="Google Shape;683;p30"/>
              <p:cNvSpPr/>
              <p:nvPr/>
            </p:nvSpPr>
            <p:spPr>
              <a:xfrm>
                <a:off x="95162" y="329811"/>
                <a:ext cx="123508" cy="725269"/>
              </a:xfrm>
              <a:custGeom>
                <a:avLst/>
                <a:gdLst/>
                <a:ahLst/>
                <a:cxnLst/>
                <a:rect l="l" t="t" r="r" b="b"/>
                <a:pathLst>
                  <a:path w="3516" h="20635" extrusionOk="0">
                    <a:moveTo>
                      <a:pt x="2762" y="0"/>
                    </a:moveTo>
                    <a:cubicBezTo>
                      <a:pt x="1233" y="0"/>
                      <a:pt x="0" y="1233"/>
                      <a:pt x="0" y="2671"/>
                    </a:cubicBezTo>
                    <a:lnTo>
                      <a:pt x="0" y="19881"/>
                    </a:lnTo>
                    <a:cubicBezTo>
                      <a:pt x="0" y="20361"/>
                      <a:pt x="365" y="20634"/>
                      <a:pt x="753" y="20634"/>
                    </a:cubicBezTo>
                    <a:cubicBezTo>
                      <a:pt x="1233" y="20634"/>
                      <a:pt x="1507" y="20361"/>
                      <a:pt x="1507" y="19881"/>
                    </a:cubicBezTo>
                    <a:lnTo>
                      <a:pt x="1507" y="2671"/>
                    </a:lnTo>
                    <a:cubicBezTo>
                      <a:pt x="1507" y="1986"/>
                      <a:pt x="2077" y="1530"/>
                      <a:pt x="2762" y="1530"/>
                    </a:cubicBezTo>
                    <a:cubicBezTo>
                      <a:pt x="3127" y="1530"/>
                      <a:pt x="3515" y="1142"/>
                      <a:pt x="3515" y="754"/>
                    </a:cubicBezTo>
                    <a:cubicBezTo>
                      <a:pt x="3515" y="274"/>
                      <a:pt x="3127" y="0"/>
                      <a:pt x="27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4" name="Google Shape;684;p30"/>
              <p:cNvSpPr/>
              <p:nvPr/>
            </p:nvSpPr>
            <p:spPr>
              <a:xfrm>
                <a:off x="158495" y="329811"/>
                <a:ext cx="60173" cy="69838"/>
              </a:xfrm>
              <a:custGeom>
                <a:avLst/>
                <a:gdLst/>
                <a:ahLst/>
                <a:cxnLst/>
                <a:rect l="l" t="t" r="r" b="b"/>
                <a:pathLst>
                  <a:path w="1713" h="1987" extrusionOk="0">
                    <a:moveTo>
                      <a:pt x="959" y="0"/>
                    </a:moveTo>
                    <a:cubicBezTo>
                      <a:pt x="571" y="0"/>
                      <a:pt x="274" y="92"/>
                      <a:pt x="0" y="183"/>
                    </a:cubicBezTo>
                    <a:lnTo>
                      <a:pt x="0" y="1986"/>
                    </a:lnTo>
                    <a:cubicBezTo>
                      <a:pt x="183" y="1712"/>
                      <a:pt x="571" y="1530"/>
                      <a:pt x="959" y="1530"/>
                    </a:cubicBezTo>
                    <a:cubicBezTo>
                      <a:pt x="1324" y="1530"/>
                      <a:pt x="1712" y="1142"/>
                      <a:pt x="1712" y="754"/>
                    </a:cubicBezTo>
                    <a:cubicBezTo>
                      <a:pt x="1712" y="274"/>
                      <a:pt x="1324" y="0"/>
                      <a:pt x="959" y="0"/>
                    </a:cubicBezTo>
                    <a:close/>
                  </a:path>
                </a:pathLst>
              </a:custGeom>
              <a:solidFill>
                <a:srgbClr val="D582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5" name="Google Shape;685;p30"/>
              <p:cNvSpPr/>
              <p:nvPr/>
            </p:nvSpPr>
            <p:spPr>
              <a:xfrm>
                <a:off x="175321" y="199027"/>
                <a:ext cx="263843" cy="926664"/>
              </a:xfrm>
              <a:custGeom>
                <a:avLst/>
                <a:gdLst/>
                <a:ahLst/>
                <a:cxnLst/>
                <a:rect l="l" t="t" r="r" b="b"/>
                <a:pathLst>
                  <a:path w="7511" h="26365" extrusionOk="0">
                    <a:moveTo>
                      <a:pt x="3698" y="1"/>
                    </a:moveTo>
                    <a:cubicBezTo>
                      <a:pt x="2466" y="1"/>
                      <a:pt x="1416" y="571"/>
                      <a:pt x="754" y="1530"/>
                    </a:cubicBezTo>
                    <a:cubicBezTo>
                      <a:pt x="275" y="2101"/>
                      <a:pt x="1" y="2854"/>
                      <a:pt x="1" y="3721"/>
                    </a:cubicBezTo>
                    <a:lnTo>
                      <a:pt x="1" y="25109"/>
                    </a:lnTo>
                    <a:cubicBezTo>
                      <a:pt x="1" y="25793"/>
                      <a:pt x="480" y="26364"/>
                      <a:pt x="1142" y="26364"/>
                    </a:cubicBezTo>
                    <a:lnTo>
                      <a:pt x="6278" y="26364"/>
                    </a:lnTo>
                    <a:cubicBezTo>
                      <a:pt x="6940" y="26364"/>
                      <a:pt x="7510" y="25793"/>
                      <a:pt x="7510" y="25109"/>
                    </a:cubicBezTo>
                    <a:lnTo>
                      <a:pt x="7510" y="3721"/>
                    </a:lnTo>
                    <a:cubicBezTo>
                      <a:pt x="7510" y="2671"/>
                      <a:pt x="7031" y="1827"/>
                      <a:pt x="6369" y="1051"/>
                    </a:cubicBezTo>
                    <a:cubicBezTo>
                      <a:pt x="5707" y="389"/>
                      <a:pt x="4748" y="1"/>
                      <a:pt x="3698" y="1"/>
                    </a:cubicBezTo>
                    <a:close/>
                  </a:path>
                </a:pathLst>
              </a:custGeom>
              <a:solidFill>
                <a:srgbClr val="E274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6" name="Google Shape;686;p30"/>
              <p:cNvSpPr/>
              <p:nvPr/>
            </p:nvSpPr>
            <p:spPr>
              <a:xfrm>
                <a:off x="175321" y="229535"/>
                <a:ext cx="226959" cy="896156"/>
              </a:xfrm>
              <a:custGeom>
                <a:avLst/>
                <a:gdLst/>
                <a:ahLst/>
                <a:cxnLst/>
                <a:rect l="l" t="t" r="r" b="b"/>
                <a:pathLst>
                  <a:path w="6461" h="25497" extrusionOk="0">
                    <a:moveTo>
                      <a:pt x="2763" y="0"/>
                    </a:moveTo>
                    <a:cubicBezTo>
                      <a:pt x="1986" y="0"/>
                      <a:pt x="1325" y="274"/>
                      <a:pt x="754" y="662"/>
                    </a:cubicBezTo>
                    <a:cubicBezTo>
                      <a:pt x="275" y="1233"/>
                      <a:pt x="1" y="1986"/>
                      <a:pt x="1" y="2853"/>
                    </a:cubicBezTo>
                    <a:lnTo>
                      <a:pt x="1" y="24241"/>
                    </a:lnTo>
                    <a:cubicBezTo>
                      <a:pt x="1" y="24925"/>
                      <a:pt x="480" y="25496"/>
                      <a:pt x="1142" y="25496"/>
                    </a:cubicBezTo>
                    <a:lnTo>
                      <a:pt x="5319" y="25496"/>
                    </a:lnTo>
                    <a:cubicBezTo>
                      <a:pt x="5981" y="25496"/>
                      <a:pt x="6460" y="24925"/>
                      <a:pt x="6460" y="24241"/>
                    </a:cubicBezTo>
                    <a:lnTo>
                      <a:pt x="6460" y="3812"/>
                    </a:lnTo>
                    <a:cubicBezTo>
                      <a:pt x="6460" y="2762"/>
                      <a:pt x="6072" y="1803"/>
                      <a:pt x="5410" y="1141"/>
                    </a:cubicBezTo>
                    <a:cubicBezTo>
                      <a:pt x="4748" y="480"/>
                      <a:pt x="3790" y="0"/>
                      <a:pt x="27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687" name="Google Shape;687;p30"/>
          <p:cNvSpPr/>
          <p:nvPr/>
        </p:nvSpPr>
        <p:spPr>
          <a:xfrm rot="-8264928" flipH="1">
            <a:off x="1297176" y="578511"/>
            <a:ext cx="220504" cy="516681"/>
          </a:xfrm>
          <a:custGeom>
            <a:avLst/>
            <a:gdLst/>
            <a:ahLst/>
            <a:cxnLst/>
            <a:rect l="l" t="t" r="r" b="b"/>
            <a:pathLst>
              <a:path w="6277" h="14700" extrusionOk="0">
                <a:moveTo>
                  <a:pt x="3859" y="1"/>
                </a:moveTo>
                <a:cubicBezTo>
                  <a:pt x="2821" y="1"/>
                  <a:pt x="1794" y="815"/>
                  <a:pt x="1712" y="1925"/>
                </a:cubicBezTo>
                <a:lnTo>
                  <a:pt x="91" y="12585"/>
                </a:lnTo>
                <a:cubicBezTo>
                  <a:pt x="0" y="13635"/>
                  <a:pt x="662" y="14571"/>
                  <a:pt x="1712" y="14662"/>
                </a:cubicBezTo>
                <a:cubicBezTo>
                  <a:pt x="1829" y="14687"/>
                  <a:pt x="1947" y="14699"/>
                  <a:pt x="2063" y="14699"/>
                </a:cubicBezTo>
                <a:cubicBezTo>
                  <a:pt x="2893" y="14699"/>
                  <a:pt x="3640" y="14077"/>
                  <a:pt x="3721" y="13155"/>
                </a:cubicBezTo>
                <a:lnTo>
                  <a:pt x="5136" y="3934"/>
                </a:lnTo>
                <a:cubicBezTo>
                  <a:pt x="5227" y="3067"/>
                  <a:pt x="4656" y="2405"/>
                  <a:pt x="3903" y="2314"/>
                </a:cubicBezTo>
                <a:cubicBezTo>
                  <a:pt x="3798" y="2285"/>
                  <a:pt x="3693" y="2271"/>
                  <a:pt x="3588" y="2271"/>
                </a:cubicBezTo>
                <a:cubicBezTo>
                  <a:pt x="2947" y="2271"/>
                  <a:pt x="2361" y="2787"/>
                  <a:pt x="2283" y="3455"/>
                </a:cubicBezTo>
                <a:lnTo>
                  <a:pt x="1233" y="10394"/>
                </a:lnTo>
                <a:cubicBezTo>
                  <a:pt x="1233" y="10485"/>
                  <a:pt x="1347" y="10576"/>
                  <a:pt x="1438" y="10576"/>
                </a:cubicBezTo>
                <a:lnTo>
                  <a:pt x="1529" y="10485"/>
                </a:lnTo>
                <a:lnTo>
                  <a:pt x="2579" y="3546"/>
                </a:lnTo>
                <a:cubicBezTo>
                  <a:pt x="2663" y="2939"/>
                  <a:pt x="3151" y="2485"/>
                  <a:pt x="3742" y="2485"/>
                </a:cubicBezTo>
                <a:cubicBezTo>
                  <a:pt x="3795" y="2485"/>
                  <a:pt x="3849" y="2489"/>
                  <a:pt x="3903" y="2496"/>
                </a:cubicBezTo>
                <a:cubicBezTo>
                  <a:pt x="4474" y="2587"/>
                  <a:pt x="4953" y="3158"/>
                  <a:pt x="4862" y="3820"/>
                </a:cubicBezTo>
                <a:lnTo>
                  <a:pt x="3515" y="13155"/>
                </a:lnTo>
                <a:cubicBezTo>
                  <a:pt x="3345" y="13941"/>
                  <a:pt x="2683" y="14489"/>
                  <a:pt x="1893" y="14489"/>
                </a:cubicBezTo>
                <a:cubicBezTo>
                  <a:pt x="1833" y="14489"/>
                  <a:pt x="1773" y="14486"/>
                  <a:pt x="1712" y="14479"/>
                </a:cubicBezTo>
                <a:cubicBezTo>
                  <a:pt x="867" y="14297"/>
                  <a:pt x="297" y="13521"/>
                  <a:pt x="388" y="12676"/>
                </a:cubicBezTo>
                <a:lnTo>
                  <a:pt x="1917" y="1925"/>
                </a:lnTo>
                <a:cubicBezTo>
                  <a:pt x="2081" y="982"/>
                  <a:pt x="2947" y="278"/>
                  <a:pt x="3882" y="278"/>
                </a:cubicBezTo>
                <a:cubicBezTo>
                  <a:pt x="3988" y="278"/>
                  <a:pt x="4094" y="286"/>
                  <a:pt x="4200" y="305"/>
                </a:cubicBezTo>
                <a:cubicBezTo>
                  <a:pt x="5341" y="396"/>
                  <a:pt x="6003" y="1446"/>
                  <a:pt x="5912" y="2496"/>
                </a:cubicBezTo>
                <a:lnTo>
                  <a:pt x="4656" y="10964"/>
                </a:lnTo>
                <a:cubicBezTo>
                  <a:pt x="4656" y="11056"/>
                  <a:pt x="4656" y="11147"/>
                  <a:pt x="4770" y="11147"/>
                </a:cubicBezTo>
                <a:cubicBezTo>
                  <a:pt x="4862" y="11147"/>
                  <a:pt x="4953" y="11056"/>
                  <a:pt x="4953" y="11056"/>
                </a:cubicBezTo>
                <a:lnTo>
                  <a:pt x="6186" y="2587"/>
                </a:lnTo>
                <a:cubicBezTo>
                  <a:pt x="6277" y="1355"/>
                  <a:pt x="5432" y="214"/>
                  <a:pt x="4200" y="31"/>
                </a:cubicBezTo>
                <a:cubicBezTo>
                  <a:pt x="4087" y="11"/>
                  <a:pt x="3973" y="1"/>
                  <a:pt x="3859"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8" name="Google Shape;688;p30"/>
          <p:cNvSpPr/>
          <p:nvPr/>
        </p:nvSpPr>
        <p:spPr>
          <a:xfrm flipH="1">
            <a:off x="817636" y="4379494"/>
            <a:ext cx="1058382" cy="400393"/>
          </a:xfrm>
          <a:custGeom>
            <a:avLst/>
            <a:gdLst/>
            <a:ahLst/>
            <a:cxnLst/>
            <a:rect l="l" t="t" r="r" b="b"/>
            <a:pathLst>
              <a:path w="26912" h="10181" extrusionOk="0">
                <a:moveTo>
                  <a:pt x="11716" y="1881"/>
                </a:moveTo>
                <a:cubicBezTo>
                  <a:pt x="11714" y="1881"/>
                  <a:pt x="11686" y="1892"/>
                  <a:pt x="11647" y="1908"/>
                </a:cubicBezTo>
                <a:lnTo>
                  <a:pt x="11647" y="1908"/>
                </a:lnTo>
                <a:lnTo>
                  <a:pt x="11687" y="1895"/>
                </a:lnTo>
                <a:cubicBezTo>
                  <a:pt x="11709" y="1885"/>
                  <a:pt x="11718" y="1881"/>
                  <a:pt x="11716" y="1881"/>
                </a:cubicBezTo>
                <a:close/>
                <a:moveTo>
                  <a:pt x="11647" y="1908"/>
                </a:moveTo>
                <a:lnTo>
                  <a:pt x="11413" y="1986"/>
                </a:lnTo>
                <a:lnTo>
                  <a:pt x="11476" y="1986"/>
                </a:lnTo>
                <a:cubicBezTo>
                  <a:pt x="11529" y="1959"/>
                  <a:pt x="11596" y="1929"/>
                  <a:pt x="11647" y="1908"/>
                </a:cubicBezTo>
                <a:close/>
                <a:moveTo>
                  <a:pt x="11476" y="1986"/>
                </a:moveTo>
                <a:cubicBezTo>
                  <a:pt x="11450" y="1999"/>
                  <a:pt x="11428" y="2011"/>
                  <a:pt x="11413" y="2021"/>
                </a:cubicBezTo>
                <a:lnTo>
                  <a:pt x="11413" y="2021"/>
                </a:lnTo>
                <a:cubicBezTo>
                  <a:pt x="11440" y="2009"/>
                  <a:pt x="11470" y="1997"/>
                  <a:pt x="11504" y="1986"/>
                </a:cubicBezTo>
                <a:close/>
                <a:moveTo>
                  <a:pt x="10546" y="2374"/>
                </a:moveTo>
                <a:cubicBezTo>
                  <a:pt x="10485" y="2404"/>
                  <a:pt x="10454" y="2415"/>
                  <a:pt x="10441" y="2415"/>
                </a:cubicBezTo>
                <a:cubicBezTo>
                  <a:pt x="10414" y="2415"/>
                  <a:pt x="10454" y="2374"/>
                  <a:pt x="10454" y="2374"/>
                </a:cubicBezTo>
                <a:close/>
                <a:moveTo>
                  <a:pt x="17690" y="2465"/>
                </a:moveTo>
                <a:cubicBezTo>
                  <a:pt x="17720" y="2465"/>
                  <a:pt x="17751" y="2465"/>
                  <a:pt x="17781" y="2466"/>
                </a:cubicBezTo>
                <a:lnTo>
                  <a:pt x="17781" y="2466"/>
                </a:lnTo>
                <a:cubicBezTo>
                  <a:pt x="17781" y="2466"/>
                  <a:pt x="17781" y="2466"/>
                  <a:pt x="17781" y="2465"/>
                </a:cubicBezTo>
                <a:close/>
                <a:moveTo>
                  <a:pt x="17507" y="2465"/>
                </a:moveTo>
                <a:cubicBezTo>
                  <a:pt x="17393" y="2465"/>
                  <a:pt x="17393" y="2465"/>
                  <a:pt x="17302" y="2557"/>
                </a:cubicBezTo>
                <a:lnTo>
                  <a:pt x="17507" y="2465"/>
                </a:lnTo>
                <a:close/>
                <a:moveTo>
                  <a:pt x="14229" y="2741"/>
                </a:moveTo>
                <a:lnTo>
                  <a:pt x="14229" y="2741"/>
                </a:lnTo>
                <a:cubicBezTo>
                  <a:pt x="14232" y="2867"/>
                  <a:pt x="14295" y="2973"/>
                  <a:pt x="14358" y="3036"/>
                </a:cubicBezTo>
                <a:cubicBezTo>
                  <a:pt x="14310" y="2942"/>
                  <a:pt x="14263" y="2841"/>
                  <a:pt x="14229" y="2741"/>
                </a:cubicBezTo>
                <a:close/>
                <a:moveTo>
                  <a:pt x="26158" y="1712"/>
                </a:moveTo>
                <a:cubicBezTo>
                  <a:pt x="26250" y="1803"/>
                  <a:pt x="26250" y="1895"/>
                  <a:pt x="26250" y="1986"/>
                </a:cubicBezTo>
                <a:lnTo>
                  <a:pt x="26158" y="1986"/>
                </a:lnTo>
                <a:cubicBezTo>
                  <a:pt x="26067" y="2077"/>
                  <a:pt x="26067" y="2077"/>
                  <a:pt x="25953" y="2191"/>
                </a:cubicBezTo>
                <a:cubicBezTo>
                  <a:pt x="25862" y="2374"/>
                  <a:pt x="25770" y="2557"/>
                  <a:pt x="25588" y="2762"/>
                </a:cubicBezTo>
                <a:cubicBezTo>
                  <a:pt x="25496" y="2945"/>
                  <a:pt x="25291" y="3036"/>
                  <a:pt x="25200" y="3127"/>
                </a:cubicBezTo>
                <a:cubicBezTo>
                  <a:pt x="25108" y="2945"/>
                  <a:pt x="25108" y="2762"/>
                  <a:pt x="25200" y="2557"/>
                </a:cubicBezTo>
                <a:lnTo>
                  <a:pt x="25200" y="2557"/>
                </a:lnTo>
                <a:cubicBezTo>
                  <a:pt x="25153" y="2604"/>
                  <a:pt x="25106" y="2657"/>
                  <a:pt x="25071" y="2657"/>
                </a:cubicBezTo>
                <a:cubicBezTo>
                  <a:pt x="25038" y="2657"/>
                  <a:pt x="25017" y="2609"/>
                  <a:pt x="25017" y="2465"/>
                </a:cubicBezTo>
                <a:cubicBezTo>
                  <a:pt x="25108" y="2374"/>
                  <a:pt x="25200" y="2191"/>
                  <a:pt x="25382" y="2077"/>
                </a:cubicBezTo>
                <a:cubicBezTo>
                  <a:pt x="25496" y="1895"/>
                  <a:pt x="25679" y="1895"/>
                  <a:pt x="25770" y="1803"/>
                </a:cubicBezTo>
                <a:lnTo>
                  <a:pt x="25862" y="1803"/>
                </a:lnTo>
                <a:cubicBezTo>
                  <a:pt x="25862" y="1803"/>
                  <a:pt x="25953" y="1803"/>
                  <a:pt x="25953" y="1712"/>
                </a:cubicBezTo>
                <a:close/>
                <a:moveTo>
                  <a:pt x="4177" y="3424"/>
                </a:moveTo>
                <a:lnTo>
                  <a:pt x="4086" y="3515"/>
                </a:lnTo>
                <a:cubicBezTo>
                  <a:pt x="4086" y="3515"/>
                  <a:pt x="4177" y="3515"/>
                  <a:pt x="4177" y="3424"/>
                </a:cubicBezTo>
                <a:close/>
                <a:moveTo>
                  <a:pt x="5365" y="2465"/>
                </a:moveTo>
                <a:cubicBezTo>
                  <a:pt x="5286" y="2623"/>
                  <a:pt x="5198" y="2792"/>
                  <a:pt x="5045" y="2945"/>
                </a:cubicBezTo>
                <a:cubicBezTo>
                  <a:pt x="4748" y="3219"/>
                  <a:pt x="4474" y="3515"/>
                  <a:pt x="4269" y="3515"/>
                </a:cubicBezTo>
                <a:cubicBezTo>
                  <a:pt x="4086" y="3607"/>
                  <a:pt x="4177" y="3607"/>
                  <a:pt x="4177" y="3607"/>
                </a:cubicBezTo>
                <a:lnTo>
                  <a:pt x="4269" y="3607"/>
                </a:lnTo>
                <a:lnTo>
                  <a:pt x="4177" y="3698"/>
                </a:lnTo>
                <a:lnTo>
                  <a:pt x="4086" y="3698"/>
                </a:lnTo>
                <a:cubicBezTo>
                  <a:pt x="3995" y="3698"/>
                  <a:pt x="3995" y="3607"/>
                  <a:pt x="4086" y="3607"/>
                </a:cubicBezTo>
                <a:lnTo>
                  <a:pt x="4086" y="3515"/>
                </a:lnTo>
                <a:cubicBezTo>
                  <a:pt x="4086" y="3515"/>
                  <a:pt x="4086" y="3424"/>
                  <a:pt x="4177" y="3424"/>
                </a:cubicBezTo>
                <a:cubicBezTo>
                  <a:pt x="4177" y="3333"/>
                  <a:pt x="4269" y="3127"/>
                  <a:pt x="4383" y="3127"/>
                </a:cubicBezTo>
                <a:cubicBezTo>
                  <a:pt x="4565" y="2945"/>
                  <a:pt x="4839" y="2762"/>
                  <a:pt x="5045" y="2557"/>
                </a:cubicBezTo>
                <a:cubicBezTo>
                  <a:pt x="5136" y="2557"/>
                  <a:pt x="5227" y="2465"/>
                  <a:pt x="5319" y="2465"/>
                </a:cubicBezTo>
                <a:close/>
                <a:moveTo>
                  <a:pt x="24355" y="3333"/>
                </a:moveTo>
                <a:lnTo>
                  <a:pt x="24355" y="3333"/>
                </a:lnTo>
                <a:cubicBezTo>
                  <a:pt x="24446" y="3424"/>
                  <a:pt x="24446" y="3515"/>
                  <a:pt x="24538" y="3698"/>
                </a:cubicBezTo>
                <a:lnTo>
                  <a:pt x="24446" y="3698"/>
                </a:lnTo>
                <a:cubicBezTo>
                  <a:pt x="24446" y="3607"/>
                  <a:pt x="24355" y="3424"/>
                  <a:pt x="24355" y="3333"/>
                </a:cubicBezTo>
                <a:close/>
                <a:moveTo>
                  <a:pt x="25770" y="3789"/>
                </a:moveTo>
                <a:lnTo>
                  <a:pt x="25679" y="3903"/>
                </a:lnTo>
                <a:cubicBezTo>
                  <a:pt x="25679" y="3789"/>
                  <a:pt x="25679" y="3789"/>
                  <a:pt x="25770" y="3789"/>
                </a:cubicBezTo>
                <a:close/>
                <a:moveTo>
                  <a:pt x="18675" y="3991"/>
                </a:moveTo>
                <a:cubicBezTo>
                  <a:pt x="18629" y="3993"/>
                  <a:pt x="18583" y="3995"/>
                  <a:pt x="18535" y="3995"/>
                </a:cubicBezTo>
                <a:lnTo>
                  <a:pt x="18831" y="3995"/>
                </a:lnTo>
                <a:cubicBezTo>
                  <a:pt x="18800" y="3995"/>
                  <a:pt x="18743" y="3995"/>
                  <a:pt x="18675" y="3991"/>
                </a:cubicBezTo>
                <a:close/>
                <a:moveTo>
                  <a:pt x="4221" y="4359"/>
                </a:moveTo>
                <a:cubicBezTo>
                  <a:pt x="4236" y="4360"/>
                  <a:pt x="4252" y="4360"/>
                  <a:pt x="4269" y="4360"/>
                </a:cubicBezTo>
                <a:cubicBezTo>
                  <a:pt x="4252" y="4360"/>
                  <a:pt x="4236" y="4360"/>
                  <a:pt x="4221" y="4359"/>
                </a:cubicBezTo>
                <a:close/>
                <a:moveTo>
                  <a:pt x="24812" y="4748"/>
                </a:moveTo>
                <a:lnTo>
                  <a:pt x="24812" y="4748"/>
                </a:lnTo>
                <a:cubicBezTo>
                  <a:pt x="24538" y="4839"/>
                  <a:pt x="24355" y="4839"/>
                  <a:pt x="24150" y="4839"/>
                </a:cubicBezTo>
                <a:cubicBezTo>
                  <a:pt x="24058" y="4793"/>
                  <a:pt x="24013" y="4771"/>
                  <a:pt x="23990" y="4771"/>
                </a:cubicBezTo>
                <a:cubicBezTo>
                  <a:pt x="23967" y="4771"/>
                  <a:pt x="23967" y="4793"/>
                  <a:pt x="23967" y="4839"/>
                </a:cubicBezTo>
                <a:cubicBezTo>
                  <a:pt x="24047" y="4866"/>
                  <a:pt x="24137" y="4877"/>
                  <a:pt x="24229" y="4877"/>
                </a:cubicBezTo>
                <a:cubicBezTo>
                  <a:pt x="24451" y="4877"/>
                  <a:pt x="24682" y="4812"/>
                  <a:pt x="24812" y="4748"/>
                </a:cubicBezTo>
                <a:close/>
                <a:moveTo>
                  <a:pt x="19585" y="6551"/>
                </a:moveTo>
                <a:lnTo>
                  <a:pt x="19437" y="6579"/>
                </a:lnTo>
                <a:lnTo>
                  <a:pt x="19437" y="6579"/>
                </a:lnTo>
                <a:cubicBezTo>
                  <a:pt x="19456" y="6570"/>
                  <a:pt x="19475" y="6560"/>
                  <a:pt x="19493" y="6551"/>
                </a:cubicBezTo>
                <a:close/>
                <a:moveTo>
                  <a:pt x="19629" y="6631"/>
                </a:moveTo>
                <a:cubicBezTo>
                  <a:pt x="19522" y="6638"/>
                  <a:pt x="19440" y="6642"/>
                  <a:pt x="19402" y="6642"/>
                </a:cubicBezTo>
                <a:cubicBezTo>
                  <a:pt x="19537" y="6642"/>
                  <a:pt x="19605" y="6642"/>
                  <a:pt x="19629" y="6631"/>
                </a:cubicBezTo>
                <a:close/>
                <a:moveTo>
                  <a:pt x="13696" y="6642"/>
                </a:moveTo>
                <a:cubicBezTo>
                  <a:pt x="13686" y="6648"/>
                  <a:pt x="13679" y="6654"/>
                  <a:pt x="13674" y="6659"/>
                </a:cubicBezTo>
                <a:lnTo>
                  <a:pt x="13674" y="6659"/>
                </a:lnTo>
                <a:cubicBezTo>
                  <a:pt x="13713" y="6653"/>
                  <a:pt x="13751" y="6648"/>
                  <a:pt x="13787" y="6642"/>
                </a:cubicBezTo>
                <a:close/>
                <a:moveTo>
                  <a:pt x="14175" y="6642"/>
                </a:moveTo>
                <a:cubicBezTo>
                  <a:pt x="14226" y="6655"/>
                  <a:pt x="14273" y="6661"/>
                  <a:pt x="14317" y="6663"/>
                </a:cubicBezTo>
                <a:lnTo>
                  <a:pt x="14317" y="6663"/>
                </a:lnTo>
                <a:cubicBezTo>
                  <a:pt x="14332" y="6657"/>
                  <a:pt x="14346" y="6650"/>
                  <a:pt x="14358" y="6642"/>
                </a:cubicBezTo>
                <a:close/>
                <a:moveTo>
                  <a:pt x="18253" y="7024"/>
                </a:moveTo>
                <a:cubicBezTo>
                  <a:pt x="18201" y="7028"/>
                  <a:pt x="18142" y="7030"/>
                  <a:pt x="18078" y="7030"/>
                </a:cubicBezTo>
                <a:lnTo>
                  <a:pt x="18261" y="7030"/>
                </a:lnTo>
                <a:cubicBezTo>
                  <a:pt x="18258" y="7028"/>
                  <a:pt x="18256" y="7026"/>
                  <a:pt x="18253" y="7024"/>
                </a:cubicBezTo>
                <a:close/>
                <a:moveTo>
                  <a:pt x="9222" y="7213"/>
                </a:moveTo>
                <a:cubicBezTo>
                  <a:pt x="9227" y="7214"/>
                  <a:pt x="9232" y="7215"/>
                  <a:pt x="9238" y="7217"/>
                </a:cubicBezTo>
                <a:lnTo>
                  <a:pt x="9238" y="7217"/>
                </a:lnTo>
                <a:cubicBezTo>
                  <a:pt x="9233" y="7214"/>
                  <a:pt x="9228" y="7213"/>
                  <a:pt x="9222" y="7213"/>
                </a:cubicBezTo>
                <a:close/>
                <a:moveTo>
                  <a:pt x="8948" y="7327"/>
                </a:moveTo>
                <a:cubicBezTo>
                  <a:pt x="8923" y="7327"/>
                  <a:pt x="8909" y="7336"/>
                  <a:pt x="8903" y="7349"/>
                </a:cubicBezTo>
                <a:lnTo>
                  <a:pt x="8903" y="7349"/>
                </a:lnTo>
                <a:lnTo>
                  <a:pt x="8948" y="7327"/>
                </a:lnTo>
                <a:close/>
                <a:moveTo>
                  <a:pt x="10546" y="7510"/>
                </a:moveTo>
                <a:lnTo>
                  <a:pt x="10454" y="7601"/>
                </a:lnTo>
                <a:lnTo>
                  <a:pt x="10454" y="7510"/>
                </a:lnTo>
                <a:close/>
                <a:moveTo>
                  <a:pt x="5410" y="7784"/>
                </a:moveTo>
                <a:cubicBezTo>
                  <a:pt x="5396" y="7784"/>
                  <a:pt x="5377" y="7786"/>
                  <a:pt x="5353" y="7791"/>
                </a:cubicBezTo>
                <a:lnTo>
                  <a:pt x="5353" y="7791"/>
                </a:lnTo>
                <a:lnTo>
                  <a:pt x="5410" y="7784"/>
                </a:lnTo>
                <a:close/>
                <a:moveTo>
                  <a:pt x="9239" y="7892"/>
                </a:moveTo>
                <a:lnTo>
                  <a:pt x="9239" y="7892"/>
                </a:lnTo>
                <a:cubicBezTo>
                  <a:pt x="9204" y="7896"/>
                  <a:pt x="9168" y="7898"/>
                  <a:pt x="9131" y="7898"/>
                </a:cubicBezTo>
                <a:cubicBezTo>
                  <a:pt x="9198" y="7898"/>
                  <a:pt x="9228" y="7898"/>
                  <a:pt x="9239" y="7892"/>
                </a:cubicBezTo>
                <a:close/>
                <a:moveTo>
                  <a:pt x="5258" y="8377"/>
                </a:moveTo>
                <a:cubicBezTo>
                  <a:pt x="5319" y="8377"/>
                  <a:pt x="5167" y="8468"/>
                  <a:pt x="5227" y="8468"/>
                </a:cubicBezTo>
                <a:lnTo>
                  <a:pt x="5319" y="8468"/>
                </a:lnTo>
                <a:cubicBezTo>
                  <a:pt x="5136" y="8560"/>
                  <a:pt x="4954" y="8651"/>
                  <a:pt x="4748" y="8742"/>
                </a:cubicBezTo>
                <a:lnTo>
                  <a:pt x="4565" y="8742"/>
                </a:lnTo>
                <a:lnTo>
                  <a:pt x="4086" y="8834"/>
                </a:lnTo>
                <a:cubicBezTo>
                  <a:pt x="4177" y="8742"/>
                  <a:pt x="4383" y="8651"/>
                  <a:pt x="4565" y="8468"/>
                </a:cubicBezTo>
                <a:lnTo>
                  <a:pt x="4954" y="8468"/>
                </a:lnTo>
                <a:cubicBezTo>
                  <a:pt x="5144" y="8400"/>
                  <a:pt x="5227" y="8377"/>
                  <a:pt x="5258" y="8377"/>
                </a:cubicBezTo>
                <a:close/>
                <a:moveTo>
                  <a:pt x="1986" y="9222"/>
                </a:moveTo>
                <a:lnTo>
                  <a:pt x="1895" y="9313"/>
                </a:lnTo>
                <a:cubicBezTo>
                  <a:pt x="1837" y="9313"/>
                  <a:pt x="1584" y="9350"/>
                  <a:pt x="1338" y="9377"/>
                </a:cubicBezTo>
                <a:lnTo>
                  <a:pt x="1338" y="9377"/>
                </a:lnTo>
                <a:lnTo>
                  <a:pt x="1416" y="9222"/>
                </a:lnTo>
                <a:cubicBezTo>
                  <a:pt x="1416" y="9222"/>
                  <a:pt x="1530" y="9222"/>
                  <a:pt x="1530" y="9313"/>
                </a:cubicBezTo>
                <a:cubicBezTo>
                  <a:pt x="1712" y="9222"/>
                  <a:pt x="1804" y="9222"/>
                  <a:pt x="1986" y="9222"/>
                </a:cubicBezTo>
                <a:close/>
                <a:moveTo>
                  <a:pt x="1324" y="9222"/>
                </a:moveTo>
                <a:lnTo>
                  <a:pt x="1324" y="9378"/>
                </a:lnTo>
                <a:lnTo>
                  <a:pt x="1324" y="9378"/>
                </a:lnTo>
                <a:cubicBezTo>
                  <a:pt x="1188" y="9393"/>
                  <a:pt x="1055" y="9404"/>
                  <a:pt x="959" y="9404"/>
                </a:cubicBezTo>
                <a:cubicBezTo>
                  <a:pt x="1050" y="9313"/>
                  <a:pt x="1233" y="9313"/>
                  <a:pt x="1324" y="9222"/>
                </a:cubicBezTo>
                <a:close/>
                <a:moveTo>
                  <a:pt x="5707" y="0"/>
                </a:moveTo>
                <a:cubicBezTo>
                  <a:pt x="5319" y="0"/>
                  <a:pt x="5045" y="91"/>
                  <a:pt x="4748" y="91"/>
                </a:cubicBezTo>
                <a:cubicBezTo>
                  <a:pt x="4474" y="183"/>
                  <a:pt x="4177" y="274"/>
                  <a:pt x="3904" y="365"/>
                </a:cubicBezTo>
                <a:cubicBezTo>
                  <a:pt x="4008" y="339"/>
                  <a:pt x="4068" y="328"/>
                  <a:pt x="4095" y="328"/>
                </a:cubicBezTo>
                <a:cubicBezTo>
                  <a:pt x="4157" y="328"/>
                  <a:pt x="4059" y="384"/>
                  <a:pt x="3944" y="455"/>
                </a:cubicBezTo>
                <a:lnTo>
                  <a:pt x="3944" y="455"/>
                </a:lnTo>
                <a:cubicBezTo>
                  <a:pt x="3944" y="449"/>
                  <a:pt x="3943" y="445"/>
                  <a:pt x="3940" y="445"/>
                </a:cubicBezTo>
                <a:cubicBezTo>
                  <a:pt x="3935" y="445"/>
                  <a:pt x="3923" y="455"/>
                  <a:pt x="3904" y="480"/>
                </a:cubicBezTo>
                <a:cubicBezTo>
                  <a:pt x="3917" y="471"/>
                  <a:pt x="3931" y="463"/>
                  <a:pt x="3944" y="455"/>
                </a:cubicBezTo>
                <a:lnTo>
                  <a:pt x="3944" y="455"/>
                </a:lnTo>
                <a:cubicBezTo>
                  <a:pt x="3942" y="484"/>
                  <a:pt x="3904" y="571"/>
                  <a:pt x="3904" y="571"/>
                </a:cubicBezTo>
                <a:cubicBezTo>
                  <a:pt x="3607" y="662"/>
                  <a:pt x="3333" y="753"/>
                  <a:pt x="3036" y="845"/>
                </a:cubicBezTo>
                <a:cubicBezTo>
                  <a:pt x="3036" y="936"/>
                  <a:pt x="2762" y="1141"/>
                  <a:pt x="2557" y="1324"/>
                </a:cubicBezTo>
                <a:cubicBezTo>
                  <a:pt x="2374" y="1415"/>
                  <a:pt x="2192" y="1621"/>
                  <a:pt x="2192" y="1712"/>
                </a:cubicBezTo>
                <a:cubicBezTo>
                  <a:pt x="2283" y="1621"/>
                  <a:pt x="2374" y="1507"/>
                  <a:pt x="2466" y="1415"/>
                </a:cubicBezTo>
                <a:lnTo>
                  <a:pt x="2466" y="1415"/>
                </a:lnTo>
                <a:cubicBezTo>
                  <a:pt x="2413" y="1533"/>
                  <a:pt x="2421" y="1583"/>
                  <a:pt x="2476" y="1583"/>
                </a:cubicBezTo>
                <a:cubicBezTo>
                  <a:pt x="2516" y="1583"/>
                  <a:pt x="2583" y="1555"/>
                  <a:pt x="2671" y="1507"/>
                </a:cubicBezTo>
                <a:lnTo>
                  <a:pt x="3128" y="1507"/>
                </a:lnTo>
                <a:cubicBezTo>
                  <a:pt x="3242" y="1415"/>
                  <a:pt x="3516" y="1233"/>
                  <a:pt x="3812" y="1233"/>
                </a:cubicBezTo>
                <a:cubicBezTo>
                  <a:pt x="4086" y="1141"/>
                  <a:pt x="4383" y="1050"/>
                  <a:pt x="4657" y="753"/>
                </a:cubicBezTo>
                <a:cubicBezTo>
                  <a:pt x="4839" y="753"/>
                  <a:pt x="4565" y="845"/>
                  <a:pt x="4657" y="845"/>
                </a:cubicBezTo>
                <a:cubicBezTo>
                  <a:pt x="4748" y="753"/>
                  <a:pt x="5045" y="662"/>
                  <a:pt x="5319" y="662"/>
                </a:cubicBezTo>
                <a:lnTo>
                  <a:pt x="5615" y="662"/>
                </a:lnTo>
                <a:cubicBezTo>
                  <a:pt x="5707" y="662"/>
                  <a:pt x="5798" y="662"/>
                  <a:pt x="5798" y="753"/>
                </a:cubicBezTo>
                <a:cubicBezTo>
                  <a:pt x="5981" y="753"/>
                  <a:pt x="5981" y="845"/>
                  <a:pt x="5981" y="1050"/>
                </a:cubicBezTo>
                <a:cubicBezTo>
                  <a:pt x="5981" y="1141"/>
                  <a:pt x="5981" y="1233"/>
                  <a:pt x="5889" y="1415"/>
                </a:cubicBezTo>
                <a:cubicBezTo>
                  <a:pt x="5524" y="1621"/>
                  <a:pt x="5136" y="1712"/>
                  <a:pt x="4748" y="1895"/>
                </a:cubicBezTo>
                <a:cubicBezTo>
                  <a:pt x="4269" y="2191"/>
                  <a:pt x="3698" y="2465"/>
                  <a:pt x="3424" y="3036"/>
                </a:cubicBezTo>
                <a:cubicBezTo>
                  <a:pt x="3424" y="3036"/>
                  <a:pt x="3470" y="3013"/>
                  <a:pt x="3504" y="3013"/>
                </a:cubicBezTo>
                <a:cubicBezTo>
                  <a:pt x="3538" y="3013"/>
                  <a:pt x="3561" y="3036"/>
                  <a:pt x="3516" y="3127"/>
                </a:cubicBezTo>
                <a:cubicBezTo>
                  <a:pt x="3424" y="3219"/>
                  <a:pt x="3333" y="3424"/>
                  <a:pt x="3242" y="3607"/>
                </a:cubicBezTo>
                <a:cubicBezTo>
                  <a:pt x="3242" y="3698"/>
                  <a:pt x="3242" y="3903"/>
                  <a:pt x="3333" y="4086"/>
                </a:cubicBezTo>
                <a:cubicBezTo>
                  <a:pt x="3424" y="4269"/>
                  <a:pt x="3516" y="4269"/>
                  <a:pt x="3698" y="4269"/>
                </a:cubicBezTo>
                <a:cubicBezTo>
                  <a:pt x="3807" y="4269"/>
                  <a:pt x="3895" y="4352"/>
                  <a:pt x="4221" y="4359"/>
                </a:cubicBezTo>
                <a:lnTo>
                  <a:pt x="4221" y="4359"/>
                </a:lnTo>
                <a:cubicBezTo>
                  <a:pt x="4153" y="4357"/>
                  <a:pt x="4119" y="4343"/>
                  <a:pt x="4269" y="4269"/>
                </a:cubicBezTo>
                <a:cubicBezTo>
                  <a:pt x="4383" y="4269"/>
                  <a:pt x="4474" y="4269"/>
                  <a:pt x="4565" y="4177"/>
                </a:cubicBezTo>
                <a:lnTo>
                  <a:pt x="4748" y="4086"/>
                </a:lnTo>
                <a:lnTo>
                  <a:pt x="5045" y="3789"/>
                </a:lnTo>
                <a:cubicBezTo>
                  <a:pt x="5227" y="3607"/>
                  <a:pt x="5524" y="3424"/>
                  <a:pt x="5615" y="3219"/>
                </a:cubicBezTo>
                <a:cubicBezTo>
                  <a:pt x="5981" y="2853"/>
                  <a:pt x="6186" y="2465"/>
                  <a:pt x="6369" y="1986"/>
                </a:cubicBezTo>
                <a:cubicBezTo>
                  <a:pt x="6460" y="1986"/>
                  <a:pt x="6551" y="1986"/>
                  <a:pt x="6665" y="1895"/>
                </a:cubicBezTo>
                <a:lnTo>
                  <a:pt x="6551" y="1895"/>
                </a:lnTo>
                <a:cubicBezTo>
                  <a:pt x="6939" y="1712"/>
                  <a:pt x="7122" y="1712"/>
                  <a:pt x="7236" y="1712"/>
                </a:cubicBezTo>
                <a:cubicBezTo>
                  <a:pt x="7419" y="1621"/>
                  <a:pt x="7601" y="1621"/>
                  <a:pt x="7989" y="1621"/>
                </a:cubicBezTo>
                <a:cubicBezTo>
                  <a:pt x="8081" y="1564"/>
                  <a:pt x="8178" y="1535"/>
                  <a:pt x="8275" y="1535"/>
                </a:cubicBezTo>
                <a:cubicBezTo>
                  <a:pt x="8372" y="1535"/>
                  <a:pt x="8469" y="1564"/>
                  <a:pt x="8560" y="1621"/>
                </a:cubicBezTo>
                <a:cubicBezTo>
                  <a:pt x="8469" y="1621"/>
                  <a:pt x="8560" y="1621"/>
                  <a:pt x="8651" y="1712"/>
                </a:cubicBezTo>
                <a:cubicBezTo>
                  <a:pt x="8651" y="1712"/>
                  <a:pt x="8743" y="1803"/>
                  <a:pt x="8651" y="1803"/>
                </a:cubicBezTo>
                <a:cubicBezTo>
                  <a:pt x="8948" y="1895"/>
                  <a:pt x="9039" y="1895"/>
                  <a:pt x="9039" y="1895"/>
                </a:cubicBezTo>
                <a:cubicBezTo>
                  <a:pt x="9131" y="1986"/>
                  <a:pt x="9222" y="1895"/>
                  <a:pt x="9404" y="2077"/>
                </a:cubicBezTo>
                <a:cubicBezTo>
                  <a:pt x="9404" y="2191"/>
                  <a:pt x="9404" y="2191"/>
                  <a:pt x="9313" y="2283"/>
                </a:cubicBezTo>
                <a:cubicBezTo>
                  <a:pt x="9404" y="2283"/>
                  <a:pt x="9404" y="2374"/>
                  <a:pt x="9519" y="2374"/>
                </a:cubicBezTo>
                <a:lnTo>
                  <a:pt x="9519" y="2762"/>
                </a:lnTo>
                <a:cubicBezTo>
                  <a:pt x="9519" y="2653"/>
                  <a:pt x="9487" y="2628"/>
                  <a:pt x="9456" y="2628"/>
                </a:cubicBezTo>
                <a:cubicBezTo>
                  <a:pt x="9430" y="2628"/>
                  <a:pt x="9404" y="2648"/>
                  <a:pt x="9404" y="2648"/>
                </a:cubicBezTo>
                <a:cubicBezTo>
                  <a:pt x="9365" y="2697"/>
                  <a:pt x="9343" y="2725"/>
                  <a:pt x="9330" y="2725"/>
                </a:cubicBezTo>
                <a:cubicBezTo>
                  <a:pt x="9313" y="2725"/>
                  <a:pt x="9313" y="2674"/>
                  <a:pt x="9313" y="2557"/>
                </a:cubicBezTo>
                <a:cubicBezTo>
                  <a:pt x="9222" y="2762"/>
                  <a:pt x="9131" y="2853"/>
                  <a:pt x="9039" y="2945"/>
                </a:cubicBezTo>
                <a:cubicBezTo>
                  <a:pt x="9039" y="2945"/>
                  <a:pt x="9039" y="3036"/>
                  <a:pt x="8948" y="3036"/>
                </a:cubicBezTo>
                <a:cubicBezTo>
                  <a:pt x="8834" y="3036"/>
                  <a:pt x="8743" y="3127"/>
                  <a:pt x="8651" y="3127"/>
                </a:cubicBezTo>
                <a:lnTo>
                  <a:pt x="7510" y="3607"/>
                </a:lnTo>
                <a:lnTo>
                  <a:pt x="8743" y="3698"/>
                </a:lnTo>
                <a:lnTo>
                  <a:pt x="8948" y="3698"/>
                </a:lnTo>
                <a:cubicBezTo>
                  <a:pt x="9131" y="3698"/>
                  <a:pt x="9313" y="3607"/>
                  <a:pt x="9404" y="3515"/>
                </a:cubicBezTo>
                <a:lnTo>
                  <a:pt x="9610" y="3515"/>
                </a:lnTo>
                <a:cubicBezTo>
                  <a:pt x="9701" y="3424"/>
                  <a:pt x="9610" y="3424"/>
                  <a:pt x="9519" y="3424"/>
                </a:cubicBezTo>
                <a:cubicBezTo>
                  <a:pt x="9610" y="3333"/>
                  <a:pt x="9701" y="3219"/>
                  <a:pt x="9701" y="3219"/>
                </a:cubicBezTo>
                <a:cubicBezTo>
                  <a:pt x="9975" y="3127"/>
                  <a:pt x="10272" y="3219"/>
                  <a:pt x="10842" y="3036"/>
                </a:cubicBezTo>
                <a:lnTo>
                  <a:pt x="10660" y="3036"/>
                </a:lnTo>
                <a:cubicBezTo>
                  <a:pt x="10934" y="3036"/>
                  <a:pt x="11230" y="2853"/>
                  <a:pt x="11504" y="2762"/>
                </a:cubicBezTo>
                <a:cubicBezTo>
                  <a:pt x="11687" y="2648"/>
                  <a:pt x="11984" y="2648"/>
                  <a:pt x="11984" y="2465"/>
                </a:cubicBezTo>
                <a:lnTo>
                  <a:pt x="11984" y="2465"/>
                </a:lnTo>
                <a:lnTo>
                  <a:pt x="11322" y="2762"/>
                </a:lnTo>
                <a:cubicBezTo>
                  <a:pt x="11687" y="2557"/>
                  <a:pt x="11984" y="2283"/>
                  <a:pt x="12646" y="2191"/>
                </a:cubicBezTo>
                <a:lnTo>
                  <a:pt x="12646" y="2191"/>
                </a:lnTo>
                <a:cubicBezTo>
                  <a:pt x="12646" y="2283"/>
                  <a:pt x="12463" y="2374"/>
                  <a:pt x="12258" y="2374"/>
                </a:cubicBezTo>
                <a:cubicBezTo>
                  <a:pt x="12463" y="2374"/>
                  <a:pt x="12646" y="2283"/>
                  <a:pt x="12828" y="2283"/>
                </a:cubicBezTo>
                <a:cubicBezTo>
                  <a:pt x="12828" y="2374"/>
                  <a:pt x="12075" y="2557"/>
                  <a:pt x="11687" y="2762"/>
                </a:cubicBezTo>
                <a:cubicBezTo>
                  <a:pt x="11839" y="2762"/>
                  <a:pt x="12140" y="2550"/>
                  <a:pt x="12241" y="2550"/>
                </a:cubicBezTo>
                <a:cubicBezTo>
                  <a:pt x="12277" y="2550"/>
                  <a:pt x="12287" y="2576"/>
                  <a:pt x="12258" y="2648"/>
                </a:cubicBezTo>
                <a:cubicBezTo>
                  <a:pt x="12463" y="2374"/>
                  <a:pt x="12942" y="2465"/>
                  <a:pt x="13399" y="2191"/>
                </a:cubicBezTo>
                <a:lnTo>
                  <a:pt x="13399" y="2283"/>
                </a:lnTo>
                <a:cubicBezTo>
                  <a:pt x="13502" y="2283"/>
                  <a:pt x="13662" y="2208"/>
                  <a:pt x="13759" y="2109"/>
                </a:cubicBezTo>
                <a:lnTo>
                  <a:pt x="13759" y="2109"/>
                </a:lnTo>
                <a:lnTo>
                  <a:pt x="13604" y="2283"/>
                </a:lnTo>
                <a:cubicBezTo>
                  <a:pt x="13696" y="2191"/>
                  <a:pt x="13970" y="2191"/>
                  <a:pt x="13970" y="2191"/>
                </a:cubicBezTo>
                <a:cubicBezTo>
                  <a:pt x="14084" y="2191"/>
                  <a:pt x="14084" y="2191"/>
                  <a:pt x="14175" y="2283"/>
                </a:cubicBezTo>
                <a:lnTo>
                  <a:pt x="14084" y="2191"/>
                </a:lnTo>
                <a:cubicBezTo>
                  <a:pt x="14084" y="2077"/>
                  <a:pt x="14175" y="2077"/>
                  <a:pt x="14084" y="1986"/>
                </a:cubicBezTo>
                <a:cubicBezTo>
                  <a:pt x="14175" y="1986"/>
                  <a:pt x="14266" y="1986"/>
                  <a:pt x="14358" y="2077"/>
                </a:cubicBezTo>
                <a:lnTo>
                  <a:pt x="14358" y="2191"/>
                </a:lnTo>
                <a:cubicBezTo>
                  <a:pt x="14358" y="2283"/>
                  <a:pt x="14266" y="2374"/>
                  <a:pt x="14266" y="2374"/>
                </a:cubicBezTo>
                <a:lnTo>
                  <a:pt x="14175" y="2374"/>
                </a:lnTo>
                <a:lnTo>
                  <a:pt x="14175" y="2465"/>
                </a:lnTo>
                <a:cubicBezTo>
                  <a:pt x="14175" y="2554"/>
                  <a:pt x="14196" y="2647"/>
                  <a:pt x="14229" y="2741"/>
                </a:cubicBezTo>
                <a:lnTo>
                  <a:pt x="14229" y="2741"/>
                </a:lnTo>
                <a:cubicBezTo>
                  <a:pt x="14227" y="2683"/>
                  <a:pt x="14238" y="2621"/>
                  <a:pt x="14266" y="2557"/>
                </a:cubicBezTo>
                <a:lnTo>
                  <a:pt x="14266" y="2557"/>
                </a:lnTo>
                <a:cubicBezTo>
                  <a:pt x="14266" y="2762"/>
                  <a:pt x="14358" y="3036"/>
                  <a:pt x="14540" y="3219"/>
                </a:cubicBezTo>
                <a:cubicBezTo>
                  <a:pt x="14654" y="3333"/>
                  <a:pt x="14837" y="3515"/>
                  <a:pt x="15019" y="3515"/>
                </a:cubicBezTo>
                <a:lnTo>
                  <a:pt x="15408" y="3515"/>
                </a:lnTo>
                <a:cubicBezTo>
                  <a:pt x="15316" y="3424"/>
                  <a:pt x="15225" y="3424"/>
                  <a:pt x="15316" y="3424"/>
                </a:cubicBezTo>
                <a:cubicBezTo>
                  <a:pt x="15368" y="3441"/>
                  <a:pt x="15413" y="3449"/>
                  <a:pt x="15455" y="3449"/>
                </a:cubicBezTo>
                <a:cubicBezTo>
                  <a:pt x="15635" y="3449"/>
                  <a:pt x="15755" y="3311"/>
                  <a:pt x="16069" y="3219"/>
                </a:cubicBezTo>
                <a:lnTo>
                  <a:pt x="16069" y="3333"/>
                </a:lnTo>
                <a:cubicBezTo>
                  <a:pt x="17028" y="3333"/>
                  <a:pt x="16366" y="3127"/>
                  <a:pt x="17119" y="3036"/>
                </a:cubicBezTo>
                <a:lnTo>
                  <a:pt x="17119" y="3036"/>
                </a:lnTo>
                <a:lnTo>
                  <a:pt x="16823" y="3219"/>
                </a:lnTo>
                <a:cubicBezTo>
                  <a:pt x="16937" y="3219"/>
                  <a:pt x="17119" y="3219"/>
                  <a:pt x="17211" y="3127"/>
                </a:cubicBezTo>
                <a:lnTo>
                  <a:pt x="17211" y="3127"/>
                </a:lnTo>
                <a:lnTo>
                  <a:pt x="17119" y="3333"/>
                </a:lnTo>
                <a:cubicBezTo>
                  <a:pt x="17302" y="3219"/>
                  <a:pt x="17393" y="3219"/>
                  <a:pt x="17393" y="3219"/>
                </a:cubicBezTo>
                <a:cubicBezTo>
                  <a:pt x="17507" y="3127"/>
                  <a:pt x="17507" y="3127"/>
                  <a:pt x="17599" y="3127"/>
                </a:cubicBezTo>
                <a:lnTo>
                  <a:pt x="17781" y="3127"/>
                </a:lnTo>
                <a:cubicBezTo>
                  <a:pt x="17873" y="3219"/>
                  <a:pt x="17964" y="3424"/>
                  <a:pt x="18078" y="3515"/>
                </a:cubicBezTo>
                <a:lnTo>
                  <a:pt x="18169" y="3607"/>
                </a:lnTo>
                <a:cubicBezTo>
                  <a:pt x="18078" y="3607"/>
                  <a:pt x="18169" y="3698"/>
                  <a:pt x="18535" y="3789"/>
                </a:cubicBezTo>
                <a:lnTo>
                  <a:pt x="18169" y="3789"/>
                </a:lnTo>
                <a:cubicBezTo>
                  <a:pt x="18078" y="3698"/>
                  <a:pt x="17964" y="3607"/>
                  <a:pt x="17873" y="3424"/>
                </a:cubicBezTo>
                <a:cubicBezTo>
                  <a:pt x="17782" y="3424"/>
                  <a:pt x="17691" y="3333"/>
                  <a:pt x="17690" y="3220"/>
                </a:cubicBezTo>
                <a:lnTo>
                  <a:pt x="17690" y="3220"/>
                </a:lnTo>
                <a:cubicBezTo>
                  <a:pt x="17691" y="3334"/>
                  <a:pt x="17782" y="3516"/>
                  <a:pt x="17873" y="3607"/>
                </a:cubicBezTo>
                <a:cubicBezTo>
                  <a:pt x="17964" y="3789"/>
                  <a:pt x="18169" y="3789"/>
                  <a:pt x="18261" y="3903"/>
                </a:cubicBezTo>
                <a:cubicBezTo>
                  <a:pt x="18380" y="3963"/>
                  <a:pt x="18547" y="3984"/>
                  <a:pt x="18675" y="3991"/>
                </a:cubicBezTo>
                <a:lnTo>
                  <a:pt x="18675" y="3991"/>
                </a:lnTo>
                <a:cubicBezTo>
                  <a:pt x="18996" y="3973"/>
                  <a:pt x="19253" y="3903"/>
                  <a:pt x="19493" y="3903"/>
                </a:cubicBezTo>
                <a:cubicBezTo>
                  <a:pt x="19585" y="3903"/>
                  <a:pt x="19493" y="3903"/>
                  <a:pt x="19402" y="3995"/>
                </a:cubicBezTo>
                <a:cubicBezTo>
                  <a:pt x="19585" y="3995"/>
                  <a:pt x="19676" y="3903"/>
                  <a:pt x="19973" y="3903"/>
                </a:cubicBezTo>
                <a:cubicBezTo>
                  <a:pt x="19881" y="3903"/>
                  <a:pt x="19973" y="3995"/>
                  <a:pt x="19676" y="4086"/>
                </a:cubicBezTo>
                <a:cubicBezTo>
                  <a:pt x="19973" y="3995"/>
                  <a:pt x="20155" y="3995"/>
                  <a:pt x="20361" y="3903"/>
                </a:cubicBezTo>
                <a:cubicBezTo>
                  <a:pt x="20421" y="3903"/>
                  <a:pt x="20604" y="3853"/>
                  <a:pt x="20692" y="3853"/>
                </a:cubicBezTo>
                <a:cubicBezTo>
                  <a:pt x="20736" y="3853"/>
                  <a:pt x="20756" y="3865"/>
                  <a:pt x="20726" y="3903"/>
                </a:cubicBezTo>
                <a:cubicBezTo>
                  <a:pt x="20931" y="3789"/>
                  <a:pt x="21114" y="3698"/>
                  <a:pt x="21296" y="3607"/>
                </a:cubicBezTo>
                <a:cubicBezTo>
                  <a:pt x="21388" y="3515"/>
                  <a:pt x="21502" y="3515"/>
                  <a:pt x="21593" y="3424"/>
                </a:cubicBezTo>
                <a:lnTo>
                  <a:pt x="21776" y="3333"/>
                </a:lnTo>
                <a:lnTo>
                  <a:pt x="21867" y="3219"/>
                </a:lnTo>
                <a:cubicBezTo>
                  <a:pt x="21867" y="3127"/>
                  <a:pt x="21958" y="3127"/>
                  <a:pt x="21958" y="3127"/>
                </a:cubicBezTo>
                <a:lnTo>
                  <a:pt x="22073" y="3127"/>
                </a:lnTo>
                <a:lnTo>
                  <a:pt x="22164" y="3219"/>
                </a:lnTo>
                <a:cubicBezTo>
                  <a:pt x="22255" y="3333"/>
                  <a:pt x="22346" y="3424"/>
                  <a:pt x="22438" y="3515"/>
                </a:cubicBezTo>
                <a:cubicBezTo>
                  <a:pt x="22643" y="3698"/>
                  <a:pt x="22917" y="3903"/>
                  <a:pt x="23214" y="3995"/>
                </a:cubicBezTo>
                <a:lnTo>
                  <a:pt x="23396" y="4360"/>
                </a:lnTo>
                <a:cubicBezTo>
                  <a:pt x="23464" y="4411"/>
                  <a:pt x="23499" y="4431"/>
                  <a:pt x="23514" y="4431"/>
                </a:cubicBezTo>
                <a:cubicBezTo>
                  <a:pt x="23563" y="4431"/>
                  <a:pt x="23387" y="4209"/>
                  <a:pt x="23443" y="4209"/>
                </a:cubicBezTo>
                <a:cubicBezTo>
                  <a:pt x="23466" y="4209"/>
                  <a:pt x="23531" y="4248"/>
                  <a:pt x="23670" y="4360"/>
                </a:cubicBezTo>
                <a:cubicBezTo>
                  <a:pt x="23784" y="4360"/>
                  <a:pt x="23784" y="4360"/>
                  <a:pt x="23876" y="4474"/>
                </a:cubicBezTo>
                <a:cubicBezTo>
                  <a:pt x="24058" y="4565"/>
                  <a:pt x="24150" y="4565"/>
                  <a:pt x="24241" y="4565"/>
                </a:cubicBezTo>
                <a:lnTo>
                  <a:pt x="24355" y="4565"/>
                </a:lnTo>
                <a:cubicBezTo>
                  <a:pt x="24355" y="4657"/>
                  <a:pt x="24355" y="4657"/>
                  <a:pt x="24446" y="4657"/>
                </a:cubicBezTo>
                <a:cubicBezTo>
                  <a:pt x="24629" y="4657"/>
                  <a:pt x="24720" y="4565"/>
                  <a:pt x="24812" y="4474"/>
                </a:cubicBezTo>
                <a:lnTo>
                  <a:pt x="24926" y="4474"/>
                </a:lnTo>
                <a:cubicBezTo>
                  <a:pt x="24926" y="4360"/>
                  <a:pt x="24926" y="4360"/>
                  <a:pt x="25017" y="4360"/>
                </a:cubicBezTo>
                <a:lnTo>
                  <a:pt x="25108" y="4474"/>
                </a:lnTo>
                <a:lnTo>
                  <a:pt x="24926" y="4474"/>
                </a:lnTo>
                <a:cubicBezTo>
                  <a:pt x="25017" y="4565"/>
                  <a:pt x="25108" y="4565"/>
                  <a:pt x="25108" y="4657"/>
                </a:cubicBezTo>
                <a:cubicBezTo>
                  <a:pt x="25108" y="4748"/>
                  <a:pt x="25017" y="4748"/>
                  <a:pt x="24926" y="4748"/>
                </a:cubicBezTo>
                <a:cubicBezTo>
                  <a:pt x="24926" y="4657"/>
                  <a:pt x="24812" y="4657"/>
                  <a:pt x="24812" y="4657"/>
                </a:cubicBezTo>
                <a:cubicBezTo>
                  <a:pt x="24720" y="4657"/>
                  <a:pt x="24720" y="4657"/>
                  <a:pt x="24812" y="4748"/>
                </a:cubicBezTo>
                <a:cubicBezTo>
                  <a:pt x="24926" y="4748"/>
                  <a:pt x="24926" y="4748"/>
                  <a:pt x="24720" y="4839"/>
                </a:cubicBezTo>
                <a:cubicBezTo>
                  <a:pt x="24241" y="4930"/>
                  <a:pt x="23967" y="5136"/>
                  <a:pt x="23396" y="5318"/>
                </a:cubicBezTo>
                <a:cubicBezTo>
                  <a:pt x="23337" y="5337"/>
                  <a:pt x="23305" y="5344"/>
                  <a:pt x="23290" y="5344"/>
                </a:cubicBezTo>
                <a:cubicBezTo>
                  <a:pt x="23232" y="5344"/>
                  <a:pt x="23451" y="5227"/>
                  <a:pt x="23305" y="5227"/>
                </a:cubicBezTo>
                <a:lnTo>
                  <a:pt x="23100" y="5410"/>
                </a:lnTo>
                <a:lnTo>
                  <a:pt x="23008" y="5410"/>
                </a:lnTo>
                <a:cubicBezTo>
                  <a:pt x="22734" y="5501"/>
                  <a:pt x="23008" y="5501"/>
                  <a:pt x="22643" y="5615"/>
                </a:cubicBezTo>
                <a:cubicBezTo>
                  <a:pt x="22586" y="5707"/>
                  <a:pt x="22369" y="5707"/>
                  <a:pt x="22107" y="5707"/>
                </a:cubicBezTo>
                <a:cubicBezTo>
                  <a:pt x="21844" y="5707"/>
                  <a:pt x="21536" y="5707"/>
                  <a:pt x="21296" y="5798"/>
                </a:cubicBezTo>
                <a:cubicBezTo>
                  <a:pt x="21205" y="5798"/>
                  <a:pt x="21296" y="5707"/>
                  <a:pt x="21296" y="5707"/>
                </a:cubicBezTo>
                <a:lnTo>
                  <a:pt x="21296" y="5707"/>
                </a:lnTo>
                <a:cubicBezTo>
                  <a:pt x="20635" y="5889"/>
                  <a:pt x="20726" y="5889"/>
                  <a:pt x="20155" y="6072"/>
                </a:cubicBezTo>
                <a:lnTo>
                  <a:pt x="19676" y="6072"/>
                </a:lnTo>
                <a:cubicBezTo>
                  <a:pt x="20064" y="6072"/>
                  <a:pt x="19585" y="6277"/>
                  <a:pt x="19219" y="6368"/>
                </a:cubicBezTo>
                <a:cubicBezTo>
                  <a:pt x="19311" y="6460"/>
                  <a:pt x="19493" y="6460"/>
                  <a:pt x="19493" y="6460"/>
                </a:cubicBezTo>
                <a:lnTo>
                  <a:pt x="18923" y="6551"/>
                </a:lnTo>
                <a:cubicBezTo>
                  <a:pt x="18832" y="6551"/>
                  <a:pt x="18831" y="6551"/>
                  <a:pt x="18921" y="6461"/>
                </a:cubicBezTo>
                <a:lnTo>
                  <a:pt x="18921" y="6461"/>
                </a:lnTo>
                <a:lnTo>
                  <a:pt x="18831" y="6551"/>
                </a:lnTo>
                <a:cubicBezTo>
                  <a:pt x="18649" y="6460"/>
                  <a:pt x="18740" y="6368"/>
                  <a:pt x="18923" y="6368"/>
                </a:cubicBezTo>
                <a:lnTo>
                  <a:pt x="19105" y="6368"/>
                </a:lnTo>
                <a:cubicBezTo>
                  <a:pt x="19311" y="6277"/>
                  <a:pt x="19402" y="6186"/>
                  <a:pt x="19402" y="6072"/>
                </a:cubicBezTo>
                <a:lnTo>
                  <a:pt x="19402" y="6072"/>
                </a:lnTo>
                <a:cubicBezTo>
                  <a:pt x="19311" y="6186"/>
                  <a:pt x="19311" y="6186"/>
                  <a:pt x="19219" y="6186"/>
                </a:cubicBezTo>
                <a:lnTo>
                  <a:pt x="19219" y="6072"/>
                </a:lnTo>
                <a:cubicBezTo>
                  <a:pt x="19219" y="6072"/>
                  <a:pt x="19105" y="6186"/>
                  <a:pt x="19014" y="6186"/>
                </a:cubicBezTo>
                <a:lnTo>
                  <a:pt x="18831" y="6072"/>
                </a:lnTo>
                <a:lnTo>
                  <a:pt x="17964" y="6072"/>
                </a:lnTo>
                <a:cubicBezTo>
                  <a:pt x="17393" y="6277"/>
                  <a:pt x="16937" y="6551"/>
                  <a:pt x="15978" y="6756"/>
                </a:cubicBezTo>
                <a:cubicBezTo>
                  <a:pt x="16161" y="6551"/>
                  <a:pt x="15978" y="6551"/>
                  <a:pt x="15978" y="6460"/>
                </a:cubicBezTo>
                <a:lnTo>
                  <a:pt x="15978" y="6460"/>
                </a:lnTo>
                <a:cubicBezTo>
                  <a:pt x="16017" y="6473"/>
                  <a:pt x="16061" y="6478"/>
                  <a:pt x="16108" y="6478"/>
                </a:cubicBezTo>
                <a:cubicBezTo>
                  <a:pt x="16389" y="6478"/>
                  <a:pt x="16800" y="6277"/>
                  <a:pt x="17211" y="6277"/>
                </a:cubicBezTo>
                <a:cubicBezTo>
                  <a:pt x="16937" y="6277"/>
                  <a:pt x="17028" y="6277"/>
                  <a:pt x="17119" y="6186"/>
                </a:cubicBezTo>
                <a:lnTo>
                  <a:pt x="17119" y="6186"/>
                </a:lnTo>
                <a:lnTo>
                  <a:pt x="16161" y="6368"/>
                </a:lnTo>
                <a:cubicBezTo>
                  <a:pt x="16161" y="6338"/>
                  <a:pt x="16140" y="6328"/>
                  <a:pt x="16107" y="6328"/>
                </a:cubicBezTo>
                <a:cubicBezTo>
                  <a:pt x="16039" y="6328"/>
                  <a:pt x="15917" y="6368"/>
                  <a:pt x="15796" y="6368"/>
                </a:cubicBezTo>
                <a:cubicBezTo>
                  <a:pt x="15978" y="6460"/>
                  <a:pt x="15111" y="6551"/>
                  <a:pt x="14746" y="6642"/>
                </a:cubicBezTo>
                <a:cubicBezTo>
                  <a:pt x="14746" y="6551"/>
                  <a:pt x="14837" y="6460"/>
                  <a:pt x="15225" y="6460"/>
                </a:cubicBezTo>
                <a:cubicBezTo>
                  <a:pt x="15174" y="6450"/>
                  <a:pt x="15127" y="6446"/>
                  <a:pt x="15083" y="6446"/>
                </a:cubicBezTo>
                <a:cubicBezTo>
                  <a:pt x="14774" y="6446"/>
                  <a:pt x="14643" y="6664"/>
                  <a:pt x="14344" y="6664"/>
                </a:cubicBezTo>
                <a:cubicBezTo>
                  <a:pt x="14335" y="6664"/>
                  <a:pt x="14326" y="6663"/>
                  <a:pt x="14317" y="6663"/>
                </a:cubicBezTo>
                <a:lnTo>
                  <a:pt x="14317" y="6663"/>
                </a:lnTo>
                <a:cubicBezTo>
                  <a:pt x="14213" y="6706"/>
                  <a:pt x="14034" y="6728"/>
                  <a:pt x="13890" y="6728"/>
                </a:cubicBezTo>
                <a:cubicBezTo>
                  <a:pt x="13741" y="6728"/>
                  <a:pt x="13630" y="6705"/>
                  <a:pt x="13674" y="6659"/>
                </a:cubicBezTo>
                <a:lnTo>
                  <a:pt x="13674" y="6659"/>
                </a:lnTo>
                <a:cubicBezTo>
                  <a:pt x="12899" y="6774"/>
                  <a:pt x="11591" y="6948"/>
                  <a:pt x="11504" y="7122"/>
                </a:cubicBezTo>
                <a:cubicBezTo>
                  <a:pt x="11504" y="7122"/>
                  <a:pt x="11596" y="6939"/>
                  <a:pt x="11596" y="6848"/>
                </a:cubicBezTo>
                <a:lnTo>
                  <a:pt x="11596" y="6848"/>
                </a:lnTo>
                <a:lnTo>
                  <a:pt x="10842" y="7327"/>
                </a:lnTo>
                <a:cubicBezTo>
                  <a:pt x="10660" y="7327"/>
                  <a:pt x="10454" y="7418"/>
                  <a:pt x="10363" y="7418"/>
                </a:cubicBezTo>
                <a:lnTo>
                  <a:pt x="10363" y="7327"/>
                </a:lnTo>
                <a:cubicBezTo>
                  <a:pt x="10272" y="7213"/>
                  <a:pt x="10363" y="7122"/>
                  <a:pt x="10660" y="7030"/>
                </a:cubicBezTo>
                <a:cubicBezTo>
                  <a:pt x="10454" y="7030"/>
                  <a:pt x="10272" y="7030"/>
                  <a:pt x="9884" y="7122"/>
                </a:cubicBezTo>
                <a:cubicBezTo>
                  <a:pt x="9975" y="7122"/>
                  <a:pt x="10181" y="7327"/>
                  <a:pt x="10089" y="7327"/>
                </a:cubicBezTo>
                <a:cubicBezTo>
                  <a:pt x="9850" y="7270"/>
                  <a:pt x="9753" y="7270"/>
                  <a:pt x="9656" y="7270"/>
                </a:cubicBezTo>
                <a:cubicBezTo>
                  <a:pt x="9561" y="7270"/>
                  <a:pt x="9466" y="7270"/>
                  <a:pt x="9238" y="7217"/>
                </a:cubicBezTo>
                <a:lnTo>
                  <a:pt x="9238" y="7217"/>
                </a:lnTo>
                <a:cubicBezTo>
                  <a:pt x="9300" y="7251"/>
                  <a:pt x="9204" y="7510"/>
                  <a:pt x="8948" y="7510"/>
                </a:cubicBezTo>
                <a:cubicBezTo>
                  <a:pt x="8948" y="7510"/>
                  <a:pt x="8878" y="7397"/>
                  <a:pt x="8903" y="7349"/>
                </a:cubicBezTo>
                <a:lnTo>
                  <a:pt x="8903" y="7349"/>
                </a:lnTo>
                <a:lnTo>
                  <a:pt x="8377" y="7601"/>
                </a:lnTo>
                <a:cubicBezTo>
                  <a:pt x="8469" y="7510"/>
                  <a:pt x="8263" y="7418"/>
                  <a:pt x="8172" y="7418"/>
                </a:cubicBezTo>
                <a:lnTo>
                  <a:pt x="8172" y="7418"/>
                </a:lnTo>
                <a:cubicBezTo>
                  <a:pt x="8263" y="7418"/>
                  <a:pt x="7601" y="7510"/>
                  <a:pt x="7419" y="7510"/>
                </a:cubicBezTo>
                <a:lnTo>
                  <a:pt x="7693" y="7510"/>
                </a:lnTo>
                <a:cubicBezTo>
                  <a:pt x="7327" y="7601"/>
                  <a:pt x="7236" y="7692"/>
                  <a:pt x="7031" y="7784"/>
                </a:cubicBezTo>
                <a:cubicBezTo>
                  <a:pt x="6848" y="7784"/>
                  <a:pt x="6665" y="7784"/>
                  <a:pt x="6551" y="7898"/>
                </a:cubicBezTo>
                <a:lnTo>
                  <a:pt x="6277" y="7898"/>
                </a:lnTo>
                <a:cubicBezTo>
                  <a:pt x="6277" y="7898"/>
                  <a:pt x="6237" y="7847"/>
                  <a:pt x="6149" y="7847"/>
                </a:cubicBezTo>
                <a:cubicBezTo>
                  <a:pt x="6105" y="7847"/>
                  <a:pt x="6049" y="7860"/>
                  <a:pt x="5981" y="7898"/>
                </a:cubicBezTo>
                <a:cubicBezTo>
                  <a:pt x="5981" y="7898"/>
                  <a:pt x="5889" y="7989"/>
                  <a:pt x="5798" y="7989"/>
                </a:cubicBezTo>
                <a:lnTo>
                  <a:pt x="5410" y="8080"/>
                </a:lnTo>
                <a:cubicBezTo>
                  <a:pt x="5380" y="8080"/>
                  <a:pt x="5360" y="8080"/>
                  <a:pt x="5343" y="8084"/>
                </a:cubicBezTo>
                <a:lnTo>
                  <a:pt x="5343" y="8084"/>
                </a:lnTo>
                <a:cubicBezTo>
                  <a:pt x="5439" y="8022"/>
                  <a:pt x="5554" y="7960"/>
                  <a:pt x="5615" y="7898"/>
                </a:cubicBezTo>
                <a:cubicBezTo>
                  <a:pt x="5418" y="7898"/>
                  <a:pt x="5443" y="7847"/>
                  <a:pt x="5367" y="7847"/>
                </a:cubicBezTo>
                <a:cubicBezTo>
                  <a:pt x="5329" y="7847"/>
                  <a:pt x="5265" y="7860"/>
                  <a:pt x="5136" y="7898"/>
                </a:cubicBezTo>
                <a:cubicBezTo>
                  <a:pt x="4981" y="7898"/>
                  <a:pt x="5222" y="7815"/>
                  <a:pt x="5353" y="7791"/>
                </a:cubicBezTo>
                <a:lnTo>
                  <a:pt x="5353" y="7791"/>
                </a:lnTo>
                <a:lnTo>
                  <a:pt x="4474" y="7898"/>
                </a:lnTo>
                <a:cubicBezTo>
                  <a:pt x="4565" y="8080"/>
                  <a:pt x="3698" y="8172"/>
                  <a:pt x="3812" y="8263"/>
                </a:cubicBezTo>
                <a:lnTo>
                  <a:pt x="4839" y="7989"/>
                </a:lnTo>
                <a:lnTo>
                  <a:pt x="4839" y="7989"/>
                </a:lnTo>
                <a:cubicBezTo>
                  <a:pt x="4839" y="7989"/>
                  <a:pt x="4657" y="8172"/>
                  <a:pt x="4383" y="8263"/>
                </a:cubicBezTo>
                <a:cubicBezTo>
                  <a:pt x="4086" y="8354"/>
                  <a:pt x="3812" y="8468"/>
                  <a:pt x="3516" y="8468"/>
                </a:cubicBezTo>
                <a:lnTo>
                  <a:pt x="3607" y="8354"/>
                </a:lnTo>
                <a:cubicBezTo>
                  <a:pt x="3607" y="8354"/>
                  <a:pt x="3698" y="8263"/>
                  <a:pt x="3607" y="8263"/>
                </a:cubicBezTo>
                <a:cubicBezTo>
                  <a:pt x="3607" y="8263"/>
                  <a:pt x="3516" y="8354"/>
                  <a:pt x="3424" y="8354"/>
                </a:cubicBezTo>
                <a:cubicBezTo>
                  <a:pt x="3333" y="8354"/>
                  <a:pt x="3128" y="8354"/>
                  <a:pt x="3036" y="8468"/>
                </a:cubicBezTo>
                <a:lnTo>
                  <a:pt x="2945" y="8468"/>
                </a:lnTo>
                <a:lnTo>
                  <a:pt x="3242" y="8354"/>
                </a:lnTo>
                <a:cubicBezTo>
                  <a:pt x="2854" y="8354"/>
                  <a:pt x="2671" y="8560"/>
                  <a:pt x="2374" y="8651"/>
                </a:cubicBezTo>
                <a:lnTo>
                  <a:pt x="2192" y="8651"/>
                </a:lnTo>
                <a:lnTo>
                  <a:pt x="2100" y="8560"/>
                </a:lnTo>
                <a:cubicBezTo>
                  <a:pt x="1986" y="8651"/>
                  <a:pt x="1895" y="8651"/>
                  <a:pt x="1804" y="8651"/>
                </a:cubicBezTo>
                <a:lnTo>
                  <a:pt x="1621" y="8651"/>
                </a:lnTo>
                <a:cubicBezTo>
                  <a:pt x="1324" y="8742"/>
                  <a:pt x="1142" y="8742"/>
                  <a:pt x="1050" y="8834"/>
                </a:cubicBezTo>
                <a:cubicBezTo>
                  <a:pt x="990" y="8807"/>
                  <a:pt x="909" y="8796"/>
                  <a:pt x="813" y="8796"/>
                </a:cubicBezTo>
                <a:cubicBezTo>
                  <a:pt x="583" y="8796"/>
                  <a:pt x="275" y="8860"/>
                  <a:pt x="0" y="8925"/>
                </a:cubicBezTo>
                <a:lnTo>
                  <a:pt x="0" y="9222"/>
                </a:lnTo>
                <a:lnTo>
                  <a:pt x="0" y="9313"/>
                </a:lnTo>
                <a:lnTo>
                  <a:pt x="0" y="9313"/>
                </a:lnTo>
                <a:lnTo>
                  <a:pt x="92" y="9701"/>
                </a:lnTo>
                <a:lnTo>
                  <a:pt x="183" y="9701"/>
                </a:lnTo>
                <a:lnTo>
                  <a:pt x="274" y="10180"/>
                </a:lnTo>
                <a:cubicBezTo>
                  <a:pt x="571" y="10066"/>
                  <a:pt x="959" y="9884"/>
                  <a:pt x="1233" y="9884"/>
                </a:cubicBezTo>
                <a:lnTo>
                  <a:pt x="1233" y="9792"/>
                </a:lnTo>
                <a:cubicBezTo>
                  <a:pt x="1621" y="9701"/>
                  <a:pt x="1895" y="9610"/>
                  <a:pt x="2374" y="9404"/>
                </a:cubicBezTo>
                <a:lnTo>
                  <a:pt x="2374" y="9313"/>
                </a:lnTo>
                <a:cubicBezTo>
                  <a:pt x="2671" y="9222"/>
                  <a:pt x="3242" y="9222"/>
                  <a:pt x="3812" y="9039"/>
                </a:cubicBezTo>
                <a:lnTo>
                  <a:pt x="3812" y="9130"/>
                </a:lnTo>
                <a:lnTo>
                  <a:pt x="3904" y="9130"/>
                </a:lnTo>
                <a:cubicBezTo>
                  <a:pt x="4657" y="9039"/>
                  <a:pt x="5319" y="8651"/>
                  <a:pt x="5981" y="8651"/>
                </a:cubicBezTo>
                <a:cubicBezTo>
                  <a:pt x="5981" y="8651"/>
                  <a:pt x="6095" y="8651"/>
                  <a:pt x="6095" y="8560"/>
                </a:cubicBezTo>
                <a:lnTo>
                  <a:pt x="6095" y="8651"/>
                </a:lnTo>
                <a:lnTo>
                  <a:pt x="6277" y="8651"/>
                </a:lnTo>
                <a:cubicBezTo>
                  <a:pt x="6186" y="8651"/>
                  <a:pt x="6186" y="8560"/>
                  <a:pt x="6186" y="8560"/>
                </a:cubicBezTo>
                <a:lnTo>
                  <a:pt x="6460" y="8560"/>
                </a:lnTo>
                <a:cubicBezTo>
                  <a:pt x="6551" y="8560"/>
                  <a:pt x="6757" y="8468"/>
                  <a:pt x="6939" y="8468"/>
                </a:cubicBezTo>
                <a:lnTo>
                  <a:pt x="7122" y="8468"/>
                </a:lnTo>
                <a:cubicBezTo>
                  <a:pt x="7327" y="8468"/>
                  <a:pt x="7236" y="8354"/>
                  <a:pt x="7122" y="8354"/>
                </a:cubicBezTo>
                <a:lnTo>
                  <a:pt x="7236" y="8354"/>
                </a:lnTo>
                <a:cubicBezTo>
                  <a:pt x="7327" y="8263"/>
                  <a:pt x="7419" y="8263"/>
                  <a:pt x="7510" y="8263"/>
                </a:cubicBezTo>
                <a:lnTo>
                  <a:pt x="7693" y="8263"/>
                </a:lnTo>
                <a:cubicBezTo>
                  <a:pt x="7807" y="8263"/>
                  <a:pt x="7989" y="8263"/>
                  <a:pt x="8081" y="8172"/>
                </a:cubicBezTo>
                <a:lnTo>
                  <a:pt x="8172" y="8263"/>
                </a:lnTo>
                <a:lnTo>
                  <a:pt x="8172" y="8172"/>
                </a:lnTo>
                <a:lnTo>
                  <a:pt x="8651" y="8172"/>
                </a:lnTo>
                <a:cubicBezTo>
                  <a:pt x="8737" y="8086"/>
                  <a:pt x="9002" y="8081"/>
                  <a:pt x="8868" y="8006"/>
                </a:cubicBezTo>
                <a:lnTo>
                  <a:pt x="8868" y="8006"/>
                </a:lnTo>
                <a:cubicBezTo>
                  <a:pt x="9040" y="7938"/>
                  <a:pt x="9155" y="7867"/>
                  <a:pt x="9222" y="7784"/>
                </a:cubicBezTo>
                <a:lnTo>
                  <a:pt x="9222" y="7784"/>
                </a:lnTo>
                <a:cubicBezTo>
                  <a:pt x="9222" y="7855"/>
                  <a:pt x="9258" y="7882"/>
                  <a:pt x="9239" y="7892"/>
                </a:cubicBezTo>
                <a:lnTo>
                  <a:pt x="9239" y="7892"/>
                </a:lnTo>
                <a:cubicBezTo>
                  <a:pt x="9460" y="7869"/>
                  <a:pt x="9635" y="7784"/>
                  <a:pt x="9792" y="7784"/>
                </a:cubicBezTo>
                <a:lnTo>
                  <a:pt x="9884" y="7784"/>
                </a:lnTo>
                <a:cubicBezTo>
                  <a:pt x="9792" y="7784"/>
                  <a:pt x="9701" y="7898"/>
                  <a:pt x="9610" y="7898"/>
                </a:cubicBezTo>
                <a:cubicBezTo>
                  <a:pt x="9701" y="7898"/>
                  <a:pt x="9792" y="7898"/>
                  <a:pt x="9884" y="7784"/>
                </a:cubicBezTo>
                <a:lnTo>
                  <a:pt x="9884" y="7898"/>
                </a:lnTo>
                <a:lnTo>
                  <a:pt x="10181" y="7692"/>
                </a:lnTo>
                <a:cubicBezTo>
                  <a:pt x="10363" y="7692"/>
                  <a:pt x="10546" y="7692"/>
                  <a:pt x="10660" y="7601"/>
                </a:cubicBezTo>
                <a:lnTo>
                  <a:pt x="10660" y="7601"/>
                </a:lnTo>
                <a:cubicBezTo>
                  <a:pt x="10751" y="7692"/>
                  <a:pt x="10751" y="7692"/>
                  <a:pt x="10546" y="7784"/>
                </a:cubicBezTo>
                <a:cubicBezTo>
                  <a:pt x="11116" y="7601"/>
                  <a:pt x="11116" y="7601"/>
                  <a:pt x="11596" y="7510"/>
                </a:cubicBezTo>
                <a:lnTo>
                  <a:pt x="11687" y="7418"/>
                </a:lnTo>
                <a:lnTo>
                  <a:pt x="11687" y="7510"/>
                </a:lnTo>
                <a:cubicBezTo>
                  <a:pt x="11851" y="7510"/>
                  <a:pt x="12060" y="7393"/>
                  <a:pt x="12241" y="7393"/>
                </a:cubicBezTo>
                <a:cubicBezTo>
                  <a:pt x="12287" y="7393"/>
                  <a:pt x="12331" y="7400"/>
                  <a:pt x="12372" y="7418"/>
                </a:cubicBezTo>
                <a:lnTo>
                  <a:pt x="12828" y="7418"/>
                </a:lnTo>
                <a:cubicBezTo>
                  <a:pt x="12707" y="7449"/>
                  <a:pt x="12625" y="7459"/>
                  <a:pt x="12564" y="7459"/>
                </a:cubicBezTo>
                <a:cubicBezTo>
                  <a:pt x="12440" y="7459"/>
                  <a:pt x="12395" y="7418"/>
                  <a:pt x="12258" y="7418"/>
                </a:cubicBezTo>
                <a:cubicBezTo>
                  <a:pt x="12463" y="7510"/>
                  <a:pt x="11687" y="7601"/>
                  <a:pt x="11801" y="7692"/>
                </a:cubicBezTo>
                <a:lnTo>
                  <a:pt x="12166" y="7601"/>
                </a:lnTo>
                <a:lnTo>
                  <a:pt x="12166" y="7601"/>
                </a:lnTo>
                <a:cubicBezTo>
                  <a:pt x="12166" y="7601"/>
                  <a:pt x="12075" y="7692"/>
                  <a:pt x="12166" y="7692"/>
                </a:cubicBezTo>
                <a:cubicBezTo>
                  <a:pt x="12166" y="7601"/>
                  <a:pt x="12554" y="7510"/>
                  <a:pt x="12942" y="7510"/>
                </a:cubicBezTo>
                <a:cubicBezTo>
                  <a:pt x="13125" y="7510"/>
                  <a:pt x="13125" y="7418"/>
                  <a:pt x="13125" y="7327"/>
                </a:cubicBezTo>
                <a:cubicBezTo>
                  <a:pt x="13696" y="7327"/>
                  <a:pt x="14654" y="7122"/>
                  <a:pt x="15408" y="7122"/>
                </a:cubicBezTo>
                <a:lnTo>
                  <a:pt x="15978" y="7122"/>
                </a:lnTo>
                <a:cubicBezTo>
                  <a:pt x="15830" y="7030"/>
                  <a:pt x="15972" y="7030"/>
                  <a:pt x="16152" y="7030"/>
                </a:cubicBezTo>
                <a:cubicBezTo>
                  <a:pt x="16332" y="7030"/>
                  <a:pt x="16549" y="7030"/>
                  <a:pt x="16549" y="6939"/>
                </a:cubicBezTo>
                <a:cubicBezTo>
                  <a:pt x="16640" y="7030"/>
                  <a:pt x="16823" y="7030"/>
                  <a:pt x="16640" y="7122"/>
                </a:cubicBezTo>
                <a:cubicBezTo>
                  <a:pt x="16937" y="7030"/>
                  <a:pt x="17211" y="7030"/>
                  <a:pt x="17507" y="7030"/>
                </a:cubicBezTo>
                <a:lnTo>
                  <a:pt x="17781" y="7030"/>
                </a:lnTo>
                <a:cubicBezTo>
                  <a:pt x="17781" y="7030"/>
                  <a:pt x="17964" y="6939"/>
                  <a:pt x="17873" y="6939"/>
                </a:cubicBezTo>
                <a:lnTo>
                  <a:pt x="17964" y="6939"/>
                </a:lnTo>
                <a:cubicBezTo>
                  <a:pt x="18078" y="6939"/>
                  <a:pt x="17873" y="7030"/>
                  <a:pt x="17964" y="7030"/>
                </a:cubicBezTo>
                <a:cubicBezTo>
                  <a:pt x="17964" y="7030"/>
                  <a:pt x="18055" y="6990"/>
                  <a:pt x="18143" y="6990"/>
                </a:cubicBezTo>
                <a:cubicBezTo>
                  <a:pt x="18184" y="6990"/>
                  <a:pt x="18224" y="6998"/>
                  <a:pt x="18253" y="7024"/>
                </a:cubicBezTo>
                <a:lnTo>
                  <a:pt x="18253" y="7024"/>
                </a:lnTo>
                <a:cubicBezTo>
                  <a:pt x="18668" y="6989"/>
                  <a:pt x="18740" y="6825"/>
                  <a:pt x="18740" y="6642"/>
                </a:cubicBezTo>
                <a:cubicBezTo>
                  <a:pt x="18849" y="6676"/>
                  <a:pt x="18944" y="6690"/>
                  <a:pt x="19029" y="6690"/>
                </a:cubicBezTo>
                <a:cubicBezTo>
                  <a:pt x="19179" y="6690"/>
                  <a:pt x="19296" y="6646"/>
                  <a:pt x="19400" y="6597"/>
                </a:cubicBezTo>
                <a:lnTo>
                  <a:pt x="19400" y="6597"/>
                </a:lnTo>
                <a:lnTo>
                  <a:pt x="19585" y="6551"/>
                </a:lnTo>
                <a:lnTo>
                  <a:pt x="19585" y="6551"/>
                </a:lnTo>
                <a:cubicBezTo>
                  <a:pt x="19631" y="6597"/>
                  <a:pt x="19654" y="6620"/>
                  <a:pt x="19629" y="6631"/>
                </a:cubicBezTo>
                <a:lnTo>
                  <a:pt x="19629" y="6631"/>
                </a:lnTo>
                <a:cubicBezTo>
                  <a:pt x="20041" y="6605"/>
                  <a:pt x="20817" y="6532"/>
                  <a:pt x="20817" y="6460"/>
                </a:cubicBezTo>
                <a:lnTo>
                  <a:pt x="21205" y="6460"/>
                </a:lnTo>
                <a:cubicBezTo>
                  <a:pt x="21684" y="6368"/>
                  <a:pt x="21776" y="6368"/>
                  <a:pt x="22255" y="6277"/>
                </a:cubicBezTo>
                <a:lnTo>
                  <a:pt x="22073" y="6277"/>
                </a:lnTo>
                <a:cubicBezTo>
                  <a:pt x="22255" y="6072"/>
                  <a:pt x="22438" y="6186"/>
                  <a:pt x="22917" y="5980"/>
                </a:cubicBezTo>
                <a:lnTo>
                  <a:pt x="22917" y="6072"/>
                </a:lnTo>
                <a:cubicBezTo>
                  <a:pt x="23784" y="5889"/>
                  <a:pt x="23305" y="5889"/>
                  <a:pt x="24150" y="5798"/>
                </a:cubicBezTo>
                <a:lnTo>
                  <a:pt x="24058" y="5707"/>
                </a:lnTo>
                <a:cubicBezTo>
                  <a:pt x="24150" y="5615"/>
                  <a:pt x="24355" y="5615"/>
                  <a:pt x="24538" y="5501"/>
                </a:cubicBezTo>
                <a:cubicBezTo>
                  <a:pt x="24720" y="5501"/>
                  <a:pt x="24812" y="5501"/>
                  <a:pt x="25017" y="5410"/>
                </a:cubicBezTo>
                <a:cubicBezTo>
                  <a:pt x="25108" y="5410"/>
                  <a:pt x="25291" y="5318"/>
                  <a:pt x="25496" y="5227"/>
                </a:cubicBezTo>
                <a:lnTo>
                  <a:pt x="25496" y="5227"/>
                </a:lnTo>
                <a:lnTo>
                  <a:pt x="25200" y="5318"/>
                </a:lnTo>
                <a:cubicBezTo>
                  <a:pt x="25291" y="5227"/>
                  <a:pt x="25382" y="5227"/>
                  <a:pt x="25496" y="5227"/>
                </a:cubicBezTo>
                <a:cubicBezTo>
                  <a:pt x="25588" y="5136"/>
                  <a:pt x="25770" y="5136"/>
                  <a:pt x="25862" y="5045"/>
                </a:cubicBezTo>
                <a:cubicBezTo>
                  <a:pt x="26158" y="4839"/>
                  <a:pt x="26250" y="4565"/>
                  <a:pt x="26158" y="4360"/>
                </a:cubicBezTo>
                <a:cubicBezTo>
                  <a:pt x="26158" y="4344"/>
                  <a:pt x="26161" y="4337"/>
                  <a:pt x="26165" y="4337"/>
                </a:cubicBezTo>
                <a:cubicBezTo>
                  <a:pt x="26187" y="4337"/>
                  <a:pt x="26250" y="4505"/>
                  <a:pt x="26250" y="4657"/>
                </a:cubicBezTo>
                <a:cubicBezTo>
                  <a:pt x="26250" y="4360"/>
                  <a:pt x="26250" y="4177"/>
                  <a:pt x="26158" y="4177"/>
                </a:cubicBezTo>
                <a:cubicBezTo>
                  <a:pt x="26158" y="4086"/>
                  <a:pt x="26158" y="4086"/>
                  <a:pt x="26067" y="4086"/>
                </a:cubicBezTo>
                <a:lnTo>
                  <a:pt x="25953" y="4086"/>
                </a:lnTo>
                <a:lnTo>
                  <a:pt x="25770" y="3903"/>
                </a:lnTo>
                <a:cubicBezTo>
                  <a:pt x="25862" y="3789"/>
                  <a:pt x="25953" y="3698"/>
                  <a:pt x="26067" y="3515"/>
                </a:cubicBezTo>
                <a:cubicBezTo>
                  <a:pt x="26341" y="3219"/>
                  <a:pt x="26638" y="2853"/>
                  <a:pt x="26523" y="2762"/>
                </a:cubicBezTo>
                <a:lnTo>
                  <a:pt x="26729" y="2557"/>
                </a:lnTo>
                <a:lnTo>
                  <a:pt x="26729" y="2557"/>
                </a:lnTo>
                <a:cubicBezTo>
                  <a:pt x="26729" y="2648"/>
                  <a:pt x="26729" y="2648"/>
                  <a:pt x="26638" y="2762"/>
                </a:cubicBezTo>
                <a:cubicBezTo>
                  <a:pt x="26729" y="2648"/>
                  <a:pt x="26820" y="2557"/>
                  <a:pt x="26820" y="2465"/>
                </a:cubicBezTo>
                <a:lnTo>
                  <a:pt x="26911" y="2374"/>
                </a:lnTo>
                <a:lnTo>
                  <a:pt x="26911" y="2191"/>
                </a:lnTo>
                <a:lnTo>
                  <a:pt x="26911" y="1803"/>
                </a:lnTo>
                <a:cubicBezTo>
                  <a:pt x="26820" y="1621"/>
                  <a:pt x="26820" y="1415"/>
                  <a:pt x="26523" y="1233"/>
                </a:cubicBezTo>
                <a:cubicBezTo>
                  <a:pt x="26432" y="1050"/>
                  <a:pt x="26250" y="1050"/>
                  <a:pt x="26158" y="936"/>
                </a:cubicBezTo>
                <a:lnTo>
                  <a:pt x="25770" y="936"/>
                </a:lnTo>
                <a:cubicBezTo>
                  <a:pt x="25679" y="1050"/>
                  <a:pt x="25588" y="1050"/>
                  <a:pt x="25496" y="1141"/>
                </a:cubicBezTo>
                <a:lnTo>
                  <a:pt x="25382" y="1141"/>
                </a:lnTo>
                <a:cubicBezTo>
                  <a:pt x="25108" y="1233"/>
                  <a:pt x="24812" y="1415"/>
                  <a:pt x="24629" y="1621"/>
                </a:cubicBezTo>
                <a:cubicBezTo>
                  <a:pt x="24629" y="1803"/>
                  <a:pt x="24538" y="2077"/>
                  <a:pt x="24538" y="2283"/>
                </a:cubicBezTo>
                <a:cubicBezTo>
                  <a:pt x="24502" y="2319"/>
                  <a:pt x="24480" y="2332"/>
                  <a:pt x="24468" y="2332"/>
                </a:cubicBezTo>
                <a:cubicBezTo>
                  <a:pt x="24425" y="2332"/>
                  <a:pt x="24490" y="2170"/>
                  <a:pt x="24470" y="2170"/>
                </a:cubicBezTo>
                <a:cubicBezTo>
                  <a:pt x="24466" y="2170"/>
                  <a:pt x="24458" y="2176"/>
                  <a:pt x="24446" y="2191"/>
                </a:cubicBezTo>
                <a:lnTo>
                  <a:pt x="24446" y="2648"/>
                </a:lnTo>
                <a:cubicBezTo>
                  <a:pt x="24426" y="2712"/>
                  <a:pt x="24406" y="2740"/>
                  <a:pt x="24387" y="2740"/>
                </a:cubicBezTo>
                <a:cubicBezTo>
                  <a:pt x="24320" y="2740"/>
                  <a:pt x="24286" y="2381"/>
                  <a:pt x="24446" y="2077"/>
                </a:cubicBezTo>
                <a:lnTo>
                  <a:pt x="24446" y="2077"/>
                </a:lnTo>
                <a:cubicBezTo>
                  <a:pt x="24241" y="2283"/>
                  <a:pt x="24150" y="2465"/>
                  <a:pt x="24241" y="2648"/>
                </a:cubicBezTo>
                <a:cubicBezTo>
                  <a:pt x="24241" y="2853"/>
                  <a:pt x="24241" y="3127"/>
                  <a:pt x="24446" y="3698"/>
                </a:cubicBezTo>
                <a:cubicBezTo>
                  <a:pt x="24355" y="3515"/>
                  <a:pt x="24241" y="3333"/>
                  <a:pt x="24241" y="3127"/>
                </a:cubicBezTo>
                <a:cubicBezTo>
                  <a:pt x="24150" y="3333"/>
                  <a:pt x="24150" y="3515"/>
                  <a:pt x="24241" y="3698"/>
                </a:cubicBezTo>
                <a:lnTo>
                  <a:pt x="24058" y="3698"/>
                </a:lnTo>
                <a:lnTo>
                  <a:pt x="23967" y="3607"/>
                </a:lnTo>
                <a:lnTo>
                  <a:pt x="23784" y="3607"/>
                </a:lnTo>
                <a:cubicBezTo>
                  <a:pt x="23670" y="3515"/>
                  <a:pt x="23784" y="3515"/>
                  <a:pt x="23784" y="3515"/>
                </a:cubicBezTo>
                <a:cubicBezTo>
                  <a:pt x="23488" y="3219"/>
                  <a:pt x="23305" y="3036"/>
                  <a:pt x="23100" y="2945"/>
                </a:cubicBezTo>
                <a:cubicBezTo>
                  <a:pt x="23008" y="2853"/>
                  <a:pt x="22917" y="2762"/>
                  <a:pt x="22826" y="2762"/>
                </a:cubicBezTo>
                <a:cubicBezTo>
                  <a:pt x="22734" y="2648"/>
                  <a:pt x="22734" y="2648"/>
                  <a:pt x="22643" y="2648"/>
                </a:cubicBezTo>
                <a:cubicBezTo>
                  <a:pt x="22529" y="2557"/>
                  <a:pt x="22438" y="2557"/>
                  <a:pt x="22346" y="2465"/>
                </a:cubicBezTo>
                <a:cubicBezTo>
                  <a:pt x="22346" y="2465"/>
                  <a:pt x="22346" y="2374"/>
                  <a:pt x="22255" y="2374"/>
                </a:cubicBezTo>
                <a:cubicBezTo>
                  <a:pt x="22255" y="2374"/>
                  <a:pt x="22164" y="2283"/>
                  <a:pt x="21958" y="2283"/>
                </a:cubicBezTo>
                <a:cubicBezTo>
                  <a:pt x="21867" y="2283"/>
                  <a:pt x="21684" y="2283"/>
                  <a:pt x="21502" y="2465"/>
                </a:cubicBezTo>
                <a:lnTo>
                  <a:pt x="21388" y="2465"/>
                </a:lnTo>
                <a:lnTo>
                  <a:pt x="21296" y="2557"/>
                </a:lnTo>
                <a:cubicBezTo>
                  <a:pt x="21205" y="2557"/>
                  <a:pt x="21205" y="2557"/>
                  <a:pt x="21114" y="2648"/>
                </a:cubicBezTo>
                <a:cubicBezTo>
                  <a:pt x="21023" y="2648"/>
                  <a:pt x="20931" y="2762"/>
                  <a:pt x="20817" y="2762"/>
                </a:cubicBezTo>
                <a:cubicBezTo>
                  <a:pt x="20635" y="2853"/>
                  <a:pt x="20361" y="2945"/>
                  <a:pt x="20155" y="3036"/>
                </a:cubicBezTo>
                <a:lnTo>
                  <a:pt x="20246" y="2945"/>
                </a:lnTo>
                <a:lnTo>
                  <a:pt x="20246" y="2945"/>
                </a:lnTo>
                <a:cubicBezTo>
                  <a:pt x="20033" y="3052"/>
                  <a:pt x="19748" y="3096"/>
                  <a:pt x="19453" y="3096"/>
                </a:cubicBezTo>
                <a:cubicBezTo>
                  <a:pt x="19244" y="3096"/>
                  <a:pt x="19030" y="3074"/>
                  <a:pt x="18831" y="3036"/>
                </a:cubicBezTo>
                <a:cubicBezTo>
                  <a:pt x="18649" y="3036"/>
                  <a:pt x="18535" y="2945"/>
                  <a:pt x="18535" y="2945"/>
                </a:cubicBezTo>
                <a:lnTo>
                  <a:pt x="18443" y="2853"/>
                </a:lnTo>
                <a:cubicBezTo>
                  <a:pt x="18352" y="2648"/>
                  <a:pt x="18261" y="2648"/>
                  <a:pt x="18169" y="2648"/>
                </a:cubicBezTo>
                <a:cubicBezTo>
                  <a:pt x="18093" y="2495"/>
                  <a:pt x="17937" y="2470"/>
                  <a:pt x="17781" y="2466"/>
                </a:cubicBezTo>
                <a:lnTo>
                  <a:pt x="17781" y="2466"/>
                </a:lnTo>
                <a:cubicBezTo>
                  <a:pt x="17781" y="2557"/>
                  <a:pt x="17781" y="2557"/>
                  <a:pt x="17690" y="2557"/>
                </a:cubicBezTo>
                <a:cubicBezTo>
                  <a:pt x="17599" y="2557"/>
                  <a:pt x="17393" y="2648"/>
                  <a:pt x="17599" y="2648"/>
                </a:cubicBezTo>
                <a:cubicBezTo>
                  <a:pt x="17450" y="2705"/>
                  <a:pt x="17234" y="2734"/>
                  <a:pt x="17102" y="2734"/>
                </a:cubicBezTo>
                <a:cubicBezTo>
                  <a:pt x="16971" y="2734"/>
                  <a:pt x="16925" y="2705"/>
                  <a:pt x="17119" y="2648"/>
                </a:cubicBezTo>
                <a:lnTo>
                  <a:pt x="17211" y="2648"/>
                </a:lnTo>
                <a:cubicBezTo>
                  <a:pt x="17211" y="2602"/>
                  <a:pt x="17165" y="2579"/>
                  <a:pt x="17082" y="2579"/>
                </a:cubicBezTo>
                <a:cubicBezTo>
                  <a:pt x="17000" y="2579"/>
                  <a:pt x="16880" y="2602"/>
                  <a:pt x="16731" y="2648"/>
                </a:cubicBezTo>
                <a:lnTo>
                  <a:pt x="15111" y="2648"/>
                </a:lnTo>
                <a:lnTo>
                  <a:pt x="15019" y="2557"/>
                </a:lnTo>
                <a:lnTo>
                  <a:pt x="15019" y="2465"/>
                </a:lnTo>
                <a:lnTo>
                  <a:pt x="14837" y="2465"/>
                </a:lnTo>
                <a:cubicBezTo>
                  <a:pt x="14837" y="2374"/>
                  <a:pt x="14837" y="2374"/>
                  <a:pt x="14746" y="2374"/>
                </a:cubicBezTo>
                <a:lnTo>
                  <a:pt x="14746" y="2283"/>
                </a:lnTo>
                <a:lnTo>
                  <a:pt x="14837" y="2283"/>
                </a:lnTo>
                <a:lnTo>
                  <a:pt x="15111" y="2191"/>
                </a:lnTo>
                <a:cubicBezTo>
                  <a:pt x="15111" y="1986"/>
                  <a:pt x="15111" y="1803"/>
                  <a:pt x="15019" y="1621"/>
                </a:cubicBezTo>
                <a:cubicBezTo>
                  <a:pt x="14928" y="1507"/>
                  <a:pt x="14746" y="1324"/>
                  <a:pt x="14540" y="1324"/>
                </a:cubicBezTo>
                <a:cubicBezTo>
                  <a:pt x="14449" y="1233"/>
                  <a:pt x="14449" y="1233"/>
                  <a:pt x="14358" y="1233"/>
                </a:cubicBezTo>
                <a:lnTo>
                  <a:pt x="14084" y="1324"/>
                </a:lnTo>
                <a:cubicBezTo>
                  <a:pt x="13878" y="1324"/>
                  <a:pt x="13696" y="1324"/>
                  <a:pt x="13604" y="1415"/>
                </a:cubicBezTo>
                <a:lnTo>
                  <a:pt x="13216" y="1507"/>
                </a:lnTo>
                <a:cubicBezTo>
                  <a:pt x="12942" y="1507"/>
                  <a:pt x="12646" y="1621"/>
                  <a:pt x="12463" y="1712"/>
                </a:cubicBezTo>
                <a:lnTo>
                  <a:pt x="12646" y="1803"/>
                </a:lnTo>
                <a:lnTo>
                  <a:pt x="12166" y="1895"/>
                </a:lnTo>
                <a:cubicBezTo>
                  <a:pt x="11984" y="1895"/>
                  <a:pt x="11892" y="1803"/>
                  <a:pt x="12258" y="1712"/>
                </a:cubicBezTo>
                <a:cubicBezTo>
                  <a:pt x="12075" y="1712"/>
                  <a:pt x="11687" y="1986"/>
                  <a:pt x="11687" y="1986"/>
                </a:cubicBezTo>
                <a:cubicBezTo>
                  <a:pt x="11525" y="2030"/>
                  <a:pt x="11442" y="2047"/>
                  <a:pt x="11410" y="2047"/>
                </a:cubicBezTo>
                <a:cubicBezTo>
                  <a:pt x="11385" y="2047"/>
                  <a:pt x="11390" y="2037"/>
                  <a:pt x="11413" y="2021"/>
                </a:cubicBezTo>
                <a:lnTo>
                  <a:pt x="11413" y="2021"/>
                </a:lnTo>
                <a:cubicBezTo>
                  <a:pt x="11224" y="2105"/>
                  <a:pt x="11182" y="2203"/>
                  <a:pt x="10842" y="2283"/>
                </a:cubicBezTo>
                <a:cubicBezTo>
                  <a:pt x="10744" y="2313"/>
                  <a:pt x="10690" y="2323"/>
                  <a:pt x="10659" y="2323"/>
                </a:cubicBezTo>
                <a:cubicBezTo>
                  <a:pt x="10596" y="2323"/>
                  <a:pt x="10622" y="2283"/>
                  <a:pt x="10546" y="2283"/>
                </a:cubicBezTo>
                <a:cubicBezTo>
                  <a:pt x="10546" y="2283"/>
                  <a:pt x="10454" y="2283"/>
                  <a:pt x="10363" y="2374"/>
                </a:cubicBezTo>
                <a:lnTo>
                  <a:pt x="9975" y="2465"/>
                </a:lnTo>
                <a:cubicBezTo>
                  <a:pt x="9975" y="2283"/>
                  <a:pt x="9884" y="2191"/>
                  <a:pt x="9884" y="2077"/>
                </a:cubicBezTo>
                <a:cubicBezTo>
                  <a:pt x="9701" y="1621"/>
                  <a:pt x="9222" y="1324"/>
                  <a:pt x="8743" y="1141"/>
                </a:cubicBezTo>
                <a:lnTo>
                  <a:pt x="8743" y="1141"/>
                </a:lnTo>
                <a:cubicBezTo>
                  <a:pt x="8743" y="1141"/>
                  <a:pt x="8834" y="1233"/>
                  <a:pt x="8743" y="1233"/>
                </a:cubicBezTo>
                <a:cubicBezTo>
                  <a:pt x="8743" y="1233"/>
                  <a:pt x="8651" y="1233"/>
                  <a:pt x="8469" y="1141"/>
                </a:cubicBezTo>
                <a:cubicBezTo>
                  <a:pt x="8560" y="1050"/>
                  <a:pt x="8263" y="936"/>
                  <a:pt x="7989" y="936"/>
                </a:cubicBezTo>
                <a:cubicBezTo>
                  <a:pt x="7791" y="936"/>
                  <a:pt x="7563" y="987"/>
                  <a:pt x="7372" y="987"/>
                </a:cubicBezTo>
                <a:cubicBezTo>
                  <a:pt x="7277" y="987"/>
                  <a:pt x="7190" y="974"/>
                  <a:pt x="7122" y="936"/>
                </a:cubicBezTo>
                <a:lnTo>
                  <a:pt x="7122" y="936"/>
                </a:lnTo>
                <a:cubicBezTo>
                  <a:pt x="7327" y="1050"/>
                  <a:pt x="7031" y="1050"/>
                  <a:pt x="6757" y="1141"/>
                </a:cubicBezTo>
                <a:lnTo>
                  <a:pt x="6665" y="1233"/>
                </a:lnTo>
                <a:cubicBezTo>
                  <a:pt x="6665" y="1050"/>
                  <a:pt x="6665" y="845"/>
                  <a:pt x="6551" y="662"/>
                </a:cubicBezTo>
                <a:cubicBezTo>
                  <a:pt x="6460" y="365"/>
                  <a:pt x="6095" y="91"/>
                  <a:pt x="57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689" name="Google Shape;689;p30"/>
          <p:cNvGrpSpPr/>
          <p:nvPr/>
        </p:nvGrpSpPr>
        <p:grpSpPr>
          <a:xfrm flipH="1">
            <a:off x="7320591" y="2773234"/>
            <a:ext cx="1225985" cy="1367872"/>
            <a:chOff x="-1225989" y="778859"/>
            <a:chExt cx="1225985" cy="1367872"/>
          </a:xfrm>
        </p:grpSpPr>
        <p:sp>
          <p:nvSpPr>
            <p:cNvPr id="690" name="Google Shape;690;p30"/>
            <p:cNvSpPr/>
            <p:nvPr/>
          </p:nvSpPr>
          <p:spPr>
            <a:xfrm>
              <a:off x="-1165853" y="939308"/>
              <a:ext cx="928525" cy="240690"/>
            </a:xfrm>
            <a:custGeom>
              <a:avLst/>
              <a:gdLst/>
              <a:ahLst/>
              <a:cxnLst/>
              <a:rect l="l" t="t" r="r" b="b"/>
              <a:pathLst>
                <a:path w="26433" h="6848" extrusionOk="0">
                  <a:moveTo>
                    <a:pt x="25861" y="0"/>
                  </a:moveTo>
                  <a:lnTo>
                    <a:pt x="25861" y="0"/>
                  </a:lnTo>
                  <a:cubicBezTo>
                    <a:pt x="25953" y="206"/>
                    <a:pt x="25953" y="480"/>
                    <a:pt x="25861" y="571"/>
                  </a:cubicBezTo>
                  <a:lnTo>
                    <a:pt x="21479" y="5342"/>
                  </a:lnTo>
                  <a:cubicBezTo>
                    <a:pt x="21388" y="5433"/>
                    <a:pt x="21296" y="5524"/>
                    <a:pt x="21205" y="5524"/>
                  </a:cubicBezTo>
                  <a:lnTo>
                    <a:pt x="92" y="6483"/>
                  </a:lnTo>
                  <a:lnTo>
                    <a:pt x="0" y="6483"/>
                  </a:lnTo>
                  <a:cubicBezTo>
                    <a:pt x="92" y="6757"/>
                    <a:pt x="274" y="6848"/>
                    <a:pt x="480" y="6848"/>
                  </a:cubicBezTo>
                  <a:lnTo>
                    <a:pt x="571" y="6848"/>
                  </a:lnTo>
                  <a:lnTo>
                    <a:pt x="21593" y="5912"/>
                  </a:lnTo>
                  <a:cubicBezTo>
                    <a:pt x="21684" y="5912"/>
                    <a:pt x="21867" y="5912"/>
                    <a:pt x="21867" y="5821"/>
                  </a:cubicBezTo>
                  <a:lnTo>
                    <a:pt x="26250" y="1050"/>
                  </a:lnTo>
                  <a:cubicBezTo>
                    <a:pt x="26432" y="868"/>
                    <a:pt x="26432" y="480"/>
                    <a:pt x="26250" y="297"/>
                  </a:cubicBezTo>
                  <a:lnTo>
                    <a:pt x="25861" y="0"/>
                  </a:lnTo>
                  <a:close/>
                </a:path>
              </a:pathLst>
            </a:custGeom>
            <a:solidFill>
              <a:srgbClr val="D4C5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1" name="Google Shape;691;p30"/>
            <p:cNvSpPr/>
            <p:nvPr/>
          </p:nvSpPr>
          <p:spPr>
            <a:xfrm>
              <a:off x="-1196307" y="778859"/>
              <a:ext cx="945351" cy="388310"/>
            </a:xfrm>
            <a:custGeom>
              <a:avLst/>
              <a:gdLst/>
              <a:ahLst/>
              <a:cxnLst/>
              <a:rect l="l" t="t" r="r" b="b"/>
              <a:pathLst>
                <a:path w="26912" h="11048" extrusionOk="0">
                  <a:moveTo>
                    <a:pt x="21593" y="0"/>
                  </a:moveTo>
                  <a:lnTo>
                    <a:pt x="479" y="959"/>
                  </a:lnTo>
                  <a:cubicBezTo>
                    <a:pt x="297" y="1050"/>
                    <a:pt x="0" y="1256"/>
                    <a:pt x="0" y="1530"/>
                  </a:cubicBezTo>
                  <a:lnTo>
                    <a:pt x="479" y="10568"/>
                  </a:lnTo>
                  <a:cubicBezTo>
                    <a:pt x="479" y="10842"/>
                    <a:pt x="662" y="11048"/>
                    <a:pt x="959" y="11048"/>
                  </a:cubicBezTo>
                  <a:lnTo>
                    <a:pt x="22072" y="10089"/>
                  </a:lnTo>
                  <a:cubicBezTo>
                    <a:pt x="22163" y="10089"/>
                    <a:pt x="22255" y="9998"/>
                    <a:pt x="22346" y="9907"/>
                  </a:cubicBezTo>
                  <a:lnTo>
                    <a:pt x="26728" y="5136"/>
                  </a:lnTo>
                  <a:cubicBezTo>
                    <a:pt x="26911" y="4953"/>
                    <a:pt x="26820" y="4680"/>
                    <a:pt x="26637" y="4474"/>
                  </a:cubicBezTo>
                  <a:lnTo>
                    <a:pt x="21890" y="206"/>
                  </a:lnTo>
                  <a:cubicBezTo>
                    <a:pt x="21775" y="115"/>
                    <a:pt x="21684" y="0"/>
                    <a:pt x="215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2" name="Google Shape;692;p30"/>
            <p:cNvSpPr/>
            <p:nvPr/>
          </p:nvSpPr>
          <p:spPr>
            <a:xfrm>
              <a:off x="-1213168" y="1728722"/>
              <a:ext cx="949356" cy="418009"/>
            </a:xfrm>
            <a:custGeom>
              <a:avLst/>
              <a:gdLst/>
              <a:ahLst/>
              <a:cxnLst/>
              <a:rect l="l" t="t" r="r" b="b"/>
              <a:pathLst>
                <a:path w="27026" h="11893" extrusionOk="0">
                  <a:moveTo>
                    <a:pt x="5821" y="3424"/>
                  </a:moveTo>
                  <a:lnTo>
                    <a:pt x="15316" y="4269"/>
                  </a:lnTo>
                  <a:lnTo>
                    <a:pt x="15043" y="8172"/>
                  </a:lnTo>
                  <a:lnTo>
                    <a:pt x="5433" y="7327"/>
                  </a:lnTo>
                  <a:lnTo>
                    <a:pt x="5821" y="3424"/>
                  </a:lnTo>
                  <a:close/>
                  <a:moveTo>
                    <a:pt x="1347" y="0"/>
                  </a:moveTo>
                  <a:cubicBezTo>
                    <a:pt x="1051" y="0"/>
                    <a:pt x="868" y="183"/>
                    <a:pt x="868" y="366"/>
                  </a:cubicBezTo>
                  <a:lnTo>
                    <a:pt x="1" y="9404"/>
                  </a:lnTo>
                  <a:cubicBezTo>
                    <a:pt x="1" y="9701"/>
                    <a:pt x="206" y="9975"/>
                    <a:pt x="480" y="9975"/>
                  </a:cubicBezTo>
                  <a:lnTo>
                    <a:pt x="21502" y="11778"/>
                  </a:lnTo>
                  <a:lnTo>
                    <a:pt x="21502" y="11892"/>
                  </a:lnTo>
                  <a:cubicBezTo>
                    <a:pt x="21593" y="11892"/>
                    <a:pt x="21799" y="11778"/>
                    <a:pt x="21890" y="11687"/>
                  </a:cubicBezTo>
                  <a:lnTo>
                    <a:pt x="26729" y="7601"/>
                  </a:lnTo>
                  <a:cubicBezTo>
                    <a:pt x="27026" y="7419"/>
                    <a:pt x="27026" y="7122"/>
                    <a:pt x="26820" y="6939"/>
                  </a:cubicBezTo>
                  <a:lnTo>
                    <a:pt x="22735" y="1986"/>
                  </a:lnTo>
                  <a:cubicBezTo>
                    <a:pt x="22643" y="1895"/>
                    <a:pt x="22461" y="1804"/>
                    <a:pt x="22370" y="1804"/>
                  </a:cubicBezTo>
                  <a:lnTo>
                    <a:pt x="1347" y="0"/>
                  </a:lnTo>
                  <a:close/>
                </a:path>
              </a:pathLst>
            </a:custGeom>
            <a:solidFill>
              <a:srgbClr val="D4C5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3" name="Google Shape;693;p30"/>
            <p:cNvSpPr/>
            <p:nvPr/>
          </p:nvSpPr>
          <p:spPr>
            <a:xfrm>
              <a:off x="-1225989" y="1711886"/>
              <a:ext cx="945351" cy="418009"/>
            </a:xfrm>
            <a:custGeom>
              <a:avLst/>
              <a:gdLst/>
              <a:ahLst/>
              <a:cxnLst/>
              <a:rect l="l" t="t" r="r" b="b"/>
              <a:pathLst>
                <a:path w="26912" h="11893" extrusionOk="0">
                  <a:moveTo>
                    <a:pt x="1324" y="0"/>
                  </a:moveTo>
                  <a:cubicBezTo>
                    <a:pt x="1050" y="0"/>
                    <a:pt x="845" y="183"/>
                    <a:pt x="754" y="479"/>
                  </a:cubicBezTo>
                  <a:lnTo>
                    <a:pt x="1" y="9518"/>
                  </a:lnTo>
                  <a:cubicBezTo>
                    <a:pt x="1" y="9792"/>
                    <a:pt x="183" y="9975"/>
                    <a:pt x="480" y="10089"/>
                  </a:cubicBezTo>
                  <a:lnTo>
                    <a:pt x="21388" y="11892"/>
                  </a:lnTo>
                  <a:cubicBezTo>
                    <a:pt x="21593" y="11892"/>
                    <a:pt x="21685" y="11892"/>
                    <a:pt x="21776" y="11801"/>
                  </a:cubicBezTo>
                  <a:lnTo>
                    <a:pt x="26729" y="7692"/>
                  </a:lnTo>
                  <a:cubicBezTo>
                    <a:pt x="26912" y="7510"/>
                    <a:pt x="26912" y="7236"/>
                    <a:pt x="26820" y="6939"/>
                  </a:cubicBezTo>
                  <a:lnTo>
                    <a:pt x="22620" y="2100"/>
                  </a:lnTo>
                  <a:cubicBezTo>
                    <a:pt x="22529" y="1986"/>
                    <a:pt x="22438" y="1895"/>
                    <a:pt x="22346" y="1895"/>
                  </a:cubicBezTo>
                  <a:lnTo>
                    <a:pt x="132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4" name="Google Shape;694;p30"/>
            <p:cNvSpPr/>
            <p:nvPr/>
          </p:nvSpPr>
          <p:spPr>
            <a:xfrm>
              <a:off x="-1209164" y="1216868"/>
              <a:ext cx="1135391" cy="454914"/>
            </a:xfrm>
            <a:custGeom>
              <a:avLst/>
              <a:gdLst/>
              <a:ahLst/>
              <a:cxnLst/>
              <a:rect l="l" t="t" r="r" b="b"/>
              <a:pathLst>
                <a:path w="32322" h="12943" extrusionOk="0">
                  <a:moveTo>
                    <a:pt x="24721" y="3630"/>
                  </a:moveTo>
                  <a:lnTo>
                    <a:pt x="24995" y="7237"/>
                  </a:lnTo>
                  <a:lnTo>
                    <a:pt x="7214" y="9040"/>
                  </a:lnTo>
                  <a:lnTo>
                    <a:pt x="6848" y="5433"/>
                  </a:lnTo>
                  <a:lnTo>
                    <a:pt x="24721" y="3630"/>
                  </a:lnTo>
                  <a:close/>
                  <a:moveTo>
                    <a:pt x="29194" y="1"/>
                  </a:moveTo>
                  <a:lnTo>
                    <a:pt x="457" y="2945"/>
                  </a:lnTo>
                  <a:cubicBezTo>
                    <a:pt x="183" y="2945"/>
                    <a:pt x="1" y="3242"/>
                    <a:pt x="92" y="3516"/>
                  </a:cubicBezTo>
                  <a:lnTo>
                    <a:pt x="937" y="12555"/>
                  </a:lnTo>
                  <a:cubicBezTo>
                    <a:pt x="937" y="12760"/>
                    <a:pt x="1233" y="12943"/>
                    <a:pt x="1416" y="12943"/>
                  </a:cubicBezTo>
                  <a:lnTo>
                    <a:pt x="1507" y="12943"/>
                  </a:lnTo>
                  <a:lnTo>
                    <a:pt x="30244" y="10090"/>
                  </a:lnTo>
                  <a:cubicBezTo>
                    <a:pt x="30336" y="10090"/>
                    <a:pt x="30518" y="9998"/>
                    <a:pt x="30610" y="9907"/>
                  </a:cubicBezTo>
                  <a:lnTo>
                    <a:pt x="31956" y="8195"/>
                  </a:lnTo>
                  <a:lnTo>
                    <a:pt x="32321" y="2375"/>
                  </a:lnTo>
                  <a:lnTo>
                    <a:pt x="29560" y="206"/>
                  </a:lnTo>
                  <a:cubicBezTo>
                    <a:pt x="29468" y="92"/>
                    <a:pt x="29377" y="1"/>
                    <a:pt x="29286" y="1"/>
                  </a:cubicBezTo>
                  <a:close/>
                </a:path>
              </a:pathLst>
            </a:custGeom>
            <a:solidFill>
              <a:srgbClr val="D4C5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5" name="Google Shape;695;p30"/>
            <p:cNvSpPr/>
            <p:nvPr/>
          </p:nvSpPr>
          <p:spPr>
            <a:xfrm>
              <a:off x="-1222793" y="1204039"/>
              <a:ext cx="1222788" cy="454106"/>
            </a:xfrm>
            <a:custGeom>
              <a:avLst/>
              <a:gdLst/>
              <a:ahLst/>
              <a:cxnLst/>
              <a:rect l="l" t="t" r="r" b="b"/>
              <a:pathLst>
                <a:path w="34810" h="12920" extrusionOk="0">
                  <a:moveTo>
                    <a:pt x="29194" y="1"/>
                  </a:moveTo>
                  <a:lnTo>
                    <a:pt x="480" y="2945"/>
                  </a:lnTo>
                  <a:cubicBezTo>
                    <a:pt x="183" y="2945"/>
                    <a:pt x="1" y="3219"/>
                    <a:pt x="1" y="3425"/>
                  </a:cubicBezTo>
                  <a:lnTo>
                    <a:pt x="959" y="12441"/>
                  </a:lnTo>
                  <a:cubicBezTo>
                    <a:pt x="959" y="12737"/>
                    <a:pt x="1233" y="12920"/>
                    <a:pt x="1416" y="12920"/>
                  </a:cubicBezTo>
                  <a:lnTo>
                    <a:pt x="30244" y="9975"/>
                  </a:lnTo>
                  <a:cubicBezTo>
                    <a:pt x="30336" y="9975"/>
                    <a:pt x="30427" y="9975"/>
                    <a:pt x="30518" y="9884"/>
                  </a:cubicBezTo>
                  <a:lnTo>
                    <a:pt x="34627" y="4840"/>
                  </a:lnTo>
                  <a:cubicBezTo>
                    <a:pt x="34809" y="4657"/>
                    <a:pt x="34718" y="4360"/>
                    <a:pt x="34513" y="4178"/>
                  </a:cubicBezTo>
                  <a:lnTo>
                    <a:pt x="29582" y="92"/>
                  </a:lnTo>
                  <a:cubicBezTo>
                    <a:pt x="29491" y="1"/>
                    <a:pt x="29286" y="1"/>
                    <a:pt x="291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96" name="Google Shape;696;p30"/>
          <p:cNvSpPr/>
          <p:nvPr/>
        </p:nvSpPr>
        <p:spPr>
          <a:xfrm rot="-10460359" flipH="1">
            <a:off x="1354345" y="1154413"/>
            <a:ext cx="220504" cy="516690"/>
          </a:xfrm>
          <a:custGeom>
            <a:avLst/>
            <a:gdLst/>
            <a:ahLst/>
            <a:cxnLst/>
            <a:rect l="l" t="t" r="r" b="b"/>
            <a:pathLst>
              <a:path w="6277" h="14700" extrusionOk="0">
                <a:moveTo>
                  <a:pt x="3859" y="1"/>
                </a:moveTo>
                <a:cubicBezTo>
                  <a:pt x="2821" y="1"/>
                  <a:pt x="1794" y="815"/>
                  <a:pt x="1712" y="1925"/>
                </a:cubicBezTo>
                <a:lnTo>
                  <a:pt x="91" y="12585"/>
                </a:lnTo>
                <a:cubicBezTo>
                  <a:pt x="0" y="13635"/>
                  <a:pt x="662" y="14571"/>
                  <a:pt x="1712" y="14662"/>
                </a:cubicBezTo>
                <a:cubicBezTo>
                  <a:pt x="1829" y="14687"/>
                  <a:pt x="1947" y="14699"/>
                  <a:pt x="2063" y="14699"/>
                </a:cubicBezTo>
                <a:cubicBezTo>
                  <a:pt x="2893" y="14699"/>
                  <a:pt x="3640" y="14077"/>
                  <a:pt x="3721" y="13155"/>
                </a:cubicBezTo>
                <a:lnTo>
                  <a:pt x="5136" y="3934"/>
                </a:lnTo>
                <a:cubicBezTo>
                  <a:pt x="5227" y="3067"/>
                  <a:pt x="4656" y="2405"/>
                  <a:pt x="3903" y="2314"/>
                </a:cubicBezTo>
                <a:cubicBezTo>
                  <a:pt x="3798" y="2285"/>
                  <a:pt x="3693" y="2271"/>
                  <a:pt x="3588" y="2271"/>
                </a:cubicBezTo>
                <a:cubicBezTo>
                  <a:pt x="2947" y="2271"/>
                  <a:pt x="2361" y="2787"/>
                  <a:pt x="2283" y="3455"/>
                </a:cubicBezTo>
                <a:lnTo>
                  <a:pt x="1233" y="10394"/>
                </a:lnTo>
                <a:cubicBezTo>
                  <a:pt x="1233" y="10485"/>
                  <a:pt x="1347" y="10576"/>
                  <a:pt x="1438" y="10576"/>
                </a:cubicBezTo>
                <a:lnTo>
                  <a:pt x="1529" y="10485"/>
                </a:lnTo>
                <a:lnTo>
                  <a:pt x="2579" y="3546"/>
                </a:lnTo>
                <a:cubicBezTo>
                  <a:pt x="2663" y="2939"/>
                  <a:pt x="3151" y="2485"/>
                  <a:pt x="3742" y="2485"/>
                </a:cubicBezTo>
                <a:cubicBezTo>
                  <a:pt x="3795" y="2485"/>
                  <a:pt x="3849" y="2489"/>
                  <a:pt x="3903" y="2496"/>
                </a:cubicBezTo>
                <a:cubicBezTo>
                  <a:pt x="4474" y="2587"/>
                  <a:pt x="4953" y="3158"/>
                  <a:pt x="4862" y="3820"/>
                </a:cubicBezTo>
                <a:lnTo>
                  <a:pt x="3515" y="13155"/>
                </a:lnTo>
                <a:cubicBezTo>
                  <a:pt x="3345" y="13941"/>
                  <a:pt x="2683" y="14489"/>
                  <a:pt x="1893" y="14489"/>
                </a:cubicBezTo>
                <a:cubicBezTo>
                  <a:pt x="1833" y="14489"/>
                  <a:pt x="1773" y="14486"/>
                  <a:pt x="1712" y="14479"/>
                </a:cubicBezTo>
                <a:cubicBezTo>
                  <a:pt x="867" y="14297"/>
                  <a:pt x="297" y="13521"/>
                  <a:pt x="388" y="12676"/>
                </a:cubicBezTo>
                <a:lnTo>
                  <a:pt x="1917" y="1925"/>
                </a:lnTo>
                <a:cubicBezTo>
                  <a:pt x="2081" y="982"/>
                  <a:pt x="2947" y="278"/>
                  <a:pt x="3882" y="278"/>
                </a:cubicBezTo>
                <a:cubicBezTo>
                  <a:pt x="3988" y="278"/>
                  <a:pt x="4094" y="286"/>
                  <a:pt x="4200" y="305"/>
                </a:cubicBezTo>
                <a:cubicBezTo>
                  <a:pt x="5341" y="396"/>
                  <a:pt x="6003" y="1446"/>
                  <a:pt x="5912" y="2496"/>
                </a:cubicBezTo>
                <a:lnTo>
                  <a:pt x="4656" y="10964"/>
                </a:lnTo>
                <a:cubicBezTo>
                  <a:pt x="4656" y="11056"/>
                  <a:pt x="4656" y="11147"/>
                  <a:pt x="4770" y="11147"/>
                </a:cubicBezTo>
                <a:cubicBezTo>
                  <a:pt x="4862" y="11147"/>
                  <a:pt x="4953" y="11056"/>
                  <a:pt x="4953" y="11056"/>
                </a:cubicBezTo>
                <a:lnTo>
                  <a:pt x="6186" y="2587"/>
                </a:lnTo>
                <a:cubicBezTo>
                  <a:pt x="6277" y="1355"/>
                  <a:pt x="5432" y="214"/>
                  <a:pt x="4200" y="31"/>
                </a:cubicBezTo>
                <a:cubicBezTo>
                  <a:pt x="4087" y="11"/>
                  <a:pt x="3973" y="1"/>
                  <a:pt x="3859"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2">
  <p:cSld name="CUSTOM_19">
    <p:spTree>
      <p:nvGrpSpPr>
        <p:cNvPr id="1" name="Shape 697"/>
        <p:cNvGrpSpPr/>
        <p:nvPr/>
      </p:nvGrpSpPr>
      <p:grpSpPr>
        <a:xfrm>
          <a:off x="0" y="0"/>
          <a:ext cx="0" cy="0"/>
          <a:chOff x="0" y="0"/>
          <a:chExt cx="0" cy="0"/>
        </a:xfrm>
      </p:grpSpPr>
      <p:grpSp>
        <p:nvGrpSpPr>
          <p:cNvPr id="698" name="Google Shape;698;p31"/>
          <p:cNvGrpSpPr/>
          <p:nvPr/>
        </p:nvGrpSpPr>
        <p:grpSpPr>
          <a:xfrm>
            <a:off x="95162" y="199025"/>
            <a:ext cx="8825129" cy="4814880"/>
            <a:chOff x="95162" y="199025"/>
            <a:chExt cx="8825129" cy="4814880"/>
          </a:xfrm>
        </p:grpSpPr>
        <p:sp>
          <p:nvSpPr>
            <p:cNvPr id="699" name="Google Shape;699;p31"/>
            <p:cNvSpPr/>
            <p:nvPr/>
          </p:nvSpPr>
          <p:spPr>
            <a:xfrm>
              <a:off x="604291" y="250805"/>
              <a:ext cx="8316000" cy="4763100"/>
            </a:xfrm>
            <a:prstGeom prst="roundRect">
              <a:avLst>
                <a:gd name="adj" fmla="val 4643"/>
              </a:avLst>
            </a:prstGeom>
            <a:solidFill>
              <a:srgbClr val="E3E3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0" name="Google Shape;700;p31"/>
            <p:cNvSpPr/>
            <p:nvPr/>
          </p:nvSpPr>
          <p:spPr>
            <a:xfrm>
              <a:off x="439175" y="199025"/>
              <a:ext cx="8409600" cy="4763100"/>
            </a:xfrm>
            <a:prstGeom prst="roundRect">
              <a:avLst>
                <a:gd name="adj" fmla="val 4643"/>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701" name="Google Shape;701;p31"/>
            <p:cNvGrpSpPr/>
            <p:nvPr/>
          </p:nvGrpSpPr>
          <p:grpSpPr>
            <a:xfrm>
              <a:off x="95162" y="199027"/>
              <a:ext cx="344001" cy="1985625"/>
              <a:chOff x="95162" y="199027"/>
              <a:chExt cx="344001" cy="1985625"/>
            </a:xfrm>
          </p:grpSpPr>
          <p:sp>
            <p:nvSpPr>
              <p:cNvPr id="702" name="Google Shape;702;p31"/>
              <p:cNvSpPr/>
              <p:nvPr/>
            </p:nvSpPr>
            <p:spPr>
              <a:xfrm>
                <a:off x="208199" y="1155322"/>
                <a:ext cx="153964" cy="1022898"/>
              </a:xfrm>
              <a:custGeom>
                <a:avLst/>
                <a:gdLst/>
                <a:ahLst/>
                <a:cxnLst/>
                <a:rect l="l" t="t" r="r" b="b"/>
                <a:pathLst>
                  <a:path w="4383" h="29103" extrusionOk="0">
                    <a:moveTo>
                      <a:pt x="0" y="1"/>
                    </a:moveTo>
                    <a:lnTo>
                      <a:pt x="0" y="26546"/>
                    </a:lnTo>
                    <a:cubicBezTo>
                      <a:pt x="0" y="27779"/>
                      <a:pt x="777" y="28829"/>
                      <a:pt x="1918" y="29103"/>
                    </a:cubicBezTo>
                    <a:cubicBezTo>
                      <a:pt x="4383" y="28623"/>
                      <a:pt x="3995" y="26820"/>
                      <a:pt x="3995" y="26820"/>
                    </a:cubicBezTo>
                    <a:lnTo>
                      <a:pt x="3995" y="663"/>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3" name="Google Shape;703;p31"/>
              <p:cNvSpPr/>
              <p:nvPr/>
            </p:nvSpPr>
            <p:spPr>
              <a:xfrm>
                <a:off x="208199" y="1018141"/>
                <a:ext cx="194079" cy="1166510"/>
              </a:xfrm>
              <a:custGeom>
                <a:avLst/>
                <a:gdLst/>
                <a:ahLst/>
                <a:cxnLst/>
                <a:rect l="l" t="t" r="r" b="b"/>
                <a:pathLst>
                  <a:path w="5525" h="33189" extrusionOk="0">
                    <a:moveTo>
                      <a:pt x="0" y="0"/>
                    </a:moveTo>
                    <a:lnTo>
                      <a:pt x="0" y="3904"/>
                    </a:lnTo>
                    <a:lnTo>
                      <a:pt x="3995" y="4566"/>
                    </a:lnTo>
                    <a:lnTo>
                      <a:pt x="3995" y="30723"/>
                    </a:lnTo>
                    <a:cubicBezTo>
                      <a:pt x="3995" y="30723"/>
                      <a:pt x="4383" y="32526"/>
                      <a:pt x="1918" y="33006"/>
                    </a:cubicBezTo>
                    <a:cubicBezTo>
                      <a:pt x="2192" y="33188"/>
                      <a:pt x="2488" y="33188"/>
                      <a:pt x="2762" y="33188"/>
                    </a:cubicBezTo>
                    <a:cubicBezTo>
                      <a:pt x="4292" y="33188"/>
                      <a:pt x="5524" y="31956"/>
                      <a:pt x="5524" y="30449"/>
                    </a:cubicBezTo>
                    <a:lnTo>
                      <a:pt x="5524" y="0"/>
                    </a:lnTo>
                    <a:close/>
                  </a:path>
                </a:pathLst>
              </a:custGeom>
              <a:solidFill>
                <a:srgbClr val="D8D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4" name="Google Shape;704;p31"/>
              <p:cNvSpPr/>
              <p:nvPr/>
            </p:nvSpPr>
            <p:spPr>
              <a:xfrm>
                <a:off x="95162" y="329811"/>
                <a:ext cx="123508" cy="725269"/>
              </a:xfrm>
              <a:custGeom>
                <a:avLst/>
                <a:gdLst/>
                <a:ahLst/>
                <a:cxnLst/>
                <a:rect l="l" t="t" r="r" b="b"/>
                <a:pathLst>
                  <a:path w="3516" h="20635" extrusionOk="0">
                    <a:moveTo>
                      <a:pt x="2762" y="0"/>
                    </a:moveTo>
                    <a:cubicBezTo>
                      <a:pt x="1233" y="0"/>
                      <a:pt x="0" y="1233"/>
                      <a:pt x="0" y="2671"/>
                    </a:cubicBezTo>
                    <a:lnTo>
                      <a:pt x="0" y="19881"/>
                    </a:lnTo>
                    <a:cubicBezTo>
                      <a:pt x="0" y="20361"/>
                      <a:pt x="365" y="20634"/>
                      <a:pt x="753" y="20634"/>
                    </a:cubicBezTo>
                    <a:cubicBezTo>
                      <a:pt x="1233" y="20634"/>
                      <a:pt x="1507" y="20361"/>
                      <a:pt x="1507" y="19881"/>
                    </a:cubicBezTo>
                    <a:lnTo>
                      <a:pt x="1507" y="2671"/>
                    </a:lnTo>
                    <a:cubicBezTo>
                      <a:pt x="1507" y="1986"/>
                      <a:pt x="2077" y="1530"/>
                      <a:pt x="2762" y="1530"/>
                    </a:cubicBezTo>
                    <a:cubicBezTo>
                      <a:pt x="3127" y="1530"/>
                      <a:pt x="3515" y="1142"/>
                      <a:pt x="3515" y="754"/>
                    </a:cubicBezTo>
                    <a:cubicBezTo>
                      <a:pt x="3515" y="274"/>
                      <a:pt x="3127" y="0"/>
                      <a:pt x="27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5" name="Google Shape;705;p31"/>
              <p:cNvSpPr/>
              <p:nvPr/>
            </p:nvSpPr>
            <p:spPr>
              <a:xfrm>
                <a:off x="158495" y="329811"/>
                <a:ext cx="60173" cy="69838"/>
              </a:xfrm>
              <a:custGeom>
                <a:avLst/>
                <a:gdLst/>
                <a:ahLst/>
                <a:cxnLst/>
                <a:rect l="l" t="t" r="r" b="b"/>
                <a:pathLst>
                  <a:path w="1713" h="1987" extrusionOk="0">
                    <a:moveTo>
                      <a:pt x="959" y="0"/>
                    </a:moveTo>
                    <a:cubicBezTo>
                      <a:pt x="571" y="0"/>
                      <a:pt x="274" y="92"/>
                      <a:pt x="0" y="183"/>
                    </a:cubicBezTo>
                    <a:lnTo>
                      <a:pt x="0" y="1986"/>
                    </a:lnTo>
                    <a:cubicBezTo>
                      <a:pt x="183" y="1712"/>
                      <a:pt x="571" y="1530"/>
                      <a:pt x="959" y="1530"/>
                    </a:cubicBezTo>
                    <a:cubicBezTo>
                      <a:pt x="1324" y="1530"/>
                      <a:pt x="1712" y="1142"/>
                      <a:pt x="1712" y="754"/>
                    </a:cubicBezTo>
                    <a:cubicBezTo>
                      <a:pt x="1712" y="274"/>
                      <a:pt x="1324" y="0"/>
                      <a:pt x="959" y="0"/>
                    </a:cubicBezTo>
                    <a:close/>
                  </a:path>
                </a:pathLst>
              </a:custGeom>
              <a:solidFill>
                <a:srgbClr val="D582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6" name="Google Shape;706;p31"/>
              <p:cNvSpPr/>
              <p:nvPr/>
            </p:nvSpPr>
            <p:spPr>
              <a:xfrm>
                <a:off x="175321" y="199027"/>
                <a:ext cx="263843" cy="926664"/>
              </a:xfrm>
              <a:custGeom>
                <a:avLst/>
                <a:gdLst/>
                <a:ahLst/>
                <a:cxnLst/>
                <a:rect l="l" t="t" r="r" b="b"/>
                <a:pathLst>
                  <a:path w="7511" h="26365" extrusionOk="0">
                    <a:moveTo>
                      <a:pt x="3698" y="1"/>
                    </a:moveTo>
                    <a:cubicBezTo>
                      <a:pt x="2466" y="1"/>
                      <a:pt x="1416" y="571"/>
                      <a:pt x="754" y="1530"/>
                    </a:cubicBezTo>
                    <a:cubicBezTo>
                      <a:pt x="275" y="2101"/>
                      <a:pt x="1" y="2854"/>
                      <a:pt x="1" y="3721"/>
                    </a:cubicBezTo>
                    <a:lnTo>
                      <a:pt x="1" y="25109"/>
                    </a:lnTo>
                    <a:cubicBezTo>
                      <a:pt x="1" y="25793"/>
                      <a:pt x="480" y="26364"/>
                      <a:pt x="1142" y="26364"/>
                    </a:cubicBezTo>
                    <a:lnTo>
                      <a:pt x="6278" y="26364"/>
                    </a:lnTo>
                    <a:cubicBezTo>
                      <a:pt x="6940" y="26364"/>
                      <a:pt x="7510" y="25793"/>
                      <a:pt x="7510" y="25109"/>
                    </a:cubicBezTo>
                    <a:lnTo>
                      <a:pt x="7510" y="3721"/>
                    </a:lnTo>
                    <a:cubicBezTo>
                      <a:pt x="7510" y="2671"/>
                      <a:pt x="7031" y="1827"/>
                      <a:pt x="6369" y="1051"/>
                    </a:cubicBezTo>
                    <a:cubicBezTo>
                      <a:pt x="5707" y="389"/>
                      <a:pt x="4748" y="1"/>
                      <a:pt x="3698" y="1"/>
                    </a:cubicBezTo>
                    <a:close/>
                  </a:path>
                </a:pathLst>
              </a:custGeom>
              <a:solidFill>
                <a:srgbClr val="E274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7" name="Google Shape;707;p31"/>
              <p:cNvSpPr/>
              <p:nvPr/>
            </p:nvSpPr>
            <p:spPr>
              <a:xfrm>
                <a:off x="175321" y="229535"/>
                <a:ext cx="226959" cy="896156"/>
              </a:xfrm>
              <a:custGeom>
                <a:avLst/>
                <a:gdLst/>
                <a:ahLst/>
                <a:cxnLst/>
                <a:rect l="l" t="t" r="r" b="b"/>
                <a:pathLst>
                  <a:path w="6461" h="25497" extrusionOk="0">
                    <a:moveTo>
                      <a:pt x="2763" y="0"/>
                    </a:moveTo>
                    <a:cubicBezTo>
                      <a:pt x="1986" y="0"/>
                      <a:pt x="1325" y="274"/>
                      <a:pt x="754" y="662"/>
                    </a:cubicBezTo>
                    <a:cubicBezTo>
                      <a:pt x="275" y="1233"/>
                      <a:pt x="1" y="1986"/>
                      <a:pt x="1" y="2853"/>
                    </a:cubicBezTo>
                    <a:lnTo>
                      <a:pt x="1" y="24241"/>
                    </a:lnTo>
                    <a:cubicBezTo>
                      <a:pt x="1" y="24925"/>
                      <a:pt x="480" y="25496"/>
                      <a:pt x="1142" y="25496"/>
                    </a:cubicBezTo>
                    <a:lnTo>
                      <a:pt x="5319" y="25496"/>
                    </a:lnTo>
                    <a:cubicBezTo>
                      <a:pt x="5981" y="25496"/>
                      <a:pt x="6460" y="24925"/>
                      <a:pt x="6460" y="24241"/>
                    </a:cubicBezTo>
                    <a:lnTo>
                      <a:pt x="6460" y="3812"/>
                    </a:lnTo>
                    <a:cubicBezTo>
                      <a:pt x="6460" y="2762"/>
                      <a:pt x="6072" y="1803"/>
                      <a:pt x="5410" y="1141"/>
                    </a:cubicBezTo>
                    <a:cubicBezTo>
                      <a:pt x="4748" y="480"/>
                      <a:pt x="3790" y="0"/>
                      <a:pt x="27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708" name="Google Shape;708;p31"/>
          <p:cNvSpPr/>
          <p:nvPr/>
        </p:nvSpPr>
        <p:spPr>
          <a:xfrm rot="2514211" flipH="1">
            <a:off x="7765354" y="4076694"/>
            <a:ext cx="247531" cy="579352"/>
          </a:xfrm>
          <a:custGeom>
            <a:avLst/>
            <a:gdLst/>
            <a:ahLst/>
            <a:cxnLst/>
            <a:rect l="l" t="t" r="r" b="b"/>
            <a:pathLst>
              <a:path w="6277" h="14700" extrusionOk="0">
                <a:moveTo>
                  <a:pt x="3859" y="1"/>
                </a:moveTo>
                <a:cubicBezTo>
                  <a:pt x="2821" y="1"/>
                  <a:pt x="1794" y="815"/>
                  <a:pt x="1712" y="1925"/>
                </a:cubicBezTo>
                <a:lnTo>
                  <a:pt x="91" y="12585"/>
                </a:lnTo>
                <a:cubicBezTo>
                  <a:pt x="0" y="13635"/>
                  <a:pt x="662" y="14571"/>
                  <a:pt x="1712" y="14662"/>
                </a:cubicBezTo>
                <a:cubicBezTo>
                  <a:pt x="1829" y="14687"/>
                  <a:pt x="1947" y="14699"/>
                  <a:pt x="2063" y="14699"/>
                </a:cubicBezTo>
                <a:cubicBezTo>
                  <a:pt x="2893" y="14699"/>
                  <a:pt x="3640" y="14077"/>
                  <a:pt x="3721" y="13155"/>
                </a:cubicBezTo>
                <a:lnTo>
                  <a:pt x="5136" y="3934"/>
                </a:lnTo>
                <a:cubicBezTo>
                  <a:pt x="5227" y="3067"/>
                  <a:pt x="4656" y="2405"/>
                  <a:pt x="3903" y="2314"/>
                </a:cubicBezTo>
                <a:cubicBezTo>
                  <a:pt x="3798" y="2285"/>
                  <a:pt x="3693" y="2271"/>
                  <a:pt x="3588" y="2271"/>
                </a:cubicBezTo>
                <a:cubicBezTo>
                  <a:pt x="2947" y="2271"/>
                  <a:pt x="2361" y="2787"/>
                  <a:pt x="2283" y="3455"/>
                </a:cubicBezTo>
                <a:lnTo>
                  <a:pt x="1233" y="10394"/>
                </a:lnTo>
                <a:cubicBezTo>
                  <a:pt x="1233" y="10485"/>
                  <a:pt x="1347" y="10576"/>
                  <a:pt x="1438" y="10576"/>
                </a:cubicBezTo>
                <a:lnTo>
                  <a:pt x="1529" y="10485"/>
                </a:lnTo>
                <a:lnTo>
                  <a:pt x="2579" y="3546"/>
                </a:lnTo>
                <a:cubicBezTo>
                  <a:pt x="2663" y="2939"/>
                  <a:pt x="3151" y="2485"/>
                  <a:pt x="3742" y="2485"/>
                </a:cubicBezTo>
                <a:cubicBezTo>
                  <a:pt x="3795" y="2485"/>
                  <a:pt x="3849" y="2489"/>
                  <a:pt x="3903" y="2496"/>
                </a:cubicBezTo>
                <a:cubicBezTo>
                  <a:pt x="4474" y="2587"/>
                  <a:pt x="4953" y="3158"/>
                  <a:pt x="4862" y="3820"/>
                </a:cubicBezTo>
                <a:lnTo>
                  <a:pt x="3515" y="13155"/>
                </a:lnTo>
                <a:cubicBezTo>
                  <a:pt x="3345" y="13941"/>
                  <a:pt x="2683" y="14489"/>
                  <a:pt x="1893" y="14489"/>
                </a:cubicBezTo>
                <a:cubicBezTo>
                  <a:pt x="1833" y="14489"/>
                  <a:pt x="1773" y="14486"/>
                  <a:pt x="1712" y="14479"/>
                </a:cubicBezTo>
                <a:cubicBezTo>
                  <a:pt x="867" y="14297"/>
                  <a:pt x="297" y="13521"/>
                  <a:pt x="388" y="12676"/>
                </a:cubicBezTo>
                <a:lnTo>
                  <a:pt x="1917" y="1925"/>
                </a:lnTo>
                <a:cubicBezTo>
                  <a:pt x="2081" y="982"/>
                  <a:pt x="2947" y="278"/>
                  <a:pt x="3882" y="278"/>
                </a:cubicBezTo>
                <a:cubicBezTo>
                  <a:pt x="3988" y="278"/>
                  <a:pt x="4094" y="286"/>
                  <a:pt x="4200" y="305"/>
                </a:cubicBezTo>
                <a:cubicBezTo>
                  <a:pt x="5341" y="396"/>
                  <a:pt x="6003" y="1446"/>
                  <a:pt x="5912" y="2496"/>
                </a:cubicBezTo>
                <a:lnTo>
                  <a:pt x="4656" y="10964"/>
                </a:lnTo>
                <a:cubicBezTo>
                  <a:pt x="4656" y="11056"/>
                  <a:pt x="4656" y="11147"/>
                  <a:pt x="4770" y="11147"/>
                </a:cubicBezTo>
                <a:cubicBezTo>
                  <a:pt x="4862" y="11147"/>
                  <a:pt x="4953" y="11056"/>
                  <a:pt x="4953" y="11056"/>
                </a:cubicBezTo>
                <a:lnTo>
                  <a:pt x="6186" y="2587"/>
                </a:lnTo>
                <a:cubicBezTo>
                  <a:pt x="6277" y="1355"/>
                  <a:pt x="5432" y="214"/>
                  <a:pt x="4200" y="31"/>
                </a:cubicBezTo>
                <a:cubicBezTo>
                  <a:pt x="4087" y="11"/>
                  <a:pt x="3973" y="1"/>
                  <a:pt x="3859"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709" name="Google Shape;709;p31"/>
          <p:cNvGrpSpPr/>
          <p:nvPr/>
        </p:nvGrpSpPr>
        <p:grpSpPr>
          <a:xfrm rot="-10225309" flipH="1">
            <a:off x="607971" y="819005"/>
            <a:ext cx="1226035" cy="1367929"/>
            <a:chOff x="-1225989" y="778859"/>
            <a:chExt cx="1225985" cy="1367872"/>
          </a:xfrm>
        </p:grpSpPr>
        <p:sp>
          <p:nvSpPr>
            <p:cNvPr id="710" name="Google Shape;710;p31"/>
            <p:cNvSpPr/>
            <p:nvPr/>
          </p:nvSpPr>
          <p:spPr>
            <a:xfrm>
              <a:off x="-1165853" y="939308"/>
              <a:ext cx="928525" cy="240690"/>
            </a:xfrm>
            <a:custGeom>
              <a:avLst/>
              <a:gdLst/>
              <a:ahLst/>
              <a:cxnLst/>
              <a:rect l="l" t="t" r="r" b="b"/>
              <a:pathLst>
                <a:path w="26433" h="6848" extrusionOk="0">
                  <a:moveTo>
                    <a:pt x="25861" y="0"/>
                  </a:moveTo>
                  <a:lnTo>
                    <a:pt x="25861" y="0"/>
                  </a:lnTo>
                  <a:cubicBezTo>
                    <a:pt x="25953" y="206"/>
                    <a:pt x="25953" y="480"/>
                    <a:pt x="25861" y="571"/>
                  </a:cubicBezTo>
                  <a:lnTo>
                    <a:pt x="21479" y="5342"/>
                  </a:lnTo>
                  <a:cubicBezTo>
                    <a:pt x="21388" y="5433"/>
                    <a:pt x="21296" y="5524"/>
                    <a:pt x="21205" y="5524"/>
                  </a:cubicBezTo>
                  <a:lnTo>
                    <a:pt x="92" y="6483"/>
                  </a:lnTo>
                  <a:lnTo>
                    <a:pt x="0" y="6483"/>
                  </a:lnTo>
                  <a:cubicBezTo>
                    <a:pt x="92" y="6757"/>
                    <a:pt x="274" y="6848"/>
                    <a:pt x="480" y="6848"/>
                  </a:cubicBezTo>
                  <a:lnTo>
                    <a:pt x="571" y="6848"/>
                  </a:lnTo>
                  <a:lnTo>
                    <a:pt x="21593" y="5912"/>
                  </a:lnTo>
                  <a:cubicBezTo>
                    <a:pt x="21684" y="5912"/>
                    <a:pt x="21867" y="5912"/>
                    <a:pt x="21867" y="5821"/>
                  </a:cubicBezTo>
                  <a:lnTo>
                    <a:pt x="26250" y="1050"/>
                  </a:lnTo>
                  <a:cubicBezTo>
                    <a:pt x="26432" y="868"/>
                    <a:pt x="26432" y="480"/>
                    <a:pt x="26250" y="297"/>
                  </a:cubicBezTo>
                  <a:lnTo>
                    <a:pt x="25861" y="0"/>
                  </a:lnTo>
                  <a:close/>
                </a:path>
              </a:pathLst>
            </a:custGeom>
            <a:solidFill>
              <a:srgbClr val="D4C5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1" name="Google Shape;711;p31"/>
            <p:cNvSpPr/>
            <p:nvPr/>
          </p:nvSpPr>
          <p:spPr>
            <a:xfrm>
              <a:off x="-1196307" y="778859"/>
              <a:ext cx="945351" cy="388310"/>
            </a:xfrm>
            <a:custGeom>
              <a:avLst/>
              <a:gdLst/>
              <a:ahLst/>
              <a:cxnLst/>
              <a:rect l="l" t="t" r="r" b="b"/>
              <a:pathLst>
                <a:path w="26912" h="11048" extrusionOk="0">
                  <a:moveTo>
                    <a:pt x="21593" y="0"/>
                  </a:moveTo>
                  <a:lnTo>
                    <a:pt x="479" y="959"/>
                  </a:lnTo>
                  <a:cubicBezTo>
                    <a:pt x="297" y="1050"/>
                    <a:pt x="0" y="1256"/>
                    <a:pt x="0" y="1530"/>
                  </a:cubicBezTo>
                  <a:lnTo>
                    <a:pt x="479" y="10568"/>
                  </a:lnTo>
                  <a:cubicBezTo>
                    <a:pt x="479" y="10842"/>
                    <a:pt x="662" y="11048"/>
                    <a:pt x="959" y="11048"/>
                  </a:cubicBezTo>
                  <a:lnTo>
                    <a:pt x="22072" y="10089"/>
                  </a:lnTo>
                  <a:cubicBezTo>
                    <a:pt x="22163" y="10089"/>
                    <a:pt x="22255" y="9998"/>
                    <a:pt x="22346" y="9907"/>
                  </a:cubicBezTo>
                  <a:lnTo>
                    <a:pt x="26728" y="5136"/>
                  </a:lnTo>
                  <a:cubicBezTo>
                    <a:pt x="26911" y="4953"/>
                    <a:pt x="26820" y="4680"/>
                    <a:pt x="26637" y="4474"/>
                  </a:cubicBezTo>
                  <a:lnTo>
                    <a:pt x="21890" y="206"/>
                  </a:lnTo>
                  <a:cubicBezTo>
                    <a:pt x="21775" y="115"/>
                    <a:pt x="21684" y="0"/>
                    <a:pt x="215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2" name="Google Shape;712;p31"/>
            <p:cNvSpPr/>
            <p:nvPr/>
          </p:nvSpPr>
          <p:spPr>
            <a:xfrm>
              <a:off x="-1213168" y="1728722"/>
              <a:ext cx="949356" cy="418009"/>
            </a:xfrm>
            <a:custGeom>
              <a:avLst/>
              <a:gdLst/>
              <a:ahLst/>
              <a:cxnLst/>
              <a:rect l="l" t="t" r="r" b="b"/>
              <a:pathLst>
                <a:path w="27026" h="11893" extrusionOk="0">
                  <a:moveTo>
                    <a:pt x="5821" y="3424"/>
                  </a:moveTo>
                  <a:lnTo>
                    <a:pt x="15316" y="4269"/>
                  </a:lnTo>
                  <a:lnTo>
                    <a:pt x="15043" y="8172"/>
                  </a:lnTo>
                  <a:lnTo>
                    <a:pt x="5433" y="7327"/>
                  </a:lnTo>
                  <a:lnTo>
                    <a:pt x="5821" y="3424"/>
                  </a:lnTo>
                  <a:close/>
                  <a:moveTo>
                    <a:pt x="1347" y="0"/>
                  </a:moveTo>
                  <a:cubicBezTo>
                    <a:pt x="1051" y="0"/>
                    <a:pt x="868" y="183"/>
                    <a:pt x="868" y="366"/>
                  </a:cubicBezTo>
                  <a:lnTo>
                    <a:pt x="1" y="9404"/>
                  </a:lnTo>
                  <a:cubicBezTo>
                    <a:pt x="1" y="9701"/>
                    <a:pt x="206" y="9975"/>
                    <a:pt x="480" y="9975"/>
                  </a:cubicBezTo>
                  <a:lnTo>
                    <a:pt x="21502" y="11778"/>
                  </a:lnTo>
                  <a:lnTo>
                    <a:pt x="21502" y="11892"/>
                  </a:lnTo>
                  <a:cubicBezTo>
                    <a:pt x="21593" y="11892"/>
                    <a:pt x="21799" y="11778"/>
                    <a:pt x="21890" y="11687"/>
                  </a:cubicBezTo>
                  <a:lnTo>
                    <a:pt x="26729" y="7601"/>
                  </a:lnTo>
                  <a:cubicBezTo>
                    <a:pt x="27026" y="7419"/>
                    <a:pt x="27026" y="7122"/>
                    <a:pt x="26820" y="6939"/>
                  </a:cubicBezTo>
                  <a:lnTo>
                    <a:pt x="22735" y="1986"/>
                  </a:lnTo>
                  <a:cubicBezTo>
                    <a:pt x="22643" y="1895"/>
                    <a:pt x="22461" y="1804"/>
                    <a:pt x="22370" y="1804"/>
                  </a:cubicBezTo>
                  <a:lnTo>
                    <a:pt x="1347" y="0"/>
                  </a:lnTo>
                  <a:close/>
                </a:path>
              </a:pathLst>
            </a:custGeom>
            <a:solidFill>
              <a:srgbClr val="D4C5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3" name="Google Shape;713;p31"/>
            <p:cNvSpPr/>
            <p:nvPr/>
          </p:nvSpPr>
          <p:spPr>
            <a:xfrm>
              <a:off x="-1225989" y="1711886"/>
              <a:ext cx="945351" cy="418009"/>
            </a:xfrm>
            <a:custGeom>
              <a:avLst/>
              <a:gdLst/>
              <a:ahLst/>
              <a:cxnLst/>
              <a:rect l="l" t="t" r="r" b="b"/>
              <a:pathLst>
                <a:path w="26912" h="11893" extrusionOk="0">
                  <a:moveTo>
                    <a:pt x="1324" y="0"/>
                  </a:moveTo>
                  <a:cubicBezTo>
                    <a:pt x="1050" y="0"/>
                    <a:pt x="845" y="183"/>
                    <a:pt x="754" y="479"/>
                  </a:cubicBezTo>
                  <a:lnTo>
                    <a:pt x="1" y="9518"/>
                  </a:lnTo>
                  <a:cubicBezTo>
                    <a:pt x="1" y="9792"/>
                    <a:pt x="183" y="9975"/>
                    <a:pt x="480" y="10089"/>
                  </a:cubicBezTo>
                  <a:lnTo>
                    <a:pt x="21388" y="11892"/>
                  </a:lnTo>
                  <a:cubicBezTo>
                    <a:pt x="21593" y="11892"/>
                    <a:pt x="21685" y="11892"/>
                    <a:pt x="21776" y="11801"/>
                  </a:cubicBezTo>
                  <a:lnTo>
                    <a:pt x="26729" y="7692"/>
                  </a:lnTo>
                  <a:cubicBezTo>
                    <a:pt x="26912" y="7510"/>
                    <a:pt x="26912" y="7236"/>
                    <a:pt x="26820" y="6939"/>
                  </a:cubicBezTo>
                  <a:lnTo>
                    <a:pt x="22620" y="2100"/>
                  </a:lnTo>
                  <a:cubicBezTo>
                    <a:pt x="22529" y="1986"/>
                    <a:pt x="22438" y="1895"/>
                    <a:pt x="22346" y="1895"/>
                  </a:cubicBezTo>
                  <a:lnTo>
                    <a:pt x="132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4" name="Google Shape;714;p31"/>
            <p:cNvSpPr/>
            <p:nvPr/>
          </p:nvSpPr>
          <p:spPr>
            <a:xfrm>
              <a:off x="-1209164" y="1216868"/>
              <a:ext cx="1135391" cy="454914"/>
            </a:xfrm>
            <a:custGeom>
              <a:avLst/>
              <a:gdLst/>
              <a:ahLst/>
              <a:cxnLst/>
              <a:rect l="l" t="t" r="r" b="b"/>
              <a:pathLst>
                <a:path w="32322" h="12943" extrusionOk="0">
                  <a:moveTo>
                    <a:pt x="24721" y="3630"/>
                  </a:moveTo>
                  <a:lnTo>
                    <a:pt x="24995" y="7237"/>
                  </a:lnTo>
                  <a:lnTo>
                    <a:pt x="7214" y="9040"/>
                  </a:lnTo>
                  <a:lnTo>
                    <a:pt x="6848" y="5433"/>
                  </a:lnTo>
                  <a:lnTo>
                    <a:pt x="24721" y="3630"/>
                  </a:lnTo>
                  <a:close/>
                  <a:moveTo>
                    <a:pt x="29194" y="1"/>
                  </a:moveTo>
                  <a:lnTo>
                    <a:pt x="457" y="2945"/>
                  </a:lnTo>
                  <a:cubicBezTo>
                    <a:pt x="183" y="2945"/>
                    <a:pt x="1" y="3242"/>
                    <a:pt x="92" y="3516"/>
                  </a:cubicBezTo>
                  <a:lnTo>
                    <a:pt x="937" y="12555"/>
                  </a:lnTo>
                  <a:cubicBezTo>
                    <a:pt x="937" y="12760"/>
                    <a:pt x="1233" y="12943"/>
                    <a:pt x="1416" y="12943"/>
                  </a:cubicBezTo>
                  <a:lnTo>
                    <a:pt x="1507" y="12943"/>
                  </a:lnTo>
                  <a:lnTo>
                    <a:pt x="30244" y="10090"/>
                  </a:lnTo>
                  <a:cubicBezTo>
                    <a:pt x="30336" y="10090"/>
                    <a:pt x="30518" y="9998"/>
                    <a:pt x="30610" y="9907"/>
                  </a:cubicBezTo>
                  <a:lnTo>
                    <a:pt x="31956" y="8195"/>
                  </a:lnTo>
                  <a:lnTo>
                    <a:pt x="32321" y="2375"/>
                  </a:lnTo>
                  <a:lnTo>
                    <a:pt x="29560" y="206"/>
                  </a:lnTo>
                  <a:cubicBezTo>
                    <a:pt x="29468" y="92"/>
                    <a:pt x="29377" y="1"/>
                    <a:pt x="29286" y="1"/>
                  </a:cubicBezTo>
                  <a:close/>
                </a:path>
              </a:pathLst>
            </a:custGeom>
            <a:solidFill>
              <a:srgbClr val="D4C5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5" name="Google Shape;715;p31"/>
            <p:cNvSpPr/>
            <p:nvPr/>
          </p:nvSpPr>
          <p:spPr>
            <a:xfrm>
              <a:off x="-1222793" y="1204039"/>
              <a:ext cx="1222788" cy="454106"/>
            </a:xfrm>
            <a:custGeom>
              <a:avLst/>
              <a:gdLst/>
              <a:ahLst/>
              <a:cxnLst/>
              <a:rect l="l" t="t" r="r" b="b"/>
              <a:pathLst>
                <a:path w="34810" h="12920" extrusionOk="0">
                  <a:moveTo>
                    <a:pt x="29194" y="1"/>
                  </a:moveTo>
                  <a:lnTo>
                    <a:pt x="480" y="2945"/>
                  </a:lnTo>
                  <a:cubicBezTo>
                    <a:pt x="183" y="2945"/>
                    <a:pt x="1" y="3219"/>
                    <a:pt x="1" y="3425"/>
                  </a:cubicBezTo>
                  <a:lnTo>
                    <a:pt x="959" y="12441"/>
                  </a:lnTo>
                  <a:cubicBezTo>
                    <a:pt x="959" y="12737"/>
                    <a:pt x="1233" y="12920"/>
                    <a:pt x="1416" y="12920"/>
                  </a:cubicBezTo>
                  <a:lnTo>
                    <a:pt x="30244" y="9975"/>
                  </a:lnTo>
                  <a:cubicBezTo>
                    <a:pt x="30336" y="9975"/>
                    <a:pt x="30427" y="9975"/>
                    <a:pt x="30518" y="9884"/>
                  </a:cubicBezTo>
                  <a:lnTo>
                    <a:pt x="34627" y="4840"/>
                  </a:lnTo>
                  <a:cubicBezTo>
                    <a:pt x="34809" y="4657"/>
                    <a:pt x="34718" y="4360"/>
                    <a:pt x="34513" y="4178"/>
                  </a:cubicBezTo>
                  <a:lnTo>
                    <a:pt x="29582" y="92"/>
                  </a:lnTo>
                  <a:cubicBezTo>
                    <a:pt x="29491" y="1"/>
                    <a:pt x="29286" y="1"/>
                    <a:pt x="291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716" name="Google Shape;716;p31"/>
          <p:cNvSpPr/>
          <p:nvPr/>
        </p:nvSpPr>
        <p:spPr>
          <a:xfrm rot="335668" flipH="1">
            <a:off x="8205459" y="3483567"/>
            <a:ext cx="248860" cy="576218"/>
          </a:xfrm>
          <a:custGeom>
            <a:avLst/>
            <a:gdLst/>
            <a:ahLst/>
            <a:cxnLst/>
            <a:rect l="l" t="t" r="r" b="b"/>
            <a:pathLst>
              <a:path w="6277" h="14700" extrusionOk="0">
                <a:moveTo>
                  <a:pt x="3859" y="1"/>
                </a:moveTo>
                <a:cubicBezTo>
                  <a:pt x="2821" y="1"/>
                  <a:pt x="1794" y="815"/>
                  <a:pt x="1712" y="1925"/>
                </a:cubicBezTo>
                <a:lnTo>
                  <a:pt x="91" y="12585"/>
                </a:lnTo>
                <a:cubicBezTo>
                  <a:pt x="0" y="13635"/>
                  <a:pt x="662" y="14571"/>
                  <a:pt x="1712" y="14662"/>
                </a:cubicBezTo>
                <a:cubicBezTo>
                  <a:pt x="1829" y="14687"/>
                  <a:pt x="1947" y="14699"/>
                  <a:pt x="2063" y="14699"/>
                </a:cubicBezTo>
                <a:cubicBezTo>
                  <a:pt x="2893" y="14699"/>
                  <a:pt x="3640" y="14077"/>
                  <a:pt x="3721" y="13155"/>
                </a:cubicBezTo>
                <a:lnTo>
                  <a:pt x="5136" y="3934"/>
                </a:lnTo>
                <a:cubicBezTo>
                  <a:pt x="5227" y="3067"/>
                  <a:pt x="4656" y="2405"/>
                  <a:pt x="3903" y="2314"/>
                </a:cubicBezTo>
                <a:cubicBezTo>
                  <a:pt x="3798" y="2285"/>
                  <a:pt x="3693" y="2271"/>
                  <a:pt x="3588" y="2271"/>
                </a:cubicBezTo>
                <a:cubicBezTo>
                  <a:pt x="2947" y="2271"/>
                  <a:pt x="2361" y="2787"/>
                  <a:pt x="2283" y="3455"/>
                </a:cubicBezTo>
                <a:lnTo>
                  <a:pt x="1233" y="10394"/>
                </a:lnTo>
                <a:cubicBezTo>
                  <a:pt x="1233" y="10485"/>
                  <a:pt x="1347" y="10576"/>
                  <a:pt x="1438" y="10576"/>
                </a:cubicBezTo>
                <a:lnTo>
                  <a:pt x="1529" y="10485"/>
                </a:lnTo>
                <a:lnTo>
                  <a:pt x="2579" y="3546"/>
                </a:lnTo>
                <a:cubicBezTo>
                  <a:pt x="2663" y="2939"/>
                  <a:pt x="3151" y="2485"/>
                  <a:pt x="3742" y="2485"/>
                </a:cubicBezTo>
                <a:cubicBezTo>
                  <a:pt x="3795" y="2485"/>
                  <a:pt x="3849" y="2489"/>
                  <a:pt x="3903" y="2496"/>
                </a:cubicBezTo>
                <a:cubicBezTo>
                  <a:pt x="4474" y="2587"/>
                  <a:pt x="4953" y="3158"/>
                  <a:pt x="4862" y="3820"/>
                </a:cubicBezTo>
                <a:lnTo>
                  <a:pt x="3515" y="13155"/>
                </a:lnTo>
                <a:cubicBezTo>
                  <a:pt x="3345" y="13941"/>
                  <a:pt x="2683" y="14489"/>
                  <a:pt x="1893" y="14489"/>
                </a:cubicBezTo>
                <a:cubicBezTo>
                  <a:pt x="1833" y="14489"/>
                  <a:pt x="1773" y="14486"/>
                  <a:pt x="1712" y="14479"/>
                </a:cubicBezTo>
                <a:cubicBezTo>
                  <a:pt x="867" y="14297"/>
                  <a:pt x="297" y="13521"/>
                  <a:pt x="388" y="12676"/>
                </a:cubicBezTo>
                <a:lnTo>
                  <a:pt x="1917" y="1925"/>
                </a:lnTo>
                <a:cubicBezTo>
                  <a:pt x="2081" y="982"/>
                  <a:pt x="2947" y="278"/>
                  <a:pt x="3882" y="278"/>
                </a:cubicBezTo>
                <a:cubicBezTo>
                  <a:pt x="3988" y="278"/>
                  <a:pt x="4094" y="286"/>
                  <a:pt x="4200" y="305"/>
                </a:cubicBezTo>
                <a:cubicBezTo>
                  <a:pt x="5341" y="396"/>
                  <a:pt x="6003" y="1446"/>
                  <a:pt x="5912" y="2496"/>
                </a:cubicBezTo>
                <a:lnTo>
                  <a:pt x="4656" y="10964"/>
                </a:lnTo>
                <a:cubicBezTo>
                  <a:pt x="4656" y="11056"/>
                  <a:pt x="4656" y="11147"/>
                  <a:pt x="4770" y="11147"/>
                </a:cubicBezTo>
                <a:cubicBezTo>
                  <a:pt x="4862" y="11147"/>
                  <a:pt x="4953" y="11056"/>
                  <a:pt x="4953" y="11056"/>
                </a:cubicBezTo>
                <a:lnTo>
                  <a:pt x="6186" y="2587"/>
                </a:lnTo>
                <a:cubicBezTo>
                  <a:pt x="6277" y="1355"/>
                  <a:pt x="5432" y="214"/>
                  <a:pt x="4200" y="31"/>
                </a:cubicBezTo>
                <a:cubicBezTo>
                  <a:pt x="4087" y="11"/>
                  <a:pt x="3973" y="1"/>
                  <a:pt x="3859"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matchingName="Title and body">
  <p:cSld name="TITLE_AND_BODY">
    <p:spTree>
      <p:nvGrpSpPr>
        <p:cNvPr id="1" name="Shape 51"/>
        <p:cNvGrpSpPr/>
        <p:nvPr/>
      </p:nvGrpSpPr>
      <p:grpSpPr>
        <a:xfrm>
          <a:off x="0" y="0"/>
          <a:ext cx="0" cy="0"/>
          <a:chOff x="0" y="0"/>
          <a:chExt cx="0" cy="0"/>
        </a:xfrm>
      </p:grpSpPr>
      <p:sp>
        <p:nvSpPr>
          <p:cNvPr id="52" name="Google Shape;52;p4"/>
          <p:cNvSpPr/>
          <p:nvPr/>
        </p:nvSpPr>
        <p:spPr>
          <a:xfrm>
            <a:off x="604291" y="250805"/>
            <a:ext cx="8316000" cy="4763100"/>
          </a:xfrm>
          <a:prstGeom prst="roundRect">
            <a:avLst>
              <a:gd name="adj" fmla="val 4643"/>
            </a:avLst>
          </a:prstGeom>
          <a:solidFill>
            <a:srgbClr val="E3E3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 name="Google Shape;53;p4"/>
          <p:cNvSpPr/>
          <p:nvPr/>
        </p:nvSpPr>
        <p:spPr>
          <a:xfrm>
            <a:off x="439175" y="199025"/>
            <a:ext cx="8409600" cy="4763100"/>
          </a:xfrm>
          <a:prstGeom prst="roundRect">
            <a:avLst>
              <a:gd name="adj" fmla="val 4643"/>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54" name="Google Shape;54;p4"/>
          <p:cNvGrpSpPr/>
          <p:nvPr/>
        </p:nvGrpSpPr>
        <p:grpSpPr>
          <a:xfrm>
            <a:off x="95162" y="199027"/>
            <a:ext cx="344001" cy="1985625"/>
            <a:chOff x="95162" y="199027"/>
            <a:chExt cx="344001" cy="1985625"/>
          </a:xfrm>
        </p:grpSpPr>
        <p:sp>
          <p:nvSpPr>
            <p:cNvPr id="55" name="Google Shape;55;p4"/>
            <p:cNvSpPr/>
            <p:nvPr/>
          </p:nvSpPr>
          <p:spPr>
            <a:xfrm>
              <a:off x="208199" y="1155322"/>
              <a:ext cx="153964" cy="1022898"/>
            </a:xfrm>
            <a:custGeom>
              <a:avLst/>
              <a:gdLst/>
              <a:ahLst/>
              <a:cxnLst/>
              <a:rect l="l" t="t" r="r" b="b"/>
              <a:pathLst>
                <a:path w="4383" h="29103" extrusionOk="0">
                  <a:moveTo>
                    <a:pt x="0" y="1"/>
                  </a:moveTo>
                  <a:lnTo>
                    <a:pt x="0" y="26546"/>
                  </a:lnTo>
                  <a:cubicBezTo>
                    <a:pt x="0" y="27779"/>
                    <a:pt x="777" y="28829"/>
                    <a:pt x="1918" y="29103"/>
                  </a:cubicBezTo>
                  <a:cubicBezTo>
                    <a:pt x="4383" y="28623"/>
                    <a:pt x="3995" y="26820"/>
                    <a:pt x="3995" y="26820"/>
                  </a:cubicBezTo>
                  <a:lnTo>
                    <a:pt x="3995" y="663"/>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 name="Google Shape;56;p4"/>
            <p:cNvSpPr/>
            <p:nvPr/>
          </p:nvSpPr>
          <p:spPr>
            <a:xfrm>
              <a:off x="208199" y="1018141"/>
              <a:ext cx="194079" cy="1166510"/>
            </a:xfrm>
            <a:custGeom>
              <a:avLst/>
              <a:gdLst/>
              <a:ahLst/>
              <a:cxnLst/>
              <a:rect l="l" t="t" r="r" b="b"/>
              <a:pathLst>
                <a:path w="5525" h="33189" extrusionOk="0">
                  <a:moveTo>
                    <a:pt x="0" y="0"/>
                  </a:moveTo>
                  <a:lnTo>
                    <a:pt x="0" y="3904"/>
                  </a:lnTo>
                  <a:lnTo>
                    <a:pt x="3995" y="4566"/>
                  </a:lnTo>
                  <a:lnTo>
                    <a:pt x="3995" y="30723"/>
                  </a:lnTo>
                  <a:cubicBezTo>
                    <a:pt x="3995" y="30723"/>
                    <a:pt x="4383" y="32526"/>
                    <a:pt x="1918" y="33006"/>
                  </a:cubicBezTo>
                  <a:cubicBezTo>
                    <a:pt x="2192" y="33188"/>
                    <a:pt x="2488" y="33188"/>
                    <a:pt x="2762" y="33188"/>
                  </a:cubicBezTo>
                  <a:cubicBezTo>
                    <a:pt x="4292" y="33188"/>
                    <a:pt x="5524" y="31956"/>
                    <a:pt x="5524" y="30449"/>
                  </a:cubicBezTo>
                  <a:lnTo>
                    <a:pt x="5524" y="0"/>
                  </a:lnTo>
                  <a:close/>
                </a:path>
              </a:pathLst>
            </a:custGeom>
            <a:solidFill>
              <a:srgbClr val="D8D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 name="Google Shape;57;p4"/>
            <p:cNvSpPr/>
            <p:nvPr/>
          </p:nvSpPr>
          <p:spPr>
            <a:xfrm>
              <a:off x="95162" y="329811"/>
              <a:ext cx="123508" cy="725269"/>
            </a:xfrm>
            <a:custGeom>
              <a:avLst/>
              <a:gdLst/>
              <a:ahLst/>
              <a:cxnLst/>
              <a:rect l="l" t="t" r="r" b="b"/>
              <a:pathLst>
                <a:path w="3516" h="20635" extrusionOk="0">
                  <a:moveTo>
                    <a:pt x="2762" y="0"/>
                  </a:moveTo>
                  <a:cubicBezTo>
                    <a:pt x="1233" y="0"/>
                    <a:pt x="0" y="1233"/>
                    <a:pt x="0" y="2671"/>
                  </a:cubicBezTo>
                  <a:lnTo>
                    <a:pt x="0" y="19881"/>
                  </a:lnTo>
                  <a:cubicBezTo>
                    <a:pt x="0" y="20361"/>
                    <a:pt x="365" y="20634"/>
                    <a:pt x="753" y="20634"/>
                  </a:cubicBezTo>
                  <a:cubicBezTo>
                    <a:pt x="1233" y="20634"/>
                    <a:pt x="1507" y="20361"/>
                    <a:pt x="1507" y="19881"/>
                  </a:cubicBezTo>
                  <a:lnTo>
                    <a:pt x="1507" y="2671"/>
                  </a:lnTo>
                  <a:cubicBezTo>
                    <a:pt x="1507" y="1986"/>
                    <a:pt x="2077" y="1530"/>
                    <a:pt x="2762" y="1530"/>
                  </a:cubicBezTo>
                  <a:cubicBezTo>
                    <a:pt x="3127" y="1530"/>
                    <a:pt x="3515" y="1142"/>
                    <a:pt x="3515" y="754"/>
                  </a:cubicBezTo>
                  <a:cubicBezTo>
                    <a:pt x="3515" y="274"/>
                    <a:pt x="3127" y="0"/>
                    <a:pt x="27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 name="Google Shape;58;p4"/>
            <p:cNvSpPr/>
            <p:nvPr/>
          </p:nvSpPr>
          <p:spPr>
            <a:xfrm>
              <a:off x="158495" y="329811"/>
              <a:ext cx="60173" cy="69838"/>
            </a:xfrm>
            <a:custGeom>
              <a:avLst/>
              <a:gdLst/>
              <a:ahLst/>
              <a:cxnLst/>
              <a:rect l="l" t="t" r="r" b="b"/>
              <a:pathLst>
                <a:path w="1713" h="1987" extrusionOk="0">
                  <a:moveTo>
                    <a:pt x="959" y="0"/>
                  </a:moveTo>
                  <a:cubicBezTo>
                    <a:pt x="571" y="0"/>
                    <a:pt x="274" y="92"/>
                    <a:pt x="0" y="183"/>
                  </a:cubicBezTo>
                  <a:lnTo>
                    <a:pt x="0" y="1986"/>
                  </a:lnTo>
                  <a:cubicBezTo>
                    <a:pt x="183" y="1712"/>
                    <a:pt x="571" y="1530"/>
                    <a:pt x="959" y="1530"/>
                  </a:cubicBezTo>
                  <a:cubicBezTo>
                    <a:pt x="1324" y="1530"/>
                    <a:pt x="1712" y="1142"/>
                    <a:pt x="1712" y="754"/>
                  </a:cubicBezTo>
                  <a:cubicBezTo>
                    <a:pt x="1712" y="274"/>
                    <a:pt x="1324" y="0"/>
                    <a:pt x="959" y="0"/>
                  </a:cubicBezTo>
                  <a:close/>
                </a:path>
              </a:pathLst>
            </a:custGeom>
            <a:solidFill>
              <a:srgbClr val="D582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 name="Google Shape;59;p4"/>
            <p:cNvSpPr/>
            <p:nvPr/>
          </p:nvSpPr>
          <p:spPr>
            <a:xfrm>
              <a:off x="175321" y="199027"/>
              <a:ext cx="263843" cy="926664"/>
            </a:xfrm>
            <a:custGeom>
              <a:avLst/>
              <a:gdLst/>
              <a:ahLst/>
              <a:cxnLst/>
              <a:rect l="l" t="t" r="r" b="b"/>
              <a:pathLst>
                <a:path w="7511" h="26365" extrusionOk="0">
                  <a:moveTo>
                    <a:pt x="3698" y="1"/>
                  </a:moveTo>
                  <a:cubicBezTo>
                    <a:pt x="2466" y="1"/>
                    <a:pt x="1416" y="571"/>
                    <a:pt x="754" y="1530"/>
                  </a:cubicBezTo>
                  <a:cubicBezTo>
                    <a:pt x="275" y="2101"/>
                    <a:pt x="1" y="2854"/>
                    <a:pt x="1" y="3721"/>
                  </a:cubicBezTo>
                  <a:lnTo>
                    <a:pt x="1" y="25109"/>
                  </a:lnTo>
                  <a:cubicBezTo>
                    <a:pt x="1" y="25793"/>
                    <a:pt x="480" y="26364"/>
                    <a:pt x="1142" y="26364"/>
                  </a:cubicBezTo>
                  <a:lnTo>
                    <a:pt x="6278" y="26364"/>
                  </a:lnTo>
                  <a:cubicBezTo>
                    <a:pt x="6940" y="26364"/>
                    <a:pt x="7510" y="25793"/>
                    <a:pt x="7510" y="25109"/>
                  </a:cubicBezTo>
                  <a:lnTo>
                    <a:pt x="7510" y="3721"/>
                  </a:lnTo>
                  <a:cubicBezTo>
                    <a:pt x="7510" y="2671"/>
                    <a:pt x="7031" y="1827"/>
                    <a:pt x="6369" y="1051"/>
                  </a:cubicBezTo>
                  <a:cubicBezTo>
                    <a:pt x="5707" y="389"/>
                    <a:pt x="4748" y="1"/>
                    <a:pt x="3698" y="1"/>
                  </a:cubicBezTo>
                  <a:close/>
                </a:path>
              </a:pathLst>
            </a:custGeom>
            <a:solidFill>
              <a:srgbClr val="E274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 name="Google Shape;60;p4"/>
            <p:cNvSpPr/>
            <p:nvPr/>
          </p:nvSpPr>
          <p:spPr>
            <a:xfrm>
              <a:off x="175321" y="229535"/>
              <a:ext cx="226959" cy="896156"/>
            </a:xfrm>
            <a:custGeom>
              <a:avLst/>
              <a:gdLst/>
              <a:ahLst/>
              <a:cxnLst/>
              <a:rect l="l" t="t" r="r" b="b"/>
              <a:pathLst>
                <a:path w="6461" h="25497" extrusionOk="0">
                  <a:moveTo>
                    <a:pt x="2763" y="0"/>
                  </a:moveTo>
                  <a:cubicBezTo>
                    <a:pt x="1986" y="0"/>
                    <a:pt x="1325" y="274"/>
                    <a:pt x="754" y="662"/>
                  </a:cubicBezTo>
                  <a:cubicBezTo>
                    <a:pt x="275" y="1233"/>
                    <a:pt x="1" y="1986"/>
                    <a:pt x="1" y="2853"/>
                  </a:cubicBezTo>
                  <a:lnTo>
                    <a:pt x="1" y="24241"/>
                  </a:lnTo>
                  <a:cubicBezTo>
                    <a:pt x="1" y="24925"/>
                    <a:pt x="480" y="25496"/>
                    <a:pt x="1142" y="25496"/>
                  </a:cubicBezTo>
                  <a:lnTo>
                    <a:pt x="5319" y="25496"/>
                  </a:lnTo>
                  <a:cubicBezTo>
                    <a:pt x="5981" y="25496"/>
                    <a:pt x="6460" y="24925"/>
                    <a:pt x="6460" y="24241"/>
                  </a:cubicBezTo>
                  <a:lnTo>
                    <a:pt x="6460" y="3812"/>
                  </a:lnTo>
                  <a:cubicBezTo>
                    <a:pt x="6460" y="2762"/>
                    <a:pt x="6072" y="1803"/>
                    <a:pt x="5410" y="1141"/>
                  </a:cubicBezTo>
                  <a:cubicBezTo>
                    <a:pt x="4748" y="480"/>
                    <a:pt x="3790" y="0"/>
                    <a:pt x="27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1" name="Google Shape;61;p4"/>
          <p:cNvSpPr/>
          <p:nvPr/>
        </p:nvSpPr>
        <p:spPr>
          <a:xfrm>
            <a:off x="849575" y="1155675"/>
            <a:ext cx="7588800" cy="3518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 name="Google Shape;62;p4"/>
          <p:cNvSpPr/>
          <p:nvPr/>
        </p:nvSpPr>
        <p:spPr>
          <a:xfrm rot="-489693">
            <a:off x="7694118" y="694336"/>
            <a:ext cx="1018159" cy="1324570"/>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rgbClr val="EA9999">
              <a:alpha val="45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 name="Google Shape;63;p4"/>
          <p:cNvSpPr/>
          <p:nvPr/>
        </p:nvSpPr>
        <p:spPr>
          <a:xfrm rot="-6465852">
            <a:off x="7694165" y="3667983"/>
            <a:ext cx="1018064" cy="1324446"/>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rgbClr val="EA9999">
              <a:alpha val="45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 name="Google Shape;64;p4"/>
          <p:cNvSpPr txBox="1">
            <a:spLocks noGrp="1"/>
          </p:cNvSpPr>
          <p:nvPr>
            <p:ph type="body" idx="1"/>
          </p:nvPr>
        </p:nvSpPr>
        <p:spPr>
          <a:xfrm>
            <a:off x="985625" y="1257250"/>
            <a:ext cx="7316700" cy="3416400"/>
          </a:xfrm>
          <a:prstGeom prst="rect">
            <a:avLst/>
          </a:prstGeom>
        </p:spPr>
        <p:txBody>
          <a:bodyPr spcFirstLastPara="1" wrap="square" lIns="91425" tIns="91425" rIns="91425" bIns="91425" anchor="t" anchorCtr="0">
            <a:noAutofit/>
          </a:bodyPr>
          <a:lstStyle>
            <a:lvl1pPr marL="457200" lvl="0" indent="-301625">
              <a:spcBef>
                <a:spcPts val="0"/>
              </a:spcBef>
              <a:spcAft>
                <a:spcPts val="0"/>
              </a:spcAft>
              <a:buClr>
                <a:schemeClr val="accent1"/>
              </a:buClr>
              <a:buSzPts val="1150"/>
              <a:buAutoNum type="arabicPeriod"/>
              <a:defRPr sz="1200"/>
            </a:lvl1pPr>
            <a:lvl2pPr marL="914400" lvl="1" indent="-301625">
              <a:spcBef>
                <a:spcPts val="1600"/>
              </a:spcBef>
              <a:spcAft>
                <a:spcPts val="0"/>
              </a:spcAft>
              <a:buSzPts val="1150"/>
              <a:buFont typeface="Muli"/>
              <a:buAutoNum type="alphaLcPeriod"/>
              <a:defRPr/>
            </a:lvl2pPr>
            <a:lvl3pPr marL="1371600" lvl="2" indent="-301625">
              <a:spcBef>
                <a:spcPts val="1600"/>
              </a:spcBef>
              <a:spcAft>
                <a:spcPts val="0"/>
              </a:spcAft>
              <a:buSzPts val="1150"/>
              <a:buFont typeface="Muli"/>
              <a:buAutoNum type="romanLcPeriod"/>
              <a:defRPr/>
            </a:lvl3pPr>
            <a:lvl4pPr marL="1828800" lvl="3" indent="-301625">
              <a:spcBef>
                <a:spcPts val="1600"/>
              </a:spcBef>
              <a:spcAft>
                <a:spcPts val="0"/>
              </a:spcAft>
              <a:buSzPts val="1150"/>
              <a:buFont typeface="Muli"/>
              <a:buAutoNum type="arabicPeriod"/>
              <a:defRPr/>
            </a:lvl4pPr>
            <a:lvl5pPr marL="2286000" lvl="4" indent="-301625">
              <a:spcBef>
                <a:spcPts val="1600"/>
              </a:spcBef>
              <a:spcAft>
                <a:spcPts val="0"/>
              </a:spcAft>
              <a:buSzPts val="1150"/>
              <a:buFont typeface="Muli"/>
              <a:buAutoNum type="alphaLcPeriod"/>
              <a:defRPr/>
            </a:lvl5pPr>
            <a:lvl6pPr marL="2743200" lvl="5" indent="-301625">
              <a:spcBef>
                <a:spcPts val="1600"/>
              </a:spcBef>
              <a:spcAft>
                <a:spcPts val="0"/>
              </a:spcAft>
              <a:buSzPts val="1150"/>
              <a:buFont typeface="Muli"/>
              <a:buAutoNum type="romanLcPeriod"/>
              <a:defRPr/>
            </a:lvl6pPr>
            <a:lvl7pPr marL="3200400" lvl="6" indent="-301625">
              <a:spcBef>
                <a:spcPts val="1600"/>
              </a:spcBef>
              <a:spcAft>
                <a:spcPts val="0"/>
              </a:spcAft>
              <a:buSzPts val="1150"/>
              <a:buFont typeface="Muli"/>
              <a:buAutoNum type="arabicPeriod"/>
              <a:defRPr/>
            </a:lvl7pPr>
            <a:lvl8pPr marL="3657600" lvl="7" indent="-301625">
              <a:spcBef>
                <a:spcPts val="1600"/>
              </a:spcBef>
              <a:spcAft>
                <a:spcPts val="0"/>
              </a:spcAft>
              <a:buSzPts val="1150"/>
              <a:buFont typeface="Muli"/>
              <a:buAutoNum type="alphaLcPeriod"/>
              <a:defRPr/>
            </a:lvl8pPr>
            <a:lvl9pPr marL="4114800" lvl="8" indent="-301625">
              <a:spcBef>
                <a:spcPts val="1600"/>
              </a:spcBef>
              <a:spcAft>
                <a:spcPts val="1600"/>
              </a:spcAft>
              <a:buSzPts val="1150"/>
              <a:buFont typeface="Muli"/>
              <a:buAutoNum type="romanLcPeriod"/>
              <a:defRPr/>
            </a:lvl9pPr>
          </a:lstStyle>
          <a:p/>
        </p:txBody>
      </p:sp>
      <p:sp>
        <p:nvSpPr>
          <p:cNvPr id="65" name="Google Shape;65;p4"/>
          <p:cNvSpPr txBox="1">
            <a:spLocks noGrp="1"/>
          </p:cNvSpPr>
          <p:nvPr>
            <p:ph type="title"/>
          </p:nvPr>
        </p:nvSpPr>
        <p:spPr>
          <a:xfrm>
            <a:off x="414875" y="487775"/>
            <a:ext cx="84582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2600"/>
              <a:buNone/>
              <a:defRPr sz="3000">
                <a:solidFill>
                  <a:schemeClr val="accent1"/>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p:txBody>
      </p:sp>
      <p:sp>
        <p:nvSpPr>
          <p:cNvPr id="66" name="Google Shape;66;p4"/>
          <p:cNvSpPr/>
          <p:nvPr/>
        </p:nvSpPr>
        <p:spPr>
          <a:xfrm rot="-9168154">
            <a:off x="377062" y="2563069"/>
            <a:ext cx="1018070" cy="1324454"/>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rgbClr val="EA9999">
              <a:alpha val="45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1" name="Shape 84"/>
        <p:cNvGrpSpPr/>
        <p:nvPr/>
      </p:nvGrpSpPr>
      <p:grpSpPr>
        <a:xfrm>
          <a:off x="0" y="0"/>
          <a:ext cx="0" cy="0"/>
          <a:chOff x="0" y="0"/>
          <a:chExt cx="0" cy="0"/>
        </a:xfrm>
      </p:grpSpPr>
      <p:grpSp>
        <p:nvGrpSpPr>
          <p:cNvPr id="85" name="Google Shape;85;p6"/>
          <p:cNvGrpSpPr/>
          <p:nvPr/>
        </p:nvGrpSpPr>
        <p:grpSpPr>
          <a:xfrm>
            <a:off x="95162" y="199025"/>
            <a:ext cx="8825129" cy="4814880"/>
            <a:chOff x="95162" y="199025"/>
            <a:chExt cx="8825129" cy="4814880"/>
          </a:xfrm>
        </p:grpSpPr>
        <p:sp>
          <p:nvSpPr>
            <p:cNvPr id="86" name="Google Shape;86;p6"/>
            <p:cNvSpPr/>
            <p:nvPr/>
          </p:nvSpPr>
          <p:spPr>
            <a:xfrm>
              <a:off x="604291" y="250805"/>
              <a:ext cx="8316000" cy="4763100"/>
            </a:xfrm>
            <a:prstGeom prst="roundRect">
              <a:avLst>
                <a:gd name="adj" fmla="val 4643"/>
              </a:avLst>
            </a:prstGeom>
            <a:solidFill>
              <a:srgbClr val="E3E3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 name="Google Shape;87;p6"/>
            <p:cNvSpPr/>
            <p:nvPr/>
          </p:nvSpPr>
          <p:spPr>
            <a:xfrm>
              <a:off x="439175" y="199025"/>
              <a:ext cx="8409600" cy="4763100"/>
            </a:xfrm>
            <a:prstGeom prst="roundRect">
              <a:avLst>
                <a:gd name="adj" fmla="val 4643"/>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88" name="Google Shape;88;p6"/>
            <p:cNvGrpSpPr/>
            <p:nvPr/>
          </p:nvGrpSpPr>
          <p:grpSpPr>
            <a:xfrm>
              <a:off x="95162" y="199027"/>
              <a:ext cx="344001" cy="1985625"/>
              <a:chOff x="95162" y="199027"/>
              <a:chExt cx="344001" cy="1985625"/>
            </a:xfrm>
          </p:grpSpPr>
          <p:sp>
            <p:nvSpPr>
              <p:cNvPr id="89" name="Google Shape;89;p6"/>
              <p:cNvSpPr/>
              <p:nvPr/>
            </p:nvSpPr>
            <p:spPr>
              <a:xfrm>
                <a:off x="208199" y="1155322"/>
                <a:ext cx="153964" cy="1022898"/>
              </a:xfrm>
              <a:custGeom>
                <a:avLst/>
                <a:gdLst/>
                <a:ahLst/>
                <a:cxnLst/>
                <a:rect l="l" t="t" r="r" b="b"/>
                <a:pathLst>
                  <a:path w="4383" h="29103" extrusionOk="0">
                    <a:moveTo>
                      <a:pt x="0" y="1"/>
                    </a:moveTo>
                    <a:lnTo>
                      <a:pt x="0" y="26546"/>
                    </a:lnTo>
                    <a:cubicBezTo>
                      <a:pt x="0" y="27779"/>
                      <a:pt x="777" y="28829"/>
                      <a:pt x="1918" y="29103"/>
                    </a:cubicBezTo>
                    <a:cubicBezTo>
                      <a:pt x="4383" y="28623"/>
                      <a:pt x="3995" y="26820"/>
                      <a:pt x="3995" y="26820"/>
                    </a:cubicBezTo>
                    <a:lnTo>
                      <a:pt x="3995" y="663"/>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 name="Google Shape;90;p6"/>
              <p:cNvSpPr/>
              <p:nvPr/>
            </p:nvSpPr>
            <p:spPr>
              <a:xfrm>
                <a:off x="208199" y="1018141"/>
                <a:ext cx="194079" cy="1166510"/>
              </a:xfrm>
              <a:custGeom>
                <a:avLst/>
                <a:gdLst/>
                <a:ahLst/>
                <a:cxnLst/>
                <a:rect l="l" t="t" r="r" b="b"/>
                <a:pathLst>
                  <a:path w="5525" h="33189" extrusionOk="0">
                    <a:moveTo>
                      <a:pt x="0" y="0"/>
                    </a:moveTo>
                    <a:lnTo>
                      <a:pt x="0" y="3904"/>
                    </a:lnTo>
                    <a:lnTo>
                      <a:pt x="3995" y="4566"/>
                    </a:lnTo>
                    <a:lnTo>
                      <a:pt x="3995" y="30723"/>
                    </a:lnTo>
                    <a:cubicBezTo>
                      <a:pt x="3995" y="30723"/>
                      <a:pt x="4383" y="32526"/>
                      <a:pt x="1918" y="33006"/>
                    </a:cubicBezTo>
                    <a:cubicBezTo>
                      <a:pt x="2192" y="33188"/>
                      <a:pt x="2488" y="33188"/>
                      <a:pt x="2762" y="33188"/>
                    </a:cubicBezTo>
                    <a:cubicBezTo>
                      <a:pt x="4292" y="33188"/>
                      <a:pt x="5524" y="31956"/>
                      <a:pt x="5524" y="30449"/>
                    </a:cubicBezTo>
                    <a:lnTo>
                      <a:pt x="5524" y="0"/>
                    </a:lnTo>
                    <a:close/>
                  </a:path>
                </a:pathLst>
              </a:custGeom>
              <a:solidFill>
                <a:srgbClr val="D8D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 name="Google Shape;91;p6"/>
              <p:cNvSpPr/>
              <p:nvPr/>
            </p:nvSpPr>
            <p:spPr>
              <a:xfrm>
                <a:off x="95162" y="329811"/>
                <a:ext cx="123508" cy="725269"/>
              </a:xfrm>
              <a:custGeom>
                <a:avLst/>
                <a:gdLst/>
                <a:ahLst/>
                <a:cxnLst/>
                <a:rect l="l" t="t" r="r" b="b"/>
                <a:pathLst>
                  <a:path w="3516" h="20635" extrusionOk="0">
                    <a:moveTo>
                      <a:pt x="2762" y="0"/>
                    </a:moveTo>
                    <a:cubicBezTo>
                      <a:pt x="1233" y="0"/>
                      <a:pt x="0" y="1233"/>
                      <a:pt x="0" y="2671"/>
                    </a:cubicBezTo>
                    <a:lnTo>
                      <a:pt x="0" y="19881"/>
                    </a:lnTo>
                    <a:cubicBezTo>
                      <a:pt x="0" y="20361"/>
                      <a:pt x="365" y="20634"/>
                      <a:pt x="753" y="20634"/>
                    </a:cubicBezTo>
                    <a:cubicBezTo>
                      <a:pt x="1233" y="20634"/>
                      <a:pt x="1507" y="20361"/>
                      <a:pt x="1507" y="19881"/>
                    </a:cubicBezTo>
                    <a:lnTo>
                      <a:pt x="1507" y="2671"/>
                    </a:lnTo>
                    <a:cubicBezTo>
                      <a:pt x="1507" y="1986"/>
                      <a:pt x="2077" y="1530"/>
                      <a:pt x="2762" y="1530"/>
                    </a:cubicBezTo>
                    <a:cubicBezTo>
                      <a:pt x="3127" y="1530"/>
                      <a:pt x="3515" y="1142"/>
                      <a:pt x="3515" y="754"/>
                    </a:cubicBezTo>
                    <a:cubicBezTo>
                      <a:pt x="3515" y="274"/>
                      <a:pt x="3127" y="0"/>
                      <a:pt x="27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 name="Google Shape;92;p6"/>
              <p:cNvSpPr/>
              <p:nvPr/>
            </p:nvSpPr>
            <p:spPr>
              <a:xfrm>
                <a:off x="158495" y="329811"/>
                <a:ext cx="60173" cy="69838"/>
              </a:xfrm>
              <a:custGeom>
                <a:avLst/>
                <a:gdLst/>
                <a:ahLst/>
                <a:cxnLst/>
                <a:rect l="l" t="t" r="r" b="b"/>
                <a:pathLst>
                  <a:path w="1713" h="1987" extrusionOk="0">
                    <a:moveTo>
                      <a:pt x="959" y="0"/>
                    </a:moveTo>
                    <a:cubicBezTo>
                      <a:pt x="571" y="0"/>
                      <a:pt x="274" y="92"/>
                      <a:pt x="0" y="183"/>
                    </a:cubicBezTo>
                    <a:lnTo>
                      <a:pt x="0" y="1986"/>
                    </a:lnTo>
                    <a:cubicBezTo>
                      <a:pt x="183" y="1712"/>
                      <a:pt x="571" y="1530"/>
                      <a:pt x="959" y="1530"/>
                    </a:cubicBezTo>
                    <a:cubicBezTo>
                      <a:pt x="1324" y="1530"/>
                      <a:pt x="1712" y="1142"/>
                      <a:pt x="1712" y="754"/>
                    </a:cubicBezTo>
                    <a:cubicBezTo>
                      <a:pt x="1712" y="274"/>
                      <a:pt x="1324" y="0"/>
                      <a:pt x="959" y="0"/>
                    </a:cubicBezTo>
                    <a:close/>
                  </a:path>
                </a:pathLst>
              </a:custGeom>
              <a:solidFill>
                <a:srgbClr val="D582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 name="Google Shape;93;p6"/>
              <p:cNvSpPr/>
              <p:nvPr/>
            </p:nvSpPr>
            <p:spPr>
              <a:xfrm>
                <a:off x="175321" y="199027"/>
                <a:ext cx="263843" cy="926664"/>
              </a:xfrm>
              <a:custGeom>
                <a:avLst/>
                <a:gdLst/>
                <a:ahLst/>
                <a:cxnLst/>
                <a:rect l="l" t="t" r="r" b="b"/>
                <a:pathLst>
                  <a:path w="7511" h="26365" extrusionOk="0">
                    <a:moveTo>
                      <a:pt x="3698" y="1"/>
                    </a:moveTo>
                    <a:cubicBezTo>
                      <a:pt x="2466" y="1"/>
                      <a:pt x="1416" y="571"/>
                      <a:pt x="754" y="1530"/>
                    </a:cubicBezTo>
                    <a:cubicBezTo>
                      <a:pt x="275" y="2101"/>
                      <a:pt x="1" y="2854"/>
                      <a:pt x="1" y="3721"/>
                    </a:cubicBezTo>
                    <a:lnTo>
                      <a:pt x="1" y="25109"/>
                    </a:lnTo>
                    <a:cubicBezTo>
                      <a:pt x="1" y="25793"/>
                      <a:pt x="480" y="26364"/>
                      <a:pt x="1142" y="26364"/>
                    </a:cubicBezTo>
                    <a:lnTo>
                      <a:pt x="6278" y="26364"/>
                    </a:lnTo>
                    <a:cubicBezTo>
                      <a:pt x="6940" y="26364"/>
                      <a:pt x="7510" y="25793"/>
                      <a:pt x="7510" y="25109"/>
                    </a:cubicBezTo>
                    <a:lnTo>
                      <a:pt x="7510" y="3721"/>
                    </a:lnTo>
                    <a:cubicBezTo>
                      <a:pt x="7510" y="2671"/>
                      <a:pt x="7031" y="1827"/>
                      <a:pt x="6369" y="1051"/>
                    </a:cubicBezTo>
                    <a:cubicBezTo>
                      <a:pt x="5707" y="389"/>
                      <a:pt x="4748" y="1"/>
                      <a:pt x="3698" y="1"/>
                    </a:cubicBezTo>
                    <a:close/>
                  </a:path>
                </a:pathLst>
              </a:custGeom>
              <a:solidFill>
                <a:srgbClr val="E274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 name="Google Shape;94;p6"/>
              <p:cNvSpPr/>
              <p:nvPr/>
            </p:nvSpPr>
            <p:spPr>
              <a:xfrm>
                <a:off x="175321" y="229535"/>
                <a:ext cx="226959" cy="896156"/>
              </a:xfrm>
              <a:custGeom>
                <a:avLst/>
                <a:gdLst/>
                <a:ahLst/>
                <a:cxnLst/>
                <a:rect l="l" t="t" r="r" b="b"/>
                <a:pathLst>
                  <a:path w="6461" h="25497" extrusionOk="0">
                    <a:moveTo>
                      <a:pt x="2763" y="0"/>
                    </a:moveTo>
                    <a:cubicBezTo>
                      <a:pt x="1986" y="0"/>
                      <a:pt x="1325" y="274"/>
                      <a:pt x="754" y="662"/>
                    </a:cubicBezTo>
                    <a:cubicBezTo>
                      <a:pt x="275" y="1233"/>
                      <a:pt x="1" y="1986"/>
                      <a:pt x="1" y="2853"/>
                    </a:cubicBezTo>
                    <a:lnTo>
                      <a:pt x="1" y="24241"/>
                    </a:lnTo>
                    <a:cubicBezTo>
                      <a:pt x="1" y="24925"/>
                      <a:pt x="480" y="25496"/>
                      <a:pt x="1142" y="25496"/>
                    </a:cubicBezTo>
                    <a:lnTo>
                      <a:pt x="5319" y="25496"/>
                    </a:lnTo>
                    <a:cubicBezTo>
                      <a:pt x="5981" y="25496"/>
                      <a:pt x="6460" y="24925"/>
                      <a:pt x="6460" y="24241"/>
                    </a:cubicBezTo>
                    <a:lnTo>
                      <a:pt x="6460" y="3812"/>
                    </a:lnTo>
                    <a:cubicBezTo>
                      <a:pt x="6460" y="2762"/>
                      <a:pt x="6072" y="1803"/>
                      <a:pt x="5410" y="1141"/>
                    </a:cubicBezTo>
                    <a:cubicBezTo>
                      <a:pt x="4748" y="480"/>
                      <a:pt x="3790" y="0"/>
                      <a:pt x="27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95" name="Google Shape;95;p6"/>
          <p:cNvSpPr txBox="1">
            <a:spLocks noGrp="1"/>
          </p:cNvSpPr>
          <p:nvPr>
            <p:ph type="title"/>
          </p:nvPr>
        </p:nvSpPr>
        <p:spPr>
          <a:xfrm>
            <a:off x="414875" y="487775"/>
            <a:ext cx="84582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2600"/>
              <a:buNone/>
              <a:defRPr sz="3000">
                <a:solidFill>
                  <a:schemeClr val="accent1"/>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09"/>
        <p:cNvGrpSpPr/>
        <p:nvPr/>
      </p:nvGrpSpPr>
      <p:grpSpPr>
        <a:xfrm>
          <a:off x="0" y="0"/>
          <a:ext cx="0" cy="0"/>
          <a:chOff x="0" y="0"/>
          <a:chExt cx="0" cy="0"/>
        </a:xfrm>
      </p:grpSpPr>
      <p:grpSp>
        <p:nvGrpSpPr>
          <p:cNvPr id="110" name="Google Shape;110;p8"/>
          <p:cNvGrpSpPr/>
          <p:nvPr/>
        </p:nvGrpSpPr>
        <p:grpSpPr>
          <a:xfrm>
            <a:off x="95162" y="199025"/>
            <a:ext cx="8825129" cy="4814880"/>
            <a:chOff x="95162" y="199025"/>
            <a:chExt cx="8825129" cy="4814880"/>
          </a:xfrm>
        </p:grpSpPr>
        <p:sp>
          <p:nvSpPr>
            <p:cNvPr id="111" name="Google Shape;111;p8"/>
            <p:cNvSpPr/>
            <p:nvPr/>
          </p:nvSpPr>
          <p:spPr>
            <a:xfrm>
              <a:off x="604291" y="250805"/>
              <a:ext cx="8316000" cy="4763100"/>
            </a:xfrm>
            <a:prstGeom prst="roundRect">
              <a:avLst>
                <a:gd name="adj" fmla="val 4643"/>
              </a:avLst>
            </a:prstGeom>
            <a:solidFill>
              <a:srgbClr val="E3E3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 name="Google Shape;112;p8"/>
            <p:cNvSpPr/>
            <p:nvPr/>
          </p:nvSpPr>
          <p:spPr>
            <a:xfrm>
              <a:off x="439175" y="199025"/>
              <a:ext cx="8409600" cy="4763100"/>
            </a:xfrm>
            <a:prstGeom prst="roundRect">
              <a:avLst>
                <a:gd name="adj" fmla="val 4643"/>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13" name="Google Shape;113;p8"/>
            <p:cNvGrpSpPr/>
            <p:nvPr/>
          </p:nvGrpSpPr>
          <p:grpSpPr>
            <a:xfrm>
              <a:off x="95162" y="199027"/>
              <a:ext cx="344001" cy="1985625"/>
              <a:chOff x="95162" y="199027"/>
              <a:chExt cx="344001" cy="1985625"/>
            </a:xfrm>
          </p:grpSpPr>
          <p:sp>
            <p:nvSpPr>
              <p:cNvPr id="114" name="Google Shape;114;p8"/>
              <p:cNvSpPr/>
              <p:nvPr/>
            </p:nvSpPr>
            <p:spPr>
              <a:xfrm>
                <a:off x="208199" y="1155322"/>
                <a:ext cx="153964" cy="1022898"/>
              </a:xfrm>
              <a:custGeom>
                <a:avLst/>
                <a:gdLst/>
                <a:ahLst/>
                <a:cxnLst/>
                <a:rect l="l" t="t" r="r" b="b"/>
                <a:pathLst>
                  <a:path w="4383" h="29103" extrusionOk="0">
                    <a:moveTo>
                      <a:pt x="0" y="1"/>
                    </a:moveTo>
                    <a:lnTo>
                      <a:pt x="0" y="26546"/>
                    </a:lnTo>
                    <a:cubicBezTo>
                      <a:pt x="0" y="27779"/>
                      <a:pt x="777" y="28829"/>
                      <a:pt x="1918" y="29103"/>
                    </a:cubicBezTo>
                    <a:cubicBezTo>
                      <a:pt x="4383" y="28623"/>
                      <a:pt x="3995" y="26820"/>
                      <a:pt x="3995" y="26820"/>
                    </a:cubicBezTo>
                    <a:lnTo>
                      <a:pt x="3995" y="663"/>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 name="Google Shape;115;p8"/>
              <p:cNvSpPr/>
              <p:nvPr/>
            </p:nvSpPr>
            <p:spPr>
              <a:xfrm>
                <a:off x="208199" y="1018141"/>
                <a:ext cx="194079" cy="1166510"/>
              </a:xfrm>
              <a:custGeom>
                <a:avLst/>
                <a:gdLst/>
                <a:ahLst/>
                <a:cxnLst/>
                <a:rect l="l" t="t" r="r" b="b"/>
                <a:pathLst>
                  <a:path w="5525" h="33189" extrusionOk="0">
                    <a:moveTo>
                      <a:pt x="0" y="0"/>
                    </a:moveTo>
                    <a:lnTo>
                      <a:pt x="0" y="3904"/>
                    </a:lnTo>
                    <a:lnTo>
                      <a:pt x="3995" y="4566"/>
                    </a:lnTo>
                    <a:lnTo>
                      <a:pt x="3995" y="30723"/>
                    </a:lnTo>
                    <a:cubicBezTo>
                      <a:pt x="3995" y="30723"/>
                      <a:pt x="4383" y="32526"/>
                      <a:pt x="1918" y="33006"/>
                    </a:cubicBezTo>
                    <a:cubicBezTo>
                      <a:pt x="2192" y="33188"/>
                      <a:pt x="2488" y="33188"/>
                      <a:pt x="2762" y="33188"/>
                    </a:cubicBezTo>
                    <a:cubicBezTo>
                      <a:pt x="4292" y="33188"/>
                      <a:pt x="5524" y="31956"/>
                      <a:pt x="5524" y="30449"/>
                    </a:cubicBezTo>
                    <a:lnTo>
                      <a:pt x="5524" y="0"/>
                    </a:lnTo>
                    <a:close/>
                  </a:path>
                </a:pathLst>
              </a:custGeom>
              <a:solidFill>
                <a:srgbClr val="D8D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 name="Google Shape;116;p8"/>
              <p:cNvSpPr/>
              <p:nvPr/>
            </p:nvSpPr>
            <p:spPr>
              <a:xfrm>
                <a:off x="95162" y="329811"/>
                <a:ext cx="123508" cy="725269"/>
              </a:xfrm>
              <a:custGeom>
                <a:avLst/>
                <a:gdLst/>
                <a:ahLst/>
                <a:cxnLst/>
                <a:rect l="l" t="t" r="r" b="b"/>
                <a:pathLst>
                  <a:path w="3516" h="20635" extrusionOk="0">
                    <a:moveTo>
                      <a:pt x="2762" y="0"/>
                    </a:moveTo>
                    <a:cubicBezTo>
                      <a:pt x="1233" y="0"/>
                      <a:pt x="0" y="1233"/>
                      <a:pt x="0" y="2671"/>
                    </a:cubicBezTo>
                    <a:lnTo>
                      <a:pt x="0" y="19881"/>
                    </a:lnTo>
                    <a:cubicBezTo>
                      <a:pt x="0" y="20361"/>
                      <a:pt x="365" y="20634"/>
                      <a:pt x="753" y="20634"/>
                    </a:cubicBezTo>
                    <a:cubicBezTo>
                      <a:pt x="1233" y="20634"/>
                      <a:pt x="1507" y="20361"/>
                      <a:pt x="1507" y="19881"/>
                    </a:cubicBezTo>
                    <a:lnTo>
                      <a:pt x="1507" y="2671"/>
                    </a:lnTo>
                    <a:cubicBezTo>
                      <a:pt x="1507" y="1986"/>
                      <a:pt x="2077" y="1530"/>
                      <a:pt x="2762" y="1530"/>
                    </a:cubicBezTo>
                    <a:cubicBezTo>
                      <a:pt x="3127" y="1530"/>
                      <a:pt x="3515" y="1142"/>
                      <a:pt x="3515" y="754"/>
                    </a:cubicBezTo>
                    <a:cubicBezTo>
                      <a:pt x="3515" y="274"/>
                      <a:pt x="3127" y="0"/>
                      <a:pt x="27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 name="Google Shape;117;p8"/>
              <p:cNvSpPr/>
              <p:nvPr/>
            </p:nvSpPr>
            <p:spPr>
              <a:xfrm>
                <a:off x="158495" y="329811"/>
                <a:ext cx="60173" cy="69838"/>
              </a:xfrm>
              <a:custGeom>
                <a:avLst/>
                <a:gdLst/>
                <a:ahLst/>
                <a:cxnLst/>
                <a:rect l="l" t="t" r="r" b="b"/>
                <a:pathLst>
                  <a:path w="1713" h="1987" extrusionOk="0">
                    <a:moveTo>
                      <a:pt x="959" y="0"/>
                    </a:moveTo>
                    <a:cubicBezTo>
                      <a:pt x="571" y="0"/>
                      <a:pt x="274" y="92"/>
                      <a:pt x="0" y="183"/>
                    </a:cubicBezTo>
                    <a:lnTo>
                      <a:pt x="0" y="1986"/>
                    </a:lnTo>
                    <a:cubicBezTo>
                      <a:pt x="183" y="1712"/>
                      <a:pt x="571" y="1530"/>
                      <a:pt x="959" y="1530"/>
                    </a:cubicBezTo>
                    <a:cubicBezTo>
                      <a:pt x="1324" y="1530"/>
                      <a:pt x="1712" y="1142"/>
                      <a:pt x="1712" y="754"/>
                    </a:cubicBezTo>
                    <a:cubicBezTo>
                      <a:pt x="1712" y="274"/>
                      <a:pt x="1324" y="0"/>
                      <a:pt x="959" y="0"/>
                    </a:cubicBezTo>
                    <a:close/>
                  </a:path>
                </a:pathLst>
              </a:custGeom>
              <a:solidFill>
                <a:srgbClr val="D582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 name="Google Shape;118;p8"/>
              <p:cNvSpPr/>
              <p:nvPr/>
            </p:nvSpPr>
            <p:spPr>
              <a:xfrm>
                <a:off x="175321" y="199027"/>
                <a:ext cx="263843" cy="926664"/>
              </a:xfrm>
              <a:custGeom>
                <a:avLst/>
                <a:gdLst/>
                <a:ahLst/>
                <a:cxnLst/>
                <a:rect l="l" t="t" r="r" b="b"/>
                <a:pathLst>
                  <a:path w="7511" h="26365" extrusionOk="0">
                    <a:moveTo>
                      <a:pt x="3698" y="1"/>
                    </a:moveTo>
                    <a:cubicBezTo>
                      <a:pt x="2466" y="1"/>
                      <a:pt x="1416" y="571"/>
                      <a:pt x="754" y="1530"/>
                    </a:cubicBezTo>
                    <a:cubicBezTo>
                      <a:pt x="275" y="2101"/>
                      <a:pt x="1" y="2854"/>
                      <a:pt x="1" y="3721"/>
                    </a:cubicBezTo>
                    <a:lnTo>
                      <a:pt x="1" y="25109"/>
                    </a:lnTo>
                    <a:cubicBezTo>
                      <a:pt x="1" y="25793"/>
                      <a:pt x="480" y="26364"/>
                      <a:pt x="1142" y="26364"/>
                    </a:cubicBezTo>
                    <a:lnTo>
                      <a:pt x="6278" y="26364"/>
                    </a:lnTo>
                    <a:cubicBezTo>
                      <a:pt x="6940" y="26364"/>
                      <a:pt x="7510" y="25793"/>
                      <a:pt x="7510" y="25109"/>
                    </a:cubicBezTo>
                    <a:lnTo>
                      <a:pt x="7510" y="3721"/>
                    </a:lnTo>
                    <a:cubicBezTo>
                      <a:pt x="7510" y="2671"/>
                      <a:pt x="7031" y="1827"/>
                      <a:pt x="6369" y="1051"/>
                    </a:cubicBezTo>
                    <a:cubicBezTo>
                      <a:pt x="5707" y="389"/>
                      <a:pt x="4748" y="1"/>
                      <a:pt x="3698" y="1"/>
                    </a:cubicBezTo>
                    <a:close/>
                  </a:path>
                </a:pathLst>
              </a:custGeom>
              <a:solidFill>
                <a:srgbClr val="E274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 name="Google Shape;119;p8"/>
              <p:cNvSpPr/>
              <p:nvPr/>
            </p:nvSpPr>
            <p:spPr>
              <a:xfrm>
                <a:off x="175321" y="229535"/>
                <a:ext cx="226959" cy="896156"/>
              </a:xfrm>
              <a:custGeom>
                <a:avLst/>
                <a:gdLst/>
                <a:ahLst/>
                <a:cxnLst/>
                <a:rect l="l" t="t" r="r" b="b"/>
                <a:pathLst>
                  <a:path w="6461" h="25497" extrusionOk="0">
                    <a:moveTo>
                      <a:pt x="2763" y="0"/>
                    </a:moveTo>
                    <a:cubicBezTo>
                      <a:pt x="1986" y="0"/>
                      <a:pt x="1325" y="274"/>
                      <a:pt x="754" y="662"/>
                    </a:cubicBezTo>
                    <a:cubicBezTo>
                      <a:pt x="275" y="1233"/>
                      <a:pt x="1" y="1986"/>
                      <a:pt x="1" y="2853"/>
                    </a:cubicBezTo>
                    <a:lnTo>
                      <a:pt x="1" y="24241"/>
                    </a:lnTo>
                    <a:cubicBezTo>
                      <a:pt x="1" y="24925"/>
                      <a:pt x="480" y="25496"/>
                      <a:pt x="1142" y="25496"/>
                    </a:cubicBezTo>
                    <a:lnTo>
                      <a:pt x="5319" y="25496"/>
                    </a:lnTo>
                    <a:cubicBezTo>
                      <a:pt x="5981" y="25496"/>
                      <a:pt x="6460" y="24925"/>
                      <a:pt x="6460" y="24241"/>
                    </a:cubicBezTo>
                    <a:lnTo>
                      <a:pt x="6460" y="3812"/>
                    </a:lnTo>
                    <a:cubicBezTo>
                      <a:pt x="6460" y="2762"/>
                      <a:pt x="6072" y="1803"/>
                      <a:pt x="5410" y="1141"/>
                    </a:cubicBezTo>
                    <a:cubicBezTo>
                      <a:pt x="4748" y="480"/>
                      <a:pt x="3790" y="0"/>
                      <a:pt x="27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120" name="Google Shape;120;p8"/>
          <p:cNvGrpSpPr/>
          <p:nvPr/>
        </p:nvGrpSpPr>
        <p:grpSpPr>
          <a:xfrm rot="-465267" flipH="1">
            <a:off x="1174938" y="-238210"/>
            <a:ext cx="7307224" cy="5264551"/>
            <a:chOff x="393266" y="311175"/>
            <a:chExt cx="6071107" cy="4373980"/>
          </a:xfrm>
        </p:grpSpPr>
        <p:grpSp>
          <p:nvGrpSpPr>
            <p:cNvPr id="121" name="Google Shape;121;p8"/>
            <p:cNvGrpSpPr/>
            <p:nvPr/>
          </p:nvGrpSpPr>
          <p:grpSpPr>
            <a:xfrm rot="-639821">
              <a:off x="1405612" y="1099550"/>
              <a:ext cx="4805402" cy="3168367"/>
              <a:chOff x="2114350" y="1233275"/>
              <a:chExt cx="1306700" cy="678825"/>
            </a:xfrm>
          </p:grpSpPr>
          <p:sp>
            <p:nvSpPr>
              <p:cNvPr id="122" name="Google Shape;122;p8"/>
              <p:cNvSpPr/>
              <p:nvPr/>
            </p:nvSpPr>
            <p:spPr>
              <a:xfrm>
                <a:off x="2114350" y="1233275"/>
                <a:ext cx="1306700" cy="678825"/>
              </a:xfrm>
              <a:custGeom>
                <a:avLst/>
                <a:gdLst/>
                <a:ahLst/>
                <a:cxnLst/>
                <a:rect l="l" t="t" r="r" b="b"/>
                <a:pathLst>
                  <a:path w="52268" h="27153" extrusionOk="0">
                    <a:moveTo>
                      <a:pt x="51998" y="1"/>
                    </a:moveTo>
                    <a:lnTo>
                      <a:pt x="1" y="650"/>
                    </a:lnTo>
                    <a:lnTo>
                      <a:pt x="471" y="27153"/>
                    </a:lnTo>
                    <a:lnTo>
                      <a:pt x="42947" y="26705"/>
                    </a:lnTo>
                    <a:cubicBezTo>
                      <a:pt x="42947" y="26705"/>
                      <a:pt x="50139" y="25114"/>
                      <a:pt x="52267" y="21283"/>
                    </a:cubicBezTo>
                    <a:lnTo>
                      <a:pt x="51998" y="1"/>
                    </a:lnTo>
                    <a:close/>
                  </a:path>
                </a:pathLst>
              </a:custGeom>
              <a:solidFill>
                <a:schemeClr val="accent2"/>
              </a:solidFill>
              <a:ln>
                <a:noFill/>
              </a:ln>
              <a:effectLst>
                <a:outerShdw blurRad="57150" dist="57150" dir="4920000" algn="bl" rotWithShape="0">
                  <a:srgbClr val="434343">
                    <a:alpha val="2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 name="Google Shape;123;p8"/>
              <p:cNvSpPr/>
              <p:nvPr/>
            </p:nvSpPr>
            <p:spPr>
              <a:xfrm>
                <a:off x="3188025" y="1759600"/>
                <a:ext cx="233025" cy="141300"/>
              </a:xfrm>
              <a:custGeom>
                <a:avLst/>
                <a:gdLst/>
                <a:ahLst/>
                <a:cxnLst/>
                <a:rect l="l" t="t" r="r" b="b"/>
                <a:pathLst>
                  <a:path w="9321" h="5652" extrusionOk="0">
                    <a:moveTo>
                      <a:pt x="7489" y="1"/>
                    </a:moveTo>
                    <a:cubicBezTo>
                      <a:pt x="4751" y="1"/>
                      <a:pt x="1591" y="1171"/>
                      <a:pt x="1591" y="1171"/>
                    </a:cubicBezTo>
                    <a:cubicBezTo>
                      <a:pt x="4660" y="4061"/>
                      <a:pt x="0" y="5652"/>
                      <a:pt x="0" y="5652"/>
                    </a:cubicBezTo>
                    <a:cubicBezTo>
                      <a:pt x="0" y="5652"/>
                      <a:pt x="7192" y="4061"/>
                      <a:pt x="9320" y="230"/>
                    </a:cubicBezTo>
                    <a:cubicBezTo>
                      <a:pt x="8765" y="67"/>
                      <a:pt x="8139" y="1"/>
                      <a:pt x="7489" y="1"/>
                    </a:cubicBezTo>
                    <a:close/>
                  </a:path>
                </a:pathLst>
              </a:custGeom>
              <a:solidFill>
                <a:srgbClr val="EDBE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24" name="Google Shape;124;p8"/>
            <p:cNvSpPr/>
            <p:nvPr/>
          </p:nvSpPr>
          <p:spPr>
            <a:xfrm rot="-1110091">
              <a:off x="5262320" y="438496"/>
              <a:ext cx="1018196" cy="1324618"/>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rgbClr val="EA9999">
                <a:alpha val="45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 name="Google Shape;125;p8"/>
            <p:cNvSpPr/>
            <p:nvPr/>
          </p:nvSpPr>
          <p:spPr>
            <a:xfrm rot="-7086312">
              <a:off x="708200" y="1024658"/>
              <a:ext cx="1018155" cy="1324565"/>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rgbClr val="EA9999">
                <a:alpha val="45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26" name="Google Shape;126;p8"/>
          <p:cNvSpPr txBox="1">
            <a:spLocks noGrp="1"/>
          </p:cNvSpPr>
          <p:nvPr>
            <p:ph type="ctrTitle"/>
          </p:nvPr>
        </p:nvSpPr>
        <p:spPr>
          <a:xfrm rot="235769">
            <a:off x="1324385" y="1297089"/>
            <a:ext cx="6400246" cy="2052628"/>
          </a:xfrm>
          <a:prstGeom prst="rect">
            <a:avLst/>
          </a:prstGeom>
        </p:spPr>
        <p:txBody>
          <a:bodyPr spcFirstLastPara="1" wrap="square" lIns="91425" tIns="91425" rIns="91425" bIns="91425" anchor="b" anchorCtr="0">
            <a:noAutofit/>
          </a:bodyPr>
          <a:lstStyle>
            <a:lvl1pPr lvl="0" algn="ctr" rtl="0">
              <a:lnSpc>
                <a:spcPct val="80000"/>
              </a:lnSpc>
              <a:spcBef>
                <a:spcPts val="0"/>
              </a:spcBef>
              <a:spcAft>
                <a:spcPts val="0"/>
              </a:spcAft>
              <a:buClr>
                <a:schemeClr val="accent1"/>
              </a:buClr>
              <a:buSzPts val="7200"/>
              <a:buNone/>
              <a:defRPr sz="7200">
                <a:solidFill>
                  <a:schemeClr val="accent6"/>
                </a:solidFill>
              </a:defRPr>
            </a:lvl1pPr>
            <a:lvl2pPr lvl="1" algn="ctr" rtl="0">
              <a:lnSpc>
                <a:spcPct val="80000"/>
              </a:lnSpc>
              <a:spcBef>
                <a:spcPts val="0"/>
              </a:spcBef>
              <a:spcAft>
                <a:spcPts val="0"/>
              </a:spcAft>
              <a:buSzPts val="7200"/>
              <a:buNone/>
              <a:defRPr sz="7200"/>
            </a:lvl2pPr>
            <a:lvl3pPr lvl="2" algn="ctr" rtl="0">
              <a:lnSpc>
                <a:spcPct val="80000"/>
              </a:lnSpc>
              <a:spcBef>
                <a:spcPts val="0"/>
              </a:spcBef>
              <a:spcAft>
                <a:spcPts val="0"/>
              </a:spcAft>
              <a:buSzPts val="7200"/>
              <a:buNone/>
              <a:defRPr sz="7200"/>
            </a:lvl3pPr>
            <a:lvl4pPr lvl="3" algn="ctr" rtl="0">
              <a:lnSpc>
                <a:spcPct val="80000"/>
              </a:lnSpc>
              <a:spcBef>
                <a:spcPts val="0"/>
              </a:spcBef>
              <a:spcAft>
                <a:spcPts val="0"/>
              </a:spcAft>
              <a:buSzPts val="7200"/>
              <a:buNone/>
              <a:defRPr sz="7200"/>
            </a:lvl4pPr>
            <a:lvl5pPr lvl="4" algn="ctr" rtl="0">
              <a:lnSpc>
                <a:spcPct val="80000"/>
              </a:lnSpc>
              <a:spcBef>
                <a:spcPts val="0"/>
              </a:spcBef>
              <a:spcAft>
                <a:spcPts val="0"/>
              </a:spcAft>
              <a:buSzPts val="7200"/>
              <a:buNone/>
              <a:defRPr sz="7200"/>
            </a:lvl5pPr>
            <a:lvl6pPr lvl="5" algn="ctr" rtl="0">
              <a:lnSpc>
                <a:spcPct val="80000"/>
              </a:lnSpc>
              <a:spcBef>
                <a:spcPts val="0"/>
              </a:spcBef>
              <a:spcAft>
                <a:spcPts val="0"/>
              </a:spcAft>
              <a:buSzPts val="7200"/>
              <a:buNone/>
              <a:defRPr sz="7200"/>
            </a:lvl6pPr>
            <a:lvl7pPr lvl="6" algn="ctr" rtl="0">
              <a:lnSpc>
                <a:spcPct val="80000"/>
              </a:lnSpc>
              <a:spcBef>
                <a:spcPts val="0"/>
              </a:spcBef>
              <a:spcAft>
                <a:spcPts val="0"/>
              </a:spcAft>
              <a:buSzPts val="7200"/>
              <a:buNone/>
              <a:defRPr sz="7200"/>
            </a:lvl7pPr>
            <a:lvl8pPr lvl="7" algn="ctr" rtl="0">
              <a:lnSpc>
                <a:spcPct val="80000"/>
              </a:lnSpc>
              <a:spcBef>
                <a:spcPts val="0"/>
              </a:spcBef>
              <a:spcAft>
                <a:spcPts val="0"/>
              </a:spcAft>
              <a:buSzPts val="7200"/>
              <a:buNone/>
              <a:defRPr sz="7200"/>
            </a:lvl8pPr>
            <a:lvl9pPr lvl="8" algn="ctr" rtl="0">
              <a:lnSpc>
                <a:spcPct val="80000"/>
              </a:lnSpc>
              <a:spcBef>
                <a:spcPts val="0"/>
              </a:spcBef>
              <a:spcAft>
                <a:spcPts val="0"/>
              </a:spcAft>
              <a:buSzPts val="7200"/>
              <a:buNone/>
              <a:defRPr sz="7200"/>
            </a:lvl9pPr>
          </a:lstStyle>
          <a:p/>
        </p:txBody>
      </p:sp>
      <p:sp>
        <p:nvSpPr>
          <p:cNvPr id="127" name="Google Shape;127;p8"/>
          <p:cNvSpPr txBox="1">
            <a:spLocks noGrp="1"/>
          </p:cNvSpPr>
          <p:nvPr>
            <p:ph type="subTitle" idx="1"/>
          </p:nvPr>
        </p:nvSpPr>
        <p:spPr>
          <a:xfrm rot="235816">
            <a:off x="2214180" y="3389601"/>
            <a:ext cx="4398745" cy="792662"/>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Font typeface="Catamaran"/>
              <a:buNone/>
              <a:defRPr>
                <a:latin typeface="Catamaran"/>
                <a:ea typeface="Catamaran"/>
                <a:cs typeface="Catamaran"/>
                <a:sym typeface="Catamaran"/>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8"/>
        <p:cNvGrpSpPr/>
        <p:nvPr/>
      </p:nvGrpSpPr>
      <p:grpSpPr>
        <a:xfrm>
          <a:off x="0" y="0"/>
          <a:ext cx="0" cy="0"/>
          <a:chOff x="0" y="0"/>
          <a:chExt cx="0" cy="0"/>
        </a:xfrm>
      </p:grpSpPr>
      <p:grpSp>
        <p:nvGrpSpPr>
          <p:cNvPr id="129" name="Google Shape;129;p9"/>
          <p:cNvGrpSpPr/>
          <p:nvPr/>
        </p:nvGrpSpPr>
        <p:grpSpPr>
          <a:xfrm>
            <a:off x="95162" y="199025"/>
            <a:ext cx="8825129" cy="4814880"/>
            <a:chOff x="95162" y="199025"/>
            <a:chExt cx="8825129" cy="4814880"/>
          </a:xfrm>
        </p:grpSpPr>
        <p:sp>
          <p:nvSpPr>
            <p:cNvPr id="130" name="Google Shape;130;p9"/>
            <p:cNvSpPr/>
            <p:nvPr/>
          </p:nvSpPr>
          <p:spPr>
            <a:xfrm>
              <a:off x="604291" y="250805"/>
              <a:ext cx="8316000" cy="4763100"/>
            </a:xfrm>
            <a:prstGeom prst="roundRect">
              <a:avLst>
                <a:gd name="adj" fmla="val 4643"/>
              </a:avLst>
            </a:prstGeom>
            <a:solidFill>
              <a:srgbClr val="E3E3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 name="Google Shape;131;p9"/>
            <p:cNvSpPr/>
            <p:nvPr/>
          </p:nvSpPr>
          <p:spPr>
            <a:xfrm>
              <a:off x="439175" y="199025"/>
              <a:ext cx="8409600" cy="4763100"/>
            </a:xfrm>
            <a:prstGeom prst="roundRect">
              <a:avLst>
                <a:gd name="adj" fmla="val 4643"/>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32" name="Google Shape;132;p9"/>
            <p:cNvGrpSpPr/>
            <p:nvPr/>
          </p:nvGrpSpPr>
          <p:grpSpPr>
            <a:xfrm>
              <a:off x="95162" y="199027"/>
              <a:ext cx="344001" cy="1985625"/>
              <a:chOff x="95162" y="199027"/>
              <a:chExt cx="344001" cy="1985625"/>
            </a:xfrm>
          </p:grpSpPr>
          <p:sp>
            <p:nvSpPr>
              <p:cNvPr id="133" name="Google Shape;133;p9"/>
              <p:cNvSpPr/>
              <p:nvPr/>
            </p:nvSpPr>
            <p:spPr>
              <a:xfrm>
                <a:off x="208199" y="1155322"/>
                <a:ext cx="153964" cy="1022898"/>
              </a:xfrm>
              <a:custGeom>
                <a:avLst/>
                <a:gdLst/>
                <a:ahLst/>
                <a:cxnLst/>
                <a:rect l="l" t="t" r="r" b="b"/>
                <a:pathLst>
                  <a:path w="4383" h="29103" extrusionOk="0">
                    <a:moveTo>
                      <a:pt x="0" y="1"/>
                    </a:moveTo>
                    <a:lnTo>
                      <a:pt x="0" y="26546"/>
                    </a:lnTo>
                    <a:cubicBezTo>
                      <a:pt x="0" y="27779"/>
                      <a:pt x="777" y="28829"/>
                      <a:pt x="1918" y="29103"/>
                    </a:cubicBezTo>
                    <a:cubicBezTo>
                      <a:pt x="4383" y="28623"/>
                      <a:pt x="3995" y="26820"/>
                      <a:pt x="3995" y="26820"/>
                    </a:cubicBezTo>
                    <a:lnTo>
                      <a:pt x="3995" y="663"/>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 name="Google Shape;134;p9"/>
              <p:cNvSpPr/>
              <p:nvPr/>
            </p:nvSpPr>
            <p:spPr>
              <a:xfrm>
                <a:off x="208199" y="1018141"/>
                <a:ext cx="194079" cy="1166510"/>
              </a:xfrm>
              <a:custGeom>
                <a:avLst/>
                <a:gdLst/>
                <a:ahLst/>
                <a:cxnLst/>
                <a:rect l="l" t="t" r="r" b="b"/>
                <a:pathLst>
                  <a:path w="5525" h="33189" extrusionOk="0">
                    <a:moveTo>
                      <a:pt x="0" y="0"/>
                    </a:moveTo>
                    <a:lnTo>
                      <a:pt x="0" y="3904"/>
                    </a:lnTo>
                    <a:lnTo>
                      <a:pt x="3995" y="4566"/>
                    </a:lnTo>
                    <a:lnTo>
                      <a:pt x="3995" y="30723"/>
                    </a:lnTo>
                    <a:cubicBezTo>
                      <a:pt x="3995" y="30723"/>
                      <a:pt x="4383" y="32526"/>
                      <a:pt x="1918" y="33006"/>
                    </a:cubicBezTo>
                    <a:cubicBezTo>
                      <a:pt x="2192" y="33188"/>
                      <a:pt x="2488" y="33188"/>
                      <a:pt x="2762" y="33188"/>
                    </a:cubicBezTo>
                    <a:cubicBezTo>
                      <a:pt x="4292" y="33188"/>
                      <a:pt x="5524" y="31956"/>
                      <a:pt x="5524" y="30449"/>
                    </a:cubicBezTo>
                    <a:lnTo>
                      <a:pt x="5524" y="0"/>
                    </a:lnTo>
                    <a:close/>
                  </a:path>
                </a:pathLst>
              </a:custGeom>
              <a:solidFill>
                <a:srgbClr val="D8D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 name="Google Shape;135;p9"/>
              <p:cNvSpPr/>
              <p:nvPr/>
            </p:nvSpPr>
            <p:spPr>
              <a:xfrm>
                <a:off x="95162" y="329811"/>
                <a:ext cx="123508" cy="725269"/>
              </a:xfrm>
              <a:custGeom>
                <a:avLst/>
                <a:gdLst/>
                <a:ahLst/>
                <a:cxnLst/>
                <a:rect l="l" t="t" r="r" b="b"/>
                <a:pathLst>
                  <a:path w="3516" h="20635" extrusionOk="0">
                    <a:moveTo>
                      <a:pt x="2762" y="0"/>
                    </a:moveTo>
                    <a:cubicBezTo>
                      <a:pt x="1233" y="0"/>
                      <a:pt x="0" y="1233"/>
                      <a:pt x="0" y="2671"/>
                    </a:cubicBezTo>
                    <a:lnTo>
                      <a:pt x="0" y="19881"/>
                    </a:lnTo>
                    <a:cubicBezTo>
                      <a:pt x="0" y="20361"/>
                      <a:pt x="365" y="20634"/>
                      <a:pt x="753" y="20634"/>
                    </a:cubicBezTo>
                    <a:cubicBezTo>
                      <a:pt x="1233" y="20634"/>
                      <a:pt x="1507" y="20361"/>
                      <a:pt x="1507" y="19881"/>
                    </a:cubicBezTo>
                    <a:lnTo>
                      <a:pt x="1507" y="2671"/>
                    </a:lnTo>
                    <a:cubicBezTo>
                      <a:pt x="1507" y="1986"/>
                      <a:pt x="2077" y="1530"/>
                      <a:pt x="2762" y="1530"/>
                    </a:cubicBezTo>
                    <a:cubicBezTo>
                      <a:pt x="3127" y="1530"/>
                      <a:pt x="3515" y="1142"/>
                      <a:pt x="3515" y="754"/>
                    </a:cubicBezTo>
                    <a:cubicBezTo>
                      <a:pt x="3515" y="274"/>
                      <a:pt x="3127" y="0"/>
                      <a:pt x="27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 name="Google Shape;136;p9"/>
              <p:cNvSpPr/>
              <p:nvPr/>
            </p:nvSpPr>
            <p:spPr>
              <a:xfrm>
                <a:off x="158495" y="329811"/>
                <a:ext cx="60173" cy="69838"/>
              </a:xfrm>
              <a:custGeom>
                <a:avLst/>
                <a:gdLst/>
                <a:ahLst/>
                <a:cxnLst/>
                <a:rect l="l" t="t" r="r" b="b"/>
                <a:pathLst>
                  <a:path w="1713" h="1987" extrusionOk="0">
                    <a:moveTo>
                      <a:pt x="959" y="0"/>
                    </a:moveTo>
                    <a:cubicBezTo>
                      <a:pt x="571" y="0"/>
                      <a:pt x="274" y="92"/>
                      <a:pt x="0" y="183"/>
                    </a:cubicBezTo>
                    <a:lnTo>
                      <a:pt x="0" y="1986"/>
                    </a:lnTo>
                    <a:cubicBezTo>
                      <a:pt x="183" y="1712"/>
                      <a:pt x="571" y="1530"/>
                      <a:pt x="959" y="1530"/>
                    </a:cubicBezTo>
                    <a:cubicBezTo>
                      <a:pt x="1324" y="1530"/>
                      <a:pt x="1712" y="1142"/>
                      <a:pt x="1712" y="754"/>
                    </a:cubicBezTo>
                    <a:cubicBezTo>
                      <a:pt x="1712" y="274"/>
                      <a:pt x="1324" y="0"/>
                      <a:pt x="959" y="0"/>
                    </a:cubicBezTo>
                    <a:close/>
                  </a:path>
                </a:pathLst>
              </a:custGeom>
              <a:solidFill>
                <a:srgbClr val="D582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 name="Google Shape;137;p9"/>
              <p:cNvSpPr/>
              <p:nvPr/>
            </p:nvSpPr>
            <p:spPr>
              <a:xfrm>
                <a:off x="175321" y="199027"/>
                <a:ext cx="263843" cy="926664"/>
              </a:xfrm>
              <a:custGeom>
                <a:avLst/>
                <a:gdLst/>
                <a:ahLst/>
                <a:cxnLst/>
                <a:rect l="l" t="t" r="r" b="b"/>
                <a:pathLst>
                  <a:path w="7511" h="26365" extrusionOk="0">
                    <a:moveTo>
                      <a:pt x="3698" y="1"/>
                    </a:moveTo>
                    <a:cubicBezTo>
                      <a:pt x="2466" y="1"/>
                      <a:pt x="1416" y="571"/>
                      <a:pt x="754" y="1530"/>
                    </a:cubicBezTo>
                    <a:cubicBezTo>
                      <a:pt x="275" y="2101"/>
                      <a:pt x="1" y="2854"/>
                      <a:pt x="1" y="3721"/>
                    </a:cubicBezTo>
                    <a:lnTo>
                      <a:pt x="1" y="25109"/>
                    </a:lnTo>
                    <a:cubicBezTo>
                      <a:pt x="1" y="25793"/>
                      <a:pt x="480" y="26364"/>
                      <a:pt x="1142" y="26364"/>
                    </a:cubicBezTo>
                    <a:lnTo>
                      <a:pt x="6278" y="26364"/>
                    </a:lnTo>
                    <a:cubicBezTo>
                      <a:pt x="6940" y="26364"/>
                      <a:pt x="7510" y="25793"/>
                      <a:pt x="7510" y="25109"/>
                    </a:cubicBezTo>
                    <a:lnTo>
                      <a:pt x="7510" y="3721"/>
                    </a:lnTo>
                    <a:cubicBezTo>
                      <a:pt x="7510" y="2671"/>
                      <a:pt x="7031" y="1827"/>
                      <a:pt x="6369" y="1051"/>
                    </a:cubicBezTo>
                    <a:cubicBezTo>
                      <a:pt x="5707" y="389"/>
                      <a:pt x="4748" y="1"/>
                      <a:pt x="3698" y="1"/>
                    </a:cubicBezTo>
                    <a:close/>
                  </a:path>
                </a:pathLst>
              </a:custGeom>
              <a:solidFill>
                <a:srgbClr val="E274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 name="Google Shape;138;p9"/>
              <p:cNvSpPr/>
              <p:nvPr/>
            </p:nvSpPr>
            <p:spPr>
              <a:xfrm>
                <a:off x="175321" y="229535"/>
                <a:ext cx="226959" cy="896156"/>
              </a:xfrm>
              <a:custGeom>
                <a:avLst/>
                <a:gdLst/>
                <a:ahLst/>
                <a:cxnLst/>
                <a:rect l="l" t="t" r="r" b="b"/>
                <a:pathLst>
                  <a:path w="6461" h="25497" extrusionOk="0">
                    <a:moveTo>
                      <a:pt x="2763" y="0"/>
                    </a:moveTo>
                    <a:cubicBezTo>
                      <a:pt x="1986" y="0"/>
                      <a:pt x="1325" y="274"/>
                      <a:pt x="754" y="662"/>
                    </a:cubicBezTo>
                    <a:cubicBezTo>
                      <a:pt x="275" y="1233"/>
                      <a:pt x="1" y="1986"/>
                      <a:pt x="1" y="2853"/>
                    </a:cubicBezTo>
                    <a:lnTo>
                      <a:pt x="1" y="24241"/>
                    </a:lnTo>
                    <a:cubicBezTo>
                      <a:pt x="1" y="24925"/>
                      <a:pt x="480" y="25496"/>
                      <a:pt x="1142" y="25496"/>
                    </a:cubicBezTo>
                    <a:lnTo>
                      <a:pt x="5319" y="25496"/>
                    </a:lnTo>
                    <a:cubicBezTo>
                      <a:pt x="5981" y="25496"/>
                      <a:pt x="6460" y="24925"/>
                      <a:pt x="6460" y="24241"/>
                    </a:cubicBezTo>
                    <a:lnTo>
                      <a:pt x="6460" y="3812"/>
                    </a:lnTo>
                    <a:cubicBezTo>
                      <a:pt x="6460" y="2762"/>
                      <a:pt x="6072" y="1803"/>
                      <a:pt x="5410" y="1141"/>
                    </a:cubicBezTo>
                    <a:cubicBezTo>
                      <a:pt x="4748" y="480"/>
                      <a:pt x="3790" y="0"/>
                      <a:pt x="27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139" name="Google Shape;139;p9"/>
          <p:cNvSpPr txBox="1">
            <a:spLocks noGrp="1"/>
          </p:cNvSpPr>
          <p:nvPr>
            <p:ph type="title"/>
          </p:nvPr>
        </p:nvSpPr>
        <p:spPr>
          <a:xfrm>
            <a:off x="1057275" y="742950"/>
            <a:ext cx="3448200" cy="1536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2400"/>
              <a:buNone/>
              <a:defRPr sz="3000">
                <a:solidFill>
                  <a:schemeClr val="accent1"/>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p:txBody>
      </p:sp>
      <p:sp>
        <p:nvSpPr>
          <p:cNvPr id="140" name="Google Shape;140;p9"/>
          <p:cNvSpPr txBox="1">
            <a:spLocks noGrp="1"/>
          </p:cNvSpPr>
          <p:nvPr>
            <p:ph type="subTitle" idx="1"/>
          </p:nvPr>
        </p:nvSpPr>
        <p:spPr>
          <a:xfrm>
            <a:off x="1495425" y="2850700"/>
            <a:ext cx="25719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1600"/>
            </a:lvl1pPr>
            <a:lvl2pPr lvl="1" algn="ctr">
              <a:lnSpc>
                <a:spcPct val="100000"/>
              </a:lnSpc>
              <a:spcBef>
                <a:spcPts val="160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156"/>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Title">
  <p:cSld name="CUSTOM_6">
    <p:spTree>
      <p:nvGrpSpPr>
        <p:cNvPr id="1" name="Shape 157"/>
        <p:cNvGrpSpPr/>
        <p:nvPr/>
      </p:nvGrpSpPr>
      <p:grpSpPr>
        <a:xfrm>
          <a:off x="0" y="0"/>
          <a:ext cx="0" cy="0"/>
          <a:chOff x="0" y="0"/>
          <a:chExt cx="0" cy="0"/>
        </a:xfrm>
      </p:grpSpPr>
      <p:grpSp>
        <p:nvGrpSpPr>
          <p:cNvPr id="158" name="Google Shape;158;p13"/>
          <p:cNvGrpSpPr/>
          <p:nvPr/>
        </p:nvGrpSpPr>
        <p:grpSpPr>
          <a:xfrm>
            <a:off x="95162" y="199025"/>
            <a:ext cx="8825129" cy="4814880"/>
            <a:chOff x="95162" y="199025"/>
            <a:chExt cx="8825129" cy="4814880"/>
          </a:xfrm>
        </p:grpSpPr>
        <p:sp>
          <p:nvSpPr>
            <p:cNvPr id="159" name="Google Shape;159;p13"/>
            <p:cNvSpPr/>
            <p:nvPr/>
          </p:nvSpPr>
          <p:spPr>
            <a:xfrm>
              <a:off x="604291" y="250805"/>
              <a:ext cx="8316000" cy="4763100"/>
            </a:xfrm>
            <a:prstGeom prst="roundRect">
              <a:avLst>
                <a:gd name="adj" fmla="val 4643"/>
              </a:avLst>
            </a:prstGeom>
            <a:solidFill>
              <a:srgbClr val="E3E3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 name="Google Shape;160;p13"/>
            <p:cNvSpPr/>
            <p:nvPr/>
          </p:nvSpPr>
          <p:spPr>
            <a:xfrm>
              <a:off x="439175" y="199025"/>
              <a:ext cx="8409600" cy="4763100"/>
            </a:xfrm>
            <a:prstGeom prst="roundRect">
              <a:avLst>
                <a:gd name="adj" fmla="val 4643"/>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61" name="Google Shape;161;p13"/>
            <p:cNvGrpSpPr/>
            <p:nvPr/>
          </p:nvGrpSpPr>
          <p:grpSpPr>
            <a:xfrm>
              <a:off x="95162" y="199027"/>
              <a:ext cx="344001" cy="1985625"/>
              <a:chOff x="95162" y="199027"/>
              <a:chExt cx="344001" cy="1985625"/>
            </a:xfrm>
          </p:grpSpPr>
          <p:sp>
            <p:nvSpPr>
              <p:cNvPr id="162" name="Google Shape;162;p13"/>
              <p:cNvSpPr/>
              <p:nvPr/>
            </p:nvSpPr>
            <p:spPr>
              <a:xfrm>
                <a:off x="208199" y="1155322"/>
                <a:ext cx="153964" cy="1022898"/>
              </a:xfrm>
              <a:custGeom>
                <a:avLst/>
                <a:gdLst/>
                <a:ahLst/>
                <a:cxnLst/>
                <a:rect l="l" t="t" r="r" b="b"/>
                <a:pathLst>
                  <a:path w="4383" h="29103" extrusionOk="0">
                    <a:moveTo>
                      <a:pt x="0" y="1"/>
                    </a:moveTo>
                    <a:lnTo>
                      <a:pt x="0" y="26546"/>
                    </a:lnTo>
                    <a:cubicBezTo>
                      <a:pt x="0" y="27779"/>
                      <a:pt x="777" y="28829"/>
                      <a:pt x="1918" y="29103"/>
                    </a:cubicBezTo>
                    <a:cubicBezTo>
                      <a:pt x="4383" y="28623"/>
                      <a:pt x="3995" y="26820"/>
                      <a:pt x="3995" y="26820"/>
                    </a:cubicBezTo>
                    <a:lnTo>
                      <a:pt x="3995" y="663"/>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 name="Google Shape;163;p13"/>
              <p:cNvSpPr/>
              <p:nvPr/>
            </p:nvSpPr>
            <p:spPr>
              <a:xfrm>
                <a:off x="208199" y="1018141"/>
                <a:ext cx="194079" cy="1166510"/>
              </a:xfrm>
              <a:custGeom>
                <a:avLst/>
                <a:gdLst/>
                <a:ahLst/>
                <a:cxnLst/>
                <a:rect l="l" t="t" r="r" b="b"/>
                <a:pathLst>
                  <a:path w="5525" h="33189" extrusionOk="0">
                    <a:moveTo>
                      <a:pt x="0" y="0"/>
                    </a:moveTo>
                    <a:lnTo>
                      <a:pt x="0" y="3904"/>
                    </a:lnTo>
                    <a:lnTo>
                      <a:pt x="3995" y="4566"/>
                    </a:lnTo>
                    <a:lnTo>
                      <a:pt x="3995" y="30723"/>
                    </a:lnTo>
                    <a:cubicBezTo>
                      <a:pt x="3995" y="30723"/>
                      <a:pt x="4383" y="32526"/>
                      <a:pt x="1918" y="33006"/>
                    </a:cubicBezTo>
                    <a:cubicBezTo>
                      <a:pt x="2192" y="33188"/>
                      <a:pt x="2488" y="33188"/>
                      <a:pt x="2762" y="33188"/>
                    </a:cubicBezTo>
                    <a:cubicBezTo>
                      <a:pt x="4292" y="33188"/>
                      <a:pt x="5524" y="31956"/>
                      <a:pt x="5524" y="30449"/>
                    </a:cubicBezTo>
                    <a:lnTo>
                      <a:pt x="5524" y="0"/>
                    </a:lnTo>
                    <a:close/>
                  </a:path>
                </a:pathLst>
              </a:custGeom>
              <a:solidFill>
                <a:srgbClr val="D8D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 name="Google Shape;164;p13"/>
              <p:cNvSpPr/>
              <p:nvPr/>
            </p:nvSpPr>
            <p:spPr>
              <a:xfrm>
                <a:off x="95162" y="329811"/>
                <a:ext cx="123508" cy="725269"/>
              </a:xfrm>
              <a:custGeom>
                <a:avLst/>
                <a:gdLst/>
                <a:ahLst/>
                <a:cxnLst/>
                <a:rect l="l" t="t" r="r" b="b"/>
                <a:pathLst>
                  <a:path w="3516" h="20635" extrusionOk="0">
                    <a:moveTo>
                      <a:pt x="2762" y="0"/>
                    </a:moveTo>
                    <a:cubicBezTo>
                      <a:pt x="1233" y="0"/>
                      <a:pt x="0" y="1233"/>
                      <a:pt x="0" y="2671"/>
                    </a:cubicBezTo>
                    <a:lnTo>
                      <a:pt x="0" y="19881"/>
                    </a:lnTo>
                    <a:cubicBezTo>
                      <a:pt x="0" y="20361"/>
                      <a:pt x="365" y="20634"/>
                      <a:pt x="753" y="20634"/>
                    </a:cubicBezTo>
                    <a:cubicBezTo>
                      <a:pt x="1233" y="20634"/>
                      <a:pt x="1507" y="20361"/>
                      <a:pt x="1507" y="19881"/>
                    </a:cubicBezTo>
                    <a:lnTo>
                      <a:pt x="1507" y="2671"/>
                    </a:lnTo>
                    <a:cubicBezTo>
                      <a:pt x="1507" y="1986"/>
                      <a:pt x="2077" y="1530"/>
                      <a:pt x="2762" y="1530"/>
                    </a:cubicBezTo>
                    <a:cubicBezTo>
                      <a:pt x="3127" y="1530"/>
                      <a:pt x="3515" y="1142"/>
                      <a:pt x="3515" y="754"/>
                    </a:cubicBezTo>
                    <a:cubicBezTo>
                      <a:pt x="3515" y="274"/>
                      <a:pt x="3127" y="0"/>
                      <a:pt x="27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 name="Google Shape;165;p13"/>
              <p:cNvSpPr/>
              <p:nvPr/>
            </p:nvSpPr>
            <p:spPr>
              <a:xfrm>
                <a:off x="158495" y="329811"/>
                <a:ext cx="60173" cy="69838"/>
              </a:xfrm>
              <a:custGeom>
                <a:avLst/>
                <a:gdLst/>
                <a:ahLst/>
                <a:cxnLst/>
                <a:rect l="l" t="t" r="r" b="b"/>
                <a:pathLst>
                  <a:path w="1713" h="1987" extrusionOk="0">
                    <a:moveTo>
                      <a:pt x="959" y="0"/>
                    </a:moveTo>
                    <a:cubicBezTo>
                      <a:pt x="571" y="0"/>
                      <a:pt x="274" y="92"/>
                      <a:pt x="0" y="183"/>
                    </a:cubicBezTo>
                    <a:lnTo>
                      <a:pt x="0" y="1986"/>
                    </a:lnTo>
                    <a:cubicBezTo>
                      <a:pt x="183" y="1712"/>
                      <a:pt x="571" y="1530"/>
                      <a:pt x="959" y="1530"/>
                    </a:cubicBezTo>
                    <a:cubicBezTo>
                      <a:pt x="1324" y="1530"/>
                      <a:pt x="1712" y="1142"/>
                      <a:pt x="1712" y="754"/>
                    </a:cubicBezTo>
                    <a:cubicBezTo>
                      <a:pt x="1712" y="274"/>
                      <a:pt x="1324" y="0"/>
                      <a:pt x="959" y="0"/>
                    </a:cubicBezTo>
                    <a:close/>
                  </a:path>
                </a:pathLst>
              </a:custGeom>
              <a:solidFill>
                <a:srgbClr val="D582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 name="Google Shape;166;p13"/>
              <p:cNvSpPr/>
              <p:nvPr/>
            </p:nvSpPr>
            <p:spPr>
              <a:xfrm>
                <a:off x="175321" y="199027"/>
                <a:ext cx="263843" cy="926664"/>
              </a:xfrm>
              <a:custGeom>
                <a:avLst/>
                <a:gdLst/>
                <a:ahLst/>
                <a:cxnLst/>
                <a:rect l="l" t="t" r="r" b="b"/>
                <a:pathLst>
                  <a:path w="7511" h="26365" extrusionOk="0">
                    <a:moveTo>
                      <a:pt x="3698" y="1"/>
                    </a:moveTo>
                    <a:cubicBezTo>
                      <a:pt x="2466" y="1"/>
                      <a:pt x="1416" y="571"/>
                      <a:pt x="754" y="1530"/>
                    </a:cubicBezTo>
                    <a:cubicBezTo>
                      <a:pt x="275" y="2101"/>
                      <a:pt x="1" y="2854"/>
                      <a:pt x="1" y="3721"/>
                    </a:cubicBezTo>
                    <a:lnTo>
                      <a:pt x="1" y="25109"/>
                    </a:lnTo>
                    <a:cubicBezTo>
                      <a:pt x="1" y="25793"/>
                      <a:pt x="480" y="26364"/>
                      <a:pt x="1142" y="26364"/>
                    </a:cubicBezTo>
                    <a:lnTo>
                      <a:pt x="6278" y="26364"/>
                    </a:lnTo>
                    <a:cubicBezTo>
                      <a:pt x="6940" y="26364"/>
                      <a:pt x="7510" y="25793"/>
                      <a:pt x="7510" y="25109"/>
                    </a:cubicBezTo>
                    <a:lnTo>
                      <a:pt x="7510" y="3721"/>
                    </a:lnTo>
                    <a:cubicBezTo>
                      <a:pt x="7510" y="2671"/>
                      <a:pt x="7031" y="1827"/>
                      <a:pt x="6369" y="1051"/>
                    </a:cubicBezTo>
                    <a:cubicBezTo>
                      <a:pt x="5707" y="389"/>
                      <a:pt x="4748" y="1"/>
                      <a:pt x="3698" y="1"/>
                    </a:cubicBezTo>
                    <a:close/>
                  </a:path>
                </a:pathLst>
              </a:custGeom>
              <a:solidFill>
                <a:srgbClr val="E274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 name="Google Shape;167;p13"/>
              <p:cNvSpPr/>
              <p:nvPr/>
            </p:nvSpPr>
            <p:spPr>
              <a:xfrm>
                <a:off x="175321" y="229535"/>
                <a:ext cx="226959" cy="896156"/>
              </a:xfrm>
              <a:custGeom>
                <a:avLst/>
                <a:gdLst/>
                <a:ahLst/>
                <a:cxnLst/>
                <a:rect l="l" t="t" r="r" b="b"/>
                <a:pathLst>
                  <a:path w="6461" h="25497" extrusionOk="0">
                    <a:moveTo>
                      <a:pt x="2763" y="0"/>
                    </a:moveTo>
                    <a:cubicBezTo>
                      <a:pt x="1986" y="0"/>
                      <a:pt x="1325" y="274"/>
                      <a:pt x="754" y="662"/>
                    </a:cubicBezTo>
                    <a:cubicBezTo>
                      <a:pt x="275" y="1233"/>
                      <a:pt x="1" y="1986"/>
                      <a:pt x="1" y="2853"/>
                    </a:cubicBezTo>
                    <a:lnTo>
                      <a:pt x="1" y="24241"/>
                    </a:lnTo>
                    <a:cubicBezTo>
                      <a:pt x="1" y="24925"/>
                      <a:pt x="480" y="25496"/>
                      <a:pt x="1142" y="25496"/>
                    </a:cubicBezTo>
                    <a:lnTo>
                      <a:pt x="5319" y="25496"/>
                    </a:lnTo>
                    <a:cubicBezTo>
                      <a:pt x="5981" y="25496"/>
                      <a:pt x="6460" y="24925"/>
                      <a:pt x="6460" y="24241"/>
                    </a:cubicBezTo>
                    <a:lnTo>
                      <a:pt x="6460" y="3812"/>
                    </a:lnTo>
                    <a:cubicBezTo>
                      <a:pt x="6460" y="2762"/>
                      <a:pt x="6072" y="1803"/>
                      <a:pt x="5410" y="1141"/>
                    </a:cubicBezTo>
                    <a:cubicBezTo>
                      <a:pt x="4748" y="480"/>
                      <a:pt x="3790" y="0"/>
                      <a:pt x="27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168" name="Google Shape;168;p13"/>
          <p:cNvSpPr txBox="1">
            <a:spLocks noGrp="1"/>
          </p:cNvSpPr>
          <p:nvPr>
            <p:ph type="ctrTitle"/>
          </p:nvPr>
        </p:nvSpPr>
        <p:spPr>
          <a:xfrm rot="-294">
            <a:off x="4174748" y="2894517"/>
            <a:ext cx="3513600" cy="1236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6"/>
              </a:buClr>
              <a:buSzPts val="1800"/>
              <a:buFont typeface="Catamaran"/>
              <a:buNone/>
              <a:defRPr sz="1600">
                <a:latin typeface="Catamaran"/>
                <a:ea typeface="Catamaran"/>
                <a:cs typeface="Catamaran"/>
                <a:sym typeface="Catamaran"/>
              </a:defRPr>
            </a:lvl1pPr>
            <a:lvl2pPr lvl="1" algn="ctr" rtl="0">
              <a:spcBef>
                <a:spcPts val="160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p:txBody>
      </p:sp>
      <p:sp>
        <p:nvSpPr>
          <p:cNvPr id="169" name="Google Shape;169;p13"/>
          <p:cNvSpPr txBox="1">
            <a:spLocks noGrp="1"/>
          </p:cNvSpPr>
          <p:nvPr>
            <p:ph type="subTitle" idx="1"/>
          </p:nvPr>
        </p:nvSpPr>
        <p:spPr>
          <a:xfrm rot="-227">
            <a:off x="726975" y="540151"/>
            <a:ext cx="4549800" cy="1203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2800"/>
              <a:buFont typeface="Mansalva"/>
              <a:buNone/>
              <a:defRPr sz="10000">
                <a:solidFill>
                  <a:schemeClr val="accent1"/>
                </a:solidFill>
                <a:latin typeface="Mansalva"/>
                <a:ea typeface="Mansalva"/>
                <a:cs typeface="Mansalva"/>
                <a:sym typeface="Mansalva"/>
              </a:defRPr>
            </a:lvl1pPr>
            <a:lvl2pPr lvl="1" rtl="0">
              <a:lnSpc>
                <a:spcPct val="100000"/>
              </a:lnSpc>
              <a:spcBef>
                <a:spcPts val="0"/>
              </a:spcBef>
              <a:spcAft>
                <a:spcPts val="0"/>
              </a:spcAft>
              <a:buSzPts val="2800"/>
              <a:buFont typeface="Architects Daughter"/>
              <a:buNone/>
              <a:defRPr sz="2800">
                <a:latin typeface="Architects Daughter"/>
                <a:ea typeface="Architects Daughter"/>
                <a:cs typeface="Architects Daughter"/>
                <a:sym typeface="Architects Daughter"/>
              </a:defRPr>
            </a:lvl2pPr>
            <a:lvl3pPr lvl="2" rtl="0">
              <a:lnSpc>
                <a:spcPct val="100000"/>
              </a:lnSpc>
              <a:spcBef>
                <a:spcPts val="0"/>
              </a:spcBef>
              <a:spcAft>
                <a:spcPts val="0"/>
              </a:spcAft>
              <a:buSzPts val="2800"/>
              <a:buFont typeface="Architects Daughter"/>
              <a:buNone/>
              <a:defRPr sz="2800">
                <a:latin typeface="Architects Daughter"/>
                <a:ea typeface="Architects Daughter"/>
                <a:cs typeface="Architects Daughter"/>
                <a:sym typeface="Architects Daughter"/>
              </a:defRPr>
            </a:lvl3pPr>
            <a:lvl4pPr lvl="3" rtl="0">
              <a:lnSpc>
                <a:spcPct val="100000"/>
              </a:lnSpc>
              <a:spcBef>
                <a:spcPts val="0"/>
              </a:spcBef>
              <a:spcAft>
                <a:spcPts val="0"/>
              </a:spcAft>
              <a:buSzPts val="2800"/>
              <a:buFont typeface="Architects Daughter"/>
              <a:buNone/>
              <a:defRPr sz="2800">
                <a:latin typeface="Architects Daughter"/>
                <a:ea typeface="Architects Daughter"/>
                <a:cs typeface="Architects Daughter"/>
                <a:sym typeface="Architects Daughter"/>
              </a:defRPr>
            </a:lvl4pPr>
            <a:lvl5pPr lvl="4" rtl="0">
              <a:lnSpc>
                <a:spcPct val="100000"/>
              </a:lnSpc>
              <a:spcBef>
                <a:spcPts val="0"/>
              </a:spcBef>
              <a:spcAft>
                <a:spcPts val="0"/>
              </a:spcAft>
              <a:buSzPts val="2800"/>
              <a:buFont typeface="Architects Daughter"/>
              <a:buNone/>
              <a:defRPr sz="2800">
                <a:latin typeface="Architects Daughter"/>
                <a:ea typeface="Architects Daughter"/>
                <a:cs typeface="Architects Daughter"/>
                <a:sym typeface="Architects Daughter"/>
              </a:defRPr>
            </a:lvl5pPr>
            <a:lvl6pPr lvl="5" rtl="0">
              <a:lnSpc>
                <a:spcPct val="100000"/>
              </a:lnSpc>
              <a:spcBef>
                <a:spcPts val="0"/>
              </a:spcBef>
              <a:spcAft>
                <a:spcPts val="0"/>
              </a:spcAft>
              <a:buSzPts val="2800"/>
              <a:buFont typeface="Architects Daughter"/>
              <a:buNone/>
              <a:defRPr sz="2800">
                <a:latin typeface="Architects Daughter"/>
                <a:ea typeface="Architects Daughter"/>
                <a:cs typeface="Architects Daughter"/>
                <a:sym typeface="Architects Daughter"/>
              </a:defRPr>
            </a:lvl6pPr>
            <a:lvl7pPr lvl="6" rtl="0">
              <a:lnSpc>
                <a:spcPct val="100000"/>
              </a:lnSpc>
              <a:spcBef>
                <a:spcPts val="0"/>
              </a:spcBef>
              <a:spcAft>
                <a:spcPts val="0"/>
              </a:spcAft>
              <a:buSzPts val="2800"/>
              <a:buFont typeface="Architects Daughter"/>
              <a:buNone/>
              <a:defRPr sz="2800">
                <a:latin typeface="Architects Daughter"/>
                <a:ea typeface="Architects Daughter"/>
                <a:cs typeface="Architects Daughter"/>
                <a:sym typeface="Architects Daughter"/>
              </a:defRPr>
            </a:lvl7pPr>
            <a:lvl8pPr lvl="7" rtl="0">
              <a:lnSpc>
                <a:spcPct val="100000"/>
              </a:lnSpc>
              <a:spcBef>
                <a:spcPts val="0"/>
              </a:spcBef>
              <a:spcAft>
                <a:spcPts val="0"/>
              </a:spcAft>
              <a:buSzPts val="2800"/>
              <a:buFont typeface="Architects Daughter"/>
              <a:buNone/>
              <a:defRPr sz="2800">
                <a:latin typeface="Architects Daughter"/>
                <a:ea typeface="Architects Daughter"/>
                <a:cs typeface="Architects Daughter"/>
                <a:sym typeface="Architects Daughter"/>
              </a:defRPr>
            </a:lvl8pPr>
            <a:lvl9pPr lvl="8" rtl="0">
              <a:lnSpc>
                <a:spcPct val="100000"/>
              </a:lnSpc>
              <a:spcBef>
                <a:spcPts val="0"/>
              </a:spcBef>
              <a:spcAft>
                <a:spcPts val="0"/>
              </a:spcAft>
              <a:buSzPts val="2800"/>
              <a:buFont typeface="Architects Daughter"/>
              <a:buNone/>
              <a:defRPr sz="2800">
                <a:latin typeface="Architects Daughter"/>
                <a:ea typeface="Architects Daughter"/>
                <a:cs typeface="Architects Daughter"/>
                <a:sym typeface="Architects Daughte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Numbers and text">
  <p:cSld name="CUSTOM_14">
    <p:spTree>
      <p:nvGrpSpPr>
        <p:cNvPr id="1" name="Shape 170"/>
        <p:cNvGrpSpPr/>
        <p:nvPr/>
      </p:nvGrpSpPr>
      <p:grpSpPr>
        <a:xfrm>
          <a:off x="0" y="0"/>
          <a:ext cx="0" cy="0"/>
          <a:chOff x="0" y="0"/>
          <a:chExt cx="0" cy="0"/>
        </a:xfrm>
      </p:grpSpPr>
      <p:grpSp>
        <p:nvGrpSpPr>
          <p:cNvPr id="171" name="Google Shape;171;p14"/>
          <p:cNvGrpSpPr/>
          <p:nvPr/>
        </p:nvGrpSpPr>
        <p:grpSpPr>
          <a:xfrm>
            <a:off x="95162" y="199025"/>
            <a:ext cx="8825129" cy="4814880"/>
            <a:chOff x="95162" y="199025"/>
            <a:chExt cx="8825129" cy="4814880"/>
          </a:xfrm>
        </p:grpSpPr>
        <p:sp>
          <p:nvSpPr>
            <p:cNvPr id="172" name="Google Shape;172;p14"/>
            <p:cNvSpPr/>
            <p:nvPr/>
          </p:nvSpPr>
          <p:spPr>
            <a:xfrm>
              <a:off x="604291" y="250805"/>
              <a:ext cx="8316000" cy="4763100"/>
            </a:xfrm>
            <a:prstGeom prst="roundRect">
              <a:avLst>
                <a:gd name="adj" fmla="val 4643"/>
              </a:avLst>
            </a:prstGeom>
            <a:solidFill>
              <a:srgbClr val="E3E3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 name="Google Shape;173;p14"/>
            <p:cNvSpPr/>
            <p:nvPr/>
          </p:nvSpPr>
          <p:spPr>
            <a:xfrm>
              <a:off x="439175" y="199025"/>
              <a:ext cx="8409600" cy="4763100"/>
            </a:xfrm>
            <a:prstGeom prst="roundRect">
              <a:avLst>
                <a:gd name="adj" fmla="val 4643"/>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74" name="Google Shape;174;p14"/>
            <p:cNvGrpSpPr/>
            <p:nvPr/>
          </p:nvGrpSpPr>
          <p:grpSpPr>
            <a:xfrm>
              <a:off x="95162" y="199027"/>
              <a:ext cx="344001" cy="1985625"/>
              <a:chOff x="95162" y="199027"/>
              <a:chExt cx="344001" cy="1985625"/>
            </a:xfrm>
          </p:grpSpPr>
          <p:sp>
            <p:nvSpPr>
              <p:cNvPr id="175" name="Google Shape;175;p14"/>
              <p:cNvSpPr/>
              <p:nvPr/>
            </p:nvSpPr>
            <p:spPr>
              <a:xfrm>
                <a:off x="208199" y="1155322"/>
                <a:ext cx="153964" cy="1022898"/>
              </a:xfrm>
              <a:custGeom>
                <a:avLst/>
                <a:gdLst/>
                <a:ahLst/>
                <a:cxnLst/>
                <a:rect l="l" t="t" r="r" b="b"/>
                <a:pathLst>
                  <a:path w="4383" h="29103" extrusionOk="0">
                    <a:moveTo>
                      <a:pt x="0" y="1"/>
                    </a:moveTo>
                    <a:lnTo>
                      <a:pt x="0" y="26546"/>
                    </a:lnTo>
                    <a:cubicBezTo>
                      <a:pt x="0" y="27779"/>
                      <a:pt x="777" y="28829"/>
                      <a:pt x="1918" y="29103"/>
                    </a:cubicBezTo>
                    <a:cubicBezTo>
                      <a:pt x="4383" y="28623"/>
                      <a:pt x="3995" y="26820"/>
                      <a:pt x="3995" y="26820"/>
                    </a:cubicBezTo>
                    <a:lnTo>
                      <a:pt x="3995" y="663"/>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 name="Google Shape;176;p14"/>
              <p:cNvSpPr/>
              <p:nvPr/>
            </p:nvSpPr>
            <p:spPr>
              <a:xfrm>
                <a:off x="208199" y="1018141"/>
                <a:ext cx="194079" cy="1166510"/>
              </a:xfrm>
              <a:custGeom>
                <a:avLst/>
                <a:gdLst/>
                <a:ahLst/>
                <a:cxnLst/>
                <a:rect l="l" t="t" r="r" b="b"/>
                <a:pathLst>
                  <a:path w="5525" h="33189" extrusionOk="0">
                    <a:moveTo>
                      <a:pt x="0" y="0"/>
                    </a:moveTo>
                    <a:lnTo>
                      <a:pt x="0" y="3904"/>
                    </a:lnTo>
                    <a:lnTo>
                      <a:pt x="3995" y="4566"/>
                    </a:lnTo>
                    <a:lnTo>
                      <a:pt x="3995" y="30723"/>
                    </a:lnTo>
                    <a:cubicBezTo>
                      <a:pt x="3995" y="30723"/>
                      <a:pt x="4383" y="32526"/>
                      <a:pt x="1918" y="33006"/>
                    </a:cubicBezTo>
                    <a:cubicBezTo>
                      <a:pt x="2192" y="33188"/>
                      <a:pt x="2488" y="33188"/>
                      <a:pt x="2762" y="33188"/>
                    </a:cubicBezTo>
                    <a:cubicBezTo>
                      <a:pt x="4292" y="33188"/>
                      <a:pt x="5524" y="31956"/>
                      <a:pt x="5524" y="30449"/>
                    </a:cubicBezTo>
                    <a:lnTo>
                      <a:pt x="5524" y="0"/>
                    </a:lnTo>
                    <a:close/>
                  </a:path>
                </a:pathLst>
              </a:custGeom>
              <a:solidFill>
                <a:srgbClr val="D8D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 name="Google Shape;177;p14"/>
              <p:cNvSpPr/>
              <p:nvPr/>
            </p:nvSpPr>
            <p:spPr>
              <a:xfrm>
                <a:off x="95162" y="329811"/>
                <a:ext cx="123508" cy="725269"/>
              </a:xfrm>
              <a:custGeom>
                <a:avLst/>
                <a:gdLst/>
                <a:ahLst/>
                <a:cxnLst/>
                <a:rect l="l" t="t" r="r" b="b"/>
                <a:pathLst>
                  <a:path w="3516" h="20635" extrusionOk="0">
                    <a:moveTo>
                      <a:pt x="2762" y="0"/>
                    </a:moveTo>
                    <a:cubicBezTo>
                      <a:pt x="1233" y="0"/>
                      <a:pt x="0" y="1233"/>
                      <a:pt x="0" y="2671"/>
                    </a:cubicBezTo>
                    <a:lnTo>
                      <a:pt x="0" y="19881"/>
                    </a:lnTo>
                    <a:cubicBezTo>
                      <a:pt x="0" y="20361"/>
                      <a:pt x="365" y="20634"/>
                      <a:pt x="753" y="20634"/>
                    </a:cubicBezTo>
                    <a:cubicBezTo>
                      <a:pt x="1233" y="20634"/>
                      <a:pt x="1507" y="20361"/>
                      <a:pt x="1507" y="19881"/>
                    </a:cubicBezTo>
                    <a:lnTo>
                      <a:pt x="1507" y="2671"/>
                    </a:lnTo>
                    <a:cubicBezTo>
                      <a:pt x="1507" y="1986"/>
                      <a:pt x="2077" y="1530"/>
                      <a:pt x="2762" y="1530"/>
                    </a:cubicBezTo>
                    <a:cubicBezTo>
                      <a:pt x="3127" y="1530"/>
                      <a:pt x="3515" y="1142"/>
                      <a:pt x="3515" y="754"/>
                    </a:cubicBezTo>
                    <a:cubicBezTo>
                      <a:pt x="3515" y="274"/>
                      <a:pt x="3127" y="0"/>
                      <a:pt x="27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 name="Google Shape;178;p14"/>
              <p:cNvSpPr/>
              <p:nvPr/>
            </p:nvSpPr>
            <p:spPr>
              <a:xfrm>
                <a:off x="158495" y="329811"/>
                <a:ext cx="60173" cy="69838"/>
              </a:xfrm>
              <a:custGeom>
                <a:avLst/>
                <a:gdLst/>
                <a:ahLst/>
                <a:cxnLst/>
                <a:rect l="l" t="t" r="r" b="b"/>
                <a:pathLst>
                  <a:path w="1713" h="1987" extrusionOk="0">
                    <a:moveTo>
                      <a:pt x="959" y="0"/>
                    </a:moveTo>
                    <a:cubicBezTo>
                      <a:pt x="571" y="0"/>
                      <a:pt x="274" y="92"/>
                      <a:pt x="0" y="183"/>
                    </a:cubicBezTo>
                    <a:lnTo>
                      <a:pt x="0" y="1986"/>
                    </a:lnTo>
                    <a:cubicBezTo>
                      <a:pt x="183" y="1712"/>
                      <a:pt x="571" y="1530"/>
                      <a:pt x="959" y="1530"/>
                    </a:cubicBezTo>
                    <a:cubicBezTo>
                      <a:pt x="1324" y="1530"/>
                      <a:pt x="1712" y="1142"/>
                      <a:pt x="1712" y="754"/>
                    </a:cubicBezTo>
                    <a:cubicBezTo>
                      <a:pt x="1712" y="274"/>
                      <a:pt x="1324" y="0"/>
                      <a:pt x="959" y="0"/>
                    </a:cubicBezTo>
                    <a:close/>
                  </a:path>
                </a:pathLst>
              </a:custGeom>
              <a:solidFill>
                <a:srgbClr val="D582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 name="Google Shape;179;p14"/>
              <p:cNvSpPr/>
              <p:nvPr/>
            </p:nvSpPr>
            <p:spPr>
              <a:xfrm>
                <a:off x="175321" y="199027"/>
                <a:ext cx="263843" cy="926664"/>
              </a:xfrm>
              <a:custGeom>
                <a:avLst/>
                <a:gdLst/>
                <a:ahLst/>
                <a:cxnLst/>
                <a:rect l="l" t="t" r="r" b="b"/>
                <a:pathLst>
                  <a:path w="7511" h="26365" extrusionOk="0">
                    <a:moveTo>
                      <a:pt x="3698" y="1"/>
                    </a:moveTo>
                    <a:cubicBezTo>
                      <a:pt x="2466" y="1"/>
                      <a:pt x="1416" y="571"/>
                      <a:pt x="754" y="1530"/>
                    </a:cubicBezTo>
                    <a:cubicBezTo>
                      <a:pt x="275" y="2101"/>
                      <a:pt x="1" y="2854"/>
                      <a:pt x="1" y="3721"/>
                    </a:cubicBezTo>
                    <a:lnTo>
                      <a:pt x="1" y="25109"/>
                    </a:lnTo>
                    <a:cubicBezTo>
                      <a:pt x="1" y="25793"/>
                      <a:pt x="480" y="26364"/>
                      <a:pt x="1142" y="26364"/>
                    </a:cubicBezTo>
                    <a:lnTo>
                      <a:pt x="6278" y="26364"/>
                    </a:lnTo>
                    <a:cubicBezTo>
                      <a:pt x="6940" y="26364"/>
                      <a:pt x="7510" y="25793"/>
                      <a:pt x="7510" y="25109"/>
                    </a:cubicBezTo>
                    <a:lnTo>
                      <a:pt x="7510" y="3721"/>
                    </a:lnTo>
                    <a:cubicBezTo>
                      <a:pt x="7510" y="2671"/>
                      <a:pt x="7031" y="1827"/>
                      <a:pt x="6369" y="1051"/>
                    </a:cubicBezTo>
                    <a:cubicBezTo>
                      <a:pt x="5707" y="389"/>
                      <a:pt x="4748" y="1"/>
                      <a:pt x="3698" y="1"/>
                    </a:cubicBezTo>
                    <a:close/>
                  </a:path>
                </a:pathLst>
              </a:custGeom>
              <a:solidFill>
                <a:srgbClr val="E274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 name="Google Shape;180;p14"/>
              <p:cNvSpPr/>
              <p:nvPr/>
            </p:nvSpPr>
            <p:spPr>
              <a:xfrm>
                <a:off x="175321" y="229535"/>
                <a:ext cx="226959" cy="896156"/>
              </a:xfrm>
              <a:custGeom>
                <a:avLst/>
                <a:gdLst/>
                <a:ahLst/>
                <a:cxnLst/>
                <a:rect l="l" t="t" r="r" b="b"/>
                <a:pathLst>
                  <a:path w="6461" h="25497" extrusionOk="0">
                    <a:moveTo>
                      <a:pt x="2763" y="0"/>
                    </a:moveTo>
                    <a:cubicBezTo>
                      <a:pt x="1986" y="0"/>
                      <a:pt x="1325" y="274"/>
                      <a:pt x="754" y="662"/>
                    </a:cubicBezTo>
                    <a:cubicBezTo>
                      <a:pt x="275" y="1233"/>
                      <a:pt x="1" y="1986"/>
                      <a:pt x="1" y="2853"/>
                    </a:cubicBezTo>
                    <a:lnTo>
                      <a:pt x="1" y="24241"/>
                    </a:lnTo>
                    <a:cubicBezTo>
                      <a:pt x="1" y="24925"/>
                      <a:pt x="480" y="25496"/>
                      <a:pt x="1142" y="25496"/>
                    </a:cubicBezTo>
                    <a:lnTo>
                      <a:pt x="5319" y="25496"/>
                    </a:lnTo>
                    <a:cubicBezTo>
                      <a:pt x="5981" y="25496"/>
                      <a:pt x="6460" y="24925"/>
                      <a:pt x="6460" y="24241"/>
                    </a:cubicBezTo>
                    <a:lnTo>
                      <a:pt x="6460" y="3812"/>
                    </a:lnTo>
                    <a:cubicBezTo>
                      <a:pt x="6460" y="2762"/>
                      <a:pt x="6072" y="1803"/>
                      <a:pt x="5410" y="1141"/>
                    </a:cubicBezTo>
                    <a:cubicBezTo>
                      <a:pt x="4748" y="480"/>
                      <a:pt x="3790" y="0"/>
                      <a:pt x="27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181" name="Google Shape;181;p14"/>
          <p:cNvSpPr txBox="1">
            <a:spLocks noGrp="1"/>
          </p:cNvSpPr>
          <p:nvPr>
            <p:ph type="subTitle" idx="1"/>
          </p:nvPr>
        </p:nvSpPr>
        <p:spPr>
          <a:xfrm>
            <a:off x="1176498" y="2396525"/>
            <a:ext cx="1880400" cy="518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p:txBody>
      </p:sp>
      <p:sp>
        <p:nvSpPr>
          <p:cNvPr id="182" name="Google Shape;182;p14"/>
          <p:cNvSpPr txBox="1">
            <a:spLocks noGrp="1"/>
          </p:cNvSpPr>
          <p:nvPr>
            <p:ph type="title" hasCustomPrompt="1"/>
          </p:nvPr>
        </p:nvSpPr>
        <p:spPr>
          <a:xfrm>
            <a:off x="1176488" y="1631625"/>
            <a:ext cx="1880400" cy="741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2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r>
              <a:t>xx%</a:t>
            </a:r>
          </a:p>
        </p:txBody>
      </p:sp>
      <p:sp>
        <p:nvSpPr>
          <p:cNvPr id="183" name="Google Shape;183;p14"/>
          <p:cNvSpPr txBox="1">
            <a:spLocks noGrp="1"/>
          </p:cNvSpPr>
          <p:nvPr>
            <p:ph type="subTitle" idx="2"/>
          </p:nvPr>
        </p:nvSpPr>
        <p:spPr>
          <a:xfrm>
            <a:off x="6231048" y="2768000"/>
            <a:ext cx="1880400" cy="518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p:txBody>
      </p:sp>
      <p:sp>
        <p:nvSpPr>
          <p:cNvPr id="184" name="Google Shape;184;p14"/>
          <p:cNvSpPr txBox="1">
            <a:spLocks noGrp="1"/>
          </p:cNvSpPr>
          <p:nvPr>
            <p:ph type="title" idx="3" hasCustomPrompt="1"/>
          </p:nvPr>
        </p:nvSpPr>
        <p:spPr>
          <a:xfrm>
            <a:off x="6231038" y="2003100"/>
            <a:ext cx="1880400" cy="741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2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r>
              <a:t>xx%</a:t>
            </a:r>
          </a:p>
        </p:txBody>
      </p:sp>
      <p:sp>
        <p:nvSpPr>
          <p:cNvPr id="185" name="Google Shape;185;p14"/>
          <p:cNvSpPr txBox="1">
            <a:spLocks noGrp="1"/>
          </p:cNvSpPr>
          <p:nvPr>
            <p:ph type="subTitle" idx="4"/>
          </p:nvPr>
        </p:nvSpPr>
        <p:spPr>
          <a:xfrm>
            <a:off x="3627573" y="3639300"/>
            <a:ext cx="1880400" cy="518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p:txBody>
      </p:sp>
      <p:sp>
        <p:nvSpPr>
          <p:cNvPr id="186" name="Google Shape;186;p14"/>
          <p:cNvSpPr txBox="1">
            <a:spLocks noGrp="1"/>
          </p:cNvSpPr>
          <p:nvPr>
            <p:ph type="title" idx="5" hasCustomPrompt="1"/>
          </p:nvPr>
        </p:nvSpPr>
        <p:spPr>
          <a:xfrm>
            <a:off x="3627563" y="2874400"/>
            <a:ext cx="1880400" cy="741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2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r>
              <a:t>xx%</a:t>
            </a:r>
          </a:p>
        </p:txBody>
      </p:sp>
      <p:sp>
        <p:nvSpPr>
          <p:cNvPr id="187" name="Google Shape;187;p14"/>
          <p:cNvSpPr/>
          <p:nvPr/>
        </p:nvSpPr>
        <p:spPr>
          <a:xfrm>
            <a:off x="1084950" y="4237320"/>
            <a:ext cx="1000454" cy="378479"/>
          </a:xfrm>
          <a:custGeom>
            <a:avLst/>
            <a:gdLst/>
            <a:ahLst/>
            <a:cxnLst/>
            <a:rect l="l" t="t" r="r" b="b"/>
            <a:pathLst>
              <a:path w="26912" h="10181" extrusionOk="0">
                <a:moveTo>
                  <a:pt x="11716" y="1881"/>
                </a:moveTo>
                <a:cubicBezTo>
                  <a:pt x="11714" y="1881"/>
                  <a:pt x="11686" y="1892"/>
                  <a:pt x="11647" y="1908"/>
                </a:cubicBezTo>
                <a:lnTo>
                  <a:pt x="11647" y="1908"/>
                </a:lnTo>
                <a:lnTo>
                  <a:pt x="11687" y="1895"/>
                </a:lnTo>
                <a:cubicBezTo>
                  <a:pt x="11709" y="1885"/>
                  <a:pt x="11718" y="1881"/>
                  <a:pt x="11716" y="1881"/>
                </a:cubicBezTo>
                <a:close/>
                <a:moveTo>
                  <a:pt x="11647" y="1908"/>
                </a:moveTo>
                <a:lnTo>
                  <a:pt x="11413" y="1986"/>
                </a:lnTo>
                <a:lnTo>
                  <a:pt x="11476" y="1986"/>
                </a:lnTo>
                <a:cubicBezTo>
                  <a:pt x="11529" y="1959"/>
                  <a:pt x="11596" y="1929"/>
                  <a:pt x="11647" y="1908"/>
                </a:cubicBezTo>
                <a:close/>
                <a:moveTo>
                  <a:pt x="11476" y="1986"/>
                </a:moveTo>
                <a:cubicBezTo>
                  <a:pt x="11450" y="1999"/>
                  <a:pt x="11428" y="2011"/>
                  <a:pt x="11413" y="2021"/>
                </a:cubicBezTo>
                <a:lnTo>
                  <a:pt x="11413" y="2021"/>
                </a:lnTo>
                <a:cubicBezTo>
                  <a:pt x="11440" y="2009"/>
                  <a:pt x="11470" y="1997"/>
                  <a:pt x="11504" y="1986"/>
                </a:cubicBezTo>
                <a:close/>
                <a:moveTo>
                  <a:pt x="10546" y="2374"/>
                </a:moveTo>
                <a:cubicBezTo>
                  <a:pt x="10485" y="2404"/>
                  <a:pt x="10454" y="2415"/>
                  <a:pt x="10441" y="2415"/>
                </a:cubicBezTo>
                <a:cubicBezTo>
                  <a:pt x="10414" y="2415"/>
                  <a:pt x="10454" y="2374"/>
                  <a:pt x="10454" y="2374"/>
                </a:cubicBezTo>
                <a:close/>
                <a:moveTo>
                  <a:pt x="17690" y="2465"/>
                </a:moveTo>
                <a:cubicBezTo>
                  <a:pt x="17720" y="2465"/>
                  <a:pt x="17751" y="2465"/>
                  <a:pt x="17781" y="2466"/>
                </a:cubicBezTo>
                <a:lnTo>
                  <a:pt x="17781" y="2466"/>
                </a:lnTo>
                <a:cubicBezTo>
                  <a:pt x="17781" y="2466"/>
                  <a:pt x="17781" y="2466"/>
                  <a:pt x="17781" y="2465"/>
                </a:cubicBezTo>
                <a:close/>
                <a:moveTo>
                  <a:pt x="17507" y="2465"/>
                </a:moveTo>
                <a:cubicBezTo>
                  <a:pt x="17393" y="2465"/>
                  <a:pt x="17393" y="2465"/>
                  <a:pt x="17302" y="2557"/>
                </a:cubicBezTo>
                <a:lnTo>
                  <a:pt x="17507" y="2465"/>
                </a:lnTo>
                <a:close/>
                <a:moveTo>
                  <a:pt x="14229" y="2741"/>
                </a:moveTo>
                <a:lnTo>
                  <a:pt x="14229" y="2741"/>
                </a:lnTo>
                <a:cubicBezTo>
                  <a:pt x="14232" y="2867"/>
                  <a:pt x="14295" y="2973"/>
                  <a:pt x="14358" y="3036"/>
                </a:cubicBezTo>
                <a:cubicBezTo>
                  <a:pt x="14310" y="2942"/>
                  <a:pt x="14263" y="2841"/>
                  <a:pt x="14229" y="2741"/>
                </a:cubicBezTo>
                <a:close/>
                <a:moveTo>
                  <a:pt x="26158" y="1712"/>
                </a:moveTo>
                <a:cubicBezTo>
                  <a:pt x="26250" y="1803"/>
                  <a:pt x="26250" y="1895"/>
                  <a:pt x="26250" y="1986"/>
                </a:cubicBezTo>
                <a:lnTo>
                  <a:pt x="26158" y="1986"/>
                </a:lnTo>
                <a:cubicBezTo>
                  <a:pt x="26067" y="2077"/>
                  <a:pt x="26067" y="2077"/>
                  <a:pt x="25953" y="2191"/>
                </a:cubicBezTo>
                <a:cubicBezTo>
                  <a:pt x="25862" y="2374"/>
                  <a:pt x="25770" y="2557"/>
                  <a:pt x="25588" y="2762"/>
                </a:cubicBezTo>
                <a:cubicBezTo>
                  <a:pt x="25496" y="2945"/>
                  <a:pt x="25291" y="3036"/>
                  <a:pt x="25200" y="3127"/>
                </a:cubicBezTo>
                <a:cubicBezTo>
                  <a:pt x="25108" y="2945"/>
                  <a:pt x="25108" y="2762"/>
                  <a:pt x="25200" y="2557"/>
                </a:cubicBezTo>
                <a:lnTo>
                  <a:pt x="25200" y="2557"/>
                </a:lnTo>
                <a:cubicBezTo>
                  <a:pt x="25153" y="2604"/>
                  <a:pt x="25106" y="2657"/>
                  <a:pt x="25071" y="2657"/>
                </a:cubicBezTo>
                <a:cubicBezTo>
                  <a:pt x="25038" y="2657"/>
                  <a:pt x="25017" y="2609"/>
                  <a:pt x="25017" y="2465"/>
                </a:cubicBezTo>
                <a:cubicBezTo>
                  <a:pt x="25108" y="2374"/>
                  <a:pt x="25200" y="2191"/>
                  <a:pt x="25382" y="2077"/>
                </a:cubicBezTo>
                <a:cubicBezTo>
                  <a:pt x="25496" y="1895"/>
                  <a:pt x="25679" y="1895"/>
                  <a:pt x="25770" y="1803"/>
                </a:cubicBezTo>
                <a:lnTo>
                  <a:pt x="25862" y="1803"/>
                </a:lnTo>
                <a:cubicBezTo>
                  <a:pt x="25862" y="1803"/>
                  <a:pt x="25953" y="1803"/>
                  <a:pt x="25953" y="1712"/>
                </a:cubicBezTo>
                <a:close/>
                <a:moveTo>
                  <a:pt x="4177" y="3424"/>
                </a:moveTo>
                <a:lnTo>
                  <a:pt x="4086" y="3515"/>
                </a:lnTo>
                <a:cubicBezTo>
                  <a:pt x="4086" y="3515"/>
                  <a:pt x="4177" y="3515"/>
                  <a:pt x="4177" y="3424"/>
                </a:cubicBezTo>
                <a:close/>
                <a:moveTo>
                  <a:pt x="5365" y="2465"/>
                </a:moveTo>
                <a:cubicBezTo>
                  <a:pt x="5286" y="2623"/>
                  <a:pt x="5198" y="2792"/>
                  <a:pt x="5045" y="2945"/>
                </a:cubicBezTo>
                <a:cubicBezTo>
                  <a:pt x="4748" y="3219"/>
                  <a:pt x="4474" y="3515"/>
                  <a:pt x="4269" y="3515"/>
                </a:cubicBezTo>
                <a:cubicBezTo>
                  <a:pt x="4086" y="3607"/>
                  <a:pt x="4177" y="3607"/>
                  <a:pt x="4177" y="3607"/>
                </a:cubicBezTo>
                <a:lnTo>
                  <a:pt x="4269" y="3607"/>
                </a:lnTo>
                <a:lnTo>
                  <a:pt x="4177" y="3698"/>
                </a:lnTo>
                <a:lnTo>
                  <a:pt x="4086" y="3698"/>
                </a:lnTo>
                <a:cubicBezTo>
                  <a:pt x="3995" y="3698"/>
                  <a:pt x="3995" y="3607"/>
                  <a:pt x="4086" y="3607"/>
                </a:cubicBezTo>
                <a:lnTo>
                  <a:pt x="4086" y="3515"/>
                </a:lnTo>
                <a:cubicBezTo>
                  <a:pt x="4086" y="3515"/>
                  <a:pt x="4086" y="3424"/>
                  <a:pt x="4177" y="3424"/>
                </a:cubicBezTo>
                <a:cubicBezTo>
                  <a:pt x="4177" y="3333"/>
                  <a:pt x="4269" y="3127"/>
                  <a:pt x="4383" y="3127"/>
                </a:cubicBezTo>
                <a:cubicBezTo>
                  <a:pt x="4565" y="2945"/>
                  <a:pt x="4839" y="2762"/>
                  <a:pt x="5045" y="2557"/>
                </a:cubicBezTo>
                <a:cubicBezTo>
                  <a:pt x="5136" y="2557"/>
                  <a:pt x="5227" y="2465"/>
                  <a:pt x="5319" y="2465"/>
                </a:cubicBezTo>
                <a:close/>
                <a:moveTo>
                  <a:pt x="24355" y="3333"/>
                </a:moveTo>
                <a:lnTo>
                  <a:pt x="24355" y="3333"/>
                </a:lnTo>
                <a:cubicBezTo>
                  <a:pt x="24446" y="3424"/>
                  <a:pt x="24446" y="3515"/>
                  <a:pt x="24538" y="3698"/>
                </a:cubicBezTo>
                <a:lnTo>
                  <a:pt x="24446" y="3698"/>
                </a:lnTo>
                <a:cubicBezTo>
                  <a:pt x="24446" y="3607"/>
                  <a:pt x="24355" y="3424"/>
                  <a:pt x="24355" y="3333"/>
                </a:cubicBezTo>
                <a:close/>
                <a:moveTo>
                  <a:pt x="25770" y="3789"/>
                </a:moveTo>
                <a:lnTo>
                  <a:pt x="25679" y="3903"/>
                </a:lnTo>
                <a:cubicBezTo>
                  <a:pt x="25679" y="3789"/>
                  <a:pt x="25679" y="3789"/>
                  <a:pt x="25770" y="3789"/>
                </a:cubicBezTo>
                <a:close/>
                <a:moveTo>
                  <a:pt x="18675" y="3991"/>
                </a:moveTo>
                <a:cubicBezTo>
                  <a:pt x="18629" y="3993"/>
                  <a:pt x="18583" y="3995"/>
                  <a:pt x="18535" y="3995"/>
                </a:cubicBezTo>
                <a:lnTo>
                  <a:pt x="18831" y="3995"/>
                </a:lnTo>
                <a:cubicBezTo>
                  <a:pt x="18800" y="3995"/>
                  <a:pt x="18743" y="3995"/>
                  <a:pt x="18675" y="3991"/>
                </a:cubicBezTo>
                <a:close/>
                <a:moveTo>
                  <a:pt x="4221" y="4359"/>
                </a:moveTo>
                <a:cubicBezTo>
                  <a:pt x="4236" y="4360"/>
                  <a:pt x="4252" y="4360"/>
                  <a:pt x="4269" y="4360"/>
                </a:cubicBezTo>
                <a:cubicBezTo>
                  <a:pt x="4252" y="4360"/>
                  <a:pt x="4236" y="4360"/>
                  <a:pt x="4221" y="4359"/>
                </a:cubicBezTo>
                <a:close/>
                <a:moveTo>
                  <a:pt x="24812" y="4748"/>
                </a:moveTo>
                <a:lnTo>
                  <a:pt x="24812" y="4748"/>
                </a:lnTo>
                <a:cubicBezTo>
                  <a:pt x="24538" y="4839"/>
                  <a:pt x="24355" y="4839"/>
                  <a:pt x="24150" y="4839"/>
                </a:cubicBezTo>
                <a:cubicBezTo>
                  <a:pt x="24058" y="4793"/>
                  <a:pt x="24013" y="4771"/>
                  <a:pt x="23990" y="4771"/>
                </a:cubicBezTo>
                <a:cubicBezTo>
                  <a:pt x="23967" y="4771"/>
                  <a:pt x="23967" y="4793"/>
                  <a:pt x="23967" y="4839"/>
                </a:cubicBezTo>
                <a:cubicBezTo>
                  <a:pt x="24047" y="4866"/>
                  <a:pt x="24137" y="4877"/>
                  <a:pt x="24229" y="4877"/>
                </a:cubicBezTo>
                <a:cubicBezTo>
                  <a:pt x="24451" y="4877"/>
                  <a:pt x="24682" y="4812"/>
                  <a:pt x="24812" y="4748"/>
                </a:cubicBezTo>
                <a:close/>
                <a:moveTo>
                  <a:pt x="19585" y="6551"/>
                </a:moveTo>
                <a:lnTo>
                  <a:pt x="19437" y="6579"/>
                </a:lnTo>
                <a:lnTo>
                  <a:pt x="19437" y="6579"/>
                </a:lnTo>
                <a:cubicBezTo>
                  <a:pt x="19456" y="6570"/>
                  <a:pt x="19475" y="6560"/>
                  <a:pt x="19493" y="6551"/>
                </a:cubicBezTo>
                <a:close/>
                <a:moveTo>
                  <a:pt x="19629" y="6631"/>
                </a:moveTo>
                <a:cubicBezTo>
                  <a:pt x="19522" y="6638"/>
                  <a:pt x="19440" y="6642"/>
                  <a:pt x="19402" y="6642"/>
                </a:cubicBezTo>
                <a:cubicBezTo>
                  <a:pt x="19537" y="6642"/>
                  <a:pt x="19605" y="6642"/>
                  <a:pt x="19629" y="6631"/>
                </a:cubicBezTo>
                <a:close/>
                <a:moveTo>
                  <a:pt x="13696" y="6642"/>
                </a:moveTo>
                <a:cubicBezTo>
                  <a:pt x="13686" y="6648"/>
                  <a:pt x="13679" y="6654"/>
                  <a:pt x="13674" y="6659"/>
                </a:cubicBezTo>
                <a:lnTo>
                  <a:pt x="13674" y="6659"/>
                </a:lnTo>
                <a:cubicBezTo>
                  <a:pt x="13713" y="6653"/>
                  <a:pt x="13751" y="6648"/>
                  <a:pt x="13787" y="6642"/>
                </a:cubicBezTo>
                <a:close/>
                <a:moveTo>
                  <a:pt x="14175" y="6642"/>
                </a:moveTo>
                <a:cubicBezTo>
                  <a:pt x="14226" y="6655"/>
                  <a:pt x="14273" y="6661"/>
                  <a:pt x="14317" y="6663"/>
                </a:cubicBezTo>
                <a:lnTo>
                  <a:pt x="14317" y="6663"/>
                </a:lnTo>
                <a:cubicBezTo>
                  <a:pt x="14332" y="6657"/>
                  <a:pt x="14346" y="6650"/>
                  <a:pt x="14358" y="6642"/>
                </a:cubicBezTo>
                <a:close/>
                <a:moveTo>
                  <a:pt x="18253" y="7024"/>
                </a:moveTo>
                <a:cubicBezTo>
                  <a:pt x="18201" y="7028"/>
                  <a:pt x="18142" y="7030"/>
                  <a:pt x="18078" y="7030"/>
                </a:cubicBezTo>
                <a:lnTo>
                  <a:pt x="18261" y="7030"/>
                </a:lnTo>
                <a:cubicBezTo>
                  <a:pt x="18258" y="7028"/>
                  <a:pt x="18256" y="7026"/>
                  <a:pt x="18253" y="7024"/>
                </a:cubicBezTo>
                <a:close/>
                <a:moveTo>
                  <a:pt x="9222" y="7213"/>
                </a:moveTo>
                <a:cubicBezTo>
                  <a:pt x="9227" y="7214"/>
                  <a:pt x="9232" y="7215"/>
                  <a:pt x="9238" y="7217"/>
                </a:cubicBezTo>
                <a:lnTo>
                  <a:pt x="9238" y="7217"/>
                </a:lnTo>
                <a:cubicBezTo>
                  <a:pt x="9233" y="7214"/>
                  <a:pt x="9228" y="7213"/>
                  <a:pt x="9222" y="7213"/>
                </a:cubicBezTo>
                <a:close/>
                <a:moveTo>
                  <a:pt x="8948" y="7327"/>
                </a:moveTo>
                <a:cubicBezTo>
                  <a:pt x="8923" y="7327"/>
                  <a:pt x="8909" y="7336"/>
                  <a:pt x="8903" y="7349"/>
                </a:cubicBezTo>
                <a:lnTo>
                  <a:pt x="8903" y="7349"/>
                </a:lnTo>
                <a:lnTo>
                  <a:pt x="8948" y="7327"/>
                </a:lnTo>
                <a:close/>
                <a:moveTo>
                  <a:pt x="10546" y="7510"/>
                </a:moveTo>
                <a:lnTo>
                  <a:pt x="10454" y="7601"/>
                </a:lnTo>
                <a:lnTo>
                  <a:pt x="10454" y="7510"/>
                </a:lnTo>
                <a:close/>
                <a:moveTo>
                  <a:pt x="5410" y="7784"/>
                </a:moveTo>
                <a:cubicBezTo>
                  <a:pt x="5396" y="7784"/>
                  <a:pt x="5377" y="7786"/>
                  <a:pt x="5353" y="7791"/>
                </a:cubicBezTo>
                <a:lnTo>
                  <a:pt x="5353" y="7791"/>
                </a:lnTo>
                <a:lnTo>
                  <a:pt x="5410" y="7784"/>
                </a:lnTo>
                <a:close/>
                <a:moveTo>
                  <a:pt x="9239" y="7892"/>
                </a:moveTo>
                <a:lnTo>
                  <a:pt x="9239" y="7892"/>
                </a:lnTo>
                <a:cubicBezTo>
                  <a:pt x="9204" y="7896"/>
                  <a:pt x="9168" y="7898"/>
                  <a:pt x="9131" y="7898"/>
                </a:cubicBezTo>
                <a:cubicBezTo>
                  <a:pt x="9198" y="7898"/>
                  <a:pt x="9228" y="7898"/>
                  <a:pt x="9239" y="7892"/>
                </a:cubicBezTo>
                <a:close/>
                <a:moveTo>
                  <a:pt x="5258" y="8377"/>
                </a:moveTo>
                <a:cubicBezTo>
                  <a:pt x="5319" y="8377"/>
                  <a:pt x="5167" y="8468"/>
                  <a:pt x="5227" y="8468"/>
                </a:cubicBezTo>
                <a:lnTo>
                  <a:pt x="5319" y="8468"/>
                </a:lnTo>
                <a:cubicBezTo>
                  <a:pt x="5136" y="8560"/>
                  <a:pt x="4954" y="8651"/>
                  <a:pt x="4748" y="8742"/>
                </a:cubicBezTo>
                <a:lnTo>
                  <a:pt x="4565" y="8742"/>
                </a:lnTo>
                <a:lnTo>
                  <a:pt x="4086" y="8834"/>
                </a:lnTo>
                <a:cubicBezTo>
                  <a:pt x="4177" y="8742"/>
                  <a:pt x="4383" y="8651"/>
                  <a:pt x="4565" y="8468"/>
                </a:cubicBezTo>
                <a:lnTo>
                  <a:pt x="4954" y="8468"/>
                </a:lnTo>
                <a:cubicBezTo>
                  <a:pt x="5144" y="8400"/>
                  <a:pt x="5227" y="8377"/>
                  <a:pt x="5258" y="8377"/>
                </a:cubicBezTo>
                <a:close/>
                <a:moveTo>
                  <a:pt x="1986" y="9222"/>
                </a:moveTo>
                <a:lnTo>
                  <a:pt x="1895" y="9313"/>
                </a:lnTo>
                <a:cubicBezTo>
                  <a:pt x="1837" y="9313"/>
                  <a:pt x="1584" y="9350"/>
                  <a:pt x="1338" y="9377"/>
                </a:cubicBezTo>
                <a:lnTo>
                  <a:pt x="1338" y="9377"/>
                </a:lnTo>
                <a:lnTo>
                  <a:pt x="1416" y="9222"/>
                </a:lnTo>
                <a:cubicBezTo>
                  <a:pt x="1416" y="9222"/>
                  <a:pt x="1530" y="9222"/>
                  <a:pt x="1530" y="9313"/>
                </a:cubicBezTo>
                <a:cubicBezTo>
                  <a:pt x="1712" y="9222"/>
                  <a:pt x="1804" y="9222"/>
                  <a:pt x="1986" y="9222"/>
                </a:cubicBezTo>
                <a:close/>
                <a:moveTo>
                  <a:pt x="1324" y="9222"/>
                </a:moveTo>
                <a:lnTo>
                  <a:pt x="1324" y="9378"/>
                </a:lnTo>
                <a:lnTo>
                  <a:pt x="1324" y="9378"/>
                </a:lnTo>
                <a:cubicBezTo>
                  <a:pt x="1188" y="9393"/>
                  <a:pt x="1055" y="9404"/>
                  <a:pt x="959" y="9404"/>
                </a:cubicBezTo>
                <a:cubicBezTo>
                  <a:pt x="1050" y="9313"/>
                  <a:pt x="1233" y="9313"/>
                  <a:pt x="1324" y="9222"/>
                </a:cubicBezTo>
                <a:close/>
                <a:moveTo>
                  <a:pt x="5707" y="0"/>
                </a:moveTo>
                <a:cubicBezTo>
                  <a:pt x="5319" y="0"/>
                  <a:pt x="5045" y="91"/>
                  <a:pt x="4748" y="91"/>
                </a:cubicBezTo>
                <a:cubicBezTo>
                  <a:pt x="4474" y="183"/>
                  <a:pt x="4177" y="274"/>
                  <a:pt x="3904" y="365"/>
                </a:cubicBezTo>
                <a:cubicBezTo>
                  <a:pt x="4008" y="339"/>
                  <a:pt x="4068" y="328"/>
                  <a:pt x="4095" y="328"/>
                </a:cubicBezTo>
                <a:cubicBezTo>
                  <a:pt x="4157" y="328"/>
                  <a:pt x="4059" y="384"/>
                  <a:pt x="3944" y="455"/>
                </a:cubicBezTo>
                <a:lnTo>
                  <a:pt x="3944" y="455"/>
                </a:lnTo>
                <a:cubicBezTo>
                  <a:pt x="3944" y="449"/>
                  <a:pt x="3943" y="445"/>
                  <a:pt x="3940" y="445"/>
                </a:cubicBezTo>
                <a:cubicBezTo>
                  <a:pt x="3935" y="445"/>
                  <a:pt x="3923" y="455"/>
                  <a:pt x="3904" y="480"/>
                </a:cubicBezTo>
                <a:cubicBezTo>
                  <a:pt x="3917" y="471"/>
                  <a:pt x="3931" y="463"/>
                  <a:pt x="3944" y="455"/>
                </a:cubicBezTo>
                <a:lnTo>
                  <a:pt x="3944" y="455"/>
                </a:lnTo>
                <a:cubicBezTo>
                  <a:pt x="3942" y="484"/>
                  <a:pt x="3904" y="571"/>
                  <a:pt x="3904" y="571"/>
                </a:cubicBezTo>
                <a:cubicBezTo>
                  <a:pt x="3607" y="662"/>
                  <a:pt x="3333" y="753"/>
                  <a:pt x="3036" y="845"/>
                </a:cubicBezTo>
                <a:cubicBezTo>
                  <a:pt x="3036" y="936"/>
                  <a:pt x="2762" y="1141"/>
                  <a:pt x="2557" y="1324"/>
                </a:cubicBezTo>
                <a:cubicBezTo>
                  <a:pt x="2374" y="1415"/>
                  <a:pt x="2192" y="1621"/>
                  <a:pt x="2192" y="1712"/>
                </a:cubicBezTo>
                <a:cubicBezTo>
                  <a:pt x="2283" y="1621"/>
                  <a:pt x="2374" y="1507"/>
                  <a:pt x="2466" y="1415"/>
                </a:cubicBezTo>
                <a:lnTo>
                  <a:pt x="2466" y="1415"/>
                </a:lnTo>
                <a:cubicBezTo>
                  <a:pt x="2413" y="1533"/>
                  <a:pt x="2421" y="1583"/>
                  <a:pt x="2476" y="1583"/>
                </a:cubicBezTo>
                <a:cubicBezTo>
                  <a:pt x="2516" y="1583"/>
                  <a:pt x="2583" y="1555"/>
                  <a:pt x="2671" y="1507"/>
                </a:cubicBezTo>
                <a:lnTo>
                  <a:pt x="3128" y="1507"/>
                </a:lnTo>
                <a:cubicBezTo>
                  <a:pt x="3242" y="1415"/>
                  <a:pt x="3516" y="1233"/>
                  <a:pt x="3812" y="1233"/>
                </a:cubicBezTo>
                <a:cubicBezTo>
                  <a:pt x="4086" y="1141"/>
                  <a:pt x="4383" y="1050"/>
                  <a:pt x="4657" y="753"/>
                </a:cubicBezTo>
                <a:cubicBezTo>
                  <a:pt x="4839" y="753"/>
                  <a:pt x="4565" y="845"/>
                  <a:pt x="4657" y="845"/>
                </a:cubicBezTo>
                <a:cubicBezTo>
                  <a:pt x="4748" y="753"/>
                  <a:pt x="5045" y="662"/>
                  <a:pt x="5319" y="662"/>
                </a:cubicBezTo>
                <a:lnTo>
                  <a:pt x="5615" y="662"/>
                </a:lnTo>
                <a:cubicBezTo>
                  <a:pt x="5707" y="662"/>
                  <a:pt x="5798" y="662"/>
                  <a:pt x="5798" y="753"/>
                </a:cubicBezTo>
                <a:cubicBezTo>
                  <a:pt x="5981" y="753"/>
                  <a:pt x="5981" y="845"/>
                  <a:pt x="5981" y="1050"/>
                </a:cubicBezTo>
                <a:cubicBezTo>
                  <a:pt x="5981" y="1141"/>
                  <a:pt x="5981" y="1233"/>
                  <a:pt x="5889" y="1415"/>
                </a:cubicBezTo>
                <a:cubicBezTo>
                  <a:pt x="5524" y="1621"/>
                  <a:pt x="5136" y="1712"/>
                  <a:pt x="4748" y="1895"/>
                </a:cubicBezTo>
                <a:cubicBezTo>
                  <a:pt x="4269" y="2191"/>
                  <a:pt x="3698" y="2465"/>
                  <a:pt x="3424" y="3036"/>
                </a:cubicBezTo>
                <a:cubicBezTo>
                  <a:pt x="3424" y="3036"/>
                  <a:pt x="3470" y="3013"/>
                  <a:pt x="3504" y="3013"/>
                </a:cubicBezTo>
                <a:cubicBezTo>
                  <a:pt x="3538" y="3013"/>
                  <a:pt x="3561" y="3036"/>
                  <a:pt x="3516" y="3127"/>
                </a:cubicBezTo>
                <a:cubicBezTo>
                  <a:pt x="3424" y="3219"/>
                  <a:pt x="3333" y="3424"/>
                  <a:pt x="3242" y="3607"/>
                </a:cubicBezTo>
                <a:cubicBezTo>
                  <a:pt x="3242" y="3698"/>
                  <a:pt x="3242" y="3903"/>
                  <a:pt x="3333" y="4086"/>
                </a:cubicBezTo>
                <a:cubicBezTo>
                  <a:pt x="3424" y="4269"/>
                  <a:pt x="3516" y="4269"/>
                  <a:pt x="3698" y="4269"/>
                </a:cubicBezTo>
                <a:cubicBezTo>
                  <a:pt x="3807" y="4269"/>
                  <a:pt x="3895" y="4352"/>
                  <a:pt x="4221" y="4359"/>
                </a:cubicBezTo>
                <a:lnTo>
                  <a:pt x="4221" y="4359"/>
                </a:lnTo>
                <a:cubicBezTo>
                  <a:pt x="4153" y="4357"/>
                  <a:pt x="4119" y="4343"/>
                  <a:pt x="4269" y="4269"/>
                </a:cubicBezTo>
                <a:cubicBezTo>
                  <a:pt x="4383" y="4269"/>
                  <a:pt x="4474" y="4269"/>
                  <a:pt x="4565" y="4177"/>
                </a:cubicBezTo>
                <a:lnTo>
                  <a:pt x="4748" y="4086"/>
                </a:lnTo>
                <a:lnTo>
                  <a:pt x="5045" y="3789"/>
                </a:lnTo>
                <a:cubicBezTo>
                  <a:pt x="5227" y="3607"/>
                  <a:pt x="5524" y="3424"/>
                  <a:pt x="5615" y="3219"/>
                </a:cubicBezTo>
                <a:cubicBezTo>
                  <a:pt x="5981" y="2853"/>
                  <a:pt x="6186" y="2465"/>
                  <a:pt x="6369" y="1986"/>
                </a:cubicBezTo>
                <a:cubicBezTo>
                  <a:pt x="6460" y="1986"/>
                  <a:pt x="6551" y="1986"/>
                  <a:pt x="6665" y="1895"/>
                </a:cubicBezTo>
                <a:lnTo>
                  <a:pt x="6551" y="1895"/>
                </a:lnTo>
                <a:cubicBezTo>
                  <a:pt x="6939" y="1712"/>
                  <a:pt x="7122" y="1712"/>
                  <a:pt x="7236" y="1712"/>
                </a:cubicBezTo>
                <a:cubicBezTo>
                  <a:pt x="7419" y="1621"/>
                  <a:pt x="7601" y="1621"/>
                  <a:pt x="7989" y="1621"/>
                </a:cubicBezTo>
                <a:cubicBezTo>
                  <a:pt x="8081" y="1564"/>
                  <a:pt x="8178" y="1535"/>
                  <a:pt x="8275" y="1535"/>
                </a:cubicBezTo>
                <a:cubicBezTo>
                  <a:pt x="8372" y="1535"/>
                  <a:pt x="8469" y="1564"/>
                  <a:pt x="8560" y="1621"/>
                </a:cubicBezTo>
                <a:cubicBezTo>
                  <a:pt x="8469" y="1621"/>
                  <a:pt x="8560" y="1621"/>
                  <a:pt x="8651" y="1712"/>
                </a:cubicBezTo>
                <a:cubicBezTo>
                  <a:pt x="8651" y="1712"/>
                  <a:pt x="8743" y="1803"/>
                  <a:pt x="8651" y="1803"/>
                </a:cubicBezTo>
                <a:cubicBezTo>
                  <a:pt x="8948" y="1895"/>
                  <a:pt x="9039" y="1895"/>
                  <a:pt x="9039" y="1895"/>
                </a:cubicBezTo>
                <a:cubicBezTo>
                  <a:pt x="9131" y="1986"/>
                  <a:pt x="9222" y="1895"/>
                  <a:pt x="9404" y="2077"/>
                </a:cubicBezTo>
                <a:cubicBezTo>
                  <a:pt x="9404" y="2191"/>
                  <a:pt x="9404" y="2191"/>
                  <a:pt x="9313" y="2283"/>
                </a:cubicBezTo>
                <a:cubicBezTo>
                  <a:pt x="9404" y="2283"/>
                  <a:pt x="9404" y="2374"/>
                  <a:pt x="9519" y="2374"/>
                </a:cubicBezTo>
                <a:lnTo>
                  <a:pt x="9519" y="2762"/>
                </a:lnTo>
                <a:cubicBezTo>
                  <a:pt x="9519" y="2653"/>
                  <a:pt x="9487" y="2628"/>
                  <a:pt x="9456" y="2628"/>
                </a:cubicBezTo>
                <a:cubicBezTo>
                  <a:pt x="9430" y="2628"/>
                  <a:pt x="9404" y="2648"/>
                  <a:pt x="9404" y="2648"/>
                </a:cubicBezTo>
                <a:cubicBezTo>
                  <a:pt x="9365" y="2697"/>
                  <a:pt x="9343" y="2725"/>
                  <a:pt x="9330" y="2725"/>
                </a:cubicBezTo>
                <a:cubicBezTo>
                  <a:pt x="9313" y="2725"/>
                  <a:pt x="9313" y="2674"/>
                  <a:pt x="9313" y="2557"/>
                </a:cubicBezTo>
                <a:cubicBezTo>
                  <a:pt x="9222" y="2762"/>
                  <a:pt x="9131" y="2853"/>
                  <a:pt x="9039" y="2945"/>
                </a:cubicBezTo>
                <a:cubicBezTo>
                  <a:pt x="9039" y="2945"/>
                  <a:pt x="9039" y="3036"/>
                  <a:pt x="8948" y="3036"/>
                </a:cubicBezTo>
                <a:cubicBezTo>
                  <a:pt x="8834" y="3036"/>
                  <a:pt x="8743" y="3127"/>
                  <a:pt x="8651" y="3127"/>
                </a:cubicBezTo>
                <a:lnTo>
                  <a:pt x="7510" y="3607"/>
                </a:lnTo>
                <a:lnTo>
                  <a:pt x="8743" y="3698"/>
                </a:lnTo>
                <a:lnTo>
                  <a:pt x="8948" y="3698"/>
                </a:lnTo>
                <a:cubicBezTo>
                  <a:pt x="9131" y="3698"/>
                  <a:pt x="9313" y="3607"/>
                  <a:pt x="9404" y="3515"/>
                </a:cubicBezTo>
                <a:lnTo>
                  <a:pt x="9610" y="3515"/>
                </a:lnTo>
                <a:cubicBezTo>
                  <a:pt x="9701" y="3424"/>
                  <a:pt x="9610" y="3424"/>
                  <a:pt x="9519" y="3424"/>
                </a:cubicBezTo>
                <a:cubicBezTo>
                  <a:pt x="9610" y="3333"/>
                  <a:pt x="9701" y="3219"/>
                  <a:pt x="9701" y="3219"/>
                </a:cubicBezTo>
                <a:cubicBezTo>
                  <a:pt x="9975" y="3127"/>
                  <a:pt x="10272" y="3219"/>
                  <a:pt x="10842" y="3036"/>
                </a:cubicBezTo>
                <a:lnTo>
                  <a:pt x="10660" y="3036"/>
                </a:lnTo>
                <a:cubicBezTo>
                  <a:pt x="10934" y="3036"/>
                  <a:pt x="11230" y="2853"/>
                  <a:pt x="11504" y="2762"/>
                </a:cubicBezTo>
                <a:cubicBezTo>
                  <a:pt x="11687" y="2648"/>
                  <a:pt x="11984" y="2648"/>
                  <a:pt x="11984" y="2465"/>
                </a:cubicBezTo>
                <a:lnTo>
                  <a:pt x="11984" y="2465"/>
                </a:lnTo>
                <a:lnTo>
                  <a:pt x="11322" y="2762"/>
                </a:lnTo>
                <a:cubicBezTo>
                  <a:pt x="11687" y="2557"/>
                  <a:pt x="11984" y="2283"/>
                  <a:pt x="12646" y="2191"/>
                </a:cubicBezTo>
                <a:lnTo>
                  <a:pt x="12646" y="2191"/>
                </a:lnTo>
                <a:cubicBezTo>
                  <a:pt x="12646" y="2283"/>
                  <a:pt x="12463" y="2374"/>
                  <a:pt x="12258" y="2374"/>
                </a:cubicBezTo>
                <a:cubicBezTo>
                  <a:pt x="12463" y="2374"/>
                  <a:pt x="12646" y="2283"/>
                  <a:pt x="12828" y="2283"/>
                </a:cubicBezTo>
                <a:cubicBezTo>
                  <a:pt x="12828" y="2374"/>
                  <a:pt x="12075" y="2557"/>
                  <a:pt x="11687" y="2762"/>
                </a:cubicBezTo>
                <a:cubicBezTo>
                  <a:pt x="11839" y="2762"/>
                  <a:pt x="12140" y="2550"/>
                  <a:pt x="12241" y="2550"/>
                </a:cubicBezTo>
                <a:cubicBezTo>
                  <a:pt x="12277" y="2550"/>
                  <a:pt x="12287" y="2576"/>
                  <a:pt x="12258" y="2648"/>
                </a:cubicBezTo>
                <a:cubicBezTo>
                  <a:pt x="12463" y="2374"/>
                  <a:pt x="12942" y="2465"/>
                  <a:pt x="13399" y="2191"/>
                </a:cubicBezTo>
                <a:lnTo>
                  <a:pt x="13399" y="2283"/>
                </a:lnTo>
                <a:cubicBezTo>
                  <a:pt x="13502" y="2283"/>
                  <a:pt x="13662" y="2208"/>
                  <a:pt x="13759" y="2109"/>
                </a:cubicBezTo>
                <a:lnTo>
                  <a:pt x="13759" y="2109"/>
                </a:lnTo>
                <a:lnTo>
                  <a:pt x="13604" y="2283"/>
                </a:lnTo>
                <a:cubicBezTo>
                  <a:pt x="13696" y="2191"/>
                  <a:pt x="13970" y="2191"/>
                  <a:pt x="13970" y="2191"/>
                </a:cubicBezTo>
                <a:cubicBezTo>
                  <a:pt x="14084" y="2191"/>
                  <a:pt x="14084" y="2191"/>
                  <a:pt x="14175" y="2283"/>
                </a:cubicBezTo>
                <a:lnTo>
                  <a:pt x="14084" y="2191"/>
                </a:lnTo>
                <a:cubicBezTo>
                  <a:pt x="14084" y="2077"/>
                  <a:pt x="14175" y="2077"/>
                  <a:pt x="14084" y="1986"/>
                </a:cubicBezTo>
                <a:cubicBezTo>
                  <a:pt x="14175" y="1986"/>
                  <a:pt x="14266" y="1986"/>
                  <a:pt x="14358" y="2077"/>
                </a:cubicBezTo>
                <a:lnTo>
                  <a:pt x="14358" y="2191"/>
                </a:lnTo>
                <a:cubicBezTo>
                  <a:pt x="14358" y="2283"/>
                  <a:pt x="14266" y="2374"/>
                  <a:pt x="14266" y="2374"/>
                </a:cubicBezTo>
                <a:lnTo>
                  <a:pt x="14175" y="2374"/>
                </a:lnTo>
                <a:lnTo>
                  <a:pt x="14175" y="2465"/>
                </a:lnTo>
                <a:cubicBezTo>
                  <a:pt x="14175" y="2554"/>
                  <a:pt x="14196" y="2647"/>
                  <a:pt x="14229" y="2741"/>
                </a:cubicBezTo>
                <a:lnTo>
                  <a:pt x="14229" y="2741"/>
                </a:lnTo>
                <a:cubicBezTo>
                  <a:pt x="14227" y="2683"/>
                  <a:pt x="14238" y="2621"/>
                  <a:pt x="14266" y="2557"/>
                </a:cubicBezTo>
                <a:lnTo>
                  <a:pt x="14266" y="2557"/>
                </a:lnTo>
                <a:cubicBezTo>
                  <a:pt x="14266" y="2762"/>
                  <a:pt x="14358" y="3036"/>
                  <a:pt x="14540" y="3219"/>
                </a:cubicBezTo>
                <a:cubicBezTo>
                  <a:pt x="14654" y="3333"/>
                  <a:pt x="14837" y="3515"/>
                  <a:pt x="15019" y="3515"/>
                </a:cubicBezTo>
                <a:lnTo>
                  <a:pt x="15408" y="3515"/>
                </a:lnTo>
                <a:cubicBezTo>
                  <a:pt x="15316" y="3424"/>
                  <a:pt x="15225" y="3424"/>
                  <a:pt x="15316" y="3424"/>
                </a:cubicBezTo>
                <a:cubicBezTo>
                  <a:pt x="15368" y="3441"/>
                  <a:pt x="15413" y="3449"/>
                  <a:pt x="15455" y="3449"/>
                </a:cubicBezTo>
                <a:cubicBezTo>
                  <a:pt x="15635" y="3449"/>
                  <a:pt x="15755" y="3311"/>
                  <a:pt x="16069" y="3219"/>
                </a:cubicBezTo>
                <a:lnTo>
                  <a:pt x="16069" y="3333"/>
                </a:lnTo>
                <a:cubicBezTo>
                  <a:pt x="17028" y="3333"/>
                  <a:pt x="16366" y="3127"/>
                  <a:pt x="17119" y="3036"/>
                </a:cubicBezTo>
                <a:lnTo>
                  <a:pt x="17119" y="3036"/>
                </a:lnTo>
                <a:lnTo>
                  <a:pt x="16823" y="3219"/>
                </a:lnTo>
                <a:cubicBezTo>
                  <a:pt x="16937" y="3219"/>
                  <a:pt x="17119" y="3219"/>
                  <a:pt x="17211" y="3127"/>
                </a:cubicBezTo>
                <a:lnTo>
                  <a:pt x="17211" y="3127"/>
                </a:lnTo>
                <a:lnTo>
                  <a:pt x="17119" y="3333"/>
                </a:lnTo>
                <a:cubicBezTo>
                  <a:pt x="17302" y="3219"/>
                  <a:pt x="17393" y="3219"/>
                  <a:pt x="17393" y="3219"/>
                </a:cubicBezTo>
                <a:cubicBezTo>
                  <a:pt x="17507" y="3127"/>
                  <a:pt x="17507" y="3127"/>
                  <a:pt x="17599" y="3127"/>
                </a:cubicBezTo>
                <a:lnTo>
                  <a:pt x="17781" y="3127"/>
                </a:lnTo>
                <a:cubicBezTo>
                  <a:pt x="17873" y="3219"/>
                  <a:pt x="17964" y="3424"/>
                  <a:pt x="18078" y="3515"/>
                </a:cubicBezTo>
                <a:lnTo>
                  <a:pt x="18169" y="3607"/>
                </a:lnTo>
                <a:cubicBezTo>
                  <a:pt x="18078" y="3607"/>
                  <a:pt x="18169" y="3698"/>
                  <a:pt x="18535" y="3789"/>
                </a:cubicBezTo>
                <a:lnTo>
                  <a:pt x="18169" y="3789"/>
                </a:lnTo>
                <a:cubicBezTo>
                  <a:pt x="18078" y="3698"/>
                  <a:pt x="17964" y="3607"/>
                  <a:pt x="17873" y="3424"/>
                </a:cubicBezTo>
                <a:cubicBezTo>
                  <a:pt x="17782" y="3424"/>
                  <a:pt x="17691" y="3333"/>
                  <a:pt x="17690" y="3220"/>
                </a:cubicBezTo>
                <a:lnTo>
                  <a:pt x="17690" y="3220"/>
                </a:lnTo>
                <a:cubicBezTo>
                  <a:pt x="17691" y="3334"/>
                  <a:pt x="17782" y="3516"/>
                  <a:pt x="17873" y="3607"/>
                </a:cubicBezTo>
                <a:cubicBezTo>
                  <a:pt x="17964" y="3789"/>
                  <a:pt x="18169" y="3789"/>
                  <a:pt x="18261" y="3903"/>
                </a:cubicBezTo>
                <a:cubicBezTo>
                  <a:pt x="18380" y="3963"/>
                  <a:pt x="18547" y="3984"/>
                  <a:pt x="18675" y="3991"/>
                </a:cubicBezTo>
                <a:lnTo>
                  <a:pt x="18675" y="3991"/>
                </a:lnTo>
                <a:cubicBezTo>
                  <a:pt x="18996" y="3973"/>
                  <a:pt x="19253" y="3903"/>
                  <a:pt x="19493" y="3903"/>
                </a:cubicBezTo>
                <a:cubicBezTo>
                  <a:pt x="19585" y="3903"/>
                  <a:pt x="19493" y="3903"/>
                  <a:pt x="19402" y="3995"/>
                </a:cubicBezTo>
                <a:cubicBezTo>
                  <a:pt x="19585" y="3995"/>
                  <a:pt x="19676" y="3903"/>
                  <a:pt x="19973" y="3903"/>
                </a:cubicBezTo>
                <a:cubicBezTo>
                  <a:pt x="19881" y="3903"/>
                  <a:pt x="19973" y="3995"/>
                  <a:pt x="19676" y="4086"/>
                </a:cubicBezTo>
                <a:cubicBezTo>
                  <a:pt x="19973" y="3995"/>
                  <a:pt x="20155" y="3995"/>
                  <a:pt x="20361" y="3903"/>
                </a:cubicBezTo>
                <a:cubicBezTo>
                  <a:pt x="20421" y="3903"/>
                  <a:pt x="20604" y="3853"/>
                  <a:pt x="20692" y="3853"/>
                </a:cubicBezTo>
                <a:cubicBezTo>
                  <a:pt x="20736" y="3853"/>
                  <a:pt x="20756" y="3865"/>
                  <a:pt x="20726" y="3903"/>
                </a:cubicBezTo>
                <a:cubicBezTo>
                  <a:pt x="20931" y="3789"/>
                  <a:pt x="21114" y="3698"/>
                  <a:pt x="21296" y="3607"/>
                </a:cubicBezTo>
                <a:cubicBezTo>
                  <a:pt x="21388" y="3515"/>
                  <a:pt x="21502" y="3515"/>
                  <a:pt x="21593" y="3424"/>
                </a:cubicBezTo>
                <a:lnTo>
                  <a:pt x="21776" y="3333"/>
                </a:lnTo>
                <a:lnTo>
                  <a:pt x="21867" y="3219"/>
                </a:lnTo>
                <a:cubicBezTo>
                  <a:pt x="21867" y="3127"/>
                  <a:pt x="21958" y="3127"/>
                  <a:pt x="21958" y="3127"/>
                </a:cubicBezTo>
                <a:lnTo>
                  <a:pt x="22073" y="3127"/>
                </a:lnTo>
                <a:lnTo>
                  <a:pt x="22164" y="3219"/>
                </a:lnTo>
                <a:cubicBezTo>
                  <a:pt x="22255" y="3333"/>
                  <a:pt x="22346" y="3424"/>
                  <a:pt x="22438" y="3515"/>
                </a:cubicBezTo>
                <a:cubicBezTo>
                  <a:pt x="22643" y="3698"/>
                  <a:pt x="22917" y="3903"/>
                  <a:pt x="23214" y="3995"/>
                </a:cubicBezTo>
                <a:lnTo>
                  <a:pt x="23396" y="4360"/>
                </a:lnTo>
                <a:cubicBezTo>
                  <a:pt x="23464" y="4411"/>
                  <a:pt x="23499" y="4431"/>
                  <a:pt x="23514" y="4431"/>
                </a:cubicBezTo>
                <a:cubicBezTo>
                  <a:pt x="23563" y="4431"/>
                  <a:pt x="23387" y="4209"/>
                  <a:pt x="23443" y="4209"/>
                </a:cubicBezTo>
                <a:cubicBezTo>
                  <a:pt x="23466" y="4209"/>
                  <a:pt x="23531" y="4248"/>
                  <a:pt x="23670" y="4360"/>
                </a:cubicBezTo>
                <a:cubicBezTo>
                  <a:pt x="23784" y="4360"/>
                  <a:pt x="23784" y="4360"/>
                  <a:pt x="23876" y="4474"/>
                </a:cubicBezTo>
                <a:cubicBezTo>
                  <a:pt x="24058" y="4565"/>
                  <a:pt x="24150" y="4565"/>
                  <a:pt x="24241" y="4565"/>
                </a:cubicBezTo>
                <a:lnTo>
                  <a:pt x="24355" y="4565"/>
                </a:lnTo>
                <a:cubicBezTo>
                  <a:pt x="24355" y="4657"/>
                  <a:pt x="24355" y="4657"/>
                  <a:pt x="24446" y="4657"/>
                </a:cubicBezTo>
                <a:cubicBezTo>
                  <a:pt x="24629" y="4657"/>
                  <a:pt x="24720" y="4565"/>
                  <a:pt x="24812" y="4474"/>
                </a:cubicBezTo>
                <a:lnTo>
                  <a:pt x="24926" y="4474"/>
                </a:lnTo>
                <a:cubicBezTo>
                  <a:pt x="24926" y="4360"/>
                  <a:pt x="24926" y="4360"/>
                  <a:pt x="25017" y="4360"/>
                </a:cubicBezTo>
                <a:lnTo>
                  <a:pt x="25108" y="4474"/>
                </a:lnTo>
                <a:lnTo>
                  <a:pt x="24926" y="4474"/>
                </a:lnTo>
                <a:cubicBezTo>
                  <a:pt x="25017" y="4565"/>
                  <a:pt x="25108" y="4565"/>
                  <a:pt x="25108" y="4657"/>
                </a:cubicBezTo>
                <a:cubicBezTo>
                  <a:pt x="25108" y="4748"/>
                  <a:pt x="25017" y="4748"/>
                  <a:pt x="24926" y="4748"/>
                </a:cubicBezTo>
                <a:cubicBezTo>
                  <a:pt x="24926" y="4657"/>
                  <a:pt x="24812" y="4657"/>
                  <a:pt x="24812" y="4657"/>
                </a:cubicBezTo>
                <a:cubicBezTo>
                  <a:pt x="24720" y="4657"/>
                  <a:pt x="24720" y="4657"/>
                  <a:pt x="24812" y="4748"/>
                </a:cubicBezTo>
                <a:cubicBezTo>
                  <a:pt x="24926" y="4748"/>
                  <a:pt x="24926" y="4748"/>
                  <a:pt x="24720" y="4839"/>
                </a:cubicBezTo>
                <a:cubicBezTo>
                  <a:pt x="24241" y="4930"/>
                  <a:pt x="23967" y="5136"/>
                  <a:pt x="23396" y="5318"/>
                </a:cubicBezTo>
                <a:cubicBezTo>
                  <a:pt x="23337" y="5337"/>
                  <a:pt x="23305" y="5344"/>
                  <a:pt x="23290" y="5344"/>
                </a:cubicBezTo>
                <a:cubicBezTo>
                  <a:pt x="23232" y="5344"/>
                  <a:pt x="23451" y="5227"/>
                  <a:pt x="23305" y="5227"/>
                </a:cubicBezTo>
                <a:lnTo>
                  <a:pt x="23100" y="5410"/>
                </a:lnTo>
                <a:lnTo>
                  <a:pt x="23008" y="5410"/>
                </a:lnTo>
                <a:cubicBezTo>
                  <a:pt x="22734" y="5501"/>
                  <a:pt x="23008" y="5501"/>
                  <a:pt x="22643" y="5615"/>
                </a:cubicBezTo>
                <a:cubicBezTo>
                  <a:pt x="22586" y="5707"/>
                  <a:pt x="22369" y="5707"/>
                  <a:pt x="22107" y="5707"/>
                </a:cubicBezTo>
                <a:cubicBezTo>
                  <a:pt x="21844" y="5707"/>
                  <a:pt x="21536" y="5707"/>
                  <a:pt x="21296" y="5798"/>
                </a:cubicBezTo>
                <a:cubicBezTo>
                  <a:pt x="21205" y="5798"/>
                  <a:pt x="21296" y="5707"/>
                  <a:pt x="21296" y="5707"/>
                </a:cubicBezTo>
                <a:lnTo>
                  <a:pt x="21296" y="5707"/>
                </a:lnTo>
                <a:cubicBezTo>
                  <a:pt x="20635" y="5889"/>
                  <a:pt x="20726" y="5889"/>
                  <a:pt x="20155" y="6072"/>
                </a:cubicBezTo>
                <a:lnTo>
                  <a:pt x="19676" y="6072"/>
                </a:lnTo>
                <a:cubicBezTo>
                  <a:pt x="20064" y="6072"/>
                  <a:pt x="19585" y="6277"/>
                  <a:pt x="19219" y="6368"/>
                </a:cubicBezTo>
                <a:cubicBezTo>
                  <a:pt x="19311" y="6460"/>
                  <a:pt x="19493" y="6460"/>
                  <a:pt x="19493" y="6460"/>
                </a:cubicBezTo>
                <a:lnTo>
                  <a:pt x="18923" y="6551"/>
                </a:lnTo>
                <a:cubicBezTo>
                  <a:pt x="18832" y="6551"/>
                  <a:pt x="18831" y="6551"/>
                  <a:pt x="18921" y="6461"/>
                </a:cubicBezTo>
                <a:lnTo>
                  <a:pt x="18921" y="6461"/>
                </a:lnTo>
                <a:lnTo>
                  <a:pt x="18831" y="6551"/>
                </a:lnTo>
                <a:cubicBezTo>
                  <a:pt x="18649" y="6460"/>
                  <a:pt x="18740" y="6368"/>
                  <a:pt x="18923" y="6368"/>
                </a:cubicBezTo>
                <a:lnTo>
                  <a:pt x="19105" y="6368"/>
                </a:lnTo>
                <a:cubicBezTo>
                  <a:pt x="19311" y="6277"/>
                  <a:pt x="19402" y="6186"/>
                  <a:pt x="19402" y="6072"/>
                </a:cubicBezTo>
                <a:lnTo>
                  <a:pt x="19402" y="6072"/>
                </a:lnTo>
                <a:cubicBezTo>
                  <a:pt x="19311" y="6186"/>
                  <a:pt x="19311" y="6186"/>
                  <a:pt x="19219" y="6186"/>
                </a:cubicBezTo>
                <a:lnTo>
                  <a:pt x="19219" y="6072"/>
                </a:lnTo>
                <a:cubicBezTo>
                  <a:pt x="19219" y="6072"/>
                  <a:pt x="19105" y="6186"/>
                  <a:pt x="19014" y="6186"/>
                </a:cubicBezTo>
                <a:lnTo>
                  <a:pt x="18831" y="6072"/>
                </a:lnTo>
                <a:lnTo>
                  <a:pt x="17964" y="6072"/>
                </a:lnTo>
                <a:cubicBezTo>
                  <a:pt x="17393" y="6277"/>
                  <a:pt x="16937" y="6551"/>
                  <a:pt x="15978" y="6756"/>
                </a:cubicBezTo>
                <a:cubicBezTo>
                  <a:pt x="16161" y="6551"/>
                  <a:pt x="15978" y="6551"/>
                  <a:pt x="15978" y="6460"/>
                </a:cubicBezTo>
                <a:lnTo>
                  <a:pt x="15978" y="6460"/>
                </a:lnTo>
                <a:cubicBezTo>
                  <a:pt x="16017" y="6473"/>
                  <a:pt x="16061" y="6478"/>
                  <a:pt x="16108" y="6478"/>
                </a:cubicBezTo>
                <a:cubicBezTo>
                  <a:pt x="16389" y="6478"/>
                  <a:pt x="16800" y="6277"/>
                  <a:pt x="17211" y="6277"/>
                </a:cubicBezTo>
                <a:cubicBezTo>
                  <a:pt x="16937" y="6277"/>
                  <a:pt x="17028" y="6277"/>
                  <a:pt x="17119" y="6186"/>
                </a:cubicBezTo>
                <a:lnTo>
                  <a:pt x="17119" y="6186"/>
                </a:lnTo>
                <a:lnTo>
                  <a:pt x="16161" y="6368"/>
                </a:lnTo>
                <a:cubicBezTo>
                  <a:pt x="16161" y="6338"/>
                  <a:pt x="16140" y="6328"/>
                  <a:pt x="16107" y="6328"/>
                </a:cubicBezTo>
                <a:cubicBezTo>
                  <a:pt x="16039" y="6328"/>
                  <a:pt x="15917" y="6368"/>
                  <a:pt x="15796" y="6368"/>
                </a:cubicBezTo>
                <a:cubicBezTo>
                  <a:pt x="15978" y="6460"/>
                  <a:pt x="15111" y="6551"/>
                  <a:pt x="14746" y="6642"/>
                </a:cubicBezTo>
                <a:cubicBezTo>
                  <a:pt x="14746" y="6551"/>
                  <a:pt x="14837" y="6460"/>
                  <a:pt x="15225" y="6460"/>
                </a:cubicBezTo>
                <a:cubicBezTo>
                  <a:pt x="15174" y="6450"/>
                  <a:pt x="15127" y="6446"/>
                  <a:pt x="15083" y="6446"/>
                </a:cubicBezTo>
                <a:cubicBezTo>
                  <a:pt x="14774" y="6446"/>
                  <a:pt x="14643" y="6664"/>
                  <a:pt x="14344" y="6664"/>
                </a:cubicBezTo>
                <a:cubicBezTo>
                  <a:pt x="14335" y="6664"/>
                  <a:pt x="14326" y="6663"/>
                  <a:pt x="14317" y="6663"/>
                </a:cubicBezTo>
                <a:lnTo>
                  <a:pt x="14317" y="6663"/>
                </a:lnTo>
                <a:cubicBezTo>
                  <a:pt x="14213" y="6706"/>
                  <a:pt x="14034" y="6728"/>
                  <a:pt x="13890" y="6728"/>
                </a:cubicBezTo>
                <a:cubicBezTo>
                  <a:pt x="13741" y="6728"/>
                  <a:pt x="13630" y="6705"/>
                  <a:pt x="13674" y="6659"/>
                </a:cubicBezTo>
                <a:lnTo>
                  <a:pt x="13674" y="6659"/>
                </a:lnTo>
                <a:cubicBezTo>
                  <a:pt x="12899" y="6774"/>
                  <a:pt x="11591" y="6948"/>
                  <a:pt x="11504" y="7122"/>
                </a:cubicBezTo>
                <a:cubicBezTo>
                  <a:pt x="11504" y="7122"/>
                  <a:pt x="11596" y="6939"/>
                  <a:pt x="11596" y="6848"/>
                </a:cubicBezTo>
                <a:lnTo>
                  <a:pt x="11596" y="6848"/>
                </a:lnTo>
                <a:lnTo>
                  <a:pt x="10842" y="7327"/>
                </a:lnTo>
                <a:cubicBezTo>
                  <a:pt x="10660" y="7327"/>
                  <a:pt x="10454" y="7418"/>
                  <a:pt x="10363" y="7418"/>
                </a:cubicBezTo>
                <a:lnTo>
                  <a:pt x="10363" y="7327"/>
                </a:lnTo>
                <a:cubicBezTo>
                  <a:pt x="10272" y="7213"/>
                  <a:pt x="10363" y="7122"/>
                  <a:pt x="10660" y="7030"/>
                </a:cubicBezTo>
                <a:cubicBezTo>
                  <a:pt x="10454" y="7030"/>
                  <a:pt x="10272" y="7030"/>
                  <a:pt x="9884" y="7122"/>
                </a:cubicBezTo>
                <a:cubicBezTo>
                  <a:pt x="9975" y="7122"/>
                  <a:pt x="10181" y="7327"/>
                  <a:pt x="10089" y="7327"/>
                </a:cubicBezTo>
                <a:cubicBezTo>
                  <a:pt x="9850" y="7270"/>
                  <a:pt x="9753" y="7270"/>
                  <a:pt x="9656" y="7270"/>
                </a:cubicBezTo>
                <a:cubicBezTo>
                  <a:pt x="9561" y="7270"/>
                  <a:pt x="9466" y="7270"/>
                  <a:pt x="9238" y="7217"/>
                </a:cubicBezTo>
                <a:lnTo>
                  <a:pt x="9238" y="7217"/>
                </a:lnTo>
                <a:cubicBezTo>
                  <a:pt x="9300" y="7251"/>
                  <a:pt x="9204" y="7510"/>
                  <a:pt x="8948" y="7510"/>
                </a:cubicBezTo>
                <a:cubicBezTo>
                  <a:pt x="8948" y="7510"/>
                  <a:pt x="8878" y="7397"/>
                  <a:pt x="8903" y="7349"/>
                </a:cubicBezTo>
                <a:lnTo>
                  <a:pt x="8903" y="7349"/>
                </a:lnTo>
                <a:lnTo>
                  <a:pt x="8377" y="7601"/>
                </a:lnTo>
                <a:cubicBezTo>
                  <a:pt x="8469" y="7510"/>
                  <a:pt x="8263" y="7418"/>
                  <a:pt x="8172" y="7418"/>
                </a:cubicBezTo>
                <a:lnTo>
                  <a:pt x="8172" y="7418"/>
                </a:lnTo>
                <a:cubicBezTo>
                  <a:pt x="8263" y="7418"/>
                  <a:pt x="7601" y="7510"/>
                  <a:pt x="7419" y="7510"/>
                </a:cubicBezTo>
                <a:lnTo>
                  <a:pt x="7693" y="7510"/>
                </a:lnTo>
                <a:cubicBezTo>
                  <a:pt x="7327" y="7601"/>
                  <a:pt x="7236" y="7692"/>
                  <a:pt x="7031" y="7784"/>
                </a:cubicBezTo>
                <a:cubicBezTo>
                  <a:pt x="6848" y="7784"/>
                  <a:pt x="6665" y="7784"/>
                  <a:pt x="6551" y="7898"/>
                </a:cubicBezTo>
                <a:lnTo>
                  <a:pt x="6277" y="7898"/>
                </a:lnTo>
                <a:cubicBezTo>
                  <a:pt x="6277" y="7898"/>
                  <a:pt x="6237" y="7847"/>
                  <a:pt x="6149" y="7847"/>
                </a:cubicBezTo>
                <a:cubicBezTo>
                  <a:pt x="6105" y="7847"/>
                  <a:pt x="6049" y="7860"/>
                  <a:pt x="5981" y="7898"/>
                </a:cubicBezTo>
                <a:cubicBezTo>
                  <a:pt x="5981" y="7898"/>
                  <a:pt x="5889" y="7989"/>
                  <a:pt x="5798" y="7989"/>
                </a:cubicBezTo>
                <a:lnTo>
                  <a:pt x="5410" y="8080"/>
                </a:lnTo>
                <a:cubicBezTo>
                  <a:pt x="5380" y="8080"/>
                  <a:pt x="5360" y="8080"/>
                  <a:pt x="5343" y="8084"/>
                </a:cubicBezTo>
                <a:lnTo>
                  <a:pt x="5343" y="8084"/>
                </a:lnTo>
                <a:cubicBezTo>
                  <a:pt x="5439" y="8022"/>
                  <a:pt x="5554" y="7960"/>
                  <a:pt x="5615" y="7898"/>
                </a:cubicBezTo>
                <a:cubicBezTo>
                  <a:pt x="5418" y="7898"/>
                  <a:pt x="5443" y="7847"/>
                  <a:pt x="5367" y="7847"/>
                </a:cubicBezTo>
                <a:cubicBezTo>
                  <a:pt x="5329" y="7847"/>
                  <a:pt x="5265" y="7860"/>
                  <a:pt x="5136" y="7898"/>
                </a:cubicBezTo>
                <a:cubicBezTo>
                  <a:pt x="4981" y="7898"/>
                  <a:pt x="5222" y="7815"/>
                  <a:pt x="5353" y="7791"/>
                </a:cubicBezTo>
                <a:lnTo>
                  <a:pt x="5353" y="7791"/>
                </a:lnTo>
                <a:lnTo>
                  <a:pt x="4474" y="7898"/>
                </a:lnTo>
                <a:cubicBezTo>
                  <a:pt x="4565" y="8080"/>
                  <a:pt x="3698" y="8172"/>
                  <a:pt x="3812" y="8263"/>
                </a:cubicBezTo>
                <a:lnTo>
                  <a:pt x="4839" y="7989"/>
                </a:lnTo>
                <a:lnTo>
                  <a:pt x="4839" y="7989"/>
                </a:lnTo>
                <a:cubicBezTo>
                  <a:pt x="4839" y="7989"/>
                  <a:pt x="4657" y="8172"/>
                  <a:pt x="4383" y="8263"/>
                </a:cubicBezTo>
                <a:cubicBezTo>
                  <a:pt x="4086" y="8354"/>
                  <a:pt x="3812" y="8468"/>
                  <a:pt x="3516" y="8468"/>
                </a:cubicBezTo>
                <a:lnTo>
                  <a:pt x="3607" y="8354"/>
                </a:lnTo>
                <a:cubicBezTo>
                  <a:pt x="3607" y="8354"/>
                  <a:pt x="3698" y="8263"/>
                  <a:pt x="3607" y="8263"/>
                </a:cubicBezTo>
                <a:cubicBezTo>
                  <a:pt x="3607" y="8263"/>
                  <a:pt x="3516" y="8354"/>
                  <a:pt x="3424" y="8354"/>
                </a:cubicBezTo>
                <a:cubicBezTo>
                  <a:pt x="3333" y="8354"/>
                  <a:pt x="3128" y="8354"/>
                  <a:pt x="3036" y="8468"/>
                </a:cubicBezTo>
                <a:lnTo>
                  <a:pt x="2945" y="8468"/>
                </a:lnTo>
                <a:lnTo>
                  <a:pt x="3242" y="8354"/>
                </a:lnTo>
                <a:cubicBezTo>
                  <a:pt x="2854" y="8354"/>
                  <a:pt x="2671" y="8560"/>
                  <a:pt x="2374" y="8651"/>
                </a:cubicBezTo>
                <a:lnTo>
                  <a:pt x="2192" y="8651"/>
                </a:lnTo>
                <a:lnTo>
                  <a:pt x="2100" y="8560"/>
                </a:lnTo>
                <a:cubicBezTo>
                  <a:pt x="1986" y="8651"/>
                  <a:pt x="1895" y="8651"/>
                  <a:pt x="1804" y="8651"/>
                </a:cubicBezTo>
                <a:lnTo>
                  <a:pt x="1621" y="8651"/>
                </a:lnTo>
                <a:cubicBezTo>
                  <a:pt x="1324" y="8742"/>
                  <a:pt x="1142" y="8742"/>
                  <a:pt x="1050" y="8834"/>
                </a:cubicBezTo>
                <a:cubicBezTo>
                  <a:pt x="990" y="8807"/>
                  <a:pt x="909" y="8796"/>
                  <a:pt x="813" y="8796"/>
                </a:cubicBezTo>
                <a:cubicBezTo>
                  <a:pt x="583" y="8796"/>
                  <a:pt x="275" y="8860"/>
                  <a:pt x="0" y="8925"/>
                </a:cubicBezTo>
                <a:lnTo>
                  <a:pt x="0" y="9222"/>
                </a:lnTo>
                <a:lnTo>
                  <a:pt x="0" y="9313"/>
                </a:lnTo>
                <a:lnTo>
                  <a:pt x="0" y="9313"/>
                </a:lnTo>
                <a:lnTo>
                  <a:pt x="92" y="9701"/>
                </a:lnTo>
                <a:lnTo>
                  <a:pt x="183" y="9701"/>
                </a:lnTo>
                <a:lnTo>
                  <a:pt x="274" y="10180"/>
                </a:lnTo>
                <a:cubicBezTo>
                  <a:pt x="571" y="10066"/>
                  <a:pt x="959" y="9884"/>
                  <a:pt x="1233" y="9884"/>
                </a:cubicBezTo>
                <a:lnTo>
                  <a:pt x="1233" y="9792"/>
                </a:lnTo>
                <a:cubicBezTo>
                  <a:pt x="1621" y="9701"/>
                  <a:pt x="1895" y="9610"/>
                  <a:pt x="2374" y="9404"/>
                </a:cubicBezTo>
                <a:lnTo>
                  <a:pt x="2374" y="9313"/>
                </a:lnTo>
                <a:cubicBezTo>
                  <a:pt x="2671" y="9222"/>
                  <a:pt x="3242" y="9222"/>
                  <a:pt x="3812" y="9039"/>
                </a:cubicBezTo>
                <a:lnTo>
                  <a:pt x="3812" y="9130"/>
                </a:lnTo>
                <a:lnTo>
                  <a:pt x="3904" y="9130"/>
                </a:lnTo>
                <a:cubicBezTo>
                  <a:pt x="4657" y="9039"/>
                  <a:pt x="5319" y="8651"/>
                  <a:pt x="5981" y="8651"/>
                </a:cubicBezTo>
                <a:cubicBezTo>
                  <a:pt x="5981" y="8651"/>
                  <a:pt x="6095" y="8651"/>
                  <a:pt x="6095" y="8560"/>
                </a:cubicBezTo>
                <a:lnTo>
                  <a:pt x="6095" y="8651"/>
                </a:lnTo>
                <a:lnTo>
                  <a:pt x="6277" y="8651"/>
                </a:lnTo>
                <a:cubicBezTo>
                  <a:pt x="6186" y="8651"/>
                  <a:pt x="6186" y="8560"/>
                  <a:pt x="6186" y="8560"/>
                </a:cubicBezTo>
                <a:lnTo>
                  <a:pt x="6460" y="8560"/>
                </a:lnTo>
                <a:cubicBezTo>
                  <a:pt x="6551" y="8560"/>
                  <a:pt x="6757" y="8468"/>
                  <a:pt x="6939" y="8468"/>
                </a:cubicBezTo>
                <a:lnTo>
                  <a:pt x="7122" y="8468"/>
                </a:lnTo>
                <a:cubicBezTo>
                  <a:pt x="7327" y="8468"/>
                  <a:pt x="7236" y="8354"/>
                  <a:pt x="7122" y="8354"/>
                </a:cubicBezTo>
                <a:lnTo>
                  <a:pt x="7236" y="8354"/>
                </a:lnTo>
                <a:cubicBezTo>
                  <a:pt x="7327" y="8263"/>
                  <a:pt x="7419" y="8263"/>
                  <a:pt x="7510" y="8263"/>
                </a:cubicBezTo>
                <a:lnTo>
                  <a:pt x="7693" y="8263"/>
                </a:lnTo>
                <a:cubicBezTo>
                  <a:pt x="7807" y="8263"/>
                  <a:pt x="7989" y="8263"/>
                  <a:pt x="8081" y="8172"/>
                </a:cubicBezTo>
                <a:lnTo>
                  <a:pt x="8172" y="8263"/>
                </a:lnTo>
                <a:lnTo>
                  <a:pt x="8172" y="8172"/>
                </a:lnTo>
                <a:lnTo>
                  <a:pt x="8651" y="8172"/>
                </a:lnTo>
                <a:cubicBezTo>
                  <a:pt x="8737" y="8086"/>
                  <a:pt x="9002" y="8081"/>
                  <a:pt x="8868" y="8006"/>
                </a:cubicBezTo>
                <a:lnTo>
                  <a:pt x="8868" y="8006"/>
                </a:lnTo>
                <a:cubicBezTo>
                  <a:pt x="9040" y="7938"/>
                  <a:pt x="9155" y="7867"/>
                  <a:pt x="9222" y="7784"/>
                </a:cubicBezTo>
                <a:lnTo>
                  <a:pt x="9222" y="7784"/>
                </a:lnTo>
                <a:cubicBezTo>
                  <a:pt x="9222" y="7855"/>
                  <a:pt x="9258" y="7882"/>
                  <a:pt x="9239" y="7892"/>
                </a:cubicBezTo>
                <a:lnTo>
                  <a:pt x="9239" y="7892"/>
                </a:lnTo>
                <a:cubicBezTo>
                  <a:pt x="9460" y="7869"/>
                  <a:pt x="9635" y="7784"/>
                  <a:pt x="9792" y="7784"/>
                </a:cubicBezTo>
                <a:lnTo>
                  <a:pt x="9884" y="7784"/>
                </a:lnTo>
                <a:cubicBezTo>
                  <a:pt x="9792" y="7784"/>
                  <a:pt x="9701" y="7898"/>
                  <a:pt x="9610" y="7898"/>
                </a:cubicBezTo>
                <a:cubicBezTo>
                  <a:pt x="9701" y="7898"/>
                  <a:pt x="9792" y="7898"/>
                  <a:pt x="9884" y="7784"/>
                </a:cubicBezTo>
                <a:lnTo>
                  <a:pt x="9884" y="7898"/>
                </a:lnTo>
                <a:lnTo>
                  <a:pt x="10181" y="7692"/>
                </a:lnTo>
                <a:cubicBezTo>
                  <a:pt x="10363" y="7692"/>
                  <a:pt x="10546" y="7692"/>
                  <a:pt x="10660" y="7601"/>
                </a:cubicBezTo>
                <a:lnTo>
                  <a:pt x="10660" y="7601"/>
                </a:lnTo>
                <a:cubicBezTo>
                  <a:pt x="10751" y="7692"/>
                  <a:pt x="10751" y="7692"/>
                  <a:pt x="10546" y="7784"/>
                </a:cubicBezTo>
                <a:cubicBezTo>
                  <a:pt x="11116" y="7601"/>
                  <a:pt x="11116" y="7601"/>
                  <a:pt x="11596" y="7510"/>
                </a:cubicBezTo>
                <a:lnTo>
                  <a:pt x="11687" y="7418"/>
                </a:lnTo>
                <a:lnTo>
                  <a:pt x="11687" y="7510"/>
                </a:lnTo>
                <a:cubicBezTo>
                  <a:pt x="11851" y="7510"/>
                  <a:pt x="12060" y="7393"/>
                  <a:pt x="12241" y="7393"/>
                </a:cubicBezTo>
                <a:cubicBezTo>
                  <a:pt x="12287" y="7393"/>
                  <a:pt x="12331" y="7400"/>
                  <a:pt x="12372" y="7418"/>
                </a:cubicBezTo>
                <a:lnTo>
                  <a:pt x="12828" y="7418"/>
                </a:lnTo>
                <a:cubicBezTo>
                  <a:pt x="12707" y="7449"/>
                  <a:pt x="12625" y="7459"/>
                  <a:pt x="12564" y="7459"/>
                </a:cubicBezTo>
                <a:cubicBezTo>
                  <a:pt x="12440" y="7459"/>
                  <a:pt x="12395" y="7418"/>
                  <a:pt x="12258" y="7418"/>
                </a:cubicBezTo>
                <a:cubicBezTo>
                  <a:pt x="12463" y="7510"/>
                  <a:pt x="11687" y="7601"/>
                  <a:pt x="11801" y="7692"/>
                </a:cubicBezTo>
                <a:lnTo>
                  <a:pt x="12166" y="7601"/>
                </a:lnTo>
                <a:lnTo>
                  <a:pt x="12166" y="7601"/>
                </a:lnTo>
                <a:cubicBezTo>
                  <a:pt x="12166" y="7601"/>
                  <a:pt x="12075" y="7692"/>
                  <a:pt x="12166" y="7692"/>
                </a:cubicBezTo>
                <a:cubicBezTo>
                  <a:pt x="12166" y="7601"/>
                  <a:pt x="12554" y="7510"/>
                  <a:pt x="12942" y="7510"/>
                </a:cubicBezTo>
                <a:cubicBezTo>
                  <a:pt x="13125" y="7510"/>
                  <a:pt x="13125" y="7418"/>
                  <a:pt x="13125" y="7327"/>
                </a:cubicBezTo>
                <a:cubicBezTo>
                  <a:pt x="13696" y="7327"/>
                  <a:pt x="14654" y="7122"/>
                  <a:pt x="15408" y="7122"/>
                </a:cubicBezTo>
                <a:lnTo>
                  <a:pt x="15978" y="7122"/>
                </a:lnTo>
                <a:cubicBezTo>
                  <a:pt x="15830" y="7030"/>
                  <a:pt x="15972" y="7030"/>
                  <a:pt x="16152" y="7030"/>
                </a:cubicBezTo>
                <a:cubicBezTo>
                  <a:pt x="16332" y="7030"/>
                  <a:pt x="16549" y="7030"/>
                  <a:pt x="16549" y="6939"/>
                </a:cubicBezTo>
                <a:cubicBezTo>
                  <a:pt x="16640" y="7030"/>
                  <a:pt x="16823" y="7030"/>
                  <a:pt x="16640" y="7122"/>
                </a:cubicBezTo>
                <a:cubicBezTo>
                  <a:pt x="16937" y="7030"/>
                  <a:pt x="17211" y="7030"/>
                  <a:pt x="17507" y="7030"/>
                </a:cubicBezTo>
                <a:lnTo>
                  <a:pt x="17781" y="7030"/>
                </a:lnTo>
                <a:cubicBezTo>
                  <a:pt x="17781" y="7030"/>
                  <a:pt x="17964" y="6939"/>
                  <a:pt x="17873" y="6939"/>
                </a:cubicBezTo>
                <a:lnTo>
                  <a:pt x="17964" y="6939"/>
                </a:lnTo>
                <a:cubicBezTo>
                  <a:pt x="18078" y="6939"/>
                  <a:pt x="17873" y="7030"/>
                  <a:pt x="17964" y="7030"/>
                </a:cubicBezTo>
                <a:cubicBezTo>
                  <a:pt x="17964" y="7030"/>
                  <a:pt x="18055" y="6990"/>
                  <a:pt x="18143" y="6990"/>
                </a:cubicBezTo>
                <a:cubicBezTo>
                  <a:pt x="18184" y="6990"/>
                  <a:pt x="18224" y="6998"/>
                  <a:pt x="18253" y="7024"/>
                </a:cubicBezTo>
                <a:lnTo>
                  <a:pt x="18253" y="7024"/>
                </a:lnTo>
                <a:cubicBezTo>
                  <a:pt x="18668" y="6989"/>
                  <a:pt x="18740" y="6825"/>
                  <a:pt x="18740" y="6642"/>
                </a:cubicBezTo>
                <a:cubicBezTo>
                  <a:pt x="18849" y="6676"/>
                  <a:pt x="18944" y="6690"/>
                  <a:pt x="19029" y="6690"/>
                </a:cubicBezTo>
                <a:cubicBezTo>
                  <a:pt x="19179" y="6690"/>
                  <a:pt x="19296" y="6646"/>
                  <a:pt x="19400" y="6597"/>
                </a:cubicBezTo>
                <a:lnTo>
                  <a:pt x="19400" y="6597"/>
                </a:lnTo>
                <a:lnTo>
                  <a:pt x="19585" y="6551"/>
                </a:lnTo>
                <a:lnTo>
                  <a:pt x="19585" y="6551"/>
                </a:lnTo>
                <a:cubicBezTo>
                  <a:pt x="19631" y="6597"/>
                  <a:pt x="19654" y="6620"/>
                  <a:pt x="19629" y="6631"/>
                </a:cubicBezTo>
                <a:lnTo>
                  <a:pt x="19629" y="6631"/>
                </a:lnTo>
                <a:cubicBezTo>
                  <a:pt x="20041" y="6605"/>
                  <a:pt x="20817" y="6532"/>
                  <a:pt x="20817" y="6460"/>
                </a:cubicBezTo>
                <a:lnTo>
                  <a:pt x="21205" y="6460"/>
                </a:lnTo>
                <a:cubicBezTo>
                  <a:pt x="21684" y="6368"/>
                  <a:pt x="21776" y="6368"/>
                  <a:pt x="22255" y="6277"/>
                </a:cubicBezTo>
                <a:lnTo>
                  <a:pt x="22073" y="6277"/>
                </a:lnTo>
                <a:cubicBezTo>
                  <a:pt x="22255" y="6072"/>
                  <a:pt x="22438" y="6186"/>
                  <a:pt x="22917" y="5980"/>
                </a:cubicBezTo>
                <a:lnTo>
                  <a:pt x="22917" y="6072"/>
                </a:lnTo>
                <a:cubicBezTo>
                  <a:pt x="23784" y="5889"/>
                  <a:pt x="23305" y="5889"/>
                  <a:pt x="24150" y="5798"/>
                </a:cubicBezTo>
                <a:lnTo>
                  <a:pt x="24058" y="5707"/>
                </a:lnTo>
                <a:cubicBezTo>
                  <a:pt x="24150" y="5615"/>
                  <a:pt x="24355" y="5615"/>
                  <a:pt x="24538" y="5501"/>
                </a:cubicBezTo>
                <a:cubicBezTo>
                  <a:pt x="24720" y="5501"/>
                  <a:pt x="24812" y="5501"/>
                  <a:pt x="25017" y="5410"/>
                </a:cubicBezTo>
                <a:cubicBezTo>
                  <a:pt x="25108" y="5410"/>
                  <a:pt x="25291" y="5318"/>
                  <a:pt x="25496" y="5227"/>
                </a:cubicBezTo>
                <a:lnTo>
                  <a:pt x="25496" y="5227"/>
                </a:lnTo>
                <a:lnTo>
                  <a:pt x="25200" y="5318"/>
                </a:lnTo>
                <a:cubicBezTo>
                  <a:pt x="25291" y="5227"/>
                  <a:pt x="25382" y="5227"/>
                  <a:pt x="25496" y="5227"/>
                </a:cubicBezTo>
                <a:cubicBezTo>
                  <a:pt x="25588" y="5136"/>
                  <a:pt x="25770" y="5136"/>
                  <a:pt x="25862" y="5045"/>
                </a:cubicBezTo>
                <a:cubicBezTo>
                  <a:pt x="26158" y="4839"/>
                  <a:pt x="26250" y="4565"/>
                  <a:pt x="26158" y="4360"/>
                </a:cubicBezTo>
                <a:cubicBezTo>
                  <a:pt x="26158" y="4344"/>
                  <a:pt x="26161" y="4337"/>
                  <a:pt x="26165" y="4337"/>
                </a:cubicBezTo>
                <a:cubicBezTo>
                  <a:pt x="26187" y="4337"/>
                  <a:pt x="26250" y="4505"/>
                  <a:pt x="26250" y="4657"/>
                </a:cubicBezTo>
                <a:cubicBezTo>
                  <a:pt x="26250" y="4360"/>
                  <a:pt x="26250" y="4177"/>
                  <a:pt x="26158" y="4177"/>
                </a:cubicBezTo>
                <a:cubicBezTo>
                  <a:pt x="26158" y="4086"/>
                  <a:pt x="26158" y="4086"/>
                  <a:pt x="26067" y="4086"/>
                </a:cubicBezTo>
                <a:lnTo>
                  <a:pt x="25953" y="4086"/>
                </a:lnTo>
                <a:lnTo>
                  <a:pt x="25770" y="3903"/>
                </a:lnTo>
                <a:cubicBezTo>
                  <a:pt x="25862" y="3789"/>
                  <a:pt x="25953" y="3698"/>
                  <a:pt x="26067" y="3515"/>
                </a:cubicBezTo>
                <a:cubicBezTo>
                  <a:pt x="26341" y="3219"/>
                  <a:pt x="26638" y="2853"/>
                  <a:pt x="26523" y="2762"/>
                </a:cubicBezTo>
                <a:lnTo>
                  <a:pt x="26729" y="2557"/>
                </a:lnTo>
                <a:lnTo>
                  <a:pt x="26729" y="2557"/>
                </a:lnTo>
                <a:cubicBezTo>
                  <a:pt x="26729" y="2648"/>
                  <a:pt x="26729" y="2648"/>
                  <a:pt x="26638" y="2762"/>
                </a:cubicBezTo>
                <a:cubicBezTo>
                  <a:pt x="26729" y="2648"/>
                  <a:pt x="26820" y="2557"/>
                  <a:pt x="26820" y="2465"/>
                </a:cubicBezTo>
                <a:lnTo>
                  <a:pt x="26911" y="2374"/>
                </a:lnTo>
                <a:lnTo>
                  <a:pt x="26911" y="2191"/>
                </a:lnTo>
                <a:lnTo>
                  <a:pt x="26911" y="1803"/>
                </a:lnTo>
                <a:cubicBezTo>
                  <a:pt x="26820" y="1621"/>
                  <a:pt x="26820" y="1415"/>
                  <a:pt x="26523" y="1233"/>
                </a:cubicBezTo>
                <a:cubicBezTo>
                  <a:pt x="26432" y="1050"/>
                  <a:pt x="26250" y="1050"/>
                  <a:pt x="26158" y="936"/>
                </a:cubicBezTo>
                <a:lnTo>
                  <a:pt x="25770" y="936"/>
                </a:lnTo>
                <a:cubicBezTo>
                  <a:pt x="25679" y="1050"/>
                  <a:pt x="25588" y="1050"/>
                  <a:pt x="25496" y="1141"/>
                </a:cubicBezTo>
                <a:lnTo>
                  <a:pt x="25382" y="1141"/>
                </a:lnTo>
                <a:cubicBezTo>
                  <a:pt x="25108" y="1233"/>
                  <a:pt x="24812" y="1415"/>
                  <a:pt x="24629" y="1621"/>
                </a:cubicBezTo>
                <a:cubicBezTo>
                  <a:pt x="24629" y="1803"/>
                  <a:pt x="24538" y="2077"/>
                  <a:pt x="24538" y="2283"/>
                </a:cubicBezTo>
                <a:cubicBezTo>
                  <a:pt x="24502" y="2319"/>
                  <a:pt x="24480" y="2332"/>
                  <a:pt x="24468" y="2332"/>
                </a:cubicBezTo>
                <a:cubicBezTo>
                  <a:pt x="24425" y="2332"/>
                  <a:pt x="24490" y="2170"/>
                  <a:pt x="24470" y="2170"/>
                </a:cubicBezTo>
                <a:cubicBezTo>
                  <a:pt x="24466" y="2170"/>
                  <a:pt x="24458" y="2176"/>
                  <a:pt x="24446" y="2191"/>
                </a:cubicBezTo>
                <a:lnTo>
                  <a:pt x="24446" y="2648"/>
                </a:lnTo>
                <a:cubicBezTo>
                  <a:pt x="24426" y="2712"/>
                  <a:pt x="24406" y="2740"/>
                  <a:pt x="24387" y="2740"/>
                </a:cubicBezTo>
                <a:cubicBezTo>
                  <a:pt x="24320" y="2740"/>
                  <a:pt x="24286" y="2381"/>
                  <a:pt x="24446" y="2077"/>
                </a:cubicBezTo>
                <a:lnTo>
                  <a:pt x="24446" y="2077"/>
                </a:lnTo>
                <a:cubicBezTo>
                  <a:pt x="24241" y="2283"/>
                  <a:pt x="24150" y="2465"/>
                  <a:pt x="24241" y="2648"/>
                </a:cubicBezTo>
                <a:cubicBezTo>
                  <a:pt x="24241" y="2853"/>
                  <a:pt x="24241" y="3127"/>
                  <a:pt x="24446" y="3698"/>
                </a:cubicBezTo>
                <a:cubicBezTo>
                  <a:pt x="24355" y="3515"/>
                  <a:pt x="24241" y="3333"/>
                  <a:pt x="24241" y="3127"/>
                </a:cubicBezTo>
                <a:cubicBezTo>
                  <a:pt x="24150" y="3333"/>
                  <a:pt x="24150" y="3515"/>
                  <a:pt x="24241" y="3698"/>
                </a:cubicBezTo>
                <a:lnTo>
                  <a:pt x="24058" y="3698"/>
                </a:lnTo>
                <a:lnTo>
                  <a:pt x="23967" y="3607"/>
                </a:lnTo>
                <a:lnTo>
                  <a:pt x="23784" y="3607"/>
                </a:lnTo>
                <a:cubicBezTo>
                  <a:pt x="23670" y="3515"/>
                  <a:pt x="23784" y="3515"/>
                  <a:pt x="23784" y="3515"/>
                </a:cubicBezTo>
                <a:cubicBezTo>
                  <a:pt x="23488" y="3219"/>
                  <a:pt x="23305" y="3036"/>
                  <a:pt x="23100" y="2945"/>
                </a:cubicBezTo>
                <a:cubicBezTo>
                  <a:pt x="23008" y="2853"/>
                  <a:pt x="22917" y="2762"/>
                  <a:pt x="22826" y="2762"/>
                </a:cubicBezTo>
                <a:cubicBezTo>
                  <a:pt x="22734" y="2648"/>
                  <a:pt x="22734" y="2648"/>
                  <a:pt x="22643" y="2648"/>
                </a:cubicBezTo>
                <a:cubicBezTo>
                  <a:pt x="22529" y="2557"/>
                  <a:pt x="22438" y="2557"/>
                  <a:pt x="22346" y="2465"/>
                </a:cubicBezTo>
                <a:cubicBezTo>
                  <a:pt x="22346" y="2465"/>
                  <a:pt x="22346" y="2374"/>
                  <a:pt x="22255" y="2374"/>
                </a:cubicBezTo>
                <a:cubicBezTo>
                  <a:pt x="22255" y="2374"/>
                  <a:pt x="22164" y="2283"/>
                  <a:pt x="21958" y="2283"/>
                </a:cubicBezTo>
                <a:cubicBezTo>
                  <a:pt x="21867" y="2283"/>
                  <a:pt x="21684" y="2283"/>
                  <a:pt x="21502" y="2465"/>
                </a:cubicBezTo>
                <a:lnTo>
                  <a:pt x="21388" y="2465"/>
                </a:lnTo>
                <a:lnTo>
                  <a:pt x="21296" y="2557"/>
                </a:lnTo>
                <a:cubicBezTo>
                  <a:pt x="21205" y="2557"/>
                  <a:pt x="21205" y="2557"/>
                  <a:pt x="21114" y="2648"/>
                </a:cubicBezTo>
                <a:cubicBezTo>
                  <a:pt x="21023" y="2648"/>
                  <a:pt x="20931" y="2762"/>
                  <a:pt x="20817" y="2762"/>
                </a:cubicBezTo>
                <a:cubicBezTo>
                  <a:pt x="20635" y="2853"/>
                  <a:pt x="20361" y="2945"/>
                  <a:pt x="20155" y="3036"/>
                </a:cubicBezTo>
                <a:lnTo>
                  <a:pt x="20246" y="2945"/>
                </a:lnTo>
                <a:lnTo>
                  <a:pt x="20246" y="2945"/>
                </a:lnTo>
                <a:cubicBezTo>
                  <a:pt x="20033" y="3052"/>
                  <a:pt x="19748" y="3096"/>
                  <a:pt x="19453" y="3096"/>
                </a:cubicBezTo>
                <a:cubicBezTo>
                  <a:pt x="19244" y="3096"/>
                  <a:pt x="19030" y="3074"/>
                  <a:pt x="18831" y="3036"/>
                </a:cubicBezTo>
                <a:cubicBezTo>
                  <a:pt x="18649" y="3036"/>
                  <a:pt x="18535" y="2945"/>
                  <a:pt x="18535" y="2945"/>
                </a:cubicBezTo>
                <a:lnTo>
                  <a:pt x="18443" y="2853"/>
                </a:lnTo>
                <a:cubicBezTo>
                  <a:pt x="18352" y="2648"/>
                  <a:pt x="18261" y="2648"/>
                  <a:pt x="18169" y="2648"/>
                </a:cubicBezTo>
                <a:cubicBezTo>
                  <a:pt x="18093" y="2495"/>
                  <a:pt x="17937" y="2470"/>
                  <a:pt x="17781" y="2466"/>
                </a:cubicBezTo>
                <a:lnTo>
                  <a:pt x="17781" y="2466"/>
                </a:lnTo>
                <a:cubicBezTo>
                  <a:pt x="17781" y="2557"/>
                  <a:pt x="17781" y="2557"/>
                  <a:pt x="17690" y="2557"/>
                </a:cubicBezTo>
                <a:cubicBezTo>
                  <a:pt x="17599" y="2557"/>
                  <a:pt x="17393" y="2648"/>
                  <a:pt x="17599" y="2648"/>
                </a:cubicBezTo>
                <a:cubicBezTo>
                  <a:pt x="17450" y="2705"/>
                  <a:pt x="17234" y="2734"/>
                  <a:pt x="17102" y="2734"/>
                </a:cubicBezTo>
                <a:cubicBezTo>
                  <a:pt x="16971" y="2734"/>
                  <a:pt x="16925" y="2705"/>
                  <a:pt x="17119" y="2648"/>
                </a:cubicBezTo>
                <a:lnTo>
                  <a:pt x="17211" y="2648"/>
                </a:lnTo>
                <a:cubicBezTo>
                  <a:pt x="17211" y="2602"/>
                  <a:pt x="17165" y="2579"/>
                  <a:pt x="17082" y="2579"/>
                </a:cubicBezTo>
                <a:cubicBezTo>
                  <a:pt x="17000" y="2579"/>
                  <a:pt x="16880" y="2602"/>
                  <a:pt x="16731" y="2648"/>
                </a:cubicBezTo>
                <a:lnTo>
                  <a:pt x="15111" y="2648"/>
                </a:lnTo>
                <a:lnTo>
                  <a:pt x="15019" y="2557"/>
                </a:lnTo>
                <a:lnTo>
                  <a:pt x="15019" y="2465"/>
                </a:lnTo>
                <a:lnTo>
                  <a:pt x="14837" y="2465"/>
                </a:lnTo>
                <a:cubicBezTo>
                  <a:pt x="14837" y="2374"/>
                  <a:pt x="14837" y="2374"/>
                  <a:pt x="14746" y="2374"/>
                </a:cubicBezTo>
                <a:lnTo>
                  <a:pt x="14746" y="2283"/>
                </a:lnTo>
                <a:lnTo>
                  <a:pt x="14837" y="2283"/>
                </a:lnTo>
                <a:lnTo>
                  <a:pt x="15111" y="2191"/>
                </a:lnTo>
                <a:cubicBezTo>
                  <a:pt x="15111" y="1986"/>
                  <a:pt x="15111" y="1803"/>
                  <a:pt x="15019" y="1621"/>
                </a:cubicBezTo>
                <a:cubicBezTo>
                  <a:pt x="14928" y="1507"/>
                  <a:pt x="14746" y="1324"/>
                  <a:pt x="14540" y="1324"/>
                </a:cubicBezTo>
                <a:cubicBezTo>
                  <a:pt x="14449" y="1233"/>
                  <a:pt x="14449" y="1233"/>
                  <a:pt x="14358" y="1233"/>
                </a:cubicBezTo>
                <a:lnTo>
                  <a:pt x="14084" y="1324"/>
                </a:lnTo>
                <a:cubicBezTo>
                  <a:pt x="13878" y="1324"/>
                  <a:pt x="13696" y="1324"/>
                  <a:pt x="13604" y="1415"/>
                </a:cubicBezTo>
                <a:lnTo>
                  <a:pt x="13216" y="1507"/>
                </a:lnTo>
                <a:cubicBezTo>
                  <a:pt x="12942" y="1507"/>
                  <a:pt x="12646" y="1621"/>
                  <a:pt x="12463" y="1712"/>
                </a:cubicBezTo>
                <a:lnTo>
                  <a:pt x="12646" y="1803"/>
                </a:lnTo>
                <a:lnTo>
                  <a:pt x="12166" y="1895"/>
                </a:lnTo>
                <a:cubicBezTo>
                  <a:pt x="11984" y="1895"/>
                  <a:pt x="11892" y="1803"/>
                  <a:pt x="12258" y="1712"/>
                </a:cubicBezTo>
                <a:cubicBezTo>
                  <a:pt x="12075" y="1712"/>
                  <a:pt x="11687" y="1986"/>
                  <a:pt x="11687" y="1986"/>
                </a:cubicBezTo>
                <a:cubicBezTo>
                  <a:pt x="11525" y="2030"/>
                  <a:pt x="11442" y="2047"/>
                  <a:pt x="11410" y="2047"/>
                </a:cubicBezTo>
                <a:cubicBezTo>
                  <a:pt x="11385" y="2047"/>
                  <a:pt x="11390" y="2037"/>
                  <a:pt x="11413" y="2021"/>
                </a:cubicBezTo>
                <a:lnTo>
                  <a:pt x="11413" y="2021"/>
                </a:lnTo>
                <a:cubicBezTo>
                  <a:pt x="11224" y="2105"/>
                  <a:pt x="11182" y="2203"/>
                  <a:pt x="10842" y="2283"/>
                </a:cubicBezTo>
                <a:cubicBezTo>
                  <a:pt x="10744" y="2313"/>
                  <a:pt x="10690" y="2323"/>
                  <a:pt x="10659" y="2323"/>
                </a:cubicBezTo>
                <a:cubicBezTo>
                  <a:pt x="10596" y="2323"/>
                  <a:pt x="10622" y="2283"/>
                  <a:pt x="10546" y="2283"/>
                </a:cubicBezTo>
                <a:cubicBezTo>
                  <a:pt x="10546" y="2283"/>
                  <a:pt x="10454" y="2283"/>
                  <a:pt x="10363" y="2374"/>
                </a:cubicBezTo>
                <a:lnTo>
                  <a:pt x="9975" y="2465"/>
                </a:lnTo>
                <a:cubicBezTo>
                  <a:pt x="9975" y="2283"/>
                  <a:pt x="9884" y="2191"/>
                  <a:pt x="9884" y="2077"/>
                </a:cubicBezTo>
                <a:cubicBezTo>
                  <a:pt x="9701" y="1621"/>
                  <a:pt x="9222" y="1324"/>
                  <a:pt x="8743" y="1141"/>
                </a:cubicBezTo>
                <a:lnTo>
                  <a:pt x="8743" y="1141"/>
                </a:lnTo>
                <a:cubicBezTo>
                  <a:pt x="8743" y="1141"/>
                  <a:pt x="8834" y="1233"/>
                  <a:pt x="8743" y="1233"/>
                </a:cubicBezTo>
                <a:cubicBezTo>
                  <a:pt x="8743" y="1233"/>
                  <a:pt x="8651" y="1233"/>
                  <a:pt x="8469" y="1141"/>
                </a:cubicBezTo>
                <a:cubicBezTo>
                  <a:pt x="8560" y="1050"/>
                  <a:pt x="8263" y="936"/>
                  <a:pt x="7989" y="936"/>
                </a:cubicBezTo>
                <a:cubicBezTo>
                  <a:pt x="7791" y="936"/>
                  <a:pt x="7563" y="987"/>
                  <a:pt x="7372" y="987"/>
                </a:cubicBezTo>
                <a:cubicBezTo>
                  <a:pt x="7277" y="987"/>
                  <a:pt x="7190" y="974"/>
                  <a:pt x="7122" y="936"/>
                </a:cubicBezTo>
                <a:lnTo>
                  <a:pt x="7122" y="936"/>
                </a:lnTo>
                <a:cubicBezTo>
                  <a:pt x="7327" y="1050"/>
                  <a:pt x="7031" y="1050"/>
                  <a:pt x="6757" y="1141"/>
                </a:cubicBezTo>
                <a:lnTo>
                  <a:pt x="6665" y="1233"/>
                </a:lnTo>
                <a:cubicBezTo>
                  <a:pt x="6665" y="1050"/>
                  <a:pt x="6665" y="845"/>
                  <a:pt x="6551" y="662"/>
                </a:cubicBezTo>
                <a:cubicBezTo>
                  <a:pt x="6460" y="365"/>
                  <a:pt x="6095" y="91"/>
                  <a:pt x="57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 name="Google Shape;188;p14"/>
          <p:cNvSpPr txBox="1">
            <a:spLocks noGrp="1"/>
          </p:cNvSpPr>
          <p:nvPr>
            <p:ph type="title" idx="6"/>
          </p:nvPr>
        </p:nvSpPr>
        <p:spPr>
          <a:xfrm>
            <a:off x="414875" y="487775"/>
            <a:ext cx="84582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2600"/>
              <a:buNone/>
              <a:defRPr sz="3000">
                <a:solidFill>
                  <a:schemeClr val="accent1"/>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2" Type="http://schemas.openxmlformats.org/officeDocument/2006/relationships/theme" Target="../theme/theme1.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6"/>
              </a:buClr>
              <a:buSzPts val="2800"/>
              <a:buFont typeface="Mansalva"/>
              <a:buNone/>
              <a:defRPr sz="2800">
                <a:solidFill>
                  <a:schemeClr val="accent6"/>
                </a:solidFill>
                <a:latin typeface="Mansalva"/>
                <a:ea typeface="Mansalva"/>
                <a:cs typeface="Mansalva"/>
                <a:sym typeface="Mansalva"/>
              </a:defRPr>
            </a:lvl1pPr>
            <a:lvl2pPr lvl="1">
              <a:spcBef>
                <a:spcPts val="0"/>
              </a:spcBef>
              <a:spcAft>
                <a:spcPts val="0"/>
              </a:spcAft>
              <a:buClr>
                <a:schemeClr val="accent6"/>
              </a:buClr>
              <a:buSzPts val="2800"/>
              <a:buNone/>
              <a:defRPr sz="2800">
                <a:solidFill>
                  <a:schemeClr val="accent6"/>
                </a:solidFill>
              </a:defRPr>
            </a:lvl2pPr>
            <a:lvl3pPr lvl="2">
              <a:spcBef>
                <a:spcPts val="0"/>
              </a:spcBef>
              <a:spcAft>
                <a:spcPts val="0"/>
              </a:spcAft>
              <a:buClr>
                <a:schemeClr val="accent6"/>
              </a:buClr>
              <a:buSzPts val="2800"/>
              <a:buNone/>
              <a:defRPr sz="2800">
                <a:solidFill>
                  <a:schemeClr val="accent6"/>
                </a:solidFill>
              </a:defRPr>
            </a:lvl3pPr>
            <a:lvl4pPr lvl="3">
              <a:spcBef>
                <a:spcPts val="0"/>
              </a:spcBef>
              <a:spcAft>
                <a:spcPts val="0"/>
              </a:spcAft>
              <a:buClr>
                <a:schemeClr val="accent6"/>
              </a:buClr>
              <a:buSzPts val="2800"/>
              <a:buNone/>
              <a:defRPr sz="2800">
                <a:solidFill>
                  <a:schemeClr val="accent6"/>
                </a:solidFill>
              </a:defRPr>
            </a:lvl4pPr>
            <a:lvl5pPr lvl="4">
              <a:spcBef>
                <a:spcPts val="0"/>
              </a:spcBef>
              <a:spcAft>
                <a:spcPts val="0"/>
              </a:spcAft>
              <a:buClr>
                <a:schemeClr val="accent6"/>
              </a:buClr>
              <a:buSzPts val="2800"/>
              <a:buNone/>
              <a:defRPr sz="2800">
                <a:solidFill>
                  <a:schemeClr val="accent6"/>
                </a:solidFill>
              </a:defRPr>
            </a:lvl5pPr>
            <a:lvl6pPr lvl="5">
              <a:spcBef>
                <a:spcPts val="0"/>
              </a:spcBef>
              <a:spcAft>
                <a:spcPts val="0"/>
              </a:spcAft>
              <a:buClr>
                <a:schemeClr val="accent6"/>
              </a:buClr>
              <a:buSzPts val="2800"/>
              <a:buNone/>
              <a:defRPr sz="2800">
                <a:solidFill>
                  <a:schemeClr val="accent6"/>
                </a:solidFill>
              </a:defRPr>
            </a:lvl6pPr>
            <a:lvl7pPr lvl="6">
              <a:spcBef>
                <a:spcPts val="0"/>
              </a:spcBef>
              <a:spcAft>
                <a:spcPts val="0"/>
              </a:spcAft>
              <a:buClr>
                <a:schemeClr val="accent6"/>
              </a:buClr>
              <a:buSzPts val="2800"/>
              <a:buNone/>
              <a:defRPr sz="2800">
                <a:solidFill>
                  <a:schemeClr val="accent6"/>
                </a:solidFill>
              </a:defRPr>
            </a:lvl7pPr>
            <a:lvl8pPr lvl="7">
              <a:spcBef>
                <a:spcPts val="0"/>
              </a:spcBef>
              <a:spcAft>
                <a:spcPts val="0"/>
              </a:spcAft>
              <a:buClr>
                <a:schemeClr val="accent6"/>
              </a:buClr>
              <a:buSzPts val="2800"/>
              <a:buNone/>
              <a:defRPr sz="2800">
                <a:solidFill>
                  <a:schemeClr val="accent6"/>
                </a:solidFill>
              </a:defRPr>
            </a:lvl8pPr>
            <a:lvl9pPr lvl="8">
              <a:spcBef>
                <a:spcPts val="0"/>
              </a:spcBef>
              <a:spcAft>
                <a:spcPts val="0"/>
              </a:spcAft>
              <a:buClr>
                <a:schemeClr val="accent6"/>
              </a:buClr>
              <a:buSzPts val="2800"/>
              <a:buNone/>
              <a:defRPr sz="2800">
                <a:solidFill>
                  <a:schemeClr val="accent6"/>
                </a:solidFill>
              </a:defRPr>
            </a:lvl9pPr>
          </a:lstStyle>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accent6"/>
              </a:buClr>
              <a:buSzPts val="1800"/>
              <a:buFont typeface="Catamaran"/>
              <a:buChar char="●"/>
              <a:defRPr sz="1800">
                <a:solidFill>
                  <a:schemeClr val="accent6"/>
                </a:solidFill>
                <a:latin typeface="Catamaran"/>
                <a:ea typeface="Catamaran"/>
                <a:cs typeface="Catamaran"/>
                <a:sym typeface="Catamaran"/>
              </a:defRPr>
            </a:lvl1pPr>
            <a:lvl2pPr marL="914400" lvl="1" indent="-317500">
              <a:lnSpc>
                <a:spcPct val="115000"/>
              </a:lnSpc>
              <a:spcBef>
                <a:spcPts val="1600"/>
              </a:spcBef>
              <a:spcAft>
                <a:spcPts val="0"/>
              </a:spcAft>
              <a:buClr>
                <a:schemeClr val="accent6"/>
              </a:buClr>
              <a:buSzPts val="1400"/>
              <a:buFont typeface="Catamaran"/>
              <a:buChar char="○"/>
              <a:defRPr>
                <a:solidFill>
                  <a:schemeClr val="accent6"/>
                </a:solidFill>
                <a:latin typeface="Catamaran"/>
                <a:ea typeface="Catamaran"/>
                <a:cs typeface="Catamaran"/>
                <a:sym typeface="Catamaran"/>
              </a:defRPr>
            </a:lvl2pPr>
            <a:lvl3pPr marL="1371600" lvl="2" indent="-317500">
              <a:lnSpc>
                <a:spcPct val="115000"/>
              </a:lnSpc>
              <a:spcBef>
                <a:spcPts val="1600"/>
              </a:spcBef>
              <a:spcAft>
                <a:spcPts val="0"/>
              </a:spcAft>
              <a:buClr>
                <a:schemeClr val="accent6"/>
              </a:buClr>
              <a:buSzPts val="1400"/>
              <a:buFont typeface="Catamaran"/>
              <a:buChar char="■"/>
              <a:defRPr>
                <a:solidFill>
                  <a:schemeClr val="accent6"/>
                </a:solidFill>
                <a:latin typeface="Catamaran"/>
                <a:ea typeface="Catamaran"/>
                <a:cs typeface="Catamaran"/>
                <a:sym typeface="Catamaran"/>
              </a:defRPr>
            </a:lvl3pPr>
            <a:lvl4pPr marL="1828800" lvl="3" indent="-317500">
              <a:lnSpc>
                <a:spcPct val="115000"/>
              </a:lnSpc>
              <a:spcBef>
                <a:spcPts val="1600"/>
              </a:spcBef>
              <a:spcAft>
                <a:spcPts val="0"/>
              </a:spcAft>
              <a:buClr>
                <a:schemeClr val="accent6"/>
              </a:buClr>
              <a:buSzPts val="1400"/>
              <a:buFont typeface="Catamaran"/>
              <a:buChar char="●"/>
              <a:defRPr>
                <a:solidFill>
                  <a:schemeClr val="accent6"/>
                </a:solidFill>
                <a:latin typeface="Catamaran"/>
                <a:ea typeface="Catamaran"/>
                <a:cs typeface="Catamaran"/>
                <a:sym typeface="Catamaran"/>
              </a:defRPr>
            </a:lvl4pPr>
            <a:lvl5pPr marL="2286000" lvl="4" indent="-317500">
              <a:lnSpc>
                <a:spcPct val="115000"/>
              </a:lnSpc>
              <a:spcBef>
                <a:spcPts val="1600"/>
              </a:spcBef>
              <a:spcAft>
                <a:spcPts val="0"/>
              </a:spcAft>
              <a:buClr>
                <a:schemeClr val="accent6"/>
              </a:buClr>
              <a:buSzPts val="1400"/>
              <a:buFont typeface="Catamaran"/>
              <a:buChar char="○"/>
              <a:defRPr>
                <a:solidFill>
                  <a:schemeClr val="accent6"/>
                </a:solidFill>
                <a:latin typeface="Catamaran"/>
                <a:ea typeface="Catamaran"/>
                <a:cs typeface="Catamaran"/>
                <a:sym typeface="Catamaran"/>
              </a:defRPr>
            </a:lvl5pPr>
            <a:lvl6pPr marL="2743200" lvl="5" indent="-317500">
              <a:lnSpc>
                <a:spcPct val="115000"/>
              </a:lnSpc>
              <a:spcBef>
                <a:spcPts val="1600"/>
              </a:spcBef>
              <a:spcAft>
                <a:spcPts val="0"/>
              </a:spcAft>
              <a:buClr>
                <a:schemeClr val="accent6"/>
              </a:buClr>
              <a:buSzPts val="1400"/>
              <a:buFont typeface="Catamaran"/>
              <a:buChar char="■"/>
              <a:defRPr>
                <a:solidFill>
                  <a:schemeClr val="accent6"/>
                </a:solidFill>
                <a:latin typeface="Catamaran"/>
                <a:ea typeface="Catamaran"/>
                <a:cs typeface="Catamaran"/>
                <a:sym typeface="Catamaran"/>
              </a:defRPr>
            </a:lvl6pPr>
            <a:lvl7pPr marL="3200400" lvl="6" indent="-317500">
              <a:lnSpc>
                <a:spcPct val="115000"/>
              </a:lnSpc>
              <a:spcBef>
                <a:spcPts val="1600"/>
              </a:spcBef>
              <a:spcAft>
                <a:spcPts val="0"/>
              </a:spcAft>
              <a:buClr>
                <a:schemeClr val="accent6"/>
              </a:buClr>
              <a:buSzPts val="1400"/>
              <a:buFont typeface="Catamaran"/>
              <a:buChar char="●"/>
              <a:defRPr>
                <a:solidFill>
                  <a:schemeClr val="accent6"/>
                </a:solidFill>
                <a:latin typeface="Catamaran"/>
                <a:ea typeface="Catamaran"/>
                <a:cs typeface="Catamaran"/>
                <a:sym typeface="Catamaran"/>
              </a:defRPr>
            </a:lvl7pPr>
            <a:lvl8pPr marL="3657600" lvl="7" indent="-317500">
              <a:lnSpc>
                <a:spcPct val="115000"/>
              </a:lnSpc>
              <a:spcBef>
                <a:spcPts val="1600"/>
              </a:spcBef>
              <a:spcAft>
                <a:spcPts val="0"/>
              </a:spcAft>
              <a:buClr>
                <a:schemeClr val="accent6"/>
              </a:buClr>
              <a:buSzPts val="1400"/>
              <a:buFont typeface="Catamaran"/>
              <a:buChar char="○"/>
              <a:defRPr>
                <a:solidFill>
                  <a:schemeClr val="accent6"/>
                </a:solidFill>
                <a:latin typeface="Catamaran"/>
                <a:ea typeface="Catamaran"/>
                <a:cs typeface="Catamaran"/>
                <a:sym typeface="Catamaran"/>
              </a:defRPr>
            </a:lvl8pPr>
            <a:lvl9pPr marL="4114800" lvl="8" indent="-317500">
              <a:lnSpc>
                <a:spcPct val="115000"/>
              </a:lnSpc>
              <a:spcBef>
                <a:spcPts val="1600"/>
              </a:spcBef>
              <a:spcAft>
                <a:spcPts val="1600"/>
              </a:spcAft>
              <a:buClr>
                <a:schemeClr val="accent6"/>
              </a:buClr>
              <a:buSzPts val="1400"/>
              <a:buFont typeface="Catamaran"/>
              <a:buChar char="■"/>
              <a:defRPr>
                <a:solidFill>
                  <a:schemeClr val="accent6"/>
                </a:solidFill>
                <a:latin typeface="Catamaran"/>
                <a:ea typeface="Catamaran"/>
                <a:cs typeface="Catamaran"/>
                <a:sym typeface="Catamaran"/>
              </a:defRPr>
            </a:lvl9pPr>
          </a:lstStyle>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0.xml"/><Relationship Id="rId1"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5.xml"/><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9.xml"/><Relationship Id="rId1" Type="http://schemas.openxmlformats.org/officeDocument/2006/relationships/image" Target="../media/image7.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17.xml"/><Relationship Id="rId2" Type="http://schemas.openxmlformats.org/officeDocument/2006/relationships/image" Target="../media/image9.jpeg"/><Relationship Id="rId1" Type="http://schemas.openxmlformats.org/officeDocument/2006/relationships/image" Target="../media/image8.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4.xml"/><Relationship Id="rId2" Type="http://schemas.openxmlformats.org/officeDocument/2006/relationships/image" Target="../media/image11.png"/><Relationship Id="rId1" Type="http://schemas.openxmlformats.org/officeDocument/2006/relationships/image" Target="../media/image1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xml"/><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1.xml"/><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Text Box 99"/>
          <p:cNvSpPr txBox="1"/>
          <p:nvPr/>
        </p:nvSpPr>
        <p:spPr>
          <a:xfrm>
            <a:off x="170180" y="739775"/>
            <a:ext cx="8865870" cy="2245360"/>
          </a:xfrm>
          <a:prstGeom prst="rect">
            <a:avLst/>
          </a:prstGeom>
        </p:spPr>
        <p:style>
          <a:lnRef idx="2">
            <a:schemeClr val="dk1"/>
          </a:lnRef>
          <a:fillRef idx="1">
            <a:schemeClr val="lt1"/>
          </a:fillRef>
          <a:effectRef idx="0">
            <a:schemeClr val="dk1"/>
          </a:effectRef>
          <a:fontRef idx="minor">
            <a:schemeClr val="dk1"/>
          </a:fontRef>
        </p:style>
        <p:txBody>
          <a:bodyPr wrap="square">
            <a:spAutoFit/>
          </a:bodyPr>
          <a:p>
            <a:pPr marL="0" indent="0"/>
            <a:r>
              <a:rPr lang="en-US" sz="2800" b="1">
                <a:latin typeface="Times New Roman" panose="02020603050405020304" charset="0"/>
                <a:cs typeface="Arial" panose="020B0604020202020204" pitchFamily="34" charset="0"/>
              </a:rPr>
              <a:t>Câu 1: </a:t>
            </a:r>
            <a:r>
              <a:rPr lang="en-US" sz="2800" b="1">
                <a:latin typeface="Times New Roman" panose="02020603050405020304" charset="0"/>
              </a:rPr>
              <a:t>Thời trang thể hiện qua:</a:t>
            </a:r>
            <a:r>
              <a:rPr lang="en-US" sz="2800">
                <a:latin typeface="Times New Roman" panose="02020603050405020304" charset="0"/>
              </a:rPr>
              <a:t>A. kiểu dáng, màu sắc, chất liệu và đặc điểm của trang phục.B. kiểu dáng, màu sắc, chất liệu và hình ảnh của trang phục.C. kiểu dáng, màu sắc, chất liệu và họa tiết của trang phục.D. kiểu dáng, màu sắc, chất liệu của trang phục.</a:t>
            </a:r>
            <a:endParaRPr lang="en-US" sz="2800"/>
          </a:p>
        </p:txBody>
      </p:sp>
    </p:spTree>
  </p:cSld>
  <p:clrMapOvr>
    <a:masterClrMapping/>
  </p:clrMapOvr>
  <p:transition advClick="0" advTm="60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92"/>
        <p:cNvGrpSpPr/>
        <p:nvPr/>
      </p:nvGrpSpPr>
      <p:grpSpPr>
        <a:xfrm>
          <a:off x="0" y="0"/>
          <a:ext cx="0" cy="0"/>
          <a:chOff x="0" y="0"/>
          <a:chExt cx="0" cy="0"/>
        </a:xfrm>
      </p:grpSpPr>
      <p:pic>
        <p:nvPicPr>
          <p:cNvPr id="996" name="Google Shape;996;p42"/>
          <p:cNvPicPr preferRelativeResize="0"/>
          <p:nvPr/>
        </p:nvPicPr>
        <p:blipFill>
          <a:blip r:embed="rId1"/>
          <a:stretch>
            <a:fillRect/>
          </a:stretch>
        </p:blipFill>
        <p:spPr>
          <a:xfrm rot="-406817">
            <a:off x="5869359" y="1606019"/>
            <a:ext cx="2483421" cy="2483431"/>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sp>
        <p:nvSpPr>
          <p:cNvPr id="997" name="Google Shape;997;p42"/>
          <p:cNvSpPr/>
          <p:nvPr/>
        </p:nvSpPr>
        <p:spPr>
          <a:xfrm rot="3169258" flipH="1">
            <a:off x="6499351" y="1010849"/>
            <a:ext cx="763928" cy="993829"/>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chemeClr val="accent3">
              <a:alpha val="58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8" name="Google Shape;998;p42"/>
          <p:cNvSpPr/>
          <p:nvPr/>
        </p:nvSpPr>
        <p:spPr>
          <a:xfrm rot="3169258" flipH="1">
            <a:off x="6890305" y="3678037"/>
            <a:ext cx="763928" cy="993829"/>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chemeClr val="accent3">
              <a:alpha val="58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 name="Google Shape;787;p36"/>
          <p:cNvSpPr txBox="1">
            <a:spLocks noGrp="1"/>
          </p:cNvSpPr>
          <p:nvPr>
            <p:ph type="subTitle" idx="4294967295"/>
          </p:nvPr>
        </p:nvSpPr>
        <p:spPr>
          <a:xfrm rot="-227">
            <a:off x="1006868" y="869417"/>
            <a:ext cx="4549775" cy="500062"/>
          </a:xfrm>
          <a:prstGeom prst="rect">
            <a:avLst/>
          </a:prstGeom>
        </p:spPr>
        <p:txBody>
          <a:bodyPr spcFirstLastPara="1" wrap="square" lIns="91425" tIns="0" rIns="91425" bIns="0" anchor="t" anchorCtr="0">
            <a:noAutofit/>
          </a:bodyPr>
          <a:lstStyle/>
          <a:p>
            <a:pPr marL="0" lvl="0" indent="0" algn="l" rtl="0">
              <a:spcBef>
                <a:spcPts val="0"/>
              </a:spcBef>
              <a:spcAft>
                <a:spcPts val="0"/>
              </a:spcAft>
              <a:buNone/>
            </a:pPr>
            <a:r>
              <a:rPr lang="en-US" sz="2400" b="1" dirty="0" smtClean="0">
                <a:solidFill>
                  <a:srgbClr val="002060"/>
                </a:solidFill>
                <a:latin typeface="+mn-lt"/>
              </a:rPr>
              <a:t>1. </a:t>
            </a:r>
            <a:r>
              <a:rPr lang="en-US" sz="2400" b="1" dirty="0" err="1" smtClean="0">
                <a:solidFill>
                  <a:srgbClr val="002060"/>
                </a:solidFill>
                <a:latin typeface="+mn-lt"/>
              </a:rPr>
              <a:t>Giới</a:t>
            </a:r>
            <a:r>
              <a:rPr lang="en-US" sz="2400" b="1" dirty="0" smtClean="0">
                <a:solidFill>
                  <a:srgbClr val="002060"/>
                </a:solidFill>
                <a:latin typeface="+mn-lt"/>
              </a:rPr>
              <a:t> </a:t>
            </a:r>
            <a:r>
              <a:rPr lang="en-US" sz="2400" b="1" dirty="0" err="1" smtClean="0">
                <a:solidFill>
                  <a:srgbClr val="002060"/>
                </a:solidFill>
                <a:latin typeface="+mn-lt"/>
              </a:rPr>
              <a:t>thiệu</a:t>
            </a:r>
            <a:r>
              <a:rPr lang="en-US" sz="2400" b="1" dirty="0" smtClean="0">
                <a:solidFill>
                  <a:srgbClr val="002060"/>
                </a:solidFill>
                <a:latin typeface="+mn-lt"/>
              </a:rPr>
              <a:t> </a:t>
            </a:r>
            <a:r>
              <a:rPr lang="en-US" sz="2400" b="1" dirty="0" err="1" smtClean="0">
                <a:solidFill>
                  <a:srgbClr val="002060"/>
                </a:solidFill>
                <a:latin typeface="+mn-lt"/>
              </a:rPr>
              <a:t>dự</a:t>
            </a:r>
            <a:r>
              <a:rPr lang="en-US" sz="2400" b="1" dirty="0" smtClean="0">
                <a:solidFill>
                  <a:srgbClr val="002060"/>
                </a:solidFill>
                <a:latin typeface="+mn-lt"/>
              </a:rPr>
              <a:t> </a:t>
            </a:r>
            <a:r>
              <a:rPr lang="en-US" sz="2400" b="1" dirty="0" err="1" smtClean="0">
                <a:solidFill>
                  <a:srgbClr val="002060"/>
                </a:solidFill>
                <a:latin typeface="+mn-lt"/>
              </a:rPr>
              <a:t>án</a:t>
            </a:r>
            <a:r>
              <a:rPr lang="en-US" sz="2400" b="1" dirty="0" smtClean="0">
                <a:solidFill>
                  <a:srgbClr val="002060"/>
                </a:solidFill>
                <a:latin typeface="+mn-lt"/>
              </a:rPr>
              <a:t> </a:t>
            </a:r>
            <a:endParaRPr sz="2400" b="1" dirty="0">
              <a:solidFill>
                <a:srgbClr val="002060"/>
              </a:solidFill>
              <a:latin typeface="+mn-lt"/>
            </a:endParaRPr>
          </a:p>
        </p:txBody>
      </p:sp>
      <p:sp>
        <p:nvSpPr>
          <p:cNvPr id="11" name="Rounded Rectangular Callout 10"/>
          <p:cNvSpPr/>
          <p:nvPr/>
        </p:nvSpPr>
        <p:spPr>
          <a:xfrm>
            <a:off x="3880987" y="287155"/>
            <a:ext cx="4609709" cy="563582"/>
          </a:xfrm>
          <a:prstGeom prst="wedgeRoundRectCallout">
            <a:avLst>
              <a:gd name="adj1" fmla="val -53841"/>
              <a:gd name="adj2" fmla="val 41004"/>
              <a:gd name="adj3" fmla="val 16667"/>
            </a:avLst>
          </a:prstGeom>
          <a:ln>
            <a:solidFill>
              <a:schemeClr val="accent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bg1"/>
                </a:solidFill>
              </a:rPr>
              <a:t>Chia </a:t>
            </a:r>
            <a:r>
              <a:rPr lang="en-US" sz="1800" dirty="0" err="1" smtClean="0">
                <a:solidFill>
                  <a:schemeClr val="bg1"/>
                </a:solidFill>
              </a:rPr>
              <a:t>lớp</a:t>
            </a:r>
            <a:r>
              <a:rPr lang="en-US" sz="1800" dirty="0" smtClean="0">
                <a:solidFill>
                  <a:schemeClr val="bg1"/>
                </a:solidFill>
              </a:rPr>
              <a:t> </a:t>
            </a:r>
            <a:r>
              <a:rPr lang="en-US" sz="1800" dirty="0" err="1" smtClean="0">
                <a:solidFill>
                  <a:schemeClr val="bg1"/>
                </a:solidFill>
              </a:rPr>
              <a:t>thành</a:t>
            </a:r>
            <a:r>
              <a:rPr lang="en-US" sz="1800" dirty="0" smtClean="0">
                <a:solidFill>
                  <a:schemeClr val="bg1"/>
                </a:solidFill>
              </a:rPr>
              <a:t> 6 </a:t>
            </a:r>
            <a:r>
              <a:rPr lang="en-US" sz="1800" dirty="0" err="1" smtClean="0">
                <a:solidFill>
                  <a:schemeClr val="bg1"/>
                </a:solidFill>
              </a:rPr>
              <a:t>nhóm</a:t>
            </a:r>
            <a:r>
              <a:rPr lang="en-US" sz="1800" dirty="0" smtClean="0">
                <a:solidFill>
                  <a:schemeClr val="bg1"/>
                </a:solidFill>
              </a:rPr>
              <a:t> </a:t>
            </a:r>
            <a:r>
              <a:rPr lang="en-US" sz="1800" dirty="0" err="1" smtClean="0">
                <a:solidFill>
                  <a:schemeClr val="bg1"/>
                </a:solidFill>
              </a:rPr>
              <a:t>để</a:t>
            </a:r>
            <a:r>
              <a:rPr lang="en-US" sz="1800" dirty="0" smtClean="0">
                <a:solidFill>
                  <a:schemeClr val="bg1"/>
                </a:solidFill>
              </a:rPr>
              <a:t> </a:t>
            </a:r>
            <a:r>
              <a:rPr lang="en-US" sz="1800" dirty="0" err="1" smtClean="0">
                <a:solidFill>
                  <a:schemeClr val="bg1"/>
                </a:solidFill>
              </a:rPr>
              <a:t>thực</a:t>
            </a:r>
            <a:r>
              <a:rPr lang="en-US" sz="1800" dirty="0" smtClean="0">
                <a:solidFill>
                  <a:schemeClr val="bg1"/>
                </a:solidFill>
              </a:rPr>
              <a:t> </a:t>
            </a:r>
            <a:r>
              <a:rPr lang="en-US" sz="1800" dirty="0" err="1" smtClean="0">
                <a:solidFill>
                  <a:schemeClr val="bg1"/>
                </a:solidFill>
              </a:rPr>
              <a:t>hiện</a:t>
            </a:r>
            <a:r>
              <a:rPr lang="en-US" sz="1800" dirty="0" smtClean="0">
                <a:solidFill>
                  <a:schemeClr val="bg1"/>
                </a:solidFill>
              </a:rPr>
              <a:t> </a:t>
            </a:r>
            <a:r>
              <a:rPr lang="en-US" sz="1800" dirty="0" err="1" smtClean="0">
                <a:solidFill>
                  <a:schemeClr val="bg1"/>
                </a:solidFill>
              </a:rPr>
              <a:t>dự</a:t>
            </a:r>
            <a:r>
              <a:rPr lang="en-US" sz="1800" dirty="0" smtClean="0">
                <a:solidFill>
                  <a:schemeClr val="bg1"/>
                </a:solidFill>
              </a:rPr>
              <a:t> </a:t>
            </a:r>
            <a:r>
              <a:rPr lang="en-US" sz="1800" dirty="0" err="1" smtClean="0">
                <a:solidFill>
                  <a:schemeClr val="bg1"/>
                </a:solidFill>
              </a:rPr>
              <a:t>án</a:t>
            </a:r>
            <a:endParaRPr lang="en-US" sz="1800" dirty="0">
              <a:solidFill>
                <a:schemeClr val="bg1"/>
              </a:solidFill>
            </a:endParaRPr>
          </a:p>
        </p:txBody>
      </p:sp>
      <p:grpSp>
        <p:nvGrpSpPr>
          <p:cNvPr id="15" name="Google Shape;770;p36"/>
          <p:cNvGrpSpPr/>
          <p:nvPr/>
        </p:nvGrpSpPr>
        <p:grpSpPr>
          <a:xfrm>
            <a:off x="858905" y="1622503"/>
            <a:ext cx="4518531" cy="3157067"/>
            <a:chOff x="6725083" y="1045479"/>
            <a:chExt cx="1867778" cy="1660970"/>
          </a:xfrm>
        </p:grpSpPr>
        <p:sp>
          <p:nvSpPr>
            <p:cNvPr id="16" name="Google Shape;771;p36"/>
            <p:cNvSpPr/>
            <p:nvPr/>
          </p:nvSpPr>
          <p:spPr>
            <a:xfrm>
              <a:off x="6725083" y="1045479"/>
              <a:ext cx="1867778" cy="1660970"/>
            </a:xfrm>
            <a:custGeom>
              <a:avLst/>
              <a:gdLst/>
              <a:ahLst/>
              <a:cxnLst/>
              <a:rect l="l" t="t" r="r" b="b"/>
              <a:pathLst>
                <a:path w="35472" h="35563" extrusionOk="0">
                  <a:moveTo>
                    <a:pt x="571" y="0"/>
                  </a:moveTo>
                  <a:cubicBezTo>
                    <a:pt x="274" y="0"/>
                    <a:pt x="1" y="274"/>
                    <a:pt x="1" y="662"/>
                  </a:cubicBezTo>
                  <a:lnTo>
                    <a:pt x="1" y="34900"/>
                  </a:lnTo>
                  <a:cubicBezTo>
                    <a:pt x="1" y="35265"/>
                    <a:pt x="274" y="35562"/>
                    <a:pt x="571" y="35562"/>
                  </a:cubicBezTo>
                  <a:lnTo>
                    <a:pt x="34900" y="35562"/>
                  </a:lnTo>
                  <a:cubicBezTo>
                    <a:pt x="35174" y="35562"/>
                    <a:pt x="35471" y="35265"/>
                    <a:pt x="35471" y="34900"/>
                  </a:cubicBezTo>
                  <a:lnTo>
                    <a:pt x="35471" y="662"/>
                  </a:lnTo>
                  <a:cubicBezTo>
                    <a:pt x="35471" y="274"/>
                    <a:pt x="35174" y="0"/>
                    <a:pt x="349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7" name="Google Shape;772;p36"/>
            <p:cNvGrpSpPr/>
            <p:nvPr/>
          </p:nvGrpSpPr>
          <p:grpSpPr>
            <a:xfrm>
              <a:off x="6725083" y="1049729"/>
              <a:ext cx="1867778" cy="1656720"/>
              <a:chOff x="6725083" y="1049729"/>
              <a:chExt cx="1867778" cy="1656720"/>
            </a:xfrm>
          </p:grpSpPr>
          <p:sp>
            <p:nvSpPr>
              <p:cNvPr id="18" name="Google Shape;773;p36"/>
              <p:cNvSpPr/>
              <p:nvPr/>
            </p:nvSpPr>
            <p:spPr>
              <a:xfrm>
                <a:off x="7500047" y="2295584"/>
                <a:ext cx="3232" cy="13672"/>
              </a:xfrm>
              <a:custGeom>
                <a:avLst/>
                <a:gdLst/>
                <a:ahLst/>
                <a:cxnLst/>
                <a:rect l="l" t="t" r="r" b="b"/>
                <a:pathLst>
                  <a:path w="92" h="389" extrusionOk="0">
                    <a:moveTo>
                      <a:pt x="1" y="0"/>
                    </a:moveTo>
                    <a:lnTo>
                      <a:pt x="1" y="388"/>
                    </a:lnTo>
                    <a:lnTo>
                      <a:pt x="92" y="388"/>
                    </a:lnTo>
                    <a:lnTo>
                      <a:pt x="92" y="0"/>
                    </a:lnTo>
                    <a:close/>
                  </a:path>
                </a:pathLst>
              </a:custGeom>
              <a:solidFill>
                <a:srgbClr val="EAEA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 name="Google Shape;774;p36"/>
              <p:cNvSpPr/>
              <p:nvPr/>
            </p:nvSpPr>
            <p:spPr>
              <a:xfrm>
                <a:off x="6849578" y="1049729"/>
                <a:ext cx="6055" cy="1656720"/>
              </a:xfrm>
              <a:custGeom>
                <a:avLst/>
                <a:gdLst/>
                <a:ahLst/>
                <a:cxnLst/>
                <a:rect l="l" t="t" r="r" b="b"/>
                <a:pathLst>
                  <a:path w="115" h="35472" extrusionOk="0">
                    <a:moveTo>
                      <a:pt x="1" y="1"/>
                    </a:moveTo>
                    <a:lnTo>
                      <a:pt x="1" y="35471"/>
                    </a:lnTo>
                    <a:lnTo>
                      <a:pt x="115" y="35471"/>
                    </a:lnTo>
                    <a:lnTo>
                      <a:pt x="115" y="1"/>
                    </a:lnTo>
                    <a:close/>
                  </a:path>
                </a:pathLst>
              </a:custGeom>
              <a:solidFill>
                <a:srgbClr val="FF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 name="Google Shape;775;p36"/>
              <p:cNvSpPr/>
              <p:nvPr/>
            </p:nvSpPr>
            <p:spPr>
              <a:xfrm>
                <a:off x="6725083" y="1200023"/>
                <a:ext cx="1867778" cy="5418"/>
              </a:xfrm>
              <a:custGeom>
                <a:avLst/>
                <a:gdLst/>
                <a:ahLst/>
                <a:cxnLst/>
                <a:rect l="l" t="t" r="r" b="b"/>
                <a:pathLst>
                  <a:path w="35472" h="116" extrusionOk="0">
                    <a:moveTo>
                      <a:pt x="1" y="1"/>
                    </a:moveTo>
                    <a:lnTo>
                      <a:pt x="1" y="115"/>
                    </a:lnTo>
                    <a:lnTo>
                      <a:pt x="35471" y="115"/>
                    </a:lnTo>
                    <a:lnTo>
                      <a:pt x="35471" y="1"/>
                    </a:lnTo>
                    <a:close/>
                  </a:path>
                </a:pathLst>
              </a:custGeom>
              <a:solidFill>
                <a:srgbClr val="FF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776;p36"/>
              <p:cNvSpPr/>
              <p:nvPr/>
            </p:nvSpPr>
            <p:spPr>
              <a:xfrm>
                <a:off x="6725083" y="1369559"/>
                <a:ext cx="1867778" cy="4297"/>
              </a:xfrm>
              <a:custGeom>
                <a:avLst/>
                <a:gdLst/>
                <a:ahLst/>
                <a:cxnLst/>
                <a:rect l="l" t="t" r="r" b="b"/>
                <a:pathLst>
                  <a:path w="35472" h="92" extrusionOk="0">
                    <a:moveTo>
                      <a:pt x="1" y="0"/>
                    </a:moveTo>
                    <a:lnTo>
                      <a:pt x="1" y="91"/>
                    </a:lnTo>
                    <a:lnTo>
                      <a:pt x="35471" y="91"/>
                    </a:lnTo>
                    <a:lnTo>
                      <a:pt x="35471" y="0"/>
                    </a:lnTo>
                    <a:close/>
                  </a:path>
                </a:pathLst>
              </a:custGeom>
              <a:solidFill>
                <a:srgbClr val="FF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 name="Google Shape;777;p36"/>
              <p:cNvSpPr/>
              <p:nvPr/>
            </p:nvSpPr>
            <p:spPr>
              <a:xfrm>
                <a:off x="6725083" y="1537974"/>
                <a:ext cx="1867778" cy="4297"/>
              </a:xfrm>
              <a:custGeom>
                <a:avLst/>
                <a:gdLst/>
                <a:ahLst/>
                <a:cxnLst/>
                <a:rect l="l" t="t" r="r" b="b"/>
                <a:pathLst>
                  <a:path w="35472" h="92" extrusionOk="0">
                    <a:moveTo>
                      <a:pt x="1" y="1"/>
                    </a:moveTo>
                    <a:lnTo>
                      <a:pt x="1" y="92"/>
                    </a:lnTo>
                    <a:lnTo>
                      <a:pt x="35471" y="92"/>
                    </a:lnTo>
                    <a:lnTo>
                      <a:pt x="35471" y="1"/>
                    </a:lnTo>
                    <a:close/>
                  </a:path>
                </a:pathLst>
              </a:custGeom>
              <a:solidFill>
                <a:srgbClr val="FF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778;p36"/>
              <p:cNvSpPr/>
              <p:nvPr/>
            </p:nvSpPr>
            <p:spPr>
              <a:xfrm>
                <a:off x="6725083" y="1706389"/>
                <a:ext cx="1867778" cy="5418"/>
              </a:xfrm>
              <a:custGeom>
                <a:avLst/>
                <a:gdLst/>
                <a:ahLst/>
                <a:cxnLst/>
                <a:rect l="l" t="t" r="r" b="b"/>
                <a:pathLst>
                  <a:path w="35472" h="116" extrusionOk="0">
                    <a:moveTo>
                      <a:pt x="1" y="1"/>
                    </a:moveTo>
                    <a:lnTo>
                      <a:pt x="1" y="115"/>
                    </a:lnTo>
                    <a:lnTo>
                      <a:pt x="35471" y="115"/>
                    </a:lnTo>
                    <a:lnTo>
                      <a:pt x="35471" y="1"/>
                    </a:lnTo>
                    <a:close/>
                  </a:path>
                </a:pathLst>
              </a:custGeom>
              <a:solidFill>
                <a:srgbClr val="FF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 name="Google Shape;779;p36"/>
              <p:cNvSpPr/>
              <p:nvPr/>
            </p:nvSpPr>
            <p:spPr>
              <a:xfrm>
                <a:off x="6725083" y="1875925"/>
                <a:ext cx="1867778" cy="4297"/>
              </a:xfrm>
              <a:custGeom>
                <a:avLst/>
                <a:gdLst/>
                <a:ahLst/>
                <a:cxnLst/>
                <a:rect l="l" t="t" r="r" b="b"/>
                <a:pathLst>
                  <a:path w="35472" h="92" extrusionOk="0">
                    <a:moveTo>
                      <a:pt x="1" y="0"/>
                    </a:moveTo>
                    <a:lnTo>
                      <a:pt x="1" y="91"/>
                    </a:lnTo>
                    <a:lnTo>
                      <a:pt x="35471" y="91"/>
                    </a:lnTo>
                    <a:lnTo>
                      <a:pt x="35471" y="0"/>
                    </a:lnTo>
                    <a:close/>
                  </a:path>
                </a:pathLst>
              </a:custGeom>
              <a:solidFill>
                <a:srgbClr val="FF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780;p36"/>
              <p:cNvSpPr/>
              <p:nvPr/>
            </p:nvSpPr>
            <p:spPr>
              <a:xfrm>
                <a:off x="6725083" y="2044340"/>
                <a:ext cx="1867778" cy="4297"/>
              </a:xfrm>
              <a:custGeom>
                <a:avLst/>
                <a:gdLst/>
                <a:ahLst/>
                <a:cxnLst/>
                <a:rect l="l" t="t" r="r" b="b"/>
                <a:pathLst>
                  <a:path w="35472" h="92" extrusionOk="0">
                    <a:moveTo>
                      <a:pt x="1" y="1"/>
                    </a:moveTo>
                    <a:lnTo>
                      <a:pt x="1" y="92"/>
                    </a:lnTo>
                    <a:lnTo>
                      <a:pt x="35471" y="92"/>
                    </a:lnTo>
                    <a:lnTo>
                      <a:pt x="35471" y="1"/>
                    </a:lnTo>
                    <a:close/>
                  </a:path>
                </a:pathLst>
              </a:custGeom>
              <a:solidFill>
                <a:srgbClr val="FF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 name="Google Shape;781;p36"/>
              <p:cNvSpPr/>
              <p:nvPr/>
            </p:nvSpPr>
            <p:spPr>
              <a:xfrm>
                <a:off x="6725083" y="2212755"/>
                <a:ext cx="1867778" cy="5418"/>
              </a:xfrm>
              <a:custGeom>
                <a:avLst/>
                <a:gdLst/>
                <a:ahLst/>
                <a:cxnLst/>
                <a:rect l="l" t="t" r="r" b="b"/>
                <a:pathLst>
                  <a:path w="35472" h="116" extrusionOk="0">
                    <a:moveTo>
                      <a:pt x="1" y="1"/>
                    </a:moveTo>
                    <a:lnTo>
                      <a:pt x="1" y="115"/>
                    </a:lnTo>
                    <a:lnTo>
                      <a:pt x="35471" y="115"/>
                    </a:lnTo>
                    <a:lnTo>
                      <a:pt x="35471" y="1"/>
                    </a:lnTo>
                    <a:close/>
                  </a:path>
                </a:pathLst>
              </a:custGeom>
              <a:solidFill>
                <a:srgbClr val="FF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782;p36"/>
              <p:cNvSpPr/>
              <p:nvPr/>
            </p:nvSpPr>
            <p:spPr>
              <a:xfrm>
                <a:off x="6725083" y="2377994"/>
                <a:ext cx="1867778" cy="4344"/>
              </a:xfrm>
              <a:custGeom>
                <a:avLst/>
                <a:gdLst/>
                <a:ahLst/>
                <a:cxnLst/>
                <a:rect l="l" t="t" r="r" b="b"/>
                <a:pathLst>
                  <a:path w="35472" h="93" extrusionOk="0">
                    <a:moveTo>
                      <a:pt x="1" y="1"/>
                    </a:moveTo>
                    <a:lnTo>
                      <a:pt x="1" y="92"/>
                    </a:lnTo>
                    <a:lnTo>
                      <a:pt x="35471" y="92"/>
                    </a:lnTo>
                    <a:lnTo>
                      <a:pt x="35471" y="1"/>
                    </a:lnTo>
                    <a:close/>
                  </a:path>
                </a:pathLst>
              </a:custGeom>
              <a:solidFill>
                <a:srgbClr val="FF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 name="Google Shape;783;p36"/>
              <p:cNvSpPr/>
              <p:nvPr/>
            </p:nvSpPr>
            <p:spPr>
              <a:xfrm>
                <a:off x="6725083" y="2546456"/>
                <a:ext cx="1867778" cy="4297"/>
              </a:xfrm>
              <a:custGeom>
                <a:avLst/>
                <a:gdLst/>
                <a:ahLst/>
                <a:cxnLst/>
                <a:rect l="l" t="t" r="r" b="b"/>
                <a:pathLst>
                  <a:path w="35472" h="92" extrusionOk="0">
                    <a:moveTo>
                      <a:pt x="1" y="0"/>
                    </a:moveTo>
                    <a:lnTo>
                      <a:pt x="1" y="92"/>
                    </a:lnTo>
                    <a:lnTo>
                      <a:pt x="35471" y="92"/>
                    </a:lnTo>
                    <a:lnTo>
                      <a:pt x="35471" y="0"/>
                    </a:lnTo>
                    <a:close/>
                  </a:path>
                </a:pathLst>
              </a:custGeom>
              <a:solidFill>
                <a:srgbClr val="FF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29" name="Rectangle 28"/>
          <p:cNvSpPr/>
          <p:nvPr/>
        </p:nvSpPr>
        <p:spPr>
          <a:xfrm>
            <a:off x="1254337" y="1778749"/>
            <a:ext cx="3727667" cy="2168525"/>
          </a:xfrm>
          <a:prstGeom prst="rect">
            <a:avLst/>
          </a:prstGeom>
        </p:spPr>
        <p:txBody>
          <a:bodyPr wrap="square">
            <a:spAutoFit/>
          </a:bodyPr>
          <a:lstStyle/>
          <a:p>
            <a:pPr marL="285750" indent="-285750" algn="just">
              <a:lnSpc>
                <a:spcPct val="150000"/>
              </a:lnSpc>
              <a:buFont typeface="Wingdings" panose="05000000000000000000" pitchFamily="2" charset="2"/>
              <a:buChar char="§"/>
            </a:pPr>
            <a:r>
              <a:rPr lang="vi-VN" sz="1800" b="1" dirty="0"/>
              <a:t>Chủ đề: </a:t>
            </a:r>
            <a:r>
              <a:rPr lang="vi-VN" sz="1800" dirty="0"/>
              <a:t>Em làm nhà thiết kế thời </a:t>
            </a:r>
            <a:r>
              <a:rPr lang="vi-VN" sz="1800" dirty="0" smtClean="0"/>
              <a:t>trang</a:t>
            </a:r>
            <a:r>
              <a:rPr lang="en-US" sz="1800" dirty="0" smtClean="0"/>
              <a:t>.</a:t>
            </a:r>
            <a:endParaRPr lang="vi-VN" sz="1800" dirty="0"/>
          </a:p>
          <a:p>
            <a:pPr marL="285750" indent="-285750" algn="just">
              <a:lnSpc>
                <a:spcPct val="150000"/>
              </a:lnSpc>
              <a:buFont typeface="Wingdings" panose="05000000000000000000" pitchFamily="2" charset="2"/>
              <a:buChar char="§"/>
            </a:pPr>
            <a:r>
              <a:rPr lang="vi-VN" sz="1800" b="1" dirty="0" smtClean="0"/>
              <a:t>Mục </a:t>
            </a:r>
            <a:r>
              <a:rPr lang="vi-VN" sz="1800" b="1" dirty="0"/>
              <a:t>tiêu: </a:t>
            </a:r>
            <a:r>
              <a:rPr lang="vi-VN" sz="1800" dirty="0"/>
              <a:t>Xây d</a:t>
            </a:r>
            <a:r>
              <a:rPr lang="en-SG" altLang="vi-VN" sz="1800" dirty="0"/>
              <a:t>ự</a:t>
            </a:r>
            <a:r>
              <a:rPr lang="vi-VN" sz="1800" dirty="0"/>
              <a:t>ng được ý tưởng thiết kế bộ </a:t>
            </a:r>
            <a:r>
              <a:rPr lang="en-SG" altLang="vi-VN" sz="1800" dirty="0"/>
              <a:t>trang phục</a:t>
            </a:r>
            <a:r>
              <a:rPr lang="vi-VN" sz="1800" dirty="0"/>
              <a:t> cho nam và cho nữ.</a:t>
            </a:r>
            <a:endParaRPr lang="vi-VN" sz="1800" dirty="0"/>
          </a:p>
        </p:txBody>
      </p:sp>
      <p:sp>
        <p:nvSpPr>
          <p:cNvPr id="30" name="Google Shape;785;p36"/>
          <p:cNvSpPr/>
          <p:nvPr/>
        </p:nvSpPr>
        <p:spPr>
          <a:xfrm rot="1110058" flipH="1">
            <a:off x="644135" y="1350502"/>
            <a:ext cx="697277" cy="907120"/>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rgbClr val="EC827D">
              <a:alpha val="49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mc:AlternateContent xmlns:mc="http://schemas.openxmlformats.org/markup-compatibility/2006">
    <mc:Choice xmlns:p14="http://schemas.microsoft.com/office/powerpoint/2010/main" Requires="p14">
      <p:transition spd="slow">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0">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ntr" presetSubtype="4"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ppt_x</p:attrName>
                                        </p:attrNameLst>
                                      </p:cBhvr>
                                      <p:tavLst>
                                        <p:tav tm="0">
                                          <p:val>
                                            <p:strVal val="#ppt_x"/>
                                          </p:val>
                                        </p:tav>
                                        <p:tav tm="100000">
                                          <p:val>
                                            <p:strVal val="#ppt_x"/>
                                          </p:val>
                                        </p:tav>
                                      </p:tavLst>
                                    </p:anim>
                                    <p:anim calcmode="lin" valueType="num">
                                      <p:cBhvr>
                                        <p:cTn id="15" dur="500" fill="hold"/>
                                        <p:tgtEl>
                                          <p:spTgt spid="11"/>
                                        </p:tgtEl>
                                        <p:attrNameLst>
                                          <p:attrName>ppt_y</p:attrName>
                                        </p:attrNameLst>
                                      </p:cBhvr>
                                      <p:tavLst>
                                        <p:tav tm="0">
                                          <p:val>
                                            <p:strVal val="#ppt_y+#ppt_h/2"/>
                                          </p:val>
                                        </p:tav>
                                        <p:tav tm="100000">
                                          <p:val>
                                            <p:strVal val="#ppt_y"/>
                                          </p:val>
                                        </p:tav>
                                      </p:tavLst>
                                    </p:anim>
                                    <p:anim calcmode="lin" valueType="num">
                                      <p:cBhvr>
                                        <p:cTn id="16" dur="500" fill="hold"/>
                                        <p:tgtEl>
                                          <p:spTgt spid="11"/>
                                        </p:tgtEl>
                                        <p:attrNameLst>
                                          <p:attrName>ppt_w</p:attrName>
                                        </p:attrNameLst>
                                      </p:cBhvr>
                                      <p:tavLst>
                                        <p:tav tm="0">
                                          <p:val>
                                            <p:strVal val="#ppt_w"/>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par>
                                <p:cTn id="23" presetID="10"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9">
                                            <p:txEl>
                                              <p:pRg st="0" end="0"/>
                                            </p:txEl>
                                          </p:spTgt>
                                        </p:tgtEl>
                                        <p:attrNameLst>
                                          <p:attrName>style.visibility</p:attrName>
                                        </p:attrNameLst>
                                      </p:cBhvr>
                                      <p:to>
                                        <p:strVal val="visible"/>
                                      </p:to>
                                    </p:set>
                                    <p:animEffect transition="in" filter="wipe(left)">
                                      <p:cBhvr>
                                        <p:cTn id="30" dur="500"/>
                                        <p:tgtEl>
                                          <p:spTgt spid="29">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9">
                                            <p:txEl>
                                              <p:pRg st="1" end="1"/>
                                            </p:txEl>
                                          </p:spTgt>
                                        </p:tgtEl>
                                        <p:attrNameLst>
                                          <p:attrName>style.visibility</p:attrName>
                                        </p:attrNameLst>
                                      </p:cBhvr>
                                      <p:to>
                                        <p:strVal val="visible"/>
                                      </p:to>
                                    </p:set>
                                    <p:animEffect transition="in" filter="wipe(left)">
                                      <p:cBhvr>
                                        <p:cTn id="35" dur="500"/>
                                        <p:tgtEl>
                                          <p:spTgt spid="29">
                                            <p:txEl>
                                              <p:pRg st="1" end="1"/>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997"/>
                                        </p:tgtEl>
                                        <p:attrNameLst>
                                          <p:attrName>style.visibility</p:attrName>
                                        </p:attrNameLst>
                                      </p:cBhvr>
                                      <p:to>
                                        <p:strVal val="visible"/>
                                      </p:to>
                                    </p:set>
                                    <p:animEffect transition="in" filter="fade">
                                      <p:cBhvr>
                                        <p:cTn id="38" dur="500"/>
                                        <p:tgtEl>
                                          <p:spTgt spid="997"/>
                                        </p:tgtEl>
                                      </p:cBhvr>
                                    </p:animEffect>
                                  </p:childTnLst>
                                </p:cTn>
                              </p:par>
                              <p:par>
                                <p:cTn id="39" presetID="10" presetClass="entr" presetSubtype="0" fill="hold" nodeType="withEffect">
                                  <p:stCondLst>
                                    <p:cond delay="0"/>
                                  </p:stCondLst>
                                  <p:childTnLst>
                                    <p:set>
                                      <p:cBhvr>
                                        <p:cTn id="40" dur="1" fill="hold">
                                          <p:stCondLst>
                                            <p:cond delay="0"/>
                                          </p:stCondLst>
                                        </p:cTn>
                                        <p:tgtEl>
                                          <p:spTgt spid="996"/>
                                        </p:tgtEl>
                                        <p:attrNameLst>
                                          <p:attrName>style.visibility</p:attrName>
                                        </p:attrNameLst>
                                      </p:cBhvr>
                                      <p:to>
                                        <p:strVal val="visible"/>
                                      </p:to>
                                    </p:set>
                                    <p:animEffect transition="in" filter="fade">
                                      <p:cBhvr>
                                        <p:cTn id="41" dur="500"/>
                                        <p:tgtEl>
                                          <p:spTgt spid="99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998"/>
                                        </p:tgtEl>
                                        <p:attrNameLst>
                                          <p:attrName>style.visibility</p:attrName>
                                        </p:attrNameLst>
                                      </p:cBhvr>
                                      <p:to>
                                        <p:strVal val="visible"/>
                                      </p:to>
                                    </p:set>
                                    <p:animEffect transition="in" filter="fade">
                                      <p:cBhvr>
                                        <p:cTn id="44" dur="500"/>
                                        <p:tgtEl>
                                          <p:spTgt spid="9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7" grpId="0" animBg="1"/>
      <p:bldP spid="998" grpId="0" animBg="1"/>
      <p:bldP spid="10" grpId="0" build="p"/>
      <p:bldP spid="11" grpId="0" animBg="1"/>
      <p:bldP spid="3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50"/>
        <p:cNvGrpSpPr/>
        <p:nvPr/>
      </p:nvGrpSpPr>
      <p:grpSpPr>
        <a:xfrm>
          <a:off x="0" y="0"/>
          <a:ext cx="0" cy="0"/>
          <a:chOff x="0" y="0"/>
          <a:chExt cx="0" cy="0"/>
        </a:xfrm>
      </p:grpSpPr>
      <p:sp>
        <p:nvSpPr>
          <p:cNvPr id="853" name="Google Shape;853;p39"/>
          <p:cNvSpPr/>
          <p:nvPr/>
        </p:nvSpPr>
        <p:spPr>
          <a:xfrm rot="-9604379">
            <a:off x="650728" y="3553026"/>
            <a:ext cx="357640" cy="471992"/>
          </a:xfrm>
          <a:custGeom>
            <a:avLst/>
            <a:gdLst/>
            <a:ahLst/>
            <a:cxnLst/>
            <a:rect l="l" t="t" r="r" b="b"/>
            <a:pathLst>
              <a:path w="10181" h="13429" extrusionOk="0">
                <a:moveTo>
                  <a:pt x="7591" y="0"/>
                </a:moveTo>
                <a:cubicBezTo>
                  <a:pt x="6778" y="0"/>
                  <a:pt x="6011" y="430"/>
                  <a:pt x="5616" y="1220"/>
                </a:cubicBezTo>
                <a:lnTo>
                  <a:pt x="480" y="10715"/>
                </a:lnTo>
                <a:cubicBezTo>
                  <a:pt x="1" y="11674"/>
                  <a:pt x="389" y="12723"/>
                  <a:pt x="1256" y="13203"/>
                </a:cubicBezTo>
                <a:cubicBezTo>
                  <a:pt x="1552" y="13354"/>
                  <a:pt x="1859" y="13428"/>
                  <a:pt x="2156" y="13428"/>
                </a:cubicBezTo>
                <a:cubicBezTo>
                  <a:pt x="2799" y="13428"/>
                  <a:pt x="3394" y="13082"/>
                  <a:pt x="3721" y="12427"/>
                </a:cubicBezTo>
                <a:lnTo>
                  <a:pt x="8195" y="4164"/>
                </a:lnTo>
                <a:cubicBezTo>
                  <a:pt x="8469" y="3502"/>
                  <a:pt x="8286" y="2635"/>
                  <a:pt x="7533" y="2270"/>
                </a:cubicBezTo>
                <a:cubicBezTo>
                  <a:pt x="7320" y="2149"/>
                  <a:pt x="7091" y="2092"/>
                  <a:pt x="6865" y="2092"/>
                </a:cubicBezTo>
                <a:cubicBezTo>
                  <a:pt x="6367" y="2092"/>
                  <a:pt x="5883" y="2369"/>
                  <a:pt x="5616" y="2840"/>
                </a:cubicBezTo>
                <a:lnTo>
                  <a:pt x="2397" y="9003"/>
                </a:lnTo>
                <a:cubicBezTo>
                  <a:pt x="2283" y="9117"/>
                  <a:pt x="2397" y="9208"/>
                  <a:pt x="2397" y="9208"/>
                </a:cubicBezTo>
                <a:cubicBezTo>
                  <a:pt x="2428" y="9239"/>
                  <a:pt x="2458" y="9249"/>
                  <a:pt x="2485" y="9249"/>
                </a:cubicBezTo>
                <a:cubicBezTo>
                  <a:pt x="2539" y="9249"/>
                  <a:pt x="2580" y="9208"/>
                  <a:pt x="2580" y="9208"/>
                </a:cubicBezTo>
                <a:lnTo>
                  <a:pt x="5913" y="3023"/>
                </a:lnTo>
                <a:cubicBezTo>
                  <a:pt x="6101" y="2631"/>
                  <a:pt x="6472" y="2368"/>
                  <a:pt x="6872" y="2368"/>
                </a:cubicBezTo>
                <a:cubicBezTo>
                  <a:pt x="7053" y="2368"/>
                  <a:pt x="7241" y="2422"/>
                  <a:pt x="7419" y="2543"/>
                </a:cubicBezTo>
                <a:cubicBezTo>
                  <a:pt x="7990" y="2840"/>
                  <a:pt x="8195" y="3502"/>
                  <a:pt x="7898" y="4073"/>
                </a:cubicBezTo>
                <a:lnTo>
                  <a:pt x="3539" y="12335"/>
                </a:lnTo>
                <a:cubicBezTo>
                  <a:pt x="3269" y="12875"/>
                  <a:pt x="2723" y="13172"/>
                  <a:pt x="2162" y="13172"/>
                </a:cubicBezTo>
                <a:cubicBezTo>
                  <a:pt x="1916" y="13172"/>
                  <a:pt x="1668" y="13115"/>
                  <a:pt x="1439" y="12997"/>
                </a:cubicBezTo>
                <a:cubicBezTo>
                  <a:pt x="686" y="12632"/>
                  <a:pt x="389" y="11674"/>
                  <a:pt x="777" y="10920"/>
                </a:cubicBezTo>
                <a:lnTo>
                  <a:pt x="5821" y="1311"/>
                </a:lnTo>
                <a:cubicBezTo>
                  <a:pt x="6227" y="630"/>
                  <a:pt x="6920" y="248"/>
                  <a:pt x="7624" y="248"/>
                </a:cubicBezTo>
                <a:cubicBezTo>
                  <a:pt x="7910" y="248"/>
                  <a:pt x="8198" y="311"/>
                  <a:pt x="8469" y="443"/>
                </a:cubicBezTo>
                <a:cubicBezTo>
                  <a:pt x="9519" y="1014"/>
                  <a:pt x="9907" y="2270"/>
                  <a:pt x="9336" y="3205"/>
                </a:cubicBezTo>
                <a:lnTo>
                  <a:pt x="5342" y="10715"/>
                </a:lnTo>
                <a:cubicBezTo>
                  <a:pt x="5342" y="10829"/>
                  <a:pt x="5342" y="10829"/>
                  <a:pt x="5433" y="10920"/>
                </a:cubicBezTo>
                <a:cubicBezTo>
                  <a:pt x="5433" y="10920"/>
                  <a:pt x="5525" y="10920"/>
                  <a:pt x="5616" y="10829"/>
                </a:cubicBezTo>
                <a:lnTo>
                  <a:pt x="9610" y="3297"/>
                </a:lnTo>
                <a:cubicBezTo>
                  <a:pt x="10181" y="2270"/>
                  <a:pt x="9702" y="832"/>
                  <a:pt x="8674" y="261"/>
                </a:cubicBezTo>
                <a:cubicBezTo>
                  <a:pt x="8323" y="85"/>
                  <a:pt x="7952" y="0"/>
                  <a:pt x="7591"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4" name="Google Shape;854;p39"/>
          <p:cNvSpPr/>
          <p:nvPr/>
        </p:nvSpPr>
        <p:spPr>
          <a:xfrm rot="10301849">
            <a:off x="812467" y="4085027"/>
            <a:ext cx="220499" cy="516680"/>
          </a:xfrm>
          <a:custGeom>
            <a:avLst/>
            <a:gdLst/>
            <a:ahLst/>
            <a:cxnLst/>
            <a:rect l="l" t="t" r="r" b="b"/>
            <a:pathLst>
              <a:path w="6277" h="14700" extrusionOk="0">
                <a:moveTo>
                  <a:pt x="3859" y="1"/>
                </a:moveTo>
                <a:cubicBezTo>
                  <a:pt x="2821" y="1"/>
                  <a:pt x="1794" y="815"/>
                  <a:pt x="1712" y="1925"/>
                </a:cubicBezTo>
                <a:lnTo>
                  <a:pt x="91" y="12585"/>
                </a:lnTo>
                <a:cubicBezTo>
                  <a:pt x="0" y="13635"/>
                  <a:pt x="662" y="14571"/>
                  <a:pt x="1712" y="14662"/>
                </a:cubicBezTo>
                <a:cubicBezTo>
                  <a:pt x="1829" y="14687"/>
                  <a:pt x="1947" y="14699"/>
                  <a:pt x="2063" y="14699"/>
                </a:cubicBezTo>
                <a:cubicBezTo>
                  <a:pt x="2893" y="14699"/>
                  <a:pt x="3640" y="14077"/>
                  <a:pt x="3721" y="13155"/>
                </a:cubicBezTo>
                <a:lnTo>
                  <a:pt x="5136" y="3934"/>
                </a:lnTo>
                <a:cubicBezTo>
                  <a:pt x="5227" y="3067"/>
                  <a:pt x="4656" y="2405"/>
                  <a:pt x="3903" y="2314"/>
                </a:cubicBezTo>
                <a:cubicBezTo>
                  <a:pt x="3798" y="2285"/>
                  <a:pt x="3693" y="2271"/>
                  <a:pt x="3588" y="2271"/>
                </a:cubicBezTo>
                <a:cubicBezTo>
                  <a:pt x="2947" y="2271"/>
                  <a:pt x="2361" y="2787"/>
                  <a:pt x="2283" y="3455"/>
                </a:cubicBezTo>
                <a:lnTo>
                  <a:pt x="1233" y="10394"/>
                </a:lnTo>
                <a:cubicBezTo>
                  <a:pt x="1233" y="10485"/>
                  <a:pt x="1347" y="10576"/>
                  <a:pt x="1438" y="10576"/>
                </a:cubicBezTo>
                <a:lnTo>
                  <a:pt x="1529" y="10485"/>
                </a:lnTo>
                <a:lnTo>
                  <a:pt x="2579" y="3546"/>
                </a:lnTo>
                <a:cubicBezTo>
                  <a:pt x="2663" y="2939"/>
                  <a:pt x="3151" y="2485"/>
                  <a:pt x="3742" y="2485"/>
                </a:cubicBezTo>
                <a:cubicBezTo>
                  <a:pt x="3795" y="2485"/>
                  <a:pt x="3849" y="2489"/>
                  <a:pt x="3903" y="2496"/>
                </a:cubicBezTo>
                <a:cubicBezTo>
                  <a:pt x="4474" y="2587"/>
                  <a:pt x="4953" y="3158"/>
                  <a:pt x="4862" y="3820"/>
                </a:cubicBezTo>
                <a:lnTo>
                  <a:pt x="3515" y="13155"/>
                </a:lnTo>
                <a:cubicBezTo>
                  <a:pt x="3345" y="13941"/>
                  <a:pt x="2683" y="14489"/>
                  <a:pt x="1893" y="14489"/>
                </a:cubicBezTo>
                <a:cubicBezTo>
                  <a:pt x="1833" y="14489"/>
                  <a:pt x="1773" y="14486"/>
                  <a:pt x="1712" y="14479"/>
                </a:cubicBezTo>
                <a:cubicBezTo>
                  <a:pt x="867" y="14297"/>
                  <a:pt x="297" y="13521"/>
                  <a:pt x="388" y="12676"/>
                </a:cubicBezTo>
                <a:lnTo>
                  <a:pt x="1917" y="1925"/>
                </a:lnTo>
                <a:cubicBezTo>
                  <a:pt x="2081" y="982"/>
                  <a:pt x="2947" y="278"/>
                  <a:pt x="3882" y="278"/>
                </a:cubicBezTo>
                <a:cubicBezTo>
                  <a:pt x="3988" y="278"/>
                  <a:pt x="4094" y="286"/>
                  <a:pt x="4200" y="305"/>
                </a:cubicBezTo>
                <a:cubicBezTo>
                  <a:pt x="5341" y="396"/>
                  <a:pt x="6003" y="1446"/>
                  <a:pt x="5912" y="2496"/>
                </a:cubicBezTo>
                <a:lnTo>
                  <a:pt x="4656" y="10964"/>
                </a:lnTo>
                <a:cubicBezTo>
                  <a:pt x="4656" y="11056"/>
                  <a:pt x="4656" y="11147"/>
                  <a:pt x="4770" y="11147"/>
                </a:cubicBezTo>
                <a:cubicBezTo>
                  <a:pt x="4862" y="11147"/>
                  <a:pt x="4953" y="11056"/>
                  <a:pt x="4953" y="11056"/>
                </a:cubicBezTo>
                <a:lnTo>
                  <a:pt x="6186" y="2587"/>
                </a:lnTo>
                <a:cubicBezTo>
                  <a:pt x="6277" y="1355"/>
                  <a:pt x="5432" y="214"/>
                  <a:pt x="4200" y="31"/>
                </a:cubicBezTo>
                <a:cubicBezTo>
                  <a:pt x="4087" y="11"/>
                  <a:pt x="3973" y="1"/>
                  <a:pt x="3859"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 name="Rectangle 3"/>
          <p:cNvSpPr/>
          <p:nvPr/>
        </p:nvSpPr>
        <p:spPr>
          <a:xfrm>
            <a:off x="2429838" y="1486491"/>
            <a:ext cx="4572000" cy="2584450"/>
          </a:xfrm>
          <a:prstGeom prst="rect">
            <a:avLst/>
          </a:prstGeom>
        </p:spPr>
        <p:txBody>
          <a:bodyPr>
            <a:spAutoFit/>
          </a:bodyPr>
          <a:lstStyle/>
          <a:p>
            <a:pPr marL="285750" indent="-285750" algn="just">
              <a:lnSpc>
                <a:spcPct val="150000"/>
              </a:lnSpc>
              <a:buFont typeface="Wingdings" panose="05000000000000000000" pitchFamily="2" charset="2"/>
              <a:buChar char="§"/>
            </a:pPr>
            <a:r>
              <a:rPr lang="vi-VN" sz="1800" dirty="0" smtClean="0"/>
              <a:t>Nghiên </a:t>
            </a:r>
            <a:r>
              <a:rPr lang="vi-VN" sz="1800" dirty="0"/>
              <a:t>cứu các xu hướng thời trang </a:t>
            </a:r>
            <a:r>
              <a:rPr lang="en-SG" altLang="vi-VN" sz="1800" dirty="0"/>
              <a:t>của nam nữ</a:t>
            </a:r>
            <a:r>
              <a:rPr lang="en-US" sz="1800" dirty="0" smtClean="0"/>
              <a:t>.</a:t>
            </a:r>
            <a:endParaRPr lang="vi-VN" sz="1800" dirty="0"/>
          </a:p>
          <a:p>
            <a:pPr marL="285750" indent="-285750" algn="just">
              <a:lnSpc>
                <a:spcPct val="150000"/>
              </a:lnSpc>
              <a:buFont typeface="Wingdings" panose="05000000000000000000" pitchFamily="2" charset="2"/>
              <a:buChar char="§"/>
            </a:pPr>
            <a:r>
              <a:rPr lang="vi-VN" sz="1800" dirty="0" smtClean="0"/>
              <a:t>Xây d</a:t>
            </a:r>
            <a:r>
              <a:rPr lang="en-US" sz="1800" dirty="0" smtClean="0"/>
              <a:t>ự</a:t>
            </a:r>
            <a:r>
              <a:rPr lang="vi-VN" sz="1800" dirty="0" smtClean="0"/>
              <a:t>ng </a:t>
            </a:r>
            <a:r>
              <a:rPr lang="vi-VN" sz="1800" dirty="0"/>
              <a:t>ý tưởng thiết kế bộ </a:t>
            </a:r>
            <a:r>
              <a:rPr lang="en-SG" altLang="vi-VN" sz="1800" dirty="0"/>
              <a:t>trang phục</a:t>
            </a:r>
            <a:r>
              <a:rPr lang="en-US" sz="1800" dirty="0" smtClean="0"/>
              <a:t>.</a:t>
            </a:r>
            <a:endParaRPr lang="vi-VN" sz="1800" dirty="0"/>
          </a:p>
          <a:p>
            <a:pPr marL="285750" indent="-285750" algn="just">
              <a:lnSpc>
                <a:spcPct val="150000"/>
              </a:lnSpc>
              <a:buFont typeface="Wingdings" panose="05000000000000000000" pitchFamily="2" charset="2"/>
              <a:buChar char="§"/>
            </a:pPr>
            <a:r>
              <a:rPr lang="vi-VN" sz="1800" dirty="0" smtClean="0"/>
              <a:t>Vẽ </a:t>
            </a:r>
            <a:r>
              <a:rPr lang="vi-VN" sz="1800" dirty="0"/>
              <a:t>minh hoạ bộ trang phục đã xây </a:t>
            </a:r>
            <a:r>
              <a:rPr lang="en-US" sz="1800" dirty="0" smtClean="0"/>
              <a:t>d</a:t>
            </a:r>
            <a:r>
              <a:rPr lang="vi-VN" sz="1800" dirty="0" smtClean="0"/>
              <a:t>ựng </a:t>
            </a:r>
            <a:r>
              <a:rPr lang="vi-VN" sz="1800" dirty="0"/>
              <a:t>ý tưởng thiết kẻ lên </a:t>
            </a:r>
            <a:r>
              <a:rPr lang="vi-VN" sz="1800" dirty="0" smtClean="0"/>
              <a:t>gi</a:t>
            </a:r>
            <a:r>
              <a:rPr lang="en-US" sz="1800" dirty="0" smtClean="0"/>
              <a:t>ấ</a:t>
            </a:r>
            <a:r>
              <a:rPr lang="vi-VN" sz="1800" dirty="0" smtClean="0"/>
              <a:t>y</a:t>
            </a:r>
            <a:r>
              <a:rPr lang="vi-VN" sz="1800" dirty="0"/>
              <a:t>.</a:t>
            </a:r>
            <a:endParaRPr lang="vi-VN" sz="1800" dirty="0"/>
          </a:p>
        </p:txBody>
      </p:sp>
      <p:sp>
        <p:nvSpPr>
          <p:cNvPr id="5" name="Right Arrow 4"/>
          <p:cNvSpPr/>
          <p:nvPr/>
        </p:nvSpPr>
        <p:spPr>
          <a:xfrm>
            <a:off x="3914453" y="369870"/>
            <a:ext cx="1602769" cy="11166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t>Nhiệm</a:t>
            </a:r>
            <a:r>
              <a:rPr lang="en-US" sz="2000" dirty="0" smtClean="0"/>
              <a:t> </a:t>
            </a:r>
            <a:r>
              <a:rPr lang="en-US" sz="2000" dirty="0" err="1" smtClean="0"/>
              <a:t>vụ</a:t>
            </a:r>
            <a:endParaRPr lang="en-US" sz="2000" dirty="0"/>
          </a:p>
        </p:txBody>
      </p:sp>
      <p:pic>
        <p:nvPicPr>
          <p:cNvPr id="6" name="Picture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206331">
            <a:off x="7879698" y="3355063"/>
            <a:ext cx="947768" cy="1610740"/>
          </a:xfrm>
          <a:prstGeom prst="rect">
            <a:avLst/>
          </a:prstGeom>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ppt_x</p:attrName>
                                        </p:attrNameLst>
                                      </p:cBhvr>
                                      <p:tavLst>
                                        <p:tav tm="0">
                                          <p:val>
                                            <p:strVal val="#ppt_x-#ppt_w*1.125000"/>
                                          </p:val>
                                        </p:tav>
                                        <p:tav tm="100000">
                                          <p:val>
                                            <p:strVal val="#ppt_x"/>
                                          </p:val>
                                        </p:tav>
                                      </p:tavLst>
                                    </p:anim>
                                    <p:animEffect transition="in" filter="wipe(right)">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18" presetClass="entr" presetSubtype="6"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strips(downRight)">
                                      <p:cBhvr>
                                        <p:cTn id="13" dur="500"/>
                                        <p:tgtEl>
                                          <p:spTgt spid="4">
                                            <p:txEl>
                                              <p:pRg st="0" end="0"/>
                                            </p:txEl>
                                          </p:spTgt>
                                        </p:tgtEl>
                                      </p:cBhvr>
                                    </p:animEffect>
                                  </p:childTnLst>
                                </p:cTn>
                              </p:par>
                              <p:par>
                                <p:cTn id="14" presetID="18" presetClass="entr" presetSubtype="6" fill="hold" nodeType="with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strips(downRight)">
                                      <p:cBhvr>
                                        <p:cTn id="16" dur="500"/>
                                        <p:tgtEl>
                                          <p:spTgt spid="4">
                                            <p:txEl>
                                              <p:pRg st="1" end="1"/>
                                            </p:txEl>
                                          </p:spTgt>
                                        </p:tgtEl>
                                      </p:cBhvr>
                                    </p:animEffect>
                                  </p:childTnLst>
                                </p:cTn>
                              </p:par>
                              <p:par>
                                <p:cTn id="17" presetID="18" presetClass="entr" presetSubtype="6" fill="hold"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strips(downRight)">
                                      <p:cBhvr>
                                        <p:cTn id="19"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74"/>
        <p:cNvGrpSpPr/>
        <p:nvPr/>
      </p:nvGrpSpPr>
      <p:grpSpPr>
        <a:xfrm>
          <a:off x="0" y="0"/>
          <a:ext cx="0" cy="0"/>
          <a:chOff x="0" y="0"/>
          <a:chExt cx="0" cy="0"/>
        </a:xfrm>
      </p:grpSpPr>
      <p:sp>
        <p:nvSpPr>
          <p:cNvPr id="1175" name="Google Shape;1175;p49"/>
          <p:cNvSpPr txBox="1">
            <a:spLocks noGrp="1"/>
          </p:cNvSpPr>
          <p:nvPr>
            <p:ph type="title"/>
          </p:nvPr>
        </p:nvSpPr>
        <p:spPr>
          <a:xfrm>
            <a:off x="777163" y="487775"/>
            <a:ext cx="8095912" cy="572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2400" b="1" dirty="0" smtClean="0">
                <a:solidFill>
                  <a:schemeClr val="accent1">
                    <a:lumMod val="50000"/>
                  </a:schemeClr>
                </a:solidFill>
                <a:latin typeface="+mn-lt"/>
              </a:rPr>
              <a:t>2. </a:t>
            </a:r>
            <a:r>
              <a:rPr lang="en-US" sz="2400" b="1" dirty="0" err="1" smtClean="0">
                <a:solidFill>
                  <a:schemeClr val="accent1">
                    <a:lumMod val="50000"/>
                  </a:schemeClr>
                </a:solidFill>
                <a:latin typeface="+mn-lt"/>
              </a:rPr>
              <a:t>Xây</a:t>
            </a:r>
            <a:r>
              <a:rPr lang="en-US" sz="2400" b="1" dirty="0" smtClean="0">
                <a:solidFill>
                  <a:schemeClr val="accent1">
                    <a:lumMod val="50000"/>
                  </a:schemeClr>
                </a:solidFill>
                <a:latin typeface="+mn-lt"/>
              </a:rPr>
              <a:t> </a:t>
            </a:r>
            <a:r>
              <a:rPr lang="en-US" sz="2400" b="1" dirty="0" err="1" smtClean="0">
                <a:solidFill>
                  <a:schemeClr val="accent1">
                    <a:lumMod val="50000"/>
                  </a:schemeClr>
                </a:solidFill>
                <a:latin typeface="+mn-lt"/>
              </a:rPr>
              <a:t>dựng</a:t>
            </a:r>
            <a:r>
              <a:rPr lang="en-US" sz="2400" b="1" dirty="0" smtClean="0">
                <a:solidFill>
                  <a:schemeClr val="accent1">
                    <a:lumMod val="50000"/>
                  </a:schemeClr>
                </a:solidFill>
                <a:latin typeface="+mn-lt"/>
              </a:rPr>
              <a:t> </a:t>
            </a:r>
            <a:r>
              <a:rPr lang="en-US" sz="2400" b="1" dirty="0" err="1" smtClean="0">
                <a:solidFill>
                  <a:schemeClr val="accent1">
                    <a:lumMod val="50000"/>
                  </a:schemeClr>
                </a:solidFill>
                <a:latin typeface="+mn-lt"/>
              </a:rPr>
              <a:t>kế</a:t>
            </a:r>
            <a:r>
              <a:rPr lang="en-US" sz="2400" b="1" dirty="0" smtClean="0">
                <a:solidFill>
                  <a:schemeClr val="accent1">
                    <a:lumMod val="50000"/>
                  </a:schemeClr>
                </a:solidFill>
                <a:latin typeface="+mn-lt"/>
              </a:rPr>
              <a:t> </a:t>
            </a:r>
            <a:r>
              <a:rPr lang="en-US" sz="2400" b="1" dirty="0" err="1" smtClean="0">
                <a:solidFill>
                  <a:schemeClr val="accent1">
                    <a:lumMod val="50000"/>
                  </a:schemeClr>
                </a:solidFill>
                <a:latin typeface="+mn-lt"/>
              </a:rPr>
              <a:t>hoạch</a:t>
            </a:r>
            <a:endParaRPr sz="2400" b="1" dirty="0">
              <a:solidFill>
                <a:schemeClr val="accent1">
                  <a:lumMod val="50000"/>
                </a:schemeClr>
              </a:solidFill>
              <a:latin typeface="+mn-lt"/>
            </a:endParaRPr>
          </a:p>
        </p:txBody>
      </p:sp>
      <p:grpSp>
        <p:nvGrpSpPr>
          <p:cNvPr id="1188" name="Google Shape;1188;p49"/>
          <p:cNvGrpSpPr/>
          <p:nvPr/>
        </p:nvGrpSpPr>
        <p:grpSpPr>
          <a:xfrm>
            <a:off x="722363" y="3966449"/>
            <a:ext cx="325875" cy="569650"/>
            <a:chOff x="6266588" y="620199"/>
            <a:chExt cx="325875" cy="569650"/>
          </a:xfrm>
        </p:grpSpPr>
        <p:sp>
          <p:nvSpPr>
            <p:cNvPr id="1189" name="Google Shape;1189;p49"/>
            <p:cNvSpPr/>
            <p:nvPr/>
          </p:nvSpPr>
          <p:spPr>
            <a:xfrm>
              <a:off x="6276313" y="630599"/>
              <a:ext cx="268775" cy="249950"/>
            </a:xfrm>
            <a:custGeom>
              <a:avLst/>
              <a:gdLst/>
              <a:ahLst/>
              <a:cxnLst/>
              <a:rect l="l" t="t" r="r" b="b"/>
              <a:pathLst>
                <a:path w="10751" h="9998" extrusionOk="0">
                  <a:moveTo>
                    <a:pt x="4565" y="0"/>
                  </a:moveTo>
                  <a:cubicBezTo>
                    <a:pt x="1803" y="480"/>
                    <a:pt x="0" y="3059"/>
                    <a:pt x="388" y="5821"/>
                  </a:cubicBezTo>
                  <a:cubicBezTo>
                    <a:pt x="753" y="8286"/>
                    <a:pt x="2944" y="9998"/>
                    <a:pt x="5318" y="9998"/>
                  </a:cubicBezTo>
                  <a:lnTo>
                    <a:pt x="6094" y="9998"/>
                  </a:lnTo>
                  <a:cubicBezTo>
                    <a:pt x="8856" y="9518"/>
                    <a:pt x="10751" y="6962"/>
                    <a:pt x="10363" y="4291"/>
                  </a:cubicBezTo>
                  <a:cubicBezTo>
                    <a:pt x="9997" y="1712"/>
                    <a:pt x="7806" y="0"/>
                    <a:pt x="5318" y="0"/>
                  </a:cubicBezTo>
                  <a:close/>
                </a:path>
              </a:pathLst>
            </a:custGeom>
            <a:solidFill>
              <a:srgbClr val="EAEA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0" name="Google Shape;1190;p49"/>
            <p:cNvSpPr/>
            <p:nvPr/>
          </p:nvSpPr>
          <p:spPr>
            <a:xfrm>
              <a:off x="6266588" y="620199"/>
              <a:ext cx="268800" cy="251925"/>
            </a:xfrm>
            <a:custGeom>
              <a:avLst/>
              <a:gdLst/>
              <a:ahLst/>
              <a:cxnLst/>
              <a:rect l="l" t="t" r="r" b="b"/>
              <a:pathLst>
                <a:path w="10752" h="10077" extrusionOk="0">
                  <a:moveTo>
                    <a:pt x="5284" y="1"/>
                  </a:moveTo>
                  <a:cubicBezTo>
                    <a:pt x="5047" y="1"/>
                    <a:pt x="4807" y="17"/>
                    <a:pt x="4566" y="51"/>
                  </a:cubicBezTo>
                  <a:cubicBezTo>
                    <a:pt x="1827" y="530"/>
                    <a:pt x="1" y="3087"/>
                    <a:pt x="389" y="5849"/>
                  </a:cubicBezTo>
                  <a:cubicBezTo>
                    <a:pt x="743" y="8285"/>
                    <a:pt x="2903" y="10076"/>
                    <a:pt x="5376" y="10076"/>
                  </a:cubicBezTo>
                  <a:cubicBezTo>
                    <a:pt x="5613" y="10076"/>
                    <a:pt x="5854" y="10060"/>
                    <a:pt x="6095" y="10026"/>
                  </a:cubicBezTo>
                  <a:cubicBezTo>
                    <a:pt x="8857" y="9546"/>
                    <a:pt x="10752" y="6990"/>
                    <a:pt x="10386" y="4319"/>
                  </a:cubicBezTo>
                  <a:cubicBezTo>
                    <a:pt x="9949" y="1799"/>
                    <a:pt x="7763" y="1"/>
                    <a:pt x="5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1" name="Google Shape;1191;p49"/>
            <p:cNvSpPr/>
            <p:nvPr/>
          </p:nvSpPr>
          <p:spPr>
            <a:xfrm>
              <a:off x="6321388" y="937599"/>
              <a:ext cx="271075" cy="252250"/>
            </a:xfrm>
            <a:custGeom>
              <a:avLst/>
              <a:gdLst/>
              <a:ahLst/>
              <a:cxnLst/>
              <a:rect l="l" t="t" r="r" b="b"/>
              <a:pathLst>
                <a:path w="10843" h="10090" extrusionOk="0">
                  <a:moveTo>
                    <a:pt x="4657" y="0"/>
                  </a:moveTo>
                  <a:cubicBezTo>
                    <a:pt x="1918" y="480"/>
                    <a:pt x="0" y="3036"/>
                    <a:pt x="480" y="5798"/>
                  </a:cubicBezTo>
                  <a:cubicBezTo>
                    <a:pt x="868" y="8263"/>
                    <a:pt x="2945" y="10089"/>
                    <a:pt x="5433" y="10089"/>
                  </a:cubicBezTo>
                  <a:cubicBezTo>
                    <a:pt x="5707" y="10089"/>
                    <a:pt x="5912" y="10089"/>
                    <a:pt x="6186" y="9975"/>
                  </a:cubicBezTo>
                  <a:cubicBezTo>
                    <a:pt x="8948" y="9610"/>
                    <a:pt x="10842" y="7030"/>
                    <a:pt x="10363" y="4269"/>
                  </a:cubicBezTo>
                  <a:cubicBezTo>
                    <a:pt x="9998" y="1803"/>
                    <a:pt x="7898" y="0"/>
                    <a:pt x="5433" y="0"/>
                  </a:cubicBezTo>
                  <a:close/>
                </a:path>
              </a:pathLst>
            </a:custGeom>
            <a:solidFill>
              <a:srgbClr val="EAEA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2" name="Google Shape;1192;p49"/>
            <p:cNvSpPr/>
            <p:nvPr/>
          </p:nvSpPr>
          <p:spPr>
            <a:xfrm>
              <a:off x="6312238" y="926774"/>
              <a:ext cx="271100" cy="252925"/>
            </a:xfrm>
            <a:custGeom>
              <a:avLst/>
              <a:gdLst/>
              <a:ahLst/>
              <a:cxnLst/>
              <a:rect l="l" t="t" r="r" b="b"/>
              <a:pathLst>
                <a:path w="10844" h="10117" extrusionOk="0">
                  <a:moveTo>
                    <a:pt x="5339" y="0"/>
                  </a:moveTo>
                  <a:cubicBezTo>
                    <a:pt x="5114" y="0"/>
                    <a:pt x="4886" y="15"/>
                    <a:pt x="4657" y="45"/>
                  </a:cubicBezTo>
                  <a:cubicBezTo>
                    <a:pt x="1895" y="525"/>
                    <a:pt x="1" y="3104"/>
                    <a:pt x="458" y="5843"/>
                  </a:cubicBezTo>
                  <a:cubicBezTo>
                    <a:pt x="805" y="8319"/>
                    <a:pt x="2915" y="10116"/>
                    <a:pt x="5321" y="10116"/>
                  </a:cubicBezTo>
                  <a:cubicBezTo>
                    <a:pt x="5599" y="10116"/>
                    <a:pt x="5880" y="10092"/>
                    <a:pt x="6164" y="10043"/>
                  </a:cubicBezTo>
                  <a:cubicBezTo>
                    <a:pt x="8926" y="9655"/>
                    <a:pt x="10843" y="7098"/>
                    <a:pt x="10364" y="4336"/>
                  </a:cubicBezTo>
                  <a:cubicBezTo>
                    <a:pt x="10008" y="1804"/>
                    <a:pt x="7828" y="0"/>
                    <a:pt x="53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193" name="Google Shape;1193;p49"/>
          <p:cNvSpPr/>
          <p:nvPr/>
        </p:nvSpPr>
        <p:spPr>
          <a:xfrm>
            <a:off x="8383503" y="4137662"/>
            <a:ext cx="464534" cy="613101"/>
          </a:xfrm>
          <a:custGeom>
            <a:avLst/>
            <a:gdLst/>
            <a:ahLst/>
            <a:cxnLst/>
            <a:rect l="l" t="t" r="r" b="b"/>
            <a:pathLst>
              <a:path w="10181" h="13429" extrusionOk="0">
                <a:moveTo>
                  <a:pt x="7591" y="0"/>
                </a:moveTo>
                <a:cubicBezTo>
                  <a:pt x="6778" y="0"/>
                  <a:pt x="6011" y="430"/>
                  <a:pt x="5616" y="1220"/>
                </a:cubicBezTo>
                <a:lnTo>
                  <a:pt x="480" y="10715"/>
                </a:lnTo>
                <a:cubicBezTo>
                  <a:pt x="1" y="11674"/>
                  <a:pt x="389" y="12723"/>
                  <a:pt x="1256" y="13203"/>
                </a:cubicBezTo>
                <a:cubicBezTo>
                  <a:pt x="1552" y="13354"/>
                  <a:pt x="1859" y="13428"/>
                  <a:pt x="2156" y="13428"/>
                </a:cubicBezTo>
                <a:cubicBezTo>
                  <a:pt x="2799" y="13428"/>
                  <a:pt x="3394" y="13082"/>
                  <a:pt x="3721" y="12427"/>
                </a:cubicBezTo>
                <a:lnTo>
                  <a:pt x="8195" y="4164"/>
                </a:lnTo>
                <a:cubicBezTo>
                  <a:pt x="8469" y="3502"/>
                  <a:pt x="8286" y="2635"/>
                  <a:pt x="7533" y="2270"/>
                </a:cubicBezTo>
                <a:cubicBezTo>
                  <a:pt x="7320" y="2149"/>
                  <a:pt x="7091" y="2092"/>
                  <a:pt x="6865" y="2092"/>
                </a:cubicBezTo>
                <a:cubicBezTo>
                  <a:pt x="6367" y="2092"/>
                  <a:pt x="5883" y="2369"/>
                  <a:pt x="5616" y="2840"/>
                </a:cubicBezTo>
                <a:lnTo>
                  <a:pt x="2397" y="9003"/>
                </a:lnTo>
                <a:cubicBezTo>
                  <a:pt x="2283" y="9117"/>
                  <a:pt x="2397" y="9208"/>
                  <a:pt x="2397" y="9208"/>
                </a:cubicBezTo>
                <a:cubicBezTo>
                  <a:pt x="2428" y="9239"/>
                  <a:pt x="2458" y="9249"/>
                  <a:pt x="2485" y="9249"/>
                </a:cubicBezTo>
                <a:cubicBezTo>
                  <a:pt x="2539" y="9249"/>
                  <a:pt x="2580" y="9208"/>
                  <a:pt x="2580" y="9208"/>
                </a:cubicBezTo>
                <a:lnTo>
                  <a:pt x="5913" y="3023"/>
                </a:lnTo>
                <a:cubicBezTo>
                  <a:pt x="6101" y="2631"/>
                  <a:pt x="6472" y="2368"/>
                  <a:pt x="6872" y="2368"/>
                </a:cubicBezTo>
                <a:cubicBezTo>
                  <a:pt x="7053" y="2368"/>
                  <a:pt x="7241" y="2422"/>
                  <a:pt x="7419" y="2543"/>
                </a:cubicBezTo>
                <a:cubicBezTo>
                  <a:pt x="7990" y="2840"/>
                  <a:pt x="8195" y="3502"/>
                  <a:pt x="7898" y="4073"/>
                </a:cubicBezTo>
                <a:lnTo>
                  <a:pt x="3539" y="12335"/>
                </a:lnTo>
                <a:cubicBezTo>
                  <a:pt x="3269" y="12875"/>
                  <a:pt x="2723" y="13172"/>
                  <a:pt x="2162" y="13172"/>
                </a:cubicBezTo>
                <a:cubicBezTo>
                  <a:pt x="1916" y="13172"/>
                  <a:pt x="1668" y="13115"/>
                  <a:pt x="1439" y="12997"/>
                </a:cubicBezTo>
                <a:cubicBezTo>
                  <a:pt x="686" y="12632"/>
                  <a:pt x="389" y="11674"/>
                  <a:pt x="777" y="10920"/>
                </a:cubicBezTo>
                <a:lnTo>
                  <a:pt x="5821" y="1311"/>
                </a:lnTo>
                <a:cubicBezTo>
                  <a:pt x="6227" y="630"/>
                  <a:pt x="6920" y="248"/>
                  <a:pt x="7624" y="248"/>
                </a:cubicBezTo>
                <a:cubicBezTo>
                  <a:pt x="7910" y="248"/>
                  <a:pt x="8198" y="311"/>
                  <a:pt x="8469" y="443"/>
                </a:cubicBezTo>
                <a:cubicBezTo>
                  <a:pt x="9519" y="1014"/>
                  <a:pt x="9907" y="2270"/>
                  <a:pt x="9336" y="3205"/>
                </a:cubicBezTo>
                <a:lnTo>
                  <a:pt x="5342" y="10715"/>
                </a:lnTo>
                <a:cubicBezTo>
                  <a:pt x="5342" y="10829"/>
                  <a:pt x="5342" y="10829"/>
                  <a:pt x="5433" y="10920"/>
                </a:cubicBezTo>
                <a:cubicBezTo>
                  <a:pt x="5433" y="10920"/>
                  <a:pt x="5525" y="10920"/>
                  <a:pt x="5616" y="10829"/>
                </a:cubicBezTo>
                <a:lnTo>
                  <a:pt x="9610" y="3297"/>
                </a:lnTo>
                <a:cubicBezTo>
                  <a:pt x="10181" y="2270"/>
                  <a:pt x="9702" y="832"/>
                  <a:pt x="8674" y="261"/>
                </a:cubicBezTo>
                <a:cubicBezTo>
                  <a:pt x="8323" y="85"/>
                  <a:pt x="7952" y="0"/>
                  <a:pt x="7591"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4" name="Google Shape;1194;p49"/>
          <p:cNvSpPr/>
          <p:nvPr/>
        </p:nvSpPr>
        <p:spPr>
          <a:xfrm>
            <a:off x="8278403" y="3633138"/>
            <a:ext cx="286404" cy="671129"/>
          </a:xfrm>
          <a:custGeom>
            <a:avLst/>
            <a:gdLst/>
            <a:ahLst/>
            <a:cxnLst/>
            <a:rect l="l" t="t" r="r" b="b"/>
            <a:pathLst>
              <a:path w="6277" h="14700" extrusionOk="0">
                <a:moveTo>
                  <a:pt x="3859" y="1"/>
                </a:moveTo>
                <a:cubicBezTo>
                  <a:pt x="2821" y="1"/>
                  <a:pt x="1794" y="815"/>
                  <a:pt x="1712" y="1925"/>
                </a:cubicBezTo>
                <a:lnTo>
                  <a:pt x="91" y="12585"/>
                </a:lnTo>
                <a:cubicBezTo>
                  <a:pt x="0" y="13635"/>
                  <a:pt x="662" y="14571"/>
                  <a:pt x="1712" y="14662"/>
                </a:cubicBezTo>
                <a:cubicBezTo>
                  <a:pt x="1829" y="14687"/>
                  <a:pt x="1947" y="14699"/>
                  <a:pt x="2063" y="14699"/>
                </a:cubicBezTo>
                <a:cubicBezTo>
                  <a:pt x="2893" y="14699"/>
                  <a:pt x="3640" y="14077"/>
                  <a:pt x="3721" y="13155"/>
                </a:cubicBezTo>
                <a:lnTo>
                  <a:pt x="5136" y="3934"/>
                </a:lnTo>
                <a:cubicBezTo>
                  <a:pt x="5227" y="3067"/>
                  <a:pt x="4656" y="2405"/>
                  <a:pt x="3903" y="2314"/>
                </a:cubicBezTo>
                <a:cubicBezTo>
                  <a:pt x="3798" y="2285"/>
                  <a:pt x="3693" y="2271"/>
                  <a:pt x="3588" y="2271"/>
                </a:cubicBezTo>
                <a:cubicBezTo>
                  <a:pt x="2947" y="2271"/>
                  <a:pt x="2361" y="2787"/>
                  <a:pt x="2283" y="3455"/>
                </a:cubicBezTo>
                <a:lnTo>
                  <a:pt x="1233" y="10394"/>
                </a:lnTo>
                <a:cubicBezTo>
                  <a:pt x="1233" y="10485"/>
                  <a:pt x="1347" y="10576"/>
                  <a:pt x="1438" y="10576"/>
                </a:cubicBezTo>
                <a:lnTo>
                  <a:pt x="1529" y="10485"/>
                </a:lnTo>
                <a:lnTo>
                  <a:pt x="2579" y="3546"/>
                </a:lnTo>
                <a:cubicBezTo>
                  <a:pt x="2663" y="2939"/>
                  <a:pt x="3151" y="2485"/>
                  <a:pt x="3742" y="2485"/>
                </a:cubicBezTo>
                <a:cubicBezTo>
                  <a:pt x="3795" y="2485"/>
                  <a:pt x="3849" y="2489"/>
                  <a:pt x="3903" y="2496"/>
                </a:cubicBezTo>
                <a:cubicBezTo>
                  <a:pt x="4474" y="2587"/>
                  <a:pt x="4953" y="3158"/>
                  <a:pt x="4862" y="3820"/>
                </a:cubicBezTo>
                <a:lnTo>
                  <a:pt x="3515" y="13155"/>
                </a:lnTo>
                <a:cubicBezTo>
                  <a:pt x="3345" y="13941"/>
                  <a:pt x="2683" y="14489"/>
                  <a:pt x="1893" y="14489"/>
                </a:cubicBezTo>
                <a:cubicBezTo>
                  <a:pt x="1833" y="14489"/>
                  <a:pt x="1773" y="14486"/>
                  <a:pt x="1712" y="14479"/>
                </a:cubicBezTo>
                <a:cubicBezTo>
                  <a:pt x="867" y="14297"/>
                  <a:pt x="297" y="13521"/>
                  <a:pt x="388" y="12676"/>
                </a:cubicBezTo>
                <a:lnTo>
                  <a:pt x="1917" y="1925"/>
                </a:lnTo>
                <a:cubicBezTo>
                  <a:pt x="2081" y="982"/>
                  <a:pt x="2947" y="278"/>
                  <a:pt x="3882" y="278"/>
                </a:cubicBezTo>
                <a:cubicBezTo>
                  <a:pt x="3988" y="278"/>
                  <a:pt x="4094" y="286"/>
                  <a:pt x="4200" y="305"/>
                </a:cubicBezTo>
                <a:cubicBezTo>
                  <a:pt x="5341" y="396"/>
                  <a:pt x="6003" y="1446"/>
                  <a:pt x="5912" y="2496"/>
                </a:cubicBezTo>
                <a:lnTo>
                  <a:pt x="4656" y="10964"/>
                </a:lnTo>
                <a:cubicBezTo>
                  <a:pt x="4656" y="11056"/>
                  <a:pt x="4656" y="11147"/>
                  <a:pt x="4770" y="11147"/>
                </a:cubicBezTo>
                <a:cubicBezTo>
                  <a:pt x="4862" y="11147"/>
                  <a:pt x="4953" y="11056"/>
                  <a:pt x="4953" y="11056"/>
                </a:cubicBezTo>
                <a:lnTo>
                  <a:pt x="6186" y="2587"/>
                </a:lnTo>
                <a:cubicBezTo>
                  <a:pt x="6277" y="1355"/>
                  <a:pt x="5432" y="214"/>
                  <a:pt x="4200" y="31"/>
                </a:cubicBezTo>
                <a:cubicBezTo>
                  <a:pt x="4087" y="11"/>
                  <a:pt x="3973" y="1"/>
                  <a:pt x="3859"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 name="Rectangle 13"/>
          <p:cNvSpPr/>
          <p:nvPr/>
        </p:nvSpPr>
        <p:spPr>
          <a:xfrm>
            <a:off x="6143946" y="444024"/>
            <a:ext cx="1972638" cy="575353"/>
          </a:xfrm>
          <a:prstGeom prst="rect">
            <a:avLst/>
          </a:prstGeom>
          <a:solidFill>
            <a:schemeClr val="accent5">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smtClean="0">
                <a:solidFill>
                  <a:schemeClr val="tx1"/>
                </a:solidFill>
              </a:rPr>
              <a:t>Hoạt</a:t>
            </a:r>
            <a:r>
              <a:rPr lang="en-US" sz="1800" dirty="0" smtClean="0">
                <a:solidFill>
                  <a:schemeClr val="tx1"/>
                </a:solidFill>
              </a:rPr>
              <a:t> </a:t>
            </a:r>
            <a:r>
              <a:rPr lang="en-US" sz="1800" dirty="0" err="1" smtClean="0">
                <a:solidFill>
                  <a:schemeClr val="tx1"/>
                </a:solidFill>
              </a:rPr>
              <a:t>động</a:t>
            </a:r>
            <a:r>
              <a:rPr lang="en-US" sz="1800" dirty="0" smtClean="0">
                <a:solidFill>
                  <a:schemeClr val="tx1"/>
                </a:solidFill>
              </a:rPr>
              <a:t> </a:t>
            </a:r>
            <a:r>
              <a:rPr lang="en-US" sz="1800" dirty="0" err="1" smtClean="0">
                <a:solidFill>
                  <a:schemeClr val="tx1"/>
                </a:solidFill>
              </a:rPr>
              <a:t>nhóm</a:t>
            </a:r>
            <a:endParaRPr lang="en-US" sz="1800" dirty="0">
              <a:solidFill>
                <a:schemeClr val="tx1"/>
              </a:solidFill>
            </a:endParaRPr>
          </a:p>
        </p:txBody>
      </p:sp>
      <p:sp>
        <p:nvSpPr>
          <p:cNvPr id="35" name="Google Shape;825;p37"/>
          <p:cNvSpPr/>
          <p:nvPr/>
        </p:nvSpPr>
        <p:spPr>
          <a:xfrm rot="255910">
            <a:off x="7912079" y="288581"/>
            <a:ext cx="353626" cy="354637"/>
          </a:xfrm>
          <a:custGeom>
            <a:avLst/>
            <a:gdLst/>
            <a:ahLst/>
            <a:cxnLst/>
            <a:rect l="l" t="t" r="r" b="b"/>
            <a:pathLst>
              <a:path w="10067" h="10090" extrusionOk="0">
                <a:moveTo>
                  <a:pt x="5022" y="1"/>
                </a:moveTo>
                <a:cubicBezTo>
                  <a:pt x="2169" y="1"/>
                  <a:pt x="1" y="2283"/>
                  <a:pt x="1" y="5045"/>
                </a:cubicBezTo>
                <a:cubicBezTo>
                  <a:pt x="1" y="7898"/>
                  <a:pt x="2169" y="10090"/>
                  <a:pt x="5022" y="10090"/>
                </a:cubicBezTo>
                <a:cubicBezTo>
                  <a:pt x="7784" y="10090"/>
                  <a:pt x="10067" y="7898"/>
                  <a:pt x="10067" y="5045"/>
                </a:cubicBezTo>
                <a:cubicBezTo>
                  <a:pt x="10067" y="2283"/>
                  <a:pt x="7784" y="1"/>
                  <a:pt x="50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 name="Rectangle 14"/>
          <p:cNvSpPr/>
          <p:nvPr/>
        </p:nvSpPr>
        <p:spPr>
          <a:xfrm>
            <a:off x="1556387" y="1814163"/>
            <a:ext cx="6099717" cy="2585323"/>
          </a:xfrm>
          <a:prstGeom prst="rect">
            <a:avLst/>
          </a:prstGeom>
        </p:spPr>
        <p:txBody>
          <a:bodyPr wrap="square">
            <a:spAutoFit/>
          </a:bodyPr>
          <a:lstStyle/>
          <a:p>
            <a:pPr algn="just">
              <a:lnSpc>
                <a:spcPct val="150000"/>
              </a:lnSpc>
            </a:pPr>
            <a:r>
              <a:rPr lang="en-US" sz="1800" b="1" i="1" dirty="0" err="1" smtClean="0"/>
              <a:t>Các</a:t>
            </a:r>
            <a:r>
              <a:rPr lang="en-US" sz="1800" b="1" i="1" dirty="0" smtClean="0"/>
              <a:t> </a:t>
            </a:r>
            <a:r>
              <a:rPr lang="en-US" sz="1800" b="1" i="1" dirty="0" err="1" smtClean="0"/>
              <a:t>nhóm</a:t>
            </a:r>
            <a:r>
              <a:rPr lang="en-US" sz="1800" b="1" i="1" dirty="0" smtClean="0"/>
              <a:t> </a:t>
            </a:r>
            <a:r>
              <a:rPr lang="vi-VN" sz="1800" b="1" i="1" dirty="0" smtClean="0"/>
              <a:t>thảo </a:t>
            </a:r>
            <a:r>
              <a:rPr lang="vi-VN" sz="1800" b="1" i="1" dirty="0"/>
              <a:t>luận để lập kế hoạch thực hiện dự án:</a:t>
            </a:r>
            <a:endParaRPr lang="vi-VN" sz="1800" b="1" i="1" dirty="0"/>
          </a:p>
          <a:p>
            <a:pPr marL="342900" indent="-342900" algn="just">
              <a:lnSpc>
                <a:spcPct val="150000"/>
              </a:lnSpc>
              <a:buFont typeface="+mj-lt"/>
              <a:buAutoNum type="arabicPeriod"/>
            </a:pPr>
            <a:r>
              <a:rPr lang="vi-VN" sz="1800" b="1" dirty="0" smtClean="0"/>
              <a:t>Liệt </a:t>
            </a:r>
            <a:r>
              <a:rPr lang="vi-VN" sz="1800" b="1" dirty="0"/>
              <a:t>kê các công việc cần làm: </a:t>
            </a:r>
            <a:r>
              <a:rPr lang="vi-VN" sz="1800" dirty="0"/>
              <a:t>nghiên cứu xác định xu hướng đồng phục của </a:t>
            </a:r>
            <a:r>
              <a:rPr lang="en-US" sz="1800" dirty="0" err="1" smtClean="0"/>
              <a:t>học</a:t>
            </a:r>
            <a:r>
              <a:rPr lang="en-US" sz="1800" dirty="0" smtClean="0"/>
              <a:t> </a:t>
            </a:r>
            <a:r>
              <a:rPr lang="en-US" sz="1800" dirty="0" err="1" smtClean="0"/>
              <a:t>sinh</a:t>
            </a:r>
            <a:r>
              <a:rPr lang="vi-VN" sz="1800" dirty="0" smtClean="0"/>
              <a:t> </a:t>
            </a:r>
            <a:r>
              <a:rPr lang="vi-VN" sz="1800" dirty="0"/>
              <a:t>trung học cơ sở, </a:t>
            </a:r>
            <a:r>
              <a:rPr lang="vi-VN" sz="1800" dirty="0" smtClean="0"/>
              <a:t>th</a:t>
            </a:r>
            <a:r>
              <a:rPr lang="en-US" sz="1800" dirty="0" smtClean="0"/>
              <a:t>ố</a:t>
            </a:r>
            <a:r>
              <a:rPr lang="vi-VN" sz="1800" dirty="0" smtClean="0"/>
              <a:t>ng nhất </a:t>
            </a:r>
            <a:r>
              <a:rPr lang="vi-VN" sz="1800" dirty="0"/>
              <a:t>kiểu dáng, màu sắc trang phục mà nhóm lựa chọn, vẽ phác thảo bộ trang phục trên </a:t>
            </a:r>
            <a:r>
              <a:rPr lang="vi-VN" sz="1800" dirty="0" smtClean="0"/>
              <a:t>gi</a:t>
            </a:r>
            <a:r>
              <a:rPr lang="en-US" sz="1800" dirty="0" smtClean="0"/>
              <a:t>ấ</a:t>
            </a:r>
            <a:r>
              <a:rPr lang="vi-VN" sz="1800" dirty="0" smtClean="0"/>
              <a:t>y</a:t>
            </a:r>
            <a:r>
              <a:rPr lang="vi-VN" sz="1800" dirty="0"/>
              <a:t>, soạn bài thuyết minh ý tưởng thiết kế bộ đồng </a:t>
            </a:r>
            <a:r>
              <a:rPr lang="vi-VN" sz="1800" dirty="0" smtClean="0"/>
              <a:t>phục</a:t>
            </a:r>
            <a:r>
              <a:rPr lang="en-US" sz="1800" dirty="0" smtClean="0"/>
              <a:t>.</a:t>
            </a:r>
            <a:endParaRPr lang="vi-VN" sz="1800"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75"/>
                                        </p:tgtEl>
                                        <p:attrNameLst>
                                          <p:attrName>style.visibility</p:attrName>
                                        </p:attrNameLst>
                                      </p:cBhvr>
                                      <p:to>
                                        <p:strVal val="visible"/>
                                      </p:to>
                                    </p:set>
                                    <p:animEffect transition="in" filter="barn(inVertical)">
                                      <p:cBhvr>
                                        <p:cTn id="7" dur="500"/>
                                        <p:tgtEl>
                                          <p:spTgt spid="11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6" presetClass="entr" presetSubtype="37" fill="hold" nodeType="withEffect">
                                  <p:stCondLst>
                                    <p:cond delay="0"/>
                                  </p:stCondLst>
                                  <p:childTnLst>
                                    <p:set>
                                      <p:cBhvr>
                                        <p:cTn id="17" dur="1" fill="hold">
                                          <p:stCondLst>
                                            <p:cond delay="0"/>
                                          </p:stCondLst>
                                        </p:cTn>
                                        <p:tgtEl>
                                          <p:spTgt spid="15">
                                            <p:txEl>
                                              <p:pRg st="0" end="0"/>
                                            </p:txEl>
                                          </p:spTgt>
                                        </p:tgtEl>
                                        <p:attrNameLst>
                                          <p:attrName>style.visibility</p:attrName>
                                        </p:attrNameLst>
                                      </p:cBhvr>
                                      <p:to>
                                        <p:strVal val="visible"/>
                                      </p:to>
                                    </p:set>
                                    <p:animEffect transition="in" filter="barn(outVertical)">
                                      <p:cBhvr>
                                        <p:cTn id="18" dur="500"/>
                                        <p:tgtEl>
                                          <p:spTgt spid="1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7" presetClass="entr" presetSubtype="1" fill="hold" nodeType="clickEffect">
                                  <p:stCondLst>
                                    <p:cond delay="0"/>
                                  </p:stCondLst>
                                  <p:childTnLst>
                                    <p:set>
                                      <p:cBhvr>
                                        <p:cTn id="22" dur="1" fill="hold">
                                          <p:stCondLst>
                                            <p:cond delay="0"/>
                                          </p:stCondLst>
                                        </p:cTn>
                                        <p:tgtEl>
                                          <p:spTgt spid="15">
                                            <p:txEl>
                                              <p:pRg st="1" end="1"/>
                                            </p:txEl>
                                          </p:spTgt>
                                        </p:tgtEl>
                                        <p:attrNameLst>
                                          <p:attrName>style.visibility</p:attrName>
                                        </p:attrNameLst>
                                      </p:cBhvr>
                                      <p:to>
                                        <p:strVal val="visible"/>
                                      </p:to>
                                    </p:set>
                                    <p:anim calcmode="lin" valueType="num">
                                      <p:cBhvr>
                                        <p:cTn id="23"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4" dur="500" fill="hold"/>
                                        <p:tgtEl>
                                          <p:spTgt spid="15">
                                            <p:txEl>
                                              <p:pRg st="1" end="1"/>
                                            </p:txEl>
                                          </p:spTgt>
                                        </p:tgtEl>
                                        <p:attrNameLst>
                                          <p:attrName>ppt_y</p:attrName>
                                        </p:attrNameLst>
                                      </p:cBhvr>
                                      <p:tavLst>
                                        <p:tav tm="0">
                                          <p:val>
                                            <p:strVal val="#ppt_y-#ppt_h/2"/>
                                          </p:val>
                                        </p:tav>
                                        <p:tav tm="100000">
                                          <p:val>
                                            <p:strVal val="#ppt_y"/>
                                          </p:val>
                                        </p:tav>
                                      </p:tavLst>
                                    </p:anim>
                                    <p:anim calcmode="lin" valueType="num">
                                      <p:cBhvr>
                                        <p:cTn id="25" dur="500" fill="hold"/>
                                        <p:tgtEl>
                                          <p:spTgt spid="15">
                                            <p:txEl>
                                              <p:pRg st="1" end="1"/>
                                            </p:txEl>
                                          </p:spTgt>
                                        </p:tgtEl>
                                        <p:attrNameLst>
                                          <p:attrName>ppt_w</p:attrName>
                                        </p:attrNameLst>
                                      </p:cBhvr>
                                      <p:tavLst>
                                        <p:tav tm="0">
                                          <p:val>
                                            <p:strVal val="#ppt_w"/>
                                          </p:val>
                                        </p:tav>
                                        <p:tav tm="100000">
                                          <p:val>
                                            <p:strVal val="#ppt_w"/>
                                          </p:val>
                                        </p:tav>
                                      </p:tavLst>
                                    </p:anim>
                                    <p:anim calcmode="lin" valueType="num">
                                      <p:cBhvr>
                                        <p:cTn id="26" dur="500" fill="hold"/>
                                        <p:tgtEl>
                                          <p:spTgt spid="15">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5" grpId="0"/>
      <p:bldP spid="14" grpId="0" animBg="1"/>
      <p:bldP spid="3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02"/>
        <p:cNvGrpSpPr/>
        <p:nvPr/>
      </p:nvGrpSpPr>
      <p:grpSpPr>
        <a:xfrm>
          <a:off x="0" y="0"/>
          <a:ext cx="0" cy="0"/>
          <a:chOff x="0" y="0"/>
          <a:chExt cx="0" cy="0"/>
        </a:xfrm>
      </p:grpSpPr>
      <p:grpSp>
        <p:nvGrpSpPr>
          <p:cNvPr id="1003" name="Google Shape;1003;p43"/>
          <p:cNvGrpSpPr/>
          <p:nvPr/>
        </p:nvGrpSpPr>
        <p:grpSpPr>
          <a:xfrm>
            <a:off x="1740187" y="1635146"/>
            <a:ext cx="2888534" cy="1459861"/>
            <a:chOff x="1474794" y="2839787"/>
            <a:chExt cx="1819216" cy="1459861"/>
          </a:xfrm>
        </p:grpSpPr>
        <p:sp>
          <p:nvSpPr>
            <p:cNvPr id="1004" name="Google Shape;1004;p43"/>
            <p:cNvSpPr/>
            <p:nvPr/>
          </p:nvSpPr>
          <p:spPr>
            <a:xfrm>
              <a:off x="1474794" y="2839787"/>
              <a:ext cx="1819182" cy="1459861"/>
            </a:xfrm>
            <a:custGeom>
              <a:avLst/>
              <a:gdLst/>
              <a:ahLst/>
              <a:cxnLst/>
              <a:rect l="l" t="t" r="r" b="b"/>
              <a:pathLst>
                <a:path w="35472" h="35563" extrusionOk="0">
                  <a:moveTo>
                    <a:pt x="571" y="0"/>
                  </a:moveTo>
                  <a:cubicBezTo>
                    <a:pt x="274" y="0"/>
                    <a:pt x="1" y="274"/>
                    <a:pt x="1" y="662"/>
                  </a:cubicBezTo>
                  <a:lnTo>
                    <a:pt x="1" y="34900"/>
                  </a:lnTo>
                  <a:cubicBezTo>
                    <a:pt x="1" y="35265"/>
                    <a:pt x="274" y="35562"/>
                    <a:pt x="571" y="35562"/>
                  </a:cubicBezTo>
                  <a:lnTo>
                    <a:pt x="34900" y="35562"/>
                  </a:lnTo>
                  <a:cubicBezTo>
                    <a:pt x="35174" y="35562"/>
                    <a:pt x="35471" y="35265"/>
                    <a:pt x="35471" y="34900"/>
                  </a:cubicBezTo>
                  <a:lnTo>
                    <a:pt x="35471" y="662"/>
                  </a:lnTo>
                  <a:cubicBezTo>
                    <a:pt x="35471" y="274"/>
                    <a:pt x="35174" y="0"/>
                    <a:pt x="34900" y="0"/>
                  </a:cubicBezTo>
                  <a:close/>
                </a:path>
              </a:pathLst>
            </a:custGeom>
            <a:solidFill>
              <a:srgbClr val="EC8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005" name="Google Shape;1005;p43"/>
            <p:cNvGrpSpPr/>
            <p:nvPr/>
          </p:nvGrpSpPr>
          <p:grpSpPr>
            <a:xfrm>
              <a:off x="1474794" y="2843523"/>
              <a:ext cx="1819216" cy="1456091"/>
              <a:chOff x="6725083" y="1049729"/>
              <a:chExt cx="1867778" cy="1656720"/>
            </a:xfrm>
          </p:grpSpPr>
          <p:sp>
            <p:nvSpPr>
              <p:cNvPr id="1006" name="Google Shape;1006;p43"/>
              <p:cNvSpPr/>
              <p:nvPr/>
            </p:nvSpPr>
            <p:spPr>
              <a:xfrm>
                <a:off x="7500047" y="2295584"/>
                <a:ext cx="3232" cy="13672"/>
              </a:xfrm>
              <a:custGeom>
                <a:avLst/>
                <a:gdLst/>
                <a:ahLst/>
                <a:cxnLst/>
                <a:rect l="l" t="t" r="r" b="b"/>
                <a:pathLst>
                  <a:path w="92" h="389" extrusionOk="0">
                    <a:moveTo>
                      <a:pt x="1" y="0"/>
                    </a:moveTo>
                    <a:lnTo>
                      <a:pt x="1" y="388"/>
                    </a:lnTo>
                    <a:lnTo>
                      <a:pt x="92" y="388"/>
                    </a:lnTo>
                    <a:lnTo>
                      <a:pt x="92" y="0"/>
                    </a:ln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7" name="Google Shape;1007;p43"/>
              <p:cNvSpPr/>
              <p:nvPr/>
            </p:nvSpPr>
            <p:spPr>
              <a:xfrm>
                <a:off x="6924591" y="1049729"/>
                <a:ext cx="6055" cy="1656720"/>
              </a:xfrm>
              <a:custGeom>
                <a:avLst/>
                <a:gdLst/>
                <a:ahLst/>
                <a:cxnLst/>
                <a:rect l="l" t="t" r="r" b="b"/>
                <a:pathLst>
                  <a:path w="115" h="35472" extrusionOk="0">
                    <a:moveTo>
                      <a:pt x="1" y="1"/>
                    </a:moveTo>
                    <a:lnTo>
                      <a:pt x="1" y="35471"/>
                    </a:lnTo>
                    <a:lnTo>
                      <a:pt x="115" y="35471"/>
                    </a:lnTo>
                    <a:lnTo>
                      <a:pt x="115" y="1"/>
                    </a:ln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8" name="Google Shape;1008;p43"/>
              <p:cNvSpPr/>
              <p:nvPr/>
            </p:nvSpPr>
            <p:spPr>
              <a:xfrm>
                <a:off x="6725083" y="1200023"/>
                <a:ext cx="1867778" cy="5418"/>
              </a:xfrm>
              <a:custGeom>
                <a:avLst/>
                <a:gdLst/>
                <a:ahLst/>
                <a:cxnLst/>
                <a:rect l="l" t="t" r="r" b="b"/>
                <a:pathLst>
                  <a:path w="35472" h="116" extrusionOk="0">
                    <a:moveTo>
                      <a:pt x="1" y="1"/>
                    </a:moveTo>
                    <a:lnTo>
                      <a:pt x="1" y="115"/>
                    </a:lnTo>
                    <a:lnTo>
                      <a:pt x="35471" y="115"/>
                    </a:lnTo>
                    <a:lnTo>
                      <a:pt x="35471" y="1"/>
                    </a:ln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9" name="Google Shape;1009;p43"/>
              <p:cNvSpPr/>
              <p:nvPr/>
            </p:nvSpPr>
            <p:spPr>
              <a:xfrm>
                <a:off x="6725083" y="1369559"/>
                <a:ext cx="1867778" cy="4297"/>
              </a:xfrm>
              <a:custGeom>
                <a:avLst/>
                <a:gdLst/>
                <a:ahLst/>
                <a:cxnLst/>
                <a:rect l="l" t="t" r="r" b="b"/>
                <a:pathLst>
                  <a:path w="35472" h="92" extrusionOk="0">
                    <a:moveTo>
                      <a:pt x="1" y="0"/>
                    </a:moveTo>
                    <a:lnTo>
                      <a:pt x="1" y="91"/>
                    </a:lnTo>
                    <a:lnTo>
                      <a:pt x="35471" y="91"/>
                    </a:lnTo>
                    <a:lnTo>
                      <a:pt x="35471" y="0"/>
                    </a:ln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0" name="Google Shape;1010;p43"/>
              <p:cNvSpPr/>
              <p:nvPr/>
            </p:nvSpPr>
            <p:spPr>
              <a:xfrm>
                <a:off x="6725083" y="1537974"/>
                <a:ext cx="1867778" cy="4297"/>
              </a:xfrm>
              <a:custGeom>
                <a:avLst/>
                <a:gdLst/>
                <a:ahLst/>
                <a:cxnLst/>
                <a:rect l="l" t="t" r="r" b="b"/>
                <a:pathLst>
                  <a:path w="35472" h="92" extrusionOk="0">
                    <a:moveTo>
                      <a:pt x="1" y="1"/>
                    </a:moveTo>
                    <a:lnTo>
                      <a:pt x="1" y="92"/>
                    </a:lnTo>
                    <a:lnTo>
                      <a:pt x="35471" y="92"/>
                    </a:lnTo>
                    <a:lnTo>
                      <a:pt x="35471" y="1"/>
                    </a:ln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1" name="Google Shape;1011;p43"/>
              <p:cNvSpPr/>
              <p:nvPr/>
            </p:nvSpPr>
            <p:spPr>
              <a:xfrm>
                <a:off x="6725083" y="1706389"/>
                <a:ext cx="1867778" cy="5418"/>
              </a:xfrm>
              <a:custGeom>
                <a:avLst/>
                <a:gdLst/>
                <a:ahLst/>
                <a:cxnLst/>
                <a:rect l="l" t="t" r="r" b="b"/>
                <a:pathLst>
                  <a:path w="35472" h="116" extrusionOk="0">
                    <a:moveTo>
                      <a:pt x="1" y="1"/>
                    </a:moveTo>
                    <a:lnTo>
                      <a:pt x="1" y="115"/>
                    </a:lnTo>
                    <a:lnTo>
                      <a:pt x="35471" y="115"/>
                    </a:lnTo>
                    <a:lnTo>
                      <a:pt x="35471" y="1"/>
                    </a:ln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2" name="Google Shape;1012;p43"/>
              <p:cNvSpPr/>
              <p:nvPr/>
            </p:nvSpPr>
            <p:spPr>
              <a:xfrm>
                <a:off x="6725083" y="1875925"/>
                <a:ext cx="1867778" cy="4297"/>
              </a:xfrm>
              <a:custGeom>
                <a:avLst/>
                <a:gdLst/>
                <a:ahLst/>
                <a:cxnLst/>
                <a:rect l="l" t="t" r="r" b="b"/>
                <a:pathLst>
                  <a:path w="35472" h="92" extrusionOk="0">
                    <a:moveTo>
                      <a:pt x="1" y="0"/>
                    </a:moveTo>
                    <a:lnTo>
                      <a:pt x="1" y="91"/>
                    </a:lnTo>
                    <a:lnTo>
                      <a:pt x="35471" y="91"/>
                    </a:lnTo>
                    <a:lnTo>
                      <a:pt x="35471" y="0"/>
                    </a:ln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3" name="Google Shape;1013;p43"/>
              <p:cNvSpPr/>
              <p:nvPr/>
            </p:nvSpPr>
            <p:spPr>
              <a:xfrm>
                <a:off x="6725083" y="2044340"/>
                <a:ext cx="1867778" cy="4297"/>
              </a:xfrm>
              <a:custGeom>
                <a:avLst/>
                <a:gdLst/>
                <a:ahLst/>
                <a:cxnLst/>
                <a:rect l="l" t="t" r="r" b="b"/>
                <a:pathLst>
                  <a:path w="35472" h="92" extrusionOk="0">
                    <a:moveTo>
                      <a:pt x="1" y="1"/>
                    </a:moveTo>
                    <a:lnTo>
                      <a:pt x="1" y="92"/>
                    </a:lnTo>
                    <a:lnTo>
                      <a:pt x="35471" y="92"/>
                    </a:lnTo>
                    <a:lnTo>
                      <a:pt x="35471" y="1"/>
                    </a:ln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4" name="Google Shape;1014;p43"/>
              <p:cNvSpPr/>
              <p:nvPr/>
            </p:nvSpPr>
            <p:spPr>
              <a:xfrm>
                <a:off x="6725083" y="2212755"/>
                <a:ext cx="1867778" cy="5418"/>
              </a:xfrm>
              <a:custGeom>
                <a:avLst/>
                <a:gdLst/>
                <a:ahLst/>
                <a:cxnLst/>
                <a:rect l="l" t="t" r="r" b="b"/>
                <a:pathLst>
                  <a:path w="35472" h="116" extrusionOk="0">
                    <a:moveTo>
                      <a:pt x="1" y="1"/>
                    </a:moveTo>
                    <a:lnTo>
                      <a:pt x="1" y="115"/>
                    </a:lnTo>
                    <a:lnTo>
                      <a:pt x="35471" y="115"/>
                    </a:lnTo>
                    <a:lnTo>
                      <a:pt x="35471" y="1"/>
                    </a:ln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5" name="Google Shape;1015;p43"/>
              <p:cNvSpPr/>
              <p:nvPr/>
            </p:nvSpPr>
            <p:spPr>
              <a:xfrm>
                <a:off x="6725083" y="2377994"/>
                <a:ext cx="1867778" cy="4344"/>
              </a:xfrm>
              <a:custGeom>
                <a:avLst/>
                <a:gdLst/>
                <a:ahLst/>
                <a:cxnLst/>
                <a:rect l="l" t="t" r="r" b="b"/>
                <a:pathLst>
                  <a:path w="35472" h="93" extrusionOk="0">
                    <a:moveTo>
                      <a:pt x="1" y="1"/>
                    </a:moveTo>
                    <a:lnTo>
                      <a:pt x="1" y="92"/>
                    </a:lnTo>
                    <a:lnTo>
                      <a:pt x="35471" y="92"/>
                    </a:lnTo>
                    <a:lnTo>
                      <a:pt x="35471" y="1"/>
                    </a:ln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6" name="Google Shape;1016;p43"/>
              <p:cNvSpPr/>
              <p:nvPr/>
            </p:nvSpPr>
            <p:spPr>
              <a:xfrm>
                <a:off x="6725083" y="2546456"/>
                <a:ext cx="1867778" cy="4297"/>
              </a:xfrm>
              <a:custGeom>
                <a:avLst/>
                <a:gdLst/>
                <a:ahLst/>
                <a:cxnLst/>
                <a:rect l="l" t="t" r="r" b="b"/>
                <a:pathLst>
                  <a:path w="35472" h="92" extrusionOk="0">
                    <a:moveTo>
                      <a:pt x="1" y="0"/>
                    </a:moveTo>
                    <a:lnTo>
                      <a:pt x="1" y="92"/>
                    </a:lnTo>
                    <a:lnTo>
                      <a:pt x="35471" y="92"/>
                    </a:lnTo>
                    <a:lnTo>
                      <a:pt x="35471" y="0"/>
                    </a:ln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1017" name="Google Shape;1017;p43"/>
          <p:cNvGrpSpPr/>
          <p:nvPr/>
        </p:nvGrpSpPr>
        <p:grpSpPr>
          <a:xfrm>
            <a:off x="5440977" y="1635147"/>
            <a:ext cx="3027027" cy="1459826"/>
            <a:chOff x="3679194" y="2839787"/>
            <a:chExt cx="1819216" cy="1459826"/>
          </a:xfrm>
        </p:grpSpPr>
        <p:sp>
          <p:nvSpPr>
            <p:cNvPr id="1018" name="Google Shape;1018;p43"/>
            <p:cNvSpPr/>
            <p:nvPr/>
          </p:nvSpPr>
          <p:spPr>
            <a:xfrm>
              <a:off x="3679194" y="2839787"/>
              <a:ext cx="1819216" cy="1459826"/>
            </a:xfrm>
            <a:custGeom>
              <a:avLst/>
              <a:gdLst/>
              <a:ahLst/>
              <a:cxnLst/>
              <a:rect l="l" t="t" r="r" b="b"/>
              <a:pathLst>
                <a:path w="35472" h="35563" extrusionOk="0">
                  <a:moveTo>
                    <a:pt x="571" y="0"/>
                  </a:moveTo>
                  <a:cubicBezTo>
                    <a:pt x="274" y="0"/>
                    <a:pt x="1" y="274"/>
                    <a:pt x="1" y="662"/>
                  </a:cubicBezTo>
                  <a:lnTo>
                    <a:pt x="1" y="34900"/>
                  </a:lnTo>
                  <a:cubicBezTo>
                    <a:pt x="1" y="35265"/>
                    <a:pt x="274" y="35562"/>
                    <a:pt x="571" y="35562"/>
                  </a:cubicBezTo>
                  <a:lnTo>
                    <a:pt x="34900" y="35562"/>
                  </a:lnTo>
                  <a:cubicBezTo>
                    <a:pt x="35174" y="35562"/>
                    <a:pt x="35471" y="35265"/>
                    <a:pt x="35471" y="34900"/>
                  </a:cubicBezTo>
                  <a:lnTo>
                    <a:pt x="35471" y="662"/>
                  </a:lnTo>
                  <a:cubicBezTo>
                    <a:pt x="35471" y="274"/>
                    <a:pt x="35174" y="0"/>
                    <a:pt x="349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019" name="Google Shape;1019;p43"/>
            <p:cNvGrpSpPr/>
            <p:nvPr/>
          </p:nvGrpSpPr>
          <p:grpSpPr>
            <a:xfrm>
              <a:off x="3679194" y="2843523"/>
              <a:ext cx="1819216" cy="1456091"/>
              <a:chOff x="6725083" y="1049729"/>
              <a:chExt cx="1867778" cy="1656720"/>
            </a:xfrm>
          </p:grpSpPr>
          <p:sp>
            <p:nvSpPr>
              <p:cNvPr id="1020" name="Google Shape;1020;p43"/>
              <p:cNvSpPr/>
              <p:nvPr/>
            </p:nvSpPr>
            <p:spPr>
              <a:xfrm>
                <a:off x="7500047" y="2295584"/>
                <a:ext cx="3232" cy="13672"/>
              </a:xfrm>
              <a:custGeom>
                <a:avLst/>
                <a:gdLst/>
                <a:ahLst/>
                <a:cxnLst/>
                <a:rect l="l" t="t" r="r" b="b"/>
                <a:pathLst>
                  <a:path w="92" h="389" extrusionOk="0">
                    <a:moveTo>
                      <a:pt x="1" y="0"/>
                    </a:moveTo>
                    <a:lnTo>
                      <a:pt x="1" y="388"/>
                    </a:lnTo>
                    <a:lnTo>
                      <a:pt x="92" y="388"/>
                    </a:lnTo>
                    <a:lnTo>
                      <a:pt x="92" y="0"/>
                    </a:ln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1" name="Google Shape;1021;p43"/>
              <p:cNvSpPr/>
              <p:nvPr/>
            </p:nvSpPr>
            <p:spPr>
              <a:xfrm>
                <a:off x="6924591" y="1049729"/>
                <a:ext cx="6055" cy="1656720"/>
              </a:xfrm>
              <a:custGeom>
                <a:avLst/>
                <a:gdLst/>
                <a:ahLst/>
                <a:cxnLst/>
                <a:rect l="l" t="t" r="r" b="b"/>
                <a:pathLst>
                  <a:path w="115" h="35472" extrusionOk="0">
                    <a:moveTo>
                      <a:pt x="1" y="1"/>
                    </a:moveTo>
                    <a:lnTo>
                      <a:pt x="1" y="35471"/>
                    </a:lnTo>
                    <a:lnTo>
                      <a:pt x="115" y="35471"/>
                    </a:lnTo>
                    <a:lnTo>
                      <a:pt x="115" y="1"/>
                    </a:ln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2" name="Google Shape;1022;p43"/>
              <p:cNvSpPr/>
              <p:nvPr/>
            </p:nvSpPr>
            <p:spPr>
              <a:xfrm>
                <a:off x="6725083" y="1200023"/>
                <a:ext cx="1867778" cy="5418"/>
              </a:xfrm>
              <a:custGeom>
                <a:avLst/>
                <a:gdLst/>
                <a:ahLst/>
                <a:cxnLst/>
                <a:rect l="l" t="t" r="r" b="b"/>
                <a:pathLst>
                  <a:path w="35472" h="116" extrusionOk="0">
                    <a:moveTo>
                      <a:pt x="1" y="1"/>
                    </a:moveTo>
                    <a:lnTo>
                      <a:pt x="1" y="115"/>
                    </a:lnTo>
                    <a:lnTo>
                      <a:pt x="35471" y="115"/>
                    </a:lnTo>
                    <a:lnTo>
                      <a:pt x="35471" y="1"/>
                    </a:ln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3" name="Google Shape;1023;p43"/>
              <p:cNvSpPr/>
              <p:nvPr/>
            </p:nvSpPr>
            <p:spPr>
              <a:xfrm>
                <a:off x="6725083" y="1369559"/>
                <a:ext cx="1867778" cy="4297"/>
              </a:xfrm>
              <a:custGeom>
                <a:avLst/>
                <a:gdLst/>
                <a:ahLst/>
                <a:cxnLst/>
                <a:rect l="l" t="t" r="r" b="b"/>
                <a:pathLst>
                  <a:path w="35472" h="92" extrusionOk="0">
                    <a:moveTo>
                      <a:pt x="1" y="0"/>
                    </a:moveTo>
                    <a:lnTo>
                      <a:pt x="1" y="91"/>
                    </a:lnTo>
                    <a:lnTo>
                      <a:pt x="35471" y="91"/>
                    </a:lnTo>
                    <a:lnTo>
                      <a:pt x="35471" y="0"/>
                    </a:ln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4" name="Google Shape;1024;p43"/>
              <p:cNvSpPr/>
              <p:nvPr/>
            </p:nvSpPr>
            <p:spPr>
              <a:xfrm>
                <a:off x="6725083" y="1537974"/>
                <a:ext cx="1867778" cy="4297"/>
              </a:xfrm>
              <a:custGeom>
                <a:avLst/>
                <a:gdLst/>
                <a:ahLst/>
                <a:cxnLst/>
                <a:rect l="l" t="t" r="r" b="b"/>
                <a:pathLst>
                  <a:path w="35472" h="92" extrusionOk="0">
                    <a:moveTo>
                      <a:pt x="1" y="1"/>
                    </a:moveTo>
                    <a:lnTo>
                      <a:pt x="1" y="92"/>
                    </a:lnTo>
                    <a:lnTo>
                      <a:pt x="35471" y="92"/>
                    </a:lnTo>
                    <a:lnTo>
                      <a:pt x="35471" y="1"/>
                    </a:ln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5" name="Google Shape;1025;p43"/>
              <p:cNvSpPr/>
              <p:nvPr/>
            </p:nvSpPr>
            <p:spPr>
              <a:xfrm>
                <a:off x="6725083" y="1706389"/>
                <a:ext cx="1867778" cy="5418"/>
              </a:xfrm>
              <a:custGeom>
                <a:avLst/>
                <a:gdLst/>
                <a:ahLst/>
                <a:cxnLst/>
                <a:rect l="l" t="t" r="r" b="b"/>
                <a:pathLst>
                  <a:path w="35472" h="116" extrusionOk="0">
                    <a:moveTo>
                      <a:pt x="1" y="1"/>
                    </a:moveTo>
                    <a:lnTo>
                      <a:pt x="1" y="115"/>
                    </a:lnTo>
                    <a:lnTo>
                      <a:pt x="35471" y="115"/>
                    </a:lnTo>
                    <a:lnTo>
                      <a:pt x="35471" y="1"/>
                    </a:ln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6" name="Google Shape;1026;p43"/>
              <p:cNvSpPr/>
              <p:nvPr/>
            </p:nvSpPr>
            <p:spPr>
              <a:xfrm>
                <a:off x="6725083" y="1875925"/>
                <a:ext cx="1867778" cy="4297"/>
              </a:xfrm>
              <a:custGeom>
                <a:avLst/>
                <a:gdLst/>
                <a:ahLst/>
                <a:cxnLst/>
                <a:rect l="l" t="t" r="r" b="b"/>
                <a:pathLst>
                  <a:path w="35472" h="92" extrusionOk="0">
                    <a:moveTo>
                      <a:pt x="1" y="0"/>
                    </a:moveTo>
                    <a:lnTo>
                      <a:pt x="1" y="91"/>
                    </a:lnTo>
                    <a:lnTo>
                      <a:pt x="35471" y="91"/>
                    </a:lnTo>
                    <a:lnTo>
                      <a:pt x="35471" y="0"/>
                    </a:ln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7" name="Google Shape;1027;p43"/>
              <p:cNvSpPr/>
              <p:nvPr/>
            </p:nvSpPr>
            <p:spPr>
              <a:xfrm>
                <a:off x="6725083" y="2044340"/>
                <a:ext cx="1867778" cy="4297"/>
              </a:xfrm>
              <a:custGeom>
                <a:avLst/>
                <a:gdLst/>
                <a:ahLst/>
                <a:cxnLst/>
                <a:rect l="l" t="t" r="r" b="b"/>
                <a:pathLst>
                  <a:path w="35472" h="92" extrusionOk="0">
                    <a:moveTo>
                      <a:pt x="1" y="1"/>
                    </a:moveTo>
                    <a:lnTo>
                      <a:pt x="1" y="92"/>
                    </a:lnTo>
                    <a:lnTo>
                      <a:pt x="35471" y="92"/>
                    </a:lnTo>
                    <a:lnTo>
                      <a:pt x="35471" y="1"/>
                    </a:ln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8" name="Google Shape;1028;p43"/>
              <p:cNvSpPr/>
              <p:nvPr/>
            </p:nvSpPr>
            <p:spPr>
              <a:xfrm>
                <a:off x="6725083" y="2212755"/>
                <a:ext cx="1867778" cy="5418"/>
              </a:xfrm>
              <a:custGeom>
                <a:avLst/>
                <a:gdLst/>
                <a:ahLst/>
                <a:cxnLst/>
                <a:rect l="l" t="t" r="r" b="b"/>
                <a:pathLst>
                  <a:path w="35472" h="116" extrusionOk="0">
                    <a:moveTo>
                      <a:pt x="1" y="1"/>
                    </a:moveTo>
                    <a:lnTo>
                      <a:pt x="1" y="115"/>
                    </a:lnTo>
                    <a:lnTo>
                      <a:pt x="35471" y="115"/>
                    </a:lnTo>
                    <a:lnTo>
                      <a:pt x="35471" y="1"/>
                    </a:ln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9" name="Google Shape;1029;p43"/>
              <p:cNvSpPr/>
              <p:nvPr/>
            </p:nvSpPr>
            <p:spPr>
              <a:xfrm>
                <a:off x="6725083" y="2377994"/>
                <a:ext cx="1867778" cy="4344"/>
              </a:xfrm>
              <a:custGeom>
                <a:avLst/>
                <a:gdLst/>
                <a:ahLst/>
                <a:cxnLst/>
                <a:rect l="l" t="t" r="r" b="b"/>
                <a:pathLst>
                  <a:path w="35472" h="93" extrusionOk="0">
                    <a:moveTo>
                      <a:pt x="1" y="1"/>
                    </a:moveTo>
                    <a:lnTo>
                      <a:pt x="1" y="92"/>
                    </a:lnTo>
                    <a:lnTo>
                      <a:pt x="35471" y="92"/>
                    </a:lnTo>
                    <a:lnTo>
                      <a:pt x="35471" y="1"/>
                    </a:ln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0" name="Google Shape;1030;p43"/>
              <p:cNvSpPr/>
              <p:nvPr/>
            </p:nvSpPr>
            <p:spPr>
              <a:xfrm>
                <a:off x="6725083" y="2546456"/>
                <a:ext cx="1867778" cy="4297"/>
              </a:xfrm>
              <a:custGeom>
                <a:avLst/>
                <a:gdLst/>
                <a:ahLst/>
                <a:cxnLst/>
                <a:rect l="l" t="t" r="r" b="b"/>
                <a:pathLst>
                  <a:path w="35472" h="92" extrusionOk="0">
                    <a:moveTo>
                      <a:pt x="1" y="0"/>
                    </a:moveTo>
                    <a:lnTo>
                      <a:pt x="1" y="92"/>
                    </a:lnTo>
                    <a:lnTo>
                      <a:pt x="35471" y="92"/>
                    </a:lnTo>
                    <a:lnTo>
                      <a:pt x="35471" y="0"/>
                    </a:ln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1031" name="Google Shape;1031;p43"/>
          <p:cNvGrpSpPr/>
          <p:nvPr/>
        </p:nvGrpSpPr>
        <p:grpSpPr>
          <a:xfrm>
            <a:off x="3477491" y="3367869"/>
            <a:ext cx="3436755" cy="1459826"/>
            <a:chOff x="5883592" y="2839787"/>
            <a:chExt cx="1819216" cy="1459826"/>
          </a:xfrm>
        </p:grpSpPr>
        <p:sp>
          <p:nvSpPr>
            <p:cNvPr id="1032" name="Google Shape;1032;p43"/>
            <p:cNvSpPr/>
            <p:nvPr/>
          </p:nvSpPr>
          <p:spPr>
            <a:xfrm>
              <a:off x="5883592" y="2839787"/>
              <a:ext cx="1819216" cy="1459826"/>
            </a:xfrm>
            <a:custGeom>
              <a:avLst/>
              <a:gdLst/>
              <a:ahLst/>
              <a:cxnLst/>
              <a:rect l="l" t="t" r="r" b="b"/>
              <a:pathLst>
                <a:path w="35472" h="35563" extrusionOk="0">
                  <a:moveTo>
                    <a:pt x="571" y="0"/>
                  </a:moveTo>
                  <a:cubicBezTo>
                    <a:pt x="274" y="0"/>
                    <a:pt x="1" y="274"/>
                    <a:pt x="1" y="662"/>
                  </a:cubicBezTo>
                  <a:lnTo>
                    <a:pt x="1" y="34900"/>
                  </a:lnTo>
                  <a:cubicBezTo>
                    <a:pt x="1" y="35265"/>
                    <a:pt x="274" y="35562"/>
                    <a:pt x="571" y="35562"/>
                  </a:cubicBezTo>
                  <a:lnTo>
                    <a:pt x="34900" y="35562"/>
                  </a:lnTo>
                  <a:cubicBezTo>
                    <a:pt x="35174" y="35562"/>
                    <a:pt x="35471" y="35265"/>
                    <a:pt x="35471" y="34900"/>
                  </a:cubicBezTo>
                  <a:lnTo>
                    <a:pt x="35471" y="662"/>
                  </a:lnTo>
                  <a:cubicBezTo>
                    <a:pt x="35471" y="274"/>
                    <a:pt x="35174" y="0"/>
                    <a:pt x="349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033" name="Google Shape;1033;p43"/>
            <p:cNvGrpSpPr/>
            <p:nvPr/>
          </p:nvGrpSpPr>
          <p:grpSpPr>
            <a:xfrm>
              <a:off x="5883592" y="2843523"/>
              <a:ext cx="1819216" cy="1456091"/>
              <a:chOff x="6725083" y="1049729"/>
              <a:chExt cx="1867778" cy="1656720"/>
            </a:xfrm>
          </p:grpSpPr>
          <p:sp>
            <p:nvSpPr>
              <p:cNvPr id="1034" name="Google Shape;1034;p43"/>
              <p:cNvSpPr/>
              <p:nvPr/>
            </p:nvSpPr>
            <p:spPr>
              <a:xfrm>
                <a:off x="7500047" y="2295584"/>
                <a:ext cx="3232" cy="13672"/>
              </a:xfrm>
              <a:custGeom>
                <a:avLst/>
                <a:gdLst/>
                <a:ahLst/>
                <a:cxnLst/>
                <a:rect l="l" t="t" r="r" b="b"/>
                <a:pathLst>
                  <a:path w="92" h="389" extrusionOk="0">
                    <a:moveTo>
                      <a:pt x="1" y="0"/>
                    </a:moveTo>
                    <a:lnTo>
                      <a:pt x="1" y="388"/>
                    </a:lnTo>
                    <a:lnTo>
                      <a:pt x="92" y="388"/>
                    </a:lnTo>
                    <a:lnTo>
                      <a:pt x="92" y="0"/>
                    </a:ln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5" name="Google Shape;1035;p43"/>
              <p:cNvSpPr/>
              <p:nvPr/>
            </p:nvSpPr>
            <p:spPr>
              <a:xfrm>
                <a:off x="6924591" y="1049729"/>
                <a:ext cx="6055" cy="1656720"/>
              </a:xfrm>
              <a:custGeom>
                <a:avLst/>
                <a:gdLst/>
                <a:ahLst/>
                <a:cxnLst/>
                <a:rect l="l" t="t" r="r" b="b"/>
                <a:pathLst>
                  <a:path w="115" h="35472" extrusionOk="0">
                    <a:moveTo>
                      <a:pt x="1" y="1"/>
                    </a:moveTo>
                    <a:lnTo>
                      <a:pt x="1" y="35471"/>
                    </a:lnTo>
                    <a:lnTo>
                      <a:pt x="115" y="35471"/>
                    </a:lnTo>
                    <a:lnTo>
                      <a:pt x="115" y="1"/>
                    </a:ln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6" name="Google Shape;1036;p43"/>
              <p:cNvSpPr/>
              <p:nvPr/>
            </p:nvSpPr>
            <p:spPr>
              <a:xfrm>
                <a:off x="6725083" y="1200023"/>
                <a:ext cx="1867778" cy="5418"/>
              </a:xfrm>
              <a:custGeom>
                <a:avLst/>
                <a:gdLst/>
                <a:ahLst/>
                <a:cxnLst/>
                <a:rect l="l" t="t" r="r" b="b"/>
                <a:pathLst>
                  <a:path w="35472" h="116" extrusionOk="0">
                    <a:moveTo>
                      <a:pt x="1" y="1"/>
                    </a:moveTo>
                    <a:lnTo>
                      <a:pt x="1" y="115"/>
                    </a:lnTo>
                    <a:lnTo>
                      <a:pt x="35471" y="115"/>
                    </a:lnTo>
                    <a:lnTo>
                      <a:pt x="35471" y="1"/>
                    </a:ln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7" name="Google Shape;1037;p43"/>
              <p:cNvSpPr/>
              <p:nvPr/>
            </p:nvSpPr>
            <p:spPr>
              <a:xfrm>
                <a:off x="6725083" y="1369559"/>
                <a:ext cx="1867778" cy="4297"/>
              </a:xfrm>
              <a:custGeom>
                <a:avLst/>
                <a:gdLst/>
                <a:ahLst/>
                <a:cxnLst/>
                <a:rect l="l" t="t" r="r" b="b"/>
                <a:pathLst>
                  <a:path w="35472" h="92" extrusionOk="0">
                    <a:moveTo>
                      <a:pt x="1" y="0"/>
                    </a:moveTo>
                    <a:lnTo>
                      <a:pt x="1" y="91"/>
                    </a:lnTo>
                    <a:lnTo>
                      <a:pt x="35471" y="91"/>
                    </a:lnTo>
                    <a:lnTo>
                      <a:pt x="35471" y="0"/>
                    </a:ln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8" name="Google Shape;1038;p43"/>
              <p:cNvSpPr/>
              <p:nvPr/>
            </p:nvSpPr>
            <p:spPr>
              <a:xfrm>
                <a:off x="6725083" y="1537974"/>
                <a:ext cx="1867778" cy="4297"/>
              </a:xfrm>
              <a:custGeom>
                <a:avLst/>
                <a:gdLst/>
                <a:ahLst/>
                <a:cxnLst/>
                <a:rect l="l" t="t" r="r" b="b"/>
                <a:pathLst>
                  <a:path w="35472" h="92" extrusionOk="0">
                    <a:moveTo>
                      <a:pt x="1" y="1"/>
                    </a:moveTo>
                    <a:lnTo>
                      <a:pt x="1" y="92"/>
                    </a:lnTo>
                    <a:lnTo>
                      <a:pt x="35471" y="92"/>
                    </a:lnTo>
                    <a:lnTo>
                      <a:pt x="35471" y="1"/>
                    </a:ln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9" name="Google Shape;1039;p43"/>
              <p:cNvSpPr/>
              <p:nvPr/>
            </p:nvSpPr>
            <p:spPr>
              <a:xfrm>
                <a:off x="6725083" y="1706389"/>
                <a:ext cx="1867778" cy="5418"/>
              </a:xfrm>
              <a:custGeom>
                <a:avLst/>
                <a:gdLst/>
                <a:ahLst/>
                <a:cxnLst/>
                <a:rect l="l" t="t" r="r" b="b"/>
                <a:pathLst>
                  <a:path w="35472" h="116" extrusionOk="0">
                    <a:moveTo>
                      <a:pt x="1" y="1"/>
                    </a:moveTo>
                    <a:lnTo>
                      <a:pt x="1" y="115"/>
                    </a:lnTo>
                    <a:lnTo>
                      <a:pt x="35471" y="115"/>
                    </a:lnTo>
                    <a:lnTo>
                      <a:pt x="35471" y="1"/>
                    </a:ln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0" name="Google Shape;1040;p43"/>
              <p:cNvSpPr/>
              <p:nvPr/>
            </p:nvSpPr>
            <p:spPr>
              <a:xfrm>
                <a:off x="6725083" y="1875925"/>
                <a:ext cx="1867778" cy="4297"/>
              </a:xfrm>
              <a:custGeom>
                <a:avLst/>
                <a:gdLst/>
                <a:ahLst/>
                <a:cxnLst/>
                <a:rect l="l" t="t" r="r" b="b"/>
                <a:pathLst>
                  <a:path w="35472" h="92" extrusionOk="0">
                    <a:moveTo>
                      <a:pt x="1" y="0"/>
                    </a:moveTo>
                    <a:lnTo>
                      <a:pt x="1" y="91"/>
                    </a:lnTo>
                    <a:lnTo>
                      <a:pt x="35471" y="91"/>
                    </a:lnTo>
                    <a:lnTo>
                      <a:pt x="35471" y="0"/>
                    </a:ln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1" name="Google Shape;1041;p43"/>
              <p:cNvSpPr/>
              <p:nvPr/>
            </p:nvSpPr>
            <p:spPr>
              <a:xfrm>
                <a:off x="6725083" y="2044340"/>
                <a:ext cx="1867778" cy="4297"/>
              </a:xfrm>
              <a:custGeom>
                <a:avLst/>
                <a:gdLst/>
                <a:ahLst/>
                <a:cxnLst/>
                <a:rect l="l" t="t" r="r" b="b"/>
                <a:pathLst>
                  <a:path w="35472" h="92" extrusionOk="0">
                    <a:moveTo>
                      <a:pt x="1" y="1"/>
                    </a:moveTo>
                    <a:lnTo>
                      <a:pt x="1" y="92"/>
                    </a:lnTo>
                    <a:lnTo>
                      <a:pt x="35471" y="92"/>
                    </a:lnTo>
                    <a:lnTo>
                      <a:pt x="35471" y="1"/>
                    </a:ln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2" name="Google Shape;1042;p43"/>
              <p:cNvSpPr/>
              <p:nvPr/>
            </p:nvSpPr>
            <p:spPr>
              <a:xfrm>
                <a:off x="6725083" y="2212755"/>
                <a:ext cx="1867778" cy="5418"/>
              </a:xfrm>
              <a:custGeom>
                <a:avLst/>
                <a:gdLst/>
                <a:ahLst/>
                <a:cxnLst/>
                <a:rect l="l" t="t" r="r" b="b"/>
                <a:pathLst>
                  <a:path w="35472" h="116" extrusionOk="0">
                    <a:moveTo>
                      <a:pt x="1" y="1"/>
                    </a:moveTo>
                    <a:lnTo>
                      <a:pt x="1" y="115"/>
                    </a:lnTo>
                    <a:lnTo>
                      <a:pt x="35471" y="115"/>
                    </a:lnTo>
                    <a:lnTo>
                      <a:pt x="35471" y="1"/>
                    </a:ln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3" name="Google Shape;1043;p43"/>
              <p:cNvSpPr/>
              <p:nvPr/>
            </p:nvSpPr>
            <p:spPr>
              <a:xfrm>
                <a:off x="6725083" y="2377994"/>
                <a:ext cx="1867778" cy="4344"/>
              </a:xfrm>
              <a:custGeom>
                <a:avLst/>
                <a:gdLst/>
                <a:ahLst/>
                <a:cxnLst/>
                <a:rect l="l" t="t" r="r" b="b"/>
                <a:pathLst>
                  <a:path w="35472" h="93" extrusionOk="0">
                    <a:moveTo>
                      <a:pt x="1" y="1"/>
                    </a:moveTo>
                    <a:lnTo>
                      <a:pt x="1" y="92"/>
                    </a:lnTo>
                    <a:lnTo>
                      <a:pt x="35471" y="92"/>
                    </a:lnTo>
                    <a:lnTo>
                      <a:pt x="35471" y="1"/>
                    </a:ln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4" name="Google Shape;1044;p43"/>
              <p:cNvSpPr/>
              <p:nvPr/>
            </p:nvSpPr>
            <p:spPr>
              <a:xfrm>
                <a:off x="6725083" y="2546456"/>
                <a:ext cx="1867778" cy="4297"/>
              </a:xfrm>
              <a:custGeom>
                <a:avLst/>
                <a:gdLst/>
                <a:ahLst/>
                <a:cxnLst/>
                <a:rect l="l" t="t" r="r" b="b"/>
                <a:pathLst>
                  <a:path w="35472" h="92" extrusionOk="0">
                    <a:moveTo>
                      <a:pt x="1" y="0"/>
                    </a:moveTo>
                    <a:lnTo>
                      <a:pt x="1" y="92"/>
                    </a:lnTo>
                    <a:lnTo>
                      <a:pt x="35471" y="92"/>
                    </a:lnTo>
                    <a:lnTo>
                      <a:pt x="35471" y="0"/>
                    </a:ln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1045" name="Google Shape;1045;p43"/>
          <p:cNvSpPr/>
          <p:nvPr/>
        </p:nvSpPr>
        <p:spPr>
          <a:xfrm rot="9465825">
            <a:off x="8051562" y="1319523"/>
            <a:ext cx="638958" cy="831250"/>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rgbClr val="EA9999">
              <a:alpha val="45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6" name="Google Shape;1046;p43"/>
          <p:cNvSpPr/>
          <p:nvPr/>
        </p:nvSpPr>
        <p:spPr>
          <a:xfrm rot="12134175" flipV="1">
            <a:off x="6357005" y="4279980"/>
            <a:ext cx="638958" cy="831250"/>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rgbClr val="EA9999">
              <a:alpha val="45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7" name="Google Shape;1047;p43"/>
          <p:cNvSpPr/>
          <p:nvPr/>
        </p:nvSpPr>
        <p:spPr>
          <a:xfrm rot="-6431524">
            <a:off x="1572243" y="1287938"/>
            <a:ext cx="638975" cy="831271"/>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rgbClr val="FBD15B">
              <a:alpha val="45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8" name="Google Shape;1048;p43"/>
          <p:cNvSpPr/>
          <p:nvPr/>
        </p:nvSpPr>
        <p:spPr>
          <a:xfrm>
            <a:off x="877727" y="571501"/>
            <a:ext cx="357633" cy="471996"/>
          </a:xfrm>
          <a:custGeom>
            <a:avLst/>
            <a:gdLst/>
            <a:ahLst/>
            <a:cxnLst/>
            <a:rect l="l" t="t" r="r" b="b"/>
            <a:pathLst>
              <a:path w="10181" h="13429" extrusionOk="0">
                <a:moveTo>
                  <a:pt x="7591" y="0"/>
                </a:moveTo>
                <a:cubicBezTo>
                  <a:pt x="6778" y="0"/>
                  <a:pt x="6011" y="430"/>
                  <a:pt x="5616" y="1220"/>
                </a:cubicBezTo>
                <a:lnTo>
                  <a:pt x="480" y="10715"/>
                </a:lnTo>
                <a:cubicBezTo>
                  <a:pt x="1" y="11674"/>
                  <a:pt x="389" y="12723"/>
                  <a:pt x="1256" y="13203"/>
                </a:cubicBezTo>
                <a:cubicBezTo>
                  <a:pt x="1552" y="13354"/>
                  <a:pt x="1859" y="13428"/>
                  <a:pt x="2156" y="13428"/>
                </a:cubicBezTo>
                <a:cubicBezTo>
                  <a:pt x="2799" y="13428"/>
                  <a:pt x="3394" y="13082"/>
                  <a:pt x="3721" y="12427"/>
                </a:cubicBezTo>
                <a:lnTo>
                  <a:pt x="8195" y="4164"/>
                </a:lnTo>
                <a:cubicBezTo>
                  <a:pt x="8469" y="3502"/>
                  <a:pt x="8286" y="2635"/>
                  <a:pt x="7533" y="2270"/>
                </a:cubicBezTo>
                <a:cubicBezTo>
                  <a:pt x="7320" y="2149"/>
                  <a:pt x="7091" y="2092"/>
                  <a:pt x="6865" y="2092"/>
                </a:cubicBezTo>
                <a:cubicBezTo>
                  <a:pt x="6367" y="2092"/>
                  <a:pt x="5883" y="2369"/>
                  <a:pt x="5616" y="2840"/>
                </a:cubicBezTo>
                <a:lnTo>
                  <a:pt x="2397" y="9003"/>
                </a:lnTo>
                <a:cubicBezTo>
                  <a:pt x="2283" y="9117"/>
                  <a:pt x="2397" y="9208"/>
                  <a:pt x="2397" y="9208"/>
                </a:cubicBezTo>
                <a:cubicBezTo>
                  <a:pt x="2428" y="9239"/>
                  <a:pt x="2458" y="9249"/>
                  <a:pt x="2485" y="9249"/>
                </a:cubicBezTo>
                <a:cubicBezTo>
                  <a:pt x="2539" y="9249"/>
                  <a:pt x="2580" y="9208"/>
                  <a:pt x="2580" y="9208"/>
                </a:cubicBezTo>
                <a:lnTo>
                  <a:pt x="5913" y="3023"/>
                </a:lnTo>
                <a:cubicBezTo>
                  <a:pt x="6101" y="2631"/>
                  <a:pt x="6472" y="2368"/>
                  <a:pt x="6872" y="2368"/>
                </a:cubicBezTo>
                <a:cubicBezTo>
                  <a:pt x="7053" y="2368"/>
                  <a:pt x="7241" y="2422"/>
                  <a:pt x="7419" y="2543"/>
                </a:cubicBezTo>
                <a:cubicBezTo>
                  <a:pt x="7990" y="2840"/>
                  <a:pt x="8195" y="3502"/>
                  <a:pt x="7898" y="4073"/>
                </a:cubicBezTo>
                <a:lnTo>
                  <a:pt x="3539" y="12335"/>
                </a:lnTo>
                <a:cubicBezTo>
                  <a:pt x="3269" y="12875"/>
                  <a:pt x="2723" y="13172"/>
                  <a:pt x="2162" y="13172"/>
                </a:cubicBezTo>
                <a:cubicBezTo>
                  <a:pt x="1916" y="13172"/>
                  <a:pt x="1668" y="13115"/>
                  <a:pt x="1439" y="12997"/>
                </a:cubicBezTo>
                <a:cubicBezTo>
                  <a:pt x="686" y="12632"/>
                  <a:pt x="389" y="11674"/>
                  <a:pt x="777" y="10920"/>
                </a:cubicBezTo>
                <a:lnTo>
                  <a:pt x="5821" y="1311"/>
                </a:lnTo>
                <a:cubicBezTo>
                  <a:pt x="6227" y="630"/>
                  <a:pt x="6920" y="248"/>
                  <a:pt x="7624" y="248"/>
                </a:cubicBezTo>
                <a:cubicBezTo>
                  <a:pt x="7910" y="248"/>
                  <a:pt x="8198" y="311"/>
                  <a:pt x="8469" y="443"/>
                </a:cubicBezTo>
                <a:cubicBezTo>
                  <a:pt x="9519" y="1014"/>
                  <a:pt x="9907" y="2270"/>
                  <a:pt x="9336" y="3205"/>
                </a:cubicBezTo>
                <a:lnTo>
                  <a:pt x="5342" y="10715"/>
                </a:lnTo>
                <a:cubicBezTo>
                  <a:pt x="5342" y="10829"/>
                  <a:pt x="5342" y="10829"/>
                  <a:pt x="5433" y="10920"/>
                </a:cubicBezTo>
                <a:cubicBezTo>
                  <a:pt x="5433" y="10920"/>
                  <a:pt x="5525" y="10920"/>
                  <a:pt x="5616" y="10829"/>
                </a:cubicBezTo>
                <a:lnTo>
                  <a:pt x="9610" y="3297"/>
                </a:lnTo>
                <a:cubicBezTo>
                  <a:pt x="10181" y="2270"/>
                  <a:pt x="9702" y="832"/>
                  <a:pt x="8674" y="261"/>
                </a:cubicBezTo>
                <a:cubicBezTo>
                  <a:pt x="8323" y="85"/>
                  <a:pt x="7952" y="0"/>
                  <a:pt x="7591"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9" name="Google Shape;1049;p43"/>
          <p:cNvSpPr/>
          <p:nvPr/>
        </p:nvSpPr>
        <p:spPr>
          <a:xfrm>
            <a:off x="1175213" y="753671"/>
            <a:ext cx="220495" cy="516668"/>
          </a:xfrm>
          <a:custGeom>
            <a:avLst/>
            <a:gdLst/>
            <a:ahLst/>
            <a:cxnLst/>
            <a:rect l="l" t="t" r="r" b="b"/>
            <a:pathLst>
              <a:path w="6277" h="14700" extrusionOk="0">
                <a:moveTo>
                  <a:pt x="3859" y="1"/>
                </a:moveTo>
                <a:cubicBezTo>
                  <a:pt x="2821" y="1"/>
                  <a:pt x="1794" y="815"/>
                  <a:pt x="1712" y="1925"/>
                </a:cubicBezTo>
                <a:lnTo>
                  <a:pt x="91" y="12585"/>
                </a:lnTo>
                <a:cubicBezTo>
                  <a:pt x="0" y="13635"/>
                  <a:pt x="662" y="14571"/>
                  <a:pt x="1712" y="14662"/>
                </a:cubicBezTo>
                <a:cubicBezTo>
                  <a:pt x="1829" y="14687"/>
                  <a:pt x="1947" y="14699"/>
                  <a:pt x="2063" y="14699"/>
                </a:cubicBezTo>
                <a:cubicBezTo>
                  <a:pt x="2893" y="14699"/>
                  <a:pt x="3640" y="14077"/>
                  <a:pt x="3721" y="13155"/>
                </a:cubicBezTo>
                <a:lnTo>
                  <a:pt x="5136" y="3934"/>
                </a:lnTo>
                <a:cubicBezTo>
                  <a:pt x="5227" y="3067"/>
                  <a:pt x="4656" y="2405"/>
                  <a:pt x="3903" y="2314"/>
                </a:cubicBezTo>
                <a:cubicBezTo>
                  <a:pt x="3798" y="2285"/>
                  <a:pt x="3693" y="2271"/>
                  <a:pt x="3588" y="2271"/>
                </a:cubicBezTo>
                <a:cubicBezTo>
                  <a:pt x="2947" y="2271"/>
                  <a:pt x="2361" y="2787"/>
                  <a:pt x="2283" y="3455"/>
                </a:cubicBezTo>
                <a:lnTo>
                  <a:pt x="1233" y="10394"/>
                </a:lnTo>
                <a:cubicBezTo>
                  <a:pt x="1233" y="10485"/>
                  <a:pt x="1347" y="10576"/>
                  <a:pt x="1438" y="10576"/>
                </a:cubicBezTo>
                <a:lnTo>
                  <a:pt x="1529" y="10485"/>
                </a:lnTo>
                <a:lnTo>
                  <a:pt x="2579" y="3546"/>
                </a:lnTo>
                <a:cubicBezTo>
                  <a:pt x="2663" y="2939"/>
                  <a:pt x="3151" y="2485"/>
                  <a:pt x="3742" y="2485"/>
                </a:cubicBezTo>
                <a:cubicBezTo>
                  <a:pt x="3795" y="2485"/>
                  <a:pt x="3849" y="2489"/>
                  <a:pt x="3903" y="2496"/>
                </a:cubicBezTo>
                <a:cubicBezTo>
                  <a:pt x="4474" y="2587"/>
                  <a:pt x="4953" y="3158"/>
                  <a:pt x="4862" y="3820"/>
                </a:cubicBezTo>
                <a:lnTo>
                  <a:pt x="3515" y="13155"/>
                </a:lnTo>
                <a:cubicBezTo>
                  <a:pt x="3345" y="13941"/>
                  <a:pt x="2683" y="14489"/>
                  <a:pt x="1893" y="14489"/>
                </a:cubicBezTo>
                <a:cubicBezTo>
                  <a:pt x="1833" y="14489"/>
                  <a:pt x="1773" y="14486"/>
                  <a:pt x="1712" y="14479"/>
                </a:cubicBezTo>
                <a:cubicBezTo>
                  <a:pt x="867" y="14297"/>
                  <a:pt x="297" y="13521"/>
                  <a:pt x="388" y="12676"/>
                </a:cubicBezTo>
                <a:lnTo>
                  <a:pt x="1917" y="1925"/>
                </a:lnTo>
                <a:cubicBezTo>
                  <a:pt x="2081" y="982"/>
                  <a:pt x="2947" y="278"/>
                  <a:pt x="3882" y="278"/>
                </a:cubicBezTo>
                <a:cubicBezTo>
                  <a:pt x="3988" y="278"/>
                  <a:pt x="4094" y="286"/>
                  <a:pt x="4200" y="305"/>
                </a:cubicBezTo>
                <a:cubicBezTo>
                  <a:pt x="5341" y="396"/>
                  <a:pt x="6003" y="1446"/>
                  <a:pt x="5912" y="2496"/>
                </a:cubicBezTo>
                <a:lnTo>
                  <a:pt x="4656" y="10964"/>
                </a:lnTo>
                <a:cubicBezTo>
                  <a:pt x="4656" y="11056"/>
                  <a:pt x="4656" y="11147"/>
                  <a:pt x="4770" y="11147"/>
                </a:cubicBezTo>
                <a:cubicBezTo>
                  <a:pt x="4862" y="11147"/>
                  <a:pt x="4953" y="11056"/>
                  <a:pt x="4953" y="11056"/>
                </a:cubicBezTo>
                <a:lnTo>
                  <a:pt x="6186" y="2587"/>
                </a:lnTo>
                <a:cubicBezTo>
                  <a:pt x="6277" y="1355"/>
                  <a:pt x="5432" y="214"/>
                  <a:pt x="4200" y="31"/>
                </a:cubicBezTo>
                <a:cubicBezTo>
                  <a:pt x="4087" y="11"/>
                  <a:pt x="3973" y="1"/>
                  <a:pt x="3859"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1" name="Google Shape;1051;p43"/>
          <p:cNvSpPr txBox="1">
            <a:spLocks noGrp="1"/>
          </p:cNvSpPr>
          <p:nvPr>
            <p:ph type="title" idx="3"/>
          </p:nvPr>
        </p:nvSpPr>
        <p:spPr>
          <a:xfrm>
            <a:off x="6117246" y="308240"/>
            <a:ext cx="1752000" cy="486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2400" dirty="0" smtClean="0">
                <a:solidFill>
                  <a:srgbClr val="C00000"/>
                </a:solidFill>
                <a:latin typeface="+mn-lt"/>
              </a:rPr>
              <a:t>03</a:t>
            </a:r>
            <a:endParaRPr sz="2400" dirty="0">
              <a:solidFill>
                <a:srgbClr val="C00000"/>
              </a:solidFill>
              <a:latin typeface="+mn-lt"/>
            </a:endParaRPr>
          </a:p>
        </p:txBody>
      </p:sp>
      <p:sp>
        <p:nvSpPr>
          <p:cNvPr id="1052" name="Google Shape;1052;p43"/>
          <p:cNvSpPr txBox="1">
            <a:spLocks noGrp="1"/>
          </p:cNvSpPr>
          <p:nvPr>
            <p:ph type="title" idx="2"/>
          </p:nvPr>
        </p:nvSpPr>
        <p:spPr>
          <a:xfrm>
            <a:off x="2264310" y="327941"/>
            <a:ext cx="1752000" cy="486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2400" dirty="0" smtClean="0">
                <a:solidFill>
                  <a:srgbClr val="C00000"/>
                </a:solidFill>
                <a:latin typeface="+mn-lt"/>
              </a:rPr>
              <a:t>02</a:t>
            </a:r>
            <a:endParaRPr sz="2400" dirty="0">
              <a:solidFill>
                <a:srgbClr val="C00000"/>
              </a:solidFill>
              <a:latin typeface="+mn-lt"/>
            </a:endParaRPr>
          </a:p>
        </p:txBody>
      </p:sp>
      <p:sp>
        <p:nvSpPr>
          <p:cNvPr id="1055" name="Google Shape;1055;p43"/>
          <p:cNvSpPr txBox="1">
            <a:spLocks noGrp="1"/>
          </p:cNvSpPr>
          <p:nvPr>
            <p:ph type="title" idx="5"/>
          </p:nvPr>
        </p:nvSpPr>
        <p:spPr>
          <a:xfrm>
            <a:off x="1335594" y="3665906"/>
            <a:ext cx="1752000" cy="486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2400" dirty="0" smtClean="0">
                <a:solidFill>
                  <a:srgbClr val="C00000"/>
                </a:solidFill>
                <a:latin typeface="+mn-lt"/>
              </a:rPr>
              <a:t>04</a:t>
            </a:r>
            <a:endParaRPr sz="2400" dirty="0">
              <a:solidFill>
                <a:srgbClr val="C00000"/>
              </a:solidFill>
              <a:latin typeface="+mn-lt"/>
            </a:endParaRPr>
          </a:p>
        </p:txBody>
      </p:sp>
      <p:sp>
        <p:nvSpPr>
          <p:cNvPr id="1057" name="Google Shape;1057;p43"/>
          <p:cNvSpPr/>
          <p:nvPr/>
        </p:nvSpPr>
        <p:spPr>
          <a:xfrm rot="6299960">
            <a:off x="6671356" y="965403"/>
            <a:ext cx="643780" cy="441047"/>
          </a:xfrm>
          <a:custGeom>
            <a:avLst/>
            <a:gdLst/>
            <a:ahLst/>
            <a:cxnLst/>
            <a:rect l="l" t="t" r="r" b="b"/>
            <a:pathLst>
              <a:path w="31532" h="22646" extrusionOk="0">
                <a:moveTo>
                  <a:pt x="20234" y="1340"/>
                </a:moveTo>
                <a:lnTo>
                  <a:pt x="20234" y="1468"/>
                </a:lnTo>
                <a:lnTo>
                  <a:pt x="20362" y="1468"/>
                </a:lnTo>
                <a:lnTo>
                  <a:pt x="20362" y="1596"/>
                </a:lnTo>
                <a:cubicBezTo>
                  <a:pt x="20362" y="1723"/>
                  <a:pt x="20489" y="1723"/>
                  <a:pt x="20489" y="1851"/>
                </a:cubicBezTo>
                <a:lnTo>
                  <a:pt x="20489" y="3191"/>
                </a:lnTo>
                <a:cubicBezTo>
                  <a:pt x="20234" y="4372"/>
                  <a:pt x="19947" y="5585"/>
                  <a:pt x="19564" y="6766"/>
                </a:cubicBezTo>
                <a:cubicBezTo>
                  <a:pt x="19436" y="7436"/>
                  <a:pt x="19149" y="8106"/>
                  <a:pt x="18894" y="8904"/>
                </a:cubicBezTo>
                <a:cubicBezTo>
                  <a:pt x="18766" y="9447"/>
                  <a:pt x="18479" y="9957"/>
                  <a:pt x="18351" y="10500"/>
                </a:cubicBezTo>
                <a:cubicBezTo>
                  <a:pt x="18096" y="10915"/>
                  <a:pt x="17840" y="11425"/>
                  <a:pt x="17553" y="11968"/>
                </a:cubicBezTo>
                <a:cubicBezTo>
                  <a:pt x="17298" y="11170"/>
                  <a:pt x="17170" y="10372"/>
                  <a:pt x="17043" y="9574"/>
                </a:cubicBezTo>
                <a:cubicBezTo>
                  <a:pt x="16883" y="8521"/>
                  <a:pt x="16883" y="7436"/>
                  <a:pt x="17043" y="6383"/>
                </a:cubicBezTo>
                <a:cubicBezTo>
                  <a:pt x="17170" y="5585"/>
                  <a:pt x="17298" y="4915"/>
                  <a:pt x="17553" y="4245"/>
                </a:cubicBezTo>
                <a:cubicBezTo>
                  <a:pt x="17840" y="3734"/>
                  <a:pt x="18096" y="3191"/>
                  <a:pt x="18479" y="2649"/>
                </a:cubicBezTo>
                <a:cubicBezTo>
                  <a:pt x="18766" y="2394"/>
                  <a:pt x="19021" y="1979"/>
                  <a:pt x="19436" y="1723"/>
                </a:cubicBezTo>
                <a:cubicBezTo>
                  <a:pt x="19564" y="1596"/>
                  <a:pt x="19691" y="1468"/>
                  <a:pt x="19819" y="1468"/>
                </a:cubicBezTo>
                <a:cubicBezTo>
                  <a:pt x="19947" y="1340"/>
                  <a:pt x="19947" y="1340"/>
                  <a:pt x="20074" y="1340"/>
                </a:cubicBezTo>
                <a:close/>
                <a:moveTo>
                  <a:pt x="19564" y="0"/>
                </a:moveTo>
                <a:cubicBezTo>
                  <a:pt x="19564" y="0"/>
                  <a:pt x="19436" y="128"/>
                  <a:pt x="19277" y="128"/>
                </a:cubicBezTo>
                <a:cubicBezTo>
                  <a:pt x="19021" y="255"/>
                  <a:pt x="18766" y="383"/>
                  <a:pt x="18479" y="543"/>
                </a:cubicBezTo>
                <a:cubicBezTo>
                  <a:pt x="17553" y="1340"/>
                  <a:pt x="16755" y="2266"/>
                  <a:pt x="16245" y="3191"/>
                </a:cubicBezTo>
                <a:cubicBezTo>
                  <a:pt x="15957" y="3734"/>
                  <a:pt x="15830" y="4245"/>
                  <a:pt x="15702" y="4787"/>
                </a:cubicBezTo>
                <a:cubicBezTo>
                  <a:pt x="15574" y="5457"/>
                  <a:pt x="15447" y="5968"/>
                  <a:pt x="15287" y="6511"/>
                </a:cubicBezTo>
                <a:cubicBezTo>
                  <a:pt x="15160" y="7851"/>
                  <a:pt x="15287" y="9032"/>
                  <a:pt x="15447" y="10245"/>
                </a:cubicBezTo>
                <a:cubicBezTo>
                  <a:pt x="15447" y="10915"/>
                  <a:pt x="15574" y="11425"/>
                  <a:pt x="15702" y="11968"/>
                </a:cubicBezTo>
                <a:cubicBezTo>
                  <a:pt x="15957" y="12638"/>
                  <a:pt x="16085" y="13149"/>
                  <a:pt x="16372" y="13691"/>
                </a:cubicBezTo>
                <a:cubicBezTo>
                  <a:pt x="16372" y="13819"/>
                  <a:pt x="16500" y="13947"/>
                  <a:pt x="16500" y="13947"/>
                </a:cubicBezTo>
                <a:cubicBezTo>
                  <a:pt x="16372" y="14234"/>
                  <a:pt x="16245" y="14489"/>
                  <a:pt x="16085" y="14744"/>
                </a:cubicBezTo>
                <a:cubicBezTo>
                  <a:pt x="15830" y="15159"/>
                  <a:pt x="15447" y="15542"/>
                  <a:pt x="15160" y="15957"/>
                </a:cubicBezTo>
                <a:cubicBezTo>
                  <a:pt x="14234" y="17138"/>
                  <a:pt x="13181" y="18223"/>
                  <a:pt x="11968" y="19149"/>
                </a:cubicBezTo>
                <a:cubicBezTo>
                  <a:pt x="11298" y="19691"/>
                  <a:pt x="10660" y="20202"/>
                  <a:pt x="9862" y="20489"/>
                </a:cubicBezTo>
                <a:cubicBezTo>
                  <a:pt x="9447" y="20744"/>
                  <a:pt x="8904" y="20872"/>
                  <a:pt x="8521" y="20872"/>
                </a:cubicBezTo>
                <a:cubicBezTo>
                  <a:pt x="8250" y="20936"/>
                  <a:pt x="8019" y="20968"/>
                  <a:pt x="7803" y="20968"/>
                </a:cubicBezTo>
                <a:cubicBezTo>
                  <a:pt x="7588" y="20968"/>
                  <a:pt x="7388" y="20936"/>
                  <a:pt x="7181" y="20872"/>
                </a:cubicBezTo>
                <a:cubicBezTo>
                  <a:pt x="6798" y="20872"/>
                  <a:pt x="6255" y="20744"/>
                  <a:pt x="5873" y="20489"/>
                </a:cubicBezTo>
                <a:cubicBezTo>
                  <a:pt x="5585" y="20329"/>
                  <a:pt x="5202" y="20202"/>
                  <a:pt x="4915" y="20074"/>
                </a:cubicBezTo>
                <a:cubicBezTo>
                  <a:pt x="4660" y="19691"/>
                  <a:pt x="4404" y="19404"/>
                  <a:pt x="4117" y="19149"/>
                </a:cubicBezTo>
                <a:cubicBezTo>
                  <a:pt x="3734" y="18606"/>
                  <a:pt x="3319" y="17936"/>
                  <a:pt x="3064" y="17298"/>
                </a:cubicBezTo>
                <a:cubicBezTo>
                  <a:pt x="2936" y="17010"/>
                  <a:pt x="2809" y="16755"/>
                  <a:pt x="2681" y="16500"/>
                </a:cubicBezTo>
                <a:cubicBezTo>
                  <a:pt x="2394" y="15830"/>
                  <a:pt x="2139" y="15159"/>
                  <a:pt x="2011" y="14489"/>
                </a:cubicBezTo>
                <a:cubicBezTo>
                  <a:pt x="1883" y="14106"/>
                  <a:pt x="1883" y="13564"/>
                  <a:pt x="1724" y="13149"/>
                </a:cubicBezTo>
                <a:cubicBezTo>
                  <a:pt x="1596" y="12893"/>
                  <a:pt x="1596" y="12638"/>
                  <a:pt x="1596" y="12223"/>
                </a:cubicBezTo>
                <a:cubicBezTo>
                  <a:pt x="1596" y="11840"/>
                  <a:pt x="1468" y="11553"/>
                  <a:pt x="1468" y="11170"/>
                </a:cubicBezTo>
                <a:cubicBezTo>
                  <a:pt x="1468" y="10755"/>
                  <a:pt x="1596" y="10372"/>
                  <a:pt x="1596" y="9957"/>
                </a:cubicBezTo>
                <a:cubicBezTo>
                  <a:pt x="1596" y="9574"/>
                  <a:pt x="1213" y="9319"/>
                  <a:pt x="798" y="9319"/>
                </a:cubicBezTo>
                <a:cubicBezTo>
                  <a:pt x="670" y="9319"/>
                  <a:pt x="543" y="9319"/>
                  <a:pt x="287" y="9447"/>
                </a:cubicBezTo>
                <a:cubicBezTo>
                  <a:pt x="128" y="9574"/>
                  <a:pt x="128" y="9830"/>
                  <a:pt x="128" y="9957"/>
                </a:cubicBezTo>
                <a:cubicBezTo>
                  <a:pt x="128" y="10500"/>
                  <a:pt x="0" y="10915"/>
                  <a:pt x="0" y="11425"/>
                </a:cubicBezTo>
                <a:cubicBezTo>
                  <a:pt x="0" y="11840"/>
                  <a:pt x="128" y="12223"/>
                  <a:pt x="128" y="12638"/>
                </a:cubicBezTo>
                <a:cubicBezTo>
                  <a:pt x="287" y="13564"/>
                  <a:pt x="415" y="14489"/>
                  <a:pt x="670" y="15287"/>
                </a:cubicBezTo>
                <a:cubicBezTo>
                  <a:pt x="798" y="15830"/>
                  <a:pt x="926" y="16213"/>
                  <a:pt x="1085" y="16627"/>
                </a:cubicBezTo>
                <a:cubicBezTo>
                  <a:pt x="1213" y="17010"/>
                  <a:pt x="1468" y="17553"/>
                  <a:pt x="1596" y="17936"/>
                </a:cubicBezTo>
                <a:cubicBezTo>
                  <a:pt x="2011" y="18893"/>
                  <a:pt x="2521" y="19819"/>
                  <a:pt x="3192" y="20617"/>
                </a:cubicBezTo>
                <a:cubicBezTo>
                  <a:pt x="3990" y="21542"/>
                  <a:pt x="5075" y="22212"/>
                  <a:pt x="6128" y="22468"/>
                </a:cubicBezTo>
                <a:cubicBezTo>
                  <a:pt x="6730" y="22583"/>
                  <a:pt x="7301" y="22646"/>
                  <a:pt x="7856" y="22646"/>
                </a:cubicBezTo>
                <a:cubicBezTo>
                  <a:pt x="8536" y="22646"/>
                  <a:pt x="9194" y="22551"/>
                  <a:pt x="9862" y="22340"/>
                </a:cubicBezTo>
                <a:cubicBezTo>
                  <a:pt x="11043" y="21925"/>
                  <a:pt x="12096" y="21287"/>
                  <a:pt x="13181" y="20489"/>
                </a:cubicBezTo>
                <a:cubicBezTo>
                  <a:pt x="14106" y="19691"/>
                  <a:pt x="14904" y="18893"/>
                  <a:pt x="15702" y="17936"/>
                </a:cubicBezTo>
                <a:cubicBezTo>
                  <a:pt x="16372" y="17138"/>
                  <a:pt x="16883" y="16340"/>
                  <a:pt x="17426" y="15415"/>
                </a:cubicBezTo>
                <a:cubicBezTo>
                  <a:pt x="17840" y="15830"/>
                  <a:pt x="18223" y="16213"/>
                  <a:pt x="18638" y="16500"/>
                </a:cubicBezTo>
                <a:cubicBezTo>
                  <a:pt x="19564" y="17298"/>
                  <a:pt x="20617" y="17808"/>
                  <a:pt x="21670" y="18095"/>
                </a:cubicBezTo>
                <a:cubicBezTo>
                  <a:pt x="22085" y="18223"/>
                  <a:pt x="22340" y="18223"/>
                  <a:pt x="22755" y="18351"/>
                </a:cubicBezTo>
                <a:lnTo>
                  <a:pt x="23681" y="18351"/>
                </a:lnTo>
                <a:cubicBezTo>
                  <a:pt x="24351" y="18351"/>
                  <a:pt x="25021" y="18223"/>
                  <a:pt x="25532" y="17936"/>
                </a:cubicBezTo>
                <a:cubicBezTo>
                  <a:pt x="26202" y="17808"/>
                  <a:pt x="26745" y="17553"/>
                  <a:pt x="27255" y="17298"/>
                </a:cubicBezTo>
                <a:cubicBezTo>
                  <a:pt x="27670" y="17010"/>
                  <a:pt x="28053" y="16755"/>
                  <a:pt x="28468" y="16500"/>
                </a:cubicBezTo>
                <a:lnTo>
                  <a:pt x="28468" y="16500"/>
                </a:lnTo>
                <a:cubicBezTo>
                  <a:pt x="27925" y="17425"/>
                  <a:pt x="27415" y="18351"/>
                  <a:pt x="26872" y="19276"/>
                </a:cubicBezTo>
                <a:cubicBezTo>
                  <a:pt x="26745" y="19532"/>
                  <a:pt x="26872" y="19947"/>
                  <a:pt x="27127" y="20202"/>
                </a:cubicBezTo>
                <a:cubicBezTo>
                  <a:pt x="27239" y="20236"/>
                  <a:pt x="27348" y="20252"/>
                  <a:pt x="27450" y="20252"/>
                </a:cubicBezTo>
                <a:cubicBezTo>
                  <a:pt x="27729" y="20252"/>
                  <a:pt x="27960" y="20133"/>
                  <a:pt x="28053" y="19947"/>
                </a:cubicBezTo>
                <a:cubicBezTo>
                  <a:pt x="28723" y="18893"/>
                  <a:pt x="29393" y="17808"/>
                  <a:pt x="29936" y="16755"/>
                </a:cubicBezTo>
                <a:cubicBezTo>
                  <a:pt x="30191" y="16213"/>
                  <a:pt x="30447" y="15702"/>
                  <a:pt x="30734" y="15287"/>
                </a:cubicBezTo>
                <a:cubicBezTo>
                  <a:pt x="30861" y="14904"/>
                  <a:pt x="30989" y="14617"/>
                  <a:pt x="31117" y="14361"/>
                </a:cubicBezTo>
                <a:cubicBezTo>
                  <a:pt x="31117" y="14234"/>
                  <a:pt x="31244" y="14106"/>
                  <a:pt x="31244" y="13947"/>
                </a:cubicBezTo>
                <a:cubicBezTo>
                  <a:pt x="31532" y="13819"/>
                  <a:pt x="31532" y="13691"/>
                  <a:pt x="31532" y="13436"/>
                </a:cubicBezTo>
                <a:cubicBezTo>
                  <a:pt x="31532" y="13021"/>
                  <a:pt x="31404" y="12766"/>
                  <a:pt x="30989" y="12766"/>
                </a:cubicBezTo>
                <a:cubicBezTo>
                  <a:pt x="30989" y="12638"/>
                  <a:pt x="30861" y="12638"/>
                  <a:pt x="30734" y="12638"/>
                </a:cubicBezTo>
                <a:cubicBezTo>
                  <a:pt x="30319" y="12510"/>
                  <a:pt x="29808" y="12510"/>
                  <a:pt x="29393" y="12351"/>
                </a:cubicBezTo>
                <a:cubicBezTo>
                  <a:pt x="28340" y="12096"/>
                  <a:pt x="27415" y="11713"/>
                  <a:pt x="26457" y="11425"/>
                </a:cubicBezTo>
                <a:lnTo>
                  <a:pt x="26202" y="11425"/>
                </a:lnTo>
                <a:cubicBezTo>
                  <a:pt x="25819" y="11425"/>
                  <a:pt x="25532" y="11713"/>
                  <a:pt x="25404" y="11968"/>
                </a:cubicBezTo>
                <a:cubicBezTo>
                  <a:pt x="25276" y="12510"/>
                  <a:pt x="25532" y="12893"/>
                  <a:pt x="26074" y="13021"/>
                </a:cubicBezTo>
                <a:cubicBezTo>
                  <a:pt x="26745" y="13308"/>
                  <a:pt x="27542" y="13436"/>
                  <a:pt x="28340" y="13691"/>
                </a:cubicBezTo>
                <a:cubicBezTo>
                  <a:pt x="28468" y="13691"/>
                  <a:pt x="28596" y="13691"/>
                  <a:pt x="28723" y="13819"/>
                </a:cubicBezTo>
                <a:cubicBezTo>
                  <a:pt x="28468" y="14106"/>
                  <a:pt x="28053" y="14361"/>
                  <a:pt x="27798" y="14617"/>
                </a:cubicBezTo>
                <a:cubicBezTo>
                  <a:pt x="27127" y="15159"/>
                  <a:pt x="26330" y="15542"/>
                  <a:pt x="25659" y="15957"/>
                </a:cubicBezTo>
                <a:cubicBezTo>
                  <a:pt x="25149" y="16085"/>
                  <a:pt x="24606" y="16340"/>
                  <a:pt x="24064" y="16340"/>
                </a:cubicBezTo>
                <a:cubicBezTo>
                  <a:pt x="23872" y="16420"/>
                  <a:pt x="23641" y="16460"/>
                  <a:pt x="23409" y="16460"/>
                </a:cubicBezTo>
                <a:cubicBezTo>
                  <a:pt x="23178" y="16460"/>
                  <a:pt x="22947" y="16420"/>
                  <a:pt x="22755" y="16340"/>
                </a:cubicBezTo>
                <a:cubicBezTo>
                  <a:pt x="22213" y="16340"/>
                  <a:pt x="21830" y="16213"/>
                  <a:pt x="21287" y="15957"/>
                </a:cubicBezTo>
                <a:cubicBezTo>
                  <a:pt x="20745" y="15702"/>
                  <a:pt x="20234" y="15415"/>
                  <a:pt x="19819" y="15159"/>
                </a:cubicBezTo>
                <a:lnTo>
                  <a:pt x="18638" y="13947"/>
                </a:lnTo>
                <a:cubicBezTo>
                  <a:pt x="18638" y="13819"/>
                  <a:pt x="18479" y="13691"/>
                  <a:pt x="18479" y="13691"/>
                </a:cubicBezTo>
                <a:cubicBezTo>
                  <a:pt x="18479" y="13564"/>
                  <a:pt x="18479" y="13436"/>
                  <a:pt x="18638" y="13308"/>
                </a:cubicBezTo>
                <a:cubicBezTo>
                  <a:pt x="18766" y="12893"/>
                  <a:pt x="19021" y="12510"/>
                  <a:pt x="19149" y="12096"/>
                </a:cubicBezTo>
                <a:cubicBezTo>
                  <a:pt x="19277" y="11713"/>
                  <a:pt x="19564" y="11298"/>
                  <a:pt x="19691" y="10915"/>
                </a:cubicBezTo>
                <a:cubicBezTo>
                  <a:pt x="19819" y="10372"/>
                  <a:pt x="19947" y="9957"/>
                  <a:pt x="20234" y="9447"/>
                </a:cubicBezTo>
                <a:lnTo>
                  <a:pt x="20617" y="8234"/>
                </a:lnTo>
                <a:cubicBezTo>
                  <a:pt x="20617" y="7851"/>
                  <a:pt x="20745" y="7436"/>
                  <a:pt x="20872" y="7053"/>
                </a:cubicBezTo>
                <a:cubicBezTo>
                  <a:pt x="21159" y="6255"/>
                  <a:pt x="21287" y="5457"/>
                  <a:pt x="21415" y="4660"/>
                </a:cubicBezTo>
                <a:cubicBezTo>
                  <a:pt x="21542" y="4245"/>
                  <a:pt x="21670" y="3734"/>
                  <a:pt x="21670" y="3191"/>
                </a:cubicBezTo>
                <a:cubicBezTo>
                  <a:pt x="21670" y="2936"/>
                  <a:pt x="21670" y="2649"/>
                  <a:pt x="21830" y="2394"/>
                </a:cubicBezTo>
                <a:cubicBezTo>
                  <a:pt x="21830" y="2138"/>
                  <a:pt x="21830" y="1851"/>
                  <a:pt x="21670" y="1723"/>
                </a:cubicBezTo>
                <a:cubicBezTo>
                  <a:pt x="21670" y="1340"/>
                  <a:pt x="21542" y="1053"/>
                  <a:pt x="21415" y="798"/>
                </a:cubicBezTo>
                <a:cubicBezTo>
                  <a:pt x="21287" y="543"/>
                  <a:pt x="21159" y="255"/>
                  <a:pt x="20872" y="128"/>
                </a:cubicBezTo>
                <a:cubicBezTo>
                  <a:pt x="20617" y="0"/>
                  <a:pt x="20362" y="0"/>
                  <a:pt x="200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8" name="Google Shape;1058;p43"/>
          <p:cNvSpPr/>
          <p:nvPr/>
        </p:nvSpPr>
        <p:spPr>
          <a:xfrm rot="6537513">
            <a:off x="2706803" y="3518162"/>
            <a:ext cx="498724" cy="781788"/>
          </a:xfrm>
          <a:custGeom>
            <a:avLst/>
            <a:gdLst/>
            <a:ahLst/>
            <a:cxnLst/>
            <a:rect l="l" t="t" r="r" b="b"/>
            <a:pathLst>
              <a:path w="19948" h="31270" extrusionOk="0">
                <a:moveTo>
                  <a:pt x="5586" y="1"/>
                </a:moveTo>
                <a:cubicBezTo>
                  <a:pt x="5426" y="1"/>
                  <a:pt x="5298" y="1"/>
                  <a:pt x="5171" y="129"/>
                </a:cubicBezTo>
                <a:cubicBezTo>
                  <a:pt x="4915" y="129"/>
                  <a:pt x="4628" y="384"/>
                  <a:pt x="4500" y="639"/>
                </a:cubicBezTo>
                <a:cubicBezTo>
                  <a:pt x="4500" y="799"/>
                  <a:pt x="4373" y="926"/>
                  <a:pt x="4373" y="1054"/>
                </a:cubicBezTo>
                <a:cubicBezTo>
                  <a:pt x="4245" y="1182"/>
                  <a:pt x="4117" y="1309"/>
                  <a:pt x="4117" y="1597"/>
                </a:cubicBezTo>
                <a:cubicBezTo>
                  <a:pt x="3830" y="2107"/>
                  <a:pt x="3575" y="2777"/>
                  <a:pt x="3447" y="3448"/>
                </a:cubicBezTo>
                <a:cubicBezTo>
                  <a:pt x="3192" y="4118"/>
                  <a:pt x="2905" y="4788"/>
                  <a:pt x="2649" y="5299"/>
                </a:cubicBezTo>
                <a:cubicBezTo>
                  <a:pt x="2235" y="6511"/>
                  <a:pt x="1724" y="7565"/>
                  <a:pt x="1309" y="8618"/>
                </a:cubicBezTo>
                <a:cubicBezTo>
                  <a:pt x="926" y="9416"/>
                  <a:pt x="511" y="10086"/>
                  <a:pt x="256" y="10756"/>
                </a:cubicBezTo>
                <a:cubicBezTo>
                  <a:pt x="1" y="11171"/>
                  <a:pt x="128" y="11682"/>
                  <a:pt x="511" y="11809"/>
                </a:cubicBezTo>
                <a:cubicBezTo>
                  <a:pt x="617" y="11915"/>
                  <a:pt x="752" y="11964"/>
                  <a:pt x="888" y="11964"/>
                </a:cubicBezTo>
                <a:cubicBezTo>
                  <a:pt x="1122" y="11964"/>
                  <a:pt x="1356" y="11817"/>
                  <a:pt x="1437" y="11554"/>
                </a:cubicBezTo>
                <a:cubicBezTo>
                  <a:pt x="1979" y="10756"/>
                  <a:pt x="2522" y="9958"/>
                  <a:pt x="2905" y="9160"/>
                </a:cubicBezTo>
                <a:cubicBezTo>
                  <a:pt x="2905" y="9033"/>
                  <a:pt x="3032" y="8905"/>
                  <a:pt x="3032" y="8905"/>
                </a:cubicBezTo>
                <a:lnTo>
                  <a:pt x="3032" y="8905"/>
                </a:lnTo>
                <a:cubicBezTo>
                  <a:pt x="3032" y="9288"/>
                  <a:pt x="3032" y="9831"/>
                  <a:pt x="2905" y="10373"/>
                </a:cubicBezTo>
                <a:lnTo>
                  <a:pt x="2905" y="13692"/>
                </a:lnTo>
                <a:cubicBezTo>
                  <a:pt x="2777" y="14873"/>
                  <a:pt x="2777" y="15958"/>
                  <a:pt x="2777" y="17011"/>
                </a:cubicBezTo>
                <a:lnTo>
                  <a:pt x="2777" y="18352"/>
                </a:lnTo>
                <a:cubicBezTo>
                  <a:pt x="2905" y="19277"/>
                  <a:pt x="2905" y="20075"/>
                  <a:pt x="3032" y="20873"/>
                </a:cubicBezTo>
                <a:cubicBezTo>
                  <a:pt x="3192" y="22341"/>
                  <a:pt x="3447" y="23777"/>
                  <a:pt x="3990" y="25245"/>
                </a:cubicBezTo>
                <a:cubicBezTo>
                  <a:pt x="4500" y="26586"/>
                  <a:pt x="5298" y="27926"/>
                  <a:pt x="6511" y="28852"/>
                </a:cubicBezTo>
                <a:cubicBezTo>
                  <a:pt x="7564" y="29777"/>
                  <a:pt x="8777" y="30575"/>
                  <a:pt x="10085" y="30958"/>
                </a:cubicBezTo>
                <a:cubicBezTo>
                  <a:pt x="10820" y="31165"/>
                  <a:pt x="11554" y="31269"/>
                  <a:pt x="12288" y="31269"/>
                </a:cubicBezTo>
                <a:cubicBezTo>
                  <a:pt x="13022" y="31269"/>
                  <a:pt x="13756" y="31165"/>
                  <a:pt x="14490" y="30958"/>
                </a:cubicBezTo>
                <a:cubicBezTo>
                  <a:pt x="15160" y="30703"/>
                  <a:pt x="15958" y="30160"/>
                  <a:pt x="16468" y="29777"/>
                </a:cubicBezTo>
                <a:cubicBezTo>
                  <a:pt x="17011" y="29362"/>
                  <a:pt x="17553" y="28979"/>
                  <a:pt x="17936" y="28564"/>
                </a:cubicBezTo>
                <a:cubicBezTo>
                  <a:pt x="18607" y="28054"/>
                  <a:pt x="19149" y="27511"/>
                  <a:pt x="19532" y="26969"/>
                </a:cubicBezTo>
                <a:cubicBezTo>
                  <a:pt x="19947" y="26713"/>
                  <a:pt x="19947" y="26171"/>
                  <a:pt x="19532" y="25915"/>
                </a:cubicBezTo>
                <a:cubicBezTo>
                  <a:pt x="19404" y="25724"/>
                  <a:pt x="19205" y="25628"/>
                  <a:pt x="18990" y="25628"/>
                </a:cubicBezTo>
                <a:cubicBezTo>
                  <a:pt x="18774" y="25628"/>
                  <a:pt x="18543" y="25724"/>
                  <a:pt x="18351" y="25915"/>
                </a:cubicBezTo>
                <a:cubicBezTo>
                  <a:pt x="18064" y="26171"/>
                  <a:pt x="17681" y="26458"/>
                  <a:pt x="17394" y="26841"/>
                </a:cubicBezTo>
                <a:cubicBezTo>
                  <a:pt x="16883" y="27256"/>
                  <a:pt x="16341" y="27639"/>
                  <a:pt x="15671" y="28181"/>
                </a:cubicBezTo>
                <a:cubicBezTo>
                  <a:pt x="15288" y="28437"/>
                  <a:pt x="14745" y="28852"/>
                  <a:pt x="14202" y="29107"/>
                </a:cubicBezTo>
                <a:cubicBezTo>
                  <a:pt x="13947" y="29107"/>
                  <a:pt x="13564" y="29235"/>
                  <a:pt x="13277" y="29235"/>
                </a:cubicBezTo>
                <a:cubicBezTo>
                  <a:pt x="13022" y="29298"/>
                  <a:pt x="12758" y="29330"/>
                  <a:pt x="12491" y="29330"/>
                </a:cubicBezTo>
                <a:cubicBezTo>
                  <a:pt x="12224" y="29330"/>
                  <a:pt x="11952" y="29298"/>
                  <a:pt x="11681" y="29235"/>
                </a:cubicBezTo>
                <a:cubicBezTo>
                  <a:pt x="11171" y="29235"/>
                  <a:pt x="10500" y="28979"/>
                  <a:pt x="9958" y="28852"/>
                </a:cubicBezTo>
                <a:cubicBezTo>
                  <a:pt x="9415" y="28564"/>
                  <a:pt x="8905" y="28181"/>
                  <a:pt x="8362" y="27766"/>
                </a:cubicBezTo>
                <a:cubicBezTo>
                  <a:pt x="7820" y="27511"/>
                  <a:pt x="7437" y="26969"/>
                  <a:pt x="7022" y="26586"/>
                </a:cubicBezTo>
                <a:cubicBezTo>
                  <a:pt x="6639" y="26043"/>
                  <a:pt x="6383" y="25532"/>
                  <a:pt x="6096" y="24862"/>
                </a:cubicBezTo>
                <a:cubicBezTo>
                  <a:pt x="5586" y="23650"/>
                  <a:pt x="5298" y="22469"/>
                  <a:pt x="5171" y="21128"/>
                </a:cubicBezTo>
                <a:cubicBezTo>
                  <a:pt x="5043" y="20330"/>
                  <a:pt x="5043" y="19533"/>
                  <a:pt x="4915" y="18607"/>
                </a:cubicBezTo>
                <a:lnTo>
                  <a:pt x="4915" y="17011"/>
                </a:lnTo>
                <a:lnTo>
                  <a:pt x="4915" y="13948"/>
                </a:lnTo>
                <a:cubicBezTo>
                  <a:pt x="4915" y="12894"/>
                  <a:pt x="5043" y="11682"/>
                  <a:pt x="5043" y="10501"/>
                </a:cubicBezTo>
                <a:cubicBezTo>
                  <a:pt x="5043" y="9575"/>
                  <a:pt x="5171" y="8490"/>
                  <a:pt x="5171" y="7565"/>
                </a:cubicBezTo>
                <a:cubicBezTo>
                  <a:pt x="5171" y="7309"/>
                  <a:pt x="5298" y="7182"/>
                  <a:pt x="5298" y="6894"/>
                </a:cubicBezTo>
                <a:cubicBezTo>
                  <a:pt x="5426" y="7565"/>
                  <a:pt x="5426" y="8107"/>
                  <a:pt x="5586" y="8777"/>
                </a:cubicBezTo>
                <a:cubicBezTo>
                  <a:pt x="5713" y="9703"/>
                  <a:pt x="5969" y="10756"/>
                  <a:pt x="6096" y="11682"/>
                </a:cubicBezTo>
                <a:cubicBezTo>
                  <a:pt x="6224" y="12894"/>
                  <a:pt x="6511" y="13948"/>
                  <a:pt x="6639" y="15160"/>
                </a:cubicBezTo>
                <a:cubicBezTo>
                  <a:pt x="6766" y="15543"/>
                  <a:pt x="7309" y="15799"/>
                  <a:pt x="7692" y="15799"/>
                </a:cubicBezTo>
                <a:cubicBezTo>
                  <a:pt x="7979" y="15799"/>
                  <a:pt x="8234" y="15671"/>
                  <a:pt x="8362" y="15543"/>
                </a:cubicBezTo>
                <a:cubicBezTo>
                  <a:pt x="8617" y="15416"/>
                  <a:pt x="8777" y="15001"/>
                  <a:pt x="8777" y="14873"/>
                </a:cubicBezTo>
                <a:cubicBezTo>
                  <a:pt x="8617" y="13692"/>
                  <a:pt x="8362" y="12479"/>
                  <a:pt x="8234" y="11299"/>
                </a:cubicBezTo>
                <a:cubicBezTo>
                  <a:pt x="8107" y="10086"/>
                  <a:pt x="7979" y="8777"/>
                  <a:pt x="7820" y="7565"/>
                </a:cubicBezTo>
                <a:cubicBezTo>
                  <a:pt x="7692" y="6384"/>
                  <a:pt x="7437" y="5299"/>
                  <a:pt x="7309" y="4118"/>
                </a:cubicBezTo>
                <a:cubicBezTo>
                  <a:pt x="7022" y="3033"/>
                  <a:pt x="6894" y="1980"/>
                  <a:pt x="6639" y="926"/>
                </a:cubicBezTo>
                <a:cubicBezTo>
                  <a:pt x="6639" y="384"/>
                  <a:pt x="6096" y="1"/>
                  <a:pt x="55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9" name="Google Shape;1059;p43"/>
          <p:cNvSpPr/>
          <p:nvPr/>
        </p:nvSpPr>
        <p:spPr>
          <a:xfrm rot="-10305293">
            <a:off x="3064491" y="913730"/>
            <a:ext cx="151638" cy="540290"/>
          </a:xfrm>
          <a:custGeom>
            <a:avLst/>
            <a:gdLst/>
            <a:ahLst/>
            <a:cxnLst/>
            <a:rect l="l" t="t" r="r" b="b"/>
            <a:pathLst>
              <a:path w="12639" h="28649" extrusionOk="0">
                <a:moveTo>
                  <a:pt x="2977" y="0"/>
                </a:moveTo>
                <a:cubicBezTo>
                  <a:pt x="2697" y="0"/>
                  <a:pt x="2410" y="90"/>
                  <a:pt x="2139" y="181"/>
                </a:cubicBezTo>
                <a:cubicBezTo>
                  <a:pt x="2011" y="340"/>
                  <a:pt x="1884" y="340"/>
                  <a:pt x="1884" y="468"/>
                </a:cubicBezTo>
                <a:cubicBezTo>
                  <a:pt x="1469" y="595"/>
                  <a:pt x="1213" y="978"/>
                  <a:pt x="1086" y="1393"/>
                </a:cubicBezTo>
                <a:cubicBezTo>
                  <a:pt x="1086" y="3372"/>
                  <a:pt x="926" y="5383"/>
                  <a:pt x="799" y="7361"/>
                </a:cubicBezTo>
                <a:cubicBezTo>
                  <a:pt x="671" y="9372"/>
                  <a:pt x="543" y="11223"/>
                  <a:pt x="416" y="13106"/>
                </a:cubicBezTo>
                <a:cubicBezTo>
                  <a:pt x="288" y="15340"/>
                  <a:pt x="128" y="17606"/>
                  <a:pt x="128" y="19872"/>
                </a:cubicBezTo>
                <a:cubicBezTo>
                  <a:pt x="1" y="20414"/>
                  <a:pt x="543" y="20797"/>
                  <a:pt x="926" y="20797"/>
                </a:cubicBezTo>
                <a:cubicBezTo>
                  <a:pt x="1213" y="20797"/>
                  <a:pt x="1469" y="20670"/>
                  <a:pt x="1596" y="20542"/>
                </a:cubicBezTo>
                <a:cubicBezTo>
                  <a:pt x="1724" y="20414"/>
                  <a:pt x="1884" y="20127"/>
                  <a:pt x="1884" y="19872"/>
                </a:cubicBezTo>
                <a:cubicBezTo>
                  <a:pt x="2011" y="17734"/>
                  <a:pt x="2139" y="15627"/>
                  <a:pt x="2267" y="13489"/>
                </a:cubicBezTo>
                <a:cubicBezTo>
                  <a:pt x="2394" y="11638"/>
                  <a:pt x="2522" y="9755"/>
                  <a:pt x="2682" y="7904"/>
                </a:cubicBezTo>
                <a:cubicBezTo>
                  <a:pt x="2682" y="6851"/>
                  <a:pt x="2809" y="5766"/>
                  <a:pt x="2937" y="4840"/>
                </a:cubicBezTo>
                <a:cubicBezTo>
                  <a:pt x="3192" y="5510"/>
                  <a:pt x="3479" y="6180"/>
                  <a:pt x="3862" y="6851"/>
                </a:cubicBezTo>
                <a:cubicBezTo>
                  <a:pt x="4533" y="8574"/>
                  <a:pt x="5203" y="10425"/>
                  <a:pt x="5586" y="12148"/>
                </a:cubicBezTo>
                <a:cubicBezTo>
                  <a:pt x="5713" y="12691"/>
                  <a:pt x="5873" y="13106"/>
                  <a:pt x="5873" y="13489"/>
                </a:cubicBezTo>
                <a:cubicBezTo>
                  <a:pt x="6001" y="14031"/>
                  <a:pt x="6001" y="14414"/>
                  <a:pt x="6128" y="14957"/>
                </a:cubicBezTo>
                <a:cubicBezTo>
                  <a:pt x="6256" y="16425"/>
                  <a:pt x="6511" y="17893"/>
                  <a:pt x="6511" y="19489"/>
                </a:cubicBezTo>
                <a:lnTo>
                  <a:pt x="6511" y="22138"/>
                </a:lnTo>
                <a:cubicBezTo>
                  <a:pt x="6511" y="22936"/>
                  <a:pt x="6384" y="23606"/>
                  <a:pt x="6384" y="24404"/>
                </a:cubicBezTo>
                <a:cubicBezTo>
                  <a:pt x="6256" y="25201"/>
                  <a:pt x="6128" y="25872"/>
                  <a:pt x="6001" y="26510"/>
                </a:cubicBezTo>
                <a:cubicBezTo>
                  <a:pt x="5873" y="27053"/>
                  <a:pt x="5873" y="27467"/>
                  <a:pt x="6128" y="27850"/>
                </a:cubicBezTo>
                <a:cubicBezTo>
                  <a:pt x="6384" y="28265"/>
                  <a:pt x="6671" y="28521"/>
                  <a:pt x="7054" y="28648"/>
                </a:cubicBezTo>
                <a:lnTo>
                  <a:pt x="7596" y="28648"/>
                </a:lnTo>
                <a:cubicBezTo>
                  <a:pt x="8267" y="28648"/>
                  <a:pt x="9064" y="28265"/>
                  <a:pt x="9192" y="27467"/>
                </a:cubicBezTo>
                <a:cubicBezTo>
                  <a:pt x="9320" y="26510"/>
                  <a:pt x="9575" y="25584"/>
                  <a:pt x="9703" y="24531"/>
                </a:cubicBezTo>
                <a:cubicBezTo>
                  <a:pt x="9862" y="23733"/>
                  <a:pt x="9862" y="22808"/>
                  <a:pt x="9990" y="22010"/>
                </a:cubicBezTo>
                <a:cubicBezTo>
                  <a:pt x="9990" y="20127"/>
                  <a:pt x="9990" y="18404"/>
                  <a:pt x="9862" y="16553"/>
                </a:cubicBezTo>
                <a:cubicBezTo>
                  <a:pt x="9703" y="15627"/>
                  <a:pt x="9575" y="14702"/>
                  <a:pt x="9447" y="13744"/>
                </a:cubicBezTo>
                <a:cubicBezTo>
                  <a:pt x="9447" y="13361"/>
                  <a:pt x="9320" y="12946"/>
                  <a:pt x="9320" y="12563"/>
                </a:cubicBezTo>
                <a:cubicBezTo>
                  <a:pt x="9192" y="11893"/>
                  <a:pt x="9064" y="11351"/>
                  <a:pt x="8905" y="10840"/>
                </a:cubicBezTo>
                <a:cubicBezTo>
                  <a:pt x="8649" y="10042"/>
                  <a:pt x="8522" y="9372"/>
                  <a:pt x="8267" y="8574"/>
                </a:cubicBezTo>
                <a:cubicBezTo>
                  <a:pt x="7979" y="8032"/>
                  <a:pt x="7724" y="7361"/>
                  <a:pt x="7596" y="6851"/>
                </a:cubicBezTo>
                <a:cubicBezTo>
                  <a:pt x="7309" y="6308"/>
                  <a:pt x="7054" y="5766"/>
                  <a:pt x="6798" y="5255"/>
                </a:cubicBezTo>
                <a:cubicBezTo>
                  <a:pt x="6671" y="4968"/>
                  <a:pt x="6511" y="4712"/>
                  <a:pt x="6511" y="4457"/>
                </a:cubicBezTo>
                <a:lnTo>
                  <a:pt x="6511" y="4457"/>
                </a:lnTo>
                <a:cubicBezTo>
                  <a:pt x="7054" y="4968"/>
                  <a:pt x="7724" y="5510"/>
                  <a:pt x="8394" y="6180"/>
                </a:cubicBezTo>
                <a:cubicBezTo>
                  <a:pt x="8649" y="6436"/>
                  <a:pt x="8777" y="6723"/>
                  <a:pt x="9064" y="6851"/>
                </a:cubicBezTo>
                <a:cubicBezTo>
                  <a:pt x="9320" y="7106"/>
                  <a:pt x="9447" y="7361"/>
                  <a:pt x="9703" y="7649"/>
                </a:cubicBezTo>
                <a:cubicBezTo>
                  <a:pt x="10245" y="8159"/>
                  <a:pt x="10788" y="8829"/>
                  <a:pt x="11298" y="9372"/>
                </a:cubicBezTo>
                <a:cubicBezTo>
                  <a:pt x="11458" y="9500"/>
                  <a:pt x="11586" y="9500"/>
                  <a:pt x="11841" y="9500"/>
                </a:cubicBezTo>
                <a:cubicBezTo>
                  <a:pt x="11969" y="9500"/>
                  <a:pt x="12256" y="9500"/>
                  <a:pt x="12383" y="9372"/>
                </a:cubicBezTo>
                <a:cubicBezTo>
                  <a:pt x="12511" y="9244"/>
                  <a:pt x="12639" y="8957"/>
                  <a:pt x="12639" y="8829"/>
                </a:cubicBezTo>
                <a:cubicBezTo>
                  <a:pt x="12639" y="8574"/>
                  <a:pt x="12511" y="8446"/>
                  <a:pt x="12383" y="8319"/>
                </a:cubicBezTo>
                <a:cubicBezTo>
                  <a:pt x="11713" y="7521"/>
                  <a:pt x="11043" y="6851"/>
                  <a:pt x="10501" y="6053"/>
                </a:cubicBezTo>
                <a:cubicBezTo>
                  <a:pt x="9990" y="5510"/>
                  <a:pt x="9447" y="4968"/>
                  <a:pt x="8777" y="4457"/>
                </a:cubicBezTo>
                <a:cubicBezTo>
                  <a:pt x="8267" y="3787"/>
                  <a:pt x="7596" y="3244"/>
                  <a:pt x="6926" y="2734"/>
                </a:cubicBezTo>
                <a:cubicBezTo>
                  <a:pt x="6128" y="2064"/>
                  <a:pt x="5330" y="1393"/>
                  <a:pt x="4405" y="851"/>
                </a:cubicBezTo>
                <a:cubicBezTo>
                  <a:pt x="4405" y="723"/>
                  <a:pt x="4277" y="723"/>
                  <a:pt x="4118" y="723"/>
                </a:cubicBezTo>
                <a:cubicBezTo>
                  <a:pt x="3862" y="468"/>
                  <a:pt x="3735" y="181"/>
                  <a:pt x="3320" y="53"/>
                </a:cubicBezTo>
                <a:cubicBezTo>
                  <a:pt x="3208" y="16"/>
                  <a:pt x="3093" y="0"/>
                  <a:pt x="29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 name="Rectangle 5"/>
          <p:cNvSpPr/>
          <p:nvPr/>
        </p:nvSpPr>
        <p:spPr>
          <a:xfrm>
            <a:off x="1911538" y="1708371"/>
            <a:ext cx="2628539" cy="1338828"/>
          </a:xfrm>
          <a:prstGeom prst="rect">
            <a:avLst/>
          </a:prstGeom>
        </p:spPr>
        <p:txBody>
          <a:bodyPr wrap="square">
            <a:spAutoFit/>
          </a:bodyPr>
          <a:lstStyle/>
          <a:p>
            <a:pPr algn="just">
              <a:lnSpc>
                <a:spcPct val="150000"/>
              </a:lnSpc>
            </a:pPr>
            <a:r>
              <a:rPr lang="en-US" sz="1800" dirty="0" err="1" smtClean="0"/>
              <a:t>Lập</a:t>
            </a:r>
            <a:r>
              <a:rPr lang="en-US" sz="1800" dirty="0" smtClean="0"/>
              <a:t> </a:t>
            </a:r>
            <a:r>
              <a:rPr lang="en-US" sz="1800" dirty="0" err="1"/>
              <a:t>kế</a:t>
            </a:r>
            <a:r>
              <a:rPr lang="en-US" sz="1800" dirty="0"/>
              <a:t> </a:t>
            </a:r>
            <a:r>
              <a:rPr lang="en-US" sz="1800" dirty="0" err="1"/>
              <a:t>hoạch</a:t>
            </a:r>
            <a:r>
              <a:rPr lang="en-US" sz="1800" dirty="0"/>
              <a:t> </a:t>
            </a:r>
            <a:r>
              <a:rPr lang="en-US" sz="1800" dirty="0" err="1"/>
              <a:t>thời</a:t>
            </a:r>
            <a:r>
              <a:rPr lang="en-US" sz="1800" dirty="0"/>
              <a:t> </a:t>
            </a:r>
            <a:r>
              <a:rPr lang="en-US" sz="1800" dirty="0" err="1"/>
              <a:t>gian</a:t>
            </a:r>
            <a:r>
              <a:rPr lang="en-US" sz="1800" dirty="0"/>
              <a:t>, </a:t>
            </a:r>
            <a:r>
              <a:rPr lang="en-US" sz="1800" dirty="0" err="1"/>
              <a:t>các</a:t>
            </a:r>
            <a:r>
              <a:rPr lang="en-US" sz="1800" dirty="0"/>
              <a:t> </a:t>
            </a:r>
            <a:r>
              <a:rPr lang="en-US" sz="1800" dirty="0" err="1"/>
              <a:t>mốc</a:t>
            </a:r>
            <a:r>
              <a:rPr lang="en-US" sz="1800" dirty="0"/>
              <a:t> </a:t>
            </a:r>
            <a:r>
              <a:rPr lang="en-US" sz="1800" dirty="0" err="1"/>
              <a:t>thời</a:t>
            </a:r>
            <a:r>
              <a:rPr lang="en-US" sz="1800" dirty="0"/>
              <a:t> </a:t>
            </a:r>
            <a:r>
              <a:rPr lang="en-US" sz="1800" dirty="0" err="1"/>
              <a:t>gian</a:t>
            </a:r>
            <a:r>
              <a:rPr lang="en-US" sz="1800" dirty="0"/>
              <a:t> </a:t>
            </a:r>
            <a:r>
              <a:rPr lang="en-US" sz="1800" dirty="0" err="1"/>
              <a:t>cho</a:t>
            </a:r>
            <a:r>
              <a:rPr lang="en-US" sz="1800" dirty="0"/>
              <a:t> </a:t>
            </a:r>
            <a:r>
              <a:rPr lang="en-US" sz="1800" dirty="0" err="1"/>
              <a:t>từng</a:t>
            </a:r>
            <a:r>
              <a:rPr lang="en-US" sz="1800" dirty="0"/>
              <a:t> </a:t>
            </a:r>
            <a:r>
              <a:rPr lang="en-US" sz="1800" dirty="0" err="1"/>
              <a:t>công</a:t>
            </a:r>
            <a:r>
              <a:rPr lang="en-US" sz="1800" dirty="0"/>
              <a:t> </a:t>
            </a:r>
            <a:r>
              <a:rPr lang="en-US" sz="1800" dirty="0" err="1" smtClean="0"/>
              <a:t>việc</a:t>
            </a:r>
            <a:r>
              <a:rPr lang="en-US" sz="1800" dirty="0" smtClean="0"/>
              <a:t>.</a:t>
            </a:r>
            <a:endParaRPr lang="en-US" sz="1800" dirty="0"/>
          </a:p>
        </p:txBody>
      </p:sp>
      <p:sp>
        <p:nvSpPr>
          <p:cNvPr id="7" name="Rectangle 6"/>
          <p:cNvSpPr/>
          <p:nvPr/>
        </p:nvSpPr>
        <p:spPr>
          <a:xfrm>
            <a:off x="5614189" y="1676925"/>
            <a:ext cx="2606731" cy="1338828"/>
          </a:xfrm>
          <a:prstGeom prst="rect">
            <a:avLst/>
          </a:prstGeom>
        </p:spPr>
        <p:txBody>
          <a:bodyPr wrap="square">
            <a:spAutoFit/>
          </a:bodyPr>
          <a:lstStyle/>
          <a:p>
            <a:pPr algn="just">
              <a:lnSpc>
                <a:spcPct val="150000"/>
              </a:lnSpc>
            </a:pPr>
            <a:r>
              <a:rPr lang="en-US" sz="1800" dirty="0" err="1" smtClean="0">
                <a:solidFill>
                  <a:schemeClr val="bg1"/>
                </a:solidFill>
              </a:rPr>
              <a:t>Phân</a:t>
            </a:r>
            <a:r>
              <a:rPr lang="en-US" sz="1800" dirty="0" smtClean="0">
                <a:solidFill>
                  <a:schemeClr val="bg1"/>
                </a:solidFill>
              </a:rPr>
              <a:t> </a:t>
            </a:r>
            <a:r>
              <a:rPr lang="en-US" sz="1800" dirty="0" err="1">
                <a:solidFill>
                  <a:schemeClr val="bg1"/>
                </a:solidFill>
              </a:rPr>
              <a:t>công</a:t>
            </a:r>
            <a:r>
              <a:rPr lang="en-US" sz="1800" dirty="0">
                <a:solidFill>
                  <a:schemeClr val="bg1"/>
                </a:solidFill>
              </a:rPr>
              <a:t> </a:t>
            </a:r>
            <a:r>
              <a:rPr lang="en-US" sz="1800" dirty="0" err="1">
                <a:solidFill>
                  <a:schemeClr val="bg1"/>
                </a:solidFill>
              </a:rPr>
              <a:t>nhiệm</a:t>
            </a:r>
            <a:r>
              <a:rPr lang="en-US" sz="1800" dirty="0">
                <a:solidFill>
                  <a:schemeClr val="bg1"/>
                </a:solidFill>
              </a:rPr>
              <a:t> </a:t>
            </a:r>
            <a:r>
              <a:rPr lang="en-US" sz="1800" dirty="0" err="1">
                <a:solidFill>
                  <a:schemeClr val="bg1"/>
                </a:solidFill>
              </a:rPr>
              <a:t>vụ</a:t>
            </a:r>
            <a:r>
              <a:rPr lang="en-US" sz="1800" dirty="0">
                <a:solidFill>
                  <a:schemeClr val="bg1"/>
                </a:solidFill>
              </a:rPr>
              <a:t> </a:t>
            </a:r>
            <a:r>
              <a:rPr lang="en-US" sz="1800" dirty="0" err="1">
                <a:solidFill>
                  <a:schemeClr val="bg1"/>
                </a:solidFill>
              </a:rPr>
              <a:t>cho</a:t>
            </a:r>
            <a:r>
              <a:rPr lang="en-US" sz="1800" dirty="0">
                <a:solidFill>
                  <a:schemeClr val="bg1"/>
                </a:solidFill>
              </a:rPr>
              <a:t> </a:t>
            </a:r>
            <a:r>
              <a:rPr lang="en-US" sz="1800" dirty="0" err="1">
                <a:solidFill>
                  <a:schemeClr val="bg1"/>
                </a:solidFill>
              </a:rPr>
              <a:t>các</a:t>
            </a:r>
            <a:r>
              <a:rPr lang="en-US" sz="1800" dirty="0">
                <a:solidFill>
                  <a:schemeClr val="bg1"/>
                </a:solidFill>
              </a:rPr>
              <a:t> </a:t>
            </a:r>
            <a:r>
              <a:rPr lang="en-US" sz="1800" dirty="0" err="1">
                <a:solidFill>
                  <a:schemeClr val="bg1"/>
                </a:solidFill>
              </a:rPr>
              <a:t>thành</a:t>
            </a:r>
            <a:r>
              <a:rPr lang="en-US" sz="1800" dirty="0">
                <a:solidFill>
                  <a:schemeClr val="bg1"/>
                </a:solidFill>
              </a:rPr>
              <a:t> </a:t>
            </a:r>
            <a:r>
              <a:rPr lang="en-US" sz="1800" dirty="0" err="1">
                <a:solidFill>
                  <a:schemeClr val="bg1"/>
                </a:solidFill>
              </a:rPr>
              <a:t>viên</a:t>
            </a:r>
            <a:r>
              <a:rPr lang="en-US" sz="1800" dirty="0">
                <a:solidFill>
                  <a:schemeClr val="bg1"/>
                </a:solidFill>
              </a:rPr>
              <a:t> </a:t>
            </a:r>
            <a:r>
              <a:rPr lang="en-US" sz="1800" dirty="0" err="1">
                <a:solidFill>
                  <a:schemeClr val="bg1"/>
                </a:solidFill>
              </a:rPr>
              <a:t>trong</a:t>
            </a:r>
            <a:r>
              <a:rPr lang="en-US" sz="1800" dirty="0">
                <a:solidFill>
                  <a:schemeClr val="bg1"/>
                </a:solidFill>
              </a:rPr>
              <a:t> </a:t>
            </a:r>
            <a:r>
              <a:rPr lang="en-US" sz="1800" dirty="0" err="1">
                <a:solidFill>
                  <a:schemeClr val="bg1"/>
                </a:solidFill>
              </a:rPr>
              <a:t>nhóm</a:t>
            </a:r>
            <a:endParaRPr lang="en-US" sz="1800" dirty="0">
              <a:solidFill>
                <a:schemeClr val="bg1"/>
              </a:solidFill>
            </a:endParaRPr>
          </a:p>
        </p:txBody>
      </p:sp>
      <p:sp>
        <p:nvSpPr>
          <p:cNvPr id="8" name="Rectangle 7"/>
          <p:cNvSpPr/>
          <p:nvPr/>
        </p:nvSpPr>
        <p:spPr>
          <a:xfrm>
            <a:off x="3703343" y="3439152"/>
            <a:ext cx="3077759" cy="1338828"/>
          </a:xfrm>
          <a:prstGeom prst="rect">
            <a:avLst/>
          </a:prstGeom>
        </p:spPr>
        <p:txBody>
          <a:bodyPr wrap="square">
            <a:spAutoFit/>
          </a:bodyPr>
          <a:lstStyle/>
          <a:p>
            <a:pPr algn="just">
              <a:lnSpc>
                <a:spcPct val="150000"/>
              </a:lnSpc>
            </a:pPr>
            <a:r>
              <a:rPr lang="vi-VN" sz="1800" dirty="0" smtClean="0"/>
              <a:t>Liệt </a:t>
            </a:r>
            <a:r>
              <a:rPr lang="vi-VN" sz="1800" dirty="0"/>
              <a:t>kê các dụng cụ, vật liệu cần thiết: giấy, màu vẽ, rập thân người.</a:t>
            </a:r>
            <a:endParaRPr lang="en-US" sz="18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52"/>
                                        </p:tgtEl>
                                        <p:attrNameLst>
                                          <p:attrName>style.visibility</p:attrName>
                                        </p:attrNameLst>
                                      </p:cBhvr>
                                      <p:to>
                                        <p:strVal val="visible"/>
                                      </p:to>
                                    </p:set>
                                    <p:animEffect transition="in" filter="wipe(up)">
                                      <p:cBhvr>
                                        <p:cTn id="7" dur="500"/>
                                        <p:tgtEl>
                                          <p:spTgt spid="105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059"/>
                                        </p:tgtEl>
                                        <p:attrNameLst>
                                          <p:attrName>style.visibility</p:attrName>
                                        </p:attrNameLst>
                                      </p:cBhvr>
                                      <p:to>
                                        <p:strVal val="visible"/>
                                      </p:to>
                                    </p:set>
                                    <p:animEffect transition="in" filter="wipe(up)">
                                      <p:cBhvr>
                                        <p:cTn id="10" dur="500"/>
                                        <p:tgtEl>
                                          <p:spTgt spid="1059"/>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047"/>
                                        </p:tgtEl>
                                        <p:attrNameLst>
                                          <p:attrName>style.visibility</p:attrName>
                                        </p:attrNameLst>
                                      </p:cBhvr>
                                      <p:to>
                                        <p:strVal val="visible"/>
                                      </p:to>
                                    </p:set>
                                    <p:animEffect transition="in" filter="wipe(up)">
                                      <p:cBhvr>
                                        <p:cTn id="13" dur="500"/>
                                        <p:tgtEl>
                                          <p:spTgt spid="1047"/>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par>
                                <p:cTn id="17" presetID="22" presetClass="entr" presetSubtype="1" fill="hold" nodeType="withEffect">
                                  <p:stCondLst>
                                    <p:cond delay="0"/>
                                  </p:stCondLst>
                                  <p:childTnLst>
                                    <p:set>
                                      <p:cBhvr>
                                        <p:cTn id="18" dur="1" fill="hold">
                                          <p:stCondLst>
                                            <p:cond delay="0"/>
                                          </p:stCondLst>
                                        </p:cTn>
                                        <p:tgtEl>
                                          <p:spTgt spid="1003"/>
                                        </p:tgtEl>
                                        <p:attrNameLst>
                                          <p:attrName>style.visibility</p:attrName>
                                        </p:attrNameLst>
                                      </p:cBhvr>
                                      <p:to>
                                        <p:strVal val="visible"/>
                                      </p:to>
                                    </p:set>
                                    <p:animEffect transition="in" filter="wipe(up)">
                                      <p:cBhvr>
                                        <p:cTn id="19" dur="500"/>
                                        <p:tgtEl>
                                          <p:spTgt spid="100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1051"/>
                                        </p:tgtEl>
                                        <p:attrNameLst>
                                          <p:attrName>style.visibility</p:attrName>
                                        </p:attrNameLst>
                                      </p:cBhvr>
                                      <p:to>
                                        <p:strVal val="visible"/>
                                      </p:to>
                                    </p:set>
                                    <p:animEffect transition="in" filter="wipe(up)">
                                      <p:cBhvr>
                                        <p:cTn id="24" dur="500"/>
                                        <p:tgtEl>
                                          <p:spTgt spid="1051"/>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057"/>
                                        </p:tgtEl>
                                        <p:attrNameLst>
                                          <p:attrName>style.visibility</p:attrName>
                                        </p:attrNameLst>
                                      </p:cBhvr>
                                      <p:to>
                                        <p:strVal val="visible"/>
                                      </p:to>
                                    </p:set>
                                    <p:animEffect transition="in" filter="wipe(up)">
                                      <p:cBhvr>
                                        <p:cTn id="27" dur="500"/>
                                        <p:tgtEl>
                                          <p:spTgt spid="1057"/>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1045"/>
                                        </p:tgtEl>
                                        <p:attrNameLst>
                                          <p:attrName>style.visibility</p:attrName>
                                        </p:attrNameLst>
                                      </p:cBhvr>
                                      <p:to>
                                        <p:strVal val="visible"/>
                                      </p:to>
                                    </p:set>
                                    <p:animEffect transition="in" filter="wipe(up)">
                                      <p:cBhvr>
                                        <p:cTn id="30" dur="500"/>
                                        <p:tgtEl>
                                          <p:spTgt spid="1045"/>
                                        </p:tgtEl>
                                      </p:cBhvr>
                                    </p:animEffect>
                                  </p:childTnLst>
                                </p:cTn>
                              </p:par>
                              <p:par>
                                <p:cTn id="31" presetID="22" presetClass="entr" presetSubtype="1" fill="hold" nodeType="withEffect">
                                  <p:stCondLst>
                                    <p:cond delay="0"/>
                                  </p:stCondLst>
                                  <p:childTnLst>
                                    <p:set>
                                      <p:cBhvr>
                                        <p:cTn id="32" dur="1" fill="hold">
                                          <p:stCondLst>
                                            <p:cond delay="0"/>
                                          </p:stCondLst>
                                        </p:cTn>
                                        <p:tgtEl>
                                          <p:spTgt spid="1017"/>
                                        </p:tgtEl>
                                        <p:attrNameLst>
                                          <p:attrName>style.visibility</p:attrName>
                                        </p:attrNameLst>
                                      </p:cBhvr>
                                      <p:to>
                                        <p:strVal val="visible"/>
                                      </p:to>
                                    </p:set>
                                    <p:animEffect transition="in" filter="wipe(up)">
                                      <p:cBhvr>
                                        <p:cTn id="33" dur="500"/>
                                        <p:tgtEl>
                                          <p:spTgt spid="1017"/>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up)">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055"/>
                                        </p:tgtEl>
                                        <p:attrNameLst>
                                          <p:attrName>style.visibility</p:attrName>
                                        </p:attrNameLst>
                                      </p:cBhvr>
                                      <p:to>
                                        <p:strVal val="visible"/>
                                      </p:to>
                                    </p:set>
                                    <p:animEffect transition="in" filter="wipe(left)">
                                      <p:cBhvr>
                                        <p:cTn id="41" dur="500"/>
                                        <p:tgtEl>
                                          <p:spTgt spid="1055"/>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1058"/>
                                        </p:tgtEl>
                                        <p:attrNameLst>
                                          <p:attrName>style.visibility</p:attrName>
                                        </p:attrNameLst>
                                      </p:cBhvr>
                                      <p:to>
                                        <p:strVal val="visible"/>
                                      </p:to>
                                    </p:set>
                                    <p:animEffect transition="in" filter="wipe(left)">
                                      <p:cBhvr>
                                        <p:cTn id="44" dur="500"/>
                                        <p:tgtEl>
                                          <p:spTgt spid="1058"/>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left)">
                                      <p:cBhvr>
                                        <p:cTn id="47" dur="500"/>
                                        <p:tgtEl>
                                          <p:spTgt spid="8"/>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046"/>
                                        </p:tgtEl>
                                        <p:attrNameLst>
                                          <p:attrName>style.visibility</p:attrName>
                                        </p:attrNameLst>
                                      </p:cBhvr>
                                      <p:to>
                                        <p:strVal val="visible"/>
                                      </p:to>
                                    </p:set>
                                    <p:animEffect transition="in" filter="wipe(left)">
                                      <p:cBhvr>
                                        <p:cTn id="50" dur="500"/>
                                        <p:tgtEl>
                                          <p:spTgt spid="1046"/>
                                        </p:tgtEl>
                                      </p:cBhvr>
                                    </p:animEffect>
                                  </p:childTnLst>
                                </p:cTn>
                              </p:par>
                              <p:par>
                                <p:cTn id="51" presetID="22" presetClass="entr" presetSubtype="8" fill="hold" nodeType="withEffect">
                                  <p:stCondLst>
                                    <p:cond delay="0"/>
                                  </p:stCondLst>
                                  <p:childTnLst>
                                    <p:set>
                                      <p:cBhvr>
                                        <p:cTn id="52" dur="1" fill="hold">
                                          <p:stCondLst>
                                            <p:cond delay="0"/>
                                          </p:stCondLst>
                                        </p:cTn>
                                        <p:tgtEl>
                                          <p:spTgt spid="1031"/>
                                        </p:tgtEl>
                                        <p:attrNameLst>
                                          <p:attrName>style.visibility</p:attrName>
                                        </p:attrNameLst>
                                      </p:cBhvr>
                                      <p:to>
                                        <p:strVal val="visible"/>
                                      </p:to>
                                    </p:set>
                                    <p:animEffect transition="in" filter="wipe(left)">
                                      <p:cBhvr>
                                        <p:cTn id="53" dur="500"/>
                                        <p:tgtEl>
                                          <p:spTgt spid="1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5" grpId="0" animBg="1"/>
      <p:bldP spid="1046" grpId="0" animBg="1"/>
      <p:bldP spid="1047" grpId="0" animBg="1"/>
      <p:bldP spid="1051" grpId="0"/>
      <p:bldP spid="1052" grpId="0"/>
      <p:bldP spid="1055" grpId="0"/>
      <p:bldP spid="1057" grpId="0" animBg="1"/>
      <p:bldP spid="1058" grpId="0" animBg="1"/>
      <p:bldP spid="1059" grpId="0" animBg="1"/>
      <p:bldP spid="6"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63"/>
        <p:cNvGrpSpPr/>
        <p:nvPr/>
      </p:nvGrpSpPr>
      <p:grpSpPr>
        <a:xfrm>
          <a:off x="0" y="0"/>
          <a:ext cx="0" cy="0"/>
          <a:chOff x="0" y="0"/>
          <a:chExt cx="0" cy="0"/>
        </a:xfrm>
      </p:grpSpPr>
      <p:grpSp>
        <p:nvGrpSpPr>
          <p:cNvPr id="1064" name="Google Shape;1064;p44"/>
          <p:cNvGrpSpPr/>
          <p:nvPr/>
        </p:nvGrpSpPr>
        <p:grpSpPr>
          <a:xfrm>
            <a:off x="869023" y="1704295"/>
            <a:ext cx="3524769" cy="2541078"/>
            <a:chOff x="1195491" y="2409875"/>
            <a:chExt cx="2973674" cy="1905274"/>
          </a:xfrm>
        </p:grpSpPr>
        <p:grpSp>
          <p:nvGrpSpPr>
            <p:cNvPr id="1065" name="Google Shape;1065;p44"/>
            <p:cNvGrpSpPr/>
            <p:nvPr/>
          </p:nvGrpSpPr>
          <p:grpSpPr>
            <a:xfrm rot="-5400000" flipH="1">
              <a:off x="1828187" y="1974171"/>
              <a:ext cx="1905274" cy="2776682"/>
              <a:chOff x="1129021" y="1476284"/>
              <a:chExt cx="2250767" cy="1460413"/>
            </a:xfrm>
          </p:grpSpPr>
          <p:grpSp>
            <p:nvGrpSpPr>
              <p:cNvPr id="1066" name="Google Shape;1066;p44"/>
              <p:cNvGrpSpPr/>
              <p:nvPr/>
            </p:nvGrpSpPr>
            <p:grpSpPr>
              <a:xfrm>
                <a:off x="1403404" y="1476859"/>
                <a:ext cx="1976384" cy="1459838"/>
                <a:chOff x="6924591" y="1045466"/>
                <a:chExt cx="1462363" cy="1660983"/>
              </a:xfrm>
            </p:grpSpPr>
            <p:sp>
              <p:nvSpPr>
                <p:cNvPr id="1067" name="Google Shape;1067;p44"/>
                <p:cNvSpPr/>
                <p:nvPr/>
              </p:nvSpPr>
              <p:spPr>
                <a:xfrm>
                  <a:off x="6996274" y="1045466"/>
                  <a:ext cx="1390680" cy="1660970"/>
                </a:xfrm>
                <a:custGeom>
                  <a:avLst/>
                  <a:gdLst/>
                  <a:ahLst/>
                  <a:cxnLst/>
                  <a:rect l="l" t="t" r="r" b="b"/>
                  <a:pathLst>
                    <a:path w="35472" h="35563" extrusionOk="0">
                      <a:moveTo>
                        <a:pt x="571" y="0"/>
                      </a:moveTo>
                      <a:cubicBezTo>
                        <a:pt x="274" y="0"/>
                        <a:pt x="1" y="274"/>
                        <a:pt x="1" y="662"/>
                      </a:cubicBezTo>
                      <a:lnTo>
                        <a:pt x="1" y="34900"/>
                      </a:lnTo>
                      <a:cubicBezTo>
                        <a:pt x="1" y="35265"/>
                        <a:pt x="274" y="35562"/>
                        <a:pt x="571" y="35562"/>
                      </a:cubicBezTo>
                      <a:lnTo>
                        <a:pt x="34900" y="35562"/>
                      </a:lnTo>
                      <a:cubicBezTo>
                        <a:pt x="35174" y="35562"/>
                        <a:pt x="35471" y="35265"/>
                        <a:pt x="35471" y="34900"/>
                      </a:cubicBezTo>
                      <a:lnTo>
                        <a:pt x="35471" y="662"/>
                      </a:lnTo>
                      <a:cubicBezTo>
                        <a:pt x="35471" y="274"/>
                        <a:pt x="35174" y="0"/>
                        <a:pt x="34900" y="0"/>
                      </a:cubicBezTo>
                      <a:close/>
                    </a:path>
                  </a:pathLst>
                </a:custGeom>
                <a:solidFill>
                  <a:schemeClr val="accent2"/>
                </a:solidFill>
                <a:ln>
                  <a:noFill/>
                </a:ln>
                <a:effectLst>
                  <a:outerShdw blurRad="57150" dist="19050" dir="5400000" algn="bl" rotWithShape="0">
                    <a:srgbClr val="434343">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068" name="Google Shape;1068;p44"/>
                <p:cNvGrpSpPr/>
                <p:nvPr/>
              </p:nvGrpSpPr>
              <p:grpSpPr>
                <a:xfrm>
                  <a:off x="6924591" y="1049729"/>
                  <a:ext cx="578688" cy="1656720"/>
                  <a:chOff x="6924591" y="1049729"/>
                  <a:chExt cx="578688" cy="1656720"/>
                </a:xfrm>
              </p:grpSpPr>
              <p:sp>
                <p:nvSpPr>
                  <p:cNvPr id="1069" name="Google Shape;1069;p44"/>
                  <p:cNvSpPr/>
                  <p:nvPr/>
                </p:nvSpPr>
                <p:spPr>
                  <a:xfrm>
                    <a:off x="7500047" y="2295584"/>
                    <a:ext cx="3232" cy="13672"/>
                  </a:xfrm>
                  <a:custGeom>
                    <a:avLst/>
                    <a:gdLst/>
                    <a:ahLst/>
                    <a:cxnLst/>
                    <a:rect l="l" t="t" r="r" b="b"/>
                    <a:pathLst>
                      <a:path w="92" h="389" extrusionOk="0">
                        <a:moveTo>
                          <a:pt x="1" y="0"/>
                        </a:moveTo>
                        <a:lnTo>
                          <a:pt x="1" y="388"/>
                        </a:lnTo>
                        <a:lnTo>
                          <a:pt x="92" y="388"/>
                        </a:lnTo>
                        <a:lnTo>
                          <a:pt x="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0" name="Google Shape;1070;p44"/>
                  <p:cNvSpPr/>
                  <p:nvPr/>
                </p:nvSpPr>
                <p:spPr>
                  <a:xfrm>
                    <a:off x="6924591" y="1049729"/>
                    <a:ext cx="6055" cy="1656720"/>
                  </a:xfrm>
                  <a:custGeom>
                    <a:avLst/>
                    <a:gdLst/>
                    <a:ahLst/>
                    <a:cxnLst/>
                    <a:rect l="l" t="t" r="r" b="b"/>
                    <a:pathLst>
                      <a:path w="115" h="35472" extrusionOk="0">
                        <a:moveTo>
                          <a:pt x="1" y="1"/>
                        </a:moveTo>
                        <a:lnTo>
                          <a:pt x="1" y="35471"/>
                        </a:lnTo>
                        <a:lnTo>
                          <a:pt x="115" y="35471"/>
                        </a:lnTo>
                        <a:lnTo>
                          <a:pt x="1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1071" name="Google Shape;1071;p44"/>
              <p:cNvSpPr/>
              <p:nvPr/>
            </p:nvSpPr>
            <p:spPr>
              <a:xfrm rot="-5400000">
                <a:off x="597721" y="2007584"/>
                <a:ext cx="1459800" cy="397200"/>
              </a:xfrm>
              <a:prstGeom prst="round2SameRect">
                <a:avLst>
                  <a:gd name="adj1" fmla="val 11127"/>
                  <a:gd name="adj2" fmla="val 0"/>
                </a:avLst>
              </a:prstGeom>
              <a:solidFill>
                <a:srgbClr val="EDBE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072" name="Google Shape;1072;p44"/>
            <p:cNvSpPr/>
            <p:nvPr/>
          </p:nvSpPr>
          <p:spPr>
            <a:xfrm>
              <a:off x="1195491" y="3290926"/>
              <a:ext cx="353629" cy="354638"/>
            </a:xfrm>
            <a:custGeom>
              <a:avLst/>
              <a:gdLst/>
              <a:ahLst/>
              <a:cxnLst/>
              <a:rect l="l" t="t" r="r" b="b"/>
              <a:pathLst>
                <a:path w="10067" h="10090" extrusionOk="0">
                  <a:moveTo>
                    <a:pt x="5022" y="1"/>
                  </a:moveTo>
                  <a:cubicBezTo>
                    <a:pt x="2169" y="1"/>
                    <a:pt x="1" y="2283"/>
                    <a:pt x="1" y="5045"/>
                  </a:cubicBezTo>
                  <a:cubicBezTo>
                    <a:pt x="1" y="7898"/>
                    <a:pt x="2169" y="10090"/>
                    <a:pt x="5022" y="10090"/>
                  </a:cubicBezTo>
                  <a:cubicBezTo>
                    <a:pt x="7784" y="10090"/>
                    <a:pt x="10067" y="7898"/>
                    <a:pt x="10067" y="5045"/>
                  </a:cubicBezTo>
                  <a:cubicBezTo>
                    <a:pt x="10067" y="2283"/>
                    <a:pt x="7784" y="1"/>
                    <a:pt x="50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073" name="Google Shape;1073;p44"/>
          <p:cNvSpPr txBox="1">
            <a:spLocks noGrp="1"/>
          </p:cNvSpPr>
          <p:nvPr>
            <p:ph type="title"/>
          </p:nvPr>
        </p:nvSpPr>
        <p:spPr>
          <a:xfrm>
            <a:off x="1057275" y="742950"/>
            <a:ext cx="3448200" cy="613239"/>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800" b="1" dirty="0" smtClean="0">
                <a:solidFill>
                  <a:schemeClr val="accent3">
                    <a:lumMod val="50000"/>
                  </a:schemeClr>
                </a:solidFill>
                <a:latin typeface="+mn-lt"/>
              </a:rPr>
              <a:t>3. </a:t>
            </a:r>
            <a:r>
              <a:rPr lang="en-US" sz="2800" b="1" dirty="0" err="1" smtClean="0">
                <a:solidFill>
                  <a:schemeClr val="accent3">
                    <a:lumMod val="50000"/>
                  </a:schemeClr>
                </a:solidFill>
                <a:latin typeface="+mn-lt"/>
              </a:rPr>
              <a:t>Thực</a:t>
            </a:r>
            <a:r>
              <a:rPr lang="en-US" sz="2800" b="1" dirty="0" smtClean="0">
                <a:solidFill>
                  <a:schemeClr val="accent3">
                    <a:lumMod val="50000"/>
                  </a:schemeClr>
                </a:solidFill>
                <a:latin typeface="+mn-lt"/>
              </a:rPr>
              <a:t> </a:t>
            </a:r>
            <a:r>
              <a:rPr lang="en-US" sz="2800" b="1" dirty="0" err="1" smtClean="0">
                <a:solidFill>
                  <a:schemeClr val="accent3">
                    <a:lumMod val="50000"/>
                  </a:schemeClr>
                </a:solidFill>
                <a:latin typeface="+mn-lt"/>
              </a:rPr>
              <a:t>hiện</a:t>
            </a:r>
            <a:r>
              <a:rPr lang="en-US" sz="2800" b="1" dirty="0" smtClean="0">
                <a:solidFill>
                  <a:schemeClr val="accent3">
                    <a:lumMod val="50000"/>
                  </a:schemeClr>
                </a:solidFill>
                <a:latin typeface="+mn-lt"/>
              </a:rPr>
              <a:t> </a:t>
            </a:r>
            <a:r>
              <a:rPr lang="en-US" sz="2800" b="1" dirty="0" err="1" smtClean="0">
                <a:solidFill>
                  <a:schemeClr val="accent3">
                    <a:lumMod val="50000"/>
                  </a:schemeClr>
                </a:solidFill>
                <a:latin typeface="+mn-lt"/>
              </a:rPr>
              <a:t>dự</a:t>
            </a:r>
            <a:r>
              <a:rPr lang="en-US" sz="2800" b="1" dirty="0" smtClean="0">
                <a:solidFill>
                  <a:schemeClr val="accent3">
                    <a:lumMod val="50000"/>
                  </a:schemeClr>
                </a:solidFill>
                <a:latin typeface="+mn-lt"/>
              </a:rPr>
              <a:t> </a:t>
            </a:r>
            <a:r>
              <a:rPr lang="en-US" sz="2800" b="1" dirty="0" err="1" smtClean="0">
                <a:solidFill>
                  <a:schemeClr val="accent3">
                    <a:lumMod val="50000"/>
                  </a:schemeClr>
                </a:solidFill>
                <a:latin typeface="+mn-lt"/>
              </a:rPr>
              <a:t>án</a:t>
            </a:r>
            <a:endParaRPr sz="2800" b="1" dirty="0">
              <a:solidFill>
                <a:schemeClr val="accent3">
                  <a:lumMod val="50000"/>
                </a:schemeClr>
              </a:solidFill>
              <a:latin typeface="+mn-lt"/>
            </a:endParaRPr>
          </a:p>
        </p:txBody>
      </p:sp>
      <p:pic>
        <p:nvPicPr>
          <p:cNvPr id="1075" name="Google Shape;1075;p44"/>
          <p:cNvPicPr preferRelativeResize="0"/>
          <p:nvPr/>
        </p:nvPicPr>
        <p:blipFill>
          <a:blip r:embed="rId1">
            <a:extLst>
              <a:ext uri="{28A0092B-C50C-407E-A947-70E740481C1C}">
                <a14:useLocalDpi xmlns:a14="http://schemas.microsoft.com/office/drawing/2010/main" val="0"/>
              </a:ext>
            </a:extLst>
          </a:blip>
          <a:stretch>
            <a:fillRect/>
          </a:stretch>
        </p:blipFill>
        <p:spPr>
          <a:xfrm rot="284917">
            <a:off x="4848369" y="1095380"/>
            <a:ext cx="3228883" cy="3228883"/>
          </a:xfrm>
          <a:prstGeom prst="roundRect">
            <a:avLst>
              <a:gd name="adj" fmla="val 2233"/>
            </a:avLst>
          </a:prstGeom>
          <a:noFill/>
          <a:ln w="114300" cap="flat" cmpd="sng">
            <a:solidFill>
              <a:srgbClr val="FFFFFF"/>
            </a:solidFill>
            <a:prstDash val="solid"/>
            <a:round/>
            <a:headEnd type="none" w="sm" len="sm"/>
            <a:tailEnd type="none" w="sm" len="sm"/>
          </a:ln>
        </p:spPr>
      </p:pic>
      <p:sp>
        <p:nvSpPr>
          <p:cNvPr id="1076" name="Google Shape;1076;p44"/>
          <p:cNvSpPr/>
          <p:nvPr/>
        </p:nvSpPr>
        <p:spPr>
          <a:xfrm rot="-821667">
            <a:off x="7884095" y="739191"/>
            <a:ext cx="697296" cy="907144"/>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rgbClr val="FFEA73">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7" name="Google Shape;1077;p44"/>
          <p:cNvSpPr/>
          <p:nvPr/>
        </p:nvSpPr>
        <p:spPr>
          <a:xfrm rot="1110058" flipH="1">
            <a:off x="4607481" y="482034"/>
            <a:ext cx="697277" cy="907120"/>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rgbClr val="FFEA73">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 name="TextBox 2"/>
          <p:cNvSpPr txBox="1"/>
          <p:nvPr/>
        </p:nvSpPr>
        <p:spPr>
          <a:xfrm>
            <a:off x="1371142" y="2252863"/>
            <a:ext cx="2820465" cy="1477328"/>
          </a:xfrm>
          <a:prstGeom prst="rect">
            <a:avLst/>
          </a:prstGeom>
          <a:noFill/>
        </p:spPr>
        <p:txBody>
          <a:bodyPr wrap="square" rtlCol="0">
            <a:spAutoFit/>
          </a:bodyPr>
          <a:lstStyle/>
          <a:p>
            <a:pPr algn="just">
              <a:lnSpc>
                <a:spcPct val="150000"/>
              </a:lnSpc>
            </a:pPr>
            <a:r>
              <a:rPr lang="en-US" sz="2000" dirty="0" err="1" smtClean="0"/>
              <a:t>Thiết</a:t>
            </a:r>
            <a:r>
              <a:rPr lang="en-US" sz="2000" dirty="0" smtClean="0"/>
              <a:t> </a:t>
            </a:r>
            <a:r>
              <a:rPr lang="en-US" sz="2000" dirty="0" err="1" smtClean="0"/>
              <a:t>kế</a:t>
            </a:r>
            <a:r>
              <a:rPr lang="en-US" sz="2000" dirty="0" smtClean="0"/>
              <a:t> </a:t>
            </a:r>
            <a:r>
              <a:rPr lang="en-US" sz="2000" dirty="0" err="1" smtClean="0"/>
              <a:t>bộ</a:t>
            </a:r>
            <a:r>
              <a:rPr lang="en-US" sz="2000" dirty="0" smtClean="0"/>
              <a:t> </a:t>
            </a:r>
            <a:r>
              <a:rPr lang="en-US" sz="2000" dirty="0" err="1" smtClean="0"/>
              <a:t>đồng</a:t>
            </a:r>
            <a:r>
              <a:rPr lang="en-US" sz="2000" dirty="0" smtClean="0"/>
              <a:t> </a:t>
            </a:r>
            <a:r>
              <a:rPr lang="en-US" sz="2000" dirty="0" err="1" smtClean="0"/>
              <a:t>phục</a:t>
            </a:r>
            <a:r>
              <a:rPr lang="en-US" sz="2000" dirty="0" smtClean="0"/>
              <a:t> </a:t>
            </a:r>
            <a:r>
              <a:rPr lang="en-US" sz="2000" dirty="0" err="1" smtClean="0"/>
              <a:t>cho</a:t>
            </a:r>
            <a:r>
              <a:rPr lang="en-US" sz="2000" dirty="0" smtClean="0"/>
              <a:t> </a:t>
            </a:r>
            <a:r>
              <a:rPr lang="en-US" sz="2000" dirty="0" err="1" smtClean="0"/>
              <a:t>học</a:t>
            </a:r>
            <a:r>
              <a:rPr lang="en-US" sz="2000" dirty="0" smtClean="0"/>
              <a:t> </a:t>
            </a:r>
            <a:r>
              <a:rPr lang="en-US" sz="2000" dirty="0" err="1" smtClean="0"/>
              <a:t>sinh</a:t>
            </a:r>
            <a:r>
              <a:rPr lang="en-US" sz="2000" dirty="0" smtClean="0"/>
              <a:t> </a:t>
            </a:r>
            <a:r>
              <a:rPr lang="en-US" sz="2000" dirty="0" err="1" smtClean="0"/>
              <a:t>trung</a:t>
            </a:r>
            <a:r>
              <a:rPr lang="en-US" sz="2000" dirty="0" smtClean="0"/>
              <a:t> </a:t>
            </a:r>
            <a:r>
              <a:rPr lang="en-US" sz="2000" dirty="0" err="1" smtClean="0"/>
              <a:t>học</a:t>
            </a:r>
            <a:r>
              <a:rPr lang="en-US" sz="2000" dirty="0" smtClean="0"/>
              <a:t> </a:t>
            </a:r>
            <a:r>
              <a:rPr lang="en-US" sz="2000" dirty="0" err="1" smtClean="0"/>
              <a:t>cơ</a:t>
            </a:r>
            <a:r>
              <a:rPr lang="en-US" sz="2000" dirty="0" smtClean="0"/>
              <a:t> </a:t>
            </a:r>
            <a:r>
              <a:rPr lang="en-US" sz="2000" dirty="0" err="1" smtClean="0"/>
              <a:t>sở</a:t>
            </a:r>
            <a:r>
              <a:rPr lang="en-US" sz="2000" dirty="0" smtClean="0"/>
              <a:t>.</a:t>
            </a:r>
            <a:endParaRPr lang="en-US" sz="2000"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73"/>
                                        </p:tgtEl>
                                        <p:attrNameLst>
                                          <p:attrName>style.visibility</p:attrName>
                                        </p:attrNameLst>
                                      </p:cBhvr>
                                      <p:to>
                                        <p:strVal val="visible"/>
                                      </p:to>
                                    </p:set>
                                    <p:anim calcmode="lin" valueType="num">
                                      <p:cBhvr>
                                        <p:cTn id="7" dur="500" fill="hold"/>
                                        <p:tgtEl>
                                          <p:spTgt spid="1073"/>
                                        </p:tgtEl>
                                        <p:attrNameLst>
                                          <p:attrName>ppt_w</p:attrName>
                                        </p:attrNameLst>
                                      </p:cBhvr>
                                      <p:tavLst>
                                        <p:tav tm="0">
                                          <p:val>
                                            <p:fltVal val="0"/>
                                          </p:val>
                                        </p:tav>
                                        <p:tav tm="100000">
                                          <p:val>
                                            <p:strVal val="#ppt_w"/>
                                          </p:val>
                                        </p:tav>
                                      </p:tavLst>
                                    </p:anim>
                                    <p:anim calcmode="lin" valueType="num">
                                      <p:cBhvr>
                                        <p:cTn id="8" dur="500" fill="hold"/>
                                        <p:tgtEl>
                                          <p:spTgt spid="1073"/>
                                        </p:tgtEl>
                                        <p:attrNameLst>
                                          <p:attrName>ppt_h</p:attrName>
                                        </p:attrNameLst>
                                      </p:cBhvr>
                                      <p:tavLst>
                                        <p:tav tm="0">
                                          <p:val>
                                            <p:fltVal val="0"/>
                                          </p:val>
                                        </p:tav>
                                        <p:tav tm="100000">
                                          <p:val>
                                            <p:strVal val="#ppt_h"/>
                                          </p:val>
                                        </p:tav>
                                      </p:tavLst>
                                    </p:anim>
                                    <p:animEffect transition="in" filter="fade">
                                      <p:cBhvr>
                                        <p:cTn id="9" dur="500"/>
                                        <p:tgtEl>
                                          <p:spTgt spid="107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64"/>
                                        </p:tgtEl>
                                        <p:attrNameLst>
                                          <p:attrName>style.visibility</p:attrName>
                                        </p:attrNameLst>
                                      </p:cBhvr>
                                      <p:to>
                                        <p:strVal val="visible"/>
                                      </p:to>
                                    </p:set>
                                    <p:animEffect transition="in" filter="fade">
                                      <p:cBhvr>
                                        <p:cTn id="14" dur="500"/>
                                        <p:tgtEl>
                                          <p:spTgt spid="1064"/>
                                        </p:tgtEl>
                                      </p:cBhvr>
                                    </p:animEffect>
                                  </p:childTnLst>
                                </p:cTn>
                              </p:par>
                              <p:par>
                                <p:cTn id="15" presetID="5" presetClass="entr" presetSubtype="1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heckerboard(across)">
                                      <p:cBhvr>
                                        <p:cTn id="17" dur="500"/>
                                        <p:tgtEl>
                                          <p:spTgt spid="3"/>
                                        </p:tgtEl>
                                      </p:cBhvr>
                                    </p:animEffect>
                                  </p:childTnLst>
                                </p:cTn>
                              </p:par>
                              <p:par>
                                <p:cTn id="18" presetID="42" presetClass="entr" presetSubtype="0" fill="hold" nodeType="withEffect">
                                  <p:stCondLst>
                                    <p:cond delay="0"/>
                                  </p:stCondLst>
                                  <p:childTnLst>
                                    <p:set>
                                      <p:cBhvr>
                                        <p:cTn id="19" dur="1" fill="hold">
                                          <p:stCondLst>
                                            <p:cond delay="0"/>
                                          </p:stCondLst>
                                        </p:cTn>
                                        <p:tgtEl>
                                          <p:spTgt spid="1075"/>
                                        </p:tgtEl>
                                        <p:attrNameLst>
                                          <p:attrName>style.visibility</p:attrName>
                                        </p:attrNameLst>
                                      </p:cBhvr>
                                      <p:to>
                                        <p:strVal val="visible"/>
                                      </p:to>
                                    </p:set>
                                    <p:animEffect transition="in" filter="fade">
                                      <p:cBhvr>
                                        <p:cTn id="20" dur="500"/>
                                        <p:tgtEl>
                                          <p:spTgt spid="1075"/>
                                        </p:tgtEl>
                                      </p:cBhvr>
                                    </p:animEffect>
                                    <p:anim calcmode="lin" valueType="num">
                                      <p:cBhvr>
                                        <p:cTn id="21" dur="500" fill="hold"/>
                                        <p:tgtEl>
                                          <p:spTgt spid="1075"/>
                                        </p:tgtEl>
                                        <p:attrNameLst>
                                          <p:attrName>ppt_x</p:attrName>
                                        </p:attrNameLst>
                                      </p:cBhvr>
                                      <p:tavLst>
                                        <p:tav tm="0">
                                          <p:val>
                                            <p:strVal val="#ppt_x"/>
                                          </p:val>
                                        </p:tav>
                                        <p:tav tm="100000">
                                          <p:val>
                                            <p:strVal val="#ppt_x"/>
                                          </p:val>
                                        </p:tav>
                                      </p:tavLst>
                                    </p:anim>
                                    <p:anim calcmode="lin" valueType="num">
                                      <p:cBhvr>
                                        <p:cTn id="22" dur="500" fill="hold"/>
                                        <p:tgtEl>
                                          <p:spTgt spid="1075"/>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077"/>
                                        </p:tgtEl>
                                        <p:attrNameLst>
                                          <p:attrName>style.visibility</p:attrName>
                                        </p:attrNameLst>
                                      </p:cBhvr>
                                      <p:to>
                                        <p:strVal val="visible"/>
                                      </p:to>
                                    </p:set>
                                    <p:animEffect transition="in" filter="fade">
                                      <p:cBhvr>
                                        <p:cTn id="25" dur="500"/>
                                        <p:tgtEl>
                                          <p:spTgt spid="1077"/>
                                        </p:tgtEl>
                                      </p:cBhvr>
                                    </p:animEffect>
                                    <p:anim calcmode="lin" valueType="num">
                                      <p:cBhvr>
                                        <p:cTn id="26" dur="500" fill="hold"/>
                                        <p:tgtEl>
                                          <p:spTgt spid="1077"/>
                                        </p:tgtEl>
                                        <p:attrNameLst>
                                          <p:attrName>ppt_x</p:attrName>
                                        </p:attrNameLst>
                                      </p:cBhvr>
                                      <p:tavLst>
                                        <p:tav tm="0">
                                          <p:val>
                                            <p:strVal val="#ppt_x"/>
                                          </p:val>
                                        </p:tav>
                                        <p:tav tm="100000">
                                          <p:val>
                                            <p:strVal val="#ppt_x"/>
                                          </p:val>
                                        </p:tav>
                                      </p:tavLst>
                                    </p:anim>
                                    <p:anim calcmode="lin" valueType="num">
                                      <p:cBhvr>
                                        <p:cTn id="27" dur="500" fill="hold"/>
                                        <p:tgtEl>
                                          <p:spTgt spid="107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076"/>
                                        </p:tgtEl>
                                        <p:attrNameLst>
                                          <p:attrName>style.visibility</p:attrName>
                                        </p:attrNameLst>
                                      </p:cBhvr>
                                      <p:to>
                                        <p:strVal val="visible"/>
                                      </p:to>
                                    </p:set>
                                    <p:animEffect transition="in" filter="fade">
                                      <p:cBhvr>
                                        <p:cTn id="30" dur="500"/>
                                        <p:tgtEl>
                                          <p:spTgt spid="1076"/>
                                        </p:tgtEl>
                                      </p:cBhvr>
                                    </p:animEffect>
                                    <p:anim calcmode="lin" valueType="num">
                                      <p:cBhvr>
                                        <p:cTn id="31" dur="500" fill="hold"/>
                                        <p:tgtEl>
                                          <p:spTgt spid="1076"/>
                                        </p:tgtEl>
                                        <p:attrNameLst>
                                          <p:attrName>ppt_x</p:attrName>
                                        </p:attrNameLst>
                                      </p:cBhvr>
                                      <p:tavLst>
                                        <p:tav tm="0">
                                          <p:val>
                                            <p:strVal val="#ppt_x"/>
                                          </p:val>
                                        </p:tav>
                                        <p:tav tm="100000">
                                          <p:val>
                                            <p:strVal val="#ppt_x"/>
                                          </p:val>
                                        </p:tav>
                                      </p:tavLst>
                                    </p:anim>
                                    <p:anim calcmode="lin" valueType="num">
                                      <p:cBhvr>
                                        <p:cTn id="32" dur="500" fill="hold"/>
                                        <p:tgtEl>
                                          <p:spTgt spid="10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3" grpId="0"/>
      <p:bldP spid="1076" grpId="0" animBg="1"/>
      <p:bldP spid="1077" grpId="0" animBg="1"/>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98"/>
        <p:cNvGrpSpPr/>
        <p:nvPr/>
      </p:nvGrpSpPr>
      <p:grpSpPr>
        <a:xfrm>
          <a:off x="0" y="0"/>
          <a:ext cx="0" cy="0"/>
          <a:chOff x="0" y="0"/>
          <a:chExt cx="0" cy="0"/>
        </a:xfrm>
      </p:grpSpPr>
      <p:grpSp>
        <p:nvGrpSpPr>
          <p:cNvPr id="1199" name="Google Shape;1199;p50"/>
          <p:cNvGrpSpPr/>
          <p:nvPr/>
        </p:nvGrpSpPr>
        <p:grpSpPr>
          <a:xfrm>
            <a:off x="2470317" y="1315045"/>
            <a:ext cx="5194204" cy="916333"/>
            <a:chOff x="1129013" y="1476873"/>
            <a:chExt cx="2529055" cy="1459826"/>
          </a:xfrm>
        </p:grpSpPr>
        <p:grpSp>
          <p:nvGrpSpPr>
            <p:cNvPr id="1200" name="Google Shape;1200;p50"/>
            <p:cNvGrpSpPr/>
            <p:nvPr/>
          </p:nvGrpSpPr>
          <p:grpSpPr>
            <a:xfrm>
              <a:off x="1403404" y="1476873"/>
              <a:ext cx="2254663" cy="1459826"/>
              <a:chOff x="6924591" y="1045482"/>
              <a:chExt cx="1668267" cy="1660970"/>
            </a:xfrm>
          </p:grpSpPr>
          <p:sp>
            <p:nvSpPr>
              <p:cNvPr id="1201" name="Google Shape;1201;p50"/>
              <p:cNvSpPr/>
              <p:nvPr/>
            </p:nvSpPr>
            <p:spPr>
              <a:xfrm>
                <a:off x="6930640" y="1045482"/>
                <a:ext cx="1662218" cy="1660970"/>
              </a:xfrm>
              <a:custGeom>
                <a:avLst/>
                <a:gdLst/>
                <a:ahLst/>
                <a:cxnLst/>
                <a:rect l="l" t="t" r="r" b="b"/>
                <a:pathLst>
                  <a:path w="35472" h="35563" extrusionOk="0">
                    <a:moveTo>
                      <a:pt x="571" y="0"/>
                    </a:moveTo>
                    <a:cubicBezTo>
                      <a:pt x="274" y="0"/>
                      <a:pt x="1" y="274"/>
                      <a:pt x="1" y="662"/>
                    </a:cubicBezTo>
                    <a:lnTo>
                      <a:pt x="1" y="34900"/>
                    </a:lnTo>
                    <a:cubicBezTo>
                      <a:pt x="1" y="35265"/>
                      <a:pt x="274" y="35562"/>
                      <a:pt x="571" y="35562"/>
                    </a:cubicBezTo>
                    <a:lnTo>
                      <a:pt x="34900" y="35562"/>
                    </a:lnTo>
                    <a:cubicBezTo>
                      <a:pt x="35174" y="35562"/>
                      <a:pt x="35471" y="35265"/>
                      <a:pt x="35471" y="34900"/>
                    </a:cubicBezTo>
                    <a:lnTo>
                      <a:pt x="35471" y="662"/>
                    </a:lnTo>
                    <a:cubicBezTo>
                      <a:pt x="35471" y="274"/>
                      <a:pt x="35174" y="0"/>
                      <a:pt x="34900" y="0"/>
                    </a:cubicBezTo>
                    <a:close/>
                  </a:path>
                </a:pathLst>
              </a:custGeom>
              <a:solidFill>
                <a:schemeClr val="accent2"/>
              </a:solidFill>
              <a:ln>
                <a:noFill/>
              </a:ln>
              <a:effectLst>
                <a:outerShdw blurRad="57150" dist="19050" dir="6900000" algn="bl" rotWithShape="0">
                  <a:srgbClr val="434343">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202" name="Google Shape;1202;p50"/>
              <p:cNvGrpSpPr/>
              <p:nvPr/>
            </p:nvGrpSpPr>
            <p:grpSpPr>
              <a:xfrm>
                <a:off x="6924591" y="1049729"/>
                <a:ext cx="578688" cy="1656720"/>
                <a:chOff x="6924591" y="1049729"/>
                <a:chExt cx="578688" cy="1656720"/>
              </a:xfrm>
            </p:grpSpPr>
            <p:sp>
              <p:nvSpPr>
                <p:cNvPr id="1203" name="Google Shape;1203;p50"/>
                <p:cNvSpPr/>
                <p:nvPr/>
              </p:nvSpPr>
              <p:spPr>
                <a:xfrm>
                  <a:off x="7500047" y="2295584"/>
                  <a:ext cx="3232" cy="13672"/>
                </a:xfrm>
                <a:custGeom>
                  <a:avLst/>
                  <a:gdLst/>
                  <a:ahLst/>
                  <a:cxnLst/>
                  <a:rect l="l" t="t" r="r" b="b"/>
                  <a:pathLst>
                    <a:path w="92" h="389" extrusionOk="0">
                      <a:moveTo>
                        <a:pt x="1" y="0"/>
                      </a:moveTo>
                      <a:lnTo>
                        <a:pt x="1" y="388"/>
                      </a:lnTo>
                      <a:lnTo>
                        <a:pt x="92" y="388"/>
                      </a:lnTo>
                      <a:lnTo>
                        <a:pt x="92" y="0"/>
                      </a:lnTo>
                      <a:close/>
                    </a:path>
                  </a:pathLst>
                </a:custGeom>
                <a:solidFill>
                  <a:srgbClr val="EAEA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4" name="Google Shape;1204;p50"/>
                <p:cNvSpPr/>
                <p:nvPr/>
              </p:nvSpPr>
              <p:spPr>
                <a:xfrm>
                  <a:off x="6924591" y="1049729"/>
                  <a:ext cx="6055" cy="1656720"/>
                </a:xfrm>
                <a:custGeom>
                  <a:avLst/>
                  <a:gdLst/>
                  <a:ahLst/>
                  <a:cxnLst/>
                  <a:rect l="l" t="t" r="r" b="b"/>
                  <a:pathLst>
                    <a:path w="115" h="35472" extrusionOk="0">
                      <a:moveTo>
                        <a:pt x="1" y="1"/>
                      </a:moveTo>
                      <a:lnTo>
                        <a:pt x="1" y="35471"/>
                      </a:lnTo>
                      <a:lnTo>
                        <a:pt x="115" y="35471"/>
                      </a:lnTo>
                      <a:lnTo>
                        <a:pt x="115" y="1"/>
                      </a:lnTo>
                      <a:close/>
                    </a:path>
                  </a:pathLst>
                </a:custGeom>
                <a:solidFill>
                  <a:srgbClr val="FF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1205" name="Google Shape;1205;p50"/>
            <p:cNvSpPr/>
            <p:nvPr/>
          </p:nvSpPr>
          <p:spPr>
            <a:xfrm rot="-5400000">
              <a:off x="538313" y="2071800"/>
              <a:ext cx="1452600" cy="271200"/>
            </a:xfrm>
            <a:prstGeom prst="round2SameRect">
              <a:avLst>
                <a:gd name="adj1" fmla="val 11127"/>
                <a:gd name="adj2" fmla="val 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06" name="Google Shape;1206;p50"/>
          <p:cNvGrpSpPr/>
          <p:nvPr/>
        </p:nvGrpSpPr>
        <p:grpSpPr>
          <a:xfrm>
            <a:off x="2472544" y="2441009"/>
            <a:ext cx="5191977" cy="916339"/>
            <a:chOff x="1130069" y="1476860"/>
            <a:chExt cx="2527971" cy="1459836"/>
          </a:xfrm>
        </p:grpSpPr>
        <p:grpSp>
          <p:nvGrpSpPr>
            <p:cNvPr id="1207" name="Google Shape;1207;p50"/>
            <p:cNvGrpSpPr/>
            <p:nvPr/>
          </p:nvGrpSpPr>
          <p:grpSpPr>
            <a:xfrm>
              <a:off x="1403404" y="1476860"/>
              <a:ext cx="2254636" cy="1459836"/>
              <a:chOff x="6924591" y="1045468"/>
              <a:chExt cx="1668247" cy="1660981"/>
            </a:xfrm>
          </p:grpSpPr>
          <p:sp>
            <p:nvSpPr>
              <p:cNvPr id="1208" name="Google Shape;1208;p50"/>
              <p:cNvSpPr/>
              <p:nvPr/>
            </p:nvSpPr>
            <p:spPr>
              <a:xfrm>
                <a:off x="6932216" y="1045468"/>
                <a:ext cx="1660622" cy="1660970"/>
              </a:xfrm>
              <a:custGeom>
                <a:avLst/>
                <a:gdLst/>
                <a:ahLst/>
                <a:cxnLst/>
                <a:rect l="l" t="t" r="r" b="b"/>
                <a:pathLst>
                  <a:path w="35472" h="35563" extrusionOk="0">
                    <a:moveTo>
                      <a:pt x="571" y="0"/>
                    </a:moveTo>
                    <a:cubicBezTo>
                      <a:pt x="274" y="0"/>
                      <a:pt x="1" y="274"/>
                      <a:pt x="1" y="662"/>
                    </a:cubicBezTo>
                    <a:lnTo>
                      <a:pt x="1" y="34900"/>
                    </a:lnTo>
                    <a:cubicBezTo>
                      <a:pt x="1" y="35265"/>
                      <a:pt x="274" y="35562"/>
                      <a:pt x="571" y="35562"/>
                    </a:cubicBezTo>
                    <a:lnTo>
                      <a:pt x="34900" y="35562"/>
                    </a:lnTo>
                    <a:cubicBezTo>
                      <a:pt x="35174" y="35562"/>
                      <a:pt x="35471" y="35265"/>
                      <a:pt x="35471" y="34900"/>
                    </a:cubicBezTo>
                    <a:lnTo>
                      <a:pt x="35471" y="662"/>
                    </a:lnTo>
                    <a:cubicBezTo>
                      <a:pt x="35471" y="274"/>
                      <a:pt x="35174" y="0"/>
                      <a:pt x="34900" y="0"/>
                    </a:cubicBezTo>
                    <a:close/>
                  </a:path>
                </a:pathLst>
              </a:custGeom>
              <a:solidFill>
                <a:schemeClr val="accent4"/>
              </a:solidFill>
              <a:ln>
                <a:noFill/>
              </a:ln>
              <a:effectLst>
                <a:outerShdw blurRad="57150" dist="19050" dir="5400000" algn="bl" rotWithShape="0">
                  <a:srgbClr val="434343">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209" name="Google Shape;1209;p50"/>
              <p:cNvGrpSpPr/>
              <p:nvPr/>
            </p:nvGrpSpPr>
            <p:grpSpPr>
              <a:xfrm>
                <a:off x="6924591" y="1049729"/>
                <a:ext cx="578688" cy="1656720"/>
                <a:chOff x="6924591" y="1049729"/>
                <a:chExt cx="578688" cy="1656720"/>
              </a:xfrm>
            </p:grpSpPr>
            <p:sp>
              <p:nvSpPr>
                <p:cNvPr id="1210" name="Google Shape;1210;p50"/>
                <p:cNvSpPr/>
                <p:nvPr/>
              </p:nvSpPr>
              <p:spPr>
                <a:xfrm>
                  <a:off x="7500047" y="2295584"/>
                  <a:ext cx="3232" cy="13672"/>
                </a:xfrm>
                <a:custGeom>
                  <a:avLst/>
                  <a:gdLst/>
                  <a:ahLst/>
                  <a:cxnLst/>
                  <a:rect l="l" t="t" r="r" b="b"/>
                  <a:pathLst>
                    <a:path w="92" h="389" extrusionOk="0">
                      <a:moveTo>
                        <a:pt x="1" y="0"/>
                      </a:moveTo>
                      <a:lnTo>
                        <a:pt x="1" y="388"/>
                      </a:lnTo>
                      <a:lnTo>
                        <a:pt x="92" y="388"/>
                      </a:lnTo>
                      <a:lnTo>
                        <a:pt x="9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1" name="Google Shape;1211;p50"/>
                <p:cNvSpPr/>
                <p:nvPr/>
              </p:nvSpPr>
              <p:spPr>
                <a:xfrm>
                  <a:off x="6924591" y="1049729"/>
                  <a:ext cx="6055" cy="1656720"/>
                </a:xfrm>
                <a:custGeom>
                  <a:avLst/>
                  <a:gdLst/>
                  <a:ahLst/>
                  <a:cxnLst/>
                  <a:rect l="l" t="t" r="r" b="b"/>
                  <a:pathLst>
                    <a:path w="115" h="35472" extrusionOk="0">
                      <a:moveTo>
                        <a:pt x="1" y="1"/>
                      </a:moveTo>
                      <a:lnTo>
                        <a:pt x="1" y="35471"/>
                      </a:lnTo>
                      <a:lnTo>
                        <a:pt x="115" y="35471"/>
                      </a:lnTo>
                      <a:lnTo>
                        <a:pt x="1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1212" name="Google Shape;1212;p50"/>
            <p:cNvSpPr/>
            <p:nvPr/>
          </p:nvSpPr>
          <p:spPr>
            <a:xfrm rot="-5400000">
              <a:off x="539369" y="2071800"/>
              <a:ext cx="1452600" cy="271200"/>
            </a:xfrm>
            <a:prstGeom prst="round2SameRect">
              <a:avLst>
                <a:gd name="adj1" fmla="val 11127"/>
                <a:gd name="adj2" fmla="val 0"/>
              </a:avLst>
            </a:prstGeom>
            <a:solidFill>
              <a:srgbClr val="A8D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13" name="Google Shape;1213;p50"/>
          <p:cNvGrpSpPr/>
          <p:nvPr/>
        </p:nvGrpSpPr>
        <p:grpSpPr>
          <a:xfrm>
            <a:off x="2470984" y="3507830"/>
            <a:ext cx="5194204" cy="916333"/>
            <a:chOff x="1129013" y="1476888"/>
            <a:chExt cx="2529055" cy="1459826"/>
          </a:xfrm>
        </p:grpSpPr>
        <p:grpSp>
          <p:nvGrpSpPr>
            <p:cNvPr id="1214" name="Google Shape;1214;p50"/>
            <p:cNvGrpSpPr/>
            <p:nvPr/>
          </p:nvGrpSpPr>
          <p:grpSpPr>
            <a:xfrm>
              <a:off x="1403404" y="1476888"/>
              <a:ext cx="2254663" cy="1459826"/>
              <a:chOff x="6924591" y="1045499"/>
              <a:chExt cx="1668267" cy="1660970"/>
            </a:xfrm>
          </p:grpSpPr>
          <p:sp>
            <p:nvSpPr>
              <p:cNvPr id="1215" name="Google Shape;1215;p50"/>
              <p:cNvSpPr/>
              <p:nvPr/>
            </p:nvSpPr>
            <p:spPr>
              <a:xfrm>
                <a:off x="6930640" y="1045499"/>
                <a:ext cx="1662218" cy="1660970"/>
              </a:xfrm>
              <a:custGeom>
                <a:avLst/>
                <a:gdLst/>
                <a:ahLst/>
                <a:cxnLst/>
                <a:rect l="l" t="t" r="r" b="b"/>
                <a:pathLst>
                  <a:path w="35472" h="35563" extrusionOk="0">
                    <a:moveTo>
                      <a:pt x="571" y="0"/>
                    </a:moveTo>
                    <a:cubicBezTo>
                      <a:pt x="274" y="0"/>
                      <a:pt x="1" y="274"/>
                      <a:pt x="1" y="662"/>
                    </a:cubicBezTo>
                    <a:lnTo>
                      <a:pt x="1" y="34900"/>
                    </a:lnTo>
                    <a:cubicBezTo>
                      <a:pt x="1" y="35265"/>
                      <a:pt x="274" y="35562"/>
                      <a:pt x="571" y="35562"/>
                    </a:cubicBezTo>
                    <a:lnTo>
                      <a:pt x="34900" y="35562"/>
                    </a:lnTo>
                    <a:cubicBezTo>
                      <a:pt x="35174" y="35562"/>
                      <a:pt x="35471" y="35265"/>
                      <a:pt x="35471" y="34900"/>
                    </a:cubicBezTo>
                    <a:lnTo>
                      <a:pt x="35471" y="662"/>
                    </a:lnTo>
                    <a:cubicBezTo>
                      <a:pt x="35471" y="274"/>
                      <a:pt x="35174" y="0"/>
                      <a:pt x="34900" y="0"/>
                    </a:cubicBezTo>
                    <a:close/>
                  </a:path>
                </a:pathLst>
              </a:custGeom>
              <a:solidFill>
                <a:srgbClr val="EC827D"/>
              </a:solidFill>
              <a:ln>
                <a:noFill/>
              </a:ln>
              <a:effectLst>
                <a:outerShdw blurRad="57150" dist="19050" dir="5400000" algn="bl" rotWithShape="0">
                  <a:srgbClr val="434343">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216" name="Google Shape;1216;p50"/>
              <p:cNvGrpSpPr/>
              <p:nvPr/>
            </p:nvGrpSpPr>
            <p:grpSpPr>
              <a:xfrm>
                <a:off x="6924591" y="1049729"/>
                <a:ext cx="578688" cy="1656720"/>
                <a:chOff x="6924591" y="1049729"/>
                <a:chExt cx="578688" cy="1656720"/>
              </a:xfrm>
            </p:grpSpPr>
            <p:sp>
              <p:nvSpPr>
                <p:cNvPr id="1217" name="Google Shape;1217;p50"/>
                <p:cNvSpPr/>
                <p:nvPr/>
              </p:nvSpPr>
              <p:spPr>
                <a:xfrm>
                  <a:off x="7500047" y="2295584"/>
                  <a:ext cx="3232" cy="13672"/>
                </a:xfrm>
                <a:custGeom>
                  <a:avLst/>
                  <a:gdLst/>
                  <a:ahLst/>
                  <a:cxnLst/>
                  <a:rect l="l" t="t" r="r" b="b"/>
                  <a:pathLst>
                    <a:path w="92" h="389" extrusionOk="0">
                      <a:moveTo>
                        <a:pt x="1" y="0"/>
                      </a:moveTo>
                      <a:lnTo>
                        <a:pt x="1" y="388"/>
                      </a:lnTo>
                      <a:lnTo>
                        <a:pt x="92" y="388"/>
                      </a:lnTo>
                      <a:lnTo>
                        <a:pt x="92" y="0"/>
                      </a:lnTo>
                      <a:close/>
                    </a:path>
                  </a:pathLst>
                </a:custGeom>
                <a:solidFill>
                  <a:srgbClr val="EAEA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8" name="Google Shape;1218;p50"/>
                <p:cNvSpPr/>
                <p:nvPr/>
              </p:nvSpPr>
              <p:spPr>
                <a:xfrm>
                  <a:off x="6924591" y="1049729"/>
                  <a:ext cx="6055" cy="1656720"/>
                </a:xfrm>
                <a:custGeom>
                  <a:avLst/>
                  <a:gdLst/>
                  <a:ahLst/>
                  <a:cxnLst/>
                  <a:rect l="l" t="t" r="r" b="b"/>
                  <a:pathLst>
                    <a:path w="115" h="35472" extrusionOk="0">
                      <a:moveTo>
                        <a:pt x="1" y="1"/>
                      </a:moveTo>
                      <a:lnTo>
                        <a:pt x="1" y="35471"/>
                      </a:lnTo>
                      <a:lnTo>
                        <a:pt x="115" y="35471"/>
                      </a:lnTo>
                      <a:lnTo>
                        <a:pt x="115" y="1"/>
                      </a:lnTo>
                      <a:close/>
                    </a:path>
                  </a:pathLst>
                </a:custGeom>
                <a:solidFill>
                  <a:srgbClr val="FF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1219" name="Google Shape;1219;p50"/>
            <p:cNvSpPr/>
            <p:nvPr/>
          </p:nvSpPr>
          <p:spPr>
            <a:xfrm rot="-5400000">
              <a:off x="538313" y="2071800"/>
              <a:ext cx="1452600" cy="271200"/>
            </a:xfrm>
            <a:prstGeom prst="round2SameRect">
              <a:avLst>
                <a:gd name="adj1" fmla="val 11127"/>
                <a:gd name="adj2" fmla="val 0"/>
              </a:avLst>
            </a:prstGeom>
            <a:solidFill>
              <a:srgbClr val="E274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220" name="Google Shape;1220;p50"/>
          <p:cNvSpPr/>
          <p:nvPr/>
        </p:nvSpPr>
        <p:spPr>
          <a:xfrm rot="9958597">
            <a:off x="774217" y="4001879"/>
            <a:ext cx="357653" cy="471990"/>
          </a:xfrm>
          <a:custGeom>
            <a:avLst/>
            <a:gdLst/>
            <a:ahLst/>
            <a:cxnLst/>
            <a:rect l="l" t="t" r="r" b="b"/>
            <a:pathLst>
              <a:path w="10181" h="13429" extrusionOk="0">
                <a:moveTo>
                  <a:pt x="7591" y="0"/>
                </a:moveTo>
                <a:cubicBezTo>
                  <a:pt x="6778" y="0"/>
                  <a:pt x="6011" y="430"/>
                  <a:pt x="5616" y="1220"/>
                </a:cubicBezTo>
                <a:lnTo>
                  <a:pt x="480" y="10715"/>
                </a:lnTo>
                <a:cubicBezTo>
                  <a:pt x="1" y="11674"/>
                  <a:pt x="389" y="12723"/>
                  <a:pt x="1256" y="13203"/>
                </a:cubicBezTo>
                <a:cubicBezTo>
                  <a:pt x="1552" y="13354"/>
                  <a:pt x="1859" y="13428"/>
                  <a:pt x="2156" y="13428"/>
                </a:cubicBezTo>
                <a:cubicBezTo>
                  <a:pt x="2799" y="13428"/>
                  <a:pt x="3394" y="13082"/>
                  <a:pt x="3721" y="12427"/>
                </a:cubicBezTo>
                <a:lnTo>
                  <a:pt x="8195" y="4164"/>
                </a:lnTo>
                <a:cubicBezTo>
                  <a:pt x="8469" y="3502"/>
                  <a:pt x="8286" y="2635"/>
                  <a:pt x="7533" y="2270"/>
                </a:cubicBezTo>
                <a:cubicBezTo>
                  <a:pt x="7320" y="2149"/>
                  <a:pt x="7091" y="2092"/>
                  <a:pt x="6865" y="2092"/>
                </a:cubicBezTo>
                <a:cubicBezTo>
                  <a:pt x="6367" y="2092"/>
                  <a:pt x="5883" y="2369"/>
                  <a:pt x="5616" y="2840"/>
                </a:cubicBezTo>
                <a:lnTo>
                  <a:pt x="2397" y="9003"/>
                </a:lnTo>
                <a:cubicBezTo>
                  <a:pt x="2283" y="9117"/>
                  <a:pt x="2397" y="9208"/>
                  <a:pt x="2397" y="9208"/>
                </a:cubicBezTo>
                <a:cubicBezTo>
                  <a:pt x="2428" y="9239"/>
                  <a:pt x="2458" y="9249"/>
                  <a:pt x="2485" y="9249"/>
                </a:cubicBezTo>
                <a:cubicBezTo>
                  <a:pt x="2539" y="9249"/>
                  <a:pt x="2580" y="9208"/>
                  <a:pt x="2580" y="9208"/>
                </a:cubicBezTo>
                <a:lnTo>
                  <a:pt x="5913" y="3023"/>
                </a:lnTo>
                <a:cubicBezTo>
                  <a:pt x="6101" y="2631"/>
                  <a:pt x="6472" y="2368"/>
                  <a:pt x="6872" y="2368"/>
                </a:cubicBezTo>
                <a:cubicBezTo>
                  <a:pt x="7053" y="2368"/>
                  <a:pt x="7241" y="2422"/>
                  <a:pt x="7419" y="2543"/>
                </a:cubicBezTo>
                <a:cubicBezTo>
                  <a:pt x="7990" y="2840"/>
                  <a:pt x="8195" y="3502"/>
                  <a:pt x="7898" y="4073"/>
                </a:cubicBezTo>
                <a:lnTo>
                  <a:pt x="3539" y="12335"/>
                </a:lnTo>
                <a:cubicBezTo>
                  <a:pt x="3269" y="12875"/>
                  <a:pt x="2723" y="13172"/>
                  <a:pt x="2162" y="13172"/>
                </a:cubicBezTo>
                <a:cubicBezTo>
                  <a:pt x="1916" y="13172"/>
                  <a:pt x="1668" y="13115"/>
                  <a:pt x="1439" y="12997"/>
                </a:cubicBezTo>
                <a:cubicBezTo>
                  <a:pt x="686" y="12632"/>
                  <a:pt x="389" y="11674"/>
                  <a:pt x="777" y="10920"/>
                </a:cubicBezTo>
                <a:lnTo>
                  <a:pt x="5821" y="1311"/>
                </a:lnTo>
                <a:cubicBezTo>
                  <a:pt x="6227" y="630"/>
                  <a:pt x="6920" y="248"/>
                  <a:pt x="7624" y="248"/>
                </a:cubicBezTo>
                <a:cubicBezTo>
                  <a:pt x="7910" y="248"/>
                  <a:pt x="8198" y="311"/>
                  <a:pt x="8469" y="443"/>
                </a:cubicBezTo>
                <a:cubicBezTo>
                  <a:pt x="9519" y="1014"/>
                  <a:pt x="9907" y="2270"/>
                  <a:pt x="9336" y="3205"/>
                </a:cubicBezTo>
                <a:lnTo>
                  <a:pt x="5342" y="10715"/>
                </a:lnTo>
                <a:cubicBezTo>
                  <a:pt x="5342" y="10829"/>
                  <a:pt x="5342" y="10829"/>
                  <a:pt x="5433" y="10920"/>
                </a:cubicBezTo>
                <a:cubicBezTo>
                  <a:pt x="5433" y="10920"/>
                  <a:pt x="5525" y="10920"/>
                  <a:pt x="5616" y="10829"/>
                </a:cubicBezTo>
                <a:lnTo>
                  <a:pt x="9610" y="3297"/>
                </a:lnTo>
                <a:cubicBezTo>
                  <a:pt x="10181" y="2270"/>
                  <a:pt x="9702" y="832"/>
                  <a:pt x="8674" y="261"/>
                </a:cubicBezTo>
                <a:cubicBezTo>
                  <a:pt x="8323" y="85"/>
                  <a:pt x="7952" y="0"/>
                  <a:pt x="7591"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1" name="Google Shape;1221;p50"/>
          <p:cNvSpPr/>
          <p:nvPr/>
        </p:nvSpPr>
        <p:spPr>
          <a:xfrm rot="9718273">
            <a:off x="842783" y="3195171"/>
            <a:ext cx="220510" cy="516676"/>
          </a:xfrm>
          <a:custGeom>
            <a:avLst/>
            <a:gdLst/>
            <a:ahLst/>
            <a:cxnLst/>
            <a:rect l="l" t="t" r="r" b="b"/>
            <a:pathLst>
              <a:path w="6277" h="14700" extrusionOk="0">
                <a:moveTo>
                  <a:pt x="3859" y="1"/>
                </a:moveTo>
                <a:cubicBezTo>
                  <a:pt x="2821" y="1"/>
                  <a:pt x="1794" y="815"/>
                  <a:pt x="1712" y="1925"/>
                </a:cubicBezTo>
                <a:lnTo>
                  <a:pt x="91" y="12585"/>
                </a:lnTo>
                <a:cubicBezTo>
                  <a:pt x="0" y="13635"/>
                  <a:pt x="662" y="14571"/>
                  <a:pt x="1712" y="14662"/>
                </a:cubicBezTo>
                <a:cubicBezTo>
                  <a:pt x="1829" y="14687"/>
                  <a:pt x="1947" y="14699"/>
                  <a:pt x="2063" y="14699"/>
                </a:cubicBezTo>
                <a:cubicBezTo>
                  <a:pt x="2893" y="14699"/>
                  <a:pt x="3640" y="14077"/>
                  <a:pt x="3721" y="13155"/>
                </a:cubicBezTo>
                <a:lnTo>
                  <a:pt x="5136" y="3934"/>
                </a:lnTo>
                <a:cubicBezTo>
                  <a:pt x="5227" y="3067"/>
                  <a:pt x="4656" y="2405"/>
                  <a:pt x="3903" y="2314"/>
                </a:cubicBezTo>
                <a:cubicBezTo>
                  <a:pt x="3798" y="2285"/>
                  <a:pt x="3693" y="2271"/>
                  <a:pt x="3588" y="2271"/>
                </a:cubicBezTo>
                <a:cubicBezTo>
                  <a:pt x="2947" y="2271"/>
                  <a:pt x="2361" y="2787"/>
                  <a:pt x="2283" y="3455"/>
                </a:cubicBezTo>
                <a:lnTo>
                  <a:pt x="1233" y="10394"/>
                </a:lnTo>
                <a:cubicBezTo>
                  <a:pt x="1233" y="10485"/>
                  <a:pt x="1347" y="10576"/>
                  <a:pt x="1438" y="10576"/>
                </a:cubicBezTo>
                <a:lnTo>
                  <a:pt x="1529" y="10485"/>
                </a:lnTo>
                <a:lnTo>
                  <a:pt x="2579" y="3546"/>
                </a:lnTo>
                <a:cubicBezTo>
                  <a:pt x="2663" y="2939"/>
                  <a:pt x="3151" y="2485"/>
                  <a:pt x="3742" y="2485"/>
                </a:cubicBezTo>
                <a:cubicBezTo>
                  <a:pt x="3795" y="2485"/>
                  <a:pt x="3849" y="2489"/>
                  <a:pt x="3903" y="2496"/>
                </a:cubicBezTo>
                <a:cubicBezTo>
                  <a:pt x="4474" y="2587"/>
                  <a:pt x="4953" y="3158"/>
                  <a:pt x="4862" y="3820"/>
                </a:cubicBezTo>
                <a:lnTo>
                  <a:pt x="3515" y="13155"/>
                </a:lnTo>
                <a:cubicBezTo>
                  <a:pt x="3345" y="13941"/>
                  <a:pt x="2683" y="14489"/>
                  <a:pt x="1893" y="14489"/>
                </a:cubicBezTo>
                <a:cubicBezTo>
                  <a:pt x="1833" y="14489"/>
                  <a:pt x="1773" y="14486"/>
                  <a:pt x="1712" y="14479"/>
                </a:cubicBezTo>
                <a:cubicBezTo>
                  <a:pt x="867" y="14297"/>
                  <a:pt x="297" y="13521"/>
                  <a:pt x="388" y="12676"/>
                </a:cubicBezTo>
                <a:lnTo>
                  <a:pt x="1917" y="1925"/>
                </a:lnTo>
                <a:cubicBezTo>
                  <a:pt x="2081" y="982"/>
                  <a:pt x="2947" y="278"/>
                  <a:pt x="3882" y="278"/>
                </a:cubicBezTo>
                <a:cubicBezTo>
                  <a:pt x="3988" y="278"/>
                  <a:pt x="4094" y="286"/>
                  <a:pt x="4200" y="305"/>
                </a:cubicBezTo>
                <a:cubicBezTo>
                  <a:pt x="5341" y="396"/>
                  <a:pt x="6003" y="1446"/>
                  <a:pt x="5912" y="2496"/>
                </a:cubicBezTo>
                <a:lnTo>
                  <a:pt x="4656" y="10964"/>
                </a:lnTo>
                <a:cubicBezTo>
                  <a:pt x="4656" y="11056"/>
                  <a:pt x="4656" y="11147"/>
                  <a:pt x="4770" y="11147"/>
                </a:cubicBezTo>
                <a:cubicBezTo>
                  <a:pt x="4862" y="11147"/>
                  <a:pt x="4953" y="11056"/>
                  <a:pt x="4953" y="11056"/>
                </a:cubicBezTo>
                <a:lnTo>
                  <a:pt x="6186" y="2587"/>
                </a:lnTo>
                <a:cubicBezTo>
                  <a:pt x="6277" y="1355"/>
                  <a:pt x="5432" y="214"/>
                  <a:pt x="4200" y="31"/>
                </a:cubicBezTo>
                <a:cubicBezTo>
                  <a:pt x="4087" y="11"/>
                  <a:pt x="3973" y="1"/>
                  <a:pt x="3859"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9" name="Google Shape;1229;p50"/>
          <p:cNvSpPr/>
          <p:nvPr/>
        </p:nvSpPr>
        <p:spPr>
          <a:xfrm>
            <a:off x="1406348" y="1632762"/>
            <a:ext cx="687885" cy="199618"/>
          </a:xfrm>
          <a:custGeom>
            <a:avLst/>
            <a:gdLst/>
            <a:ahLst/>
            <a:cxnLst/>
            <a:rect l="l" t="t" r="r" b="b"/>
            <a:pathLst>
              <a:path w="48000" h="11587" extrusionOk="0">
                <a:moveTo>
                  <a:pt x="29936" y="1"/>
                </a:moveTo>
                <a:cubicBezTo>
                  <a:pt x="29776" y="1"/>
                  <a:pt x="29648" y="1"/>
                  <a:pt x="29521" y="128"/>
                </a:cubicBezTo>
                <a:cubicBezTo>
                  <a:pt x="29393" y="256"/>
                  <a:pt x="29265" y="384"/>
                  <a:pt x="29265" y="511"/>
                </a:cubicBezTo>
                <a:cubicBezTo>
                  <a:pt x="29138" y="639"/>
                  <a:pt x="29265" y="926"/>
                  <a:pt x="29265" y="1054"/>
                </a:cubicBezTo>
                <a:cubicBezTo>
                  <a:pt x="29393" y="1181"/>
                  <a:pt x="29521" y="1309"/>
                  <a:pt x="29648" y="1309"/>
                </a:cubicBezTo>
                <a:cubicBezTo>
                  <a:pt x="32840" y="1852"/>
                  <a:pt x="36031" y="2235"/>
                  <a:pt x="39223" y="2777"/>
                </a:cubicBezTo>
                <a:cubicBezTo>
                  <a:pt x="40021" y="2905"/>
                  <a:pt x="40819" y="3032"/>
                  <a:pt x="41616" y="3192"/>
                </a:cubicBezTo>
                <a:lnTo>
                  <a:pt x="36702" y="3192"/>
                </a:lnTo>
                <a:cubicBezTo>
                  <a:pt x="33638" y="3320"/>
                  <a:pt x="30446" y="3575"/>
                  <a:pt x="27255" y="3830"/>
                </a:cubicBezTo>
                <a:cubicBezTo>
                  <a:pt x="25787" y="3990"/>
                  <a:pt x="24351" y="4118"/>
                  <a:pt x="22883" y="4245"/>
                </a:cubicBezTo>
                <a:cubicBezTo>
                  <a:pt x="21287" y="4500"/>
                  <a:pt x="19691" y="4628"/>
                  <a:pt x="18095" y="4788"/>
                </a:cubicBezTo>
                <a:cubicBezTo>
                  <a:pt x="16500" y="5043"/>
                  <a:pt x="14904" y="5171"/>
                  <a:pt x="13308" y="5298"/>
                </a:cubicBezTo>
                <a:cubicBezTo>
                  <a:pt x="11840" y="5426"/>
                  <a:pt x="10245" y="5586"/>
                  <a:pt x="8776" y="5713"/>
                </a:cubicBezTo>
                <a:cubicBezTo>
                  <a:pt x="8106" y="5841"/>
                  <a:pt x="7308" y="5841"/>
                  <a:pt x="6638" y="5969"/>
                </a:cubicBezTo>
                <a:cubicBezTo>
                  <a:pt x="6000" y="5969"/>
                  <a:pt x="5202" y="6096"/>
                  <a:pt x="4532" y="6224"/>
                </a:cubicBezTo>
                <a:cubicBezTo>
                  <a:pt x="3862" y="6383"/>
                  <a:pt x="3191" y="6383"/>
                  <a:pt x="2521" y="6511"/>
                </a:cubicBezTo>
                <a:cubicBezTo>
                  <a:pt x="2138" y="6511"/>
                  <a:pt x="1851" y="6511"/>
                  <a:pt x="1468" y="6639"/>
                </a:cubicBezTo>
                <a:cubicBezTo>
                  <a:pt x="1213" y="6639"/>
                  <a:pt x="0" y="7022"/>
                  <a:pt x="128" y="7309"/>
                </a:cubicBezTo>
                <a:cubicBezTo>
                  <a:pt x="128" y="7437"/>
                  <a:pt x="957" y="7469"/>
                  <a:pt x="1871" y="7469"/>
                </a:cubicBezTo>
                <a:cubicBezTo>
                  <a:pt x="2785" y="7469"/>
                  <a:pt x="3782" y="7437"/>
                  <a:pt x="4117" y="7437"/>
                </a:cubicBezTo>
                <a:cubicBezTo>
                  <a:pt x="4787" y="7437"/>
                  <a:pt x="5585" y="7309"/>
                  <a:pt x="6383" y="7309"/>
                </a:cubicBezTo>
                <a:cubicBezTo>
                  <a:pt x="7851" y="7181"/>
                  <a:pt x="9447" y="7022"/>
                  <a:pt x="11042" y="6894"/>
                </a:cubicBezTo>
                <a:cubicBezTo>
                  <a:pt x="14106" y="6766"/>
                  <a:pt x="17170" y="6511"/>
                  <a:pt x="20202" y="6224"/>
                </a:cubicBezTo>
                <a:cubicBezTo>
                  <a:pt x="23393" y="5969"/>
                  <a:pt x="26585" y="5586"/>
                  <a:pt x="29648" y="5426"/>
                </a:cubicBezTo>
                <a:cubicBezTo>
                  <a:pt x="32840" y="5298"/>
                  <a:pt x="36031" y="5171"/>
                  <a:pt x="39223" y="5043"/>
                </a:cubicBezTo>
                <a:lnTo>
                  <a:pt x="42542" y="5043"/>
                </a:lnTo>
                <a:cubicBezTo>
                  <a:pt x="41744" y="5298"/>
                  <a:pt x="41106" y="5586"/>
                  <a:pt x="40308" y="5841"/>
                </a:cubicBezTo>
                <a:cubicBezTo>
                  <a:pt x="38840" y="6383"/>
                  <a:pt x="37372" y="6894"/>
                  <a:pt x="35904" y="7437"/>
                </a:cubicBezTo>
                <a:cubicBezTo>
                  <a:pt x="33255" y="8362"/>
                  <a:pt x="30734" y="9160"/>
                  <a:pt x="28180" y="10086"/>
                </a:cubicBezTo>
                <a:cubicBezTo>
                  <a:pt x="27797" y="10213"/>
                  <a:pt x="27542" y="10628"/>
                  <a:pt x="27670" y="11011"/>
                </a:cubicBezTo>
                <a:cubicBezTo>
                  <a:pt x="27775" y="11353"/>
                  <a:pt x="28054" y="11587"/>
                  <a:pt x="28381" y="11587"/>
                </a:cubicBezTo>
                <a:cubicBezTo>
                  <a:pt x="28451" y="11587"/>
                  <a:pt x="28522" y="11576"/>
                  <a:pt x="28595" y="11554"/>
                </a:cubicBezTo>
                <a:cubicBezTo>
                  <a:pt x="30191" y="11011"/>
                  <a:pt x="31787" y="10500"/>
                  <a:pt x="33382" y="9958"/>
                </a:cubicBezTo>
                <a:cubicBezTo>
                  <a:pt x="35106" y="9288"/>
                  <a:pt x="36829" y="8777"/>
                  <a:pt x="38553" y="8107"/>
                </a:cubicBezTo>
                <a:cubicBezTo>
                  <a:pt x="40021" y="7692"/>
                  <a:pt x="41489" y="7022"/>
                  <a:pt x="42957" y="6511"/>
                </a:cubicBezTo>
                <a:cubicBezTo>
                  <a:pt x="43755" y="6224"/>
                  <a:pt x="44552" y="5969"/>
                  <a:pt x="45350" y="5586"/>
                </a:cubicBezTo>
                <a:cubicBezTo>
                  <a:pt x="46148" y="5298"/>
                  <a:pt x="46818" y="4915"/>
                  <a:pt x="47616" y="4628"/>
                </a:cubicBezTo>
                <a:cubicBezTo>
                  <a:pt x="47744" y="4500"/>
                  <a:pt x="47999" y="4373"/>
                  <a:pt x="47999" y="4118"/>
                </a:cubicBezTo>
                <a:cubicBezTo>
                  <a:pt x="47999" y="3990"/>
                  <a:pt x="47999" y="3703"/>
                  <a:pt x="47872" y="3575"/>
                </a:cubicBezTo>
                <a:cubicBezTo>
                  <a:pt x="47872" y="3447"/>
                  <a:pt x="47872" y="3447"/>
                  <a:pt x="47744" y="3447"/>
                </a:cubicBezTo>
                <a:lnTo>
                  <a:pt x="47744" y="3320"/>
                </a:lnTo>
                <a:cubicBezTo>
                  <a:pt x="47616" y="3192"/>
                  <a:pt x="47489" y="3192"/>
                  <a:pt x="47489" y="3192"/>
                </a:cubicBezTo>
                <a:cubicBezTo>
                  <a:pt x="46021" y="2777"/>
                  <a:pt x="44552" y="2394"/>
                  <a:pt x="42957" y="1979"/>
                </a:cubicBezTo>
                <a:cubicBezTo>
                  <a:pt x="42701" y="1979"/>
                  <a:pt x="42287" y="1852"/>
                  <a:pt x="41904" y="1724"/>
                </a:cubicBezTo>
                <a:cubicBezTo>
                  <a:pt x="41489" y="1724"/>
                  <a:pt x="40946" y="1596"/>
                  <a:pt x="40436" y="1437"/>
                </a:cubicBezTo>
                <a:cubicBezTo>
                  <a:pt x="39765" y="1309"/>
                  <a:pt x="38967" y="1309"/>
                  <a:pt x="38170" y="1181"/>
                </a:cubicBezTo>
                <a:cubicBezTo>
                  <a:pt x="36829" y="926"/>
                  <a:pt x="35521" y="798"/>
                  <a:pt x="34180" y="511"/>
                </a:cubicBezTo>
                <a:cubicBezTo>
                  <a:pt x="32712" y="384"/>
                  <a:pt x="31244" y="128"/>
                  <a:pt x="299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0" name="Google Shape;1230;p50"/>
          <p:cNvSpPr/>
          <p:nvPr/>
        </p:nvSpPr>
        <p:spPr>
          <a:xfrm>
            <a:off x="1406348" y="2749270"/>
            <a:ext cx="687885" cy="199618"/>
          </a:xfrm>
          <a:custGeom>
            <a:avLst/>
            <a:gdLst/>
            <a:ahLst/>
            <a:cxnLst/>
            <a:rect l="l" t="t" r="r" b="b"/>
            <a:pathLst>
              <a:path w="48000" h="11587" extrusionOk="0">
                <a:moveTo>
                  <a:pt x="29936" y="1"/>
                </a:moveTo>
                <a:cubicBezTo>
                  <a:pt x="29776" y="1"/>
                  <a:pt x="29648" y="1"/>
                  <a:pt x="29521" y="128"/>
                </a:cubicBezTo>
                <a:cubicBezTo>
                  <a:pt x="29393" y="256"/>
                  <a:pt x="29265" y="384"/>
                  <a:pt x="29265" y="511"/>
                </a:cubicBezTo>
                <a:cubicBezTo>
                  <a:pt x="29138" y="639"/>
                  <a:pt x="29265" y="926"/>
                  <a:pt x="29265" y="1054"/>
                </a:cubicBezTo>
                <a:cubicBezTo>
                  <a:pt x="29393" y="1181"/>
                  <a:pt x="29521" y="1309"/>
                  <a:pt x="29648" y="1309"/>
                </a:cubicBezTo>
                <a:cubicBezTo>
                  <a:pt x="32840" y="1852"/>
                  <a:pt x="36031" y="2235"/>
                  <a:pt x="39223" y="2777"/>
                </a:cubicBezTo>
                <a:cubicBezTo>
                  <a:pt x="40021" y="2905"/>
                  <a:pt x="40819" y="3032"/>
                  <a:pt x="41616" y="3192"/>
                </a:cubicBezTo>
                <a:lnTo>
                  <a:pt x="36702" y="3192"/>
                </a:lnTo>
                <a:cubicBezTo>
                  <a:pt x="33638" y="3320"/>
                  <a:pt x="30446" y="3575"/>
                  <a:pt x="27255" y="3830"/>
                </a:cubicBezTo>
                <a:cubicBezTo>
                  <a:pt x="25787" y="3990"/>
                  <a:pt x="24351" y="4118"/>
                  <a:pt x="22883" y="4245"/>
                </a:cubicBezTo>
                <a:cubicBezTo>
                  <a:pt x="21287" y="4500"/>
                  <a:pt x="19691" y="4628"/>
                  <a:pt x="18095" y="4788"/>
                </a:cubicBezTo>
                <a:cubicBezTo>
                  <a:pt x="16500" y="5043"/>
                  <a:pt x="14904" y="5171"/>
                  <a:pt x="13308" y="5298"/>
                </a:cubicBezTo>
                <a:cubicBezTo>
                  <a:pt x="11840" y="5426"/>
                  <a:pt x="10245" y="5586"/>
                  <a:pt x="8776" y="5713"/>
                </a:cubicBezTo>
                <a:cubicBezTo>
                  <a:pt x="8106" y="5841"/>
                  <a:pt x="7308" y="5841"/>
                  <a:pt x="6638" y="5969"/>
                </a:cubicBezTo>
                <a:cubicBezTo>
                  <a:pt x="6000" y="5969"/>
                  <a:pt x="5202" y="6096"/>
                  <a:pt x="4532" y="6224"/>
                </a:cubicBezTo>
                <a:cubicBezTo>
                  <a:pt x="3862" y="6383"/>
                  <a:pt x="3191" y="6383"/>
                  <a:pt x="2521" y="6511"/>
                </a:cubicBezTo>
                <a:cubicBezTo>
                  <a:pt x="2138" y="6511"/>
                  <a:pt x="1851" y="6511"/>
                  <a:pt x="1468" y="6639"/>
                </a:cubicBezTo>
                <a:cubicBezTo>
                  <a:pt x="1213" y="6639"/>
                  <a:pt x="0" y="7022"/>
                  <a:pt x="128" y="7309"/>
                </a:cubicBezTo>
                <a:cubicBezTo>
                  <a:pt x="128" y="7437"/>
                  <a:pt x="957" y="7469"/>
                  <a:pt x="1871" y="7469"/>
                </a:cubicBezTo>
                <a:cubicBezTo>
                  <a:pt x="2785" y="7469"/>
                  <a:pt x="3782" y="7437"/>
                  <a:pt x="4117" y="7437"/>
                </a:cubicBezTo>
                <a:cubicBezTo>
                  <a:pt x="4787" y="7437"/>
                  <a:pt x="5585" y="7309"/>
                  <a:pt x="6383" y="7309"/>
                </a:cubicBezTo>
                <a:cubicBezTo>
                  <a:pt x="7851" y="7181"/>
                  <a:pt x="9447" y="7022"/>
                  <a:pt x="11042" y="6894"/>
                </a:cubicBezTo>
                <a:cubicBezTo>
                  <a:pt x="14106" y="6766"/>
                  <a:pt x="17170" y="6511"/>
                  <a:pt x="20202" y="6224"/>
                </a:cubicBezTo>
                <a:cubicBezTo>
                  <a:pt x="23393" y="5969"/>
                  <a:pt x="26585" y="5586"/>
                  <a:pt x="29648" y="5426"/>
                </a:cubicBezTo>
                <a:cubicBezTo>
                  <a:pt x="32840" y="5298"/>
                  <a:pt x="36031" y="5171"/>
                  <a:pt x="39223" y="5043"/>
                </a:cubicBezTo>
                <a:lnTo>
                  <a:pt x="42542" y="5043"/>
                </a:lnTo>
                <a:cubicBezTo>
                  <a:pt x="41744" y="5298"/>
                  <a:pt x="41106" y="5586"/>
                  <a:pt x="40308" y="5841"/>
                </a:cubicBezTo>
                <a:cubicBezTo>
                  <a:pt x="38840" y="6383"/>
                  <a:pt x="37372" y="6894"/>
                  <a:pt x="35904" y="7437"/>
                </a:cubicBezTo>
                <a:cubicBezTo>
                  <a:pt x="33255" y="8362"/>
                  <a:pt x="30734" y="9160"/>
                  <a:pt x="28180" y="10086"/>
                </a:cubicBezTo>
                <a:cubicBezTo>
                  <a:pt x="27797" y="10213"/>
                  <a:pt x="27542" y="10628"/>
                  <a:pt x="27670" y="11011"/>
                </a:cubicBezTo>
                <a:cubicBezTo>
                  <a:pt x="27775" y="11353"/>
                  <a:pt x="28054" y="11587"/>
                  <a:pt x="28381" y="11587"/>
                </a:cubicBezTo>
                <a:cubicBezTo>
                  <a:pt x="28451" y="11587"/>
                  <a:pt x="28522" y="11576"/>
                  <a:pt x="28595" y="11554"/>
                </a:cubicBezTo>
                <a:cubicBezTo>
                  <a:pt x="30191" y="11011"/>
                  <a:pt x="31787" y="10500"/>
                  <a:pt x="33382" y="9958"/>
                </a:cubicBezTo>
                <a:cubicBezTo>
                  <a:pt x="35106" y="9288"/>
                  <a:pt x="36829" y="8777"/>
                  <a:pt x="38553" y="8107"/>
                </a:cubicBezTo>
                <a:cubicBezTo>
                  <a:pt x="40021" y="7692"/>
                  <a:pt x="41489" y="7022"/>
                  <a:pt x="42957" y="6511"/>
                </a:cubicBezTo>
                <a:cubicBezTo>
                  <a:pt x="43755" y="6224"/>
                  <a:pt x="44552" y="5969"/>
                  <a:pt x="45350" y="5586"/>
                </a:cubicBezTo>
                <a:cubicBezTo>
                  <a:pt x="46148" y="5298"/>
                  <a:pt x="46818" y="4915"/>
                  <a:pt x="47616" y="4628"/>
                </a:cubicBezTo>
                <a:cubicBezTo>
                  <a:pt x="47744" y="4500"/>
                  <a:pt x="47999" y="4373"/>
                  <a:pt x="47999" y="4118"/>
                </a:cubicBezTo>
                <a:cubicBezTo>
                  <a:pt x="47999" y="3990"/>
                  <a:pt x="47999" y="3703"/>
                  <a:pt x="47872" y="3575"/>
                </a:cubicBezTo>
                <a:cubicBezTo>
                  <a:pt x="47872" y="3447"/>
                  <a:pt x="47872" y="3447"/>
                  <a:pt x="47744" y="3447"/>
                </a:cubicBezTo>
                <a:lnTo>
                  <a:pt x="47744" y="3320"/>
                </a:lnTo>
                <a:cubicBezTo>
                  <a:pt x="47616" y="3192"/>
                  <a:pt x="47489" y="3192"/>
                  <a:pt x="47489" y="3192"/>
                </a:cubicBezTo>
                <a:cubicBezTo>
                  <a:pt x="46021" y="2777"/>
                  <a:pt x="44552" y="2394"/>
                  <a:pt x="42957" y="1979"/>
                </a:cubicBezTo>
                <a:cubicBezTo>
                  <a:pt x="42701" y="1979"/>
                  <a:pt x="42287" y="1852"/>
                  <a:pt x="41904" y="1724"/>
                </a:cubicBezTo>
                <a:cubicBezTo>
                  <a:pt x="41489" y="1724"/>
                  <a:pt x="40946" y="1596"/>
                  <a:pt x="40436" y="1437"/>
                </a:cubicBezTo>
                <a:cubicBezTo>
                  <a:pt x="39765" y="1309"/>
                  <a:pt x="38967" y="1309"/>
                  <a:pt x="38170" y="1181"/>
                </a:cubicBezTo>
                <a:cubicBezTo>
                  <a:pt x="36829" y="926"/>
                  <a:pt x="35521" y="798"/>
                  <a:pt x="34180" y="511"/>
                </a:cubicBezTo>
                <a:cubicBezTo>
                  <a:pt x="32712" y="384"/>
                  <a:pt x="31244" y="128"/>
                  <a:pt x="299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1" name="Google Shape;1231;p50"/>
          <p:cNvSpPr/>
          <p:nvPr/>
        </p:nvSpPr>
        <p:spPr>
          <a:xfrm>
            <a:off x="1406348" y="3865770"/>
            <a:ext cx="687885" cy="199618"/>
          </a:xfrm>
          <a:custGeom>
            <a:avLst/>
            <a:gdLst/>
            <a:ahLst/>
            <a:cxnLst/>
            <a:rect l="l" t="t" r="r" b="b"/>
            <a:pathLst>
              <a:path w="48000" h="11587" extrusionOk="0">
                <a:moveTo>
                  <a:pt x="29936" y="1"/>
                </a:moveTo>
                <a:cubicBezTo>
                  <a:pt x="29776" y="1"/>
                  <a:pt x="29648" y="1"/>
                  <a:pt x="29521" y="128"/>
                </a:cubicBezTo>
                <a:cubicBezTo>
                  <a:pt x="29393" y="256"/>
                  <a:pt x="29265" y="384"/>
                  <a:pt x="29265" y="511"/>
                </a:cubicBezTo>
                <a:cubicBezTo>
                  <a:pt x="29138" y="639"/>
                  <a:pt x="29265" y="926"/>
                  <a:pt x="29265" y="1054"/>
                </a:cubicBezTo>
                <a:cubicBezTo>
                  <a:pt x="29393" y="1181"/>
                  <a:pt x="29521" y="1309"/>
                  <a:pt x="29648" y="1309"/>
                </a:cubicBezTo>
                <a:cubicBezTo>
                  <a:pt x="32840" y="1852"/>
                  <a:pt x="36031" y="2235"/>
                  <a:pt x="39223" y="2777"/>
                </a:cubicBezTo>
                <a:cubicBezTo>
                  <a:pt x="40021" y="2905"/>
                  <a:pt x="40819" y="3032"/>
                  <a:pt x="41616" y="3192"/>
                </a:cubicBezTo>
                <a:lnTo>
                  <a:pt x="36702" y="3192"/>
                </a:lnTo>
                <a:cubicBezTo>
                  <a:pt x="33638" y="3320"/>
                  <a:pt x="30446" y="3575"/>
                  <a:pt x="27255" y="3830"/>
                </a:cubicBezTo>
                <a:cubicBezTo>
                  <a:pt x="25787" y="3990"/>
                  <a:pt x="24351" y="4118"/>
                  <a:pt x="22883" y="4245"/>
                </a:cubicBezTo>
                <a:cubicBezTo>
                  <a:pt x="21287" y="4500"/>
                  <a:pt x="19691" y="4628"/>
                  <a:pt x="18095" y="4788"/>
                </a:cubicBezTo>
                <a:cubicBezTo>
                  <a:pt x="16500" y="5043"/>
                  <a:pt x="14904" y="5171"/>
                  <a:pt x="13308" y="5298"/>
                </a:cubicBezTo>
                <a:cubicBezTo>
                  <a:pt x="11840" y="5426"/>
                  <a:pt x="10245" y="5586"/>
                  <a:pt x="8776" y="5713"/>
                </a:cubicBezTo>
                <a:cubicBezTo>
                  <a:pt x="8106" y="5841"/>
                  <a:pt x="7308" y="5841"/>
                  <a:pt x="6638" y="5969"/>
                </a:cubicBezTo>
                <a:cubicBezTo>
                  <a:pt x="6000" y="5969"/>
                  <a:pt x="5202" y="6096"/>
                  <a:pt x="4532" y="6224"/>
                </a:cubicBezTo>
                <a:cubicBezTo>
                  <a:pt x="3862" y="6383"/>
                  <a:pt x="3191" y="6383"/>
                  <a:pt x="2521" y="6511"/>
                </a:cubicBezTo>
                <a:cubicBezTo>
                  <a:pt x="2138" y="6511"/>
                  <a:pt x="1851" y="6511"/>
                  <a:pt x="1468" y="6639"/>
                </a:cubicBezTo>
                <a:cubicBezTo>
                  <a:pt x="1213" y="6639"/>
                  <a:pt x="0" y="7022"/>
                  <a:pt x="128" y="7309"/>
                </a:cubicBezTo>
                <a:cubicBezTo>
                  <a:pt x="128" y="7437"/>
                  <a:pt x="957" y="7469"/>
                  <a:pt x="1871" y="7469"/>
                </a:cubicBezTo>
                <a:cubicBezTo>
                  <a:pt x="2785" y="7469"/>
                  <a:pt x="3782" y="7437"/>
                  <a:pt x="4117" y="7437"/>
                </a:cubicBezTo>
                <a:cubicBezTo>
                  <a:pt x="4787" y="7437"/>
                  <a:pt x="5585" y="7309"/>
                  <a:pt x="6383" y="7309"/>
                </a:cubicBezTo>
                <a:cubicBezTo>
                  <a:pt x="7851" y="7181"/>
                  <a:pt x="9447" y="7022"/>
                  <a:pt x="11042" y="6894"/>
                </a:cubicBezTo>
                <a:cubicBezTo>
                  <a:pt x="14106" y="6766"/>
                  <a:pt x="17170" y="6511"/>
                  <a:pt x="20202" y="6224"/>
                </a:cubicBezTo>
                <a:cubicBezTo>
                  <a:pt x="23393" y="5969"/>
                  <a:pt x="26585" y="5586"/>
                  <a:pt x="29648" y="5426"/>
                </a:cubicBezTo>
                <a:cubicBezTo>
                  <a:pt x="32840" y="5298"/>
                  <a:pt x="36031" y="5171"/>
                  <a:pt x="39223" y="5043"/>
                </a:cubicBezTo>
                <a:lnTo>
                  <a:pt x="42542" y="5043"/>
                </a:lnTo>
                <a:cubicBezTo>
                  <a:pt x="41744" y="5298"/>
                  <a:pt x="41106" y="5586"/>
                  <a:pt x="40308" y="5841"/>
                </a:cubicBezTo>
                <a:cubicBezTo>
                  <a:pt x="38840" y="6383"/>
                  <a:pt x="37372" y="6894"/>
                  <a:pt x="35904" y="7437"/>
                </a:cubicBezTo>
                <a:cubicBezTo>
                  <a:pt x="33255" y="8362"/>
                  <a:pt x="30734" y="9160"/>
                  <a:pt x="28180" y="10086"/>
                </a:cubicBezTo>
                <a:cubicBezTo>
                  <a:pt x="27797" y="10213"/>
                  <a:pt x="27542" y="10628"/>
                  <a:pt x="27670" y="11011"/>
                </a:cubicBezTo>
                <a:cubicBezTo>
                  <a:pt x="27775" y="11353"/>
                  <a:pt x="28054" y="11587"/>
                  <a:pt x="28381" y="11587"/>
                </a:cubicBezTo>
                <a:cubicBezTo>
                  <a:pt x="28451" y="11587"/>
                  <a:pt x="28522" y="11576"/>
                  <a:pt x="28595" y="11554"/>
                </a:cubicBezTo>
                <a:cubicBezTo>
                  <a:pt x="30191" y="11011"/>
                  <a:pt x="31787" y="10500"/>
                  <a:pt x="33382" y="9958"/>
                </a:cubicBezTo>
                <a:cubicBezTo>
                  <a:pt x="35106" y="9288"/>
                  <a:pt x="36829" y="8777"/>
                  <a:pt x="38553" y="8107"/>
                </a:cubicBezTo>
                <a:cubicBezTo>
                  <a:pt x="40021" y="7692"/>
                  <a:pt x="41489" y="7022"/>
                  <a:pt x="42957" y="6511"/>
                </a:cubicBezTo>
                <a:cubicBezTo>
                  <a:pt x="43755" y="6224"/>
                  <a:pt x="44552" y="5969"/>
                  <a:pt x="45350" y="5586"/>
                </a:cubicBezTo>
                <a:cubicBezTo>
                  <a:pt x="46148" y="5298"/>
                  <a:pt x="46818" y="4915"/>
                  <a:pt x="47616" y="4628"/>
                </a:cubicBezTo>
                <a:cubicBezTo>
                  <a:pt x="47744" y="4500"/>
                  <a:pt x="47999" y="4373"/>
                  <a:pt x="47999" y="4118"/>
                </a:cubicBezTo>
                <a:cubicBezTo>
                  <a:pt x="47999" y="3990"/>
                  <a:pt x="47999" y="3703"/>
                  <a:pt x="47872" y="3575"/>
                </a:cubicBezTo>
                <a:cubicBezTo>
                  <a:pt x="47872" y="3447"/>
                  <a:pt x="47872" y="3447"/>
                  <a:pt x="47744" y="3447"/>
                </a:cubicBezTo>
                <a:lnTo>
                  <a:pt x="47744" y="3320"/>
                </a:lnTo>
                <a:cubicBezTo>
                  <a:pt x="47616" y="3192"/>
                  <a:pt x="47489" y="3192"/>
                  <a:pt x="47489" y="3192"/>
                </a:cubicBezTo>
                <a:cubicBezTo>
                  <a:pt x="46021" y="2777"/>
                  <a:pt x="44552" y="2394"/>
                  <a:pt x="42957" y="1979"/>
                </a:cubicBezTo>
                <a:cubicBezTo>
                  <a:pt x="42701" y="1979"/>
                  <a:pt x="42287" y="1852"/>
                  <a:pt x="41904" y="1724"/>
                </a:cubicBezTo>
                <a:cubicBezTo>
                  <a:pt x="41489" y="1724"/>
                  <a:pt x="40946" y="1596"/>
                  <a:pt x="40436" y="1437"/>
                </a:cubicBezTo>
                <a:cubicBezTo>
                  <a:pt x="39765" y="1309"/>
                  <a:pt x="38967" y="1309"/>
                  <a:pt x="38170" y="1181"/>
                </a:cubicBezTo>
                <a:cubicBezTo>
                  <a:pt x="36829" y="926"/>
                  <a:pt x="35521" y="798"/>
                  <a:pt x="34180" y="511"/>
                </a:cubicBezTo>
                <a:cubicBezTo>
                  <a:pt x="32712" y="384"/>
                  <a:pt x="31244" y="128"/>
                  <a:pt x="299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 name="Rectangle 8"/>
          <p:cNvSpPr/>
          <p:nvPr/>
        </p:nvSpPr>
        <p:spPr>
          <a:xfrm>
            <a:off x="1183727" y="335924"/>
            <a:ext cx="4572000" cy="872034"/>
          </a:xfrm>
          <a:prstGeom prst="rect">
            <a:avLst/>
          </a:prstGeom>
        </p:spPr>
        <p:txBody>
          <a:bodyPr>
            <a:spAutoFit/>
          </a:bodyPr>
          <a:lstStyle/>
          <a:p>
            <a:pPr marL="285750" indent="-285750" algn="just">
              <a:lnSpc>
                <a:spcPct val="150000"/>
              </a:lnSpc>
              <a:buFont typeface="Wingdings" panose="05000000000000000000" pitchFamily="2" charset="2"/>
              <a:buChar char="Ø"/>
            </a:pPr>
            <a:r>
              <a:rPr lang="vi-VN" sz="1800" dirty="0"/>
              <a:t>Bộ đồng phục học sinh trung học cơ sở phải đảm bảo các yếu tố cơ bản sau:</a:t>
            </a:r>
            <a:endParaRPr lang="en-US" sz="1800" dirty="0"/>
          </a:p>
        </p:txBody>
      </p:sp>
      <p:sp>
        <p:nvSpPr>
          <p:cNvPr id="10" name="Rectangle 9"/>
          <p:cNvSpPr/>
          <p:nvPr/>
        </p:nvSpPr>
        <p:spPr>
          <a:xfrm>
            <a:off x="3177220" y="1315045"/>
            <a:ext cx="4314029" cy="923330"/>
          </a:xfrm>
          <a:prstGeom prst="rect">
            <a:avLst/>
          </a:prstGeom>
        </p:spPr>
        <p:txBody>
          <a:bodyPr wrap="square">
            <a:spAutoFit/>
          </a:bodyPr>
          <a:lstStyle/>
          <a:p>
            <a:pPr algn="just">
              <a:lnSpc>
                <a:spcPct val="150000"/>
              </a:lnSpc>
            </a:pPr>
            <a:r>
              <a:rPr lang="en-US" sz="1800" dirty="0" err="1">
                <a:latin typeface="+mn-lt"/>
                <a:ea typeface="Calibri" panose="020F0502020204030204" pitchFamily="34" charset="0"/>
              </a:rPr>
              <a:t>Kiểu</a:t>
            </a:r>
            <a:r>
              <a:rPr lang="en-US" sz="1800" dirty="0">
                <a:latin typeface="+mn-lt"/>
                <a:ea typeface="Calibri" panose="020F0502020204030204" pitchFamily="34" charset="0"/>
              </a:rPr>
              <a:t> </a:t>
            </a:r>
            <a:r>
              <a:rPr lang="en-US" sz="1800" dirty="0" err="1">
                <a:latin typeface="+mn-lt"/>
                <a:ea typeface="Calibri" panose="020F0502020204030204" pitchFamily="34" charset="0"/>
              </a:rPr>
              <a:t>dáng</a:t>
            </a:r>
            <a:r>
              <a:rPr lang="en-US" sz="1800" dirty="0">
                <a:latin typeface="+mn-lt"/>
                <a:ea typeface="Calibri" panose="020F0502020204030204" pitchFamily="34" charset="0"/>
              </a:rPr>
              <a:t> </a:t>
            </a:r>
            <a:r>
              <a:rPr lang="en-US" sz="1800" dirty="0" err="1">
                <a:latin typeface="+mn-lt"/>
                <a:ea typeface="Calibri" panose="020F0502020204030204" pitchFamily="34" charset="0"/>
              </a:rPr>
              <a:t>phù</a:t>
            </a:r>
            <a:r>
              <a:rPr lang="en-US" sz="1800" dirty="0">
                <a:latin typeface="+mn-lt"/>
                <a:ea typeface="Calibri" panose="020F0502020204030204" pitchFamily="34" charset="0"/>
              </a:rPr>
              <a:t> </a:t>
            </a:r>
            <a:r>
              <a:rPr lang="en-US" sz="1800" dirty="0" err="1">
                <a:latin typeface="+mn-lt"/>
                <a:ea typeface="Calibri" panose="020F0502020204030204" pitchFamily="34" charset="0"/>
              </a:rPr>
              <a:t>hợp</a:t>
            </a:r>
            <a:r>
              <a:rPr lang="en-US" sz="1800" dirty="0">
                <a:latin typeface="+mn-lt"/>
                <a:ea typeface="Calibri" panose="020F0502020204030204" pitchFamily="34" charset="0"/>
              </a:rPr>
              <a:t> </a:t>
            </a:r>
            <a:r>
              <a:rPr lang="en-US" sz="1800" dirty="0" err="1">
                <a:latin typeface="+mn-lt"/>
                <a:ea typeface="Calibri" panose="020F0502020204030204" pitchFamily="34" charset="0"/>
              </a:rPr>
              <a:t>với</a:t>
            </a:r>
            <a:r>
              <a:rPr lang="en-US" sz="1800" dirty="0">
                <a:latin typeface="+mn-lt"/>
                <a:ea typeface="Calibri" panose="020F0502020204030204" pitchFamily="34" charset="0"/>
              </a:rPr>
              <a:t> </a:t>
            </a:r>
            <a:r>
              <a:rPr lang="en-US" sz="1800" dirty="0" err="1">
                <a:latin typeface="+mn-lt"/>
                <a:ea typeface="Calibri" panose="020F0502020204030204" pitchFamily="34" charset="0"/>
              </a:rPr>
              <a:t>xu</a:t>
            </a:r>
            <a:r>
              <a:rPr lang="en-US" sz="1800" dirty="0">
                <a:latin typeface="+mn-lt"/>
                <a:ea typeface="Calibri" panose="020F0502020204030204" pitchFamily="34" charset="0"/>
              </a:rPr>
              <a:t> </a:t>
            </a:r>
            <a:r>
              <a:rPr lang="en-US" sz="1800" dirty="0" err="1">
                <a:latin typeface="+mn-lt"/>
                <a:ea typeface="Calibri" panose="020F0502020204030204" pitchFamily="34" charset="0"/>
              </a:rPr>
              <a:t>hướng</a:t>
            </a:r>
            <a:r>
              <a:rPr lang="en-US" sz="1800" dirty="0">
                <a:latin typeface="+mn-lt"/>
                <a:ea typeface="Calibri" panose="020F0502020204030204" pitchFamily="34" charset="0"/>
              </a:rPr>
              <a:t> </a:t>
            </a:r>
            <a:r>
              <a:rPr lang="en-US" sz="1800" dirty="0" err="1">
                <a:latin typeface="+mn-lt"/>
                <a:ea typeface="Calibri" panose="020F0502020204030204" pitchFamily="34" charset="0"/>
              </a:rPr>
              <a:t>thời</a:t>
            </a:r>
            <a:r>
              <a:rPr lang="en-US" sz="1800" dirty="0">
                <a:latin typeface="+mn-lt"/>
                <a:ea typeface="Calibri" panose="020F0502020204030204" pitchFamily="34" charset="0"/>
              </a:rPr>
              <a:t> </a:t>
            </a:r>
            <a:r>
              <a:rPr lang="en-US" sz="1800" dirty="0" err="1">
                <a:latin typeface="+mn-lt"/>
                <a:ea typeface="Calibri" panose="020F0502020204030204" pitchFamily="34" charset="0"/>
              </a:rPr>
              <a:t>trang</a:t>
            </a:r>
            <a:r>
              <a:rPr lang="en-US" sz="1800" dirty="0">
                <a:latin typeface="+mn-lt"/>
                <a:ea typeface="Calibri" panose="020F0502020204030204" pitchFamily="34" charset="0"/>
              </a:rPr>
              <a:t> </a:t>
            </a:r>
            <a:r>
              <a:rPr lang="en-US" sz="1800" dirty="0" err="1">
                <a:latin typeface="+mn-lt"/>
                <a:ea typeface="Calibri" panose="020F0502020204030204" pitchFamily="34" charset="0"/>
              </a:rPr>
              <a:t>về</a:t>
            </a:r>
            <a:r>
              <a:rPr lang="en-US" sz="1800" dirty="0">
                <a:latin typeface="+mn-lt"/>
                <a:ea typeface="Calibri" panose="020F0502020204030204" pitchFamily="34" charset="0"/>
              </a:rPr>
              <a:t> </a:t>
            </a:r>
            <a:r>
              <a:rPr lang="en-US" sz="1800" dirty="0" err="1">
                <a:latin typeface="+mn-lt"/>
                <a:ea typeface="Calibri" panose="020F0502020204030204" pitchFamily="34" charset="0"/>
              </a:rPr>
              <a:t>đồng</a:t>
            </a:r>
            <a:r>
              <a:rPr lang="en-US" sz="1800" dirty="0">
                <a:latin typeface="+mn-lt"/>
                <a:ea typeface="Calibri" panose="020F0502020204030204" pitchFamily="34" charset="0"/>
              </a:rPr>
              <a:t> </a:t>
            </a:r>
            <a:r>
              <a:rPr lang="en-US" sz="1800" dirty="0" err="1">
                <a:latin typeface="+mn-lt"/>
                <a:ea typeface="Calibri" panose="020F0502020204030204" pitchFamily="34" charset="0"/>
              </a:rPr>
              <a:t>phục</a:t>
            </a:r>
            <a:r>
              <a:rPr lang="en-US" sz="1800" dirty="0">
                <a:latin typeface="+mn-lt"/>
                <a:ea typeface="Calibri" panose="020F0502020204030204" pitchFamily="34" charset="0"/>
              </a:rPr>
              <a:t> </a:t>
            </a:r>
            <a:r>
              <a:rPr lang="en-US" sz="1800" dirty="0" err="1">
                <a:latin typeface="+mn-lt"/>
                <a:ea typeface="Calibri" panose="020F0502020204030204" pitchFamily="34" charset="0"/>
              </a:rPr>
              <a:t>học</a:t>
            </a:r>
            <a:r>
              <a:rPr lang="en-US" sz="1800" dirty="0">
                <a:latin typeface="+mn-lt"/>
                <a:ea typeface="Calibri" panose="020F0502020204030204" pitchFamily="34" charset="0"/>
              </a:rPr>
              <a:t> </a:t>
            </a:r>
            <a:r>
              <a:rPr lang="en-US" sz="1800" dirty="0" err="1" smtClean="0">
                <a:latin typeface="+mn-lt"/>
                <a:ea typeface="Calibri" panose="020F0502020204030204" pitchFamily="34" charset="0"/>
              </a:rPr>
              <a:t>sinh</a:t>
            </a:r>
            <a:r>
              <a:rPr lang="en-US" sz="1800" dirty="0" smtClean="0">
                <a:latin typeface="+mn-lt"/>
                <a:ea typeface="Calibri" panose="020F0502020204030204" pitchFamily="34" charset="0"/>
              </a:rPr>
              <a:t>.</a:t>
            </a:r>
            <a:endParaRPr lang="en-US" sz="1800" dirty="0">
              <a:latin typeface="+mn-lt"/>
            </a:endParaRPr>
          </a:p>
        </p:txBody>
      </p:sp>
      <p:sp>
        <p:nvSpPr>
          <p:cNvPr id="11" name="Rectangle 10"/>
          <p:cNvSpPr/>
          <p:nvPr/>
        </p:nvSpPr>
        <p:spPr>
          <a:xfrm>
            <a:off x="3177220" y="2691935"/>
            <a:ext cx="3288080" cy="369332"/>
          </a:xfrm>
          <a:prstGeom prst="rect">
            <a:avLst/>
          </a:prstGeom>
        </p:spPr>
        <p:txBody>
          <a:bodyPr wrap="none">
            <a:spAutoFit/>
          </a:bodyPr>
          <a:lstStyle/>
          <a:p>
            <a:r>
              <a:rPr lang="en-US" sz="1800" dirty="0" err="1">
                <a:latin typeface="+mn-lt"/>
                <a:ea typeface="Calibri" panose="020F0502020204030204" pitchFamily="34" charset="0"/>
              </a:rPr>
              <a:t>Kiểu</a:t>
            </a:r>
            <a:r>
              <a:rPr lang="en-US" sz="1800" dirty="0">
                <a:latin typeface="+mn-lt"/>
                <a:ea typeface="Calibri" panose="020F0502020204030204" pitchFamily="34" charset="0"/>
              </a:rPr>
              <a:t> may </a:t>
            </a:r>
            <a:r>
              <a:rPr lang="en-US" sz="1800" dirty="0" err="1">
                <a:latin typeface="+mn-lt"/>
                <a:ea typeface="Calibri" panose="020F0502020204030204" pitchFamily="34" charset="0"/>
              </a:rPr>
              <a:t>thoải</a:t>
            </a:r>
            <a:r>
              <a:rPr lang="en-US" sz="1800" dirty="0">
                <a:latin typeface="+mn-lt"/>
                <a:ea typeface="Calibri" panose="020F0502020204030204" pitchFamily="34" charset="0"/>
              </a:rPr>
              <a:t> </a:t>
            </a:r>
            <a:r>
              <a:rPr lang="en-US" sz="1800" dirty="0" err="1">
                <a:latin typeface="+mn-lt"/>
                <a:ea typeface="Calibri" panose="020F0502020204030204" pitchFamily="34" charset="0"/>
              </a:rPr>
              <a:t>mái</a:t>
            </a:r>
            <a:r>
              <a:rPr lang="en-US" sz="1800" dirty="0">
                <a:latin typeface="+mn-lt"/>
                <a:ea typeface="Calibri" panose="020F0502020204030204" pitchFamily="34" charset="0"/>
              </a:rPr>
              <a:t>, </a:t>
            </a:r>
            <a:r>
              <a:rPr lang="en-US" sz="1800" dirty="0" err="1">
                <a:latin typeface="+mn-lt"/>
                <a:ea typeface="Calibri" panose="020F0502020204030204" pitchFamily="34" charset="0"/>
              </a:rPr>
              <a:t>tiện</a:t>
            </a:r>
            <a:r>
              <a:rPr lang="en-US" sz="1800" dirty="0">
                <a:latin typeface="+mn-lt"/>
                <a:ea typeface="Calibri" panose="020F0502020204030204" pitchFamily="34" charset="0"/>
              </a:rPr>
              <a:t> </a:t>
            </a:r>
            <a:r>
              <a:rPr lang="en-US" sz="1800" dirty="0" err="1" smtClean="0">
                <a:latin typeface="+mn-lt"/>
                <a:ea typeface="Calibri" panose="020F0502020204030204" pitchFamily="34" charset="0"/>
              </a:rPr>
              <a:t>dụng</a:t>
            </a:r>
            <a:r>
              <a:rPr lang="en-US" sz="1800" dirty="0" smtClean="0">
                <a:latin typeface="+mn-lt"/>
                <a:ea typeface="Calibri" panose="020F0502020204030204" pitchFamily="34" charset="0"/>
              </a:rPr>
              <a:t>.</a:t>
            </a:r>
            <a:endParaRPr lang="en-US" sz="1800" dirty="0">
              <a:latin typeface="+mn-lt"/>
            </a:endParaRPr>
          </a:p>
        </p:txBody>
      </p:sp>
      <p:sp>
        <p:nvSpPr>
          <p:cNvPr id="12" name="Rectangle 11"/>
          <p:cNvSpPr/>
          <p:nvPr/>
        </p:nvSpPr>
        <p:spPr>
          <a:xfrm>
            <a:off x="3158060" y="3491345"/>
            <a:ext cx="4314029" cy="923330"/>
          </a:xfrm>
          <a:prstGeom prst="rect">
            <a:avLst/>
          </a:prstGeom>
        </p:spPr>
        <p:txBody>
          <a:bodyPr wrap="square">
            <a:spAutoFit/>
          </a:bodyPr>
          <a:lstStyle/>
          <a:p>
            <a:pPr algn="just">
              <a:lnSpc>
                <a:spcPct val="150000"/>
              </a:lnSpc>
            </a:pPr>
            <a:r>
              <a:rPr lang="en-US" sz="1800" dirty="0" err="1">
                <a:latin typeface="+mn-lt"/>
                <a:ea typeface="Calibri" panose="020F0502020204030204" pitchFamily="34" charset="0"/>
              </a:rPr>
              <a:t>Màu</a:t>
            </a:r>
            <a:r>
              <a:rPr lang="en-US" sz="1800" dirty="0">
                <a:latin typeface="+mn-lt"/>
                <a:ea typeface="Calibri" panose="020F0502020204030204" pitchFamily="34" charset="0"/>
              </a:rPr>
              <a:t> </a:t>
            </a:r>
            <a:r>
              <a:rPr lang="en-US" sz="1800" dirty="0" err="1">
                <a:latin typeface="+mn-lt"/>
                <a:ea typeface="Calibri" panose="020F0502020204030204" pitchFamily="34" charset="0"/>
              </a:rPr>
              <a:t>sắc</a:t>
            </a:r>
            <a:r>
              <a:rPr lang="en-US" sz="1800" dirty="0">
                <a:latin typeface="+mn-lt"/>
                <a:ea typeface="Calibri" panose="020F0502020204030204" pitchFamily="34" charset="0"/>
              </a:rPr>
              <a:t> </a:t>
            </a:r>
            <a:r>
              <a:rPr lang="en-US" sz="1800" dirty="0" err="1">
                <a:latin typeface="+mn-lt"/>
                <a:ea typeface="Calibri" panose="020F0502020204030204" pitchFamily="34" charset="0"/>
              </a:rPr>
              <a:t>và</a:t>
            </a:r>
            <a:r>
              <a:rPr lang="en-US" sz="1800" dirty="0">
                <a:latin typeface="+mn-lt"/>
                <a:ea typeface="Calibri" panose="020F0502020204030204" pitchFamily="34" charset="0"/>
              </a:rPr>
              <a:t> </a:t>
            </a:r>
            <a:r>
              <a:rPr lang="en-US" sz="1800" dirty="0" err="1">
                <a:latin typeface="+mn-lt"/>
                <a:ea typeface="Calibri" panose="020F0502020204030204" pitchFamily="34" charset="0"/>
              </a:rPr>
              <a:t>hoa</a:t>
            </a:r>
            <a:r>
              <a:rPr lang="en-US" sz="1800" dirty="0">
                <a:latin typeface="+mn-lt"/>
                <a:ea typeface="Calibri" panose="020F0502020204030204" pitchFamily="34" charset="0"/>
              </a:rPr>
              <a:t> </a:t>
            </a:r>
            <a:r>
              <a:rPr lang="en-US" sz="1800" dirty="0" err="1">
                <a:latin typeface="+mn-lt"/>
                <a:ea typeface="Calibri" panose="020F0502020204030204" pitchFamily="34" charset="0"/>
              </a:rPr>
              <a:t>văn</a:t>
            </a:r>
            <a:r>
              <a:rPr lang="en-US" sz="1800" dirty="0">
                <a:latin typeface="+mn-lt"/>
                <a:ea typeface="Calibri" panose="020F0502020204030204" pitchFamily="34" charset="0"/>
              </a:rPr>
              <a:t> (</a:t>
            </a:r>
            <a:r>
              <a:rPr lang="en-US" sz="1800" dirty="0" err="1" smtClean="0">
                <a:latin typeface="+mn-lt"/>
                <a:ea typeface="Calibri" panose="020F0502020204030204" pitchFamily="34" charset="0"/>
              </a:rPr>
              <a:t>nếu</a:t>
            </a:r>
            <a:r>
              <a:rPr lang="en-US" sz="1800" dirty="0" smtClean="0">
                <a:latin typeface="+mn-lt"/>
                <a:ea typeface="Calibri" panose="020F0502020204030204" pitchFamily="34" charset="0"/>
              </a:rPr>
              <a:t> </a:t>
            </a:r>
            <a:r>
              <a:rPr lang="en-US" sz="1800" dirty="0" err="1">
                <a:latin typeface="+mn-lt"/>
                <a:ea typeface="Calibri" panose="020F0502020204030204" pitchFamily="34" charset="0"/>
              </a:rPr>
              <a:t>có</a:t>
            </a:r>
            <a:r>
              <a:rPr lang="en-US" sz="1800" dirty="0">
                <a:latin typeface="+mn-lt"/>
                <a:ea typeface="Calibri" panose="020F0502020204030204" pitchFamily="34" charset="0"/>
              </a:rPr>
              <a:t>) </a:t>
            </a:r>
            <a:r>
              <a:rPr lang="en-US" sz="1800" dirty="0" err="1">
                <a:latin typeface="+mn-lt"/>
                <a:ea typeface="Calibri" panose="020F0502020204030204" pitchFamily="34" charset="0"/>
              </a:rPr>
              <a:t>phù</a:t>
            </a:r>
            <a:r>
              <a:rPr lang="en-US" sz="1800" dirty="0">
                <a:latin typeface="+mn-lt"/>
                <a:ea typeface="Calibri" panose="020F0502020204030204" pitchFamily="34" charset="0"/>
              </a:rPr>
              <a:t> </a:t>
            </a:r>
            <a:r>
              <a:rPr lang="en-US" sz="1800" dirty="0" err="1">
                <a:latin typeface="+mn-lt"/>
                <a:ea typeface="Calibri" panose="020F0502020204030204" pitchFamily="34" charset="0"/>
              </a:rPr>
              <a:t>hợp</a:t>
            </a:r>
            <a:r>
              <a:rPr lang="en-US" sz="1800" dirty="0">
                <a:latin typeface="+mn-lt"/>
                <a:ea typeface="Calibri" panose="020F0502020204030204" pitchFamily="34" charset="0"/>
              </a:rPr>
              <a:t> </a:t>
            </a:r>
            <a:r>
              <a:rPr lang="en-US" sz="1800" dirty="0" err="1">
                <a:latin typeface="+mn-lt"/>
                <a:ea typeface="Calibri" panose="020F0502020204030204" pitchFamily="34" charset="0"/>
              </a:rPr>
              <a:t>cho</a:t>
            </a:r>
            <a:r>
              <a:rPr lang="en-US" sz="1800" dirty="0">
                <a:latin typeface="+mn-lt"/>
                <a:ea typeface="Calibri" panose="020F0502020204030204" pitchFamily="34" charset="0"/>
              </a:rPr>
              <a:t> </a:t>
            </a:r>
            <a:r>
              <a:rPr lang="en-US" sz="1800" dirty="0" err="1">
                <a:latin typeface="+mn-lt"/>
                <a:ea typeface="Calibri" panose="020F0502020204030204" pitchFamily="34" charset="0"/>
              </a:rPr>
              <a:t>các</a:t>
            </a:r>
            <a:r>
              <a:rPr lang="en-US" sz="1800" dirty="0">
                <a:latin typeface="+mn-lt"/>
                <a:ea typeface="Calibri" panose="020F0502020204030204" pitchFamily="34" charset="0"/>
              </a:rPr>
              <a:t> </a:t>
            </a:r>
            <a:r>
              <a:rPr lang="en-US" sz="1800" dirty="0" err="1">
                <a:latin typeface="+mn-lt"/>
                <a:ea typeface="Calibri" panose="020F0502020204030204" pitchFamily="34" charset="0"/>
              </a:rPr>
              <a:t>hoạt</a:t>
            </a:r>
            <a:r>
              <a:rPr lang="en-US" sz="1800" dirty="0">
                <a:latin typeface="+mn-lt"/>
                <a:ea typeface="Calibri" panose="020F0502020204030204" pitchFamily="34" charset="0"/>
              </a:rPr>
              <a:t> </a:t>
            </a:r>
            <a:r>
              <a:rPr lang="en-US" sz="1800" dirty="0" err="1">
                <a:latin typeface="+mn-lt"/>
                <a:ea typeface="Calibri" panose="020F0502020204030204" pitchFamily="34" charset="0"/>
              </a:rPr>
              <a:t>động</a:t>
            </a:r>
            <a:r>
              <a:rPr lang="en-US" sz="1800" dirty="0">
                <a:latin typeface="+mn-lt"/>
                <a:ea typeface="Calibri" panose="020F0502020204030204" pitchFamily="34" charset="0"/>
              </a:rPr>
              <a:t> </a:t>
            </a:r>
            <a:r>
              <a:rPr lang="en-US" sz="1800" dirty="0" err="1">
                <a:latin typeface="+mn-lt"/>
                <a:ea typeface="Calibri" panose="020F0502020204030204" pitchFamily="34" charset="0"/>
              </a:rPr>
              <a:t>học</a:t>
            </a:r>
            <a:r>
              <a:rPr lang="en-US" sz="1800" dirty="0">
                <a:latin typeface="+mn-lt"/>
                <a:ea typeface="Calibri" panose="020F0502020204030204" pitchFamily="34" charset="0"/>
              </a:rPr>
              <a:t> </a:t>
            </a:r>
            <a:r>
              <a:rPr lang="en-US" sz="1800" dirty="0" err="1">
                <a:latin typeface="+mn-lt"/>
                <a:ea typeface="Calibri" panose="020F0502020204030204" pitchFamily="34" charset="0"/>
              </a:rPr>
              <a:t>tập</a:t>
            </a:r>
            <a:r>
              <a:rPr lang="en-US" sz="1800" dirty="0">
                <a:latin typeface="+mn-lt"/>
                <a:ea typeface="Calibri" panose="020F0502020204030204" pitchFamily="34" charset="0"/>
              </a:rPr>
              <a:t> </a:t>
            </a:r>
            <a:r>
              <a:rPr lang="en-US" sz="1800" dirty="0" err="1">
                <a:latin typeface="+mn-lt"/>
                <a:ea typeface="Calibri" panose="020F0502020204030204" pitchFamily="34" charset="0"/>
              </a:rPr>
              <a:t>tại</a:t>
            </a:r>
            <a:r>
              <a:rPr lang="en-US" sz="1800" dirty="0">
                <a:latin typeface="+mn-lt"/>
                <a:ea typeface="Calibri" panose="020F0502020204030204" pitchFamily="34" charset="0"/>
              </a:rPr>
              <a:t> </a:t>
            </a:r>
            <a:r>
              <a:rPr lang="en-US" sz="1800" dirty="0" err="1" smtClean="0">
                <a:latin typeface="+mn-lt"/>
                <a:ea typeface="Calibri" panose="020F0502020204030204" pitchFamily="34" charset="0"/>
              </a:rPr>
              <a:t>trường</a:t>
            </a:r>
            <a:r>
              <a:rPr lang="en-US" sz="1800" dirty="0" smtClean="0">
                <a:latin typeface="+mn-lt"/>
                <a:ea typeface="Calibri" panose="020F0502020204030204" pitchFamily="34" charset="0"/>
              </a:rPr>
              <a:t>.</a:t>
            </a:r>
            <a:endParaRPr lang="en-US" sz="1800" dirty="0">
              <a:latin typeface="+mn-lt"/>
            </a:endParaRPr>
          </a:p>
        </p:txBody>
      </p:sp>
      <p:pic>
        <p:nvPicPr>
          <p:cNvPr id="14" name="Picture 1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822128" y="1939949"/>
            <a:ext cx="3135761" cy="3135761"/>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42"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anim calcmode="lin" valueType="num">
                                      <p:cBhvr>
                                        <p:cTn id="11" dur="500" fill="hold"/>
                                        <p:tgtEl>
                                          <p:spTgt spid="14"/>
                                        </p:tgtEl>
                                        <p:attrNameLst>
                                          <p:attrName>ppt_x</p:attrName>
                                        </p:attrNameLst>
                                      </p:cBhvr>
                                      <p:tavLst>
                                        <p:tav tm="0">
                                          <p:val>
                                            <p:strVal val="#ppt_x"/>
                                          </p:val>
                                        </p:tav>
                                        <p:tav tm="100000">
                                          <p:val>
                                            <p:strVal val="#ppt_x"/>
                                          </p:val>
                                        </p:tav>
                                      </p:tavLst>
                                    </p:anim>
                                    <p:anim calcmode="lin" valueType="num">
                                      <p:cBhvr>
                                        <p:cTn id="12"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7" presetClass="entr" presetSubtype="8" fill="hold" grpId="0" nodeType="clickEffect">
                                  <p:stCondLst>
                                    <p:cond delay="0"/>
                                  </p:stCondLst>
                                  <p:childTnLst>
                                    <p:set>
                                      <p:cBhvr>
                                        <p:cTn id="16" dur="1" fill="hold">
                                          <p:stCondLst>
                                            <p:cond delay="0"/>
                                          </p:stCondLst>
                                        </p:cTn>
                                        <p:tgtEl>
                                          <p:spTgt spid="1229"/>
                                        </p:tgtEl>
                                        <p:attrNameLst>
                                          <p:attrName>style.visibility</p:attrName>
                                        </p:attrNameLst>
                                      </p:cBhvr>
                                      <p:to>
                                        <p:strVal val="visible"/>
                                      </p:to>
                                    </p:set>
                                    <p:anim calcmode="lin" valueType="num">
                                      <p:cBhvr>
                                        <p:cTn id="17" dur="500" fill="hold"/>
                                        <p:tgtEl>
                                          <p:spTgt spid="1229"/>
                                        </p:tgtEl>
                                        <p:attrNameLst>
                                          <p:attrName>ppt_x</p:attrName>
                                        </p:attrNameLst>
                                      </p:cBhvr>
                                      <p:tavLst>
                                        <p:tav tm="0">
                                          <p:val>
                                            <p:strVal val="#ppt_x-#ppt_w/2"/>
                                          </p:val>
                                        </p:tav>
                                        <p:tav tm="100000">
                                          <p:val>
                                            <p:strVal val="#ppt_x"/>
                                          </p:val>
                                        </p:tav>
                                      </p:tavLst>
                                    </p:anim>
                                    <p:anim calcmode="lin" valueType="num">
                                      <p:cBhvr>
                                        <p:cTn id="18" dur="500" fill="hold"/>
                                        <p:tgtEl>
                                          <p:spTgt spid="1229"/>
                                        </p:tgtEl>
                                        <p:attrNameLst>
                                          <p:attrName>ppt_y</p:attrName>
                                        </p:attrNameLst>
                                      </p:cBhvr>
                                      <p:tavLst>
                                        <p:tav tm="0">
                                          <p:val>
                                            <p:strVal val="#ppt_y"/>
                                          </p:val>
                                        </p:tav>
                                        <p:tav tm="100000">
                                          <p:val>
                                            <p:strVal val="#ppt_y"/>
                                          </p:val>
                                        </p:tav>
                                      </p:tavLst>
                                    </p:anim>
                                    <p:anim calcmode="lin" valueType="num">
                                      <p:cBhvr>
                                        <p:cTn id="19" dur="500" fill="hold"/>
                                        <p:tgtEl>
                                          <p:spTgt spid="1229"/>
                                        </p:tgtEl>
                                        <p:attrNameLst>
                                          <p:attrName>ppt_w</p:attrName>
                                        </p:attrNameLst>
                                      </p:cBhvr>
                                      <p:tavLst>
                                        <p:tav tm="0">
                                          <p:val>
                                            <p:fltVal val="0"/>
                                          </p:val>
                                        </p:tav>
                                        <p:tav tm="100000">
                                          <p:val>
                                            <p:strVal val="#ppt_w"/>
                                          </p:val>
                                        </p:tav>
                                      </p:tavLst>
                                    </p:anim>
                                    <p:anim calcmode="lin" valueType="num">
                                      <p:cBhvr>
                                        <p:cTn id="20" dur="500" fill="hold"/>
                                        <p:tgtEl>
                                          <p:spTgt spid="1229"/>
                                        </p:tgtEl>
                                        <p:attrNameLst>
                                          <p:attrName>ppt_h</p:attrName>
                                        </p:attrNameLst>
                                      </p:cBhvr>
                                      <p:tavLst>
                                        <p:tav tm="0">
                                          <p:val>
                                            <p:strVal val="#ppt_h"/>
                                          </p:val>
                                        </p:tav>
                                        <p:tav tm="100000">
                                          <p:val>
                                            <p:strVal val="#ppt_h"/>
                                          </p:val>
                                        </p:tav>
                                      </p:tavLst>
                                    </p:anim>
                                  </p:childTnLst>
                                </p:cTn>
                              </p:par>
                              <p:par>
                                <p:cTn id="21" presetID="17" presetClass="entr" presetSubtype="8" fill="hold" nodeType="withEffect">
                                  <p:stCondLst>
                                    <p:cond delay="0"/>
                                  </p:stCondLst>
                                  <p:childTnLst>
                                    <p:set>
                                      <p:cBhvr>
                                        <p:cTn id="22" dur="1" fill="hold">
                                          <p:stCondLst>
                                            <p:cond delay="0"/>
                                          </p:stCondLst>
                                        </p:cTn>
                                        <p:tgtEl>
                                          <p:spTgt spid="1199"/>
                                        </p:tgtEl>
                                        <p:attrNameLst>
                                          <p:attrName>style.visibility</p:attrName>
                                        </p:attrNameLst>
                                      </p:cBhvr>
                                      <p:to>
                                        <p:strVal val="visible"/>
                                      </p:to>
                                    </p:set>
                                    <p:anim calcmode="lin" valueType="num">
                                      <p:cBhvr>
                                        <p:cTn id="23" dur="500" fill="hold"/>
                                        <p:tgtEl>
                                          <p:spTgt spid="1199"/>
                                        </p:tgtEl>
                                        <p:attrNameLst>
                                          <p:attrName>ppt_x</p:attrName>
                                        </p:attrNameLst>
                                      </p:cBhvr>
                                      <p:tavLst>
                                        <p:tav tm="0">
                                          <p:val>
                                            <p:strVal val="#ppt_x-#ppt_w/2"/>
                                          </p:val>
                                        </p:tav>
                                        <p:tav tm="100000">
                                          <p:val>
                                            <p:strVal val="#ppt_x"/>
                                          </p:val>
                                        </p:tav>
                                      </p:tavLst>
                                    </p:anim>
                                    <p:anim calcmode="lin" valueType="num">
                                      <p:cBhvr>
                                        <p:cTn id="24" dur="500" fill="hold"/>
                                        <p:tgtEl>
                                          <p:spTgt spid="1199"/>
                                        </p:tgtEl>
                                        <p:attrNameLst>
                                          <p:attrName>ppt_y</p:attrName>
                                        </p:attrNameLst>
                                      </p:cBhvr>
                                      <p:tavLst>
                                        <p:tav tm="0">
                                          <p:val>
                                            <p:strVal val="#ppt_y"/>
                                          </p:val>
                                        </p:tav>
                                        <p:tav tm="100000">
                                          <p:val>
                                            <p:strVal val="#ppt_y"/>
                                          </p:val>
                                        </p:tav>
                                      </p:tavLst>
                                    </p:anim>
                                    <p:anim calcmode="lin" valueType="num">
                                      <p:cBhvr>
                                        <p:cTn id="25" dur="500" fill="hold"/>
                                        <p:tgtEl>
                                          <p:spTgt spid="1199"/>
                                        </p:tgtEl>
                                        <p:attrNameLst>
                                          <p:attrName>ppt_w</p:attrName>
                                        </p:attrNameLst>
                                      </p:cBhvr>
                                      <p:tavLst>
                                        <p:tav tm="0">
                                          <p:val>
                                            <p:fltVal val="0"/>
                                          </p:val>
                                        </p:tav>
                                        <p:tav tm="100000">
                                          <p:val>
                                            <p:strVal val="#ppt_w"/>
                                          </p:val>
                                        </p:tav>
                                      </p:tavLst>
                                    </p:anim>
                                    <p:anim calcmode="lin" valueType="num">
                                      <p:cBhvr>
                                        <p:cTn id="26" dur="500" fill="hold"/>
                                        <p:tgtEl>
                                          <p:spTgt spid="1199"/>
                                        </p:tgtEl>
                                        <p:attrNameLst>
                                          <p:attrName>ppt_h</p:attrName>
                                        </p:attrNameLst>
                                      </p:cBhvr>
                                      <p:tavLst>
                                        <p:tav tm="0">
                                          <p:val>
                                            <p:strVal val="#ppt_h"/>
                                          </p:val>
                                        </p:tav>
                                        <p:tav tm="100000">
                                          <p:val>
                                            <p:strVal val="#ppt_h"/>
                                          </p:val>
                                        </p:tav>
                                      </p:tavLst>
                                    </p:anim>
                                  </p:childTnLst>
                                </p:cTn>
                              </p:par>
                              <p:par>
                                <p:cTn id="27" presetID="17" presetClass="entr" presetSubtype="8"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ppt_x</p:attrName>
                                        </p:attrNameLst>
                                      </p:cBhvr>
                                      <p:tavLst>
                                        <p:tav tm="0">
                                          <p:val>
                                            <p:strVal val="#ppt_x-#ppt_w/2"/>
                                          </p:val>
                                        </p:tav>
                                        <p:tav tm="100000">
                                          <p:val>
                                            <p:strVal val="#ppt_x"/>
                                          </p:val>
                                        </p:tav>
                                      </p:tavLst>
                                    </p:anim>
                                    <p:anim calcmode="lin" valueType="num">
                                      <p:cBhvr>
                                        <p:cTn id="30" dur="500" fill="hold"/>
                                        <p:tgtEl>
                                          <p:spTgt spid="10"/>
                                        </p:tgtEl>
                                        <p:attrNameLst>
                                          <p:attrName>ppt_y</p:attrName>
                                        </p:attrNameLst>
                                      </p:cBhvr>
                                      <p:tavLst>
                                        <p:tav tm="0">
                                          <p:val>
                                            <p:strVal val="#ppt_y"/>
                                          </p:val>
                                        </p:tav>
                                        <p:tav tm="100000">
                                          <p:val>
                                            <p:strVal val="#ppt_y"/>
                                          </p:val>
                                        </p:tav>
                                      </p:tavLst>
                                    </p:anim>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8" fill="hold" grpId="0" nodeType="clickEffect">
                                  <p:stCondLst>
                                    <p:cond delay="0"/>
                                  </p:stCondLst>
                                  <p:childTnLst>
                                    <p:set>
                                      <p:cBhvr>
                                        <p:cTn id="36" dur="1" fill="hold">
                                          <p:stCondLst>
                                            <p:cond delay="0"/>
                                          </p:stCondLst>
                                        </p:cTn>
                                        <p:tgtEl>
                                          <p:spTgt spid="1230"/>
                                        </p:tgtEl>
                                        <p:attrNameLst>
                                          <p:attrName>style.visibility</p:attrName>
                                        </p:attrNameLst>
                                      </p:cBhvr>
                                      <p:to>
                                        <p:strVal val="visible"/>
                                      </p:to>
                                    </p:set>
                                    <p:anim calcmode="lin" valueType="num">
                                      <p:cBhvr>
                                        <p:cTn id="37" dur="500" fill="hold"/>
                                        <p:tgtEl>
                                          <p:spTgt spid="1230"/>
                                        </p:tgtEl>
                                        <p:attrNameLst>
                                          <p:attrName>ppt_x</p:attrName>
                                        </p:attrNameLst>
                                      </p:cBhvr>
                                      <p:tavLst>
                                        <p:tav tm="0">
                                          <p:val>
                                            <p:strVal val="#ppt_x-#ppt_w/2"/>
                                          </p:val>
                                        </p:tav>
                                        <p:tav tm="100000">
                                          <p:val>
                                            <p:strVal val="#ppt_x"/>
                                          </p:val>
                                        </p:tav>
                                      </p:tavLst>
                                    </p:anim>
                                    <p:anim calcmode="lin" valueType="num">
                                      <p:cBhvr>
                                        <p:cTn id="38" dur="500" fill="hold"/>
                                        <p:tgtEl>
                                          <p:spTgt spid="1230"/>
                                        </p:tgtEl>
                                        <p:attrNameLst>
                                          <p:attrName>ppt_y</p:attrName>
                                        </p:attrNameLst>
                                      </p:cBhvr>
                                      <p:tavLst>
                                        <p:tav tm="0">
                                          <p:val>
                                            <p:strVal val="#ppt_y"/>
                                          </p:val>
                                        </p:tav>
                                        <p:tav tm="100000">
                                          <p:val>
                                            <p:strVal val="#ppt_y"/>
                                          </p:val>
                                        </p:tav>
                                      </p:tavLst>
                                    </p:anim>
                                    <p:anim calcmode="lin" valueType="num">
                                      <p:cBhvr>
                                        <p:cTn id="39" dur="500" fill="hold"/>
                                        <p:tgtEl>
                                          <p:spTgt spid="1230"/>
                                        </p:tgtEl>
                                        <p:attrNameLst>
                                          <p:attrName>ppt_w</p:attrName>
                                        </p:attrNameLst>
                                      </p:cBhvr>
                                      <p:tavLst>
                                        <p:tav tm="0">
                                          <p:val>
                                            <p:fltVal val="0"/>
                                          </p:val>
                                        </p:tav>
                                        <p:tav tm="100000">
                                          <p:val>
                                            <p:strVal val="#ppt_w"/>
                                          </p:val>
                                        </p:tav>
                                      </p:tavLst>
                                    </p:anim>
                                    <p:anim calcmode="lin" valueType="num">
                                      <p:cBhvr>
                                        <p:cTn id="40" dur="500" fill="hold"/>
                                        <p:tgtEl>
                                          <p:spTgt spid="1230"/>
                                        </p:tgtEl>
                                        <p:attrNameLst>
                                          <p:attrName>ppt_h</p:attrName>
                                        </p:attrNameLst>
                                      </p:cBhvr>
                                      <p:tavLst>
                                        <p:tav tm="0">
                                          <p:val>
                                            <p:strVal val="#ppt_h"/>
                                          </p:val>
                                        </p:tav>
                                        <p:tav tm="100000">
                                          <p:val>
                                            <p:strVal val="#ppt_h"/>
                                          </p:val>
                                        </p:tav>
                                      </p:tavLst>
                                    </p:anim>
                                  </p:childTnLst>
                                </p:cTn>
                              </p:par>
                              <p:par>
                                <p:cTn id="41" presetID="17" presetClass="entr" presetSubtype="8" fill="hold" nodeType="withEffect">
                                  <p:stCondLst>
                                    <p:cond delay="0"/>
                                  </p:stCondLst>
                                  <p:childTnLst>
                                    <p:set>
                                      <p:cBhvr>
                                        <p:cTn id="42" dur="1" fill="hold">
                                          <p:stCondLst>
                                            <p:cond delay="0"/>
                                          </p:stCondLst>
                                        </p:cTn>
                                        <p:tgtEl>
                                          <p:spTgt spid="1206"/>
                                        </p:tgtEl>
                                        <p:attrNameLst>
                                          <p:attrName>style.visibility</p:attrName>
                                        </p:attrNameLst>
                                      </p:cBhvr>
                                      <p:to>
                                        <p:strVal val="visible"/>
                                      </p:to>
                                    </p:set>
                                    <p:anim calcmode="lin" valueType="num">
                                      <p:cBhvr>
                                        <p:cTn id="43" dur="500" fill="hold"/>
                                        <p:tgtEl>
                                          <p:spTgt spid="1206"/>
                                        </p:tgtEl>
                                        <p:attrNameLst>
                                          <p:attrName>ppt_x</p:attrName>
                                        </p:attrNameLst>
                                      </p:cBhvr>
                                      <p:tavLst>
                                        <p:tav tm="0">
                                          <p:val>
                                            <p:strVal val="#ppt_x-#ppt_w/2"/>
                                          </p:val>
                                        </p:tav>
                                        <p:tav tm="100000">
                                          <p:val>
                                            <p:strVal val="#ppt_x"/>
                                          </p:val>
                                        </p:tav>
                                      </p:tavLst>
                                    </p:anim>
                                    <p:anim calcmode="lin" valueType="num">
                                      <p:cBhvr>
                                        <p:cTn id="44" dur="500" fill="hold"/>
                                        <p:tgtEl>
                                          <p:spTgt spid="1206"/>
                                        </p:tgtEl>
                                        <p:attrNameLst>
                                          <p:attrName>ppt_y</p:attrName>
                                        </p:attrNameLst>
                                      </p:cBhvr>
                                      <p:tavLst>
                                        <p:tav tm="0">
                                          <p:val>
                                            <p:strVal val="#ppt_y"/>
                                          </p:val>
                                        </p:tav>
                                        <p:tav tm="100000">
                                          <p:val>
                                            <p:strVal val="#ppt_y"/>
                                          </p:val>
                                        </p:tav>
                                      </p:tavLst>
                                    </p:anim>
                                    <p:anim calcmode="lin" valueType="num">
                                      <p:cBhvr>
                                        <p:cTn id="45" dur="500" fill="hold"/>
                                        <p:tgtEl>
                                          <p:spTgt spid="1206"/>
                                        </p:tgtEl>
                                        <p:attrNameLst>
                                          <p:attrName>ppt_w</p:attrName>
                                        </p:attrNameLst>
                                      </p:cBhvr>
                                      <p:tavLst>
                                        <p:tav tm="0">
                                          <p:val>
                                            <p:fltVal val="0"/>
                                          </p:val>
                                        </p:tav>
                                        <p:tav tm="100000">
                                          <p:val>
                                            <p:strVal val="#ppt_w"/>
                                          </p:val>
                                        </p:tav>
                                      </p:tavLst>
                                    </p:anim>
                                    <p:anim calcmode="lin" valueType="num">
                                      <p:cBhvr>
                                        <p:cTn id="46" dur="500" fill="hold"/>
                                        <p:tgtEl>
                                          <p:spTgt spid="1206"/>
                                        </p:tgtEl>
                                        <p:attrNameLst>
                                          <p:attrName>ppt_h</p:attrName>
                                        </p:attrNameLst>
                                      </p:cBhvr>
                                      <p:tavLst>
                                        <p:tav tm="0">
                                          <p:val>
                                            <p:strVal val="#ppt_h"/>
                                          </p:val>
                                        </p:tav>
                                        <p:tav tm="100000">
                                          <p:val>
                                            <p:strVal val="#ppt_h"/>
                                          </p:val>
                                        </p:tav>
                                      </p:tavLst>
                                    </p:anim>
                                  </p:childTnLst>
                                </p:cTn>
                              </p:par>
                              <p:par>
                                <p:cTn id="47" presetID="17" presetClass="entr" presetSubtype="8"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ppt_x</p:attrName>
                                        </p:attrNameLst>
                                      </p:cBhvr>
                                      <p:tavLst>
                                        <p:tav tm="0">
                                          <p:val>
                                            <p:strVal val="#ppt_x-#ppt_w/2"/>
                                          </p:val>
                                        </p:tav>
                                        <p:tav tm="100000">
                                          <p:val>
                                            <p:strVal val="#ppt_x"/>
                                          </p:val>
                                        </p:tav>
                                      </p:tavLst>
                                    </p:anim>
                                    <p:anim calcmode="lin" valueType="num">
                                      <p:cBhvr>
                                        <p:cTn id="50" dur="500" fill="hold"/>
                                        <p:tgtEl>
                                          <p:spTgt spid="11"/>
                                        </p:tgtEl>
                                        <p:attrNameLst>
                                          <p:attrName>ppt_y</p:attrName>
                                        </p:attrNameLst>
                                      </p:cBhvr>
                                      <p:tavLst>
                                        <p:tav tm="0">
                                          <p:val>
                                            <p:strVal val="#ppt_y"/>
                                          </p:val>
                                        </p:tav>
                                        <p:tav tm="100000">
                                          <p:val>
                                            <p:strVal val="#ppt_y"/>
                                          </p:val>
                                        </p:tav>
                                      </p:tavLst>
                                    </p:anim>
                                    <p:anim calcmode="lin" valueType="num">
                                      <p:cBhvr>
                                        <p:cTn id="51" dur="500" fill="hold"/>
                                        <p:tgtEl>
                                          <p:spTgt spid="11"/>
                                        </p:tgtEl>
                                        <p:attrNameLst>
                                          <p:attrName>ppt_w</p:attrName>
                                        </p:attrNameLst>
                                      </p:cBhvr>
                                      <p:tavLst>
                                        <p:tav tm="0">
                                          <p:val>
                                            <p:fltVal val="0"/>
                                          </p:val>
                                        </p:tav>
                                        <p:tav tm="100000">
                                          <p:val>
                                            <p:strVal val="#ppt_w"/>
                                          </p:val>
                                        </p:tav>
                                      </p:tavLst>
                                    </p:anim>
                                    <p:anim calcmode="lin" valueType="num">
                                      <p:cBhvr>
                                        <p:cTn id="52"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17" presetClass="entr" presetSubtype="8" fill="hold" grpId="0" nodeType="clickEffect">
                                  <p:stCondLst>
                                    <p:cond delay="0"/>
                                  </p:stCondLst>
                                  <p:childTnLst>
                                    <p:set>
                                      <p:cBhvr>
                                        <p:cTn id="56" dur="1" fill="hold">
                                          <p:stCondLst>
                                            <p:cond delay="0"/>
                                          </p:stCondLst>
                                        </p:cTn>
                                        <p:tgtEl>
                                          <p:spTgt spid="1231"/>
                                        </p:tgtEl>
                                        <p:attrNameLst>
                                          <p:attrName>style.visibility</p:attrName>
                                        </p:attrNameLst>
                                      </p:cBhvr>
                                      <p:to>
                                        <p:strVal val="visible"/>
                                      </p:to>
                                    </p:set>
                                    <p:anim calcmode="lin" valueType="num">
                                      <p:cBhvr>
                                        <p:cTn id="57" dur="500" fill="hold"/>
                                        <p:tgtEl>
                                          <p:spTgt spid="1231"/>
                                        </p:tgtEl>
                                        <p:attrNameLst>
                                          <p:attrName>ppt_x</p:attrName>
                                        </p:attrNameLst>
                                      </p:cBhvr>
                                      <p:tavLst>
                                        <p:tav tm="0">
                                          <p:val>
                                            <p:strVal val="#ppt_x-#ppt_w/2"/>
                                          </p:val>
                                        </p:tav>
                                        <p:tav tm="100000">
                                          <p:val>
                                            <p:strVal val="#ppt_x"/>
                                          </p:val>
                                        </p:tav>
                                      </p:tavLst>
                                    </p:anim>
                                    <p:anim calcmode="lin" valueType="num">
                                      <p:cBhvr>
                                        <p:cTn id="58" dur="500" fill="hold"/>
                                        <p:tgtEl>
                                          <p:spTgt spid="1231"/>
                                        </p:tgtEl>
                                        <p:attrNameLst>
                                          <p:attrName>ppt_y</p:attrName>
                                        </p:attrNameLst>
                                      </p:cBhvr>
                                      <p:tavLst>
                                        <p:tav tm="0">
                                          <p:val>
                                            <p:strVal val="#ppt_y"/>
                                          </p:val>
                                        </p:tav>
                                        <p:tav tm="100000">
                                          <p:val>
                                            <p:strVal val="#ppt_y"/>
                                          </p:val>
                                        </p:tav>
                                      </p:tavLst>
                                    </p:anim>
                                    <p:anim calcmode="lin" valueType="num">
                                      <p:cBhvr>
                                        <p:cTn id="59" dur="500" fill="hold"/>
                                        <p:tgtEl>
                                          <p:spTgt spid="1231"/>
                                        </p:tgtEl>
                                        <p:attrNameLst>
                                          <p:attrName>ppt_w</p:attrName>
                                        </p:attrNameLst>
                                      </p:cBhvr>
                                      <p:tavLst>
                                        <p:tav tm="0">
                                          <p:val>
                                            <p:fltVal val="0"/>
                                          </p:val>
                                        </p:tav>
                                        <p:tav tm="100000">
                                          <p:val>
                                            <p:strVal val="#ppt_w"/>
                                          </p:val>
                                        </p:tav>
                                      </p:tavLst>
                                    </p:anim>
                                    <p:anim calcmode="lin" valueType="num">
                                      <p:cBhvr>
                                        <p:cTn id="60" dur="500" fill="hold"/>
                                        <p:tgtEl>
                                          <p:spTgt spid="1231"/>
                                        </p:tgtEl>
                                        <p:attrNameLst>
                                          <p:attrName>ppt_h</p:attrName>
                                        </p:attrNameLst>
                                      </p:cBhvr>
                                      <p:tavLst>
                                        <p:tav tm="0">
                                          <p:val>
                                            <p:strVal val="#ppt_h"/>
                                          </p:val>
                                        </p:tav>
                                        <p:tav tm="100000">
                                          <p:val>
                                            <p:strVal val="#ppt_h"/>
                                          </p:val>
                                        </p:tav>
                                      </p:tavLst>
                                    </p:anim>
                                  </p:childTnLst>
                                </p:cTn>
                              </p:par>
                              <p:par>
                                <p:cTn id="61" presetID="17" presetClass="entr" presetSubtype="8" fill="hold" nodeType="withEffect">
                                  <p:stCondLst>
                                    <p:cond delay="0"/>
                                  </p:stCondLst>
                                  <p:childTnLst>
                                    <p:set>
                                      <p:cBhvr>
                                        <p:cTn id="62" dur="1" fill="hold">
                                          <p:stCondLst>
                                            <p:cond delay="0"/>
                                          </p:stCondLst>
                                        </p:cTn>
                                        <p:tgtEl>
                                          <p:spTgt spid="1213"/>
                                        </p:tgtEl>
                                        <p:attrNameLst>
                                          <p:attrName>style.visibility</p:attrName>
                                        </p:attrNameLst>
                                      </p:cBhvr>
                                      <p:to>
                                        <p:strVal val="visible"/>
                                      </p:to>
                                    </p:set>
                                    <p:anim calcmode="lin" valueType="num">
                                      <p:cBhvr>
                                        <p:cTn id="63" dur="500" fill="hold"/>
                                        <p:tgtEl>
                                          <p:spTgt spid="1213"/>
                                        </p:tgtEl>
                                        <p:attrNameLst>
                                          <p:attrName>ppt_x</p:attrName>
                                        </p:attrNameLst>
                                      </p:cBhvr>
                                      <p:tavLst>
                                        <p:tav tm="0">
                                          <p:val>
                                            <p:strVal val="#ppt_x-#ppt_w/2"/>
                                          </p:val>
                                        </p:tav>
                                        <p:tav tm="100000">
                                          <p:val>
                                            <p:strVal val="#ppt_x"/>
                                          </p:val>
                                        </p:tav>
                                      </p:tavLst>
                                    </p:anim>
                                    <p:anim calcmode="lin" valueType="num">
                                      <p:cBhvr>
                                        <p:cTn id="64" dur="500" fill="hold"/>
                                        <p:tgtEl>
                                          <p:spTgt spid="1213"/>
                                        </p:tgtEl>
                                        <p:attrNameLst>
                                          <p:attrName>ppt_y</p:attrName>
                                        </p:attrNameLst>
                                      </p:cBhvr>
                                      <p:tavLst>
                                        <p:tav tm="0">
                                          <p:val>
                                            <p:strVal val="#ppt_y"/>
                                          </p:val>
                                        </p:tav>
                                        <p:tav tm="100000">
                                          <p:val>
                                            <p:strVal val="#ppt_y"/>
                                          </p:val>
                                        </p:tav>
                                      </p:tavLst>
                                    </p:anim>
                                    <p:anim calcmode="lin" valueType="num">
                                      <p:cBhvr>
                                        <p:cTn id="65" dur="500" fill="hold"/>
                                        <p:tgtEl>
                                          <p:spTgt spid="1213"/>
                                        </p:tgtEl>
                                        <p:attrNameLst>
                                          <p:attrName>ppt_w</p:attrName>
                                        </p:attrNameLst>
                                      </p:cBhvr>
                                      <p:tavLst>
                                        <p:tav tm="0">
                                          <p:val>
                                            <p:fltVal val="0"/>
                                          </p:val>
                                        </p:tav>
                                        <p:tav tm="100000">
                                          <p:val>
                                            <p:strVal val="#ppt_w"/>
                                          </p:val>
                                        </p:tav>
                                      </p:tavLst>
                                    </p:anim>
                                    <p:anim calcmode="lin" valueType="num">
                                      <p:cBhvr>
                                        <p:cTn id="66" dur="500" fill="hold"/>
                                        <p:tgtEl>
                                          <p:spTgt spid="1213"/>
                                        </p:tgtEl>
                                        <p:attrNameLst>
                                          <p:attrName>ppt_h</p:attrName>
                                        </p:attrNameLst>
                                      </p:cBhvr>
                                      <p:tavLst>
                                        <p:tav tm="0">
                                          <p:val>
                                            <p:strVal val="#ppt_h"/>
                                          </p:val>
                                        </p:tav>
                                        <p:tav tm="100000">
                                          <p:val>
                                            <p:strVal val="#ppt_h"/>
                                          </p:val>
                                        </p:tav>
                                      </p:tavLst>
                                    </p:anim>
                                  </p:childTnLst>
                                </p:cTn>
                              </p:par>
                              <p:par>
                                <p:cTn id="67" presetID="17" presetClass="entr" presetSubtype="8" fill="hold" grpId="0" nodeType="withEffect">
                                  <p:stCondLst>
                                    <p:cond delay="0"/>
                                  </p:stCondLst>
                                  <p:childTnLst>
                                    <p:set>
                                      <p:cBhvr>
                                        <p:cTn id="68" dur="1" fill="hold">
                                          <p:stCondLst>
                                            <p:cond delay="0"/>
                                          </p:stCondLst>
                                        </p:cTn>
                                        <p:tgtEl>
                                          <p:spTgt spid="12"/>
                                        </p:tgtEl>
                                        <p:attrNameLst>
                                          <p:attrName>style.visibility</p:attrName>
                                        </p:attrNameLst>
                                      </p:cBhvr>
                                      <p:to>
                                        <p:strVal val="visible"/>
                                      </p:to>
                                    </p:set>
                                    <p:anim calcmode="lin" valueType="num">
                                      <p:cBhvr>
                                        <p:cTn id="69" dur="500" fill="hold"/>
                                        <p:tgtEl>
                                          <p:spTgt spid="12"/>
                                        </p:tgtEl>
                                        <p:attrNameLst>
                                          <p:attrName>ppt_x</p:attrName>
                                        </p:attrNameLst>
                                      </p:cBhvr>
                                      <p:tavLst>
                                        <p:tav tm="0">
                                          <p:val>
                                            <p:strVal val="#ppt_x-#ppt_w/2"/>
                                          </p:val>
                                        </p:tav>
                                        <p:tav tm="100000">
                                          <p:val>
                                            <p:strVal val="#ppt_x"/>
                                          </p:val>
                                        </p:tav>
                                      </p:tavLst>
                                    </p:anim>
                                    <p:anim calcmode="lin" valueType="num">
                                      <p:cBhvr>
                                        <p:cTn id="70" dur="500" fill="hold"/>
                                        <p:tgtEl>
                                          <p:spTgt spid="12"/>
                                        </p:tgtEl>
                                        <p:attrNameLst>
                                          <p:attrName>ppt_y</p:attrName>
                                        </p:attrNameLst>
                                      </p:cBhvr>
                                      <p:tavLst>
                                        <p:tav tm="0">
                                          <p:val>
                                            <p:strVal val="#ppt_y"/>
                                          </p:val>
                                        </p:tav>
                                        <p:tav tm="100000">
                                          <p:val>
                                            <p:strVal val="#ppt_y"/>
                                          </p:val>
                                        </p:tav>
                                      </p:tavLst>
                                    </p:anim>
                                    <p:anim calcmode="lin" valueType="num">
                                      <p:cBhvr>
                                        <p:cTn id="71" dur="500" fill="hold"/>
                                        <p:tgtEl>
                                          <p:spTgt spid="12"/>
                                        </p:tgtEl>
                                        <p:attrNameLst>
                                          <p:attrName>ppt_w</p:attrName>
                                        </p:attrNameLst>
                                      </p:cBhvr>
                                      <p:tavLst>
                                        <p:tav tm="0">
                                          <p:val>
                                            <p:fltVal val="0"/>
                                          </p:val>
                                        </p:tav>
                                        <p:tav tm="100000">
                                          <p:val>
                                            <p:strVal val="#ppt_w"/>
                                          </p:val>
                                        </p:tav>
                                      </p:tavLst>
                                    </p:anim>
                                    <p:anim calcmode="lin" valueType="num">
                                      <p:cBhvr>
                                        <p:cTn id="72" dur="5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 grpId="0" animBg="1"/>
      <p:bldP spid="1230" grpId="0" animBg="1"/>
      <p:bldP spid="1231" grpId="0" animBg="1"/>
      <p:bldP spid="9" grpId="0"/>
      <p:bldP spid="10" grpId="0"/>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09"/>
        <p:cNvGrpSpPr/>
        <p:nvPr/>
      </p:nvGrpSpPr>
      <p:grpSpPr>
        <a:xfrm>
          <a:off x="0" y="0"/>
          <a:ext cx="0" cy="0"/>
          <a:chOff x="0" y="0"/>
          <a:chExt cx="0" cy="0"/>
        </a:xfrm>
      </p:grpSpPr>
      <p:grpSp>
        <p:nvGrpSpPr>
          <p:cNvPr id="1510" name="Google Shape;1510;p58"/>
          <p:cNvGrpSpPr/>
          <p:nvPr/>
        </p:nvGrpSpPr>
        <p:grpSpPr>
          <a:xfrm>
            <a:off x="1428220" y="1009728"/>
            <a:ext cx="2910932" cy="2676027"/>
            <a:chOff x="4949153" y="1734018"/>
            <a:chExt cx="2910932" cy="2676027"/>
          </a:xfrm>
        </p:grpSpPr>
        <p:sp>
          <p:nvSpPr>
            <p:cNvPr id="1511" name="Google Shape;1511;p58"/>
            <p:cNvSpPr/>
            <p:nvPr/>
          </p:nvSpPr>
          <p:spPr>
            <a:xfrm>
              <a:off x="4949153" y="1734018"/>
              <a:ext cx="2910921" cy="2676027"/>
            </a:xfrm>
            <a:custGeom>
              <a:avLst/>
              <a:gdLst/>
              <a:ahLst/>
              <a:cxnLst/>
              <a:rect l="l" t="t" r="r" b="b"/>
              <a:pathLst>
                <a:path w="35472" h="35563" extrusionOk="0">
                  <a:moveTo>
                    <a:pt x="571" y="0"/>
                  </a:moveTo>
                  <a:cubicBezTo>
                    <a:pt x="274" y="0"/>
                    <a:pt x="1" y="274"/>
                    <a:pt x="1" y="662"/>
                  </a:cubicBezTo>
                  <a:lnTo>
                    <a:pt x="1" y="34900"/>
                  </a:lnTo>
                  <a:cubicBezTo>
                    <a:pt x="1" y="35265"/>
                    <a:pt x="274" y="35562"/>
                    <a:pt x="571" y="35562"/>
                  </a:cubicBezTo>
                  <a:lnTo>
                    <a:pt x="34900" y="35562"/>
                  </a:lnTo>
                  <a:cubicBezTo>
                    <a:pt x="35174" y="35562"/>
                    <a:pt x="35471" y="35265"/>
                    <a:pt x="35471" y="34900"/>
                  </a:cubicBezTo>
                  <a:lnTo>
                    <a:pt x="35471" y="662"/>
                  </a:lnTo>
                  <a:cubicBezTo>
                    <a:pt x="35471" y="274"/>
                    <a:pt x="35174" y="0"/>
                    <a:pt x="349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512" name="Google Shape;1512;p58"/>
            <p:cNvGrpSpPr/>
            <p:nvPr/>
          </p:nvGrpSpPr>
          <p:grpSpPr>
            <a:xfrm>
              <a:off x="4949153" y="1740865"/>
              <a:ext cx="2910932" cy="2669141"/>
              <a:chOff x="6725083" y="1049729"/>
              <a:chExt cx="1867778" cy="1656720"/>
            </a:xfrm>
          </p:grpSpPr>
          <p:sp>
            <p:nvSpPr>
              <p:cNvPr id="1513" name="Google Shape;1513;p58"/>
              <p:cNvSpPr/>
              <p:nvPr/>
            </p:nvSpPr>
            <p:spPr>
              <a:xfrm>
                <a:off x="7500047" y="2295584"/>
                <a:ext cx="3232" cy="13672"/>
              </a:xfrm>
              <a:custGeom>
                <a:avLst/>
                <a:gdLst/>
                <a:ahLst/>
                <a:cxnLst/>
                <a:rect l="l" t="t" r="r" b="b"/>
                <a:pathLst>
                  <a:path w="92" h="389" extrusionOk="0">
                    <a:moveTo>
                      <a:pt x="1" y="0"/>
                    </a:moveTo>
                    <a:lnTo>
                      <a:pt x="1" y="388"/>
                    </a:lnTo>
                    <a:lnTo>
                      <a:pt x="92" y="388"/>
                    </a:lnTo>
                    <a:lnTo>
                      <a:pt x="92" y="0"/>
                    </a:ln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4" name="Google Shape;1514;p58"/>
              <p:cNvSpPr/>
              <p:nvPr/>
            </p:nvSpPr>
            <p:spPr>
              <a:xfrm>
                <a:off x="6924591" y="1049729"/>
                <a:ext cx="6055" cy="1656720"/>
              </a:xfrm>
              <a:custGeom>
                <a:avLst/>
                <a:gdLst/>
                <a:ahLst/>
                <a:cxnLst/>
                <a:rect l="l" t="t" r="r" b="b"/>
                <a:pathLst>
                  <a:path w="115" h="35472" extrusionOk="0">
                    <a:moveTo>
                      <a:pt x="1" y="1"/>
                    </a:moveTo>
                    <a:lnTo>
                      <a:pt x="1" y="35471"/>
                    </a:lnTo>
                    <a:lnTo>
                      <a:pt x="115" y="35471"/>
                    </a:lnTo>
                    <a:lnTo>
                      <a:pt x="115" y="1"/>
                    </a:ln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5" name="Google Shape;1515;p58"/>
              <p:cNvSpPr/>
              <p:nvPr/>
            </p:nvSpPr>
            <p:spPr>
              <a:xfrm>
                <a:off x="6725083" y="1200023"/>
                <a:ext cx="1867778" cy="5418"/>
              </a:xfrm>
              <a:custGeom>
                <a:avLst/>
                <a:gdLst/>
                <a:ahLst/>
                <a:cxnLst/>
                <a:rect l="l" t="t" r="r" b="b"/>
                <a:pathLst>
                  <a:path w="35472" h="116" extrusionOk="0">
                    <a:moveTo>
                      <a:pt x="1" y="1"/>
                    </a:moveTo>
                    <a:lnTo>
                      <a:pt x="1" y="115"/>
                    </a:lnTo>
                    <a:lnTo>
                      <a:pt x="35471" y="115"/>
                    </a:lnTo>
                    <a:lnTo>
                      <a:pt x="35471" y="1"/>
                    </a:ln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6" name="Google Shape;1516;p58"/>
              <p:cNvSpPr/>
              <p:nvPr/>
            </p:nvSpPr>
            <p:spPr>
              <a:xfrm>
                <a:off x="6725083" y="1369559"/>
                <a:ext cx="1867778" cy="4297"/>
              </a:xfrm>
              <a:custGeom>
                <a:avLst/>
                <a:gdLst/>
                <a:ahLst/>
                <a:cxnLst/>
                <a:rect l="l" t="t" r="r" b="b"/>
                <a:pathLst>
                  <a:path w="35472" h="92" extrusionOk="0">
                    <a:moveTo>
                      <a:pt x="1" y="0"/>
                    </a:moveTo>
                    <a:lnTo>
                      <a:pt x="1" y="91"/>
                    </a:lnTo>
                    <a:lnTo>
                      <a:pt x="35471" y="91"/>
                    </a:lnTo>
                    <a:lnTo>
                      <a:pt x="35471" y="0"/>
                    </a:ln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7" name="Google Shape;1517;p58"/>
              <p:cNvSpPr/>
              <p:nvPr/>
            </p:nvSpPr>
            <p:spPr>
              <a:xfrm>
                <a:off x="6725083" y="1537974"/>
                <a:ext cx="1867778" cy="4297"/>
              </a:xfrm>
              <a:custGeom>
                <a:avLst/>
                <a:gdLst/>
                <a:ahLst/>
                <a:cxnLst/>
                <a:rect l="l" t="t" r="r" b="b"/>
                <a:pathLst>
                  <a:path w="35472" h="92" extrusionOk="0">
                    <a:moveTo>
                      <a:pt x="1" y="1"/>
                    </a:moveTo>
                    <a:lnTo>
                      <a:pt x="1" y="92"/>
                    </a:lnTo>
                    <a:lnTo>
                      <a:pt x="35471" y="92"/>
                    </a:lnTo>
                    <a:lnTo>
                      <a:pt x="35471" y="1"/>
                    </a:ln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8" name="Google Shape;1518;p58"/>
              <p:cNvSpPr/>
              <p:nvPr/>
            </p:nvSpPr>
            <p:spPr>
              <a:xfrm>
                <a:off x="6725083" y="1706389"/>
                <a:ext cx="1867778" cy="5418"/>
              </a:xfrm>
              <a:custGeom>
                <a:avLst/>
                <a:gdLst/>
                <a:ahLst/>
                <a:cxnLst/>
                <a:rect l="l" t="t" r="r" b="b"/>
                <a:pathLst>
                  <a:path w="35472" h="116" extrusionOk="0">
                    <a:moveTo>
                      <a:pt x="1" y="1"/>
                    </a:moveTo>
                    <a:lnTo>
                      <a:pt x="1" y="115"/>
                    </a:lnTo>
                    <a:lnTo>
                      <a:pt x="35471" y="115"/>
                    </a:lnTo>
                    <a:lnTo>
                      <a:pt x="35471" y="1"/>
                    </a:ln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9" name="Google Shape;1519;p58"/>
              <p:cNvSpPr/>
              <p:nvPr/>
            </p:nvSpPr>
            <p:spPr>
              <a:xfrm>
                <a:off x="6725083" y="1875925"/>
                <a:ext cx="1867778" cy="4297"/>
              </a:xfrm>
              <a:custGeom>
                <a:avLst/>
                <a:gdLst/>
                <a:ahLst/>
                <a:cxnLst/>
                <a:rect l="l" t="t" r="r" b="b"/>
                <a:pathLst>
                  <a:path w="35472" h="92" extrusionOk="0">
                    <a:moveTo>
                      <a:pt x="1" y="0"/>
                    </a:moveTo>
                    <a:lnTo>
                      <a:pt x="1" y="91"/>
                    </a:lnTo>
                    <a:lnTo>
                      <a:pt x="35471" y="91"/>
                    </a:lnTo>
                    <a:lnTo>
                      <a:pt x="35471" y="0"/>
                    </a:ln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0" name="Google Shape;1520;p58"/>
              <p:cNvSpPr/>
              <p:nvPr/>
            </p:nvSpPr>
            <p:spPr>
              <a:xfrm>
                <a:off x="6725083" y="2044340"/>
                <a:ext cx="1867778" cy="4297"/>
              </a:xfrm>
              <a:custGeom>
                <a:avLst/>
                <a:gdLst/>
                <a:ahLst/>
                <a:cxnLst/>
                <a:rect l="l" t="t" r="r" b="b"/>
                <a:pathLst>
                  <a:path w="35472" h="92" extrusionOk="0">
                    <a:moveTo>
                      <a:pt x="1" y="1"/>
                    </a:moveTo>
                    <a:lnTo>
                      <a:pt x="1" y="92"/>
                    </a:lnTo>
                    <a:lnTo>
                      <a:pt x="35471" y="92"/>
                    </a:lnTo>
                    <a:lnTo>
                      <a:pt x="35471" y="1"/>
                    </a:ln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1" name="Google Shape;1521;p58"/>
              <p:cNvSpPr/>
              <p:nvPr/>
            </p:nvSpPr>
            <p:spPr>
              <a:xfrm>
                <a:off x="6725083" y="2212755"/>
                <a:ext cx="1867778" cy="5418"/>
              </a:xfrm>
              <a:custGeom>
                <a:avLst/>
                <a:gdLst/>
                <a:ahLst/>
                <a:cxnLst/>
                <a:rect l="l" t="t" r="r" b="b"/>
                <a:pathLst>
                  <a:path w="35472" h="116" extrusionOk="0">
                    <a:moveTo>
                      <a:pt x="1" y="1"/>
                    </a:moveTo>
                    <a:lnTo>
                      <a:pt x="1" y="115"/>
                    </a:lnTo>
                    <a:lnTo>
                      <a:pt x="35471" y="115"/>
                    </a:lnTo>
                    <a:lnTo>
                      <a:pt x="35471" y="1"/>
                    </a:ln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2" name="Google Shape;1522;p58"/>
              <p:cNvSpPr/>
              <p:nvPr/>
            </p:nvSpPr>
            <p:spPr>
              <a:xfrm>
                <a:off x="6725083" y="2377994"/>
                <a:ext cx="1867778" cy="4344"/>
              </a:xfrm>
              <a:custGeom>
                <a:avLst/>
                <a:gdLst/>
                <a:ahLst/>
                <a:cxnLst/>
                <a:rect l="l" t="t" r="r" b="b"/>
                <a:pathLst>
                  <a:path w="35472" h="93" extrusionOk="0">
                    <a:moveTo>
                      <a:pt x="1" y="1"/>
                    </a:moveTo>
                    <a:lnTo>
                      <a:pt x="1" y="92"/>
                    </a:lnTo>
                    <a:lnTo>
                      <a:pt x="35471" y="92"/>
                    </a:lnTo>
                    <a:lnTo>
                      <a:pt x="35471" y="1"/>
                    </a:ln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3" name="Google Shape;1523;p58"/>
              <p:cNvSpPr/>
              <p:nvPr/>
            </p:nvSpPr>
            <p:spPr>
              <a:xfrm>
                <a:off x="6725083" y="2546456"/>
                <a:ext cx="1867778" cy="4297"/>
              </a:xfrm>
              <a:custGeom>
                <a:avLst/>
                <a:gdLst/>
                <a:ahLst/>
                <a:cxnLst/>
                <a:rect l="l" t="t" r="r" b="b"/>
                <a:pathLst>
                  <a:path w="35472" h="92" extrusionOk="0">
                    <a:moveTo>
                      <a:pt x="1" y="0"/>
                    </a:moveTo>
                    <a:lnTo>
                      <a:pt x="1" y="92"/>
                    </a:lnTo>
                    <a:lnTo>
                      <a:pt x="35471" y="92"/>
                    </a:lnTo>
                    <a:lnTo>
                      <a:pt x="35471" y="0"/>
                    </a:ln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1524" name="Google Shape;1524;p58"/>
          <p:cNvGrpSpPr/>
          <p:nvPr/>
        </p:nvGrpSpPr>
        <p:grpSpPr>
          <a:xfrm>
            <a:off x="4897782" y="1428953"/>
            <a:ext cx="2910932" cy="2675989"/>
            <a:chOff x="4949153" y="1734018"/>
            <a:chExt cx="2910932" cy="2675989"/>
          </a:xfrm>
        </p:grpSpPr>
        <p:sp>
          <p:nvSpPr>
            <p:cNvPr id="1525" name="Google Shape;1525;p58"/>
            <p:cNvSpPr/>
            <p:nvPr/>
          </p:nvSpPr>
          <p:spPr>
            <a:xfrm>
              <a:off x="4949153" y="1734018"/>
              <a:ext cx="2910932" cy="2675989"/>
            </a:xfrm>
            <a:custGeom>
              <a:avLst/>
              <a:gdLst/>
              <a:ahLst/>
              <a:cxnLst/>
              <a:rect l="l" t="t" r="r" b="b"/>
              <a:pathLst>
                <a:path w="35472" h="35563" extrusionOk="0">
                  <a:moveTo>
                    <a:pt x="571" y="0"/>
                  </a:moveTo>
                  <a:cubicBezTo>
                    <a:pt x="274" y="0"/>
                    <a:pt x="1" y="274"/>
                    <a:pt x="1" y="662"/>
                  </a:cubicBezTo>
                  <a:lnTo>
                    <a:pt x="1" y="34900"/>
                  </a:lnTo>
                  <a:cubicBezTo>
                    <a:pt x="1" y="35265"/>
                    <a:pt x="274" y="35562"/>
                    <a:pt x="571" y="35562"/>
                  </a:cubicBezTo>
                  <a:lnTo>
                    <a:pt x="34900" y="35562"/>
                  </a:lnTo>
                  <a:cubicBezTo>
                    <a:pt x="35174" y="35562"/>
                    <a:pt x="35471" y="35265"/>
                    <a:pt x="35471" y="34900"/>
                  </a:cubicBezTo>
                  <a:lnTo>
                    <a:pt x="35471" y="662"/>
                  </a:lnTo>
                  <a:cubicBezTo>
                    <a:pt x="35471" y="274"/>
                    <a:pt x="35174" y="0"/>
                    <a:pt x="34900" y="0"/>
                  </a:cubicBezTo>
                  <a:close/>
                </a:path>
              </a:pathLst>
            </a:custGeom>
            <a:solidFill>
              <a:srgbClr val="EC8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526" name="Google Shape;1526;p58"/>
            <p:cNvGrpSpPr/>
            <p:nvPr/>
          </p:nvGrpSpPr>
          <p:grpSpPr>
            <a:xfrm>
              <a:off x="4949153" y="1740865"/>
              <a:ext cx="2910932" cy="2669141"/>
              <a:chOff x="6725083" y="1049729"/>
              <a:chExt cx="1867778" cy="1656720"/>
            </a:xfrm>
          </p:grpSpPr>
          <p:sp>
            <p:nvSpPr>
              <p:cNvPr id="1527" name="Google Shape;1527;p58"/>
              <p:cNvSpPr/>
              <p:nvPr/>
            </p:nvSpPr>
            <p:spPr>
              <a:xfrm>
                <a:off x="7500047" y="2295584"/>
                <a:ext cx="3232" cy="13672"/>
              </a:xfrm>
              <a:custGeom>
                <a:avLst/>
                <a:gdLst/>
                <a:ahLst/>
                <a:cxnLst/>
                <a:rect l="l" t="t" r="r" b="b"/>
                <a:pathLst>
                  <a:path w="92" h="389" extrusionOk="0">
                    <a:moveTo>
                      <a:pt x="1" y="0"/>
                    </a:moveTo>
                    <a:lnTo>
                      <a:pt x="1" y="388"/>
                    </a:lnTo>
                    <a:lnTo>
                      <a:pt x="92" y="388"/>
                    </a:lnTo>
                    <a:lnTo>
                      <a:pt x="92" y="0"/>
                    </a:ln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8" name="Google Shape;1528;p58"/>
              <p:cNvSpPr/>
              <p:nvPr/>
            </p:nvSpPr>
            <p:spPr>
              <a:xfrm>
                <a:off x="6924591" y="1049729"/>
                <a:ext cx="6055" cy="1656720"/>
              </a:xfrm>
              <a:custGeom>
                <a:avLst/>
                <a:gdLst/>
                <a:ahLst/>
                <a:cxnLst/>
                <a:rect l="l" t="t" r="r" b="b"/>
                <a:pathLst>
                  <a:path w="115" h="35472" extrusionOk="0">
                    <a:moveTo>
                      <a:pt x="1" y="1"/>
                    </a:moveTo>
                    <a:lnTo>
                      <a:pt x="1" y="35471"/>
                    </a:lnTo>
                    <a:lnTo>
                      <a:pt x="115" y="35471"/>
                    </a:lnTo>
                    <a:lnTo>
                      <a:pt x="115" y="1"/>
                    </a:ln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9" name="Google Shape;1529;p58"/>
              <p:cNvSpPr/>
              <p:nvPr/>
            </p:nvSpPr>
            <p:spPr>
              <a:xfrm>
                <a:off x="6725083" y="1200023"/>
                <a:ext cx="1867778" cy="5418"/>
              </a:xfrm>
              <a:custGeom>
                <a:avLst/>
                <a:gdLst/>
                <a:ahLst/>
                <a:cxnLst/>
                <a:rect l="l" t="t" r="r" b="b"/>
                <a:pathLst>
                  <a:path w="35472" h="116" extrusionOk="0">
                    <a:moveTo>
                      <a:pt x="1" y="1"/>
                    </a:moveTo>
                    <a:lnTo>
                      <a:pt x="1" y="115"/>
                    </a:lnTo>
                    <a:lnTo>
                      <a:pt x="35471" y="115"/>
                    </a:lnTo>
                    <a:lnTo>
                      <a:pt x="35471" y="1"/>
                    </a:ln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0" name="Google Shape;1530;p58"/>
              <p:cNvSpPr/>
              <p:nvPr/>
            </p:nvSpPr>
            <p:spPr>
              <a:xfrm>
                <a:off x="6725083" y="1369559"/>
                <a:ext cx="1867778" cy="4297"/>
              </a:xfrm>
              <a:custGeom>
                <a:avLst/>
                <a:gdLst/>
                <a:ahLst/>
                <a:cxnLst/>
                <a:rect l="l" t="t" r="r" b="b"/>
                <a:pathLst>
                  <a:path w="35472" h="92" extrusionOk="0">
                    <a:moveTo>
                      <a:pt x="1" y="0"/>
                    </a:moveTo>
                    <a:lnTo>
                      <a:pt x="1" y="91"/>
                    </a:lnTo>
                    <a:lnTo>
                      <a:pt x="35471" y="91"/>
                    </a:lnTo>
                    <a:lnTo>
                      <a:pt x="35471" y="0"/>
                    </a:ln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1" name="Google Shape;1531;p58"/>
              <p:cNvSpPr/>
              <p:nvPr/>
            </p:nvSpPr>
            <p:spPr>
              <a:xfrm>
                <a:off x="6725083" y="1537974"/>
                <a:ext cx="1867778" cy="4297"/>
              </a:xfrm>
              <a:custGeom>
                <a:avLst/>
                <a:gdLst/>
                <a:ahLst/>
                <a:cxnLst/>
                <a:rect l="l" t="t" r="r" b="b"/>
                <a:pathLst>
                  <a:path w="35472" h="92" extrusionOk="0">
                    <a:moveTo>
                      <a:pt x="1" y="1"/>
                    </a:moveTo>
                    <a:lnTo>
                      <a:pt x="1" y="92"/>
                    </a:lnTo>
                    <a:lnTo>
                      <a:pt x="35471" y="92"/>
                    </a:lnTo>
                    <a:lnTo>
                      <a:pt x="35471" y="1"/>
                    </a:ln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2" name="Google Shape;1532;p58"/>
              <p:cNvSpPr/>
              <p:nvPr/>
            </p:nvSpPr>
            <p:spPr>
              <a:xfrm>
                <a:off x="6725083" y="1706389"/>
                <a:ext cx="1867778" cy="5418"/>
              </a:xfrm>
              <a:custGeom>
                <a:avLst/>
                <a:gdLst/>
                <a:ahLst/>
                <a:cxnLst/>
                <a:rect l="l" t="t" r="r" b="b"/>
                <a:pathLst>
                  <a:path w="35472" h="116" extrusionOk="0">
                    <a:moveTo>
                      <a:pt x="1" y="1"/>
                    </a:moveTo>
                    <a:lnTo>
                      <a:pt x="1" y="115"/>
                    </a:lnTo>
                    <a:lnTo>
                      <a:pt x="35471" y="115"/>
                    </a:lnTo>
                    <a:lnTo>
                      <a:pt x="35471" y="1"/>
                    </a:ln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3" name="Google Shape;1533;p58"/>
              <p:cNvSpPr/>
              <p:nvPr/>
            </p:nvSpPr>
            <p:spPr>
              <a:xfrm>
                <a:off x="6725083" y="1875925"/>
                <a:ext cx="1867778" cy="4297"/>
              </a:xfrm>
              <a:custGeom>
                <a:avLst/>
                <a:gdLst/>
                <a:ahLst/>
                <a:cxnLst/>
                <a:rect l="l" t="t" r="r" b="b"/>
                <a:pathLst>
                  <a:path w="35472" h="92" extrusionOk="0">
                    <a:moveTo>
                      <a:pt x="1" y="0"/>
                    </a:moveTo>
                    <a:lnTo>
                      <a:pt x="1" y="91"/>
                    </a:lnTo>
                    <a:lnTo>
                      <a:pt x="35471" y="91"/>
                    </a:lnTo>
                    <a:lnTo>
                      <a:pt x="35471" y="0"/>
                    </a:ln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4" name="Google Shape;1534;p58"/>
              <p:cNvSpPr/>
              <p:nvPr/>
            </p:nvSpPr>
            <p:spPr>
              <a:xfrm>
                <a:off x="6725083" y="2044340"/>
                <a:ext cx="1867778" cy="4297"/>
              </a:xfrm>
              <a:custGeom>
                <a:avLst/>
                <a:gdLst/>
                <a:ahLst/>
                <a:cxnLst/>
                <a:rect l="l" t="t" r="r" b="b"/>
                <a:pathLst>
                  <a:path w="35472" h="92" extrusionOk="0">
                    <a:moveTo>
                      <a:pt x="1" y="1"/>
                    </a:moveTo>
                    <a:lnTo>
                      <a:pt x="1" y="92"/>
                    </a:lnTo>
                    <a:lnTo>
                      <a:pt x="35471" y="92"/>
                    </a:lnTo>
                    <a:lnTo>
                      <a:pt x="35471" y="1"/>
                    </a:ln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5" name="Google Shape;1535;p58"/>
              <p:cNvSpPr/>
              <p:nvPr/>
            </p:nvSpPr>
            <p:spPr>
              <a:xfrm>
                <a:off x="6725083" y="2212755"/>
                <a:ext cx="1867778" cy="5418"/>
              </a:xfrm>
              <a:custGeom>
                <a:avLst/>
                <a:gdLst/>
                <a:ahLst/>
                <a:cxnLst/>
                <a:rect l="l" t="t" r="r" b="b"/>
                <a:pathLst>
                  <a:path w="35472" h="116" extrusionOk="0">
                    <a:moveTo>
                      <a:pt x="1" y="1"/>
                    </a:moveTo>
                    <a:lnTo>
                      <a:pt x="1" y="115"/>
                    </a:lnTo>
                    <a:lnTo>
                      <a:pt x="35471" y="115"/>
                    </a:lnTo>
                    <a:lnTo>
                      <a:pt x="35471" y="1"/>
                    </a:ln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6" name="Google Shape;1536;p58"/>
              <p:cNvSpPr/>
              <p:nvPr/>
            </p:nvSpPr>
            <p:spPr>
              <a:xfrm>
                <a:off x="6725083" y="2377994"/>
                <a:ext cx="1867778" cy="4344"/>
              </a:xfrm>
              <a:custGeom>
                <a:avLst/>
                <a:gdLst/>
                <a:ahLst/>
                <a:cxnLst/>
                <a:rect l="l" t="t" r="r" b="b"/>
                <a:pathLst>
                  <a:path w="35472" h="93" extrusionOk="0">
                    <a:moveTo>
                      <a:pt x="1" y="1"/>
                    </a:moveTo>
                    <a:lnTo>
                      <a:pt x="1" y="92"/>
                    </a:lnTo>
                    <a:lnTo>
                      <a:pt x="35471" y="92"/>
                    </a:lnTo>
                    <a:lnTo>
                      <a:pt x="35471" y="1"/>
                    </a:ln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7" name="Google Shape;1537;p58"/>
              <p:cNvSpPr/>
              <p:nvPr/>
            </p:nvSpPr>
            <p:spPr>
              <a:xfrm>
                <a:off x="6725083" y="2546456"/>
                <a:ext cx="1867778" cy="4297"/>
              </a:xfrm>
              <a:custGeom>
                <a:avLst/>
                <a:gdLst/>
                <a:ahLst/>
                <a:cxnLst/>
                <a:rect l="l" t="t" r="r" b="b"/>
                <a:pathLst>
                  <a:path w="35472" h="92" extrusionOk="0">
                    <a:moveTo>
                      <a:pt x="1" y="0"/>
                    </a:moveTo>
                    <a:lnTo>
                      <a:pt x="1" y="92"/>
                    </a:lnTo>
                    <a:lnTo>
                      <a:pt x="35471" y="92"/>
                    </a:lnTo>
                    <a:lnTo>
                      <a:pt x="35471" y="0"/>
                    </a:ln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1538" name="Google Shape;1538;p58"/>
          <p:cNvGrpSpPr/>
          <p:nvPr/>
        </p:nvGrpSpPr>
        <p:grpSpPr>
          <a:xfrm>
            <a:off x="6149062" y="1164310"/>
            <a:ext cx="408875" cy="408900"/>
            <a:chOff x="6534075" y="1383075"/>
            <a:chExt cx="408875" cy="408900"/>
          </a:xfrm>
        </p:grpSpPr>
        <p:sp>
          <p:nvSpPr>
            <p:cNvPr id="1539" name="Google Shape;1539;p58"/>
            <p:cNvSpPr/>
            <p:nvPr/>
          </p:nvSpPr>
          <p:spPr>
            <a:xfrm rot="-5400000">
              <a:off x="6543588" y="1392613"/>
              <a:ext cx="399375" cy="399350"/>
            </a:xfrm>
            <a:custGeom>
              <a:avLst/>
              <a:gdLst/>
              <a:ahLst/>
              <a:cxnLst/>
              <a:rect l="l" t="t" r="r" b="b"/>
              <a:pathLst>
                <a:path w="15975" h="15974" extrusionOk="0">
                  <a:moveTo>
                    <a:pt x="8043" y="0"/>
                  </a:moveTo>
                  <a:cubicBezTo>
                    <a:pt x="3652" y="0"/>
                    <a:pt x="1" y="3562"/>
                    <a:pt x="1" y="7953"/>
                  </a:cubicBezTo>
                  <a:cubicBezTo>
                    <a:pt x="1" y="12434"/>
                    <a:pt x="3652" y="15973"/>
                    <a:pt x="8043" y="15973"/>
                  </a:cubicBezTo>
                  <a:cubicBezTo>
                    <a:pt x="12412" y="15973"/>
                    <a:pt x="15974" y="12434"/>
                    <a:pt x="15974" y="7953"/>
                  </a:cubicBezTo>
                  <a:cubicBezTo>
                    <a:pt x="15974" y="3562"/>
                    <a:pt x="12412" y="0"/>
                    <a:pt x="8043" y="0"/>
                  </a:cubicBez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0" name="Google Shape;1540;p58"/>
            <p:cNvSpPr/>
            <p:nvPr/>
          </p:nvSpPr>
          <p:spPr>
            <a:xfrm rot="-5400000">
              <a:off x="6534063" y="1383088"/>
              <a:ext cx="399375" cy="399350"/>
            </a:xfrm>
            <a:custGeom>
              <a:avLst/>
              <a:gdLst/>
              <a:ahLst/>
              <a:cxnLst/>
              <a:rect l="l" t="t" r="r" b="b"/>
              <a:pathLst>
                <a:path w="15975" h="15974" extrusionOk="0">
                  <a:moveTo>
                    <a:pt x="8043" y="0"/>
                  </a:moveTo>
                  <a:cubicBezTo>
                    <a:pt x="3652" y="0"/>
                    <a:pt x="1" y="3562"/>
                    <a:pt x="1" y="7953"/>
                  </a:cubicBezTo>
                  <a:cubicBezTo>
                    <a:pt x="1" y="12434"/>
                    <a:pt x="3652" y="15973"/>
                    <a:pt x="8043" y="15973"/>
                  </a:cubicBezTo>
                  <a:cubicBezTo>
                    <a:pt x="12412" y="15973"/>
                    <a:pt x="15974" y="12434"/>
                    <a:pt x="15974" y="7953"/>
                  </a:cubicBezTo>
                  <a:cubicBezTo>
                    <a:pt x="15974" y="3562"/>
                    <a:pt x="12412" y="0"/>
                    <a:pt x="80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541" name="Google Shape;1541;p58"/>
          <p:cNvGrpSpPr/>
          <p:nvPr/>
        </p:nvGrpSpPr>
        <p:grpSpPr>
          <a:xfrm>
            <a:off x="2720062" y="755410"/>
            <a:ext cx="408875" cy="408900"/>
            <a:chOff x="6534075" y="1383075"/>
            <a:chExt cx="408875" cy="408900"/>
          </a:xfrm>
        </p:grpSpPr>
        <p:sp>
          <p:nvSpPr>
            <p:cNvPr id="1542" name="Google Shape;1542;p58"/>
            <p:cNvSpPr/>
            <p:nvPr/>
          </p:nvSpPr>
          <p:spPr>
            <a:xfrm rot="-5400000">
              <a:off x="6543588" y="1392613"/>
              <a:ext cx="399375" cy="399350"/>
            </a:xfrm>
            <a:custGeom>
              <a:avLst/>
              <a:gdLst/>
              <a:ahLst/>
              <a:cxnLst/>
              <a:rect l="l" t="t" r="r" b="b"/>
              <a:pathLst>
                <a:path w="15975" h="15974" extrusionOk="0">
                  <a:moveTo>
                    <a:pt x="8043" y="0"/>
                  </a:moveTo>
                  <a:cubicBezTo>
                    <a:pt x="3652" y="0"/>
                    <a:pt x="1" y="3562"/>
                    <a:pt x="1" y="7953"/>
                  </a:cubicBezTo>
                  <a:cubicBezTo>
                    <a:pt x="1" y="12434"/>
                    <a:pt x="3652" y="15973"/>
                    <a:pt x="8043" y="15973"/>
                  </a:cubicBezTo>
                  <a:cubicBezTo>
                    <a:pt x="12412" y="15973"/>
                    <a:pt x="15974" y="12434"/>
                    <a:pt x="15974" y="7953"/>
                  </a:cubicBezTo>
                  <a:cubicBezTo>
                    <a:pt x="15974" y="3562"/>
                    <a:pt x="12412" y="0"/>
                    <a:pt x="8043" y="0"/>
                  </a:cubicBez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3" name="Google Shape;1543;p58"/>
            <p:cNvSpPr/>
            <p:nvPr/>
          </p:nvSpPr>
          <p:spPr>
            <a:xfrm rot="-5400000">
              <a:off x="6534063" y="1383088"/>
              <a:ext cx="399375" cy="399350"/>
            </a:xfrm>
            <a:custGeom>
              <a:avLst/>
              <a:gdLst/>
              <a:ahLst/>
              <a:cxnLst/>
              <a:rect l="l" t="t" r="r" b="b"/>
              <a:pathLst>
                <a:path w="15975" h="15974" extrusionOk="0">
                  <a:moveTo>
                    <a:pt x="8043" y="0"/>
                  </a:moveTo>
                  <a:cubicBezTo>
                    <a:pt x="3652" y="0"/>
                    <a:pt x="1" y="3562"/>
                    <a:pt x="1" y="7953"/>
                  </a:cubicBezTo>
                  <a:cubicBezTo>
                    <a:pt x="1" y="12434"/>
                    <a:pt x="3652" y="15973"/>
                    <a:pt x="8043" y="15973"/>
                  </a:cubicBezTo>
                  <a:cubicBezTo>
                    <a:pt x="12412" y="15973"/>
                    <a:pt x="15974" y="12434"/>
                    <a:pt x="15974" y="7953"/>
                  </a:cubicBezTo>
                  <a:cubicBezTo>
                    <a:pt x="15974" y="3562"/>
                    <a:pt x="12412" y="0"/>
                    <a:pt x="80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544" name="Google Shape;1544;p58"/>
          <p:cNvSpPr/>
          <p:nvPr/>
        </p:nvSpPr>
        <p:spPr>
          <a:xfrm>
            <a:off x="7882245" y="470375"/>
            <a:ext cx="464534" cy="613101"/>
          </a:xfrm>
          <a:custGeom>
            <a:avLst/>
            <a:gdLst/>
            <a:ahLst/>
            <a:cxnLst/>
            <a:rect l="l" t="t" r="r" b="b"/>
            <a:pathLst>
              <a:path w="10181" h="13429" extrusionOk="0">
                <a:moveTo>
                  <a:pt x="7591" y="0"/>
                </a:moveTo>
                <a:cubicBezTo>
                  <a:pt x="6778" y="0"/>
                  <a:pt x="6011" y="430"/>
                  <a:pt x="5616" y="1220"/>
                </a:cubicBezTo>
                <a:lnTo>
                  <a:pt x="480" y="10715"/>
                </a:lnTo>
                <a:cubicBezTo>
                  <a:pt x="1" y="11674"/>
                  <a:pt x="389" y="12723"/>
                  <a:pt x="1256" y="13203"/>
                </a:cubicBezTo>
                <a:cubicBezTo>
                  <a:pt x="1552" y="13354"/>
                  <a:pt x="1859" y="13428"/>
                  <a:pt x="2156" y="13428"/>
                </a:cubicBezTo>
                <a:cubicBezTo>
                  <a:pt x="2799" y="13428"/>
                  <a:pt x="3394" y="13082"/>
                  <a:pt x="3721" y="12427"/>
                </a:cubicBezTo>
                <a:lnTo>
                  <a:pt x="8195" y="4164"/>
                </a:lnTo>
                <a:cubicBezTo>
                  <a:pt x="8469" y="3502"/>
                  <a:pt x="8286" y="2635"/>
                  <a:pt x="7533" y="2270"/>
                </a:cubicBezTo>
                <a:cubicBezTo>
                  <a:pt x="7320" y="2149"/>
                  <a:pt x="7091" y="2092"/>
                  <a:pt x="6865" y="2092"/>
                </a:cubicBezTo>
                <a:cubicBezTo>
                  <a:pt x="6367" y="2092"/>
                  <a:pt x="5883" y="2369"/>
                  <a:pt x="5616" y="2840"/>
                </a:cubicBezTo>
                <a:lnTo>
                  <a:pt x="2397" y="9003"/>
                </a:lnTo>
                <a:cubicBezTo>
                  <a:pt x="2283" y="9117"/>
                  <a:pt x="2397" y="9208"/>
                  <a:pt x="2397" y="9208"/>
                </a:cubicBezTo>
                <a:cubicBezTo>
                  <a:pt x="2428" y="9239"/>
                  <a:pt x="2458" y="9249"/>
                  <a:pt x="2485" y="9249"/>
                </a:cubicBezTo>
                <a:cubicBezTo>
                  <a:pt x="2539" y="9249"/>
                  <a:pt x="2580" y="9208"/>
                  <a:pt x="2580" y="9208"/>
                </a:cubicBezTo>
                <a:lnTo>
                  <a:pt x="5913" y="3023"/>
                </a:lnTo>
                <a:cubicBezTo>
                  <a:pt x="6101" y="2631"/>
                  <a:pt x="6472" y="2368"/>
                  <a:pt x="6872" y="2368"/>
                </a:cubicBezTo>
                <a:cubicBezTo>
                  <a:pt x="7053" y="2368"/>
                  <a:pt x="7241" y="2422"/>
                  <a:pt x="7419" y="2543"/>
                </a:cubicBezTo>
                <a:cubicBezTo>
                  <a:pt x="7990" y="2840"/>
                  <a:pt x="8195" y="3502"/>
                  <a:pt x="7898" y="4073"/>
                </a:cubicBezTo>
                <a:lnTo>
                  <a:pt x="3539" y="12335"/>
                </a:lnTo>
                <a:cubicBezTo>
                  <a:pt x="3269" y="12875"/>
                  <a:pt x="2723" y="13172"/>
                  <a:pt x="2162" y="13172"/>
                </a:cubicBezTo>
                <a:cubicBezTo>
                  <a:pt x="1916" y="13172"/>
                  <a:pt x="1668" y="13115"/>
                  <a:pt x="1439" y="12997"/>
                </a:cubicBezTo>
                <a:cubicBezTo>
                  <a:pt x="686" y="12632"/>
                  <a:pt x="389" y="11674"/>
                  <a:pt x="777" y="10920"/>
                </a:cubicBezTo>
                <a:lnTo>
                  <a:pt x="5821" y="1311"/>
                </a:lnTo>
                <a:cubicBezTo>
                  <a:pt x="6227" y="630"/>
                  <a:pt x="6920" y="248"/>
                  <a:pt x="7624" y="248"/>
                </a:cubicBezTo>
                <a:cubicBezTo>
                  <a:pt x="7910" y="248"/>
                  <a:pt x="8198" y="311"/>
                  <a:pt x="8469" y="443"/>
                </a:cubicBezTo>
                <a:cubicBezTo>
                  <a:pt x="9519" y="1014"/>
                  <a:pt x="9907" y="2270"/>
                  <a:pt x="9336" y="3205"/>
                </a:cubicBezTo>
                <a:lnTo>
                  <a:pt x="5342" y="10715"/>
                </a:lnTo>
                <a:cubicBezTo>
                  <a:pt x="5342" y="10829"/>
                  <a:pt x="5342" y="10829"/>
                  <a:pt x="5433" y="10920"/>
                </a:cubicBezTo>
                <a:cubicBezTo>
                  <a:pt x="5433" y="10920"/>
                  <a:pt x="5525" y="10920"/>
                  <a:pt x="5616" y="10829"/>
                </a:cubicBezTo>
                <a:lnTo>
                  <a:pt x="9610" y="3297"/>
                </a:lnTo>
                <a:cubicBezTo>
                  <a:pt x="10181" y="2270"/>
                  <a:pt x="9702" y="832"/>
                  <a:pt x="8674" y="261"/>
                </a:cubicBezTo>
                <a:cubicBezTo>
                  <a:pt x="8323" y="85"/>
                  <a:pt x="7952" y="0"/>
                  <a:pt x="7591"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5" name="Google Shape;1545;p58"/>
          <p:cNvSpPr/>
          <p:nvPr/>
        </p:nvSpPr>
        <p:spPr>
          <a:xfrm>
            <a:off x="8164595" y="1196288"/>
            <a:ext cx="286404" cy="671129"/>
          </a:xfrm>
          <a:custGeom>
            <a:avLst/>
            <a:gdLst/>
            <a:ahLst/>
            <a:cxnLst/>
            <a:rect l="l" t="t" r="r" b="b"/>
            <a:pathLst>
              <a:path w="6277" h="14700" extrusionOk="0">
                <a:moveTo>
                  <a:pt x="3859" y="1"/>
                </a:moveTo>
                <a:cubicBezTo>
                  <a:pt x="2821" y="1"/>
                  <a:pt x="1794" y="815"/>
                  <a:pt x="1712" y="1925"/>
                </a:cubicBezTo>
                <a:lnTo>
                  <a:pt x="91" y="12585"/>
                </a:lnTo>
                <a:cubicBezTo>
                  <a:pt x="0" y="13635"/>
                  <a:pt x="662" y="14571"/>
                  <a:pt x="1712" y="14662"/>
                </a:cubicBezTo>
                <a:cubicBezTo>
                  <a:pt x="1829" y="14687"/>
                  <a:pt x="1947" y="14699"/>
                  <a:pt x="2063" y="14699"/>
                </a:cubicBezTo>
                <a:cubicBezTo>
                  <a:pt x="2893" y="14699"/>
                  <a:pt x="3640" y="14077"/>
                  <a:pt x="3721" y="13155"/>
                </a:cubicBezTo>
                <a:lnTo>
                  <a:pt x="5136" y="3934"/>
                </a:lnTo>
                <a:cubicBezTo>
                  <a:pt x="5227" y="3067"/>
                  <a:pt x="4656" y="2405"/>
                  <a:pt x="3903" y="2314"/>
                </a:cubicBezTo>
                <a:cubicBezTo>
                  <a:pt x="3798" y="2285"/>
                  <a:pt x="3693" y="2271"/>
                  <a:pt x="3588" y="2271"/>
                </a:cubicBezTo>
                <a:cubicBezTo>
                  <a:pt x="2947" y="2271"/>
                  <a:pt x="2361" y="2787"/>
                  <a:pt x="2283" y="3455"/>
                </a:cubicBezTo>
                <a:lnTo>
                  <a:pt x="1233" y="10394"/>
                </a:lnTo>
                <a:cubicBezTo>
                  <a:pt x="1233" y="10485"/>
                  <a:pt x="1347" y="10576"/>
                  <a:pt x="1438" y="10576"/>
                </a:cubicBezTo>
                <a:lnTo>
                  <a:pt x="1529" y="10485"/>
                </a:lnTo>
                <a:lnTo>
                  <a:pt x="2579" y="3546"/>
                </a:lnTo>
                <a:cubicBezTo>
                  <a:pt x="2663" y="2939"/>
                  <a:pt x="3151" y="2485"/>
                  <a:pt x="3742" y="2485"/>
                </a:cubicBezTo>
                <a:cubicBezTo>
                  <a:pt x="3795" y="2485"/>
                  <a:pt x="3849" y="2489"/>
                  <a:pt x="3903" y="2496"/>
                </a:cubicBezTo>
                <a:cubicBezTo>
                  <a:pt x="4474" y="2587"/>
                  <a:pt x="4953" y="3158"/>
                  <a:pt x="4862" y="3820"/>
                </a:cubicBezTo>
                <a:lnTo>
                  <a:pt x="3515" y="13155"/>
                </a:lnTo>
                <a:cubicBezTo>
                  <a:pt x="3345" y="13941"/>
                  <a:pt x="2683" y="14489"/>
                  <a:pt x="1893" y="14489"/>
                </a:cubicBezTo>
                <a:cubicBezTo>
                  <a:pt x="1833" y="14489"/>
                  <a:pt x="1773" y="14486"/>
                  <a:pt x="1712" y="14479"/>
                </a:cubicBezTo>
                <a:cubicBezTo>
                  <a:pt x="867" y="14297"/>
                  <a:pt x="297" y="13521"/>
                  <a:pt x="388" y="12676"/>
                </a:cubicBezTo>
                <a:lnTo>
                  <a:pt x="1917" y="1925"/>
                </a:lnTo>
                <a:cubicBezTo>
                  <a:pt x="2081" y="982"/>
                  <a:pt x="2947" y="278"/>
                  <a:pt x="3882" y="278"/>
                </a:cubicBezTo>
                <a:cubicBezTo>
                  <a:pt x="3988" y="278"/>
                  <a:pt x="4094" y="286"/>
                  <a:pt x="4200" y="305"/>
                </a:cubicBezTo>
                <a:cubicBezTo>
                  <a:pt x="5341" y="396"/>
                  <a:pt x="6003" y="1446"/>
                  <a:pt x="5912" y="2496"/>
                </a:cubicBezTo>
                <a:lnTo>
                  <a:pt x="4656" y="10964"/>
                </a:lnTo>
                <a:cubicBezTo>
                  <a:pt x="4656" y="11056"/>
                  <a:pt x="4656" y="11147"/>
                  <a:pt x="4770" y="11147"/>
                </a:cubicBezTo>
                <a:cubicBezTo>
                  <a:pt x="4862" y="11147"/>
                  <a:pt x="4953" y="11056"/>
                  <a:pt x="4953" y="11056"/>
                </a:cubicBezTo>
                <a:lnTo>
                  <a:pt x="6186" y="2587"/>
                </a:lnTo>
                <a:cubicBezTo>
                  <a:pt x="6277" y="1355"/>
                  <a:pt x="5432" y="214"/>
                  <a:pt x="4200" y="31"/>
                </a:cubicBezTo>
                <a:cubicBezTo>
                  <a:pt x="4087" y="11"/>
                  <a:pt x="3973" y="1"/>
                  <a:pt x="3859"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 name="Rectangle 4"/>
          <p:cNvSpPr/>
          <p:nvPr/>
        </p:nvSpPr>
        <p:spPr>
          <a:xfrm>
            <a:off x="1691428" y="1435800"/>
            <a:ext cx="2384503" cy="1477328"/>
          </a:xfrm>
          <a:prstGeom prst="rect">
            <a:avLst/>
          </a:prstGeom>
        </p:spPr>
        <p:txBody>
          <a:bodyPr wrap="square">
            <a:spAutoFit/>
          </a:bodyPr>
          <a:lstStyle/>
          <a:p>
            <a:pPr algn="just">
              <a:lnSpc>
                <a:spcPct val="150000"/>
              </a:lnSpc>
            </a:pPr>
            <a:r>
              <a:rPr lang="en-US" sz="2000" dirty="0" err="1">
                <a:latin typeface="+mn-lt"/>
                <a:ea typeface="Calibri" panose="020F0502020204030204" pitchFamily="34" charset="0"/>
              </a:rPr>
              <a:t>Loại</a:t>
            </a:r>
            <a:r>
              <a:rPr lang="en-US" sz="2000" dirty="0">
                <a:latin typeface="+mn-lt"/>
                <a:ea typeface="Calibri" panose="020F0502020204030204" pitchFamily="34" charset="0"/>
              </a:rPr>
              <a:t> </a:t>
            </a:r>
            <a:r>
              <a:rPr lang="en-US" sz="2000" dirty="0" err="1">
                <a:latin typeface="+mn-lt"/>
                <a:ea typeface="Calibri" panose="020F0502020204030204" pitchFamily="34" charset="0"/>
              </a:rPr>
              <a:t>vải</a:t>
            </a:r>
            <a:r>
              <a:rPr lang="en-US" sz="2000" dirty="0">
                <a:latin typeface="+mn-lt"/>
                <a:ea typeface="Calibri" panose="020F0502020204030204" pitchFamily="34" charset="0"/>
              </a:rPr>
              <a:t> </a:t>
            </a:r>
            <a:r>
              <a:rPr lang="en-US" sz="2000" dirty="0" err="1" smtClean="0">
                <a:latin typeface="+mn-lt"/>
                <a:ea typeface="Calibri" panose="020F0502020204030204" pitchFamily="34" charset="0"/>
              </a:rPr>
              <a:t>thấm</a:t>
            </a:r>
            <a:r>
              <a:rPr lang="en-US" sz="2000" dirty="0" smtClean="0">
                <a:latin typeface="+mn-lt"/>
                <a:ea typeface="Calibri" panose="020F0502020204030204" pitchFamily="34" charset="0"/>
              </a:rPr>
              <a:t> </a:t>
            </a:r>
            <a:r>
              <a:rPr lang="en-US" sz="2000" dirty="0" err="1">
                <a:latin typeface="+mn-lt"/>
                <a:ea typeface="Calibri" panose="020F0502020204030204" pitchFamily="34" charset="0"/>
              </a:rPr>
              <a:t>hút</a:t>
            </a:r>
            <a:r>
              <a:rPr lang="en-US" sz="2000" dirty="0">
                <a:latin typeface="+mn-lt"/>
                <a:ea typeface="Calibri" panose="020F0502020204030204" pitchFamily="34" charset="0"/>
              </a:rPr>
              <a:t> </a:t>
            </a:r>
            <a:r>
              <a:rPr lang="en-US" sz="2000" dirty="0" err="1" smtClean="0">
                <a:latin typeface="+mn-lt"/>
                <a:ea typeface="Calibri" panose="020F0502020204030204" pitchFamily="34" charset="0"/>
              </a:rPr>
              <a:t>mồ</a:t>
            </a:r>
            <a:r>
              <a:rPr lang="en-US" sz="2000" dirty="0" smtClean="0">
                <a:latin typeface="+mn-lt"/>
                <a:ea typeface="Calibri" panose="020F0502020204030204" pitchFamily="34" charset="0"/>
              </a:rPr>
              <a:t> </a:t>
            </a:r>
            <a:r>
              <a:rPr lang="en-US" sz="2000" dirty="0" err="1">
                <a:latin typeface="+mn-lt"/>
                <a:ea typeface="Calibri" panose="020F0502020204030204" pitchFamily="34" charset="0"/>
              </a:rPr>
              <a:t>hôi</a:t>
            </a:r>
            <a:r>
              <a:rPr lang="en-US" sz="2000" dirty="0">
                <a:latin typeface="+mn-lt"/>
                <a:ea typeface="Calibri" panose="020F0502020204030204" pitchFamily="34" charset="0"/>
              </a:rPr>
              <a:t>, </a:t>
            </a:r>
            <a:r>
              <a:rPr lang="en-US" sz="2000" dirty="0" err="1">
                <a:latin typeface="+mn-lt"/>
                <a:ea typeface="Calibri" panose="020F0502020204030204" pitchFamily="34" charset="0"/>
              </a:rPr>
              <a:t>dễ</a:t>
            </a:r>
            <a:r>
              <a:rPr lang="en-US" sz="2000" dirty="0">
                <a:latin typeface="+mn-lt"/>
                <a:ea typeface="Calibri" panose="020F0502020204030204" pitchFamily="34" charset="0"/>
              </a:rPr>
              <a:t> </a:t>
            </a:r>
            <a:r>
              <a:rPr lang="en-US" sz="2000" dirty="0" err="1">
                <a:latin typeface="+mn-lt"/>
                <a:ea typeface="Calibri" panose="020F0502020204030204" pitchFamily="34" charset="0"/>
              </a:rPr>
              <a:t>giặt</a:t>
            </a:r>
            <a:r>
              <a:rPr lang="en-US" sz="2000" dirty="0">
                <a:latin typeface="+mn-lt"/>
                <a:ea typeface="Calibri" panose="020F0502020204030204" pitchFamily="34" charset="0"/>
              </a:rPr>
              <a:t>, </a:t>
            </a:r>
            <a:r>
              <a:rPr lang="en-US" sz="2000" dirty="0" err="1">
                <a:latin typeface="+mn-lt"/>
                <a:ea typeface="Calibri" panose="020F0502020204030204" pitchFamily="34" charset="0"/>
              </a:rPr>
              <a:t>mau</a:t>
            </a:r>
            <a:r>
              <a:rPr lang="en-US" sz="2000" dirty="0">
                <a:latin typeface="+mn-lt"/>
                <a:ea typeface="Calibri" panose="020F0502020204030204" pitchFamily="34" charset="0"/>
              </a:rPr>
              <a:t> </a:t>
            </a:r>
            <a:r>
              <a:rPr lang="en-US" sz="2000" dirty="0" err="1">
                <a:latin typeface="+mn-lt"/>
                <a:ea typeface="Calibri" panose="020F0502020204030204" pitchFamily="34" charset="0"/>
              </a:rPr>
              <a:t>khô</a:t>
            </a:r>
            <a:r>
              <a:rPr lang="en-US" sz="2000" dirty="0">
                <a:latin typeface="+mn-lt"/>
                <a:ea typeface="Calibri" panose="020F0502020204030204" pitchFamily="34" charset="0"/>
              </a:rPr>
              <a:t>,..</a:t>
            </a:r>
            <a:endParaRPr lang="en-US" sz="2000" dirty="0">
              <a:latin typeface="+mn-lt"/>
            </a:endParaRPr>
          </a:p>
        </p:txBody>
      </p:sp>
      <p:sp>
        <p:nvSpPr>
          <p:cNvPr id="6" name="Rectangle 5"/>
          <p:cNvSpPr/>
          <p:nvPr/>
        </p:nvSpPr>
        <p:spPr>
          <a:xfrm>
            <a:off x="5061457" y="1853472"/>
            <a:ext cx="2593609" cy="1420325"/>
          </a:xfrm>
          <a:prstGeom prst="rect">
            <a:avLst/>
          </a:prstGeom>
        </p:spPr>
        <p:txBody>
          <a:bodyPr wrap="square">
            <a:spAutoFit/>
          </a:bodyPr>
          <a:lstStyle/>
          <a:p>
            <a:pPr algn="just">
              <a:lnSpc>
                <a:spcPct val="150000"/>
              </a:lnSpc>
            </a:pPr>
            <a:r>
              <a:rPr lang="en-US" sz="2000" dirty="0" err="1">
                <a:solidFill>
                  <a:schemeClr val="bg1"/>
                </a:solidFill>
                <a:latin typeface="+mn-lt"/>
                <a:ea typeface="Calibri" panose="020F0502020204030204" pitchFamily="34" charset="0"/>
              </a:rPr>
              <a:t>Các</a:t>
            </a:r>
            <a:r>
              <a:rPr lang="en-US" sz="2000" dirty="0">
                <a:solidFill>
                  <a:schemeClr val="bg1"/>
                </a:solidFill>
                <a:latin typeface="+mn-lt"/>
                <a:ea typeface="Calibri" panose="020F0502020204030204" pitchFamily="34" charset="0"/>
              </a:rPr>
              <a:t> </a:t>
            </a:r>
            <a:r>
              <a:rPr lang="en-US" sz="2000" dirty="0" err="1">
                <a:solidFill>
                  <a:schemeClr val="bg1"/>
                </a:solidFill>
                <a:latin typeface="+mn-lt"/>
                <a:ea typeface="Calibri" panose="020F0502020204030204" pitchFamily="34" charset="0"/>
              </a:rPr>
              <a:t>vật</a:t>
            </a:r>
            <a:r>
              <a:rPr lang="en-US" sz="2000" dirty="0">
                <a:solidFill>
                  <a:schemeClr val="bg1"/>
                </a:solidFill>
                <a:latin typeface="+mn-lt"/>
                <a:ea typeface="Calibri" panose="020F0502020204030204" pitchFamily="34" charset="0"/>
              </a:rPr>
              <a:t> </a:t>
            </a:r>
            <a:r>
              <a:rPr lang="en-US" sz="2000" dirty="0" err="1">
                <a:solidFill>
                  <a:schemeClr val="bg1"/>
                </a:solidFill>
                <a:latin typeface="+mn-lt"/>
                <a:ea typeface="Calibri" panose="020F0502020204030204" pitchFamily="34" charset="0"/>
              </a:rPr>
              <a:t>dụng</a:t>
            </a:r>
            <a:r>
              <a:rPr lang="en-US" sz="2000" dirty="0">
                <a:solidFill>
                  <a:schemeClr val="bg1"/>
                </a:solidFill>
                <a:latin typeface="+mn-lt"/>
                <a:ea typeface="Calibri" panose="020F0502020204030204" pitchFamily="34" charset="0"/>
              </a:rPr>
              <a:t> </a:t>
            </a:r>
            <a:r>
              <a:rPr lang="en-US" sz="2000" dirty="0" err="1">
                <a:solidFill>
                  <a:schemeClr val="bg1"/>
                </a:solidFill>
                <a:latin typeface="+mn-lt"/>
                <a:ea typeface="Calibri" panose="020F0502020204030204" pitchFamily="34" charset="0"/>
              </a:rPr>
              <a:t>đi</a:t>
            </a:r>
            <a:r>
              <a:rPr lang="en-US" sz="2000" dirty="0">
                <a:solidFill>
                  <a:schemeClr val="bg1"/>
                </a:solidFill>
                <a:latin typeface="+mn-lt"/>
                <a:ea typeface="Calibri" panose="020F0502020204030204" pitchFamily="34" charset="0"/>
              </a:rPr>
              <a:t> </a:t>
            </a:r>
            <a:r>
              <a:rPr lang="en-US" sz="2000" dirty="0" err="1">
                <a:solidFill>
                  <a:schemeClr val="bg1"/>
                </a:solidFill>
                <a:latin typeface="+mn-lt"/>
                <a:ea typeface="Calibri" panose="020F0502020204030204" pitchFamily="34" charset="0"/>
              </a:rPr>
              <a:t>kèm</a:t>
            </a:r>
            <a:r>
              <a:rPr lang="en-US" sz="2000" dirty="0">
                <a:solidFill>
                  <a:schemeClr val="bg1"/>
                </a:solidFill>
                <a:latin typeface="+mn-lt"/>
                <a:ea typeface="Calibri" panose="020F0502020204030204" pitchFamily="34" charset="0"/>
              </a:rPr>
              <a:t> (</a:t>
            </a:r>
            <a:r>
              <a:rPr lang="en-US" sz="2000" dirty="0" err="1">
                <a:solidFill>
                  <a:schemeClr val="bg1"/>
                </a:solidFill>
                <a:latin typeface="+mn-lt"/>
                <a:ea typeface="Calibri" panose="020F0502020204030204" pitchFamily="34" charset="0"/>
              </a:rPr>
              <a:t>mũ</a:t>
            </a:r>
            <a:r>
              <a:rPr lang="en-US" sz="2000" dirty="0">
                <a:solidFill>
                  <a:schemeClr val="bg1"/>
                </a:solidFill>
                <a:latin typeface="+mn-lt"/>
                <a:ea typeface="Calibri" panose="020F0502020204030204" pitchFamily="34" charset="0"/>
              </a:rPr>
              <a:t>, </a:t>
            </a:r>
            <a:r>
              <a:rPr lang="en-US" sz="2000" dirty="0" err="1">
                <a:solidFill>
                  <a:schemeClr val="bg1"/>
                </a:solidFill>
                <a:latin typeface="+mn-lt"/>
                <a:ea typeface="Calibri" panose="020F0502020204030204" pitchFamily="34" charset="0"/>
              </a:rPr>
              <a:t>giày</a:t>
            </a:r>
            <a:r>
              <a:rPr lang="en-US" sz="2000" dirty="0">
                <a:solidFill>
                  <a:schemeClr val="bg1"/>
                </a:solidFill>
                <a:latin typeface="+mn-lt"/>
                <a:ea typeface="Calibri" panose="020F0502020204030204" pitchFamily="34" charset="0"/>
              </a:rPr>
              <a:t>, </a:t>
            </a:r>
            <a:r>
              <a:rPr lang="en-US" sz="2000" dirty="0" err="1">
                <a:solidFill>
                  <a:schemeClr val="bg1"/>
                </a:solidFill>
                <a:latin typeface="+mn-lt"/>
                <a:ea typeface="Calibri" panose="020F0502020204030204" pitchFamily="34" charset="0"/>
              </a:rPr>
              <a:t>tật</a:t>
            </a:r>
            <a:r>
              <a:rPr lang="en-US" sz="2000" dirty="0">
                <a:solidFill>
                  <a:schemeClr val="bg1"/>
                </a:solidFill>
                <a:latin typeface="+mn-lt"/>
                <a:ea typeface="Calibri" panose="020F0502020204030204" pitchFamily="34" charset="0"/>
              </a:rPr>
              <a:t>,...) </a:t>
            </a:r>
            <a:r>
              <a:rPr lang="en-US" sz="2000" dirty="0" err="1">
                <a:solidFill>
                  <a:schemeClr val="bg1"/>
                </a:solidFill>
                <a:latin typeface="+mn-lt"/>
                <a:ea typeface="Calibri" panose="020F0502020204030204" pitchFamily="34" charset="0"/>
              </a:rPr>
              <a:t>đồng</a:t>
            </a:r>
            <a:r>
              <a:rPr lang="en-US" sz="2000" dirty="0">
                <a:solidFill>
                  <a:schemeClr val="bg1"/>
                </a:solidFill>
                <a:latin typeface="+mn-lt"/>
                <a:ea typeface="Calibri" panose="020F0502020204030204" pitchFamily="34" charset="0"/>
              </a:rPr>
              <a:t> </a:t>
            </a:r>
            <a:r>
              <a:rPr lang="en-US" sz="2000" dirty="0" err="1">
                <a:solidFill>
                  <a:schemeClr val="bg1"/>
                </a:solidFill>
                <a:latin typeface="+mn-lt"/>
                <a:ea typeface="Calibri" panose="020F0502020204030204" pitchFamily="34" charset="0"/>
              </a:rPr>
              <a:t>bộ</a:t>
            </a:r>
            <a:r>
              <a:rPr lang="en-US" sz="2000" dirty="0">
                <a:solidFill>
                  <a:schemeClr val="bg1"/>
                </a:solidFill>
                <a:latin typeface="+mn-lt"/>
                <a:ea typeface="Calibri" panose="020F0502020204030204" pitchFamily="34" charset="0"/>
              </a:rPr>
              <a:t> </a:t>
            </a:r>
            <a:r>
              <a:rPr lang="en-US" sz="2000" dirty="0" err="1">
                <a:solidFill>
                  <a:schemeClr val="bg1"/>
                </a:solidFill>
                <a:latin typeface="+mn-lt"/>
                <a:ea typeface="Calibri" panose="020F0502020204030204" pitchFamily="34" charset="0"/>
              </a:rPr>
              <a:t>với</a:t>
            </a:r>
            <a:r>
              <a:rPr lang="en-US" sz="2000" dirty="0">
                <a:solidFill>
                  <a:schemeClr val="bg1"/>
                </a:solidFill>
                <a:latin typeface="+mn-lt"/>
                <a:ea typeface="Calibri" panose="020F0502020204030204" pitchFamily="34" charset="0"/>
              </a:rPr>
              <a:t> </a:t>
            </a:r>
            <a:r>
              <a:rPr lang="en-US" sz="2000" dirty="0" err="1" smtClean="0">
                <a:solidFill>
                  <a:schemeClr val="bg1"/>
                </a:solidFill>
                <a:latin typeface="+mn-lt"/>
                <a:ea typeface="Calibri" panose="020F0502020204030204" pitchFamily="34" charset="0"/>
              </a:rPr>
              <a:t>quần</a:t>
            </a:r>
            <a:r>
              <a:rPr lang="en-US" sz="2000" dirty="0" smtClean="0">
                <a:solidFill>
                  <a:schemeClr val="bg1"/>
                </a:solidFill>
                <a:latin typeface="+mn-lt"/>
                <a:ea typeface="Calibri" panose="020F0502020204030204" pitchFamily="34" charset="0"/>
              </a:rPr>
              <a:t> </a:t>
            </a:r>
            <a:r>
              <a:rPr lang="en-US" sz="2000" dirty="0" err="1">
                <a:solidFill>
                  <a:schemeClr val="bg1"/>
                </a:solidFill>
                <a:latin typeface="+mn-lt"/>
                <a:ea typeface="Calibri" panose="020F0502020204030204" pitchFamily="34" charset="0"/>
              </a:rPr>
              <a:t>áo</a:t>
            </a:r>
            <a:r>
              <a:rPr lang="en-US" sz="2000" dirty="0">
                <a:solidFill>
                  <a:schemeClr val="bg1"/>
                </a:solidFill>
                <a:latin typeface="+mn-lt"/>
                <a:ea typeface="Calibri" panose="020F0502020204030204" pitchFamily="34" charset="0"/>
              </a:rPr>
              <a:t>.</a:t>
            </a:r>
            <a:endParaRPr lang="en-US" sz="2000" dirty="0">
              <a:solidFill>
                <a:schemeClr val="bg1"/>
              </a:solidFill>
              <a:latin typeface="+mn-lt"/>
            </a:endParaRPr>
          </a:p>
        </p:txBody>
      </p:sp>
      <p:pic>
        <p:nvPicPr>
          <p:cNvPr id="46" name="Picture 4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307797" y="3390327"/>
            <a:ext cx="776655" cy="1753173"/>
          </a:xfrm>
          <a:prstGeom prst="rect">
            <a:avLst/>
          </a:prstGeom>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41"/>
                                        </p:tgtEl>
                                        <p:attrNameLst>
                                          <p:attrName>style.visibility</p:attrName>
                                        </p:attrNameLst>
                                      </p:cBhvr>
                                      <p:to>
                                        <p:strVal val="visible"/>
                                      </p:to>
                                    </p:set>
                                    <p:animEffect transition="in" filter="blinds(horizontal)">
                                      <p:cBhvr>
                                        <p:cTn id="7" dur="500"/>
                                        <p:tgtEl>
                                          <p:spTgt spid="154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par>
                                <p:cTn id="11" presetID="3" presetClass="entr" presetSubtype="10" fill="hold" nodeType="withEffect">
                                  <p:stCondLst>
                                    <p:cond delay="0"/>
                                  </p:stCondLst>
                                  <p:childTnLst>
                                    <p:set>
                                      <p:cBhvr>
                                        <p:cTn id="12" dur="1" fill="hold">
                                          <p:stCondLst>
                                            <p:cond delay="0"/>
                                          </p:stCondLst>
                                        </p:cTn>
                                        <p:tgtEl>
                                          <p:spTgt spid="1510"/>
                                        </p:tgtEl>
                                        <p:attrNameLst>
                                          <p:attrName>style.visibility</p:attrName>
                                        </p:attrNameLst>
                                      </p:cBhvr>
                                      <p:to>
                                        <p:strVal val="visible"/>
                                      </p:to>
                                    </p:set>
                                    <p:animEffect transition="in" filter="blinds(horizontal)">
                                      <p:cBhvr>
                                        <p:cTn id="13" dur="500"/>
                                        <p:tgtEl>
                                          <p:spTgt spid="1510"/>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538"/>
                                        </p:tgtEl>
                                        <p:attrNameLst>
                                          <p:attrName>style.visibility</p:attrName>
                                        </p:attrNameLst>
                                      </p:cBhvr>
                                      <p:to>
                                        <p:strVal val="visible"/>
                                      </p:to>
                                    </p:set>
                                    <p:animEffect transition="in" filter="blinds(horizontal)">
                                      <p:cBhvr>
                                        <p:cTn id="18" dur="500"/>
                                        <p:tgtEl>
                                          <p:spTgt spid="1538"/>
                                        </p:tgtEl>
                                      </p:cBhvr>
                                    </p:animEffect>
                                  </p:childTnLst>
                                </p:cTn>
                              </p:par>
                              <p:par>
                                <p:cTn id="19" presetID="3" presetClass="entr" presetSubtype="10" fill="hold" nodeType="withEffect">
                                  <p:stCondLst>
                                    <p:cond delay="0"/>
                                  </p:stCondLst>
                                  <p:childTnLst>
                                    <p:set>
                                      <p:cBhvr>
                                        <p:cTn id="20" dur="1" fill="hold">
                                          <p:stCondLst>
                                            <p:cond delay="0"/>
                                          </p:stCondLst>
                                        </p:cTn>
                                        <p:tgtEl>
                                          <p:spTgt spid="1524"/>
                                        </p:tgtEl>
                                        <p:attrNameLst>
                                          <p:attrName>style.visibility</p:attrName>
                                        </p:attrNameLst>
                                      </p:cBhvr>
                                      <p:to>
                                        <p:strVal val="visible"/>
                                      </p:to>
                                    </p:set>
                                    <p:animEffect transition="in" filter="blinds(horizontal)">
                                      <p:cBhvr>
                                        <p:cTn id="21" dur="500"/>
                                        <p:tgtEl>
                                          <p:spTgt spid="1524"/>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linds(horizont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40"/>
        <p:cNvGrpSpPr/>
        <p:nvPr/>
      </p:nvGrpSpPr>
      <p:grpSpPr>
        <a:xfrm>
          <a:off x="0" y="0"/>
          <a:ext cx="0" cy="0"/>
          <a:chOff x="0" y="0"/>
          <a:chExt cx="0" cy="0"/>
        </a:xfrm>
      </p:grpSpPr>
      <p:grpSp>
        <p:nvGrpSpPr>
          <p:cNvPr id="1441" name="Google Shape;1441;p56"/>
          <p:cNvGrpSpPr/>
          <p:nvPr/>
        </p:nvGrpSpPr>
        <p:grpSpPr>
          <a:xfrm rot="422521" flipH="1">
            <a:off x="5718303" y="1146824"/>
            <a:ext cx="2959240" cy="2570427"/>
            <a:chOff x="1220048" y="2971670"/>
            <a:chExt cx="1909445" cy="1658445"/>
          </a:xfrm>
        </p:grpSpPr>
        <p:sp>
          <p:nvSpPr>
            <p:cNvPr id="1442" name="Google Shape;1442;p56"/>
            <p:cNvSpPr/>
            <p:nvPr/>
          </p:nvSpPr>
          <p:spPr>
            <a:xfrm rot="414581">
              <a:off x="1437817" y="3092273"/>
              <a:ext cx="1433971" cy="1433397"/>
            </a:xfrm>
            <a:custGeom>
              <a:avLst/>
              <a:gdLst/>
              <a:ahLst/>
              <a:cxnLst/>
              <a:rect l="l" t="t" r="r" b="b"/>
              <a:pathLst>
                <a:path w="57361" h="57338" extrusionOk="0">
                  <a:moveTo>
                    <a:pt x="54690" y="0"/>
                  </a:moveTo>
                  <a:lnTo>
                    <a:pt x="0" y="2648"/>
                  </a:lnTo>
                  <a:lnTo>
                    <a:pt x="2671" y="57337"/>
                  </a:lnTo>
                  <a:lnTo>
                    <a:pt x="57360" y="54689"/>
                  </a:lnTo>
                  <a:lnTo>
                    <a:pt x="5469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3" name="Google Shape;1443;p56"/>
            <p:cNvSpPr/>
            <p:nvPr/>
          </p:nvSpPr>
          <p:spPr>
            <a:xfrm rot="5400000">
              <a:off x="1206910" y="4158177"/>
              <a:ext cx="485075" cy="458800"/>
            </a:xfrm>
            <a:custGeom>
              <a:avLst/>
              <a:gdLst/>
              <a:ahLst/>
              <a:cxnLst/>
              <a:rect l="l" t="t" r="r" b="b"/>
              <a:pathLst>
                <a:path w="19403" h="18352" extrusionOk="0">
                  <a:moveTo>
                    <a:pt x="15202" y="0"/>
                  </a:moveTo>
                  <a:lnTo>
                    <a:pt x="1" y="13696"/>
                  </a:lnTo>
                  <a:lnTo>
                    <a:pt x="1895" y="14084"/>
                  </a:lnTo>
                  <a:lnTo>
                    <a:pt x="1895" y="15407"/>
                  </a:lnTo>
                  <a:lnTo>
                    <a:pt x="3128" y="15795"/>
                  </a:lnTo>
                  <a:lnTo>
                    <a:pt x="4178" y="16937"/>
                  </a:lnTo>
                  <a:lnTo>
                    <a:pt x="4086" y="18352"/>
                  </a:lnTo>
                  <a:lnTo>
                    <a:pt x="4086" y="18352"/>
                  </a:lnTo>
                  <a:lnTo>
                    <a:pt x="19402" y="4657"/>
                  </a:lnTo>
                  <a:lnTo>
                    <a:pt x="17120" y="4086"/>
                  </a:lnTo>
                  <a:lnTo>
                    <a:pt x="17394" y="2945"/>
                  </a:lnTo>
                  <a:lnTo>
                    <a:pt x="16252" y="2945"/>
                  </a:lnTo>
                  <a:lnTo>
                    <a:pt x="16070" y="1804"/>
                  </a:lnTo>
                  <a:lnTo>
                    <a:pt x="15111" y="1712"/>
                  </a:lnTo>
                  <a:lnTo>
                    <a:pt x="15202" y="0"/>
                  </a:lnTo>
                  <a:close/>
                </a:path>
              </a:pathLst>
            </a:custGeom>
            <a:solidFill>
              <a:srgbClr val="FFEA73">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4" name="Google Shape;1444;p56"/>
            <p:cNvSpPr/>
            <p:nvPr/>
          </p:nvSpPr>
          <p:spPr>
            <a:xfrm rot="414581">
              <a:off x="2616618" y="2999405"/>
              <a:ext cx="487907" cy="444533"/>
            </a:xfrm>
            <a:custGeom>
              <a:avLst/>
              <a:gdLst/>
              <a:ahLst/>
              <a:cxnLst/>
              <a:rect l="l" t="t" r="r" b="b"/>
              <a:pathLst>
                <a:path w="19517" h="17782" extrusionOk="0">
                  <a:moveTo>
                    <a:pt x="3995" y="0"/>
                  </a:moveTo>
                  <a:lnTo>
                    <a:pt x="3904" y="1986"/>
                  </a:lnTo>
                  <a:lnTo>
                    <a:pt x="2580" y="2169"/>
                  </a:lnTo>
                  <a:lnTo>
                    <a:pt x="2397" y="3515"/>
                  </a:lnTo>
                  <a:lnTo>
                    <a:pt x="1439" y="4656"/>
                  </a:lnTo>
                  <a:lnTo>
                    <a:pt x="1" y="4748"/>
                  </a:lnTo>
                  <a:lnTo>
                    <a:pt x="15613" y="17781"/>
                  </a:lnTo>
                  <a:lnTo>
                    <a:pt x="15796" y="15499"/>
                  </a:lnTo>
                  <a:lnTo>
                    <a:pt x="16937" y="15499"/>
                  </a:lnTo>
                  <a:lnTo>
                    <a:pt x="16846" y="14449"/>
                  </a:lnTo>
                  <a:lnTo>
                    <a:pt x="17896" y="14061"/>
                  </a:lnTo>
                  <a:lnTo>
                    <a:pt x="17804" y="13125"/>
                  </a:lnTo>
                  <a:lnTo>
                    <a:pt x="19516" y="12919"/>
                  </a:lnTo>
                  <a:lnTo>
                    <a:pt x="3995" y="0"/>
                  </a:lnTo>
                  <a:close/>
                </a:path>
              </a:pathLst>
            </a:custGeom>
            <a:solidFill>
              <a:srgbClr val="FFEA73">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445" name="Google Shape;1445;p56"/>
          <p:cNvGrpSpPr/>
          <p:nvPr/>
        </p:nvGrpSpPr>
        <p:grpSpPr>
          <a:xfrm flipH="1">
            <a:off x="2885992" y="2468576"/>
            <a:ext cx="3662568" cy="2456095"/>
            <a:chOff x="925235" y="3026916"/>
            <a:chExt cx="2363253" cy="1584680"/>
          </a:xfrm>
        </p:grpSpPr>
        <p:sp>
          <p:nvSpPr>
            <p:cNvPr id="1446" name="Google Shape;1446;p56"/>
            <p:cNvSpPr/>
            <p:nvPr/>
          </p:nvSpPr>
          <p:spPr>
            <a:xfrm rot="414581">
              <a:off x="1073620" y="3086408"/>
              <a:ext cx="2065571" cy="1433397"/>
            </a:xfrm>
            <a:custGeom>
              <a:avLst/>
              <a:gdLst/>
              <a:ahLst/>
              <a:cxnLst/>
              <a:rect l="l" t="t" r="r" b="b"/>
              <a:pathLst>
                <a:path w="57361" h="57338" extrusionOk="0">
                  <a:moveTo>
                    <a:pt x="54690" y="0"/>
                  </a:moveTo>
                  <a:lnTo>
                    <a:pt x="0" y="2648"/>
                  </a:lnTo>
                  <a:lnTo>
                    <a:pt x="2671" y="57337"/>
                  </a:lnTo>
                  <a:lnTo>
                    <a:pt x="57360" y="54689"/>
                  </a:lnTo>
                  <a:lnTo>
                    <a:pt x="5469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7" name="Google Shape;1447;p56"/>
            <p:cNvSpPr/>
            <p:nvPr/>
          </p:nvSpPr>
          <p:spPr>
            <a:xfrm rot="5400000">
              <a:off x="912097" y="4139659"/>
              <a:ext cx="485075" cy="458800"/>
            </a:xfrm>
            <a:custGeom>
              <a:avLst/>
              <a:gdLst/>
              <a:ahLst/>
              <a:cxnLst/>
              <a:rect l="l" t="t" r="r" b="b"/>
              <a:pathLst>
                <a:path w="19403" h="18352" extrusionOk="0">
                  <a:moveTo>
                    <a:pt x="15202" y="0"/>
                  </a:moveTo>
                  <a:lnTo>
                    <a:pt x="1" y="13696"/>
                  </a:lnTo>
                  <a:lnTo>
                    <a:pt x="1895" y="14084"/>
                  </a:lnTo>
                  <a:lnTo>
                    <a:pt x="1895" y="15407"/>
                  </a:lnTo>
                  <a:lnTo>
                    <a:pt x="3128" y="15795"/>
                  </a:lnTo>
                  <a:lnTo>
                    <a:pt x="4178" y="16937"/>
                  </a:lnTo>
                  <a:lnTo>
                    <a:pt x="4086" y="18352"/>
                  </a:lnTo>
                  <a:lnTo>
                    <a:pt x="4086" y="18352"/>
                  </a:lnTo>
                  <a:lnTo>
                    <a:pt x="19402" y="4657"/>
                  </a:lnTo>
                  <a:lnTo>
                    <a:pt x="17120" y="4086"/>
                  </a:lnTo>
                  <a:lnTo>
                    <a:pt x="17394" y="2945"/>
                  </a:lnTo>
                  <a:lnTo>
                    <a:pt x="16252" y="2945"/>
                  </a:lnTo>
                  <a:lnTo>
                    <a:pt x="16070" y="1804"/>
                  </a:lnTo>
                  <a:lnTo>
                    <a:pt x="15111" y="1712"/>
                  </a:lnTo>
                  <a:lnTo>
                    <a:pt x="15202" y="0"/>
                  </a:lnTo>
                  <a:close/>
                </a:path>
              </a:pathLst>
            </a:custGeom>
            <a:solidFill>
              <a:srgbClr val="FFEA73">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8" name="Google Shape;1448;p56"/>
            <p:cNvSpPr/>
            <p:nvPr/>
          </p:nvSpPr>
          <p:spPr>
            <a:xfrm rot="414581">
              <a:off x="2800581" y="3026916"/>
              <a:ext cx="487907" cy="444533"/>
            </a:xfrm>
            <a:custGeom>
              <a:avLst/>
              <a:gdLst/>
              <a:ahLst/>
              <a:cxnLst/>
              <a:rect l="l" t="t" r="r" b="b"/>
              <a:pathLst>
                <a:path w="19517" h="17782" extrusionOk="0">
                  <a:moveTo>
                    <a:pt x="3995" y="0"/>
                  </a:moveTo>
                  <a:lnTo>
                    <a:pt x="3904" y="1986"/>
                  </a:lnTo>
                  <a:lnTo>
                    <a:pt x="2580" y="2169"/>
                  </a:lnTo>
                  <a:lnTo>
                    <a:pt x="2397" y="3515"/>
                  </a:lnTo>
                  <a:lnTo>
                    <a:pt x="1439" y="4656"/>
                  </a:lnTo>
                  <a:lnTo>
                    <a:pt x="1" y="4748"/>
                  </a:lnTo>
                  <a:lnTo>
                    <a:pt x="15613" y="17781"/>
                  </a:lnTo>
                  <a:lnTo>
                    <a:pt x="15796" y="15499"/>
                  </a:lnTo>
                  <a:lnTo>
                    <a:pt x="16937" y="15499"/>
                  </a:lnTo>
                  <a:lnTo>
                    <a:pt x="16846" y="14449"/>
                  </a:lnTo>
                  <a:lnTo>
                    <a:pt x="17896" y="14061"/>
                  </a:lnTo>
                  <a:lnTo>
                    <a:pt x="17804" y="13125"/>
                  </a:lnTo>
                  <a:lnTo>
                    <a:pt x="19516" y="12919"/>
                  </a:lnTo>
                  <a:lnTo>
                    <a:pt x="3995" y="0"/>
                  </a:lnTo>
                  <a:close/>
                </a:path>
              </a:pathLst>
            </a:custGeom>
            <a:solidFill>
              <a:srgbClr val="FFEA73">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449" name="Google Shape;1449;p56"/>
          <p:cNvGrpSpPr/>
          <p:nvPr/>
        </p:nvGrpSpPr>
        <p:grpSpPr>
          <a:xfrm>
            <a:off x="661785" y="1076154"/>
            <a:ext cx="2960021" cy="2570755"/>
            <a:chOff x="1220048" y="2971670"/>
            <a:chExt cx="1909445" cy="1658445"/>
          </a:xfrm>
        </p:grpSpPr>
        <p:sp>
          <p:nvSpPr>
            <p:cNvPr id="1450" name="Google Shape;1450;p56"/>
            <p:cNvSpPr/>
            <p:nvPr/>
          </p:nvSpPr>
          <p:spPr>
            <a:xfrm rot="414581">
              <a:off x="1437817" y="3092273"/>
              <a:ext cx="1433971" cy="1433397"/>
            </a:xfrm>
            <a:custGeom>
              <a:avLst/>
              <a:gdLst/>
              <a:ahLst/>
              <a:cxnLst/>
              <a:rect l="l" t="t" r="r" b="b"/>
              <a:pathLst>
                <a:path w="57361" h="57338" extrusionOk="0">
                  <a:moveTo>
                    <a:pt x="54690" y="0"/>
                  </a:moveTo>
                  <a:lnTo>
                    <a:pt x="0" y="2648"/>
                  </a:lnTo>
                  <a:lnTo>
                    <a:pt x="2671" y="57337"/>
                  </a:lnTo>
                  <a:lnTo>
                    <a:pt x="57360" y="54689"/>
                  </a:lnTo>
                  <a:lnTo>
                    <a:pt x="5469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1" name="Google Shape;1451;p56"/>
            <p:cNvSpPr/>
            <p:nvPr/>
          </p:nvSpPr>
          <p:spPr>
            <a:xfrm rot="5400000">
              <a:off x="1206910" y="4158177"/>
              <a:ext cx="485075" cy="458800"/>
            </a:xfrm>
            <a:custGeom>
              <a:avLst/>
              <a:gdLst/>
              <a:ahLst/>
              <a:cxnLst/>
              <a:rect l="l" t="t" r="r" b="b"/>
              <a:pathLst>
                <a:path w="19403" h="18352" extrusionOk="0">
                  <a:moveTo>
                    <a:pt x="15202" y="0"/>
                  </a:moveTo>
                  <a:lnTo>
                    <a:pt x="1" y="13696"/>
                  </a:lnTo>
                  <a:lnTo>
                    <a:pt x="1895" y="14084"/>
                  </a:lnTo>
                  <a:lnTo>
                    <a:pt x="1895" y="15407"/>
                  </a:lnTo>
                  <a:lnTo>
                    <a:pt x="3128" y="15795"/>
                  </a:lnTo>
                  <a:lnTo>
                    <a:pt x="4178" y="16937"/>
                  </a:lnTo>
                  <a:lnTo>
                    <a:pt x="4086" y="18352"/>
                  </a:lnTo>
                  <a:lnTo>
                    <a:pt x="4086" y="18352"/>
                  </a:lnTo>
                  <a:lnTo>
                    <a:pt x="19402" y="4657"/>
                  </a:lnTo>
                  <a:lnTo>
                    <a:pt x="17120" y="4086"/>
                  </a:lnTo>
                  <a:lnTo>
                    <a:pt x="17394" y="2945"/>
                  </a:lnTo>
                  <a:lnTo>
                    <a:pt x="16252" y="2945"/>
                  </a:lnTo>
                  <a:lnTo>
                    <a:pt x="16070" y="1804"/>
                  </a:lnTo>
                  <a:lnTo>
                    <a:pt x="15111" y="1712"/>
                  </a:lnTo>
                  <a:lnTo>
                    <a:pt x="15202" y="0"/>
                  </a:lnTo>
                  <a:close/>
                </a:path>
              </a:pathLst>
            </a:custGeom>
            <a:solidFill>
              <a:srgbClr val="FFEA73">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2" name="Google Shape;1452;p56"/>
            <p:cNvSpPr/>
            <p:nvPr/>
          </p:nvSpPr>
          <p:spPr>
            <a:xfrm rot="414581">
              <a:off x="2616618" y="2999405"/>
              <a:ext cx="487907" cy="444533"/>
            </a:xfrm>
            <a:custGeom>
              <a:avLst/>
              <a:gdLst/>
              <a:ahLst/>
              <a:cxnLst/>
              <a:rect l="l" t="t" r="r" b="b"/>
              <a:pathLst>
                <a:path w="19517" h="17782" extrusionOk="0">
                  <a:moveTo>
                    <a:pt x="3995" y="0"/>
                  </a:moveTo>
                  <a:lnTo>
                    <a:pt x="3904" y="1986"/>
                  </a:lnTo>
                  <a:lnTo>
                    <a:pt x="2580" y="2169"/>
                  </a:lnTo>
                  <a:lnTo>
                    <a:pt x="2397" y="3515"/>
                  </a:lnTo>
                  <a:lnTo>
                    <a:pt x="1439" y="4656"/>
                  </a:lnTo>
                  <a:lnTo>
                    <a:pt x="1" y="4748"/>
                  </a:lnTo>
                  <a:lnTo>
                    <a:pt x="15613" y="17781"/>
                  </a:lnTo>
                  <a:lnTo>
                    <a:pt x="15796" y="15499"/>
                  </a:lnTo>
                  <a:lnTo>
                    <a:pt x="16937" y="15499"/>
                  </a:lnTo>
                  <a:lnTo>
                    <a:pt x="16846" y="14449"/>
                  </a:lnTo>
                  <a:lnTo>
                    <a:pt x="17896" y="14061"/>
                  </a:lnTo>
                  <a:lnTo>
                    <a:pt x="17804" y="13125"/>
                  </a:lnTo>
                  <a:lnTo>
                    <a:pt x="19516" y="12919"/>
                  </a:lnTo>
                  <a:lnTo>
                    <a:pt x="3995" y="0"/>
                  </a:lnTo>
                  <a:close/>
                </a:path>
              </a:pathLst>
            </a:custGeom>
            <a:solidFill>
              <a:srgbClr val="FFEA73">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460" name="Google Shape;1460;p56"/>
          <p:cNvSpPr/>
          <p:nvPr/>
        </p:nvSpPr>
        <p:spPr>
          <a:xfrm>
            <a:off x="7992902" y="690526"/>
            <a:ext cx="357633" cy="471996"/>
          </a:xfrm>
          <a:custGeom>
            <a:avLst/>
            <a:gdLst/>
            <a:ahLst/>
            <a:cxnLst/>
            <a:rect l="l" t="t" r="r" b="b"/>
            <a:pathLst>
              <a:path w="10181" h="13429" extrusionOk="0">
                <a:moveTo>
                  <a:pt x="7591" y="0"/>
                </a:moveTo>
                <a:cubicBezTo>
                  <a:pt x="6778" y="0"/>
                  <a:pt x="6011" y="430"/>
                  <a:pt x="5616" y="1220"/>
                </a:cubicBezTo>
                <a:lnTo>
                  <a:pt x="480" y="10715"/>
                </a:lnTo>
                <a:cubicBezTo>
                  <a:pt x="1" y="11674"/>
                  <a:pt x="389" y="12723"/>
                  <a:pt x="1256" y="13203"/>
                </a:cubicBezTo>
                <a:cubicBezTo>
                  <a:pt x="1552" y="13354"/>
                  <a:pt x="1859" y="13428"/>
                  <a:pt x="2156" y="13428"/>
                </a:cubicBezTo>
                <a:cubicBezTo>
                  <a:pt x="2799" y="13428"/>
                  <a:pt x="3394" y="13082"/>
                  <a:pt x="3721" y="12427"/>
                </a:cubicBezTo>
                <a:lnTo>
                  <a:pt x="8195" y="4164"/>
                </a:lnTo>
                <a:cubicBezTo>
                  <a:pt x="8469" y="3502"/>
                  <a:pt x="8286" y="2635"/>
                  <a:pt x="7533" y="2270"/>
                </a:cubicBezTo>
                <a:cubicBezTo>
                  <a:pt x="7320" y="2149"/>
                  <a:pt x="7091" y="2092"/>
                  <a:pt x="6865" y="2092"/>
                </a:cubicBezTo>
                <a:cubicBezTo>
                  <a:pt x="6367" y="2092"/>
                  <a:pt x="5883" y="2369"/>
                  <a:pt x="5616" y="2840"/>
                </a:cubicBezTo>
                <a:lnTo>
                  <a:pt x="2397" y="9003"/>
                </a:lnTo>
                <a:cubicBezTo>
                  <a:pt x="2283" y="9117"/>
                  <a:pt x="2397" y="9208"/>
                  <a:pt x="2397" y="9208"/>
                </a:cubicBezTo>
                <a:cubicBezTo>
                  <a:pt x="2428" y="9239"/>
                  <a:pt x="2458" y="9249"/>
                  <a:pt x="2485" y="9249"/>
                </a:cubicBezTo>
                <a:cubicBezTo>
                  <a:pt x="2539" y="9249"/>
                  <a:pt x="2580" y="9208"/>
                  <a:pt x="2580" y="9208"/>
                </a:cubicBezTo>
                <a:lnTo>
                  <a:pt x="5913" y="3023"/>
                </a:lnTo>
                <a:cubicBezTo>
                  <a:pt x="6101" y="2631"/>
                  <a:pt x="6472" y="2368"/>
                  <a:pt x="6872" y="2368"/>
                </a:cubicBezTo>
                <a:cubicBezTo>
                  <a:pt x="7053" y="2368"/>
                  <a:pt x="7241" y="2422"/>
                  <a:pt x="7419" y="2543"/>
                </a:cubicBezTo>
                <a:cubicBezTo>
                  <a:pt x="7990" y="2840"/>
                  <a:pt x="8195" y="3502"/>
                  <a:pt x="7898" y="4073"/>
                </a:cubicBezTo>
                <a:lnTo>
                  <a:pt x="3539" y="12335"/>
                </a:lnTo>
                <a:cubicBezTo>
                  <a:pt x="3269" y="12875"/>
                  <a:pt x="2723" y="13172"/>
                  <a:pt x="2162" y="13172"/>
                </a:cubicBezTo>
                <a:cubicBezTo>
                  <a:pt x="1916" y="13172"/>
                  <a:pt x="1668" y="13115"/>
                  <a:pt x="1439" y="12997"/>
                </a:cubicBezTo>
                <a:cubicBezTo>
                  <a:pt x="686" y="12632"/>
                  <a:pt x="389" y="11674"/>
                  <a:pt x="777" y="10920"/>
                </a:cubicBezTo>
                <a:lnTo>
                  <a:pt x="5821" y="1311"/>
                </a:lnTo>
                <a:cubicBezTo>
                  <a:pt x="6227" y="630"/>
                  <a:pt x="6920" y="248"/>
                  <a:pt x="7624" y="248"/>
                </a:cubicBezTo>
                <a:cubicBezTo>
                  <a:pt x="7910" y="248"/>
                  <a:pt x="8198" y="311"/>
                  <a:pt x="8469" y="443"/>
                </a:cubicBezTo>
                <a:cubicBezTo>
                  <a:pt x="9519" y="1014"/>
                  <a:pt x="9907" y="2270"/>
                  <a:pt x="9336" y="3205"/>
                </a:cubicBezTo>
                <a:lnTo>
                  <a:pt x="5342" y="10715"/>
                </a:lnTo>
                <a:cubicBezTo>
                  <a:pt x="5342" y="10829"/>
                  <a:pt x="5342" y="10829"/>
                  <a:pt x="5433" y="10920"/>
                </a:cubicBezTo>
                <a:cubicBezTo>
                  <a:pt x="5433" y="10920"/>
                  <a:pt x="5525" y="10920"/>
                  <a:pt x="5616" y="10829"/>
                </a:cubicBezTo>
                <a:lnTo>
                  <a:pt x="9610" y="3297"/>
                </a:lnTo>
                <a:cubicBezTo>
                  <a:pt x="10181" y="2270"/>
                  <a:pt x="9702" y="832"/>
                  <a:pt x="8674" y="261"/>
                </a:cubicBezTo>
                <a:cubicBezTo>
                  <a:pt x="8323" y="85"/>
                  <a:pt x="7952" y="0"/>
                  <a:pt x="7591"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1" name="Google Shape;1461;p56"/>
          <p:cNvSpPr/>
          <p:nvPr/>
        </p:nvSpPr>
        <p:spPr>
          <a:xfrm>
            <a:off x="8350513" y="903846"/>
            <a:ext cx="220495" cy="516668"/>
          </a:xfrm>
          <a:custGeom>
            <a:avLst/>
            <a:gdLst/>
            <a:ahLst/>
            <a:cxnLst/>
            <a:rect l="l" t="t" r="r" b="b"/>
            <a:pathLst>
              <a:path w="6277" h="14700" extrusionOk="0">
                <a:moveTo>
                  <a:pt x="3859" y="1"/>
                </a:moveTo>
                <a:cubicBezTo>
                  <a:pt x="2821" y="1"/>
                  <a:pt x="1794" y="815"/>
                  <a:pt x="1712" y="1925"/>
                </a:cubicBezTo>
                <a:lnTo>
                  <a:pt x="91" y="12585"/>
                </a:lnTo>
                <a:cubicBezTo>
                  <a:pt x="0" y="13635"/>
                  <a:pt x="662" y="14571"/>
                  <a:pt x="1712" y="14662"/>
                </a:cubicBezTo>
                <a:cubicBezTo>
                  <a:pt x="1829" y="14687"/>
                  <a:pt x="1947" y="14699"/>
                  <a:pt x="2063" y="14699"/>
                </a:cubicBezTo>
                <a:cubicBezTo>
                  <a:pt x="2893" y="14699"/>
                  <a:pt x="3640" y="14077"/>
                  <a:pt x="3721" y="13155"/>
                </a:cubicBezTo>
                <a:lnTo>
                  <a:pt x="5136" y="3934"/>
                </a:lnTo>
                <a:cubicBezTo>
                  <a:pt x="5227" y="3067"/>
                  <a:pt x="4656" y="2405"/>
                  <a:pt x="3903" y="2314"/>
                </a:cubicBezTo>
                <a:cubicBezTo>
                  <a:pt x="3798" y="2285"/>
                  <a:pt x="3693" y="2271"/>
                  <a:pt x="3588" y="2271"/>
                </a:cubicBezTo>
                <a:cubicBezTo>
                  <a:pt x="2947" y="2271"/>
                  <a:pt x="2361" y="2787"/>
                  <a:pt x="2283" y="3455"/>
                </a:cubicBezTo>
                <a:lnTo>
                  <a:pt x="1233" y="10394"/>
                </a:lnTo>
                <a:cubicBezTo>
                  <a:pt x="1233" y="10485"/>
                  <a:pt x="1347" y="10576"/>
                  <a:pt x="1438" y="10576"/>
                </a:cubicBezTo>
                <a:lnTo>
                  <a:pt x="1529" y="10485"/>
                </a:lnTo>
                <a:lnTo>
                  <a:pt x="2579" y="3546"/>
                </a:lnTo>
                <a:cubicBezTo>
                  <a:pt x="2663" y="2939"/>
                  <a:pt x="3151" y="2485"/>
                  <a:pt x="3742" y="2485"/>
                </a:cubicBezTo>
                <a:cubicBezTo>
                  <a:pt x="3795" y="2485"/>
                  <a:pt x="3849" y="2489"/>
                  <a:pt x="3903" y="2496"/>
                </a:cubicBezTo>
                <a:cubicBezTo>
                  <a:pt x="4474" y="2587"/>
                  <a:pt x="4953" y="3158"/>
                  <a:pt x="4862" y="3820"/>
                </a:cubicBezTo>
                <a:lnTo>
                  <a:pt x="3515" y="13155"/>
                </a:lnTo>
                <a:cubicBezTo>
                  <a:pt x="3345" y="13941"/>
                  <a:pt x="2683" y="14489"/>
                  <a:pt x="1893" y="14489"/>
                </a:cubicBezTo>
                <a:cubicBezTo>
                  <a:pt x="1833" y="14489"/>
                  <a:pt x="1773" y="14486"/>
                  <a:pt x="1712" y="14479"/>
                </a:cubicBezTo>
                <a:cubicBezTo>
                  <a:pt x="867" y="14297"/>
                  <a:pt x="297" y="13521"/>
                  <a:pt x="388" y="12676"/>
                </a:cubicBezTo>
                <a:lnTo>
                  <a:pt x="1917" y="1925"/>
                </a:lnTo>
                <a:cubicBezTo>
                  <a:pt x="2081" y="982"/>
                  <a:pt x="2947" y="278"/>
                  <a:pt x="3882" y="278"/>
                </a:cubicBezTo>
                <a:cubicBezTo>
                  <a:pt x="3988" y="278"/>
                  <a:pt x="4094" y="286"/>
                  <a:pt x="4200" y="305"/>
                </a:cubicBezTo>
                <a:cubicBezTo>
                  <a:pt x="5341" y="396"/>
                  <a:pt x="6003" y="1446"/>
                  <a:pt x="5912" y="2496"/>
                </a:cubicBezTo>
                <a:lnTo>
                  <a:pt x="4656" y="10964"/>
                </a:lnTo>
                <a:cubicBezTo>
                  <a:pt x="4656" y="11056"/>
                  <a:pt x="4656" y="11147"/>
                  <a:pt x="4770" y="11147"/>
                </a:cubicBezTo>
                <a:cubicBezTo>
                  <a:pt x="4862" y="11147"/>
                  <a:pt x="4953" y="11056"/>
                  <a:pt x="4953" y="11056"/>
                </a:cubicBezTo>
                <a:lnTo>
                  <a:pt x="6186" y="2587"/>
                </a:lnTo>
                <a:cubicBezTo>
                  <a:pt x="6277" y="1355"/>
                  <a:pt x="5432" y="214"/>
                  <a:pt x="4200" y="31"/>
                </a:cubicBezTo>
                <a:cubicBezTo>
                  <a:pt x="4087" y="11"/>
                  <a:pt x="3973" y="1"/>
                  <a:pt x="3859"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 name="Rectangle 2"/>
          <p:cNvSpPr/>
          <p:nvPr/>
        </p:nvSpPr>
        <p:spPr>
          <a:xfrm>
            <a:off x="1581311" y="483627"/>
            <a:ext cx="6191118" cy="400110"/>
          </a:xfrm>
          <a:prstGeom prst="rect">
            <a:avLst/>
          </a:prstGeom>
        </p:spPr>
        <p:txBody>
          <a:bodyPr wrap="none">
            <a:spAutoFit/>
          </a:bodyPr>
          <a:lstStyle/>
          <a:p>
            <a:r>
              <a:rPr lang="vi-VN" sz="2000" b="1" dirty="0">
                <a:solidFill>
                  <a:srgbClr val="002060"/>
                </a:solidFill>
              </a:rPr>
              <a:t>- Quy trình thực hiện dự án gồm các bước chính:</a:t>
            </a:r>
            <a:endParaRPr lang="en-US" sz="2000" b="1" dirty="0">
              <a:solidFill>
                <a:srgbClr val="002060"/>
              </a:solidFill>
            </a:endParaRPr>
          </a:p>
        </p:txBody>
      </p:sp>
      <p:sp>
        <p:nvSpPr>
          <p:cNvPr id="9" name="Rectangle 8"/>
          <p:cNvSpPr/>
          <p:nvPr/>
        </p:nvSpPr>
        <p:spPr>
          <a:xfrm rot="263807">
            <a:off x="1136835" y="1816425"/>
            <a:ext cx="1948010" cy="923330"/>
          </a:xfrm>
          <a:prstGeom prst="rect">
            <a:avLst/>
          </a:prstGeom>
        </p:spPr>
        <p:txBody>
          <a:bodyPr wrap="square">
            <a:spAutoFit/>
          </a:bodyPr>
          <a:lstStyle/>
          <a:p>
            <a:pPr algn="ctr">
              <a:lnSpc>
                <a:spcPct val="150000"/>
              </a:lnSpc>
            </a:pPr>
            <a:r>
              <a:rPr lang="vi-VN" sz="1800" dirty="0"/>
              <a:t>Nghiên cứu xu hướng thời trang</a:t>
            </a:r>
            <a:endParaRPr lang="en-US" sz="1800" dirty="0"/>
          </a:p>
        </p:txBody>
      </p:sp>
      <p:sp>
        <p:nvSpPr>
          <p:cNvPr id="10" name="Rectangle 9"/>
          <p:cNvSpPr/>
          <p:nvPr/>
        </p:nvSpPr>
        <p:spPr>
          <a:xfrm rot="21335299">
            <a:off x="3365763" y="2795646"/>
            <a:ext cx="2739957" cy="1754326"/>
          </a:xfrm>
          <a:prstGeom prst="rect">
            <a:avLst/>
          </a:prstGeom>
        </p:spPr>
        <p:txBody>
          <a:bodyPr wrap="square">
            <a:spAutoFit/>
          </a:bodyPr>
          <a:lstStyle/>
          <a:p>
            <a:pPr algn="just">
              <a:lnSpc>
                <a:spcPct val="150000"/>
              </a:lnSpc>
            </a:pPr>
            <a:r>
              <a:rPr lang="nl-NL" sz="1800" dirty="0">
                <a:solidFill>
                  <a:schemeClr val="bg1"/>
                </a:solidFill>
                <a:latin typeface="+mn-lt"/>
                <a:ea typeface="Calibri" panose="020F0502020204030204" pitchFamily="34" charset="0"/>
              </a:rPr>
              <a:t>Lựa chọn bộ trang phục với các yếu </a:t>
            </a:r>
            <a:r>
              <a:rPr lang="nl-NL" sz="1800" dirty="0" smtClean="0">
                <a:solidFill>
                  <a:schemeClr val="bg1"/>
                </a:solidFill>
                <a:latin typeface="+mn-lt"/>
                <a:ea typeface="Calibri" panose="020F0502020204030204" pitchFamily="34" charset="0"/>
              </a:rPr>
              <a:t>tố: </a:t>
            </a:r>
            <a:r>
              <a:rPr lang="nl-NL" sz="1800" dirty="0">
                <a:solidFill>
                  <a:schemeClr val="bg1"/>
                </a:solidFill>
                <a:latin typeface="+mn-lt"/>
                <a:ea typeface="Calibri" panose="020F0502020204030204" pitchFamily="34" charset="0"/>
              </a:rPr>
              <a:t>kiểu </a:t>
            </a:r>
            <a:r>
              <a:rPr lang="nl-NL" sz="1800" dirty="0" smtClean="0">
                <a:solidFill>
                  <a:schemeClr val="bg1"/>
                </a:solidFill>
                <a:latin typeface="+mn-lt"/>
                <a:ea typeface="Calibri" panose="020F0502020204030204" pitchFamily="34" charset="0"/>
              </a:rPr>
              <a:t>dáng</a:t>
            </a:r>
            <a:r>
              <a:rPr lang="nl-NL" sz="1800" dirty="0">
                <a:solidFill>
                  <a:schemeClr val="bg1"/>
                </a:solidFill>
                <a:latin typeface="+mn-lt"/>
                <a:ea typeface="Calibri" panose="020F0502020204030204" pitchFamily="34" charset="0"/>
              </a:rPr>
              <a:t>, màu sắc, hoa văn, vật dụng đi kèm....</a:t>
            </a:r>
            <a:endParaRPr lang="en-US" sz="1800" dirty="0">
              <a:solidFill>
                <a:schemeClr val="bg1"/>
              </a:solidFill>
              <a:latin typeface="+mn-lt"/>
            </a:endParaRPr>
          </a:p>
        </p:txBody>
      </p:sp>
      <p:sp>
        <p:nvSpPr>
          <p:cNvPr id="11" name="Rectangle 10"/>
          <p:cNvSpPr/>
          <p:nvPr/>
        </p:nvSpPr>
        <p:spPr>
          <a:xfrm rot="197010">
            <a:off x="6136473" y="1698031"/>
            <a:ext cx="2266645" cy="872034"/>
          </a:xfrm>
          <a:prstGeom prst="rect">
            <a:avLst/>
          </a:prstGeom>
        </p:spPr>
        <p:txBody>
          <a:bodyPr wrap="square">
            <a:spAutoFit/>
          </a:bodyPr>
          <a:lstStyle/>
          <a:p>
            <a:pPr algn="ctr">
              <a:lnSpc>
                <a:spcPct val="150000"/>
              </a:lnSpc>
            </a:pPr>
            <a:r>
              <a:rPr lang="nl-NL" sz="1800" dirty="0">
                <a:latin typeface="+mn-lt"/>
                <a:ea typeface="Calibri" panose="020F0502020204030204" pitchFamily="34" charset="0"/>
              </a:rPr>
              <a:t>Vẽ phác thảo bộ trang phục lên </a:t>
            </a:r>
            <a:r>
              <a:rPr lang="nl-NL" sz="1800" dirty="0" smtClean="0">
                <a:latin typeface="+mn-lt"/>
                <a:ea typeface="Calibri" panose="020F0502020204030204" pitchFamily="34" charset="0"/>
              </a:rPr>
              <a:t>giấy</a:t>
            </a:r>
            <a:endParaRPr lang="en-US" sz="1800" dirty="0">
              <a:latin typeface="+mn-lt"/>
            </a:endParaRPr>
          </a:p>
        </p:txBody>
      </p:sp>
      <p:pic>
        <p:nvPicPr>
          <p:cNvPr id="12" name="Picture 1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20698186">
            <a:off x="2049532" y="3460324"/>
            <a:ext cx="841321" cy="957155"/>
          </a:xfrm>
          <a:prstGeom prst="rect">
            <a:avLst/>
          </a:prstGeom>
        </p:spPr>
      </p:pic>
      <p:pic>
        <p:nvPicPr>
          <p:cNvPr id="34" name="Picture 3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17254121">
            <a:off x="6649323" y="3486120"/>
            <a:ext cx="841321" cy="9571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prism dir="d"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449"/>
                                        </p:tgtEl>
                                        <p:attrNameLst>
                                          <p:attrName>style.visibility</p:attrName>
                                        </p:attrNameLst>
                                      </p:cBhvr>
                                      <p:to>
                                        <p:strVal val="visible"/>
                                      </p:to>
                                    </p:set>
                                    <p:anim calcmode="lin" valueType="num">
                                      <p:cBhvr>
                                        <p:cTn id="12" dur="500" fill="hold"/>
                                        <p:tgtEl>
                                          <p:spTgt spid="1449"/>
                                        </p:tgtEl>
                                        <p:attrNameLst>
                                          <p:attrName>ppt_w</p:attrName>
                                        </p:attrNameLst>
                                      </p:cBhvr>
                                      <p:tavLst>
                                        <p:tav tm="0">
                                          <p:val>
                                            <p:fltVal val="0"/>
                                          </p:val>
                                        </p:tav>
                                        <p:tav tm="100000">
                                          <p:val>
                                            <p:strVal val="#ppt_w"/>
                                          </p:val>
                                        </p:tav>
                                      </p:tavLst>
                                    </p:anim>
                                    <p:anim calcmode="lin" valueType="num">
                                      <p:cBhvr>
                                        <p:cTn id="13" dur="500" fill="hold"/>
                                        <p:tgtEl>
                                          <p:spTgt spid="1449"/>
                                        </p:tgtEl>
                                        <p:attrNameLst>
                                          <p:attrName>ppt_h</p:attrName>
                                        </p:attrNameLst>
                                      </p:cBhvr>
                                      <p:tavLst>
                                        <p:tav tm="0">
                                          <p:val>
                                            <p:fltVal val="0"/>
                                          </p:val>
                                        </p:tav>
                                        <p:tav tm="100000">
                                          <p:val>
                                            <p:strVal val="#ppt_h"/>
                                          </p:val>
                                        </p:tav>
                                      </p:tavLst>
                                    </p:anim>
                                    <p:animEffect transition="in" filter="fade">
                                      <p:cBhvr>
                                        <p:cTn id="14" dur="500"/>
                                        <p:tgtEl>
                                          <p:spTgt spid="144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500"/>
                                        <p:tgtEl>
                                          <p:spTgt spid="12"/>
                                        </p:tgtEl>
                                      </p:cBhvr>
                                    </p:animEffect>
                                  </p:childTnLst>
                                </p:cTn>
                              </p:par>
                              <p:par>
                                <p:cTn id="25" presetID="53" presetClass="entr" presetSubtype="16" fill="hold" nodeType="withEffect">
                                  <p:stCondLst>
                                    <p:cond delay="0"/>
                                  </p:stCondLst>
                                  <p:childTnLst>
                                    <p:set>
                                      <p:cBhvr>
                                        <p:cTn id="26" dur="1" fill="hold">
                                          <p:stCondLst>
                                            <p:cond delay="0"/>
                                          </p:stCondLst>
                                        </p:cTn>
                                        <p:tgtEl>
                                          <p:spTgt spid="1445"/>
                                        </p:tgtEl>
                                        <p:attrNameLst>
                                          <p:attrName>style.visibility</p:attrName>
                                        </p:attrNameLst>
                                      </p:cBhvr>
                                      <p:to>
                                        <p:strVal val="visible"/>
                                      </p:to>
                                    </p:set>
                                    <p:anim calcmode="lin" valueType="num">
                                      <p:cBhvr>
                                        <p:cTn id="27" dur="500" fill="hold"/>
                                        <p:tgtEl>
                                          <p:spTgt spid="1445"/>
                                        </p:tgtEl>
                                        <p:attrNameLst>
                                          <p:attrName>ppt_w</p:attrName>
                                        </p:attrNameLst>
                                      </p:cBhvr>
                                      <p:tavLst>
                                        <p:tav tm="0">
                                          <p:val>
                                            <p:fltVal val="0"/>
                                          </p:val>
                                        </p:tav>
                                        <p:tav tm="100000">
                                          <p:val>
                                            <p:strVal val="#ppt_w"/>
                                          </p:val>
                                        </p:tav>
                                      </p:tavLst>
                                    </p:anim>
                                    <p:anim calcmode="lin" valueType="num">
                                      <p:cBhvr>
                                        <p:cTn id="28" dur="500" fill="hold"/>
                                        <p:tgtEl>
                                          <p:spTgt spid="1445"/>
                                        </p:tgtEl>
                                        <p:attrNameLst>
                                          <p:attrName>ppt_h</p:attrName>
                                        </p:attrNameLst>
                                      </p:cBhvr>
                                      <p:tavLst>
                                        <p:tav tm="0">
                                          <p:val>
                                            <p:fltVal val="0"/>
                                          </p:val>
                                        </p:tav>
                                        <p:tav tm="100000">
                                          <p:val>
                                            <p:strVal val="#ppt_h"/>
                                          </p:val>
                                        </p:tav>
                                      </p:tavLst>
                                    </p:anim>
                                    <p:animEffect transition="in" filter="fade">
                                      <p:cBhvr>
                                        <p:cTn id="29" dur="500"/>
                                        <p:tgtEl>
                                          <p:spTgt spid="1445"/>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wipe(left)">
                                      <p:cBhvr>
                                        <p:cTn id="39" dur="500"/>
                                        <p:tgtEl>
                                          <p:spTgt spid="34"/>
                                        </p:tgtEl>
                                      </p:cBhvr>
                                    </p:animEffect>
                                  </p:childTnLst>
                                </p:cTn>
                              </p:par>
                              <p:par>
                                <p:cTn id="40" presetID="53" presetClass="entr" presetSubtype="16" fill="hold" nodeType="withEffect">
                                  <p:stCondLst>
                                    <p:cond delay="0"/>
                                  </p:stCondLst>
                                  <p:childTnLst>
                                    <p:set>
                                      <p:cBhvr>
                                        <p:cTn id="41" dur="1" fill="hold">
                                          <p:stCondLst>
                                            <p:cond delay="0"/>
                                          </p:stCondLst>
                                        </p:cTn>
                                        <p:tgtEl>
                                          <p:spTgt spid="1441"/>
                                        </p:tgtEl>
                                        <p:attrNameLst>
                                          <p:attrName>style.visibility</p:attrName>
                                        </p:attrNameLst>
                                      </p:cBhvr>
                                      <p:to>
                                        <p:strVal val="visible"/>
                                      </p:to>
                                    </p:set>
                                    <p:anim calcmode="lin" valueType="num">
                                      <p:cBhvr>
                                        <p:cTn id="42" dur="500" fill="hold"/>
                                        <p:tgtEl>
                                          <p:spTgt spid="1441"/>
                                        </p:tgtEl>
                                        <p:attrNameLst>
                                          <p:attrName>ppt_w</p:attrName>
                                        </p:attrNameLst>
                                      </p:cBhvr>
                                      <p:tavLst>
                                        <p:tav tm="0">
                                          <p:val>
                                            <p:fltVal val="0"/>
                                          </p:val>
                                        </p:tav>
                                        <p:tav tm="100000">
                                          <p:val>
                                            <p:strVal val="#ppt_w"/>
                                          </p:val>
                                        </p:tav>
                                      </p:tavLst>
                                    </p:anim>
                                    <p:anim calcmode="lin" valueType="num">
                                      <p:cBhvr>
                                        <p:cTn id="43" dur="500" fill="hold"/>
                                        <p:tgtEl>
                                          <p:spTgt spid="1441"/>
                                        </p:tgtEl>
                                        <p:attrNameLst>
                                          <p:attrName>ppt_h</p:attrName>
                                        </p:attrNameLst>
                                      </p:cBhvr>
                                      <p:tavLst>
                                        <p:tav tm="0">
                                          <p:val>
                                            <p:fltVal val="0"/>
                                          </p:val>
                                        </p:tav>
                                        <p:tav tm="100000">
                                          <p:val>
                                            <p:strVal val="#ppt_h"/>
                                          </p:val>
                                        </p:tav>
                                      </p:tavLst>
                                    </p:anim>
                                    <p:animEffect transition="in" filter="fade">
                                      <p:cBhvr>
                                        <p:cTn id="44" dur="500"/>
                                        <p:tgtEl>
                                          <p:spTgt spid="144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81"/>
        <p:cNvGrpSpPr/>
        <p:nvPr/>
      </p:nvGrpSpPr>
      <p:grpSpPr>
        <a:xfrm>
          <a:off x="0" y="0"/>
          <a:ext cx="0" cy="0"/>
          <a:chOff x="0" y="0"/>
          <a:chExt cx="0" cy="0"/>
        </a:xfrm>
      </p:grpSpPr>
      <p:grpSp>
        <p:nvGrpSpPr>
          <p:cNvPr id="1082" name="Google Shape;1082;p45"/>
          <p:cNvGrpSpPr/>
          <p:nvPr/>
        </p:nvGrpSpPr>
        <p:grpSpPr>
          <a:xfrm rot="-5400000" flipH="1">
            <a:off x="4685886" y="1542578"/>
            <a:ext cx="3634735" cy="2855635"/>
            <a:chOff x="1129021" y="1476859"/>
            <a:chExt cx="3858905" cy="1459826"/>
          </a:xfrm>
        </p:grpSpPr>
        <p:grpSp>
          <p:nvGrpSpPr>
            <p:cNvPr id="1083" name="Google Shape;1083;p45"/>
            <p:cNvGrpSpPr/>
            <p:nvPr/>
          </p:nvGrpSpPr>
          <p:grpSpPr>
            <a:xfrm>
              <a:off x="1477250" y="1476859"/>
              <a:ext cx="3510676" cy="1459826"/>
              <a:chOff x="6979230" y="1045466"/>
              <a:chExt cx="2597615" cy="1660970"/>
            </a:xfrm>
          </p:grpSpPr>
          <p:sp>
            <p:nvSpPr>
              <p:cNvPr id="1084" name="Google Shape;1084;p45"/>
              <p:cNvSpPr/>
              <p:nvPr/>
            </p:nvSpPr>
            <p:spPr>
              <a:xfrm>
                <a:off x="6979230" y="1045466"/>
                <a:ext cx="2597615" cy="1660970"/>
              </a:xfrm>
              <a:custGeom>
                <a:avLst/>
                <a:gdLst/>
                <a:ahLst/>
                <a:cxnLst/>
                <a:rect l="l" t="t" r="r" b="b"/>
                <a:pathLst>
                  <a:path w="35472" h="35563" extrusionOk="0">
                    <a:moveTo>
                      <a:pt x="571" y="0"/>
                    </a:moveTo>
                    <a:cubicBezTo>
                      <a:pt x="274" y="0"/>
                      <a:pt x="1" y="274"/>
                      <a:pt x="1" y="662"/>
                    </a:cubicBezTo>
                    <a:lnTo>
                      <a:pt x="1" y="34900"/>
                    </a:lnTo>
                    <a:cubicBezTo>
                      <a:pt x="1" y="35265"/>
                      <a:pt x="274" y="35562"/>
                      <a:pt x="571" y="35562"/>
                    </a:cubicBezTo>
                    <a:lnTo>
                      <a:pt x="34900" y="35562"/>
                    </a:lnTo>
                    <a:cubicBezTo>
                      <a:pt x="35174" y="35562"/>
                      <a:pt x="35471" y="35265"/>
                      <a:pt x="35471" y="34900"/>
                    </a:cubicBezTo>
                    <a:lnTo>
                      <a:pt x="35471" y="662"/>
                    </a:lnTo>
                    <a:cubicBezTo>
                      <a:pt x="35471" y="274"/>
                      <a:pt x="35174" y="0"/>
                      <a:pt x="34900" y="0"/>
                    </a:cubicBezTo>
                    <a:close/>
                  </a:path>
                </a:pathLst>
              </a:custGeom>
              <a:solidFill>
                <a:schemeClr val="accent2"/>
              </a:solidFill>
              <a:ln>
                <a:noFill/>
              </a:ln>
              <a:effectLst>
                <a:outerShdw blurRad="57150" dist="19050" dir="5400000" algn="bl" rotWithShape="0">
                  <a:srgbClr val="434343">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5" name="Google Shape;1085;p45"/>
              <p:cNvSpPr/>
              <p:nvPr/>
            </p:nvSpPr>
            <p:spPr>
              <a:xfrm>
                <a:off x="7500047" y="2295584"/>
                <a:ext cx="3232" cy="13672"/>
              </a:xfrm>
              <a:custGeom>
                <a:avLst/>
                <a:gdLst/>
                <a:ahLst/>
                <a:cxnLst/>
                <a:rect l="l" t="t" r="r" b="b"/>
                <a:pathLst>
                  <a:path w="92" h="389" extrusionOk="0">
                    <a:moveTo>
                      <a:pt x="1" y="0"/>
                    </a:moveTo>
                    <a:lnTo>
                      <a:pt x="1" y="388"/>
                    </a:lnTo>
                    <a:lnTo>
                      <a:pt x="92" y="388"/>
                    </a:lnTo>
                    <a:lnTo>
                      <a:pt x="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086" name="Google Shape;1086;p45"/>
            <p:cNvSpPr/>
            <p:nvPr/>
          </p:nvSpPr>
          <p:spPr>
            <a:xfrm rot="-5400000">
              <a:off x="597721" y="2008182"/>
              <a:ext cx="1459800" cy="397200"/>
            </a:xfrm>
            <a:prstGeom prst="round2SameRect">
              <a:avLst>
                <a:gd name="adj1" fmla="val 11127"/>
                <a:gd name="adj2" fmla="val 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087" name="Google Shape;1087;p45"/>
          <p:cNvGrpSpPr/>
          <p:nvPr/>
        </p:nvGrpSpPr>
        <p:grpSpPr>
          <a:xfrm rot="-5400000" flipH="1">
            <a:off x="656419" y="1247524"/>
            <a:ext cx="3634735" cy="3445738"/>
            <a:chOff x="1129021" y="1476859"/>
            <a:chExt cx="3858891" cy="1459826"/>
          </a:xfrm>
        </p:grpSpPr>
        <p:grpSp>
          <p:nvGrpSpPr>
            <p:cNvPr id="1088" name="Google Shape;1088;p45"/>
            <p:cNvGrpSpPr/>
            <p:nvPr/>
          </p:nvGrpSpPr>
          <p:grpSpPr>
            <a:xfrm>
              <a:off x="1488502" y="1476859"/>
              <a:ext cx="3499410" cy="1459826"/>
              <a:chOff x="6987556" y="1045466"/>
              <a:chExt cx="2589279" cy="1660970"/>
            </a:xfrm>
          </p:grpSpPr>
          <p:sp>
            <p:nvSpPr>
              <p:cNvPr id="1089" name="Google Shape;1089;p45"/>
              <p:cNvSpPr/>
              <p:nvPr/>
            </p:nvSpPr>
            <p:spPr>
              <a:xfrm>
                <a:off x="6987556" y="1045466"/>
                <a:ext cx="2589279" cy="1660970"/>
              </a:xfrm>
              <a:custGeom>
                <a:avLst/>
                <a:gdLst/>
                <a:ahLst/>
                <a:cxnLst/>
                <a:rect l="l" t="t" r="r" b="b"/>
                <a:pathLst>
                  <a:path w="35472" h="35563" extrusionOk="0">
                    <a:moveTo>
                      <a:pt x="571" y="0"/>
                    </a:moveTo>
                    <a:cubicBezTo>
                      <a:pt x="274" y="0"/>
                      <a:pt x="1" y="274"/>
                      <a:pt x="1" y="662"/>
                    </a:cubicBezTo>
                    <a:lnTo>
                      <a:pt x="1" y="34900"/>
                    </a:lnTo>
                    <a:cubicBezTo>
                      <a:pt x="1" y="35265"/>
                      <a:pt x="274" y="35562"/>
                      <a:pt x="571" y="35562"/>
                    </a:cubicBezTo>
                    <a:lnTo>
                      <a:pt x="34900" y="35562"/>
                    </a:lnTo>
                    <a:cubicBezTo>
                      <a:pt x="35174" y="35562"/>
                      <a:pt x="35471" y="35265"/>
                      <a:pt x="35471" y="34900"/>
                    </a:cubicBezTo>
                    <a:lnTo>
                      <a:pt x="35471" y="662"/>
                    </a:lnTo>
                    <a:cubicBezTo>
                      <a:pt x="35471" y="274"/>
                      <a:pt x="35174" y="0"/>
                      <a:pt x="34900" y="0"/>
                    </a:cubicBezTo>
                    <a:close/>
                  </a:path>
                </a:pathLst>
              </a:custGeom>
              <a:solidFill>
                <a:schemeClr val="accent2"/>
              </a:solidFill>
              <a:ln>
                <a:noFill/>
              </a:ln>
              <a:effectLst>
                <a:outerShdw blurRad="57150" dist="19050" dir="5400000" algn="bl" rotWithShape="0">
                  <a:srgbClr val="434343">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0" name="Google Shape;1090;p45"/>
              <p:cNvSpPr/>
              <p:nvPr/>
            </p:nvSpPr>
            <p:spPr>
              <a:xfrm>
                <a:off x="7500047" y="2295584"/>
                <a:ext cx="3232" cy="13672"/>
              </a:xfrm>
              <a:custGeom>
                <a:avLst/>
                <a:gdLst/>
                <a:ahLst/>
                <a:cxnLst/>
                <a:rect l="l" t="t" r="r" b="b"/>
                <a:pathLst>
                  <a:path w="92" h="389" extrusionOk="0">
                    <a:moveTo>
                      <a:pt x="1" y="0"/>
                    </a:moveTo>
                    <a:lnTo>
                      <a:pt x="1" y="388"/>
                    </a:lnTo>
                    <a:lnTo>
                      <a:pt x="92" y="388"/>
                    </a:lnTo>
                    <a:lnTo>
                      <a:pt x="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091" name="Google Shape;1091;p45"/>
            <p:cNvSpPr/>
            <p:nvPr/>
          </p:nvSpPr>
          <p:spPr>
            <a:xfrm rot="-5400000">
              <a:off x="597721" y="2008182"/>
              <a:ext cx="1459800" cy="397200"/>
            </a:xfrm>
            <a:prstGeom prst="round2SameRect">
              <a:avLst>
                <a:gd name="adj1" fmla="val 11127"/>
                <a:gd name="adj2" fmla="val 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092" name="Google Shape;1092;p45"/>
          <p:cNvSpPr/>
          <p:nvPr/>
        </p:nvSpPr>
        <p:spPr>
          <a:xfrm>
            <a:off x="7931070" y="395224"/>
            <a:ext cx="464534" cy="613101"/>
          </a:xfrm>
          <a:custGeom>
            <a:avLst/>
            <a:gdLst/>
            <a:ahLst/>
            <a:cxnLst/>
            <a:rect l="l" t="t" r="r" b="b"/>
            <a:pathLst>
              <a:path w="10181" h="13429" extrusionOk="0">
                <a:moveTo>
                  <a:pt x="7591" y="0"/>
                </a:moveTo>
                <a:cubicBezTo>
                  <a:pt x="6778" y="0"/>
                  <a:pt x="6011" y="430"/>
                  <a:pt x="5616" y="1220"/>
                </a:cubicBezTo>
                <a:lnTo>
                  <a:pt x="480" y="10715"/>
                </a:lnTo>
                <a:cubicBezTo>
                  <a:pt x="1" y="11674"/>
                  <a:pt x="389" y="12723"/>
                  <a:pt x="1256" y="13203"/>
                </a:cubicBezTo>
                <a:cubicBezTo>
                  <a:pt x="1552" y="13354"/>
                  <a:pt x="1859" y="13428"/>
                  <a:pt x="2156" y="13428"/>
                </a:cubicBezTo>
                <a:cubicBezTo>
                  <a:pt x="2799" y="13428"/>
                  <a:pt x="3394" y="13082"/>
                  <a:pt x="3721" y="12427"/>
                </a:cubicBezTo>
                <a:lnTo>
                  <a:pt x="8195" y="4164"/>
                </a:lnTo>
                <a:cubicBezTo>
                  <a:pt x="8469" y="3502"/>
                  <a:pt x="8286" y="2635"/>
                  <a:pt x="7533" y="2270"/>
                </a:cubicBezTo>
                <a:cubicBezTo>
                  <a:pt x="7320" y="2149"/>
                  <a:pt x="7091" y="2092"/>
                  <a:pt x="6865" y="2092"/>
                </a:cubicBezTo>
                <a:cubicBezTo>
                  <a:pt x="6367" y="2092"/>
                  <a:pt x="5883" y="2369"/>
                  <a:pt x="5616" y="2840"/>
                </a:cubicBezTo>
                <a:lnTo>
                  <a:pt x="2397" y="9003"/>
                </a:lnTo>
                <a:cubicBezTo>
                  <a:pt x="2283" y="9117"/>
                  <a:pt x="2397" y="9208"/>
                  <a:pt x="2397" y="9208"/>
                </a:cubicBezTo>
                <a:cubicBezTo>
                  <a:pt x="2428" y="9239"/>
                  <a:pt x="2458" y="9249"/>
                  <a:pt x="2485" y="9249"/>
                </a:cubicBezTo>
                <a:cubicBezTo>
                  <a:pt x="2539" y="9249"/>
                  <a:pt x="2580" y="9208"/>
                  <a:pt x="2580" y="9208"/>
                </a:cubicBezTo>
                <a:lnTo>
                  <a:pt x="5913" y="3023"/>
                </a:lnTo>
                <a:cubicBezTo>
                  <a:pt x="6101" y="2631"/>
                  <a:pt x="6472" y="2368"/>
                  <a:pt x="6872" y="2368"/>
                </a:cubicBezTo>
                <a:cubicBezTo>
                  <a:pt x="7053" y="2368"/>
                  <a:pt x="7241" y="2422"/>
                  <a:pt x="7419" y="2543"/>
                </a:cubicBezTo>
                <a:cubicBezTo>
                  <a:pt x="7990" y="2840"/>
                  <a:pt x="8195" y="3502"/>
                  <a:pt x="7898" y="4073"/>
                </a:cubicBezTo>
                <a:lnTo>
                  <a:pt x="3539" y="12335"/>
                </a:lnTo>
                <a:cubicBezTo>
                  <a:pt x="3269" y="12875"/>
                  <a:pt x="2723" y="13172"/>
                  <a:pt x="2162" y="13172"/>
                </a:cubicBezTo>
                <a:cubicBezTo>
                  <a:pt x="1916" y="13172"/>
                  <a:pt x="1668" y="13115"/>
                  <a:pt x="1439" y="12997"/>
                </a:cubicBezTo>
                <a:cubicBezTo>
                  <a:pt x="686" y="12632"/>
                  <a:pt x="389" y="11674"/>
                  <a:pt x="777" y="10920"/>
                </a:cubicBezTo>
                <a:lnTo>
                  <a:pt x="5821" y="1311"/>
                </a:lnTo>
                <a:cubicBezTo>
                  <a:pt x="6227" y="630"/>
                  <a:pt x="6920" y="248"/>
                  <a:pt x="7624" y="248"/>
                </a:cubicBezTo>
                <a:cubicBezTo>
                  <a:pt x="7910" y="248"/>
                  <a:pt x="8198" y="311"/>
                  <a:pt x="8469" y="443"/>
                </a:cubicBezTo>
                <a:cubicBezTo>
                  <a:pt x="9519" y="1014"/>
                  <a:pt x="9907" y="2270"/>
                  <a:pt x="9336" y="3205"/>
                </a:cubicBezTo>
                <a:lnTo>
                  <a:pt x="5342" y="10715"/>
                </a:lnTo>
                <a:cubicBezTo>
                  <a:pt x="5342" y="10829"/>
                  <a:pt x="5342" y="10829"/>
                  <a:pt x="5433" y="10920"/>
                </a:cubicBezTo>
                <a:cubicBezTo>
                  <a:pt x="5433" y="10920"/>
                  <a:pt x="5525" y="10920"/>
                  <a:pt x="5616" y="10829"/>
                </a:cubicBezTo>
                <a:lnTo>
                  <a:pt x="9610" y="3297"/>
                </a:lnTo>
                <a:cubicBezTo>
                  <a:pt x="10181" y="2270"/>
                  <a:pt x="9702" y="832"/>
                  <a:pt x="8674" y="261"/>
                </a:cubicBezTo>
                <a:cubicBezTo>
                  <a:pt x="8323" y="85"/>
                  <a:pt x="7952" y="0"/>
                  <a:pt x="7591"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3" name="Google Shape;1093;p45"/>
          <p:cNvSpPr/>
          <p:nvPr/>
        </p:nvSpPr>
        <p:spPr>
          <a:xfrm>
            <a:off x="271673" y="3925639"/>
            <a:ext cx="286404" cy="671129"/>
          </a:xfrm>
          <a:custGeom>
            <a:avLst/>
            <a:gdLst/>
            <a:ahLst/>
            <a:cxnLst/>
            <a:rect l="l" t="t" r="r" b="b"/>
            <a:pathLst>
              <a:path w="6277" h="14700" extrusionOk="0">
                <a:moveTo>
                  <a:pt x="3859" y="1"/>
                </a:moveTo>
                <a:cubicBezTo>
                  <a:pt x="2821" y="1"/>
                  <a:pt x="1794" y="815"/>
                  <a:pt x="1712" y="1925"/>
                </a:cubicBezTo>
                <a:lnTo>
                  <a:pt x="91" y="12585"/>
                </a:lnTo>
                <a:cubicBezTo>
                  <a:pt x="0" y="13635"/>
                  <a:pt x="662" y="14571"/>
                  <a:pt x="1712" y="14662"/>
                </a:cubicBezTo>
                <a:cubicBezTo>
                  <a:pt x="1829" y="14687"/>
                  <a:pt x="1947" y="14699"/>
                  <a:pt x="2063" y="14699"/>
                </a:cubicBezTo>
                <a:cubicBezTo>
                  <a:pt x="2893" y="14699"/>
                  <a:pt x="3640" y="14077"/>
                  <a:pt x="3721" y="13155"/>
                </a:cubicBezTo>
                <a:lnTo>
                  <a:pt x="5136" y="3934"/>
                </a:lnTo>
                <a:cubicBezTo>
                  <a:pt x="5227" y="3067"/>
                  <a:pt x="4656" y="2405"/>
                  <a:pt x="3903" y="2314"/>
                </a:cubicBezTo>
                <a:cubicBezTo>
                  <a:pt x="3798" y="2285"/>
                  <a:pt x="3693" y="2271"/>
                  <a:pt x="3588" y="2271"/>
                </a:cubicBezTo>
                <a:cubicBezTo>
                  <a:pt x="2947" y="2271"/>
                  <a:pt x="2361" y="2787"/>
                  <a:pt x="2283" y="3455"/>
                </a:cubicBezTo>
                <a:lnTo>
                  <a:pt x="1233" y="10394"/>
                </a:lnTo>
                <a:cubicBezTo>
                  <a:pt x="1233" y="10485"/>
                  <a:pt x="1347" y="10576"/>
                  <a:pt x="1438" y="10576"/>
                </a:cubicBezTo>
                <a:lnTo>
                  <a:pt x="1529" y="10485"/>
                </a:lnTo>
                <a:lnTo>
                  <a:pt x="2579" y="3546"/>
                </a:lnTo>
                <a:cubicBezTo>
                  <a:pt x="2663" y="2939"/>
                  <a:pt x="3151" y="2485"/>
                  <a:pt x="3742" y="2485"/>
                </a:cubicBezTo>
                <a:cubicBezTo>
                  <a:pt x="3795" y="2485"/>
                  <a:pt x="3849" y="2489"/>
                  <a:pt x="3903" y="2496"/>
                </a:cubicBezTo>
                <a:cubicBezTo>
                  <a:pt x="4474" y="2587"/>
                  <a:pt x="4953" y="3158"/>
                  <a:pt x="4862" y="3820"/>
                </a:cubicBezTo>
                <a:lnTo>
                  <a:pt x="3515" y="13155"/>
                </a:lnTo>
                <a:cubicBezTo>
                  <a:pt x="3345" y="13941"/>
                  <a:pt x="2683" y="14489"/>
                  <a:pt x="1893" y="14489"/>
                </a:cubicBezTo>
                <a:cubicBezTo>
                  <a:pt x="1833" y="14489"/>
                  <a:pt x="1773" y="14486"/>
                  <a:pt x="1712" y="14479"/>
                </a:cubicBezTo>
                <a:cubicBezTo>
                  <a:pt x="867" y="14297"/>
                  <a:pt x="297" y="13521"/>
                  <a:pt x="388" y="12676"/>
                </a:cubicBezTo>
                <a:lnTo>
                  <a:pt x="1917" y="1925"/>
                </a:lnTo>
                <a:cubicBezTo>
                  <a:pt x="2081" y="982"/>
                  <a:pt x="2947" y="278"/>
                  <a:pt x="3882" y="278"/>
                </a:cubicBezTo>
                <a:cubicBezTo>
                  <a:pt x="3988" y="278"/>
                  <a:pt x="4094" y="286"/>
                  <a:pt x="4200" y="305"/>
                </a:cubicBezTo>
                <a:cubicBezTo>
                  <a:pt x="5341" y="396"/>
                  <a:pt x="6003" y="1446"/>
                  <a:pt x="5912" y="2496"/>
                </a:cubicBezTo>
                <a:lnTo>
                  <a:pt x="4656" y="10964"/>
                </a:lnTo>
                <a:cubicBezTo>
                  <a:pt x="4656" y="11056"/>
                  <a:pt x="4656" y="11147"/>
                  <a:pt x="4770" y="11147"/>
                </a:cubicBezTo>
                <a:cubicBezTo>
                  <a:pt x="4862" y="11147"/>
                  <a:pt x="4953" y="11056"/>
                  <a:pt x="4953" y="11056"/>
                </a:cubicBezTo>
                <a:lnTo>
                  <a:pt x="6186" y="2587"/>
                </a:lnTo>
                <a:cubicBezTo>
                  <a:pt x="6277" y="1355"/>
                  <a:pt x="5432" y="214"/>
                  <a:pt x="4200" y="31"/>
                </a:cubicBezTo>
                <a:cubicBezTo>
                  <a:pt x="4087" y="11"/>
                  <a:pt x="3973" y="1"/>
                  <a:pt x="3859"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4" name="Google Shape;1094;p45"/>
          <p:cNvSpPr txBox="1">
            <a:spLocks noGrp="1"/>
          </p:cNvSpPr>
          <p:nvPr>
            <p:ph type="title"/>
          </p:nvPr>
        </p:nvSpPr>
        <p:spPr>
          <a:xfrm>
            <a:off x="2578276" y="347877"/>
            <a:ext cx="3924976" cy="572700"/>
          </a:xfrm>
          <a:prstGeom prst="rect">
            <a:avLst/>
          </a:prstGeom>
          <a:solidFill>
            <a:schemeClr val="bg1"/>
          </a:solidFill>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dirty="0" err="1" smtClean="0">
                <a:solidFill>
                  <a:schemeClr val="accent5">
                    <a:lumMod val="50000"/>
                  </a:schemeClr>
                </a:solidFill>
                <a:latin typeface="+mn-lt"/>
              </a:rPr>
              <a:t>Một</a:t>
            </a:r>
            <a:r>
              <a:rPr lang="en-US" sz="2000" b="1" dirty="0" smtClean="0">
                <a:solidFill>
                  <a:schemeClr val="accent5">
                    <a:lumMod val="50000"/>
                  </a:schemeClr>
                </a:solidFill>
                <a:latin typeface="+mn-lt"/>
              </a:rPr>
              <a:t> </a:t>
            </a:r>
            <a:r>
              <a:rPr lang="en-US" sz="2000" b="1" dirty="0" err="1" smtClean="0">
                <a:solidFill>
                  <a:schemeClr val="accent5">
                    <a:lumMod val="50000"/>
                  </a:schemeClr>
                </a:solidFill>
                <a:latin typeface="+mn-lt"/>
              </a:rPr>
              <a:t>số</a:t>
            </a:r>
            <a:r>
              <a:rPr lang="en-US" sz="2000" b="1" dirty="0" smtClean="0">
                <a:solidFill>
                  <a:schemeClr val="accent5">
                    <a:lumMod val="50000"/>
                  </a:schemeClr>
                </a:solidFill>
                <a:latin typeface="+mn-lt"/>
              </a:rPr>
              <a:t> </a:t>
            </a:r>
            <a:r>
              <a:rPr lang="en-US" sz="2000" b="1" dirty="0" err="1" smtClean="0">
                <a:solidFill>
                  <a:schemeClr val="accent5">
                    <a:lumMod val="50000"/>
                  </a:schemeClr>
                </a:solidFill>
                <a:latin typeface="+mn-lt"/>
              </a:rPr>
              <a:t>đồng</a:t>
            </a:r>
            <a:r>
              <a:rPr lang="en-US" sz="2000" b="1" dirty="0" smtClean="0">
                <a:solidFill>
                  <a:schemeClr val="accent5">
                    <a:lumMod val="50000"/>
                  </a:schemeClr>
                </a:solidFill>
                <a:latin typeface="+mn-lt"/>
              </a:rPr>
              <a:t> </a:t>
            </a:r>
            <a:r>
              <a:rPr lang="en-US" sz="2000" b="1" dirty="0" err="1" smtClean="0">
                <a:solidFill>
                  <a:schemeClr val="accent5">
                    <a:lumMod val="50000"/>
                  </a:schemeClr>
                </a:solidFill>
                <a:latin typeface="+mn-lt"/>
              </a:rPr>
              <a:t>phục</a:t>
            </a:r>
            <a:r>
              <a:rPr lang="en-US" sz="2000" b="1" dirty="0" smtClean="0">
                <a:solidFill>
                  <a:schemeClr val="accent5">
                    <a:lumMod val="50000"/>
                  </a:schemeClr>
                </a:solidFill>
                <a:latin typeface="+mn-lt"/>
              </a:rPr>
              <a:t> </a:t>
            </a:r>
            <a:r>
              <a:rPr lang="en-US" sz="2000" b="1" dirty="0" err="1" smtClean="0">
                <a:solidFill>
                  <a:schemeClr val="accent5">
                    <a:lumMod val="50000"/>
                  </a:schemeClr>
                </a:solidFill>
                <a:latin typeface="+mn-lt"/>
              </a:rPr>
              <a:t>tham</a:t>
            </a:r>
            <a:r>
              <a:rPr lang="en-US" sz="2000" b="1" dirty="0" smtClean="0">
                <a:solidFill>
                  <a:schemeClr val="accent5">
                    <a:lumMod val="50000"/>
                  </a:schemeClr>
                </a:solidFill>
                <a:latin typeface="+mn-lt"/>
              </a:rPr>
              <a:t> </a:t>
            </a:r>
            <a:r>
              <a:rPr lang="en-US" sz="2000" b="1" dirty="0" err="1" smtClean="0">
                <a:solidFill>
                  <a:schemeClr val="accent5">
                    <a:lumMod val="50000"/>
                  </a:schemeClr>
                </a:solidFill>
                <a:latin typeface="+mn-lt"/>
              </a:rPr>
              <a:t>khảo</a:t>
            </a:r>
            <a:endParaRPr sz="2000" b="1" dirty="0">
              <a:solidFill>
                <a:schemeClr val="accent5">
                  <a:lumMod val="50000"/>
                </a:schemeClr>
              </a:solidFill>
              <a:latin typeface="+mn-lt"/>
            </a:endParaRPr>
          </a:p>
        </p:txBody>
      </p:sp>
      <p:pic>
        <p:nvPicPr>
          <p:cNvPr id="11" name="Picture 1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64231" y="1574627"/>
            <a:ext cx="3022141" cy="3022141"/>
          </a:xfrm>
          <a:prstGeom prst="rect">
            <a:avLst/>
          </a:prstGeom>
        </p:spPr>
      </p:pic>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t="4573"/>
          <a:stretch>
            <a:fillRect/>
          </a:stretch>
        </p:blipFill>
        <p:spPr>
          <a:xfrm>
            <a:off x="5313282" y="1574627"/>
            <a:ext cx="2379941" cy="3078839"/>
          </a:xfrm>
          <a:prstGeom prst="rect">
            <a:avLst/>
          </a:prstGeom>
        </p:spPr>
      </p:pic>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94"/>
                                        </p:tgtEl>
                                        <p:attrNameLst>
                                          <p:attrName>style.visibility</p:attrName>
                                        </p:attrNameLst>
                                      </p:cBhvr>
                                      <p:to>
                                        <p:strVal val="visible"/>
                                      </p:to>
                                    </p:set>
                                    <p:anim calcmode="lin" valueType="num">
                                      <p:cBhvr>
                                        <p:cTn id="7" dur="500" fill="hold"/>
                                        <p:tgtEl>
                                          <p:spTgt spid="1094"/>
                                        </p:tgtEl>
                                        <p:attrNameLst>
                                          <p:attrName>ppt_w</p:attrName>
                                        </p:attrNameLst>
                                      </p:cBhvr>
                                      <p:tavLst>
                                        <p:tav tm="0">
                                          <p:val>
                                            <p:fltVal val="0"/>
                                          </p:val>
                                        </p:tav>
                                        <p:tav tm="100000">
                                          <p:val>
                                            <p:strVal val="#ppt_w"/>
                                          </p:val>
                                        </p:tav>
                                      </p:tavLst>
                                    </p:anim>
                                    <p:anim calcmode="lin" valueType="num">
                                      <p:cBhvr>
                                        <p:cTn id="8" dur="500" fill="hold"/>
                                        <p:tgtEl>
                                          <p:spTgt spid="109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nodeType="clickEffect">
                                  <p:stCondLst>
                                    <p:cond delay="0"/>
                                  </p:stCondLst>
                                  <p:childTnLst>
                                    <p:set>
                                      <p:cBhvr>
                                        <p:cTn id="12" dur="1" fill="hold">
                                          <p:stCondLst>
                                            <p:cond delay="0"/>
                                          </p:stCondLst>
                                        </p:cTn>
                                        <p:tgtEl>
                                          <p:spTgt spid="1087"/>
                                        </p:tgtEl>
                                        <p:attrNameLst>
                                          <p:attrName>style.visibility</p:attrName>
                                        </p:attrNameLst>
                                      </p:cBhvr>
                                      <p:to>
                                        <p:strVal val="visible"/>
                                      </p:to>
                                    </p:set>
                                    <p:anim calcmode="lin" valueType="num">
                                      <p:cBhvr>
                                        <p:cTn id="13" dur="500" fill="hold"/>
                                        <p:tgtEl>
                                          <p:spTgt spid="1087"/>
                                        </p:tgtEl>
                                        <p:attrNameLst>
                                          <p:attrName>ppt_w</p:attrName>
                                        </p:attrNameLst>
                                      </p:cBhvr>
                                      <p:tavLst>
                                        <p:tav tm="0">
                                          <p:val>
                                            <p:strVal val="#ppt_w*0.70"/>
                                          </p:val>
                                        </p:tav>
                                        <p:tav tm="100000">
                                          <p:val>
                                            <p:strVal val="#ppt_w"/>
                                          </p:val>
                                        </p:tav>
                                      </p:tavLst>
                                    </p:anim>
                                    <p:anim calcmode="lin" valueType="num">
                                      <p:cBhvr>
                                        <p:cTn id="14" dur="500" fill="hold"/>
                                        <p:tgtEl>
                                          <p:spTgt spid="1087"/>
                                        </p:tgtEl>
                                        <p:attrNameLst>
                                          <p:attrName>ppt_h</p:attrName>
                                        </p:attrNameLst>
                                      </p:cBhvr>
                                      <p:tavLst>
                                        <p:tav tm="0">
                                          <p:val>
                                            <p:strVal val="#ppt_h"/>
                                          </p:val>
                                        </p:tav>
                                        <p:tav tm="100000">
                                          <p:val>
                                            <p:strVal val="#ppt_h"/>
                                          </p:val>
                                        </p:tav>
                                      </p:tavLst>
                                    </p:anim>
                                    <p:animEffect transition="in" filter="fade">
                                      <p:cBhvr>
                                        <p:cTn id="15" dur="500"/>
                                        <p:tgtEl>
                                          <p:spTgt spid="1087"/>
                                        </p:tgtEl>
                                      </p:cBhvr>
                                    </p:animEffect>
                                  </p:childTnLst>
                                </p:cTn>
                              </p:par>
                              <p:par>
                                <p:cTn id="16" presetID="55"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strVal val="#ppt_w*0.70"/>
                                          </p:val>
                                        </p:tav>
                                        <p:tav tm="100000">
                                          <p:val>
                                            <p:strVal val="#ppt_w"/>
                                          </p:val>
                                        </p:tav>
                                      </p:tavLst>
                                    </p:anim>
                                    <p:anim calcmode="lin" valueType="num">
                                      <p:cBhvr>
                                        <p:cTn id="19" dur="500" fill="hold"/>
                                        <p:tgtEl>
                                          <p:spTgt spid="11"/>
                                        </p:tgtEl>
                                        <p:attrNameLst>
                                          <p:attrName>ppt_h</p:attrName>
                                        </p:attrNameLst>
                                      </p:cBhvr>
                                      <p:tavLst>
                                        <p:tav tm="0">
                                          <p:val>
                                            <p:strVal val="#ppt_h"/>
                                          </p:val>
                                        </p:tav>
                                        <p:tav tm="100000">
                                          <p:val>
                                            <p:strVal val="#ppt_h"/>
                                          </p:val>
                                        </p:tav>
                                      </p:tavLst>
                                    </p:anim>
                                    <p:animEffect transition="in" filter="fade">
                                      <p:cBhvr>
                                        <p:cTn id="20" dur="500"/>
                                        <p:tgtEl>
                                          <p:spTgt spid="11"/>
                                        </p:tgtEl>
                                      </p:cBhvr>
                                    </p:animEffect>
                                  </p:childTnLst>
                                </p:cTn>
                              </p:par>
                              <p:par>
                                <p:cTn id="21" presetID="55" presetClass="entr" presetSubtype="0" fill="hold" nodeType="withEffect">
                                  <p:stCondLst>
                                    <p:cond delay="0"/>
                                  </p:stCondLst>
                                  <p:childTnLst>
                                    <p:set>
                                      <p:cBhvr>
                                        <p:cTn id="22" dur="1" fill="hold">
                                          <p:stCondLst>
                                            <p:cond delay="0"/>
                                          </p:stCondLst>
                                        </p:cTn>
                                        <p:tgtEl>
                                          <p:spTgt spid="1082"/>
                                        </p:tgtEl>
                                        <p:attrNameLst>
                                          <p:attrName>style.visibility</p:attrName>
                                        </p:attrNameLst>
                                      </p:cBhvr>
                                      <p:to>
                                        <p:strVal val="visible"/>
                                      </p:to>
                                    </p:set>
                                    <p:anim calcmode="lin" valueType="num">
                                      <p:cBhvr>
                                        <p:cTn id="23" dur="500" fill="hold"/>
                                        <p:tgtEl>
                                          <p:spTgt spid="1082"/>
                                        </p:tgtEl>
                                        <p:attrNameLst>
                                          <p:attrName>ppt_w</p:attrName>
                                        </p:attrNameLst>
                                      </p:cBhvr>
                                      <p:tavLst>
                                        <p:tav tm="0">
                                          <p:val>
                                            <p:strVal val="#ppt_w*0.70"/>
                                          </p:val>
                                        </p:tav>
                                        <p:tav tm="100000">
                                          <p:val>
                                            <p:strVal val="#ppt_w"/>
                                          </p:val>
                                        </p:tav>
                                      </p:tavLst>
                                    </p:anim>
                                    <p:anim calcmode="lin" valueType="num">
                                      <p:cBhvr>
                                        <p:cTn id="24" dur="500" fill="hold"/>
                                        <p:tgtEl>
                                          <p:spTgt spid="1082"/>
                                        </p:tgtEl>
                                        <p:attrNameLst>
                                          <p:attrName>ppt_h</p:attrName>
                                        </p:attrNameLst>
                                      </p:cBhvr>
                                      <p:tavLst>
                                        <p:tav tm="0">
                                          <p:val>
                                            <p:strVal val="#ppt_h"/>
                                          </p:val>
                                        </p:tav>
                                        <p:tav tm="100000">
                                          <p:val>
                                            <p:strVal val="#ppt_h"/>
                                          </p:val>
                                        </p:tav>
                                      </p:tavLst>
                                    </p:anim>
                                    <p:animEffect transition="in" filter="fade">
                                      <p:cBhvr>
                                        <p:cTn id="25" dur="500"/>
                                        <p:tgtEl>
                                          <p:spTgt spid="1082"/>
                                        </p:tgtEl>
                                      </p:cBhvr>
                                    </p:animEffect>
                                  </p:childTnLst>
                                </p:cTn>
                              </p:par>
                              <p:par>
                                <p:cTn id="26" presetID="55"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strVal val="#ppt_w*0.70"/>
                                          </p:val>
                                        </p:tav>
                                        <p:tav tm="100000">
                                          <p:val>
                                            <p:strVal val="#ppt_w"/>
                                          </p:val>
                                        </p:tav>
                                      </p:tavLst>
                                    </p:anim>
                                    <p:anim calcmode="lin" valueType="num">
                                      <p:cBhvr>
                                        <p:cTn id="29" dur="500" fill="hold"/>
                                        <p:tgtEl>
                                          <p:spTgt spid="12"/>
                                        </p:tgtEl>
                                        <p:attrNameLst>
                                          <p:attrName>ppt_h</p:attrName>
                                        </p:attrNameLst>
                                      </p:cBhvr>
                                      <p:tavLst>
                                        <p:tav tm="0">
                                          <p:val>
                                            <p:strVal val="#ppt_h"/>
                                          </p:val>
                                        </p:tav>
                                        <p:tav tm="100000">
                                          <p:val>
                                            <p:strVal val="#ppt_h"/>
                                          </p:val>
                                        </p:tav>
                                      </p:tavLst>
                                    </p:anim>
                                    <p:animEffect transition="in" filter="fade">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35"/>
        <p:cNvGrpSpPr/>
        <p:nvPr/>
      </p:nvGrpSpPr>
      <p:grpSpPr>
        <a:xfrm>
          <a:off x="0" y="0"/>
          <a:ext cx="0" cy="0"/>
          <a:chOff x="0" y="0"/>
          <a:chExt cx="0" cy="0"/>
        </a:xfrm>
      </p:grpSpPr>
      <p:grpSp>
        <p:nvGrpSpPr>
          <p:cNvPr id="1336" name="Google Shape;1336;p53"/>
          <p:cNvGrpSpPr/>
          <p:nvPr/>
        </p:nvGrpSpPr>
        <p:grpSpPr>
          <a:xfrm rot="-1520869">
            <a:off x="1027865" y="2807771"/>
            <a:ext cx="1246754" cy="1367834"/>
            <a:chOff x="-1335014" y="2763409"/>
            <a:chExt cx="1246789" cy="1367872"/>
          </a:xfrm>
        </p:grpSpPr>
        <p:sp>
          <p:nvSpPr>
            <p:cNvPr id="1337" name="Google Shape;1337;p53"/>
            <p:cNvSpPr/>
            <p:nvPr/>
          </p:nvSpPr>
          <p:spPr>
            <a:xfrm rot="-125292">
              <a:off x="-1020847" y="3354448"/>
              <a:ext cx="928547" cy="240696"/>
            </a:xfrm>
            <a:custGeom>
              <a:avLst/>
              <a:gdLst/>
              <a:ahLst/>
              <a:cxnLst/>
              <a:rect l="l" t="t" r="r" b="b"/>
              <a:pathLst>
                <a:path w="26433" h="6848" extrusionOk="0">
                  <a:moveTo>
                    <a:pt x="25861" y="0"/>
                  </a:moveTo>
                  <a:lnTo>
                    <a:pt x="25861" y="0"/>
                  </a:lnTo>
                  <a:cubicBezTo>
                    <a:pt x="25953" y="206"/>
                    <a:pt x="25953" y="480"/>
                    <a:pt x="25861" y="571"/>
                  </a:cubicBezTo>
                  <a:lnTo>
                    <a:pt x="21479" y="5342"/>
                  </a:lnTo>
                  <a:cubicBezTo>
                    <a:pt x="21388" y="5433"/>
                    <a:pt x="21296" y="5524"/>
                    <a:pt x="21205" y="5524"/>
                  </a:cubicBezTo>
                  <a:lnTo>
                    <a:pt x="92" y="6483"/>
                  </a:lnTo>
                  <a:lnTo>
                    <a:pt x="0" y="6483"/>
                  </a:lnTo>
                  <a:cubicBezTo>
                    <a:pt x="92" y="6757"/>
                    <a:pt x="274" y="6848"/>
                    <a:pt x="480" y="6848"/>
                  </a:cubicBezTo>
                  <a:lnTo>
                    <a:pt x="571" y="6848"/>
                  </a:lnTo>
                  <a:lnTo>
                    <a:pt x="21593" y="5912"/>
                  </a:lnTo>
                  <a:cubicBezTo>
                    <a:pt x="21684" y="5912"/>
                    <a:pt x="21867" y="5912"/>
                    <a:pt x="21867" y="5821"/>
                  </a:cubicBezTo>
                  <a:lnTo>
                    <a:pt x="26250" y="1050"/>
                  </a:lnTo>
                  <a:cubicBezTo>
                    <a:pt x="26432" y="868"/>
                    <a:pt x="26432" y="480"/>
                    <a:pt x="26250" y="297"/>
                  </a:cubicBezTo>
                  <a:lnTo>
                    <a:pt x="25861" y="0"/>
                  </a:lnTo>
                  <a:close/>
                </a:path>
              </a:pathLst>
            </a:custGeom>
            <a:solidFill>
              <a:srgbClr val="D4C5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338" name="Google Shape;1338;p53"/>
            <p:cNvGrpSpPr/>
            <p:nvPr/>
          </p:nvGrpSpPr>
          <p:grpSpPr>
            <a:xfrm>
              <a:off x="-1335014" y="2763409"/>
              <a:ext cx="1225985" cy="1367872"/>
              <a:chOff x="-1225989" y="778859"/>
              <a:chExt cx="1225985" cy="1367872"/>
            </a:xfrm>
          </p:grpSpPr>
          <p:sp>
            <p:nvSpPr>
              <p:cNvPr id="1339" name="Google Shape;1339;p53"/>
              <p:cNvSpPr/>
              <p:nvPr/>
            </p:nvSpPr>
            <p:spPr>
              <a:xfrm>
                <a:off x="-1165853" y="939308"/>
                <a:ext cx="928525" cy="240690"/>
              </a:xfrm>
              <a:custGeom>
                <a:avLst/>
                <a:gdLst/>
                <a:ahLst/>
                <a:cxnLst/>
                <a:rect l="l" t="t" r="r" b="b"/>
                <a:pathLst>
                  <a:path w="26433" h="6848" extrusionOk="0">
                    <a:moveTo>
                      <a:pt x="25861" y="0"/>
                    </a:moveTo>
                    <a:lnTo>
                      <a:pt x="25861" y="0"/>
                    </a:lnTo>
                    <a:cubicBezTo>
                      <a:pt x="25953" y="206"/>
                      <a:pt x="25953" y="480"/>
                      <a:pt x="25861" y="571"/>
                    </a:cubicBezTo>
                    <a:lnTo>
                      <a:pt x="21479" y="5342"/>
                    </a:lnTo>
                    <a:cubicBezTo>
                      <a:pt x="21388" y="5433"/>
                      <a:pt x="21296" y="5524"/>
                      <a:pt x="21205" y="5524"/>
                    </a:cubicBezTo>
                    <a:lnTo>
                      <a:pt x="92" y="6483"/>
                    </a:lnTo>
                    <a:lnTo>
                      <a:pt x="0" y="6483"/>
                    </a:lnTo>
                    <a:cubicBezTo>
                      <a:pt x="92" y="6757"/>
                      <a:pt x="274" y="6848"/>
                      <a:pt x="480" y="6848"/>
                    </a:cubicBezTo>
                    <a:lnTo>
                      <a:pt x="571" y="6848"/>
                    </a:lnTo>
                    <a:lnTo>
                      <a:pt x="21593" y="5912"/>
                    </a:lnTo>
                    <a:cubicBezTo>
                      <a:pt x="21684" y="5912"/>
                      <a:pt x="21867" y="5912"/>
                      <a:pt x="21867" y="5821"/>
                    </a:cubicBezTo>
                    <a:lnTo>
                      <a:pt x="26250" y="1050"/>
                    </a:lnTo>
                    <a:cubicBezTo>
                      <a:pt x="26432" y="868"/>
                      <a:pt x="26432" y="480"/>
                      <a:pt x="26250" y="297"/>
                    </a:cubicBezTo>
                    <a:lnTo>
                      <a:pt x="25861" y="0"/>
                    </a:lnTo>
                    <a:close/>
                  </a:path>
                </a:pathLst>
              </a:custGeom>
              <a:solidFill>
                <a:srgbClr val="D4C5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0" name="Google Shape;1340;p53"/>
              <p:cNvSpPr/>
              <p:nvPr/>
            </p:nvSpPr>
            <p:spPr>
              <a:xfrm>
                <a:off x="-1196307" y="778859"/>
                <a:ext cx="945351" cy="388310"/>
              </a:xfrm>
              <a:custGeom>
                <a:avLst/>
                <a:gdLst/>
                <a:ahLst/>
                <a:cxnLst/>
                <a:rect l="l" t="t" r="r" b="b"/>
                <a:pathLst>
                  <a:path w="26912" h="11048" extrusionOk="0">
                    <a:moveTo>
                      <a:pt x="21593" y="0"/>
                    </a:moveTo>
                    <a:lnTo>
                      <a:pt x="479" y="959"/>
                    </a:lnTo>
                    <a:cubicBezTo>
                      <a:pt x="297" y="1050"/>
                      <a:pt x="0" y="1256"/>
                      <a:pt x="0" y="1530"/>
                    </a:cubicBezTo>
                    <a:lnTo>
                      <a:pt x="479" y="10568"/>
                    </a:lnTo>
                    <a:cubicBezTo>
                      <a:pt x="479" y="10842"/>
                      <a:pt x="662" y="11048"/>
                      <a:pt x="959" y="11048"/>
                    </a:cubicBezTo>
                    <a:lnTo>
                      <a:pt x="22072" y="10089"/>
                    </a:lnTo>
                    <a:cubicBezTo>
                      <a:pt x="22163" y="10089"/>
                      <a:pt x="22255" y="9998"/>
                      <a:pt x="22346" y="9907"/>
                    </a:cubicBezTo>
                    <a:lnTo>
                      <a:pt x="26728" y="5136"/>
                    </a:lnTo>
                    <a:cubicBezTo>
                      <a:pt x="26911" y="4953"/>
                      <a:pt x="26820" y="4680"/>
                      <a:pt x="26637" y="4474"/>
                    </a:cubicBezTo>
                    <a:lnTo>
                      <a:pt x="21890" y="206"/>
                    </a:lnTo>
                    <a:cubicBezTo>
                      <a:pt x="21775" y="115"/>
                      <a:pt x="21684" y="0"/>
                      <a:pt x="215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1" name="Google Shape;1341;p53"/>
              <p:cNvSpPr/>
              <p:nvPr/>
            </p:nvSpPr>
            <p:spPr>
              <a:xfrm>
                <a:off x="-1213168" y="1728722"/>
                <a:ext cx="949356" cy="418009"/>
              </a:xfrm>
              <a:custGeom>
                <a:avLst/>
                <a:gdLst/>
                <a:ahLst/>
                <a:cxnLst/>
                <a:rect l="l" t="t" r="r" b="b"/>
                <a:pathLst>
                  <a:path w="27026" h="11893" extrusionOk="0">
                    <a:moveTo>
                      <a:pt x="5821" y="3424"/>
                    </a:moveTo>
                    <a:lnTo>
                      <a:pt x="15316" y="4269"/>
                    </a:lnTo>
                    <a:lnTo>
                      <a:pt x="15043" y="8172"/>
                    </a:lnTo>
                    <a:lnTo>
                      <a:pt x="5433" y="7327"/>
                    </a:lnTo>
                    <a:lnTo>
                      <a:pt x="5821" y="3424"/>
                    </a:lnTo>
                    <a:close/>
                    <a:moveTo>
                      <a:pt x="1347" y="0"/>
                    </a:moveTo>
                    <a:cubicBezTo>
                      <a:pt x="1051" y="0"/>
                      <a:pt x="868" y="183"/>
                      <a:pt x="868" y="366"/>
                    </a:cubicBezTo>
                    <a:lnTo>
                      <a:pt x="1" y="9404"/>
                    </a:lnTo>
                    <a:cubicBezTo>
                      <a:pt x="1" y="9701"/>
                      <a:pt x="206" y="9975"/>
                      <a:pt x="480" y="9975"/>
                    </a:cubicBezTo>
                    <a:lnTo>
                      <a:pt x="21502" y="11778"/>
                    </a:lnTo>
                    <a:lnTo>
                      <a:pt x="21502" y="11892"/>
                    </a:lnTo>
                    <a:cubicBezTo>
                      <a:pt x="21593" y="11892"/>
                      <a:pt x="21799" y="11778"/>
                      <a:pt x="21890" y="11687"/>
                    </a:cubicBezTo>
                    <a:lnTo>
                      <a:pt x="26729" y="7601"/>
                    </a:lnTo>
                    <a:cubicBezTo>
                      <a:pt x="27026" y="7419"/>
                      <a:pt x="27026" y="7122"/>
                      <a:pt x="26820" y="6939"/>
                    </a:cubicBezTo>
                    <a:lnTo>
                      <a:pt x="22735" y="1986"/>
                    </a:lnTo>
                    <a:cubicBezTo>
                      <a:pt x="22643" y="1895"/>
                      <a:pt x="22461" y="1804"/>
                      <a:pt x="22370" y="1804"/>
                    </a:cubicBezTo>
                    <a:lnTo>
                      <a:pt x="1347" y="0"/>
                    </a:lnTo>
                    <a:close/>
                  </a:path>
                </a:pathLst>
              </a:custGeom>
              <a:solidFill>
                <a:srgbClr val="D4C5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2" name="Google Shape;1342;p53"/>
              <p:cNvSpPr/>
              <p:nvPr/>
            </p:nvSpPr>
            <p:spPr>
              <a:xfrm>
                <a:off x="-1225989" y="1711886"/>
                <a:ext cx="945351" cy="418009"/>
              </a:xfrm>
              <a:custGeom>
                <a:avLst/>
                <a:gdLst/>
                <a:ahLst/>
                <a:cxnLst/>
                <a:rect l="l" t="t" r="r" b="b"/>
                <a:pathLst>
                  <a:path w="26912" h="11893" extrusionOk="0">
                    <a:moveTo>
                      <a:pt x="1324" y="0"/>
                    </a:moveTo>
                    <a:cubicBezTo>
                      <a:pt x="1050" y="0"/>
                      <a:pt x="845" y="183"/>
                      <a:pt x="754" y="479"/>
                    </a:cubicBezTo>
                    <a:lnTo>
                      <a:pt x="1" y="9518"/>
                    </a:lnTo>
                    <a:cubicBezTo>
                      <a:pt x="1" y="9792"/>
                      <a:pt x="183" y="9975"/>
                      <a:pt x="480" y="10089"/>
                    </a:cubicBezTo>
                    <a:lnTo>
                      <a:pt x="21388" y="11892"/>
                    </a:lnTo>
                    <a:cubicBezTo>
                      <a:pt x="21593" y="11892"/>
                      <a:pt x="21685" y="11892"/>
                      <a:pt x="21776" y="11801"/>
                    </a:cubicBezTo>
                    <a:lnTo>
                      <a:pt x="26729" y="7692"/>
                    </a:lnTo>
                    <a:cubicBezTo>
                      <a:pt x="26912" y="7510"/>
                      <a:pt x="26912" y="7236"/>
                      <a:pt x="26820" y="6939"/>
                    </a:cubicBezTo>
                    <a:lnTo>
                      <a:pt x="22620" y="2100"/>
                    </a:lnTo>
                    <a:cubicBezTo>
                      <a:pt x="22529" y="1986"/>
                      <a:pt x="22438" y="1895"/>
                      <a:pt x="22346" y="1895"/>
                    </a:cubicBezTo>
                    <a:lnTo>
                      <a:pt x="132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3" name="Google Shape;1343;p53"/>
              <p:cNvSpPr/>
              <p:nvPr/>
            </p:nvSpPr>
            <p:spPr>
              <a:xfrm>
                <a:off x="-1209164" y="1212105"/>
                <a:ext cx="1135391" cy="454914"/>
              </a:xfrm>
              <a:custGeom>
                <a:avLst/>
                <a:gdLst/>
                <a:ahLst/>
                <a:cxnLst/>
                <a:rect l="l" t="t" r="r" b="b"/>
                <a:pathLst>
                  <a:path w="32322" h="12943" extrusionOk="0">
                    <a:moveTo>
                      <a:pt x="24721" y="3630"/>
                    </a:moveTo>
                    <a:lnTo>
                      <a:pt x="24995" y="7237"/>
                    </a:lnTo>
                    <a:lnTo>
                      <a:pt x="7214" y="9040"/>
                    </a:lnTo>
                    <a:lnTo>
                      <a:pt x="6848" y="5433"/>
                    </a:lnTo>
                    <a:lnTo>
                      <a:pt x="24721" y="3630"/>
                    </a:lnTo>
                    <a:close/>
                    <a:moveTo>
                      <a:pt x="29194" y="1"/>
                    </a:moveTo>
                    <a:lnTo>
                      <a:pt x="457" y="2945"/>
                    </a:lnTo>
                    <a:cubicBezTo>
                      <a:pt x="183" y="2945"/>
                      <a:pt x="1" y="3242"/>
                      <a:pt x="92" y="3516"/>
                    </a:cubicBezTo>
                    <a:lnTo>
                      <a:pt x="937" y="12555"/>
                    </a:lnTo>
                    <a:cubicBezTo>
                      <a:pt x="937" y="12760"/>
                      <a:pt x="1233" y="12943"/>
                      <a:pt x="1416" y="12943"/>
                    </a:cubicBezTo>
                    <a:lnTo>
                      <a:pt x="1507" y="12943"/>
                    </a:lnTo>
                    <a:lnTo>
                      <a:pt x="30244" y="10090"/>
                    </a:lnTo>
                    <a:cubicBezTo>
                      <a:pt x="30336" y="10090"/>
                      <a:pt x="30518" y="9998"/>
                      <a:pt x="30610" y="9907"/>
                    </a:cubicBezTo>
                    <a:lnTo>
                      <a:pt x="31956" y="8195"/>
                    </a:lnTo>
                    <a:lnTo>
                      <a:pt x="32321" y="2375"/>
                    </a:lnTo>
                    <a:lnTo>
                      <a:pt x="29560" y="206"/>
                    </a:lnTo>
                    <a:cubicBezTo>
                      <a:pt x="29468" y="92"/>
                      <a:pt x="29377" y="1"/>
                      <a:pt x="29286" y="1"/>
                    </a:cubicBezTo>
                    <a:close/>
                  </a:path>
                </a:pathLst>
              </a:custGeom>
              <a:solidFill>
                <a:srgbClr val="D4C5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4" name="Google Shape;1344;p53"/>
              <p:cNvSpPr/>
              <p:nvPr/>
            </p:nvSpPr>
            <p:spPr>
              <a:xfrm>
                <a:off x="-1222793" y="1204039"/>
                <a:ext cx="1222788" cy="454106"/>
              </a:xfrm>
              <a:custGeom>
                <a:avLst/>
                <a:gdLst/>
                <a:ahLst/>
                <a:cxnLst/>
                <a:rect l="l" t="t" r="r" b="b"/>
                <a:pathLst>
                  <a:path w="34810" h="12920" extrusionOk="0">
                    <a:moveTo>
                      <a:pt x="29194" y="1"/>
                    </a:moveTo>
                    <a:lnTo>
                      <a:pt x="480" y="2945"/>
                    </a:lnTo>
                    <a:cubicBezTo>
                      <a:pt x="183" y="2945"/>
                      <a:pt x="1" y="3219"/>
                      <a:pt x="1" y="3425"/>
                    </a:cubicBezTo>
                    <a:lnTo>
                      <a:pt x="959" y="12441"/>
                    </a:lnTo>
                    <a:cubicBezTo>
                      <a:pt x="959" y="12737"/>
                      <a:pt x="1233" y="12920"/>
                      <a:pt x="1416" y="12920"/>
                    </a:cubicBezTo>
                    <a:lnTo>
                      <a:pt x="30244" y="9975"/>
                    </a:lnTo>
                    <a:cubicBezTo>
                      <a:pt x="30336" y="9975"/>
                      <a:pt x="30427" y="9975"/>
                      <a:pt x="30518" y="9884"/>
                    </a:cubicBezTo>
                    <a:lnTo>
                      <a:pt x="34627" y="4840"/>
                    </a:lnTo>
                    <a:cubicBezTo>
                      <a:pt x="34809" y="4657"/>
                      <a:pt x="34718" y="4360"/>
                      <a:pt x="34513" y="4178"/>
                    </a:cubicBezTo>
                    <a:lnTo>
                      <a:pt x="29582" y="92"/>
                    </a:lnTo>
                    <a:cubicBezTo>
                      <a:pt x="29491" y="1"/>
                      <a:pt x="29286" y="1"/>
                      <a:pt x="291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1360" name="Google Shape;1360;p53"/>
          <p:cNvGrpSpPr/>
          <p:nvPr/>
        </p:nvGrpSpPr>
        <p:grpSpPr>
          <a:xfrm>
            <a:off x="927275" y="373597"/>
            <a:ext cx="2018692" cy="1903359"/>
            <a:chOff x="6772100" y="1105344"/>
            <a:chExt cx="1603791" cy="1331486"/>
          </a:xfrm>
        </p:grpSpPr>
        <p:sp>
          <p:nvSpPr>
            <p:cNvPr id="1361" name="Google Shape;1361;p53"/>
            <p:cNvSpPr/>
            <p:nvPr/>
          </p:nvSpPr>
          <p:spPr>
            <a:xfrm rot="-5400000">
              <a:off x="6908233" y="969211"/>
              <a:ext cx="1331486" cy="1603752"/>
            </a:xfrm>
            <a:custGeom>
              <a:avLst/>
              <a:gdLst/>
              <a:ahLst/>
              <a:cxnLst/>
              <a:rect l="l" t="t" r="r" b="b"/>
              <a:pathLst>
                <a:path w="36047" h="43418" extrusionOk="0">
                  <a:moveTo>
                    <a:pt x="33426" y="0"/>
                  </a:moveTo>
                  <a:lnTo>
                    <a:pt x="1" y="2151"/>
                  </a:lnTo>
                  <a:lnTo>
                    <a:pt x="2062" y="33985"/>
                  </a:lnTo>
                  <a:lnTo>
                    <a:pt x="4481" y="37906"/>
                  </a:lnTo>
                  <a:lnTo>
                    <a:pt x="12233" y="43417"/>
                  </a:lnTo>
                  <a:lnTo>
                    <a:pt x="36047" y="41916"/>
                  </a:lnTo>
                  <a:lnTo>
                    <a:pt x="33426" y="0"/>
                  </a:lnTo>
                  <a:close/>
                </a:path>
              </a:pathLst>
            </a:custGeom>
            <a:solidFill>
              <a:schemeClr val="lt1"/>
            </a:solidFill>
            <a:ln>
              <a:noFill/>
            </a:ln>
            <a:effectLst>
              <a:outerShdw blurRad="57150" dist="19050" dir="5400000" algn="bl" rotWithShape="0">
                <a:srgbClr val="434343">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2" name="Google Shape;1362;p53"/>
            <p:cNvSpPr/>
            <p:nvPr/>
          </p:nvSpPr>
          <p:spPr>
            <a:xfrm rot="-5400000">
              <a:off x="8012149" y="1996956"/>
              <a:ext cx="379053" cy="348431"/>
            </a:xfrm>
            <a:custGeom>
              <a:avLst/>
              <a:gdLst/>
              <a:ahLst/>
              <a:cxnLst/>
              <a:rect l="l" t="t" r="r" b="b"/>
              <a:pathLst>
                <a:path w="10262" h="9433" extrusionOk="0">
                  <a:moveTo>
                    <a:pt x="1" y="0"/>
                  </a:moveTo>
                  <a:cubicBezTo>
                    <a:pt x="2909" y="9191"/>
                    <a:pt x="9437" y="9433"/>
                    <a:pt x="10114" y="9433"/>
                  </a:cubicBezTo>
                  <a:cubicBezTo>
                    <a:pt x="10152" y="9433"/>
                    <a:pt x="10172" y="9432"/>
                    <a:pt x="10172" y="9432"/>
                  </a:cubicBezTo>
                  <a:cubicBezTo>
                    <a:pt x="10172" y="9432"/>
                    <a:pt x="8312" y="5982"/>
                    <a:pt x="10261" y="3540"/>
                  </a:cubicBezTo>
                  <a:cubicBezTo>
                    <a:pt x="10261" y="3540"/>
                    <a:pt x="2891" y="2801"/>
                    <a:pt x="1" y="0"/>
                  </a:cubicBezTo>
                  <a:close/>
                </a:path>
              </a:pathLst>
            </a:custGeom>
            <a:solidFill>
              <a:srgbClr val="D9D9D9"/>
            </a:solidFill>
            <a:ln>
              <a:noFill/>
            </a:ln>
            <a:effectLst>
              <a:outerShdw blurRad="57150" dist="19050" dir="5400000" algn="bl" rotWithShape="0">
                <a:srgbClr val="434343">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63" name="Google Shape;1363;p53"/>
          <p:cNvGrpSpPr/>
          <p:nvPr/>
        </p:nvGrpSpPr>
        <p:grpSpPr>
          <a:xfrm>
            <a:off x="809596" y="373597"/>
            <a:ext cx="408875" cy="408900"/>
            <a:chOff x="6534075" y="1383075"/>
            <a:chExt cx="408875" cy="408900"/>
          </a:xfrm>
        </p:grpSpPr>
        <p:sp>
          <p:nvSpPr>
            <p:cNvPr id="1364" name="Google Shape;1364;p53"/>
            <p:cNvSpPr/>
            <p:nvPr/>
          </p:nvSpPr>
          <p:spPr>
            <a:xfrm rot="-5400000">
              <a:off x="6543588" y="1392613"/>
              <a:ext cx="399375" cy="399350"/>
            </a:xfrm>
            <a:custGeom>
              <a:avLst/>
              <a:gdLst/>
              <a:ahLst/>
              <a:cxnLst/>
              <a:rect l="l" t="t" r="r" b="b"/>
              <a:pathLst>
                <a:path w="15975" h="15974" extrusionOk="0">
                  <a:moveTo>
                    <a:pt x="8043" y="0"/>
                  </a:moveTo>
                  <a:cubicBezTo>
                    <a:pt x="3652" y="0"/>
                    <a:pt x="1" y="3562"/>
                    <a:pt x="1" y="7953"/>
                  </a:cubicBezTo>
                  <a:cubicBezTo>
                    <a:pt x="1" y="12434"/>
                    <a:pt x="3652" y="15973"/>
                    <a:pt x="8043" y="15973"/>
                  </a:cubicBezTo>
                  <a:cubicBezTo>
                    <a:pt x="12412" y="15973"/>
                    <a:pt x="15974" y="12434"/>
                    <a:pt x="15974" y="7953"/>
                  </a:cubicBezTo>
                  <a:cubicBezTo>
                    <a:pt x="15974" y="3562"/>
                    <a:pt x="12412" y="0"/>
                    <a:pt x="8043" y="0"/>
                  </a:cubicBez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5" name="Google Shape;1365;p53"/>
            <p:cNvSpPr/>
            <p:nvPr/>
          </p:nvSpPr>
          <p:spPr>
            <a:xfrm rot="-5400000">
              <a:off x="6534063" y="1383088"/>
              <a:ext cx="399375" cy="399350"/>
            </a:xfrm>
            <a:custGeom>
              <a:avLst/>
              <a:gdLst/>
              <a:ahLst/>
              <a:cxnLst/>
              <a:rect l="l" t="t" r="r" b="b"/>
              <a:pathLst>
                <a:path w="15975" h="15974" extrusionOk="0">
                  <a:moveTo>
                    <a:pt x="8043" y="0"/>
                  </a:moveTo>
                  <a:cubicBezTo>
                    <a:pt x="3652" y="0"/>
                    <a:pt x="1" y="3562"/>
                    <a:pt x="1" y="7953"/>
                  </a:cubicBezTo>
                  <a:cubicBezTo>
                    <a:pt x="1" y="12434"/>
                    <a:pt x="3652" y="15973"/>
                    <a:pt x="8043" y="15973"/>
                  </a:cubicBezTo>
                  <a:cubicBezTo>
                    <a:pt x="12412" y="15973"/>
                    <a:pt x="15974" y="12434"/>
                    <a:pt x="15974" y="7953"/>
                  </a:cubicBezTo>
                  <a:cubicBezTo>
                    <a:pt x="15974" y="3562"/>
                    <a:pt x="12412" y="0"/>
                    <a:pt x="80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366" name="Google Shape;1366;p53"/>
          <p:cNvSpPr/>
          <p:nvPr/>
        </p:nvSpPr>
        <p:spPr>
          <a:xfrm>
            <a:off x="7904865" y="3933733"/>
            <a:ext cx="464534" cy="613101"/>
          </a:xfrm>
          <a:custGeom>
            <a:avLst/>
            <a:gdLst/>
            <a:ahLst/>
            <a:cxnLst/>
            <a:rect l="l" t="t" r="r" b="b"/>
            <a:pathLst>
              <a:path w="10181" h="13429" extrusionOk="0">
                <a:moveTo>
                  <a:pt x="7591" y="0"/>
                </a:moveTo>
                <a:cubicBezTo>
                  <a:pt x="6778" y="0"/>
                  <a:pt x="6011" y="430"/>
                  <a:pt x="5616" y="1220"/>
                </a:cubicBezTo>
                <a:lnTo>
                  <a:pt x="480" y="10715"/>
                </a:lnTo>
                <a:cubicBezTo>
                  <a:pt x="1" y="11674"/>
                  <a:pt x="389" y="12723"/>
                  <a:pt x="1256" y="13203"/>
                </a:cubicBezTo>
                <a:cubicBezTo>
                  <a:pt x="1552" y="13354"/>
                  <a:pt x="1859" y="13428"/>
                  <a:pt x="2156" y="13428"/>
                </a:cubicBezTo>
                <a:cubicBezTo>
                  <a:pt x="2799" y="13428"/>
                  <a:pt x="3394" y="13082"/>
                  <a:pt x="3721" y="12427"/>
                </a:cubicBezTo>
                <a:lnTo>
                  <a:pt x="8195" y="4164"/>
                </a:lnTo>
                <a:cubicBezTo>
                  <a:pt x="8469" y="3502"/>
                  <a:pt x="8286" y="2635"/>
                  <a:pt x="7533" y="2270"/>
                </a:cubicBezTo>
                <a:cubicBezTo>
                  <a:pt x="7320" y="2149"/>
                  <a:pt x="7091" y="2092"/>
                  <a:pt x="6865" y="2092"/>
                </a:cubicBezTo>
                <a:cubicBezTo>
                  <a:pt x="6367" y="2092"/>
                  <a:pt x="5883" y="2369"/>
                  <a:pt x="5616" y="2840"/>
                </a:cubicBezTo>
                <a:lnTo>
                  <a:pt x="2397" y="9003"/>
                </a:lnTo>
                <a:cubicBezTo>
                  <a:pt x="2283" y="9117"/>
                  <a:pt x="2397" y="9208"/>
                  <a:pt x="2397" y="9208"/>
                </a:cubicBezTo>
                <a:cubicBezTo>
                  <a:pt x="2428" y="9239"/>
                  <a:pt x="2458" y="9249"/>
                  <a:pt x="2485" y="9249"/>
                </a:cubicBezTo>
                <a:cubicBezTo>
                  <a:pt x="2539" y="9249"/>
                  <a:pt x="2580" y="9208"/>
                  <a:pt x="2580" y="9208"/>
                </a:cubicBezTo>
                <a:lnTo>
                  <a:pt x="5913" y="3023"/>
                </a:lnTo>
                <a:cubicBezTo>
                  <a:pt x="6101" y="2631"/>
                  <a:pt x="6472" y="2368"/>
                  <a:pt x="6872" y="2368"/>
                </a:cubicBezTo>
                <a:cubicBezTo>
                  <a:pt x="7053" y="2368"/>
                  <a:pt x="7241" y="2422"/>
                  <a:pt x="7419" y="2543"/>
                </a:cubicBezTo>
                <a:cubicBezTo>
                  <a:pt x="7990" y="2840"/>
                  <a:pt x="8195" y="3502"/>
                  <a:pt x="7898" y="4073"/>
                </a:cubicBezTo>
                <a:lnTo>
                  <a:pt x="3539" y="12335"/>
                </a:lnTo>
                <a:cubicBezTo>
                  <a:pt x="3269" y="12875"/>
                  <a:pt x="2723" y="13172"/>
                  <a:pt x="2162" y="13172"/>
                </a:cubicBezTo>
                <a:cubicBezTo>
                  <a:pt x="1916" y="13172"/>
                  <a:pt x="1668" y="13115"/>
                  <a:pt x="1439" y="12997"/>
                </a:cubicBezTo>
                <a:cubicBezTo>
                  <a:pt x="686" y="12632"/>
                  <a:pt x="389" y="11674"/>
                  <a:pt x="777" y="10920"/>
                </a:cubicBezTo>
                <a:lnTo>
                  <a:pt x="5821" y="1311"/>
                </a:lnTo>
                <a:cubicBezTo>
                  <a:pt x="6227" y="630"/>
                  <a:pt x="6920" y="248"/>
                  <a:pt x="7624" y="248"/>
                </a:cubicBezTo>
                <a:cubicBezTo>
                  <a:pt x="7910" y="248"/>
                  <a:pt x="8198" y="311"/>
                  <a:pt x="8469" y="443"/>
                </a:cubicBezTo>
                <a:cubicBezTo>
                  <a:pt x="9519" y="1014"/>
                  <a:pt x="9907" y="2270"/>
                  <a:pt x="9336" y="3205"/>
                </a:cubicBezTo>
                <a:lnTo>
                  <a:pt x="5342" y="10715"/>
                </a:lnTo>
                <a:cubicBezTo>
                  <a:pt x="5342" y="10829"/>
                  <a:pt x="5342" y="10829"/>
                  <a:pt x="5433" y="10920"/>
                </a:cubicBezTo>
                <a:cubicBezTo>
                  <a:pt x="5433" y="10920"/>
                  <a:pt x="5525" y="10920"/>
                  <a:pt x="5616" y="10829"/>
                </a:cubicBezTo>
                <a:lnTo>
                  <a:pt x="9610" y="3297"/>
                </a:lnTo>
                <a:cubicBezTo>
                  <a:pt x="10181" y="2270"/>
                  <a:pt x="9702" y="832"/>
                  <a:pt x="8674" y="261"/>
                </a:cubicBezTo>
                <a:cubicBezTo>
                  <a:pt x="8323" y="85"/>
                  <a:pt x="7952" y="0"/>
                  <a:pt x="7591"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7" name="Google Shape;1367;p53"/>
          <p:cNvSpPr/>
          <p:nvPr/>
        </p:nvSpPr>
        <p:spPr>
          <a:xfrm>
            <a:off x="8291265" y="4170359"/>
            <a:ext cx="286404" cy="671129"/>
          </a:xfrm>
          <a:custGeom>
            <a:avLst/>
            <a:gdLst/>
            <a:ahLst/>
            <a:cxnLst/>
            <a:rect l="l" t="t" r="r" b="b"/>
            <a:pathLst>
              <a:path w="6277" h="14700" extrusionOk="0">
                <a:moveTo>
                  <a:pt x="3859" y="1"/>
                </a:moveTo>
                <a:cubicBezTo>
                  <a:pt x="2821" y="1"/>
                  <a:pt x="1794" y="815"/>
                  <a:pt x="1712" y="1925"/>
                </a:cubicBezTo>
                <a:lnTo>
                  <a:pt x="91" y="12585"/>
                </a:lnTo>
                <a:cubicBezTo>
                  <a:pt x="0" y="13635"/>
                  <a:pt x="662" y="14571"/>
                  <a:pt x="1712" y="14662"/>
                </a:cubicBezTo>
                <a:cubicBezTo>
                  <a:pt x="1829" y="14687"/>
                  <a:pt x="1947" y="14699"/>
                  <a:pt x="2063" y="14699"/>
                </a:cubicBezTo>
                <a:cubicBezTo>
                  <a:pt x="2893" y="14699"/>
                  <a:pt x="3640" y="14077"/>
                  <a:pt x="3721" y="13155"/>
                </a:cubicBezTo>
                <a:lnTo>
                  <a:pt x="5136" y="3934"/>
                </a:lnTo>
                <a:cubicBezTo>
                  <a:pt x="5227" y="3067"/>
                  <a:pt x="4656" y="2405"/>
                  <a:pt x="3903" y="2314"/>
                </a:cubicBezTo>
                <a:cubicBezTo>
                  <a:pt x="3798" y="2285"/>
                  <a:pt x="3693" y="2271"/>
                  <a:pt x="3588" y="2271"/>
                </a:cubicBezTo>
                <a:cubicBezTo>
                  <a:pt x="2947" y="2271"/>
                  <a:pt x="2361" y="2787"/>
                  <a:pt x="2283" y="3455"/>
                </a:cubicBezTo>
                <a:lnTo>
                  <a:pt x="1233" y="10394"/>
                </a:lnTo>
                <a:cubicBezTo>
                  <a:pt x="1233" y="10485"/>
                  <a:pt x="1347" y="10576"/>
                  <a:pt x="1438" y="10576"/>
                </a:cubicBezTo>
                <a:lnTo>
                  <a:pt x="1529" y="10485"/>
                </a:lnTo>
                <a:lnTo>
                  <a:pt x="2579" y="3546"/>
                </a:lnTo>
                <a:cubicBezTo>
                  <a:pt x="2663" y="2939"/>
                  <a:pt x="3151" y="2485"/>
                  <a:pt x="3742" y="2485"/>
                </a:cubicBezTo>
                <a:cubicBezTo>
                  <a:pt x="3795" y="2485"/>
                  <a:pt x="3849" y="2489"/>
                  <a:pt x="3903" y="2496"/>
                </a:cubicBezTo>
                <a:cubicBezTo>
                  <a:pt x="4474" y="2587"/>
                  <a:pt x="4953" y="3158"/>
                  <a:pt x="4862" y="3820"/>
                </a:cubicBezTo>
                <a:lnTo>
                  <a:pt x="3515" y="13155"/>
                </a:lnTo>
                <a:cubicBezTo>
                  <a:pt x="3345" y="13941"/>
                  <a:pt x="2683" y="14489"/>
                  <a:pt x="1893" y="14489"/>
                </a:cubicBezTo>
                <a:cubicBezTo>
                  <a:pt x="1833" y="14489"/>
                  <a:pt x="1773" y="14486"/>
                  <a:pt x="1712" y="14479"/>
                </a:cubicBezTo>
                <a:cubicBezTo>
                  <a:pt x="867" y="14297"/>
                  <a:pt x="297" y="13521"/>
                  <a:pt x="388" y="12676"/>
                </a:cubicBezTo>
                <a:lnTo>
                  <a:pt x="1917" y="1925"/>
                </a:lnTo>
                <a:cubicBezTo>
                  <a:pt x="2081" y="982"/>
                  <a:pt x="2947" y="278"/>
                  <a:pt x="3882" y="278"/>
                </a:cubicBezTo>
                <a:cubicBezTo>
                  <a:pt x="3988" y="278"/>
                  <a:pt x="4094" y="286"/>
                  <a:pt x="4200" y="305"/>
                </a:cubicBezTo>
                <a:cubicBezTo>
                  <a:pt x="5341" y="396"/>
                  <a:pt x="6003" y="1446"/>
                  <a:pt x="5912" y="2496"/>
                </a:cubicBezTo>
                <a:lnTo>
                  <a:pt x="4656" y="10964"/>
                </a:lnTo>
                <a:cubicBezTo>
                  <a:pt x="4656" y="11056"/>
                  <a:pt x="4656" y="11147"/>
                  <a:pt x="4770" y="11147"/>
                </a:cubicBezTo>
                <a:cubicBezTo>
                  <a:pt x="4862" y="11147"/>
                  <a:pt x="4953" y="11056"/>
                  <a:pt x="4953" y="11056"/>
                </a:cubicBezTo>
                <a:lnTo>
                  <a:pt x="6186" y="2587"/>
                </a:lnTo>
                <a:cubicBezTo>
                  <a:pt x="6277" y="1355"/>
                  <a:pt x="5432" y="214"/>
                  <a:pt x="4200" y="31"/>
                </a:cubicBezTo>
                <a:cubicBezTo>
                  <a:pt x="4087" y="11"/>
                  <a:pt x="3973" y="1"/>
                  <a:pt x="3859"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9" name="Google Shape;1369;p53"/>
          <p:cNvSpPr txBox="1">
            <a:spLocks noGrp="1"/>
          </p:cNvSpPr>
          <p:nvPr>
            <p:ph type="title" idx="2"/>
          </p:nvPr>
        </p:nvSpPr>
        <p:spPr>
          <a:xfrm>
            <a:off x="850771" y="643197"/>
            <a:ext cx="2171700" cy="14538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US" sz="2400" b="1" dirty="0" smtClean="0">
                <a:solidFill>
                  <a:schemeClr val="accent1">
                    <a:lumMod val="50000"/>
                  </a:schemeClr>
                </a:solidFill>
                <a:latin typeface="+mn-lt"/>
              </a:rPr>
              <a:t>4. </a:t>
            </a:r>
            <a:r>
              <a:rPr lang="en-US" sz="2400" b="1" dirty="0" err="1" smtClean="0">
                <a:solidFill>
                  <a:schemeClr val="accent1">
                    <a:lumMod val="50000"/>
                  </a:schemeClr>
                </a:solidFill>
                <a:latin typeface="+mn-lt"/>
              </a:rPr>
              <a:t>Báo</a:t>
            </a:r>
            <a:r>
              <a:rPr lang="en-US" sz="2400" b="1" dirty="0" smtClean="0">
                <a:solidFill>
                  <a:schemeClr val="accent1">
                    <a:lumMod val="50000"/>
                  </a:schemeClr>
                </a:solidFill>
                <a:latin typeface="+mn-lt"/>
              </a:rPr>
              <a:t> </a:t>
            </a:r>
            <a:r>
              <a:rPr lang="en-US" sz="2400" b="1" dirty="0" err="1" smtClean="0">
                <a:solidFill>
                  <a:schemeClr val="accent1">
                    <a:lumMod val="50000"/>
                  </a:schemeClr>
                </a:solidFill>
                <a:latin typeface="+mn-lt"/>
              </a:rPr>
              <a:t>cáo</a:t>
            </a:r>
            <a:r>
              <a:rPr lang="en-US" sz="2400" b="1" dirty="0" smtClean="0">
                <a:solidFill>
                  <a:schemeClr val="accent1">
                    <a:lumMod val="50000"/>
                  </a:schemeClr>
                </a:solidFill>
                <a:latin typeface="+mn-lt"/>
              </a:rPr>
              <a:t> </a:t>
            </a:r>
            <a:r>
              <a:rPr lang="en-US" sz="2400" b="1" dirty="0" err="1" smtClean="0">
                <a:solidFill>
                  <a:schemeClr val="accent1">
                    <a:lumMod val="50000"/>
                  </a:schemeClr>
                </a:solidFill>
                <a:latin typeface="+mn-lt"/>
              </a:rPr>
              <a:t>dự</a:t>
            </a:r>
            <a:r>
              <a:rPr lang="en-US" sz="2400" b="1" dirty="0" smtClean="0">
                <a:solidFill>
                  <a:schemeClr val="accent1">
                    <a:lumMod val="50000"/>
                  </a:schemeClr>
                </a:solidFill>
                <a:latin typeface="+mn-lt"/>
              </a:rPr>
              <a:t> </a:t>
            </a:r>
            <a:r>
              <a:rPr lang="en-US" sz="2400" b="1" dirty="0" err="1" smtClean="0">
                <a:solidFill>
                  <a:schemeClr val="accent1">
                    <a:lumMod val="50000"/>
                  </a:schemeClr>
                </a:solidFill>
                <a:latin typeface="+mn-lt"/>
              </a:rPr>
              <a:t>án</a:t>
            </a:r>
            <a:endParaRPr sz="2400" b="1" dirty="0">
              <a:solidFill>
                <a:schemeClr val="accent1">
                  <a:lumMod val="50000"/>
                </a:schemeClr>
              </a:solidFill>
              <a:latin typeface="+mn-lt"/>
            </a:endParaRPr>
          </a:p>
        </p:txBody>
      </p:sp>
      <p:sp>
        <p:nvSpPr>
          <p:cNvPr id="4" name="Rectangle 3"/>
          <p:cNvSpPr/>
          <p:nvPr/>
        </p:nvSpPr>
        <p:spPr>
          <a:xfrm>
            <a:off x="3285770" y="545529"/>
            <a:ext cx="4851363" cy="3831818"/>
          </a:xfrm>
          <a:prstGeom prst="rect">
            <a:avLst/>
          </a:prstGeom>
        </p:spPr>
        <p:txBody>
          <a:bodyPr wrap="square">
            <a:spAutoFit/>
          </a:bodyPr>
          <a:lstStyle/>
          <a:p>
            <a:pPr algn="just">
              <a:lnSpc>
                <a:spcPct val="150000"/>
              </a:lnSpc>
            </a:pPr>
            <a:r>
              <a:rPr lang="en-US" sz="1800" b="1" i="1" dirty="0" smtClean="0"/>
              <a:t>C</a:t>
            </a:r>
            <a:r>
              <a:rPr lang="vi-VN" sz="1800" b="1" i="1" dirty="0" smtClean="0"/>
              <a:t>ác </a:t>
            </a:r>
            <a:r>
              <a:rPr lang="vi-VN" sz="1800" b="1" i="1" dirty="0"/>
              <a:t>nhóm báo cáo kết quả thực hiện </a:t>
            </a:r>
            <a:r>
              <a:rPr lang="en-US" sz="1800" b="1" i="1" dirty="0" smtClean="0"/>
              <a:t>d</a:t>
            </a:r>
            <a:r>
              <a:rPr lang="vi-VN" sz="1800" b="1" i="1" dirty="0" smtClean="0"/>
              <a:t>ự </a:t>
            </a:r>
            <a:r>
              <a:rPr lang="vi-VN" sz="1800" b="1" i="1" dirty="0"/>
              <a:t>án của nhóm gồm các mục:</a:t>
            </a:r>
            <a:endParaRPr lang="vi-VN" sz="1800" b="1" i="1" dirty="0"/>
          </a:p>
          <a:p>
            <a:pPr marL="285750" indent="-285750" algn="just">
              <a:lnSpc>
                <a:spcPct val="150000"/>
              </a:lnSpc>
              <a:buFont typeface="Wingdings" panose="05000000000000000000" pitchFamily="2" charset="2"/>
              <a:buChar char="ü"/>
            </a:pPr>
            <a:r>
              <a:rPr lang="vi-VN" sz="1800" dirty="0" smtClean="0"/>
              <a:t>Ý </a:t>
            </a:r>
            <a:r>
              <a:rPr lang="vi-VN" sz="1800" dirty="0"/>
              <a:t>tưởng thiết kế theo xu hướng thời trang;</a:t>
            </a:r>
            <a:endParaRPr lang="vi-VN" sz="1800" dirty="0"/>
          </a:p>
          <a:p>
            <a:pPr marL="285750" indent="-285750" algn="just">
              <a:lnSpc>
                <a:spcPct val="150000"/>
              </a:lnSpc>
              <a:buFont typeface="Wingdings" panose="05000000000000000000" pitchFamily="2" charset="2"/>
              <a:buChar char="ü"/>
            </a:pPr>
            <a:r>
              <a:rPr lang="vi-VN" sz="1800" dirty="0" smtClean="0"/>
              <a:t>Ý </a:t>
            </a:r>
            <a:r>
              <a:rPr lang="vi-VN" sz="1800" dirty="0"/>
              <a:t>tưởng chọn kiểu đáng bộ trang phục;</a:t>
            </a:r>
            <a:endParaRPr lang="vi-VN" sz="1800" dirty="0"/>
          </a:p>
          <a:p>
            <a:pPr marL="285750" indent="-285750" algn="just">
              <a:lnSpc>
                <a:spcPct val="150000"/>
              </a:lnSpc>
              <a:buFont typeface="Wingdings" panose="05000000000000000000" pitchFamily="2" charset="2"/>
              <a:buChar char="ü"/>
            </a:pPr>
            <a:r>
              <a:rPr lang="vi-VN" sz="1800" dirty="0" smtClean="0"/>
              <a:t>Ý </a:t>
            </a:r>
            <a:r>
              <a:rPr lang="vi-VN" sz="1800" dirty="0"/>
              <a:t>tưởng chọn màu sắc và hoa văn bộ trang phục;</a:t>
            </a:r>
            <a:endParaRPr lang="vi-VN" sz="1800" dirty="0"/>
          </a:p>
          <a:p>
            <a:pPr marL="285750" indent="-285750" algn="just">
              <a:lnSpc>
                <a:spcPct val="150000"/>
              </a:lnSpc>
              <a:buFont typeface="Wingdings" panose="05000000000000000000" pitchFamily="2" charset="2"/>
              <a:buChar char="ü"/>
            </a:pPr>
            <a:r>
              <a:rPr lang="vi-VN" sz="1800" dirty="0" smtClean="0"/>
              <a:t>Ý </a:t>
            </a:r>
            <a:r>
              <a:rPr lang="vi-VN" sz="1800" dirty="0"/>
              <a:t>tưởng chọn vật dụng đi kèm (</a:t>
            </a:r>
            <a:r>
              <a:rPr lang="vi-VN" sz="1800" dirty="0" smtClean="0"/>
              <a:t>n</a:t>
            </a:r>
            <a:r>
              <a:rPr lang="en-US" sz="1800" dirty="0" smtClean="0"/>
              <a:t>ế</a:t>
            </a:r>
            <a:r>
              <a:rPr lang="vi-VN" sz="1800" dirty="0" smtClean="0"/>
              <a:t>u </a:t>
            </a:r>
            <a:r>
              <a:rPr lang="vi-VN" sz="1800" dirty="0"/>
              <a:t>có);</a:t>
            </a:r>
            <a:endParaRPr lang="vi-VN" sz="1800" dirty="0"/>
          </a:p>
          <a:p>
            <a:pPr marL="285750" indent="-285750" algn="just">
              <a:lnSpc>
                <a:spcPct val="150000"/>
              </a:lnSpc>
              <a:buFont typeface="Wingdings" panose="05000000000000000000" pitchFamily="2" charset="2"/>
              <a:buChar char="ü"/>
            </a:pPr>
            <a:r>
              <a:rPr lang="vi-VN" sz="1800" dirty="0" smtClean="0"/>
              <a:t>Tự </a:t>
            </a:r>
            <a:r>
              <a:rPr lang="vi-VN" sz="1800" dirty="0"/>
              <a:t>đánh giá quả trình và kết quả thực hiện, rút kinh nghiệm.</a:t>
            </a:r>
            <a:endParaRPr lang="vi-VN" sz="1800" dirty="0"/>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69"/>
                                        </p:tgtEl>
                                        <p:attrNameLst>
                                          <p:attrName>style.visibility</p:attrName>
                                        </p:attrNameLst>
                                      </p:cBhvr>
                                      <p:to>
                                        <p:strVal val="visible"/>
                                      </p:to>
                                    </p:set>
                                    <p:animEffect transition="in" filter="checkerboard(across)">
                                      <p:cBhvr>
                                        <p:cTn id="7" dur="500"/>
                                        <p:tgtEl>
                                          <p:spTgt spid="1369"/>
                                        </p:tgtEl>
                                      </p:cBhvr>
                                    </p:animEffect>
                                  </p:childTnLst>
                                </p:cTn>
                              </p:par>
                              <p:par>
                                <p:cTn id="8" presetID="5" presetClass="entr" presetSubtype="10" fill="hold" nodeType="withEffect">
                                  <p:stCondLst>
                                    <p:cond delay="0"/>
                                  </p:stCondLst>
                                  <p:childTnLst>
                                    <p:set>
                                      <p:cBhvr>
                                        <p:cTn id="9" dur="1" fill="hold">
                                          <p:stCondLst>
                                            <p:cond delay="0"/>
                                          </p:stCondLst>
                                        </p:cTn>
                                        <p:tgtEl>
                                          <p:spTgt spid="1363"/>
                                        </p:tgtEl>
                                        <p:attrNameLst>
                                          <p:attrName>style.visibility</p:attrName>
                                        </p:attrNameLst>
                                      </p:cBhvr>
                                      <p:to>
                                        <p:strVal val="visible"/>
                                      </p:to>
                                    </p:set>
                                    <p:animEffect transition="in" filter="checkerboard(across)">
                                      <p:cBhvr>
                                        <p:cTn id="10" dur="500"/>
                                        <p:tgtEl>
                                          <p:spTgt spid="1363"/>
                                        </p:tgtEl>
                                      </p:cBhvr>
                                    </p:animEffect>
                                  </p:childTnLst>
                                </p:cTn>
                              </p:par>
                              <p:par>
                                <p:cTn id="11" presetID="5" presetClass="entr" presetSubtype="10" fill="hold" nodeType="withEffect">
                                  <p:stCondLst>
                                    <p:cond delay="0"/>
                                  </p:stCondLst>
                                  <p:childTnLst>
                                    <p:set>
                                      <p:cBhvr>
                                        <p:cTn id="12" dur="1" fill="hold">
                                          <p:stCondLst>
                                            <p:cond delay="0"/>
                                          </p:stCondLst>
                                        </p:cTn>
                                        <p:tgtEl>
                                          <p:spTgt spid="1360"/>
                                        </p:tgtEl>
                                        <p:attrNameLst>
                                          <p:attrName>style.visibility</p:attrName>
                                        </p:attrNameLst>
                                      </p:cBhvr>
                                      <p:to>
                                        <p:strVal val="visible"/>
                                      </p:to>
                                    </p:set>
                                    <p:animEffect transition="in" filter="checkerboard(across)">
                                      <p:cBhvr>
                                        <p:cTn id="13" dur="500"/>
                                        <p:tgtEl>
                                          <p:spTgt spid="136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wipe(left)">
                                      <p:cBhvr>
                                        <p:cTn id="18" dur="500"/>
                                        <p:tgtEl>
                                          <p:spTgt spid="4">
                                            <p:txEl>
                                              <p:pRg st="0" end="0"/>
                                            </p:txEl>
                                          </p:spTgt>
                                        </p:tgtEl>
                                      </p:cBhvr>
                                    </p:animEffect>
                                  </p:childTnLst>
                                </p:cTn>
                              </p:par>
                              <p:par>
                                <p:cTn id="19" presetID="12" presetClass="entr" presetSubtype="1" fill="hold"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 calcmode="lin" valueType="num">
                                      <p:cBhvr additive="base">
                                        <p:cTn id="21" dur="500"/>
                                        <p:tgtEl>
                                          <p:spTgt spid="4">
                                            <p:txEl>
                                              <p:pRg st="1" end="1"/>
                                            </p:txEl>
                                          </p:spTgt>
                                        </p:tgtEl>
                                        <p:attrNameLst>
                                          <p:attrName>ppt_y</p:attrName>
                                        </p:attrNameLst>
                                      </p:cBhvr>
                                      <p:tavLst>
                                        <p:tav tm="0">
                                          <p:val>
                                            <p:strVal val="#ppt_y-#ppt_h*1.125000"/>
                                          </p:val>
                                        </p:tav>
                                        <p:tav tm="100000">
                                          <p:val>
                                            <p:strVal val="#ppt_y"/>
                                          </p:val>
                                        </p:tav>
                                      </p:tavLst>
                                    </p:anim>
                                    <p:animEffect transition="in" filter="wipe(down)">
                                      <p:cBhvr>
                                        <p:cTn id="22" dur="500"/>
                                        <p:tgtEl>
                                          <p:spTgt spid="4">
                                            <p:txEl>
                                              <p:pRg st="1" end="1"/>
                                            </p:txEl>
                                          </p:spTgt>
                                        </p:tgtEl>
                                      </p:cBhvr>
                                    </p:animEffect>
                                  </p:childTnLst>
                                </p:cTn>
                              </p:par>
                              <p:par>
                                <p:cTn id="23" presetID="12" presetClass="entr" presetSubtype="1" fill="hold" nodeType="with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p:tgtEl>
                                          <p:spTgt spid="4">
                                            <p:txEl>
                                              <p:pRg st="2" end="2"/>
                                            </p:txEl>
                                          </p:spTgt>
                                        </p:tgtEl>
                                        <p:attrNameLst>
                                          <p:attrName>ppt_y</p:attrName>
                                        </p:attrNameLst>
                                      </p:cBhvr>
                                      <p:tavLst>
                                        <p:tav tm="0">
                                          <p:val>
                                            <p:strVal val="#ppt_y-#ppt_h*1.125000"/>
                                          </p:val>
                                        </p:tav>
                                        <p:tav tm="100000">
                                          <p:val>
                                            <p:strVal val="#ppt_y"/>
                                          </p:val>
                                        </p:tav>
                                      </p:tavLst>
                                    </p:anim>
                                    <p:animEffect transition="in" filter="wipe(down)">
                                      <p:cBhvr>
                                        <p:cTn id="26" dur="500"/>
                                        <p:tgtEl>
                                          <p:spTgt spid="4">
                                            <p:txEl>
                                              <p:pRg st="2" end="2"/>
                                            </p:txEl>
                                          </p:spTgt>
                                        </p:tgtEl>
                                      </p:cBhvr>
                                    </p:animEffect>
                                  </p:childTnLst>
                                </p:cTn>
                              </p:par>
                              <p:par>
                                <p:cTn id="27" presetID="12" presetClass="entr" presetSubtype="1" fill="hold" nodeType="with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 calcmode="lin" valueType="num">
                                      <p:cBhvr additive="base">
                                        <p:cTn id="29" dur="500"/>
                                        <p:tgtEl>
                                          <p:spTgt spid="4">
                                            <p:txEl>
                                              <p:pRg st="3" end="3"/>
                                            </p:txEl>
                                          </p:spTgt>
                                        </p:tgtEl>
                                        <p:attrNameLst>
                                          <p:attrName>ppt_y</p:attrName>
                                        </p:attrNameLst>
                                      </p:cBhvr>
                                      <p:tavLst>
                                        <p:tav tm="0">
                                          <p:val>
                                            <p:strVal val="#ppt_y-#ppt_h*1.125000"/>
                                          </p:val>
                                        </p:tav>
                                        <p:tav tm="100000">
                                          <p:val>
                                            <p:strVal val="#ppt_y"/>
                                          </p:val>
                                        </p:tav>
                                      </p:tavLst>
                                    </p:anim>
                                    <p:animEffect transition="in" filter="wipe(down)">
                                      <p:cBhvr>
                                        <p:cTn id="30" dur="500"/>
                                        <p:tgtEl>
                                          <p:spTgt spid="4">
                                            <p:txEl>
                                              <p:pRg st="3" end="3"/>
                                            </p:txEl>
                                          </p:spTgt>
                                        </p:tgtEl>
                                      </p:cBhvr>
                                    </p:animEffect>
                                  </p:childTnLst>
                                </p:cTn>
                              </p:par>
                              <p:par>
                                <p:cTn id="31" presetID="12" presetClass="entr" presetSubtype="1" fill="hold" nodeType="with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 calcmode="lin" valueType="num">
                                      <p:cBhvr additive="base">
                                        <p:cTn id="33" dur="500"/>
                                        <p:tgtEl>
                                          <p:spTgt spid="4">
                                            <p:txEl>
                                              <p:pRg st="4" end="4"/>
                                            </p:txEl>
                                          </p:spTgt>
                                        </p:tgtEl>
                                        <p:attrNameLst>
                                          <p:attrName>ppt_y</p:attrName>
                                        </p:attrNameLst>
                                      </p:cBhvr>
                                      <p:tavLst>
                                        <p:tav tm="0">
                                          <p:val>
                                            <p:strVal val="#ppt_y-#ppt_h*1.125000"/>
                                          </p:val>
                                        </p:tav>
                                        <p:tav tm="100000">
                                          <p:val>
                                            <p:strVal val="#ppt_y"/>
                                          </p:val>
                                        </p:tav>
                                      </p:tavLst>
                                    </p:anim>
                                    <p:animEffect transition="in" filter="wipe(down)">
                                      <p:cBhvr>
                                        <p:cTn id="34" dur="500"/>
                                        <p:tgtEl>
                                          <p:spTgt spid="4">
                                            <p:txEl>
                                              <p:pRg st="4" end="4"/>
                                            </p:txEl>
                                          </p:spTgt>
                                        </p:tgtEl>
                                      </p:cBhvr>
                                    </p:animEffect>
                                  </p:childTnLst>
                                </p:cTn>
                              </p:par>
                              <p:par>
                                <p:cTn id="35" presetID="12" presetClass="entr" presetSubtype="1" fill="hold" nodeType="with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p:tgtEl>
                                          <p:spTgt spid="4">
                                            <p:txEl>
                                              <p:pRg st="5" end="5"/>
                                            </p:txEl>
                                          </p:spTgt>
                                        </p:tgtEl>
                                        <p:attrNameLst>
                                          <p:attrName>ppt_y</p:attrName>
                                        </p:attrNameLst>
                                      </p:cBhvr>
                                      <p:tavLst>
                                        <p:tav tm="0">
                                          <p:val>
                                            <p:strVal val="#ppt_y-#ppt_h*1.125000"/>
                                          </p:val>
                                        </p:tav>
                                        <p:tav tm="100000">
                                          <p:val>
                                            <p:strVal val="#ppt_y"/>
                                          </p:val>
                                        </p:tav>
                                      </p:tavLst>
                                    </p:anim>
                                    <p:animEffect transition="in" filter="wipe(down)">
                                      <p:cBhvr>
                                        <p:cTn id="38"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Text Box 99"/>
          <p:cNvSpPr txBox="1"/>
          <p:nvPr/>
        </p:nvSpPr>
        <p:spPr>
          <a:xfrm>
            <a:off x="139065" y="496570"/>
            <a:ext cx="8865870" cy="2245360"/>
          </a:xfrm>
          <a:prstGeom prst="rect">
            <a:avLst/>
          </a:prstGeom>
        </p:spPr>
        <p:style>
          <a:lnRef idx="2">
            <a:schemeClr val="dk1"/>
          </a:lnRef>
          <a:fillRef idx="1">
            <a:schemeClr val="lt1"/>
          </a:fillRef>
          <a:effectRef idx="0">
            <a:schemeClr val="dk1"/>
          </a:effectRef>
          <a:fontRef idx="minor">
            <a:schemeClr val="dk1"/>
          </a:fontRef>
        </p:style>
        <p:txBody>
          <a:bodyPr wrap="square">
            <a:spAutoFit/>
          </a:bodyPr>
          <a:p>
            <a:pPr marL="0" indent="0"/>
            <a:r>
              <a:rPr lang="en-US" sz="2800" b="1">
                <a:latin typeface="Times New Roman" panose="02020603050405020304" charset="0"/>
                <a:cs typeface="Arial" panose="020B0604020202020204" pitchFamily="34" charset="0"/>
              </a:rPr>
              <a:t>Câu </a:t>
            </a:r>
            <a:r>
              <a:rPr lang="en-SG" altLang="en-US" sz="2800" b="1">
                <a:latin typeface="Times New Roman" panose="02020603050405020304" charset="0"/>
                <a:cs typeface="Arial" panose="020B0604020202020204" pitchFamily="34" charset="0"/>
              </a:rPr>
              <a:t>2</a:t>
            </a:r>
            <a:r>
              <a:rPr lang="en-US" sz="2800" b="1">
                <a:latin typeface="Times New Roman" panose="02020603050405020304" charset="0"/>
                <a:cs typeface="Arial" panose="020B0604020202020204" pitchFamily="34" charset="0"/>
              </a:rPr>
              <a:t>: </a:t>
            </a:r>
            <a:r>
              <a:rPr lang="en-US" sz="2800" b="1">
                <a:latin typeface="Times New Roman" panose="02020603050405020304" charset="0"/>
              </a:rPr>
              <a:t>Phong cách thời trang là cách ăn mặc theo:</a:t>
            </a:r>
            <a:endParaRPr lang="en-US" sz="2800" b="1">
              <a:latin typeface="Times New Roman" panose="02020603050405020304" charset="0"/>
            </a:endParaRPr>
          </a:p>
          <a:p>
            <a:pPr marL="0" indent="0"/>
            <a:r>
              <a:rPr lang="en-US" sz="2800">
                <a:latin typeface="Times New Roman" panose="02020603050405020304" charset="0"/>
              </a:rPr>
              <a:t>A. Nhu cầu thẩm mĩ                                </a:t>
            </a:r>
            <a:endParaRPr lang="en-US" sz="2800">
              <a:latin typeface="Times New Roman" panose="02020603050405020304" charset="0"/>
            </a:endParaRPr>
          </a:p>
          <a:p>
            <a:pPr marL="0" indent="0"/>
            <a:r>
              <a:rPr lang="en-US" sz="2800">
                <a:latin typeface="Times New Roman" panose="02020603050405020304" charset="0"/>
              </a:rPr>
              <a:t>B. Sở thích</a:t>
            </a:r>
            <a:endParaRPr lang="en-US" sz="2800">
              <a:latin typeface="Times New Roman" panose="02020603050405020304" charset="0"/>
            </a:endParaRPr>
          </a:p>
          <a:p>
            <a:pPr marL="0" indent="0"/>
            <a:r>
              <a:rPr lang="en-US" sz="2800">
                <a:latin typeface="Times New Roman" panose="02020603050405020304" charset="0"/>
              </a:rPr>
              <a:t>C. Nhu cầu thẩm mĩ và sở thích</a:t>
            </a:r>
            <a:endParaRPr lang="en-US" sz="2800">
              <a:latin typeface="Times New Roman" panose="02020603050405020304" charset="0"/>
            </a:endParaRPr>
          </a:p>
          <a:p>
            <a:pPr marL="0" indent="0"/>
            <a:r>
              <a:rPr lang="en-US" sz="2800">
                <a:latin typeface="Times New Roman" panose="02020603050405020304" charset="0"/>
              </a:rPr>
              <a:t>D. </a:t>
            </a:r>
            <a:r>
              <a:rPr lang="en-SG" altLang="en-US" sz="2800">
                <a:latin typeface="Times New Roman" panose="02020603050405020304" charset="0"/>
              </a:rPr>
              <a:t>Số đông.</a:t>
            </a:r>
            <a:endParaRPr lang="en-SG" altLang="en-US" sz="2800">
              <a:latin typeface="Times New Roman" panose="02020603050405020304" charset="0"/>
            </a:endParaRPr>
          </a:p>
        </p:txBody>
      </p:sp>
    </p:spTree>
  </p:cSld>
  <p:clrMapOvr>
    <a:masterClrMapping/>
  </p:clrMapOvr>
  <p:transition advClick="0" advTm="6000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58"/>
        <p:cNvGrpSpPr/>
        <p:nvPr/>
      </p:nvGrpSpPr>
      <p:grpSpPr>
        <a:xfrm>
          <a:off x="0" y="0"/>
          <a:ext cx="0" cy="0"/>
          <a:chOff x="0" y="0"/>
          <a:chExt cx="0" cy="0"/>
        </a:xfrm>
      </p:grpSpPr>
      <p:grpSp>
        <p:nvGrpSpPr>
          <p:cNvPr id="896" name="Google Shape;896;p40"/>
          <p:cNvGrpSpPr/>
          <p:nvPr/>
        </p:nvGrpSpPr>
        <p:grpSpPr>
          <a:xfrm>
            <a:off x="3141357" y="335889"/>
            <a:ext cx="2951219" cy="916333"/>
            <a:chOff x="1129013" y="1476870"/>
            <a:chExt cx="2529059" cy="1459826"/>
          </a:xfrm>
        </p:grpSpPr>
        <p:grpSp>
          <p:nvGrpSpPr>
            <p:cNvPr id="897" name="Google Shape;897;p40"/>
            <p:cNvGrpSpPr/>
            <p:nvPr/>
          </p:nvGrpSpPr>
          <p:grpSpPr>
            <a:xfrm>
              <a:off x="1133770" y="1476870"/>
              <a:ext cx="2524302" cy="1459826"/>
              <a:chOff x="6725083" y="1045479"/>
              <a:chExt cx="1867778" cy="1660970"/>
            </a:xfrm>
          </p:grpSpPr>
          <p:sp>
            <p:nvSpPr>
              <p:cNvPr id="898" name="Google Shape;898;p40"/>
              <p:cNvSpPr/>
              <p:nvPr/>
            </p:nvSpPr>
            <p:spPr>
              <a:xfrm>
                <a:off x="6725083" y="1045479"/>
                <a:ext cx="1867778" cy="1660970"/>
              </a:xfrm>
              <a:custGeom>
                <a:avLst/>
                <a:gdLst/>
                <a:ahLst/>
                <a:cxnLst/>
                <a:rect l="l" t="t" r="r" b="b"/>
                <a:pathLst>
                  <a:path w="35472" h="35563" extrusionOk="0">
                    <a:moveTo>
                      <a:pt x="571" y="0"/>
                    </a:moveTo>
                    <a:cubicBezTo>
                      <a:pt x="274" y="0"/>
                      <a:pt x="1" y="274"/>
                      <a:pt x="1" y="662"/>
                    </a:cubicBezTo>
                    <a:lnTo>
                      <a:pt x="1" y="34900"/>
                    </a:lnTo>
                    <a:cubicBezTo>
                      <a:pt x="1" y="35265"/>
                      <a:pt x="274" y="35562"/>
                      <a:pt x="571" y="35562"/>
                    </a:cubicBezTo>
                    <a:lnTo>
                      <a:pt x="34900" y="35562"/>
                    </a:lnTo>
                    <a:cubicBezTo>
                      <a:pt x="35174" y="35562"/>
                      <a:pt x="35471" y="35265"/>
                      <a:pt x="35471" y="34900"/>
                    </a:cubicBezTo>
                    <a:lnTo>
                      <a:pt x="35471" y="662"/>
                    </a:lnTo>
                    <a:cubicBezTo>
                      <a:pt x="35471" y="274"/>
                      <a:pt x="35174" y="0"/>
                      <a:pt x="34900" y="0"/>
                    </a:cubicBezTo>
                    <a:close/>
                  </a:path>
                </a:pathLst>
              </a:custGeom>
              <a:solidFill>
                <a:srgbClr val="EC827D"/>
              </a:solidFill>
              <a:ln>
                <a:noFill/>
              </a:ln>
              <a:effectLst>
                <a:outerShdw blurRad="57150" dist="19050" dir="5400000" algn="bl" rotWithShape="0">
                  <a:srgbClr val="434343">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899" name="Google Shape;899;p40"/>
              <p:cNvGrpSpPr/>
              <p:nvPr/>
            </p:nvGrpSpPr>
            <p:grpSpPr>
              <a:xfrm>
                <a:off x="6924591" y="1049729"/>
                <a:ext cx="578688" cy="1656720"/>
                <a:chOff x="6924591" y="1049729"/>
                <a:chExt cx="578688" cy="1656720"/>
              </a:xfrm>
            </p:grpSpPr>
            <p:sp>
              <p:nvSpPr>
                <p:cNvPr id="900" name="Google Shape;900;p40"/>
                <p:cNvSpPr/>
                <p:nvPr/>
              </p:nvSpPr>
              <p:spPr>
                <a:xfrm>
                  <a:off x="7500047" y="2295584"/>
                  <a:ext cx="3232" cy="13672"/>
                </a:xfrm>
                <a:custGeom>
                  <a:avLst/>
                  <a:gdLst/>
                  <a:ahLst/>
                  <a:cxnLst/>
                  <a:rect l="l" t="t" r="r" b="b"/>
                  <a:pathLst>
                    <a:path w="92" h="389" extrusionOk="0">
                      <a:moveTo>
                        <a:pt x="1" y="0"/>
                      </a:moveTo>
                      <a:lnTo>
                        <a:pt x="1" y="388"/>
                      </a:lnTo>
                      <a:lnTo>
                        <a:pt x="92" y="388"/>
                      </a:lnTo>
                      <a:lnTo>
                        <a:pt x="92" y="0"/>
                      </a:lnTo>
                      <a:close/>
                    </a:path>
                  </a:pathLst>
                </a:custGeom>
                <a:solidFill>
                  <a:srgbClr val="EAEA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1" name="Google Shape;901;p40"/>
                <p:cNvSpPr/>
                <p:nvPr/>
              </p:nvSpPr>
              <p:spPr>
                <a:xfrm>
                  <a:off x="6924591" y="1049729"/>
                  <a:ext cx="6055" cy="1656720"/>
                </a:xfrm>
                <a:custGeom>
                  <a:avLst/>
                  <a:gdLst/>
                  <a:ahLst/>
                  <a:cxnLst/>
                  <a:rect l="l" t="t" r="r" b="b"/>
                  <a:pathLst>
                    <a:path w="115" h="35472" extrusionOk="0">
                      <a:moveTo>
                        <a:pt x="1" y="1"/>
                      </a:moveTo>
                      <a:lnTo>
                        <a:pt x="1" y="35471"/>
                      </a:lnTo>
                      <a:lnTo>
                        <a:pt x="115" y="35471"/>
                      </a:lnTo>
                      <a:lnTo>
                        <a:pt x="115" y="1"/>
                      </a:lnTo>
                      <a:close/>
                    </a:path>
                  </a:pathLst>
                </a:custGeom>
                <a:solidFill>
                  <a:srgbClr val="FF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902" name="Google Shape;902;p40"/>
            <p:cNvSpPr/>
            <p:nvPr/>
          </p:nvSpPr>
          <p:spPr>
            <a:xfrm rot="-5400000">
              <a:off x="538313" y="2071800"/>
              <a:ext cx="1452600" cy="271200"/>
            </a:xfrm>
            <a:prstGeom prst="round2SameRect">
              <a:avLst>
                <a:gd name="adj1" fmla="val 11127"/>
                <a:gd name="adj2" fmla="val 0"/>
              </a:avLst>
            </a:prstGeom>
            <a:solidFill>
              <a:srgbClr val="E274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909" name="Google Shape;909;p40"/>
          <p:cNvSpPr txBox="1">
            <a:spLocks noGrp="1"/>
          </p:cNvSpPr>
          <p:nvPr>
            <p:ph type="title"/>
          </p:nvPr>
        </p:nvSpPr>
        <p:spPr>
          <a:xfrm>
            <a:off x="3519321" y="493109"/>
            <a:ext cx="2420729" cy="543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b="1" dirty="0" smtClean="0">
                <a:solidFill>
                  <a:schemeClr val="bg1"/>
                </a:solidFill>
                <a:latin typeface="+mn-lt"/>
              </a:rPr>
              <a:t>VẬN DỤNG</a:t>
            </a:r>
            <a:endParaRPr sz="3200" b="1" dirty="0">
              <a:solidFill>
                <a:schemeClr val="bg1"/>
              </a:solidFill>
              <a:latin typeface="+mn-lt"/>
            </a:endParaRPr>
          </a:p>
        </p:txBody>
      </p:sp>
      <p:grpSp>
        <p:nvGrpSpPr>
          <p:cNvPr id="911" name="Google Shape;911;p40"/>
          <p:cNvGrpSpPr/>
          <p:nvPr/>
        </p:nvGrpSpPr>
        <p:grpSpPr>
          <a:xfrm>
            <a:off x="2888997" y="560159"/>
            <a:ext cx="408875" cy="408900"/>
            <a:chOff x="6534075" y="1383075"/>
            <a:chExt cx="408875" cy="408900"/>
          </a:xfrm>
        </p:grpSpPr>
        <p:sp>
          <p:nvSpPr>
            <p:cNvPr id="912" name="Google Shape;912;p40"/>
            <p:cNvSpPr/>
            <p:nvPr/>
          </p:nvSpPr>
          <p:spPr>
            <a:xfrm rot="-5400000">
              <a:off x="6543588" y="1392613"/>
              <a:ext cx="399375" cy="399350"/>
            </a:xfrm>
            <a:custGeom>
              <a:avLst/>
              <a:gdLst/>
              <a:ahLst/>
              <a:cxnLst/>
              <a:rect l="l" t="t" r="r" b="b"/>
              <a:pathLst>
                <a:path w="15975" h="15974" extrusionOk="0">
                  <a:moveTo>
                    <a:pt x="8043" y="0"/>
                  </a:moveTo>
                  <a:cubicBezTo>
                    <a:pt x="3652" y="0"/>
                    <a:pt x="1" y="3562"/>
                    <a:pt x="1" y="7953"/>
                  </a:cubicBezTo>
                  <a:cubicBezTo>
                    <a:pt x="1" y="12434"/>
                    <a:pt x="3652" y="15973"/>
                    <a:pt x="8043" y="15973"/>
                  </a:cubicBezTo>
                  <a:cubicBezTo>
                    <a:pt x="12412" y="15973"/>
                    <a:pt x="15974" y="12434"/>
                    <a:pt x="15974" y="7953"/>
                  </a:cubicBezTo>
                  <a:cubicBezTo>
                    <a:pt x="15974" y="3562"/>
                    <a:pt x="12412" y="0"/>
                    <a:pt x="8043" y="0"/>
                  </a:cubicBez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3" name="Google Shape;913;p40"/>
            <p:cNvSpPr/>
            <p:nvPr/>
          </p:nvSpPr>
          <p:spPr>
            <a:xfrm rot="-5400000">
              <a:off x="6534063" y="1383088"/>
              <a:ext cx="399375" cy="399350"/>
            </a:xfrm>
            <a:custGeom>
              <a:avLst/>
              <a:gdLst/>
              <a:ahLst/>
              <a:cxnLst/>
              <a:rect l="l" t="t" r="r" b="b"/>
              <a:pathLst>
                <a:path w="15975" h="15974" extrusionOk="0">
                  <a:moveTo>
                    <a:pt x="8043" y="0"/>
                  </a:moveTo>
                  <a:cubicBezTo>
                    <a:pt x="3652" y="0"/>
                    <a:pt x="1" y="3562"/>
                    <a:pt x="1" y="7953"/>
                  </a:cubicBezTo>
                  <a:cubicBezTo>
                    <a:pt x="1" y="12434"/>
                    <a:pt x="3652" y="15973"/>
                    <a:pt x="8043" y="15973"/>
                  </a:cubicBezTo>
                  <a:cubicBezTo>
                    <a:pt x="12412" y="15973"/>
                    <a:pt x="15974" y="12434"/>
                    <a:pt x="15974" y="7953"/>
                  </a:cubicBezTo>
                  <a:cubicBezTo>
                    <a:pt x="15974" y="3562"/>
                    <a:pt x="12412" y="0"/>
                    <a:pt x="80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922" name="Google Shape;922;p40"/>
          <p:cNvSpPr/>
          <p:nvPr/>
        </p:nvSpPr>
        <p:spPr>
          <a:xfrm rot="-9604379">
            <a:off x="968260" y="4325711"/>
            <a:ext cx="357640" cy="471992"/>
          </a:xfrm>
          <a:custGeom>
            <a:avLst/>
            <a:gdLst/>
            <a:ahLst/>
            <a:cxnLst/>
            <a:rect l="l" t="t" r="r" b="b"/>
            <a:pathLst>
              <a:path w="10181" h="13429" extrusionOk="0">
                <a:moveTo>
                  <a:pt x="7591" y="0"/>
                </a:moveTo>
                <a:cubicBezTo>
                  <a:pt x="6778" y="0"/>
                  <a:pt x="6011" y="430"/>
                  <a:pt x="5616" y="1220"/>
                </a:cubicBezTo>
                <a:lnTo>
                  <a:pt x="480" y="10715"/>
                </a:lnTo>
                <a:cubicBezTo>
                  <a:pt x="1" y="11674"/>
                  <a:pt x="389" y="12723"/>
                  <a:pt x="1256" y="13203"/>
                </a:cubicBezTo>
                <a:cubicBezTo>
                  <a:pt x="1552" y="13354"/>
                  <a:pt x="1859" y="13428"/>
                  <a:pt x="2156" y="13428"/>
                </a:cubicBezTo>
                <a:cubicBezTo>
                  <a:pt x="2799" y="13428"/>
                  <a:pt x="3394" y="13082"/>
                  <a:pt x="3721" y="12427"/>
                </a:cubicBezTo>
                <a:lnTo>
                  <a:pt x="8195" y="4164"/>
                </a:lnTo>
                <a:cubicBezTo>
                  <a:pt x="8469" y="3502"/>
                  <a:pt x="8286" y="2635"/>
                  <a:pt x="7533" y="2270"/>
                </a:cubicBezTo>
                <a:cubicBezTo>
                  <a:pt x="7320" y="2149"/>
                  <a:pt x="7091" y="2092"/>
                  <a:pt x="6865" y="2092"/>
                </a:cubicBezTo>
                <a:cubicBezTo>
                  <a:pt x="6367" y="2092"/>
                  <a:pt x="5883" y="2369"/>
                  <a:pt x="5616" y="2840"/>
                </a:cubicBezTo>
                <a:lnTo>
                  <a:pt x="2397" y="9003"/>
                </a:lnTo>
                <a:cubicBezTo>
                  <a:pt x="2283" y="9117"/>
                  <a:pt x="2397" y="9208"/>
                  <a:pt x="2397" y="9208"/>
                </a:cubicBezTo>
                <a:cubicBezTo>
                  <a:pt x="2428" y="9239"/>
                  <a:pt x="2458" y="9249"/>
                  <a:pt x="2485" y="9249"/>
                </a:cubicBezTo>
                <a:cubicBezTo>
                  <a:pt x="2539" y="9249"/>
                  <a:pt x="2580" y="9208"/>
                  <a:pt x="2580" y="9208"/>
                </a:cubicBezTo>
                <a:lnTo>
                  <a:pt x="5913" y="3023"/>
                </a:lnTo>
                <a:cubicBezTo>
                  <a:pt x="6101" y="2631"/>
                  <a:pt x="6472" y="2368"/>
                  <a:pt x="6872" y="2368"/>
                </a:cubicBezTo>
                <a:cubicBezTo>
                  <a:pt x="7053" y="2368"/>
                  <a:pt x="7241" y="2422"/>
                  <a:pt x="7419" y="2543"/>
                </a:cubicBezTo>
                <a:cubicBezTo>
                  <a:pt x="7990" y="2840"/>
                  <a:pt x="8195" y="3502"/>
                  <a:pt x="7898" y="4073"/>
                </a:cubicBezTo>
                <a:lnTo>
                  <a:pt x="3539" y="12335"/>
                </a:lnTo>
                <a:cubicBezTo>
                  <a:pt x="3269" y="12875"/>
                  <a:pt x="2723" y="13172"/>
                  <a:pt x="2162" y="13172"/>
                </a:cubicBezTo>
                <a:cubicBezTo>
                  <a:pt x="1916" y="13172"/>
                  <a:pt x="1668" y="13115"/>
                  <a:pt x="1439" y="12997"/>
                </a:cubicBezTo>
                <a:cubicBezTo>
                  <a:pt x="686" y="12632"/>
                  <a:pt x="389" y="11674"/>
                  <a:pt x="777" y="10920"/>
                </a:cubicBezTo>
                <a:lnTo>
                  <a:pt x="5821" y="1311"/>
                </a:lnTo>
                <a:cubicBezTo>
                  <a:pt x="6227" y="630"/>
                  <a:pt x="6920" y="248"/>
                  <a:pt x="7624" y="248"/>
                </a:cubicBezTo>
                <a:cubicBezTo>
                  <a:pt x="7910" y="248"/>
                  <a:pt x="8198" y="311"/>
                  <a:pt x="8469" y="443"/>
                </a:cubicBezTo>
                <a:cubicBezTo>
                  <a:pt x="9519" y="1014"/>
                  <a:pt x="9907" y="2270"/>
                  <a:pt x="9336" y="3205"/>
                </a:cubicBezTo>
                <a:lnTo>
                  <a:pt x="5342" y="10715"/>
                </a:lnTo>
                <a:cubicBezTo>
                  <a:pt x="5342" y="10829"/>
                  <a:pt x="5342" y="10829"/>
                  <a:pt x="5433" y="10920"/>
                </a:cubicBezTo>
                <a:cubicBezTo>
                  <a:pt x="5433" y="10920"/>
                  <a:pt x="5525" y="10920"/>
                  <a:pt x="5616" y="10829"/>
                </a:cubicBezTo>
                <a:lnTo>
                  <a:pt x="9610" y="3297"/>
                </a:lnTo>
                <a:cubicBezTo>
                  <a:pt x="10181" y="2270"/>
                  <a:pt x="9702" y="832"/>
                  <a:pt x="8674" y="261"/>
                </a:cubicBezTo>
                <a:cubicBezTo>
                  <a:pt x="8323" y="85"/>
                  <a:pt x="7952" y="0"/>
                  <a:pt x="7591"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3" name="Google Shape;923;p40"/>
          <p:cNvSpPr/>
          <p:nvPr/>
        </p:nvSpPr>
        <p:spPr>
          <a:xfrm rot="10301849">
            <a:off x="641874" y="4232012"/>
            <a:ext cx="220499" cy="516680"/>
          </a:xfrm>
          <a:custGeom>
            <a:avLst/>
            <a:gdLst/>
            <a:ahLst/>
            <a:cxnLst/>
            <a:rect l="l" t="t" r="r" b="b"/>
            <a:pathLst>
              <a:path w="6277" h="14700" extrusionOk="0">
                <a:moveTo>
                  <a:pt x="3859" y="1"/>
                </a:moveTo>
                <a:cubicBezTo>
                  <a:pt x="2821" y="1"/>
                  <a:pt x="1794" y="815"/>
                  <a:pt x="1712" y="1925"/>
                </a:cubicBezTo>
                <a:lnTo>
                  <a:pt x="91" y="12585"/>
                </a:lnTo>
                <a:cubicBezTo>
                  <a:pt x="0" y="13635"/>
                  <a:pt x="662" y="14571"/>
                  <a:pt x="1712" y="14662"/>
                </a:cubicBezTo>
                <a:cubicBezTo>
                  <a:pt x="1829" y="14687"/>
                  <a:pt x="1947" y="14699"/>
                  <a:pt x="2063" y="14699"/>
                </a:cubicBezTo>
                <a:cubicBezTo>
                  <a:pt x="2893" y="14699"/>
                  <a:pt x="3640" y="14077"/>
                  <a:pt x="3721" y="13155"/>
                </a:cubicBezTo>
                <a:lnTo>
                  <a:pt x="5136" y="3934"/>
                </a:lnTo>
                <a:cubicBezTo>
                  <a:pt x="5227" y="3067"/>
                  <a:pt x="4656" y="2405"/>
                  <a:pt x="3903" y="2314"/>
                </a:cubicBezTo>
                <a:cubicBezTo>
                  <a:pt x="3798" y="2285"/>
                  <a:pt x="3693" y="2271"/>
                  <a:pt x="3588" y="2271"/>
                </a:cubicBezTo>
                <a:cubicBezTo>
                  <a:pt x="2947" y="2271"/>
                  <a:pt x="2361" y="2787"/>
                  <a:pt x="2283" y="3455"/>
                </a:cubicBezTo>
                <a:lnTo>
                  <a:pt x="1233" y="10394"/>
                </a:lnTo>
                <a:cubicBezTo>
                  <a:pt x="1233" y="10485"/>
                  <a:pt x="1347" y="10576"/>
                  <a:pt x="1438" y="10576"/>
                </a:cubicBezTo>
                <a:lnTo>
                  <a:pt x="1529" y="10485"/>
                </a:lnTo>
                <a:lnTo>
                  <a:pt x="2579" y="3546"/>
                </a:lnTo>
                <a:cubicBezTo>
                  <a:pt x="2663" y="2939"/>
                  <a:pt x="3151" y="2485"/>
                  <a:pt x="3742" y="2485"/>
                </a:cubicBezTo>
                <a:cubicBezTo>
                  <a:pt x="3795" y="2485"/>
                  <a:pt x="3849" y="2489"/>
                  <a:pt x="3903" y="2496"/>
                </a:cubicBezTo>
                <a:cubicBezTo>
                  <a:pt x="4474" y="2587"/>
                  <a:pt x="4953" y="3158"/>
                  <a:pt x="4862" y="3820"/>
                </a:cubicBezTo>
                <a:lnTo>
                  <a:pt x="3515" y="13155"/>
                </a:lnTo>
                <a:cubicBezTo>
                  <a:pt x="3345" y="13941"/>
                  <a:pt x="2683" y="14489"/>
                  <a:pt x="1893" y="14489"/>
                </a:cubicBezTo>
                <a:cubicBezTo>
                  <a:pt x="1833" y="14489"/>
                  <a:pt x="1773" y="14486"/>
                  <a:pt x="1712" y="14479"/>
                </a:cubicBezTo>
                <a:cubicBezTo>
                  <a:pt x="867" y="14297"/>
                  <a:pt x="297" y="13521"/>
                  <a:pt x="388" y="12676"/>
                </a:cubicBezTo>
                <a:lnTo>
                  <a:pt x="1917" y="1925"/>
                </a:lnTo>
                <a:cubicBezTo>
                  <a:pt x="2081" y="982"/>
                  <a:pt x="2947" y="278"/>
                  <a:pt x="3882" y="278"/>
                </a:cubicBezTo>
                <a:cubicBezTo>
                  <a:pt x="3988" y="278"/>
                  <a:pt x="4094" y="286"/>
                  <a:pt x="4200" y="305"/>
                </a:cubicBezTo>
                <a:cubicBezTo>
                  <a:pt x="5341" y="396"/>
                  <a:pt x="6003" y="1446"/>
                  <a:pt x="5912" y="2496"/>
                </a:cubicBezTo>
                <a:lnTo>
                  <a:pt x="4656" y="10964"/>
                </a:lnTo>
                <a:cubicBezTo>
                  <a:pt x="4656" y="11056"/>
                  <a:pt x="4656" y="11147"/>
                  <a:pt x="4770" y="11147"/>
                </a:cubicBezTo>
                <a:cubicBezTo>
                  <a:pt x="4862" y="11147"/>
                  <a:pt x="4953" y="11056"/>
                  <a:pt x="4953" y="11056"/>
                </a:cubicBezTo>
                <a:lnTo>
                  <a:pt x="6186" y="2587"/>
                </a:lnTo>
                <a:cubicBezTo>
                  <a:pt x="6277" y="1355"/>
                  <a:pt x="5432" y="214"/>
                  <a:pt x="4200" y="31"/>
                </a:cubicBezTo>
                <a:cubicBezTo>
                  <a:pt x="4087" y="11"/>
                  <a:pt x="3973" y="1"/>
                  <a:pt x="3859"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 name="TextBox 8"/>
          <p:cNvSpPr txBox="1"/>
          <p:nvPr/>
        </p:nvSpPr>
        <p:spPr>
          <a:xfrm>
            <a:off x="1527223" y="1471957"/>
            <a:ext cx="6607942" cy="4247317"/>
          </a:xfrm>
          <a:prstGeom prst="rect">
            <a:avLst/>
          </a:prstGeom>
          <a:noFill/>
        </p:spPr>
        <p:txBody>
          <a:bodyPr wrap="square" rtlCol="0">
            <a:spAutoFit/>
          </a:bodyPr>
          <a:lstStyle/>
          <a:p>
            <a:pPr marL="342900" indent="-342900" algn="just">
              <a:lnSpc>
                <a:spcPct val="150000"/>
              </a:lnSpc>
              <a:buFont typeface="+mj-lt"/>
              <a:buAutoNum type="arabicPeriod"/>
            </a:pPr>
            <a:r>
              <a:rPr lang="en-US" sz="1800" dirty="0" err="1" smtClean="0"/>
              <a:t>Đồng</a:t>
            </a:r>
            <a:r>
              <a:rPr lang="en-US" sz="1800" dirty="0" smtClean="0"/>
              <a:t> </a:t>
            </a:r>
            <a:r>
              <a:rPr lang="en-US" sz="1800" dirty="0" err="1" smtClean="0"/>
              <a:t>phục</a:t>
            </a:r>
            <a:r>
              <a:rPr lang="en-US" sz="1800" dirty="0" smtClean="0"/>
              <a:t> </a:t>
            </a:r>
            <a:r>
              <a:rPr lang="en-US" sz="1800" dirty="0" err="1" smtClean="0"/>
              <a:t>học</a:t>
            </a:r>
            <a:r>
              <a:rPr lang="en-US" sz="1800" dirty="0" smtClean="0"/>
              <a:t> </a:t>
            </a:r>
            <a:r>
              <a:rPr lang="en-US" sz="1800" dirty="0" err="1" smtClean="0"/>
              <a:t>sinh</a:t>
            </a:r>
            <a:r>
              <a:rPr lang="en-US" sz="1800" dirty="0" smtClean="0"/>
              <a:t> </a:t>
            </a:r>
            <a:r>
              <a:rPr lang="en-US" sz="1800" dirty="0" err="1" smtClean="0"/>
              <a:t>trung</a:t>
            </a:r>
            <a:r>
              <a:rPr lang="en-US" sz="1800" dirty="0" smtClean="0"/>
              <a:t> </a:t>
            </a:r>
            <a:r>
              <a:rPr lang="en-US" sz="1800" dirty="0" err="1" smtClean="0"/>
              <a:t>học</a:t>
            </a:r>
            <a:r>
              <a:rPr lang="en-US" sz="1800" dirty="0" smtClean="0"/>
              <a:t> </a:t>
            </a:r>
            <a:r>
              <a:rPr lang="en-US" sz="1800" dirty="0" err="1" smtClean="0"/>
              <a:t>cơ</a:t>
            </a:r>
            <a:r>
              <a:rPr lang="en-US" sz="1800" dirty="0" smtClean="0"/>
              <a:t> </a:t>
            </a:r>
            <a:r>
              <a:rPr lang="en-US" sz="1800" dirty="0" err="1" smtClean="0"/>
              <a:t>sở</a:t>
            </a:r>
            <a:r>
              <a:rPr lang="en-US" sz="1800" dirty="0" smtClean="0"/>
              <a:t> </a:t>
            </a:r>
            <a:r>
              <a:rPr lang="en-US" sz="1800" dirty="0" err="1" smtClean="0"/>
              <a:t>thường</a:t>
            </a:r>
            <a:r>
              <a:rPr lang="en-US" sz="1800" dirty="0" smtClean="0"/>
              <a:t> </a:t>
            </a:r>
            <a:r>
              <a:rPr lang="en-US" sz="1800" dirty="0" err="1" smtClean="0"/>
              <a:t>có</a:t>
            </a:r>
            <a:r>
              <a:rPr lang="en-US" sz="1800" dirty="0" smtClean="0"/>
              <a:t> </a:t>
            </a:r>
            <a:r>
              <a:rPr lang="en-US" sz="1800" dirty="0" err="1" smtClean="0"/>
              <a:t>đặc</a:t>
            </a:r>
            <a:r>
              <a:rPr lang="en-US" sz="1800" dirty="0" smtClean="0"/>
              <a:t> </a:t>
            </a:r>
            <a:r>
              <a:rPr lang="en-US" sz="1800" dirty="0" err="1" smtClean="0"/>
              <a:t>điểm</a:t>
            </a:r>
            <a:r>
              <a:rPr lang="en-US" sz="1800" dirty="0" smtClean="0"/>
              <a:t> </a:t>
            </a:r>
            <a:r>
              <a:rPr lang="en-US" sz="1800" dirty="0" err="1" smtClean="0"/>
              <a:t>như</a:t>
            </a:r>
            <a:r>
              <a:rPr lang="en-US" sz="1800" dirty="0" smtClean="0"/>
              <a:t> </a:t>
            </a:r>
            <a:r>
              <a:rPr lang="en-US" sz="1800" dirty="0" err="1" smtClean="0"/>
              <a:t>thế</a:t>
            </a:r>
            <a:r>
              <a:rPr lang="en-US" sz="1800" dirty="0" smtClean="0"/>
              <a:t> </a:t>
            </a:r>
            <a:r>
              <a:rPr lang="en-US" sz="1800" dirty="0" err="1" smtClean="0"/>
              <a:t>nào</a:t>
            </a:r>
            <a:r>
              <a:rPr lang="en-US" sz="1800" dirty="0" smtClean="0"/>
              <a:t>?</a:t>
            </a:r>
            <a:endParaRPr lang="en-US" sz="1800" dirty="0" smtClean="0"/>
          </a:p>
          <a:p>
            <a:pPr marL="342900" indent="-342900" algn="just">
              <a:lnSpc>
                <a:spcPct val="150000"/>
              </a:lnSpc>
              <a:buFont typeface="+mj-lt"/>
              <a:buAutoNum type="arabicPeriod"/>
            </a:pPr>
            <a:r>
              <a:rPr lang="en-US" sz="1800" dirty="0" err="1" smtClean="0"/>
              <a:t>Loại</a:t>
            </a:r>
            <a:r>
              <a:rPr lang="en-US" sz="1800" dirty="0" smtClean="0"/>
              <a:t> </a:t>
            </a:r>
            <a:r>
              <a:rPr lang="en-US" sz="1800" dirty="0" err="1" smtClean="0"/>
              <a:t>vải</a:t>
            </a:r>
            <a:r>
              <a:rPr lang="en-US" sz="1800" dirty="0" smtClean="0"/>
              <a:t> </a:t>
            </a:r>
            <a:r>
              <a:rPr lang="en-US" sz="1800" dirty="0" err="1" smtClean="0"/>
              <a:t>nào</a:t>
            </a:r>
            <a:r>
              <a:rPr lang="en-US" sz="1800" dirty="0" smtClean="0"/>
              <a:t> </a:t>
            </a:r>
            <a:r>
              <a:rPr lang="en-US" sz="1800" dirty="0" err="1" smtClean="0"/>
              <a:t>phù</a:t>
            </a:r>
            <a:r>
              <a:rPr lang="en-US" sz="1800" dirty="0" smtClean="0"/>
              <a:t> </a:t>
            </a:r>
            <a:r>
              <a:rPr lang="en-US" sz="1800" dirty="0" err="1" smtClean="0"/>
              <a:t>hợp</a:t>
            </a:r>
            <a:r>
              <a:rPr lang="en-US" sz="1800" dirty="0" smtClean="0"/>
              <a:t> </a:t>
            </a:r>
            <a:r>
              <a:rPr lang="en-US" sz="1800" dirty="0" err="1" smtClean="0"/>
              <a:t>để</a:t>
            </a:r>
            <a:r>
              <a:rPr lang="en-US" sz="1800" dirty="0" smtClean="0"/>
              <a:t> may </a:t>
            </a:r>
            <a:r>
              <a:rPr lang="en-US" sz="1800" dirty="0" err="1" smtClean="0"/>
              <a:t>đồng</a:t>
            </a:r>
            <a:r>
              <a:rPr lang="en-US" sz="1800" dirty="0" smtClean="0"/>
              <a:t> </a:t>
            </a:r>
            <a:r>
              <a:rPr lang="en-US" sz="1800" dirty="0" err="1" smtClean="0"/>
              <a:t>phục</a:t>
            </a:r>
            <a:r>
              <a:rPr lang="en-US" sz="1800" dirty="0" smtClean="0"/>
              <a:t> </a:t>
            </a:r>
            <a:r>
              <a:rPr lang="en-US" sz="1800" dirty="0" err="1" smtClean="0"/>
              <a:t>học</a:t>
            </a:r>
            <a:r>
              <a:rPr lang="en-US" sz="1800" dirty="0" smtClean="0"/>
              <a:t> </a:t>
            </a:r>
            <a:r>
              <a:rPr lang="en-US" sz="1800" dirty="0" err="1" smtClean="0"/>
              <a:t>sinh</a:t>
            </a:r>
            <a:r>
              <a:rPr lang="en-US" sz="1800" dirty="0" smtClean="0"/>
              <a:t>?</a:t>
            </a:r>
            <a:endParaRPr lang="en-US" sz="1800" dirty="0" smtClean="0"/>
          </a:p>
          <a:p>
            <a:pPr marL="342900" indent="-342900" algn="just">
              <a:lnSpc>
                <a:spcPct val="150000"/>
              </a:lnSpc>
              <a:buFont typeface="+mj-lt"/>
              <a:buAutoNum type="arabicPeriod"/>
            </a:pPr>
            <a:r>
              <a:rPr lang="en-US" sz="1800" dirty="0" err="1" smtClean="0"/>
              <a:t>Kiểu</a:t>
            </a:r>
            <a:r>
              <a:rPr lang="en-US" sz="1800" dirty="0" smtClean="0"/>
              <a:t> may </a:t>
            </a:r>
            <a:r>
              <a:rPr lang="en-US" sz="1800" dirty="0" err="1" smtClean="0"/>
              <a:t>và</a:t>
            </a:r>
            <a:r>
              <a:rPr lang="en-US" sz="1800" dirty="0" smtClean="0"/>
              <a:t> </a:t>
            </a:r>
            <a:r>
              <a:rPr lang="en-US" sz="1800" dirty="0" err="1" smtClean="0"/>
              <a:t>màu</a:t>
            </a:r>
            <a:r>
              <a:rPr lang="en-US" sz="1800" dirty="0" smtClean="0"/>
              <a:t> </a:t>
            </a:r>
            <a:r>
              <a:rPr lang="en-US" sz="1800" dirty="0" err="1" smtClean="0"/>
              <a:t>sắc</a:t>
            </a:r>
            <a:r>
              <a:rPr lang="en-US" sz="1800" dirty="0" smtClean="0"/>
              <a:t> </a:t>
            </a:r>
            <a:r>
              <a:rPr lang="en-US" sz="1800" dirty="0" err="1" smtClean="0"/>
              <a:t>của</a:t>
            </a:r>
            <a:r>
              <a:rPr lang="en-US" sz="1800" dirty="0" smtClean="0"/>
              <a:t> </a:t>
            </a:r>
            <a:r>
              <a:rPr lang="en-US" sz="1800" dirty="0" err="1" smtClean="0"/>
              <a:t>trang</a:t>
            </a:r>
            <a:r>
              <a:rPr lang="en-US" sz="1800" dirty="0" smtClean="0"/>
              <a:t> </a:t>
            </a:r>
            <a:r>
              <a:rPr lang="en-US" sz="1800" dirty="0" err="1" smtClean="0"/>
              <a:t>phục</a:t>
            </a:r>
            <a:r>
              <a:rPr lang="en-US" sz="1800" dirty="0" smtClean="0"/>
              <a:t> </a:t>
            </a:r>
            <a:r>
              <a:rPr lang="en-US" sz="1800" dirty="0" err="1" smtClean="0"/>
              <a:t>như</a:t>
            </a:r>
            <a:r>
              <a:rPr lang="en-US" sz="1800" dirty="0" smtClean="0"/>
              <a:t> </a:t>
            </a:r>
            <a:r>
              <a:rPr lang="en-US" sz="1800" dirty="0" err="1" smtClean="0"/>
              <a:t>thế</a:t>
            </a:r>
            <a:r>
              <a:rPr lang="en-US" sz="1800" dirty="0" smtClean="0"/>
              <a:t> </a:t>
            </a:r>
            <a:r>
              <a:rPr lang="en-US" sz="1800" dirty="0" err="1" smtClean="0"/>
              <a:t>nào</a:t>
            </a:r>
            <a:r>
              <a:rPr lang="en-US" sz="1800" dirty="0" smtClean="0"/>
              <a:t> </a:t>
            </a:r>
            <a:r>
              <a:rPr lang="en-US" sz="1800" dirty="0" err="1" smtClean="0"/>
              <a:t>để</a:t>
            </a:r>
            <a:r>
              <a:rPr lang="en-US" sz="1800" dirty="0" smtClean="0"/>
              <a:t> </a:t>
            </a:r>
            <a:r>
              <a:rPr lang="en-US" sz="1800" dirty="0" err="1" smtClean="0"/>
              <a:t>phù</a:t>
            </a:r>
            <a:r>
              <a:rPr lang="en-US" sz="1800" dirty="0" smtClean="0"/>
              <a:t> </a:t>
            </a:r>
            <a:r>
              <a:rPr lang="en-US" sz="1800" dirty="0" err="1" smtClean="0"/>
              <a:t>hợp</a:t>
            </a:r>
            <a:r>
              <a:rPr lang="en-US" sz="1800" dirty="0" smtClean="0"/>
              <a:t> </a:t>
            </a:r>
            <a:r>
              <a:rPr lang="en-US" sz="1800" dirty="0" err="1" smtClean="0"/>
              <a:t>với</a:t>
            </a:r>
            <a:r>
              <a:rPr lang="en-US" sz="1800" dirty="0" smtClean="0"/>
              <a:t> </a:t>
            </a:r>
            <a:r>
              <a:rPr lang="en-US" sz="1800" dirty="0" err="1" smtClean="0"/>
              <a:t>các</a:t>
            </a:r>
            <a:r>
              <a:rPr lang="en-US" sz="1800" dirty="0" smtClean="0"/>
              <a:t> </a:t>
            </a:r>
            <a:r>
              <a:rPr lang="en-US" sz="1800" dirty="0" err="1" smtClean="0"/>
              <a:t>hoạt</a:t>
            </a:r>
            <a:r>
              <a:rPr lang="en-US" sz="1800" dirty="0" smtClean="0"/>
              <a:t> </a:t>
            </a:r>
            <a:r>
              <a:rPr lang="en-US" sz="1800" dirty="0" err="1" smtClean="0"/>
              <a:t>động</a:t>
            </a:r>
            <a:r>
              <a:rPr lang="en-US" sz="1800" dirty="0" smtClean="0"/>
              <a:t> </a:t>
            </a:r>
            <a:r>
              <a:rPr lang="en-US" sz="1800" dirty="0" err="1" smtClean="0"/>
              <a:t>học</a:t>
            </a:r>
            <a:r>
              <a:rPr lang="en-US" sz="1800" dirty="0" smtClean="0"/>
              <a:t> </a:t>
            </a:r>
            <a:r>
              <a:rPr lang="en-US" sz="1800" dirty="0" err="1" smtClean="0"/>
              <a:t>tập</a:t>
            </a:r>
            <a:r>
              <a:rPr lang="en-US" sz="1800" dirty="0" smtClean="0"/>
              <a:t> </a:t>
            </a:r>
            <a:r>
              <a:rPr lang="en-US" sz="1800" dirty="0" err="1" smtClean="0"/>
              <a:t>và</a:t>
            </a:r>
            <a:r>
              <a:rPr lang="en-US" sz="1800" dirty="0" smtClean="0"/>
              <a:t> </a:t>
            </a:r>
            <a:r>
              <a:rPr lang="en-US" sz="1800" dirty="0" err="1" smtClean="0"/>
              <a:t>sinh</a:t>
            </a:r>
            <a:r>
              <a:rPr lang="en-US" sz="1800" dirty="0" smtClean="0"/>
              <a:t> </a:t>
            </a:r>
            <a:r>
              <a:rPr lang="en-US" sz="1800" dirty="0" err="1" smtClean="0"/>
              <a:t>hoạt</a:t>
            </a:r>
            <a:r>
              <a:rPr lang="en-US" sz="1800" dirty="0" smtClean="0"/>
              <a:t> </a:t>
            </a:r>
            <a:r>
              <a:rPr lang="en-US" sz="1800" dirty="0" err="1" smtClean="0"/>
              <a:t>tại</a:t>
            </a:r>
            <a:r>
              <a:rPr lang="en-US" sz="1800" dirty="0" smtClean="0"/>
              <a:t> </a:t>
            </a:r>
            <a:r>
              <a:rPr lang="en-US" sz="1800" dirty="0" err="1" smtClean="0"/>
              <a:t>trường</a:t>
            </a:r>
            <a:r>
              <a:rPr lang="en-US" sz="1800" dirty="0" smtClean="0"/>
              <a:t>?</a:t>
            </a:r>
            <a:endParaRPr lang="en-US" sz="1800" dirty="0" smtClean="0"/>
          </a:p>
          <a:p>
            <a:pPr marL="342900" indent="-342900" algn="just">
              <a:lnSpc>
                <a:spcPct val="150000"/>
              </a:lnSpc>
              <a:buFont typeface="+mj-lt"/>
              <a:buAutoNum type="arabicPeriod"/>
            </a:pPr>
            <a:r>
              <a:rPr lang="en-US" sz="1800" dirty="0" err="1" smtClean="0"/>
              <a:t>Bộ</a:t>
            </a:r>
            <a:r>
              <a:rPr lang="en-US" sz="1800" dirty="0" smtClean="0"/>
              <a:t> </a:t>
            </a:r>
            <a:r>
              <a:rPr lang="en-US" sz="1800" dirty="0" err="1" smtClean="0"/>
              <a:t>đồng</a:t>
            </a:r>
            <a:r>
              <a:rPr lang="en-US" sz="1800" dirty="0" smtClean="0"/>
              <a:t> </a:t>
            </a:r>
            <a:r>
              <a:rPr lang="en-US" sz="1800" dirty="0" err="1" smtClean="0"/>
              <a:t>phục</a:t>
            </a:r>
            <a:r>
              <a:rPr lang="en-US" sz="1800" dirty="0" smtClean="0"/>
              <a:t> </a:t>
            </a:r>
            <a:r>
              <a:rPr lang="en-US" sz="1800" dirty="0" err="1" smtClean="0"/>
              <a:t>có</a:t>
            </a:r>
            <a:r>
              <a:rPr lang="en-US" sz="1800" dirty="0" smtClean="0"/>
              <a:t> </a:t>
            </a:r>
            <a:r>
              <a:rPr lang="en-US" sz="1800" dirty="0" err="1" smtClean="0"/>
              <a:t>họa</a:t>
            </a:r>
            <a:r>
              <a:rPr lang="en-US" sz="1800" dirty="0" smtClean="0"/>
              <a:t> </a:t>
            </a:r>
            <a:r>
              <a:rPr lang="en-US" sz="1800" dirty="0" err="1" smtClean="0"/>
              <a:t>tiết</a:t>
            </a:r>
            <a:r>
              <a:rPr lang="en-US" sz="1800" dirty="0" smtClean="0"/>
              <a:t> </a:t>
            </a:r>
            <a:r>
              <a:rPr lang="en-US" sz="1800" dirty="0" err="1" smtClean="0"/>
              <a:t>trang</a:t>
            </a:r>
            <a:r>
              <a:rPr lang="en-US" sz="1800" dirty="0" smtClean="0"/>
              <a:t> </a:t>
            </a:r>
            <a:r>
              <a:rPr lang="en-US" sz="1800" dirty="0" err="1" smtClean="0"/>
              <a:t>trí</a:t>
            </a:r>
            <a:r>
              <a:rPr lang="en-US" sz="1800" dirty="0" smtClean="0"/>
              <a:t> </a:t>
            </a:r>
            <a:r>
              <a:rPr lang="en-US" sz="1800" dirty="0" err="1" smtClean="0"/>
              <a:t>ra</a:t>
            </a:r>
            <a:r>
              <a:rPr lang="en-US" sz="1800" dirty="0" smtClean="0"/>
              <a:t> </a:t>
            </a:r>
            <a:r>
              <a:rPr lang="en-US" sz="1800" dirty="0" err="1" smtClean="0"/>
              <a:t>sao</a:t>
            </a:r>
            <a:r>
              <a:rPr lang="en-US" sz="1800" dirty="0" smtClean="0"/>
              <a:t> </a:t>
            </a:r>
            <a:r>
              <a:rPr lang="en-US" sz="1800" dirty="0" err="1" smtClean="0"/>
              <a:t>để</a:t>
            </a:r>
            <a:r>
              <a:rPr lang="en-US" sz="1800" dirty="0" smtClean="0"/>
              <a:t> </a:t>
            </a:r>
            <a:r>
              <a:rPr lang="en-US" sz="1800" dirty="0" err="1" smtClean="0"/>
              <a:t>tạo</a:t>
            </a:r>
            <a:r>
              <a:rPr lang="en-US" sz="1800" dirty="0" smtClean="0"/>
              <a:t> </a:t>
            </a:r>
            <a:r>
              <a:rPr lang="en-US" sz="1800" dirty="0" err="1" smtClean="0"/>
              <a:t>điểm</a:t>
            </a:r>
            <a:r>
              <a:rPr lang="en-US" sz="1800" dirty="0" smtClean="0"/>
              <a:t> </a:t>
            </a:r>
            <a:r>
              <a:rPr lang="en-US" sz="1800" dirty="0" err="1" smtClean="0"/>
              <a:t>nhấn</a:t>
            </a:r>
            <a:r>
              <a:rPr lang="en-US" sz="1800" dirty="0" smtClean="0"/>
              <a:t> </a:t>
            </a:r>
            <a:r>
              <a:rPr lang="en-US" sz="1800" dirty="0" err="1" smtClean="0"/>
              <a:t>và</a:t>
            </a:r>
            <a:r>
              <a:rPr lang="en-US" sz="1800" dirty="0" smtClean="0"/>
              <a:t> </a:t>
            </a:r>
            <a:r>
              <a:rPr lang="en-US" sz="1800" dirty="0" err="1" smtClean="0"/>
              <a:t>đạt</a:t>
            </a:r>
            <a:r>
              <a:rPr lang="en-US" sz="1800" dirty="0" smtClean="0"/>
              <a:t> </a:t>
            </a:r>
            <a:r>
              <a:rPr lang="en-US" sz="1800" dirty="0" err="1" smtClean="0"/>
              <a:t>yêu</a:t>
            </a:r>
            <a:r>
              <a:rPr lang="en-US" sz="1800" dirty="0" smtClean="0"/>
              <a:t> </a:t>
            </a:r>
            <a:r>
              <a:rPr lang="en-US" sz="1800" dirty="0" err="1" smtClean="0"/>
              <a:t>cầu</a:t>
            </a:r>
            <a:r>
              <a:rPr lang="en-US" sz="1800" dirty="0" smtClean="0"/>
              <a:t> </a:t>
            </a:r>
            <a:r>
              <a:rPr lang="en-US" sz="1800" dirty="0" err="1" smtClean="0"/>
              <a:t>thẩm</a:t>
            </a:r>
            <a:r>
              <a:rPr lang="en-US" sz="1800" dirty="0" smtClean="0"/>
              <a:t> </a:t>
            </a:r>
            <a:r>
              <a:rPr lang="en-US" sz="1800" dirty="0" err="1" smtClean="0"/>
              <a:t>mĩ</a:t>
            </a:r>
            <a:r>
              <a:rPr lang="en-US" sz="1800" dirty="0" smtClean="0"/>
              <a:t>?</a:t>
            </a:r>
            <a:endParaRPr lang="en-US" sz="1800" dirty="0" smtClean="0"/>
          </a:p>
          <a:p>
            <a:pPr marL="342900" indent="-342900" algn="just">
              <a:lnSpc>
                <a:spcPct val="150000"/>
              </a:lnSpc>
              <a:buFont typeface="+mj-lt"/>
              <a:buAutoNum type="arabicPeriod"/>
            </a:pPr>
            <a:endParaRPr lang="en-US" sz="1800" dirty="0" smtClean="0"/>
          </a:p>
          <a:p>
            <a:pPr marL="342900" indent="-342900" algn="just">
              <a:lnSpc>
                <a:spcPct val="150000"/>
              </a:lnSpc>
              <a:buFont typeface="+mj-lt"/>
              <a:buAutoNum type="arabicPeriod"/>
            </a:pPr>
            <a:endParaRPr lang="en-US" sz="1800" dirty="0" smtClean="0"/>
          </a:p>
          <a:p>
            <a:pPr marL="342900" indent="-342900" algn="just">
              <a:lnSpc>
                <a:spcPct val="150000"/>
              </a:lnSpc>
              <a:buFont typeface="+mj-lt"/>
              <a:buAutoNum type="arabicPeriod"/>
            </a:pPr>
            <a:endParaRPr lang="en-US" sz="1800" dirty="0"/>
          </a:p>
        </p:txBody>
      </p:sp>
      <p:pic>
        <p:nvPicPr>
          <p:cNvPr id="10" name="Picture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20937837">
            <a:off x="7636405" y="4184332"/>
            <a:ext cx="1430885" cy="939686"/>
          </a:xfrm>
          <a:prstGeom prst="rect">
            <a:avLst/>
          </a:prstGeom>
        </p:spPr>
      </p:pic>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404277">
            <a:off x="6731770" y="281858"/>
            <a:ext cx="1014717" cy="1030978"/>
          </a:xfrm>
          <a:prstGeom prst="rect">
            <a:avLst/>
          </a:prstGeom>
        </p:spPr>
      </p:pic>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750" fill="hold"/>
                                        <p:tgtEl>
                                          <p:spTgt spid="9">
                                            <p:txEl>
                                              <p:pRg st="0" end="0"/>
                                            </p:txEl>
                                          </p:spTgt>
                                        </p:tgtEl>
                                        <p:attrNameLst>
                                          <p:attrName>ppt_w</p:attrName>
                                        </p:attrNameLst>
                                      </p:cBhvr>
                                      <p:tavLst>
                                        <p:tav tm="0">
                                          <p:val>
                                            <p:strVal val="#ppt_w+.3"/>
                                          </p:val>
                                        </p:tav>
                                        <p:tav tm="100000">
                                          <p:val>
                                            <p:strVal val="#ppt_w"/>
                                          </p:val>
                                        </p:tav>
                                      </p:tavLst>
                                    </p:anim>
                                    <p:anim calcmode="lin" valueType="num">
                                      <p:cBhvr>
                                        <p:cTn id="8" dur="750" fill="hold"/>
                                        <p:tgtEl>
                                          <p:spTgt spid="9">
                                            <p:txEl>
                                              <p:pRg st="0" end="0"/>
                                            </p:txEl>
                                          </p:spTgt>
                                        </p:tgtEl>
                                        <p:attrNameLst>
                                          <p:attrName>ppt_h</p:attrName>
                                        </p:attrNameLst>
                                      </p:cBhvr>
                                      <p:tavLst>
                                        <p:tav tm="0">
                                          <p:val>
                                            <p:strVal val="#ppt_h"/>
                                          </p:val>
                                        </p:tav>
                                        <p:tav tm="100000">
                                          <p:val>
                                            <p:strVal val="#ppt_h"/>
                                          </p:val>
                                        </p:tav>
                                      </p:tavLst>
                                    </p:anim>
                                    <p:animEffect transition="in" filter="fade">
                                      <p:cBhvr>
                                        <p:cTn id="9" dur="750"/>
                                        <p:tgtEl>
                                          <p:spTgt spid="9">
                                            <p:txEl>
                                              <p:pRg st="0" end="0"/>
                                            </p:txEl>
                                          </p:spTgt>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 calcmode="lin" valueType="num">
                                      <p:cBhvr>
                                        <p:cTn id="12" dur="750" fill="hold"/>
                                        <p:tgtEl>
                                          <p:spTgt spid="9">
                                            <p:txEl>
                                              <p:pRg st="1" end="1"/>
                                            </p:txEl>
                                          </p:spTgt>
                                        </p:tgtEl>
                                        <p:attrNameLst>
                                          <p:attrName>ppt_w</p:attrName>
                                        </p:attrNameLst>
                                      </p:cBhvr>
                                      <p:tavLst>
                                        <p:tav tm="0">
                                          <p:val>
                                            <p:strVal val="#ppt_w+.3"/>
                                          </p:val>
                                        </p:tav>
                                        <p:tav tm="100000">
                                          <p:val>
                                            <p:strVal val="#ppt_w"/>
                                          </p:val>
                                        </p:tav>
                                      </p:tavLst>
                                    </p:anim>
                                    <p:anim calcmode="lin" valueType="num">
                                      <p:cBhvr>
                                        <p:cTn id="13" dur="750" fill="hold"/>
                                        <p:tgtEl>
                                          <p:spTgt spid="9">
                                            <p:txEl>
                                              <p:pRg st="1" end="1"/>
                                            </p:txEl>
                                          </p:spTgt>
                                        </p:tgtEl>
                                        <p:attrNameLst>
                                          <p:attrName>ppt_h</p:attrName>
                                        </p:attrNameLst>
                                      </p:cBhvr>
                                      <p:tavLst>
                                        <p:tav tm="0">
                                          <p:val>
                                            <p:strVal val="#ppt_h"/>
                                          </p:val>
                                        </p:tav>
                                        <p:tav tm="100000">
                                          <p:val>
                                            <p:strVal val="#ppt_h"/>
                                          </p:val>
                                        </p:tav>
                                      </p:tavLst>
                                    </p:anim>
                                    <p:animEffect transition="in" filter="fade">
                                      <p:cBhvr>
                                        <p:cTn id="14" dur="750"/>
                                        <p:tgtEl>
                                          <p:spTgt spid="9">
                                            <p:txEl>
                                              <p:pRg st="1" end="1"/>
                                            </p:txEl>
                                          </p:spTgt>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 calcmode="lin" valueType="num">
                                      <p:cBhvr>
                                        <p:cTn id="17" dur="750" fill="hold"/>
                                        <p:tgtEl>
                                          <p:spTgt spid="9">
                                            <p:txEl>
                                              <p:pRg st="2" end="2"/>
                                            </p:txEl>
                                          </p:spTgt>
                                        </p:tgtEl>
                                        <p:attrNameLst>
                                          <p:attrName>ppt_w</p:attrName>
                                        </p:attrNameLst>
                                      </p:cBhvr>
                                      <p:tavLst>
                                        <p:tav tm="0">
                                          <p:val>
                                            <p:strVal val="#ppt_w+.3"/>
                                          </p:val>
                                        </p:tav>
                                        <p:tav tm="100000">
                                          <p:val>
                                            <p:strVal val="#ppt_w"/>
                                          </p:val>
                                        </p:tav>
                                      </p:tavLst>
                                    </p:anim>
                                    <p:anim calcmode="lin" valueType="num">
                                      <p:cBhvr>
                                        <p:cTn id="18" dur="750" fill="hold"/>
                                        <p:tgtEl>
                                          <p:spTgt spid="9">
                                            <p:txEl>
                                              <p:pRg st="2" end="2"/>
                                            </p:txEl>
                                          </p:spTgt>
                                        </p:tgtEl>
                                        <p:attrNameLst>
                                          <p:attrName>ppt_h</p:attrName>
                                        </p:attrNameLst>
                                      </p:cBhvr>
                                      <p:tavLst>
                                        <p:tav tm="0">
                                          <p:val>
                                            <p:strVal val="#ppt_h"/>
                                          </p:val>
                                        </p:tav>
                                        <p:tav tm="100000">
                                          <p:val>
                                            <p:strVal val="#ppt_h"/>
                                          </p:val>
                                        </p:tav>
                                      </p:tavLst>
                                    </p:anim>
                                    <p:animEffect transition="in" filter="fade">
                                      <p:cBhvr>
                                        <p:cTn id="19" dur="750"/>
                                        <p:tgtEl>
                                          <p:spTgt spid="9">
                                            <p:txEl>
                                              <p:pRg st="2" end="2"/>
                                            </p:txEl>
                                          </p:spTgt>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 calcmode="lin" valueType="num">
                                      <p:cBhvr>
                                        <p:cTn id="22" dur="750" fill="hold"/>
                                        <p:tgtEl>
                                          <p:spTgt spid="9">
                                            <p:txEl>
                                              <p:pRg st="3" end="3"/>
                                            </p:txEl>
                                          </p:spTgt>
                                        </p:tgtEl>
                                        <p:attrNameLst>
                                          <p:attrName>ppt_w</p:attrName>
                                        </p:attrNameLst>
                                      </p:cBhvr>
                                      <p:tavLst>
                                        <p:tav tm="0">
                                          <p:val>
                                            <p:strVal val="#ppt_w+.3"/>
                                          </p:val>
                                        </p:tav>
                                        <p:tav tm="100000">
                                          <p:val>
                                            <p:strVal val="#ppt_w"/>
                                          </p:val>
                                        </p:tav>
                                      </p:tavLst>
                                    </p:anim>
                                    <p:anim calcmode="lin" valueType="num">
                                      <p:cBhvr>
                                        <p:cTn id="23" dur="750" fill="hold"/>
                                        <p:tgtEl>
                                          <p:spTgt spid="9">
                                            <p:txEl>
                                              <p:pRg st="3" end="3"/>
                                            </p:txEl>
                                          </p:spTgt>
                                        </p:tgtEl>
                                        <p:attrNameLst>
                                          <p:attrName>ppt_h</p:attrName>
                                        </p:attrNameLst>
                                      </p:cBhvr>
                                      <p:tavLst>
                                        <p:tav tm="0">
                                          <p:val>
                                            <p:strVal val="#ppt_h"/>
                                          </p:val>
                                        </p:tav>
                                        <p:tav tm="100000">
                                          <p:val>
                                            <p:strVal val="#ppt_h"/>
                                          </p:val>
                                        </p:tav>
                                      </p:tavLst>
                                    </p:anim>
                                    <p:animEffect transition="in" filter="fade">
                                      <p:cBhvr>
                                        <p:cTn id="24" dur="75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75"/>
        <p:cNvGrpSpPr/>
        <p:nvPr/>
      </p:nvGrpSpPr>
      <p:grpSpPr>
        <a:xfrm>
          <a:off x="0" y="0"/>
          <a:ext cx="0" cy="0"/>
          <a:chOff x="0" y="0"/>
          <a:chExt cx="0" cy="0"/>
        </a:xfrm>
      </p:grpSpPr>
      <p:grpSp>
        <p:nvGrpSpPr>
          <p:cNvPr id="1376" name="Google Shape;1376;p54"/>
          <p:cNvGrpSpPr/>
          <p:nvPr/>
        </p:nvGrpSpPr>
        <p:grpSpPr>
          <a:xfrm rot="-300150" flipH="1">
            <a:off x="3275831" y="1037867"/>
            <a:ext cx="2525712" cy="1674959"/>
            <a:chOff x="988798" y="2971500"/>
            <a:chExt cx="2374495" cy="1674944"/>
          </a:xfrm>
        </p:grpSpPr>
        <p:sp>
          <p:nvSpPr>
            <p:cNvPr id="1377" name="Google Shape;1377;p54"/>
            <p:cNvSpPr/>
            <p:nvPr/>
          </p:nvSpPr>
          <p:spPr>
            <a:xfrm rot="414624">
              <a:off x="1107715" y="3092273"/>
              <a:ext cx="2094119" cy="1433397"/>
            </a:xfrm>
            <a:custGeom>
              <a:avLst/>
              <a:gdLst/>
              <a:ahLst/>
              <a:cxnLst/>
              <a:rect l="l" t="t" r="r" b="b"/>
              <a:pathLst>
                <a:path w="57361" h="57338" extrusionOk="0">
                  <a:moveTo>
                    <a:pt x="54690" y="0"/>
                  </a:moveTo>
                  <a:lnTo>
                    <a:pt x="0" y="2648"/>
                  </a:lnTo>
                  <a:lnTo>
                    <a:pt x="2671" y="57337"/>
                  </a:lnTo>
                  <a:lnTo>
                    <a:pt x="57360" y="54689"/>
                  </a:lnTo>
                  <a:lnTo>
                    <a:pt x="5469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8" name="Google Shape;1378;p54"/>
            <p:cNvSpPr/>
            <p:nvPr/>
          </p:nvSpPr>
          <p:spPr>
            <a:xfrm rot="5400000">
              <a:off x="975660" y="4069502"/>
              <a:ext cx="485075" cy="458800"/>
            </a:xfrm>
            <a:custGeom>
              <a:avLst/>
              <a:gdLst/>
              <a:ahLst/>
              <a:cxnLst/>
              <a:rect l="l" t="t" r="r" b="b"/>
              <a:pathLst>
                <a:path w="19403" h="18352" extrusionOk="0">
                  <a:moveTo>
                    <a:pt x="15202" y="0"/>
                  </a:moveTo>
                  <a:lnTo>
                    <a:pt x="1" y="13696"/>
                  </a:lnTo>
                  <a:lnTo>
                    <a:pt x="1895" y="14084"/>
                  </a:lnTo>
                  <a:lnTo>
                    <a:pt x="1895" y="15407"/>
                  </a:lnTo>
                  <a:lnTo>
                    <a:pt x="3128" y="15795"/>
                  </a:lnTo>
                  <a:lnTo>
                    <a:pt x="4178" y="16937"/>
                  </a:lnTo>
                  <a:lnTo>
                    <a:pt x="4086" y="18352"/>
                  </a:lnTo>
                  <a:lnTo>
                    <a:pt x="4086" y="18352"/>
                  </a:lnTo>
                  <a:lnTo>
                    <a:pt x="19402" y="4657"/>
                  </a:lnTo>
                  <a:lnTo>
                    <a:pt x="17120" y="4086"/>
                  </a:lnTo>
                  <a:lnTo>
                    <a:pt x="17394" y="2945"/>
                  </a:lnTo>
                  <a:lnTo>
                    <a:pt x="16252" y="2945"/>
                  </a:lnTo>
                  <a:lnTo>
                    <a:pt x="16070" y="1804"/>
                  </a:lnTo>
                  <a:lnTo>
                    <a:pt x="15111" y="1712"/>
                  </a:lnTo>
                  <a:lnTo>
                    <a:pt x="15202" y="0"/>
                  </a:lnTo>
                  <a:close/>
                </a:path>
              </a:pathLst>
            </a:custGeom>
            <a:solidFill>
              <a:srgbClr val="BEE1F4">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9" name="Google Shape;1379;p54"/>
            <p:cNvSpPr/>
            <p:nvPr/>
          </p:nvSpPr>
          <p:spPr>
            <a:xfrm rot="414581">
              <a:off x="2850418" y="3096967"/>
              <a:ext cx="487907" cy="444533"/>
            </a:xfrm>
            <a:custGeom>
              <a:avLst/>
              <a:gdLst/>
              <a:ahLst/>
              <a:cxnLst/>
              <a:rect l="l" t="t" r="r" b="b"/>
              <a:pathLst>
                <a:path w="19517" h="17782" extrusionOk="0">
                  <a:moveTo>
                    <a:pt x="3995" y="0"/>
                  </a:moveTo>
                  <a:lnTo>
                    <a:pt x="3904" y="1986"/>
                  </a:lnTo>
                  <a:lnTo>
                    <a:pt x="2580" y="2169"/>
                  </a:lnTo>
                  <a:lnTo>
                    <a:pt x="2397" y="3515"/>
                  </a:lnTo>
                  <a:lnTo>
                    <a:pt x="1439" y="4656"/>
                  </a:lnTo>
                  <a:lnTo>
                    <a:pt x="1" y="4748"/>
                  </a:lnTo>
                  <a:lnTo>
                    <a:pt x="15613" y="17781"/>
                  </a:lnTo>
                  <a:lnTo>
                    <a:pt x="15796" y="15499"/>
                  </a:lnTo>
                  <a:lnTo>
                    <a:pt x="16937" y="15499"/>
                  </a:lnTo>
                  <a:lnTo>
                    <a:pt x="16846" y="14449"/>
                  </a:lnTo>
                  <a:lnTo>
                    <a:pt x="17896" y="14061"/>
                  </a:lnTo>
                  <a:lnTo>
                    <a:pt x="17804" y="13125"/>
                  </a:lnTo>
                  <a:lnTo>
                    <a:pt x="19516" y="12919"/>
                  </a:lnTo>
                  <a:lnTo>
                    <a:pt x="3995" y="0"/>
                  </a:lnTo>
                  <a:close/>
                </a:path>
              </a:pathLst>
            </a:custGeom>
            <a:solidFill>
              <a:srgbClr val="BEE1F4">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84" name="Google Shape;1384;p54"/>
          <p:cNvGrpSpPr/>
          <p:nvPr/>
        </p:nvGrpSpPr>
        <p:grpSpPr>
          <a:xfrm>
            <a:off x="5076820" y="3128808"/>
            <a:ext cx="2978120" cy="1674944"/>
            <a:chOff x="988798" y="2971500"/>
            <a:chExt cx="2374495" cy="1674944"/>
          </a:xfrm>
        </p:grpSpPr>
        <p:sp>
          <p:nvSpPr>
            <p:cNvPr id="1385" name="Google Shape;1385;p54"/>
            <p:cNvSpPr/>
            <p:nvPr/>
          </p:nvSpPr>
          <p:spPr>
            <a:xfrm rot="414624">
              <a:off x="1107715" y="3092273"/>
              <a:ext cx="2094119" cy="1433397"/>
            </a:xfrm>
            <a:custGeom>
              <a:avLst/>
              <a:gdLst/>
              <a:ahLst/>
              <a:cxnLst/>
              <a:rect l="l" t="t" r="r" b="b"/>
              <a:pathLst>
                <a:path w="57361" h="57338" extrusionOk="0">
                  <a:moveTo>
                    <a:pt x="54690" y="0"/>
                  </a:moveTo>
                  <a:lnTo>
                    <a:pt x="0" y="2648"/>
                  </a:lnTo>
                  <a:lnTo>
                    <a:pt x="2671" y="57337"/>
                  </a:lnTo>
                  <a:lnTo>
                    <a:pt x="57360" y="54689"/>
                  </a:lnTo>
                  <a:lnTo>
                    <a:pt x="5469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6" name="Google Shape;1386;p54"/>
            <p:cNvSpPr/>
            <p:nvPr/>
          </p:nvSpPr>
          <p:spPr>
            <a:xfrm rot="5400000">
              <a:off x="975660" y="4069502"/>
              <a:ext cx="485075" cy="458800"/>
            </a:xfrm>
            <a:custGeom>
              <a:avLst/>
              <a:gdLst/>
              <a:ahLst/>
              <a:cxnLst/>
              <a:rect l="l" t="t" r="r" b="b"/>
              <a:pathLst>
                <a:path w="19403" h="18352" extrusionOk="0">
                  <a:moveTo>
                    <a:pt x="15202" y="0"/>
                  </a:moveTo>
                  <a:lnTo>
                    <a:pt x="1" y="13696"/>
                  </a:lnTo>
                  <a:lnTo>
                    <a:pt x="1895" y="14084"/>
                  </a:lnTo>
                  <a:lnTo>
                    <a:pt x="1895" y="15407"/>
                  </a:lnTo>
                  <a:lnTo>
                    <a:pt x="3128" y="15795"/>
                  </a:lnTo>
                  <a:lnTo>
                    <a:pt x="4178" y="16937"/>
                  </a:lnTo>
                  <a:lnTo>
                    <a:pt x="4086" y="18352"/>
                  </a:lnTo>
                  <a:lnTo>
                    <a:pt x="4086" y="18352"/>
                  </a:lnTo>
                  <a:lnTo>
                    <a:pt x="19402" y="4657"/>
                  </a:lnTo>
                  <a:lnTo>
                    <a:pt x="17120" y="4086"/>
                  </a:lnTo>
                  <a:lnTo>
                    <a:pt x="17394" y="2945"/>
                  </a:lnTo>
                  <a:lnTo>
                    <a:pt x="16252" y="2945"/>
                  </a:lnTo>
                  <a:lnTo>
                    <a:pt x="16070" y="1804"/>
                  </a:lnTo>
                  <a:lnTo>
                    <a:pt x="15111" y="1712"/>
                  </a:lnTo>
                  <a:lnTo>
                    <a:pt x="15202" y="0"/>
                  </a:lnTo>
                  <a:close/>
                </a:path>
              </a:pathLst>
            </a:custGeom>
            <a:solidFill>
              <a:srgbClr val="606BF1">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7" name="Google Shape;1387;p54"/>
            <p:cNvSpPr/>
            <p:nvPr/>
          </p:nvSpPr>
          <p:spPr>
            <a:xfrm rot="414581">
              <a:off x="2850418" y="3096967"/>
              <a:ext cx="487907" cy="444533"/>
            </a:xfrm>
            <a:custGeom>
              <a:avLst/>
              <a:gdLst/>
              <a:ahLst/>
              <a:cxnLst/>
              <a:rect l="l" t="t" r="r" b="b"/>
              <a:pathLst>
                <a:path w="19517" h="17782" extrusionOk="0">
                  <a:moveTo>
                    <a:pt x="3995" y="0"/>
                  </a:moveTo>
                  <a:lnTo>
                    <a:pt x="3904" y="1986"/>
                  </a:lnTo>
                  <a:lnTo>
                    <a:pt x="2580" y="2169"/>
                  </a:lnTo>
                  <a:lnTo>
                    <a:pt x="2397" y="3515"/>
                  </a:lnTo>
                  <a:lnTo>
                    <a:pt x="1439" y="4656"/>
                  </a:lnTo>
                  <a:lnTo>
                    <a:pt x="1" y="4748"/>
                  </a:lnTo>
                  <a:lnTo>
                    <a:pt x="15613" y="17781"/>
                  </a:lnTo>
                  <a:lnTo>
                    <a:pt x="15796" y="15499"/>
                  </a:lnTo>
                  <a:lnTo>
                    <a:pt x="16937" y="15499"/>
                  </a:lnTo>
                  <a:lnTo>
                    <a:pt x="16846" y="14449"/>
                  </a:lnTo>
                  <a:lnTo>
                    <a:pt x="17896" y="14061"/>
                  </a:lnTo>
                  <a:lnTo>
                    <a:pt x="17804" y="13125"/>
                  </a:lnTo>
                  <a:lnTo>
                    <a:pt x="19516" y="12919"/>
                  </a:lnTo>
                  <a:lnTo>
                    <a:pt x="3995" y="0"/>
                  </a:lnTo>
                  <a:close/>
                </a:path>
              </a:pathLst>
            </a:custGeom>
            <a:solidFill>
              <a:srgbClr val="606BF1">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388" name="Google Shape;1388;p54"/>
          <p:cNvSpPr txBox="1">
            <a:spLocks noGrp="1"/>
          </p:cNvSpPr>
          <p:nvPr>
            <p:ph type="title"/>
          </p:nvPr>
        </p:nvSpPr>
        <p:spPr>
          <a:xfrm>
            <a:off x="414875" y="487775"/>
            <a:ext cx="84582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3200" b="1" dirty="0" smtClean="0">
                <a:solidFill>
                  <a:schemeClr val="accent1">
                    <a:lumMod val="50000"/>
                  </a:schemeClr>
                </a:solidFill>
                <a:latin typeface="+mn-lt"/>
              </a:rPr>
              <a:t>HƯỚNG DẪN VỀ NHÀ</a:t>
            </a:r>
            <a:endParaRPr sz="3200" b="1" dirty="0">
              <a:solidFill>
                <a:schemeClr val="accent1">
                  <a:lumMod val="50000"/>
                </a:schemeClr>
              </a:solidFill>
              <a:latin typeface="+mn-lt"/>
            </a:endParaRPr>
          </a:p>
        </p:txBody>
      </p:sp>
      <p:grpSp>
        <p:nvGrpSpPr>
          <p:cNvPr id="1389" name="Google Shape;1389;p54"/>
          <p:cNvGrpSpPr/>
          <p:nvPr/>
        </p:nvGrpSpPr>
        <p:grpSpPr>
          <a:xfrm>
            <a:off x="988798" y="3095325"/>
            <a:ext cx="2374495" cy="1674944"/>
            <a:chOff x="988798" y="2971500"/>
            <a:chExt cx="2374495" cy="1674944"/>
          </a:xfrm>
        </p:grpSpPr>
        <p:sp>
          <p:nvSpPr>
            <p:cNvPr id="1390" name="Google Shape;1390;p54"/>
            <p:cNvSpPr/>
            <p:nvPr/>
          </p:nvSpPr>
          <p:spPr>
            <a:xfrm rot="414624">
              <a:off x="1107715" y="3092273"/>
              <a:ext cx="2094119" cy="1433397"/>
            </a:xfrm>
            <a:custGeom>
              <a:avLst/>
              <a:gdLst/>
              <a:ahLst/>
              <a:cxnLst/>
              <a:rect l="l" t="t" r="r" b="b"/>
              <a:pathLst>
                <a:path w="57361" h="57338" extrusionOk="0">
                  <a:moveTo>
                    <a:pt x="54690" y="0"/>
                  </a:moveTo>
                  <a:lnTo>
                    <a:pt x="0" y="2648"/>
                  </a:lnTo>
                  <a:lnTo>
                    <a:pt x="2671" y="57337"/>
                  </a:lnTo>
                  <a:lnTo>
                    <a:pt x="57360" y="54689"/>
                  </a:lnTo>
                  <a:lnTo>
                    <a:pt x="5469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1" name="Google Shape;1391;p54"/>
            <p:cNvSpPr/>
            <p:nvPr/>
          </p:nvSpPr>
          <p:spPr>
            <a:xfrm rot="5400000">
              <a:off x="975660" y="4069502"/>
              <a:ext cx="485075" cy="458800"/>
            </a:xfrm>
            <a:custGeom>
              <a:avLst/>
              <a:gdLst/>
              <a:ahLst/>
              <a:cxnLst/>
              <a:rect l="l" t="t" r="r" b="b"/>
              <a:pathLst>
                <a:path w="19403" h="18352" extrusionOk="0">
                  <a:moveTo>
                    <a:pt x="15202" y="0"/>
                  </a:moveTo>
                  <a:lnTo>
                    <a:pt x="1" y="13696"/>
                  </a:lnTo>
                  <a:lnTo>
                    <a:pt x="1895" y="14084"/>
                  </a:lnTo>
                  <a:lnTo>
                    <a:pt x="1895" y="15407"/>
                  </a:lnTo>
                  <a:lnTo>
                    <a:pt x="3128" y="15795"/>
                  </a:lnTo>
                  <a:lnTo>
                    <a:pt x="4178" y="16937"/>
                  </a:lnTo>
                  <a:lnTo>
                    <a:pt x="4086" y="18352"/>
                  </a:lnTo>
                  <a:lnTo>
                    <a:pt x="4086" y="18352"/>
                  </a:lnTo>
                  <a:lnTo>
                    <a:pt x="19402" y="4657"/>
                  </a:lnTo>
                  <a:lnTo>
                    <a:pt x="17120" y="4086"/>
                  </a:lnTo>
                  <a:lnTo>
                    <a:pt x="17394" y="2945"/>
                  </a:lnTo>
                  <a:lnTo>
                    <a:pt x="16252" y="2945"/>
                  </a:lnTo>
                  <a:lnTo>
                    <a:pt x="16070" y="1804"/>
                  </a:lnTo>
                  <a:lnTo>
                    <a:pt x="15111" y="1712"/>
                  </a:lnTo>
                  <a:lnTo>
                    <a:pt x="15202" y="0"/>
                  </a:lnTo>
                  <a:close/>
                </a:path>
              </a:pathLst>
            </a:custGeom>
            <a:solidFill>
              <a:srgbClr val="FFEA73">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2" name="Google Shape;1392;p54"/>
            <p:cNvSpPr/>
            <p:nvPr/>
          </p:nvSpPr>
          <p:spPr>
            <a:xfrm rot="414581">
              <a:off x="2850418" y="3096967"/>
              <a:ext cx="487907" cy="444533"/>
            </a:xfrm>
            <a:custGeom>
              <a:avLst/>
              <a:gdLst/>
              <a:ahLst/>
              <a:cxnLst/>
              <a:rect l="l" t="t" r="r" b="b"/>
              <a:pathLst>
                <a:path w="19517" h="17782" extrusionOk="0">
                  <a:moveTo>
                    <a:pt x="3995" y="0"/>
                  </a:moveTo>
                  <a:lnTo>
                    <a:pt x="3904" y="1986"/>
                  </a:lnTo>
                  <a:lnTo>
                    <a:pt x="2580" y="2169"/>
                  </a:lnTo>
                  <a:lnTo>
                    <a:pt x="2397" y="3515"/>
                  </a:lnTo>
                  <a:lnTo>
                    <a:pt x="1439" y="4656"/>
                  </a:lnTo>
                  <a:lnTo>
                    <a:pt x="1" y="4748"/>
                  </a:lnTo>
                  <a:lnTo>
                    <a:pt x="15613" y="17781"/>
                  </a:lnTo>
                  <a:lnTo>
                    <a:pt x="15796" y="15499"/>
                  </a:lnTo>
                  <a:lnTo>
                    <a:pt x="16937" y="15499"/>
                  </a:lnTo>
                  <a:lnTo>
                    <a:pt x="16846" y="14449"/>
                  </a:lnTo>
                  <a:lnTo>
                    <a:pt x="17896" y="14061"/>
                  </a:lnTo>
                  <a:lnTo>
                    <a:pt x="17804" y="13125"/>
                  </a:lnTo>
                  <a:lnTo>
                    <a:pt x="19516" y="12919"/>
                  </a:lnTo>
                  <a:lnTo>
                    <a:pt x="3995" y="0"/>
                  </a:lnTo>
                  <a:close/>
                </a:path>
              </a:pathLst>
            </a:custGeom>
            <a:solidFill>
              <a:srgbClr val="FFEA73">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393" name="Google Shape;1393;p54"/>
          <p:cNvSpPr/>
          <p:nvPr/>
        </p:nvSpPr>
        <p:spPr>
          <a:xfrm rot="300091">
            <a:off x="1558359" y="2686067"/>
            <a:ext cx="1476221" cy="333372"/>
          </a:xfrm>
          <a:prstGeom prst="homePlate">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000" b="1" dirty="0">
                <a:solidFill>
                  <a:srgbClr val="434343"/>
                </a:solidFill>
                <a:latin typeface="+mn-lt"/>
                <a:ea typeface="Mansalva"/>
                <a:cs typeface="Mansalva"/>
                <a:sym typeface="Mansalva"/>
              </a:rPr>
              <a:t>01</a:t>
            </a:r>
            <a:endParaRPr sz="2000" b="1" dirty="0">
              <a:solidFill>
                <a:srgbClr val="434343"/>
              </a:solidFill>
              <a:latin typeface="+mn-lt"/>
              <a:ea typeface="Mansalva"/>
              <a:cs typeface="Mansalva"/>
              <a:sym typeface="Mansalva"/>
            </a:endParaRPr>
          </a:p>
        </p:txBody>
      </p:sp>
      <p:sp>
        <p:nvSpPr>
          <p:cNvPr id="1396" name="Google Shape;1396;p54"/>
          <p:cNvSpPr/>
          <p:nvPr/>
        </p:nvSpPr>
        <p:spPr>
          <a:xfrm rot="-552923">
            <a:off x="3912660" y="2725100"/>
            <a:ext cx="1476152" cy="333404"/>
          </a:xfrm>
          <a:prstGeom prst="homePlat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000" b="1" dirty="0">
                <a:solidFill>
                  <a:srgbClr val="434343"/>
                </a:solidFill>
                <a:latin typeface="+mn-lt"/>
                <a:ea typeface="Mansalva"/>
                <a:cs typeface="Mansalva"/>
                <a:sym typeface="Mansalva"/>
              </a:rPr>
              <a:t>02</a:t>
            </a:r>
            <a:endParaRPr sz="2000" b="1" dirty="0">
              <a:solidFill>
                <a:srgbClr val="434343"/>
              </a:solidFill>
              <a:latin typeface="+mn-lt"/>
              <a:ea typeface="Mansalva"/>
              <a:cs typeface="Mansalva"/>
              <a:sym typeface="Mansalva"/>
            </a:endParaRPr>
          </a:p>
        </p:txBody>
      </p:sp>
      <p:sp>
        <p:nvSpPr>
          <p:cNvPr id="1397" name="Google Shape;1397;p54"/>
          <p:cNvSpPr/>
          <p:nvPr/>
        </p:nvSpPr>
        <p:spPr>
          <a:xfrm rot="390672">
            <a:off x="5937372" y="2719561"/>
            <a:ext cx="1476222" cy="333350"/>
          </a:xfrm>
          <a:prstGeom prst="homePlate">
            <a:avLst>
              <a:gd name="adj" fmla="val 50000"/>
            </a:avLst>
          </a:prstGeom>
          <a:solidFill>
            <a:srgbClr val="606BF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000" b="1">
                <a:solidFill>
                  <a:schemeClr val="lt1"/>
                </a:solidFill>
                <a:latin typeface="+mn-lt"/>
                <a:ea typeface="Mansalva"/>
                <a:cs typeface="Mansalva"/>
                <a:sym typeface="Mansalva"/>
              </a:rPr>
              <a:t>03</a:t>
            </a:r>
            <a:endParaRPr sz="2000" b="1">
              <a:solidFill>
                <a:schemeClr val="lt1"/>
              </a:solidFill>
              <a:latin typeface="+mn-lt"/>
              <a:ea typeface="Mansalva"/>
              <a:cs typeface="Mansalva"/>
              <a:sym typeface="Mansalva"/>
            </a:endParaRPr>
          </a:p>
        </p:txBody>
      </p:sp>
      <p:sp>
        <p:nvSpPr>
          <p:cNvPr id="1405" name="Google Shape;1405;p54"/>
          <p:cNvSpPr/>
          <p:nvPr/>
        </p:nvSpPr>
        <p:spPr>
          <a:xfrm rot="-832087">
            <a:off x="8477334" y="3401978"/>
            <a:ext cx="357648" cy="471992"/>
          </a:xfrm>
          <a:custGeom>
            <a:avLst/>
            <a:gdLst/>
            <a:ahLst/>
            <a:cxnLst/>
            <a:rect l="l" t="t" r="r" b="b"/>
            <a:pathLst>
              <a:path w="10181" h="13429" extrusionOk="0">
                <a:moveTo>
                  <a:pt x="7591" y="0"/>
                </a:moveTo>
                <a:cubicBezTo>
                  <a:pt x="6778" y="0"/>
                  <a:pt x="6011" y="430"/>
                  <a:pt x="5616" y="1220"/>
                </a:cubicBezTo>
                <a:lnTo>
                  <a:pt x="480" y="10715"/>
                </a:lnTo>
                <a:cubicBezTo>
                  <a:pt x="1" y="11674"/>
                  <a:pt x="389" y="12723"/>
                  <a:pt x="1256" y="13203"/>
                </a:cubicBezTo>
                <a:cubicBezTo>
                  <a:pt x="1552" y="13354"/>
                  <a:pt x="1859" y="13428"/>
                  <a:pt x="2156" y="13428"/>
                </a:cubicBezTo>
                <a:cubicBezTo>
                  <a:pt x="2799" y="13428"/>
                  <a:pt x="3394" y="13082"/>
                  <a:pt x="3721" y="12427"/>
                </a:cubicBezTo>
                <a:lnTo>
                  <a:pt x="8195" y="4164"/>
                </a:lnTo>
                <a:cubicBezTo>
                  <a:pt x="8469" y="3502"/>
                  <a:pt x="8286" y="2635"/>
                  <a:pt x="7533" y="2270"/>
                </a:cubicBezTo>
                <a:cubicBezTo>
                  <a:pt x="7320" y="2149"/>
                  <a:pt x="7091" y="2092"/>
                  <a:pt x="6865" y="2092"/>
                </a:cubicBezTo>
                <a:cubicBezTo>
                  <a:pt x="6367" y="2092"/>
                  <a:pt x="5883" y="2369"/>
                  <a:pt x="5616" y="2840"/>
                </a:cubicBezTo>
                <a:lnTo>
                  <a:pt x="2397" y="9003"/>
                </a:lnTo>
                <a:cubicBezTo>
                  <a:pt x="2283" y="9117"/>
                  <a:pt x="2397" y="9208"/>
                  <a:pt x="2397" y="9208"/>
                </a:cubicBezTo>
                <a:cubicBezTo>
                  <a:pt x="2428" y="9239"/>
                  <a:pt x="2458" y="9249"/>
                  <a:pt x="2485" y="9249"/>
                </a:cubicBezTo>
                <a:cubicBezTo>
                  <a:pt x="2539" y="9249"/>
                  <a:pt x="2580" y="9208"/>
                  <a:pt x="2580" y="9208"/>
                </a:cubicBezTo>
                <a:lnTo>
                  <a:pt x="5913" y="3023"/>
                </a:lnTo>
                <a:cubicBezTo>
                  <a:pt x="6101" y="2631"/>
                  <a:pt x="6472" y="2368"/>
                  <a:pt x="6872" y="2368"/>
                </a:cubicBezTo>
                <a:cubicBezTo>
                  <a:pt x="7053" y="2368"/>
                  <a:pt x="7241" y="2422"/>
                  <a:pt x="7419" y="2543"/>
                </a:cubicBezTo>
                <a:cubicBezTo>
                  <a:pt x="7990" y="2840"/>
                  <a:pt x="8195" y="3502"/>
                  <a:pt x="7898" y="4073"/>
                </a:cubicBezTo>
                <a:lnTo>
                  <a:pt x="3539" y="12335"/>
                </a:lnTo>
                <a:cubicBezTo>
                  <a:pt x="3269" y="12875"/>
                  <a:pt x="2723" y="13172"/>
                  <a:pt x="2162" y="13172"/>
                </a:cubicBezTo>
                <a:cubicBezTo>
                  <a:pt x="1916" y="13172"/>
                  <a:pt x="1668" y="13115"/>
                  <a:pt x="1439" y="12997"/>
                </a:cubicBezTo>
                <a:cubicBezTo>
                  <a:pt x="686" y="12632"/>
                  <a:pt x="389" y="11674"/>
                  <a:pt x="777" y="10920"/>
                </a:cubicBezTo>
                <a:lnTo>
                  <a:pt x="5821" y="1311"/>
                </a:lnTo>
                <a:cubicBezTo>
                  <a:pt x="6227" y="630"/>
                  <a:pt x="6920" y="248"/>
                  <a:pt x="7624" y="248"/>
                </a:cubicBezTo>
                <a:cubicBezTo>
                  <a:pt x="7910" y="248"/>
                  <a:pt x="8198" y="311"/>
                  <a:pt x="8469" y="443"/>
                </a:cubicBezTo>
                <a:cubicBezTo>
                  <a:pt x="9519" y="1014"/>
                  <a:pt x="9907" y="2270"/>
                  <a:pt x="9336" y="3205"/>
                </a:cubicBezTo>
                <a:lnTo>
                  <a:pt x="5342" y="10715"/>
                </a:lnTo>
                <a:cubicBezTo>
                  <a:pt x="5342" y="10829"/>
                  <a:pt x="5342" y="10829"/>
                  <a:pt x="5433" y="10920"/>
                </a:cubicBezTo>
                <a:cubicBezTo>
                  <a:pt x="5433" y="10920"/>
                  <a:pt x="5525" y="10920"/>
                  <a:pt x="5616" y="10829"/>
                </a:cubicBezTo>
                <a:lnTo>
                  <a:pt x="9610" y="3297"/>
                </a:lnTo>
                <a:cubicBezTo>
                  <a:pt x="10181" y="2270"/>
                  <a:pt x="9702" y="832"/>
                  <a:pt x="8674" y="261"/>
                </a:cubicBezTo>
                <a:cubicBezTo>
                  <a:pt x="8323" y="85"/>
                  <a:pt x="7952" y="0"/>
                  <a:pt x="7591"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6" name="Google Shape;1406;p54"/>
          <p:cNvSpPr/>
          <p:nvPr/>
        </p:nvSpPr>
        <p:spPr>
          <a:xfrm rot="-1902765">
            <a:off x="8482812" y="4043662"/>
            <a:ext cx="220493" cy="516666"/>
          </a:xfrm>
          <a:custGeom>
            <a:avLst/>
            <a:gdLst/>
            <a:ahLst/>
            <a:cxnLst/>
            <a:rect l="l" t="t" r="r" b="b"/>
            <a:pathLst>
              <a:path w="6277" h="14700" extrusionOk="0">
                <a:moveTo>
                  <a:pt x="3859" y="1"/>
                </a:moveTo>
                <a:cubicBezTo>
                  <a:pt x="2821" y="1"/>
                  <a:pt x="1794" y="815"/>
                  <a:pt x="1712" y="1925"/>
                </a:cubicBezTo>
                <a:lnTo>
                  <a:pt x="91" y="12585"/>
                </a:lnTo>
                <a:cubicBezTo>
                  <a:pt x="0" y="13635"/>
                  <a:pt x="662" y="14571"/>
                  <a:pt x="1712" y="14662"/>
                </a:cubicBezTo>
                <a:cubicBezTo>
                  <a:pt x="1829" y="14687"/>
                  <a:pt x="1947" y="14699"/>
                  <a:pt x="2063" y="14699"/>
                </a:cubicBezTo>
                <a:cubicBezTo>
                  <a:pt x="2893" y="14699"/>
                  <a:pt x="3640" y="14077"/>
                  <a:pt x="3721" y="13155"/>
                </a:cubicBezTo>
                <a:lnTo>
                  <a:pt x="5136" y="3934"/>
                </a:lnTo>
                <a:cubicBezTo>
                  <a:pt x="5227" y="3067"/>
                  <a:pt x="4656" y="2405"/>
                  <a:pt x="3903" y="2314"/>
                </a:cubicBezTo>
                <a:cubicBezTo>
                  <a:pt x="3798" y="2285"/>
                  <a:pt x="3693" y="2271"/>
                  <a:pt x="3588" y="2271"/>
                </a:cubicBezTo>
                <a:cubicBezTo>
                  <a:pt x="2947" y="2271"/>
                  <a:pt x="2361" y="2787"/>
                  <a:pt x="2283" y="3455"/>
                </a:cubicBezTo>
                <a:lnTo>
                  <a:pt x="1233" y="10394"/>
                </a:lnTo>
                <a:cubicBezTo>
                  <a:pt x="1233" y="10485"/>
                  <a:pt x="1347" y="10576"/>
                  <a:pt x="1438" y="10576"/>
                </a:cubicBezTo>
                <a:lnTo>
                  <a:pt x="1529" y="10485"/>
                </a:lnTo>
                <a:lnTo>
                  <a:pt x="2579" y="3546"/>
                </a:lnTo>
                <a:cubicBezTo>
                  <a:pt x="2663" y="2939"/>
                  <a:pt x="3151" y="2485"/>
                  <a:pt x="3742" y="2485"/>
                </a:cubicBezTo>
                <a:cubicBezTo>
                  <a:pt x="3795" y="2485"/>
                  <a:pt x="3849" y="2489"/>
                  <a:pt x="3903" y="2496"/>
                </a:cubicBezTo>
                <a:cubicBezTo>
                  <a:pt x="4474" y="2587"/>
                  <a:pt x="4953" y="3158"/>
                  <a:pt x="4862" y="3820"/>
                </a:cubicBezTo>
                <a:lnTo>
                  <a:pt x="3515" y="13155"/>
                </a:lnTo>
                <a:cubicBezTo>
                  <a:pt x="3345" y="13941"/>
                  <a:pt x="2683" y="14489"/>
                  <a:pt x="1893" y="14489"/>
                </a:cubicBezTo>
                <a:cubicBezTo>
                  <a:pt x="1833" y="14489"/>
                  <a:pt x="1773" y="14486"/>
                  <a:pt x="1712" y="14479"/>
                </a:cubicBezTo>
                <a:cubicBezTo>
                  <a:pt x="867" y="14297"/>
                  <a:pt x="297" y="13521"/>
                  <a:pt x="388" y="12676"/>
                </a:cubicBezTo>
                <a:lnTo>
                  <a:pt x="1917" y="1925"/>
                </a:lnTo>
                <a:cubicBezTo>
                  <a:pt x="2081" y="982"/>
                  <a:pt x="2947" y="278"/>
                  <a:pt x="3882" y="278"/>
                </a:cubicBezTo>
                <a:cubicBezTo>
                  <a:pt x="3988" y="278"/>
                  <a:pt x="4094" y="286"/>
                  <a:pt x="4200" y="305"/>
                </a:cubicBezTo>
                <a:cubicBezTo>
                  <a:pt x="5341" y="396"/>
                  <a:pt x="6003" y="1446"/>
                  <a:pt x="5912" y="2496"/>
                </a:cubicBezTo>
                <a:lnTo>
                  <a:pt x="4656" y="10964"/>
                </a:lnTo>
                <a:cubicBezTo>
                  <a:pt x="4656" y="11056"/>
                  <a:pt x="4656" y="11147"/>
                  <a:pt x="4770" y="11147"/>
                </a:cubicBezTo>
                <a:cubicBezTo>
                  <a:pt x="4862" y="11147"/>
                  <a:pt x="4953" y="11056"/>
                  <a:pt x="4953" y="11056"/>
                </a:cubicBezTo>
                <a:lnTo>
                  <a:pt x="6186" y="2587"/>
                </a:lnTo>
                <a:cubicBezTo>
                  <a:pt x="6277" y="1355"/>
                  <a:pt x="5432" y="214"/>
                  <a:pt x="4200" y="31"/>
                </a:cubicBezTo>
                <a:cubicBezTo>
                  <a:pt x="4087" y="11"/>
                  <a:pt x="3973" y="1"/>
                  <a:pt x="3859"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 name="TextBox 1"/>
          <p:cNvSpPr txBox="1"/>
          <p:nvPr/>
        </p:nvSpPr>
        <p:spPr>
          <a:xfrm rot="301938">
            <a:off x="1178676" y="3471131"/>
            <a:ext cx="1915695" cy="923330"/>
          </a:xfrm>
          <a:prstGeom prst="rect">
            <a:avLst/>
          </a:prstGeom>
          <a:noFill/>
        </p:spPr>
        <p:txBody>
          <a:bodyPr wrap="square" rtlCol="0">
            <a:spAutoFit/>
          </a:bodyPr>
          <a:lstStyle/>
          <a:p>
            <a:pPr algn="ctr">
              <a:lnSpc>
                <a:spcPct val="150000"/>
              </a:lnSpc>
            </a:pPr>
            <a:r>
              <a:rPr lang="en-US" sz="1800" dirty="0" err="1" smtClean="0"/>
              <a:t>Ôn</a:t>
            </a:r>
            <a:r>
              <a:rPr lang="en-US" sz="1800" dirty="0" smtClean="0"/>
              <a:t> </a:t>
            </a:r>
            <a:r>
              <a:rPr lang="en-US" sz="1800" dirty="0" err="1" smtClean="0"/>
              <a:t>tập</a:t>
            </a:r>
            <a:r>
              <a:rPr lang="en-US" sz="1800" dirty="0" smtClean="0"/>
              <a:t> </a:t>
            </a:r>
            <a:r>
              <a:rPr lang="en-US" sz="1800" dirty="0" err="1" smtClean="0"/>
              <a:t>kiến</a:t>
            </a:r>
            <a:r>
              <a:rPr lang="en-US" sz="1800" dirty="0" smtClean="0"/>
              <a:t> </a:t>
            </a:r>
            <a:r>
              <a:rPr lang="en-US" sz="1800" dirty="0" err="1" smtClean="0"/>
              <a:t>thức</a:t>
            </a:r>
            <a:r>
              <a:rPr lang="en-US" sz="1800" dirty="0" smtClean="0"/>
              <a:t> </a:t>
            </a:r>
            <a:r>
              <a:rPr lang="en-US" sz="1800" dirty="0" err="1" smtClean="0"/>
              <a:t>đã</a:t>
            </a:r>
            <a:r>
              <a:rPr lang="en-US" sz="1800" dirty="0" smtClean="0"/>
              <a:t> </a:t>
            </a:r>
            <a:r>
              <a:rPr lang="en-US" sz="1800" dirty="0" err="1" smtClean="0"/>
              <a:t>học</a:t>
            </a:r>
            <a:endParaRPr lang="en-US" sz="1800" dirty="0"/>
          </a:p>
        </p:txBody>
      </p:sp>
      <p:sp>
        <p:nvSpPr>
          <p:cNvPr id="3" name="TextBox 2"/>
          <p:cNvSpPr txBox="1"/>
          <p:nvPr/>
        </p:nvSpPr>
        <p:spPr>
          <a:xfrm rot="21040730">
            <a:off x="3492713" y="1447168"/>
            <a:ext cx="2137025" cy="923330"/>
          </a:xfrm>
          <a:prstGeom prst="rect">
            <a:avLst/>
          </a:prstGeom>
          <a:noFill/>
        </p:spPr>
        <p:txBody>
          <a:bodyPr wrap="square" rtlCol="0">
            <a:spAutoFit/>
          </a:bodyPr>
          <a:lstStyle/>
          <a:p>
            <a:pPr algn="ctr">
              <a:lnSpc>
                <a:spcPct val="150000"/>
              </a:lnSpc>
            </a:pPr>
            <a:r>
              <a:rPr lang="en-US" sz="1800" dirty="0" err="1" smtClean="0"/>
              <a:t>Hoàn</a:t>
            </a:r>
            <a:r>
              <a:rPr lang="en-US" sz="1800" dirty="0" smtClean="0"/>
              <a:t> </a:t>
            </a:r>
            <a:r>
              <a:rPr lang="en-US" sz="1800" dirty="0" err="1" smtClean="0"/>
              <a:t>thành</a:t>
            </a:r>
            <a:r>
              <a:rPr lang="en-US" sz="1800" dirty="0" smtClean="0"/>
              <a:t> </a:t>
            </a:r>
            <a:r>
              <a:rPr lang="en-US" sz="1800" dirty="0" err="1" smtClean="0"/>
              <a:t>bài</a:t>
            </a:r>
            <a:r>
              <a:rPr lang="en-US" sz="1800" dirty="0" smtClean="0"/>
              <a:t> </a:t>
            </a:r>
            <a:r>
              <a:rPr lang="en-US" sz="1800" dirty="0" err="1" smtClean="0"/>
              <a:t>tập</a:t>
            </a:r>
            <a:r>
              <a:rPr lang="en-US" sz="1800" dirty="0" smtClean="0"/>
              <a:t> </a:t>
            </a:r>
            <a:r>
              <a:rPr lang="en-US" sz="1800" dirty="0" err="1" smtClean="0"/>
              <a:t>vận</a:t>
            </a:r>
            <a:r>
              <a:rPr lang="en-US" sz="1800" dirty="0" smtClean="0"/>
              <a:t> </a:t>
            </a:r>
            <a:r>
              <a:rPr lang="en-US" sz="1800" dirty="0" err="1" smtClean="0"/>
              <a:t>dụng</a:t>
            </a:r>
            <a:endParaRPr lang="en-US" sz="1800" dirty="0"/>
          </a:p>
        </p:txBody>
      </p:sp>
      <p:sp>
        <p:nvSpPr>
          <p:cNvPr id="4" name="TextBox 3"/>
          <p:cNvSpPr txBox="1"/>
          <p:nvPr/>
        </p:nvSpPr>
        <p:spPr>
          <a:xfrm rot="260682">
            <a:off x="5396173" y="3434343"/>
            <a:ext cx="2321959" cy="923330"/>
          </a:xfrm>
          <a:prstGeom prst="rect">
            <a:avLst/>
          </a:prstGeom>
          <a:noFill/>
        </p:spPr>
        <p:txBody>
          <a:bodyPr wrap="square" rtlCol="0">
            <a:spAutoFit/>
          </a:bodyPr>
          <a:lstStyle/>
          <a:p>
            <a:pPr algn="ctr">
              <a:lnSpc>
                <a:spcPct val="150000"/>
              </a:lnSpc>
            </a:pPr>
            <a:r>
              <a:rPr lang="en-US" sz="1800" dirty="0" err="1" smtClean="0"/>
              <a:t>Xem</a:t>
            </a:r>
            <a:r>
              <a:rPr lang="en-US" sz="1800" dirty="0" smtClean="0"/>
              <a:t> </a:t>
            </a:r>
            <a:r>
              <a:rPr lang="en-US" sz="1800" dirty="0" err="1" smtClean="0"/>
              <a:t>trước</a:t>
            </a:r>
            <a:r>
              <a:rPr lang="en-US" sz="1800" dirty="0" smtClean="0"/>
              <a:t> </a:t>
            </a:r>
            <a:r>
              <a:rPr lang="en-US" sz="1800" dirty="0" err="1" smtClean="0"/>
              <a:t>nội</a:t>
            </a:r>
            <a:r>
              <a:rPr lang="en-US" sz="1800" dirty="0" smtClean="0"/>
              <a:t> dung </a:t>
            </a:r>
            <a:r>
              <a:rPr lang="en-US" sz="1800" dirty="0" err="1" smtClean="0"/>
              <a:t>bài</a:t>
            </a:r>
            <a:r>
              <a:rPr lang="en-US" sz="1800" dirty="0" smtClean="0"/>
              <a:t> </a:t>
            </a:r>
            <a:r>
              <a:rPr lang="en-US" sz="1800" dirty="0" err="1" smtClean="0"/>
              <a:t>ôn</a:t>
            </a:r>
            <a:r>
              <a:rPr lang="en-US" sz="1800" dirty="0" smtClean="0"/>
              <a:t> </a:t>
            </a:r>
            <a:r>
              <a:rPr lang="en-US" sz="1800" dirty="0" err="1" smtClean="0"/>
              <a:t>tập</a:t>
            </a:r>
            <a:r>
              <a:rPr lang="en-US" sz="1800" dirty="0" smtClean="0"/>
              <a:t> </a:t>
            </a:r>
            <a:r>
              <a:rPr lang="en-US" sz="1800" dirty="0" err="1" smtClean="0"/>
              <a:t>chương</a:t>
            </a:r>
            <a:r>
              <a:rPr lang="en-US" sz="1800" dirty="0" smtClean="0"/>
              <a:t> 3</a:t>
            </a:r>
            <a:endParaRPr lang="en-US" sz="1800"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393"/>
                                        </p:tgtEl>
                                        <p:attrNameLst>
                                          <p:attrName>style.visibility</p:attrName>
                                        </p:attrNameLst>
                                      </p:cBhvr>
                                      <p:to>
                                        <p:strVal val="visible"/>
                                      </p:to>
                                    </p:set>
                                    <p:anim calcmode="lin" valueType="num">
                                      <p:cBhvr>
                                        <p:cTn id="7" dur="500" fill="hold"/>
                                        <p:tgtEl>
                                          <p:spTgt spid="1393"/>
                                        </p:tgtEl>
                                        <p:attrNameLst>
                                          <p:attrName>ppt_w</p:attrName>
                                        </p:attrNameLst>
                                      </p:cBhvr>
                                      <p:tavLst>
                                        <p:tav tm="0">
                                          <p:val>
                                            <p:fltVal val="0"/>
                                          </p:val>
                                        </p:tav>
                                        <p:tav tm="100000">
                                          <p:val>
                                            <p:strVal val="#ppt_w"/>
                                          </p:val>
                                        </p:tav>
                                      </p:tavLst>
                                    </p:anim>
                                    <p:anim calcmode="lin" valueType="num">
                                      <p:cBhvr>
                                        <p:cTn id="8" dur="500" fill="hold"/>
                                        <p:tgtEl>
                                          <p:spTgt spid="1393"/>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0"/>
                                  </p:stCondLst>
                                  <p:childTnLst>
                                    <p:set>
                                      <p:cBhvr>
                                        <p:cTn id="14" dur="1" fill="hold">
                                          <p:stCondLst>
                                            <p:cond delay="0"/>
                                          </p:stCondLst>
                                        </p:cTn>
                                        <p:tgtEl>
                                          <p:spTgt spid="1389"/>
                                        </p:tgtEl>
                                        <p:attrNameLst>
                                          <p:attrName>style.visibility</p:attrName>
                                        </p:attrNameLst>
                                      </p:cBhvr>
                                      <p:to>
                                        <p:strVal val="visible"/>
                                      </p:to>
                                    </p:set>
                                    <p:anim calcmode="lin" valueType="num">
                                      <p:cBhvr>
                                        <p:cTn id="15" dur="500" fill="hold"/>
                                        <p:tgtEl>
                                          <p:spTgt spid="1389"/>
                                        </p:tgtEl>
                                        <p:attrNameLst>
                                          <p:attrName>ppt_w</p:attrName>
                                        </p:attrNameLst>
                                      </p:cBhvr>
                                      <p:tavLst>
                                        <p:tav tm="0">
                                          <p:val>
                                            <p:fltVal val="0"/>
                                          </p:val>
                                        </p:tav>
                                        <p:tav tm="100000">
                                          <p:val>
                                            <p:strVal val="#ppt_w"/>
                                          </p:val>
                                        </p:tav>
                                      </p:tavLst>
                                    </p:anim>
                                    <p:anim calcmode="lin" valueType="num">
                                      <p:cBhvr>
                                        <p:cTn id="16" dur="500" fill="hold"/>
                                        <p:tgtEl>
                                          <p:spTgt spid="1389"/>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7" presetClass="entr" presetSubtype="10" fill="hold" nodeType="clickEffect">
                                  <p:stCondLst>
                                    <p:cond delay="0"/>
                                  </p:stCondLst>
                                  <p:childTnLst>
                                    <p:set>
                                      <p:cBhvr>
                                        <p:cTn id="20" dur="1" fill="hold">
                                          <p:stCondLst>
                                            <p:cond delay="0"/>
                                          </p:stCondLst>
                                        </p:cTn>
                                        <p:tgtEl>
                                          <p:spTgt spid="1376"/>
                                        </p:tgtEl>
                                        <p:attrNameLst>
                                          <p:attrName>style.visibility</p:attrName>
                                        </p:attrNameLst>
                                      </p:cBhvr>
                                      <p:to>
                                        <p:strVal val="visible"/>
                                      </p:to>
                                    </p:set>
                                    <p:anim calcmode="lin" valueType="num">
                                      <p:cBhvr>
                                        <p:cTn id="21" dur="500" fill="hold"/>
                                        <p:tgtEl>
                                          <p:spTgt spid="1376"/>
                                        </p:tgtEl>
                                        <p:attrNameLst>
                                          <p:attrName>ppt_w</p:attrName>
                                        </p:attrNameLst>
                                      </p:cBhvr>
                                      <p:tavLst>
                                        <p:tav tm="0">
                                          <p:val>
                                            <p:fltVal val="0"/>
                                          </p:val>
                                        </p:tav>
                                        <p:tav tm="100000">
                                          <p:val>
                                            <p:strVal val="#ppt_w"/>
                                          </p:val>
                                        </p:tav>
                                      </p:tavLst>
                                    </p:anim>
                                    <p:anim calcmode="lin" valueType="num">
                                      <p:cBhvr>
                                        <p:cTn id="22" dur="500" fill="hold"/>
                                        <p:tgtEl>
                                          <p:spTgt spid="1376"/>
                                        </p:tgtEl>
                                        <p:attrNameLst>
                                          <p:attrName>ppt_h</p:attrName>
                                        </p:attrNameLst>
                                      </p:cBhvr>
                                      <p:tavLst>
                                        <p:tav tm="0">
                                          <p:val>
                                            <p:strVal val="#ppt_h"/>
                                          </p:val>
                                        </p:tav>
                                        <p:tav tm="100000">
                                          <p:val>
                                            <p:strVal val="#ppt_h"/>
                                          </p:val>
                                        </p:tav>
                                      </p:tavLst>
                                    </p:anim>
                                  </p:childTnLst>
                                </p:cTn>
                              </p:par>
                              <p:par>
                                <p:cTn id="23" presetID="17" presetClass="entr" presetSubtype="1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par>
                                <p:cTn id="27" presetID="17" presetClass="entr" presetSubtype="10" fill="hold" grpId="0" nodeType="withEffect">
                                  <p:stCondLst>
                                    <p:cond delay="0"/>
                                  </p:stCondLst>
                                  <p:childTnLst>
                                    <p:set>
                                      <p:cBhvr>
                                        <p:cTn id="28" dur="1" fill="hold">
                                          <p:stCondLst>
                                            <p:cond delay="0"/>
                                          </p:stCondLst>
                                        </p:cTn>
                                        <p:tgtEl>
                                          <p:spTgt spid="1396"/>
                                        </p:tgtEl>
                                        <p:attrNameLst>
                                          <p:attrName>style.visibility</p:attrName>
                                        </p:attrNameLst>
                                      </p:cBhvr>
                                      <p:to>
                                        <p:strVal val="visible"/>
                                      </p:to>
                                    </p:set>
                                    <p:anim calcmode="lin" valueType="num">
                                      <p:cBhvr>
                                        <p:cTn id="29" dur="500" fill="hold"/>
                                        <p:tgtEl>
                                          <p:spTgt spid="1396"/>
                                        </p:tgtEl>
                                        <p:attrNameLst>
                                          <p:attrName>ppt_w</p:attrName>
                                        </p:attrNameLst>
                                      </p:cBhvr>
                                      <p:tavLst>
                                        <p:tav tm="0">
                                          <p:val>
                                            <p:fltVal val="0"/>
                                          </p:val>
                                        </p:tav>
                                        <p:tav tm="100000">
                                          <p:val>
                                            <p:strVal val="#ppt_w"/>
                                          </p:val>
                                        </p:tav>
                                      </p:tavLst>
                                    </p:anim>
                                    <p:anim calcmode="lin" valueType="num">
                                      <p:cBhvr>
                                        <p:cTn id="30" dur="500" fill="hold"/>
                                        <p:tgtEl>
                                          <p:spTgt spid="1396"/>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17" presetClass="entr" presetSubtype="10" fill="hold" grpId="0" nodeType="clickEffect">
                                  <p:stCondLst>
                                    <p:cond delay="0"/>
                                  </p:stCondLst>
                                  <p:childTnLst>
                                    <p:set>
                                      <p:cBhvr>
                                        <p:cTn id="34" dur="1" fill="hold">
                                          <p:stCondLst>
                                            <p:cond delay="0"/>
                                          </p:stCondLst>
                                        </p:cTn>
                                        <p:tgtEl>
                                          <p:spTgt spid="1397"/>
                                        </p:tgtEl>
                                        <p:attrNameLst>
                                          <p:attrName>style.visibility</p:attrName>
                                        </p:attrNameLst>
                                      </p:cBhvr>
                                      <p:to>
                                        <p:strVal val="visible"/>
                                      </p:to>
                                    </p:set>
                                    <p:anim calcmode="lin" valueType="num">
                                      <p:cBhvr>
                                        <p:cTn id="35" dur="500" fill="hold"/>
                                        <p:tgtEl>
                                          <p:spTgt spid="1397"/>
                                        </p:tgtEl>
                                        <p:attrNameLst>
                                          <p:attrName>ppt_w</p:attrName>
                                        </p:attrNameLst>
                                      </p:cBhvr>
                                      <p:tavLst>
                                        <p:tav tm="0">
                                          <p:val>
                                            <p:fltVal val="0"/>
                                          </p:val>
                                        </p:tav>
                                        <p:tav tm="100000">
                                          <p:val>
                                            <p:strVal val="#ppt_w"/>
                                          </p:val>
                                        </p:tav>
                                      </p:tavLst>
                                    </p:anim>
                                    <p:anim calcmode="lin" valueType="num">
                                      <p:cBhvr>
                                        <p:cTn id="36" dur="500" fill="hold"/>
                                        <p:tgtEl>
                                          <p:spTgt spid="1397"/>
                                        </p:tgtEl>
                                        <p:attrNameLst>
                                          <p:attrName>ppt_h</p:attrName>
                                        </p:attrNameLst>
                                      </p:cBhvr>
                                      <p:tavLst>
                                        <p:tav tm="0">
                                          <p:val>
                                            <p:strVal val="#ppt_h"/>
                                          </p:val>
                                        </p:tav>
                                        <p:tav tm="100000">
                                          <p:val>
                                            <p:strVal val="#ppt_h"/>
                                          </p:val>
                                        </p:tav>
                                      </p:tavLst>
                                    </p:anim>
                                  </p:childTnLst>
                                </p:cTn>
                              </p:par>
                              <p:par>
                                <p:cTn id="37" presetID="17" presetClass="entr" presetSubtype="10"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p:cTn id="39" dur="500" fill="hold"/>
                                        <p:tgtEl>
                                          <p:spTgt spid="4"/>
                                        </p:tgtEl>
                                        <p:attrNameLst>
                                          <p:attrName>ppt_w</p:attrName>
                                        </p:attrNameLst>
                                      </p:cBhvr>
                                      <p:tavLst>
                                        <p:tav tm="0">
                                          <p:val>
                                            <p:fltVal val="0"/>
                                          </p:val>
                                        </p:tav>
                                        <p:tav tm="100000">
                                          <p:val>
                                            <p:strVal val="#ppt_w"/>
                                          </p:val>
                                        </p:tav>
                                      </p:tavLst>
                                    </p:anim>
                                    <p:anim calcmode="lin" valueType="num">
                                      <p:cBhvr>
                                        <p:cTn id="40" dur="500" fill="hold"/>
                                        <p:tgtEl>
                                          <p:spTgt spid="4"/>
                                        </p:tgtEl>
                                        <p:attrNameLst>
                                          <p:attrName>ppt_h</p:attrName>
                                        </p:attrNameLst>
                                      </p:cBhvr>
                                      <p:tavLst>
                                        <p:tav tm="0">
                                          <p:val>
                                            <p:strVal val="#ppt_h"/>
                                          </p:val>
                                        </p:tav>
                                        <p:tav tm="100000">
                                          <p:val>
                                            <p:strVal val="#ppt_h"/>
                                          </p:val>
                                        </p:tav>
                                      </p:tavLst>
                                    </p:anim>
                                  </p:childTnLst>
                                </p:cTn>
                              </p:par>
                              <p:par>
                                <p:cTn id="41" presetID="17" presetClass="entr" presetSubtype="10" fill="hold" nodeType="withEffect">
                                  <p:stCondLst>
                                    <p:cond delay="0"/>
                                  </p:stCondLst>
                                  <p:childTnLst>
                                    <p:set>
                                      <p:cBhvr>
                                        <p:cTn id="42" dur="1" fill="hold">
                                          <p:stCondLst>
                                            <p:cond delay="0"/>
                                          </p:stCondLst>
                                        </p:cTn>
                                        <p:tgtEl>
                                          <p:spTgt spid="1384"/>
                                        </p:tgtEl>
                                        <p:attrNameLst>
                                          <p:attrName>style.visibility</p:attrName>
                                        </p:attrNameLst>
                                      </p:cBhvr>
                                      <p:to>
                                        <p:strVal val="visible"/>
                                      </p:to>
                                    </p:set>
                                    <p:anim calcmode="lin" valueType="num">
                                      <p:cBhvr>
                                        <p:cTn id="43" dur="500" fill="hold"/>
                                        <p:tgtEl>
                                          <p:spTgt spid="1384"/>
                                        </p:tgtEl>
                                        <p:attrNameLst>
                                          <p:attrName>ppt_w</p:attrName>
                                        </p:attrNameLst>
                                      </p:cBhvr>
                                      <p:tavLst>
                                        <p:tav tm="0">
                                          <p:val>
                                            <p:fltVal val="0"/>
                                          </p:val>
                                        </p:tav>
                                        <p:tav tm="100000">
                                          <p:val>
                                            <p:strVal val="#ppt_w"/>
                                          </p:val>
                                        </p:tav>
                                      </p:tavLst>
                                    </p:anim>
                                    <p:anim calcmode="lin" valueType="num">
                                      <p:cBhvr>
                                        <p:cTn id="44" dur="500" fill="hold"/>
                                        <p:tgtEl>
                                          <p:spTgt spid="138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3" grpId="0" animBg="1"/>
      <p:bldP spid="1396" grpId="0" animBg="1"/>
      <p:bldP spid="1397" grpId="0" animBg="1"/>
      <p:bldP spid="2" grpId="0"/>
      <p:bldP spid="3"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20"/>
        <p:cNvGrpSpPr/>
        <p:nvPr/>
      </p:nvGrpSpPr>
      <p:grpSpPr>
        <a:xfrm>
          <a:off x="0" y="0"/>
          <a:ext cx="0" cy="0"/>
          <a:chOff x="0" y="0"/>
          <a:chExt cx="0" cy="0"/>
        </a:xfrm>
      </p:grpSpPr>
      <p:sp>
        <p:nvSpPr>
          <p:cNvPr id="3" name="Title 2"/>
          <p:cNvSpPr>
            <a:spLocks noGrp="1"/>
          </p:cNvSpPr>
          <p:nvPr>
            <p:ph type="ctrTitle"/>
          </p:nvPr>
        </p:nvSpPr>
        <p:spPr/>
        <p:txBody>
          <a:bodyPr/>
          <a:lstStyle/>
          <a:p>
            <a:pPr>
              <a:lnSpc>
                <a:spcPct val="150000"/>
              </a:lnSpc>
            </a:pPr>
            <a:r>
              <a:rPr lang="en-US" sz="3600" b="1" dirty="0" smtClean="0">
                <a:latin typeface="+mn-lt"/>
              </a:rPr>
              <a:t>HẸN GẶP LẠI CÁC EM </a:t>
            </a:r>
            <a:br>
              <a:rPr lang="en-US" sz="3600" b="1" dirty="0" smtClean="0">
                <a:latin typeface="+mn-lt"/>
              </a:rPr>
            </a:br>
            <a:r>
              <a:rPr lang="en-US" sz="3600" b="1" dirty="0" smtClean="0">
                <a:latin typeface="+mn-lt"/>
              </a:rPr>
              <a:t>Ở TIẾT HỌC SAU!</a:t>
            </a:r>
            <a:endParaRPr lang="en-US" sz="3600" b="1" dirty="0">
              <a:latin typeface="+mn-lt"/>
            </a:endParaRPr>
          </a:p>
        </p:txBody>
      </p:sp>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675471" y="2763749"/>
            <a:ext cx="924000" cy="208578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oors dir="vert"/>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Text Box 99"/>
          <p:cNvSpPr txBox="1"/>
          <p:nvPr/>
        </p:nvSpPr>
        <p:spPr>
          <a:xfrm>
            <a:off x="170180" y="739775"/>
            <a:ext cx="8865870" cy="2245360"/>
          </a:xfrm>
          <a:prstGeom prst="rect">
            <a:avLst/>
          </a:prstGeom>
        </p:spPr>
        <p:style>
          <a:lnRef idx="2">
            <a:schemeClr val="dk1"/>
          </a:lnRef>
          <a:fillRef idx="1">
            <a:schemeClr val="lt1"/>
          </a:fillRef>
          <a:effectRef idx="0">
            <a:schemeClr val="dk1"/>
          </a:effectRef>
          <a:fontRef idx="minor">
            <a:schemeClr val="dk1"/>
          </a:fontRef>
        </p:style>
        <p:txBody>
          <a:bodyPr wrap="square">
            <a:spAutoFit/>
          </a:bodyPr>
          <a:p>
            <a:pPr marL="0" indent="0"/>
            <a:r>
              <a:rPr lang="en-US" sz="2800" b="1">
                <a:latin typeface="Times New Roman" panose="02020603050405020304" charset="0"/>
                <a:cs typeface="Arial" panose="020B0604020202020204" pitchFamily="34" charset="0"/>
              </a:rPr>
              <a:t>Câu </a:t>
            </a:r>
            <a:r>
              <a:rPr lang="en-SG" altLang="en-US" sz="2800" b="1">
                <a:latin typeface="Times New Roman" panose="02020603050405020304" charset="0"/>
                <a:cs typeface="Arial" panose="020B0604020202020204" pitchFamily="34" charset="0"/>
              </a:rPr>
              <a:t>3</a:t>
            </a:r>
            <a:r>
              <a:rPr lang="en-US" sz="2800" b="1">
                <a:latin typeface="Times New Roman" panose="02020603050405020304" charset="0"/>
                <a:cs typeface="Arial" panose="020B0604020202020204" pitchFamily="34" charset="0"/>
              </a:rPr>
              <a:t>: </a:t>
            </a:r>
            <a:r>
              <a:rPr lang="en-US" sz="2800" b="1">
                <a:latin typeface="Times New Roman" panose="02020603050405020304" charset="0"/>
              </a:rPr>
              <a:t>Vẻ đẹp của mỗi người được tạo nên từ:</a:t>
            </a:r>
            <a:endParaRPr lang="en-US" sz="2800" b="1">
              <a:latin typeface="Times New Roman" panose="02020603050405020304" charset="0"/>
            </a:endParaRPr>
          </a:p>
          <a:p>
            <a:pPr marL="0" indent="0"/>
            <a:r>
              <a:rPr lang="en-US" sz="2800">
                <a:latin typeface="Times New Roman" panose="02020603050405020304" charset="0"/>
              </a:rPr>
              <a:t>A. Phong cách thời trang</a:t>
            </a:r>
            <a:endParaRPr lang="en-US" sz="2800">
              <a:latin typeface="Times New Roman" panose="02020603050405020304" charset="0"/>
            </a:endParaRPr>
          </a:p>
          <a:p>
            <a:pPr marL="0" indent="0"/>
            <a:r>
              <a:rPr lang="en-US" sz="2800">
                <a:latin typeface="Times New Roman" panose="02020603050405020304" charset="0"/>
              </a:rPr>
              <a:t>B. Cách ứng xử</a:t>
            </a:r>
            <a:endParaRPr lang="en-US" sz="2800">
              <a:latin typeface="Times New Roman" panose="02020603050405020304" charset="0"/>
            </a:endParaRPr>
          </a:p>
          <a:p>
            <a:pPr marL="0" indent="0"/>
            <a:r>
              <a:rPr lang="en-US" sz="2800">
                <a:latin typeface="Times New Roman" panose="02020603050405020304" charset="0"/>
              </a:rPr>
              <a:t>C. Phong cách thời trang và cách ứng xử</a:t>
            </a:r>
            <a:endParaRPr lang="en-US" sz="2800">
              <a:latin typeface="Times New Roman" panose="02020603050405020304" charset="0"/>
            </a:endParaRPr>
          </a:p>
          <a:p>
            <a:pPr marL="0" indent="0"/>
            <a:r>
              <a:rPr lang="en-US" sz="2800">
                <a:latin typeface="Times New Roman" panose="02020603050405020304" charset="0"/>
              </a:rPr>
              <a:t>D. Địa vị xã hội</a:t>
            </a:r>
            <a:endParaRPr lang="en-US" sz="2800">
              <a:latin typeface="Times New Roman" panose="02020603050405020304" charset="0"/>
            </a:endParaRPr>
          </a:p>
        </p:txBody>
      </p:sp>
    </p:spTree>
  </p:cSld>
  <p:clrMapOvr>
    <a:masterClrMapping/>
  </p:clrMapOvr>
  <p:transition advClick="0" advTm="60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Text Box 99"/>
          <p:cNvSpPr txBox="1"/>
          <p:nvPr/>
        </p:nvSpPr>
        <p:spPr>
          <a:xfrm>
            <a:off x="170180" y="739775"/>
            <a:ext cx="8865870" cy="18148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p>
            <a:pPr marL="0" indent="0"/>
            <a:r>
              <a:rPr lang="en-US" sz="2800" b="1">
                <a:latin typeface="Times New Roman" panose="02020603050405020304" charset="0"/>
                <a:cs typeface="Arial" panose="020B0604020202020204" pitchFamily="34" charset="0"/>
              </a:rPr>
              <a:t>Câu </a:t>
            </a:r>
            <a:r>
              <a:rPr lang="en-SG" altLang="en-US" sz="2800" b="1">
                <a:latin typeface="Times New Roman" panose="02020603050405020304" charset="0"/>
                <a:cs typeface="Arial" panose="020B0604020202020204" pitchFamily="34" charset="0"/>
              </a:rPr>
              <a:t>4</a:t>
            </a:r>
            <a:r>
              <a:rPr lang="en-US" sz="2800" b="1">
                <a:latin typeface="Times New Roman" panose="02020603050405020304" charset="0"/>
                <a:cs typeface="Arial" panose="020B0604020202020204" pitchFamily="34" charset="0"/>
              </a:rPr>
              <a:t>: </a:t>
            </a:r>
            <a:r>
              <a:rPr lang="en-US" sz="2800" b="1">
                <a:latin typeface="Times New Roman" panose="02020603050405020304" charset="0"/>
              </a:rPr>
              <a:t>Quy trình lựa chọn trang phục theo thời tr</a:t>
            </a:r>
            <a:r>
              <a:rPr lang="en-SG" altLang="en-US" sz="2800" b="1">
                <a:latin typeface="Times New Roman" panose="02020603050405020304" charset="0"/>
              </a:rPr>
              <a:t>ang</a:t>
            </a:r>
            <a:r>
              <a:rPr lang="en-US" sz="2800" b="1">
                <a:latin typeface="Times New Roman" panose="02020603050405020304" charset="0"/>
              </a:rPr>
              <a:t> được tiến hành theo m</a:t>
            </a:r>
            <a:r>
              <a:rPr lang="en-SG" altLang="en-US" sz="2800" b="1">
                <a:latin typeface="Times New Roman" panose="02020603050405020304" charset="0"/>
              </a:rPr>
              <a:t>ấy</a:t>
            </a:r>
            <a:r>
              <a:rPr lang="en-US" sz="2800" b="1">
                <a:latin typeface="Times New Roman" panose="02020603050405020304" charset="0"/>
              </a:rPr>
              <a:t> bước?</a:t>
            </a:r>
            <a:endParaRPr lang="en-US" sz="2800" b="1">
              <a:latin typeface="Times New Roman" panose="02020603050405020304" charset="0"/>
            </a:endParaRPr>
          </a:p>
          <a:p>
            <a:pPr marL="0" indent="0"/>
            <a:r>
              <a:rPr lang="en-SG" altLang="en-US" sz="2800">
                <a:latin typeface="Times New Roman" panose="02020603050405020304" charset="0"/>
              </a:rPr>
              <a:t>              </a:t>
            </a:r>
            <a:r>
              <a:rPr lang="en-US" sz="2800">
                <a:latin typeface="Times New Roman" panose="02020603050405020304" charset="0"/>
              </a:rPr>
              <a:t>A. 4                                 B. 5</a:t>
            </a:r>
            <a:endParaRPr lang="en-US" sz="2800">
              <a:latin typeface="Times New Roman" panose="02020603050405020304" charset="0"/>
            </a:endParaRPr>
          </a:p>
          <a:p>
            <a:pPr marL="0" indent="0"/>
            <a:r>
              <a:rPr lang="en-SG" altLang="en-US" sz="2800">
                <a:latin typeface="Times New Roman" panose="02020603050405020304" charset="0"/>
              </a:rPr>
              <a:t>              </a:t>
            </a:r>
            <a:r>
              <a:rPr lang="en-US" sz="2800">
                <a:latin typeface="Times New Roman" panose="02020603050405020304" charset="0"/>
              </a:rPr>
              <a:t>C. 7                                 D. 8</a:t>
            </a:r>
            <a:endParaRPr lang="en-US" sz="2800">
              <a:latin typeface="Times New Roman" panose="02020603050405020304" charset="0"/>
            </a:endParaRPr>
          </a:p>
        </p:txBody>
      </p:sp>
    </p:spTree>
  </p:cSld>
  <p:clrMapOvr>
    <a:masterClrMapping/>
  </p:clrMapOvr>
  <p:transition advClick="0" advTm="60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Text Box 99"/>
          <p:cNvSpPr txBox="1"/>
          <p:nvPr/>
        </p:nvSpPr>
        <p:spPr>
          <a:xfrm>
            <a:off x="170180" y="739775"/>
            <a:ext cx="8865870" cy="2245360"/>
          </a:xfrm>
          <a:prstGeom prst="rect">
            <a:avLst/>
          </a:prstGeom>
        </p:spPr>
        <p:style>
          <a:lnRef idx="2">
            <a:schemeClr val="dk1"/>
          </a:lnRef>
          <a:fillRef idx="1">
            <a:schemeClr val="lt1"/>
          </a:fillRef>
          <a:effectRef idx="0">
            <a:schemeClr val="dk1"/>
          </a:effectRef>
          <a:fontRef idx="minor">
            <a:schemeClr val="dk1"/>
          </a:fontRef>
        </p:style>
        <p:txBody>
          <a:bodyPr wrap="square">
            <a:spAutoFit/>
          </a:bodyPr>
          <a:p>
            <a:pPr marL="0" indent="0"/>
            <a:r>
              <a:rPr lang="en-US" sz="2800" b="1">
                <a:latin typeface="Times New Roman" panose="02020603050405020304" charset="0"/>
                <a:cs typeface="Arial" panose="020B0604020202020204" pitchFamily="34" charset="0"/>
              </a:rPr>
              <a:t>Câu 1: </a:t>
            </a:r>
            <a:r>
              <a:rPr lang="en-US" sz="2800" b="1">
                <a:latin typeface="Times New Roman" panose="02020603050405020304" charset="0"/>
              </a:rPr>
              <a:t>Thời trang thể hiện qua:</a:t>
            </a:r>
            <a:r>
              <a:rPr lang="en-US" sz="2800">
                <a:latin typeface="Times New Roman" panose="02020603050405020304" charset="0"/>
              </a:rPr>
              <a:t>A. kiểu dáng, màu sắc, chất liệu và đặc điểm của trang phục.B. kiểu dáng, màu sắc, chất liệu và hình ảnh của trang phục.C. kiểu dáng, màu sắc, chất liệu và họa tiết của trang phục.D. kiểu dáng, màu sắc, chất liệu của trang phục.</a:t>
            </a:r>
            <a:endParaRPr lang="en-US" sz="2800"/>
          </a:p>
        </p:txBody>
      </p:sp>
    </p:spTree>
  </p:cSld>
  <p:clrMapOvr>
    <a:masterClrMapping/>
  </p:clrMapOvr>
  <p:transition advClick="0" advTm="60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41"/>
        <p:cNvGrpSpPr/>
        <p:nvPr/>
      </p:nvGrpSpPr>
      <p:grpSpPr>
        <a:xfrm>
          <a:off x="0" y="0"/>
          <a:ext cx="0" cy="0"/>
          <a:chOff x="0" y="0"/>
          <a:chExt cx="0" cy="0"/>
        </a:xfrm>
      </p:grpSpPr>
      <p:sp>
        <p:nvSpPr>
          <p:cNvPr id="842" name="Google Shape;842;p38"/>
          <p:cNvSpPr/>
          <p:nvPr/>
        </p:nvSpPr>
        <p:spPr>
          <a:xfrm rot="-507412">
            <a:off x="2017296" y="3037998"/>
            <a:ext cx="2737566" cy="505901"/>
          </a:xfrm>
          <a:prstGeom prst="homePlate">
            <a:avLst>
              <a:gd name="adj" fmla="val 50000"/>
            </a:avLst>
          </a:prstGeom>
          <a:solidFill>
            <a:schemeClr val="accent2"/>
          </a:solidFill>
          <a:ln>
            <a:noFill/>
          </a:ln>
          <a:effectLst>
            <a:outerShdw blurRad="57150" dist="19050" dir="5400000" algn="bl" rotWithShape="0">
              <a:schemeClr val="dk2">
                <a:alpha val="18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2500">
              <a:solidFill>
                <a:srgbClr val="434343"/>
              </a:solidFill>
              <a:latin typeface="Mansalva"/>
              <a:ea typeface="Mansalva"/>
              <a:cs typeface="Mansalva"/>
              <a:sym typeface="Mansalva"/>
            </a:endParaRPr>
          </a:p>
        </p:txBody>
      </p:sp>
      <p:sp>
        <p:nvSpPr>
          <p:cNvPr id="843" name="Google Shape;843;p38"/>
          <p:cNvSpPr txBox="1">
            <a:spLocks noGrp="1"/>
          </p:cNvSpPr>
          <p:nvPr>
            <p:ph type="ctrTitle"/>
          </p:nvPr>
        </p:nvSpPr>
        <p:spPr>
          <a:xfrm rot="-539353">
            <a:off x="2048251" y="3093492"/>
            <a:ext cx="2478744" cy="458639"/>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2000" dirty="0" smtClean="0">
                <a:latin typeface="+mn-lt"/>
              </a:rPr>
              <a:t>Thiết kế thời trang</a:t>
            </a:r>
            <a:endParaRPr sz="2000" dirty="0">
              <a:latin typeface="+mn-lt"/>
            </a:endParaRPr>
          </a:p>
        </p:txBody>
      </p:sp>
      <p:sp>
        <p:nvSpPr>
          <p:cNvPr id="845" name="Google Shape;845;p38"/>
          <p:cNvSpPr/>
          <p:nvPr/>
        </p:nvSpPr>
        <p:spPr>
          <a:xfrm>
            <a:off x="7422692" y="343307"/>
            <a:ext cx="464534" cy="613101"/>
          </a:xfrm>
          <a:custGeom>
            <a:avLst/>
            <a:gdLst/>
            <a:ahLst/>
            <a:cxnLst/>
            <a:rect l="l" t="t" r="r" b="b"/>
            <a:pathLst>
              <a:path w="10181" h="13429" extrusionOk="0">
                <a:moveTo>
                  <a:pt x="7591" y="0"/>
                </a:moveTo>
                <a:cubicBezTo>
                  <a:pt x="6778" y="0"/>
                  <a:pt x="6011" y="430"/>
                  <a:pt x="5616" y="1220"/>
                </a:cubicBezTo>
                <a:lnTo>
                  <a:pt x="480" y="10715"/>
                </a:lnTo>
                <a:cubicBezTo>
                  <a:pt x="1" y="11674"/>
                  <a:pt x="389" y="12723"/>
                  <a:pt x="1256" y="13203"/>
                </a:cubicBezTo>
                <a:cubicBezTo>
                  <a:pt x="1552" y="13354"/>
                  <a:pt x="1859" y="13428"/>
                  <a:pt x="2156" y="13428"/>
                </a:cubicBezTo>
                <a:cubicBezTo>
                  <a:pt x="2799" y="13428"/>
                  <a:pt x="3394" y="13082"/>
                  <a:pt x="3721" y="12427"/>
                </a:cubicBezTo>
                <a:lnTo>
                  <a:pt x="8195" y="4164"/>
                </a:lnTo>
                <a:cubicBezTo>
                  <a:pt x="8469" y="3502"/>
                  <a:pt x="8286" y="2635"/>
                  <a:pt x="7533" y="2270"/>
                </a:cubicBezTo>
                <a:cubicBezTo>
                  <a:pt x="7320" y="2149"/>
                  <a:pt x="7091" y="2092"/>
                  <a:pt x="6865" y="2092"/>
                </a:cubicBezTo>
                <a:cubicBezTo>
                  <a:pt x="6367" y="2092"/>
                  <a:pt x="5883" y="2369"/>
                  <a:pt x="5616" y="2840"/>
                </a:cubicBezTo>
                <a:lnTo>
                  <a:pt x="2397" y="9003"/>
                </a:lnTo>
                <a:cubicBezTo>
                  <a:pt x="2283" y="9117"/>
                  <a:pt x="2397" y="9208"/>
                  <a:pt x="2397" y="9208"/>
                </a:cubicBezTo>
                <a:cubicBezTo>
                  <a:pt x="2428" y="9239"/>
                  <a:pt x="2458" y="9249"/>
                  <a:pt x="2485" y="9249"/>
                </a:cubicBezTo>
                <a:cubicBezTo>
                  <a:pt x="2539" y="9249"/>
                  <a:pt x="2580" y="9208"/>
                  <a:pt x="2580" y="9208"/>
                </a:cubicBezTo>
                <a:lnTo>
                  <a:pt x="5913" y="3023"/>
                </a:lnTo>
                <a:cubicBezTo>
                  <a:pt x="6101" y="2631"/>
                  <a:pt x="6472" y="2368"/>
                  <a:pt x="6872" y="2368"/>
                </a:cubicBezTo>
                <a:cubicBezTo>
                  <a:pt x="7053" y="2368"/>
                  <a:pt x="7241" y="2422"/>
                  <a:pt x="7419" y="2543"/>
                </a:cubicBezTo>
                <a:cubicBezTo>
                  <a:pt x="7990" y="2840"/>
                  <a:pt x="8195" y="3502"/>
                  <a:pt x="7898" y="4073"/>
                </a:cubicBezTo>
                <a:lnTo>
                  <a:pt x="3539" y="12335"/>
                </a:lnTo>
                <a:cubicBezTo>
                  <a:pt x="3269" y="12875"/>
                  <a:pt x="2723" y="13172"/>
                  <a:pt x="2162" y="13172"/>
                </a:cubicBezTo>
                <a:cubicBezTo>
                  <a:pt x="1916" y="13172"/>
                  <a:pt x="1668" y="13115"/>
                  <a:pt x="1439" y="12997"/>
                </a:cubicBezTo>
                <a:cubicBezTo>
                  <a:pt x="686" y="12632"/>
                  <a:pt x="389" y="11674"/>
                  <a:pt x="777" y="10920"/>
                </a:cubicBezTo>
                <a:lnTo>
                  <a:pt x="5821" y="1311"/>
                </a:lnTo>
                <a:cubicBezTo>
                  <a:pt x="6227" y="630"/>
                  <a:pt x="6920" y="248"/>
                  <a:pt x="7624" y="248"/>
                </a:cubicBezTo>
                <a:cubicBezTo>
                  <a:pt x="7910" y="248"/>
                  <a:pt x="8198" y="311"/>
                  <a:pt x="8469" y="443"/>
                </a:cubicBezTo>
                <a:cubicBezTo>
                  <a:pt x="9519" y="1014"/>
                  <a:pt x="9907" y="2270"/>
                  <a:pt x="9336" y="3205"/>
                </a:cubicBezTo>
                <a:lnTo>
                  <a:pt x="5342" y="10715"/>
                </a:lnTo>
                <a:cubicBezTo>
                  <a:pt x="5342" y="10829"/>
                  <a:pt x="5342" y="10829"/>
                  <a:pt x="5433" y="10920"/>
                </a:cubicBezTo>
                <a:cubicBezTo>
                  <a:pt x="5433" y="10920"/>
                  <a:pt x="5525" y="10920"/>
                  <a:pt x="5616" y="10829"/>
                </a:cubicBezTo>
                <a:lnTo>
                  <a:pt x="9610" y="3297"/>
                </a:lnTo>
                <a:cubicBezTo>
                  <a:pt x="10181" y="2270"/>
                  <a:pt x="9702" y="832"/>
                  <a:pt x="8674" y="261"/>
                </a:cubicBezTo>
                <a:cubicBezTo>
                  <a:pt x="8323" y="85"/>
                  <a:pt x="7952" y="0"/>
                  <a:pt x="7591"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6" name="Google Shape;846;p38"/>
          <p:cNvSpPr/>
          <p:nvPr/>
        </p:nvSpPr>
        <p:spPr>
          <a:xfrm>
            <a:off x="7809092" y="579933"/>
            <a:ext cx="286404" cy="671129"/>
          </a:xfrm>
          <a:custGeom>
            <a:avLst/>
            <a:gdLst/>
            <a:ahLst/>
            <a:cxnLst/>
            <a:rect l="l" t="t" r="r" b="b"/>
            <a:pathLst>
              <a:path w="6277" h="14700" extrusionOk="0">
                <a:moveTo>
                  <a:pt x="3859" y="1"/>
                </a:moveTo>
                <a:cubicBezTo>
                  <a:pt x="2821" y="1"/>
                  <a:pt x="1794" y="815"/>
                  <a:pt x="1712" y="1925"/>
                </a:cubicBezTo>
                <a:lnTo>
                  <a:pt x="91" y="12585"/>
                </a:lnTo>
                <a:cubicBezTo>
                  <a:pt x="0" y="13635"/>
                  <a:pt x="662" y="14571"/>
                  <a:pt x="1712" y="14662"/>
                </a:cubicBezTo>
                <a:cubicBezTo>
                  <a:pt x="1829" y="14687"/>
                  <a:pt x="1947" y="14699"/>
                  <a:pt x="2063" y="14699"/>
                </a:cubicBezTo>
                <a:cubicBezTo>
                  <a:pt x="2893" y="14699"/>
                  <a:pt x="3640" y="14077"/>
                  <a:pt x="3721" y="13155"/>
                </a:cubicBezTo>
                <a:lnTo>
                  <a:pt x="5136" y="3934"/>
                </a:lnTo>
                <a:cubicBezTo>
                  <a:pt x="5227" y="3067"/>
                  <a:pt x="4656" y="2405"/>
                  <a:pt x="3903" y="2314"/>
                </a:cubicBezTo>
                <a:cubicBezTo>
                  <a:pt x="3798" y="2285"/>
                  <a:pt x="3693" y="2271"/>
                  <a:pt x="3588" y="2271"/>
                </a:cubicBezTo>
                <a:cubicBezTo>
                  <a:pt x="2947" y="2271"/>
                  <a:pt x="2361" y="2787"/>
                  <a:pt x="2283" y="3455"/>
                </a:cubicBezTo>
                <a:lnTo>
                  <a:pt x="1233" y="10394"/>
                </a:lnTo>
                <a:cubicBezTo>
                  <a:pt x="1233" y="10485"/>
                  <a:pt x="1347" y="10576"/>
                  <a:pt x="1438" y="10576"/>
                </a:cubicBezTo>
                <a:lnTo>
                  <a:pt x="1529" y="10485"/>
                </a:lnTo>
                <a:lnTo>
                  <a:pt x="2579" y="3546"/>
                </a:lnTo>
                <a:cubicBezTo>
                  <a:pt x="2663" y="2939"/>
                  <a:pt x="3151" y="2485"/>
                  <a:pt x="3742" y="2485"/>
                </a:cubicBezTo>
                <a:cubicBezTo>
                  <a:pt x="3795" y="2485"/>
                  <a:pt x="3849" y="2489"/>
                  <a:pt x="3903" y="2496"/>
                </a:cubicBezTo>
                <a:cubicBezTo>
                  <a:pt x="4474" y="2587"/>
                  <a:pt x="4953" y="3158"/>
                  <a:pt x="4862" y="3820"/>
                </a:cubicBezTo>
                <a:lnTo>
                  <a:pt x="3515" y="13155"/>
                </a:lnTo>
                <a:cubicBezTo>
                  <a:pt x="3345" y="13941"/>
                  <a:pt x="2683" y="14489"/>
                  <a:pt x="1893" y="14489"/>
                </a:cubicBezTo>
                <a:cubicBezTo>
                  <a:pt x="1833" y="14489"/>
                  <a:pt x="1773" y="14486"/>
                  <a:pt x="1712" y="14479"/>
                </a:cubicBezTo>
                <a:cubicBezTo>
                  <a:pt x="867" y="14297"/>
                  <a:pt x="297" y="13521"/>
                  <a:pt x="388" y="12676"/>
                </a:cubicBezTo>
                <a:lnTo>
                  <a:pt x="1917" y="1925"/>
                </a:lnTo>
                <a:cubicBezTo>
                  <a:pt x="2081" y="982"/>
                  <a:pt x="2947" y="278"/>
                  <a:pt x="3882" y="278"/>
                </a:cubicBezTo>
                <a:cubicBezTo>
                  <a:pt x="3988" y="278"/>
                  <a:pt x="4094" y="286"/>
                  <a:pt x="4200" y="305"/>
                </a:cubicBezTo>
                <a:cubicBezTo>
                  <a:pt x="5341" y="396"/>
                  <a:pt x="6003" y="1446"/>
                  <a:pt x="5912" y="2496"/>
                </a:cubicBezTo>
                <a:lnTo>
                  <a:pt x="4656" y="10964"/>
                </a:lnTo>
                <a:cubicBezTo>
                  <a:pt x="4656" y="11056"/>
                  <a:pt x="4656" y="11147"/>
                  <a:pt x="4770" y="11147"/>
                </a:cubicBezTo>
                <a:cubicBezTo>
                  <a:pt x="4862" y="11147"/>
                  <a:pt x="4953" y="11056"/>
                  <a:pt x="4953" y="11056"/>
                </a:cubicBezTo>
                <a:lnTo>
                  <a:pt x="6186" y="2587"/>
                </a:lnTo>
                <a:cubicBezTo>
                  <a:pt x="6277" y="1355"/>
                  <a:pt x="5432" y="214"/>
                  <a:pt x="4200" y="31"/>
                </a:cubicBezTo>
                <a:cubicBezTo>
                  <a:pt x="4087" y="11"/>
                  <a:pt x="3973" y="1"/>
                  <a:pt x="3859"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 name="Subtitle 1"/>
          <p:cNvSpPr>
            <a:spLocks noGrp="1"/>
          </p:cNvSpPr>
          <p:nvPr>
            <p:ph type="subTitle" idx="1"/>
          </p:nvPr>
        </p:nvSpPr>
        <p:spPr>
          <a:xfrm>
            <a:off x="1479494" y="754178"/>
            <a:ext cx="6472800" cy="1850400"/>
          </a:xfrm>
        </p:spPr>
        <p:txBody>
          <a:bodyPr/>
          <a:lstStyle/>
          <a:p>
            <a:pPr>
              <a:lnSpc>
                <a:spcPct val="150000"/>
              </a:lnSpc>
            </a:pPr>
            <a:r>
              <a:rPr lang="vi-VN" sz="2400" dirty="0">
                <a:solidFill>
                  <a:schemeClr val="accent1">
                    <a:lumMod val="50000"/>
                  </a:schemeClr>
                </a:solidFill>
                <a:latin typeface="+mn-lt"/>
              </a:rPr>
              <a:t>Người ta thiết kế công trình, </a:t>
            </a:r>
            <a:endParaRPr lang="en-US" sz="2400" dirty="0" smtClean="0">
              <a:solidFill>
                <a:schemeClr val="accent1">
                  <a:lumMod val="50000"/>
                </a:schemeClr>
              </a:solidFill>
              <a:latin typeface="+mn-lt"/>
            </a:endParaRPr>
          </a:p>
          <a:p>
            <a:pPr>
              <a:lnSpc>
                <a:spcPct val="150000"/>
              </a:lnSpc>
            </a:pPr>
            <a:r>
              <a:rPr lang="vi-VN" sz="2400" dirty="0" smtClean="0">
                <a:solidFill>
                  <a:schemeClr val="accent1">
                    <a:lumMod val="50000"/>
                  </a:schemeClr>
                </a:solidFill>
                <a:latin typeface="+mn-lt"/>
              </a:rPr>
              <a:t>Tôi </a:t>
            </a:r>
            <a:r>
              <a:rPr lang="vi-VN" sz="2400" dirty="0">
                <a:solidFill>
                  <a:schemeClr val="accent1">
                    <a:lumMod val="50000"/>
                  </a:schemeClr>
                </a:solidFill>
                <a:latin typeface="+mn-lt"/>
              </a:rPr>
              <a:t>đây thiết kế áo mình áo ta - Là nghề gì?</a:t>
            </a:r>
            <a:endParaRPr lang="vi-VN" sz="2400" dirty="0">
              <a:solidFill>
                <a:schemeClr val="accent1">
                  <a:lumMod val="50000"/>
                </a:schemeClr>
              </a:solidFill>
              <a:latin typeface="+mn-lt"/>
            </a:endParaRPr>
          </a:p>
          <a:p>
            <a:pPr>
              <a:lnSpc>
                <a:spcPct val="150000"/>
              </a:lnSpc>
            </a:pPr>
            <a:endParaRPr lang="en-US" sz="2400" dirty="0">
              <a:latin typeface="+mn-lt"/>
            </a:endParaRPr>
          </a:p>
        </p:txBody>
      </p:sp>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777180" y="2116478"/>
            <a:ext cx="2501154" cy="2759894"/>
          </a:xfrm>
          <a:prstGeom prst="ellipse">
            <a:avLst/>
          </a:prstGeom>
          <a:ln>
            <a:noFill/>
          </a:ln>
          <a:effectLst>
            <a:softEdge rad="112500"/>
          </a:effectLst>
        </p:spPr>
      </p:pic>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842"/>
                                        </p:tgtEl>
                                        <p:attrNameLst>
                                          <p:attrName>style.visibility</p:attrName>
                                        </p:attrNameLst>
                                      </p:cBhvr>
                                      <p:to>
                                        <p:strVal val="visible"/>
                                      </p:to>
                                    </p:set>
                                    <p:animEffect transition="in" filter="wipe(left)">
                                      <p:cBhvr>
                                        <p:cTn id="15" dur="500"/>
                                        <p:tgtEl>
                                          <p:spTgt spid="842"/>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843"/>
                                        </p:tgtEl>
                                        <p:attrNameLst>
                                          <p:attrName>style.visibility</p:attrName>
                                        </p:attrNameLst>
                                      </p:cBhvr>
                                      <p:to>
                                        <p:strVal val="visible"/>
                                      </p:to>
                                    </p:set>
                                    <p:animEffect transition="in" filter="wipe(left)">
                                      <p:cBhvr>
                                        <p:cTn id="18" dur="500"/>
                                        <p:tgtEl>
                                          <p:spTgt spid="843"/>
                                        </p:tgtEl>
                                      </p:cBhvr>
                                    </p:animEffect>
                                  </p:childTnLst>
                                </p:cTn>
                              </p:par>
                              <p:par>
                                <p:cTn id="19" presetID="5" presetClass="entr" presetSubtype="1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checkerboard(across)">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2" grpId="0" animBg="1"/>
      <p:bldP spid="843" grpId="0"/>
      <p:bldP spid="2"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69"/>
        <p:cNvGrpSpPr/>
        <p:nvPr/>
      </p:nvGrpSpPr>
      <p:grpSpPr>
        <a:xfrm>
          <a:off x="0" y="0"/>
          <a:ext cx="0" cy="0"/>
          <a:chOff x="0" y="0"/>
          <a:chExt cx="0" cy="0"/>
        </a:xfrm>
      </p:grpSpPr>
      <p:grpSp>
        <p:nvGrpSpPr>
          <p:cNvPr id="770" name="Google Shape;770;p36"/>
          <p:cNvGrpSpPr/>
          <p:nvPr/>
        </p:nvGrpSpPr>
        <p:grpSpPr>
          <a:xfrm>
            <a:off x="3448813" y="1689842"/>
            <a:ext cx="4975574" cy="2913661"/>
            <a:chOff x="6725083" y="1045479"/>
            <a:chExt cx="1867778" cy="1660970"/>
          </a:xfrm>
        </p:grpSpPr>
        <p:sp>
          <p:nvSpPr>
            <p:cNvPr id="771" name="Google Shape;771;p36"/>
            <p:cNvSpPr/>
            <p:nvPr/>
          </p:nvSpPr>
          <p:spPr>
            <a:xfrm>
              <a:off x="6725083" y="1045479"/>
              <a:ext cx="1867778" cy="1660970"/>
            </a:xfrm>
            <a:custGeom>
              <a:avLst/>
              <a:gdLst/>
              <a:ahLst/>
              <a:cxnLst/>
              <a:rect l="l" t="t" r="r" b="b"/>
              <a:pathLst>
                <a:path w="35472" h="35563" extrusionOk="0">
                  <a:moveTo>
                    <a:pt x="571" y="0"/>
                  </a:moveTo>
                  <a:cubicBezTo>
                    <a:pt x="274" y="0"/>
                    <a:pt x="1" y="274"/>
                    <a:pt x="1" y="662"/>
                  </a:cubicBezTo>
                  <a:lnTo>
                    <a:pt x="1" y="34900"/>
                  </a:lnTo>
                  <a:cubicBezTo>
                    <a:pt x="1" y="35265"/>
                    <a:pt x="274" y="35562"/>
                    <a:pt x="571" y="35562"/>
                  </a:cubicBezTo>
                  <a:lnTo>
                    <a:pt x="34900" y="35562"/>
                  </a:lnTo>
                  <a:cubicBezTo>
                    <a:pt x="35174" y="35562"/>
                    <a:pt x="35471" y="35265"/>
                    <a:pt x="35471" y="34900"/>
                  </a:cubicBezTo>
                  <a:lnTo>
                    <a:pt x="35471" y="662"/>
                  </a:lnTo>
                  <a:cubicBezTo>
                    <a:pt x="35471" y="274"/>
                    <a:pt x="35174" y="0"/>
                    <a:pt x="349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772" name="Google Shape;772;p36"/>
            <p:cNvGrpSpPr/>
            <p:nvPr/>
          </p:nvGrpSpPr>
          <p:grpSpPr>
            <a:xfrm>
              <a:off x="6725083" y="1049729"/>
              <a:ext cx="1867778" cy="1656720"/>
              <a:chOff x="6725083" y="1049729"/>
              <a:chExt cx="1867778" cy="1656720"/>
            </a:xfrm>
          </p:grpSpPr>
          <p:sp>
            <p:nvSpPr>
              <p:cNvPr id="773" name="Google Shape;773;p36"/>
              <p:cNvSpPr/>
              <p:nvPr/>
            </p:nvSpPr>
            <p:spPr>
              <a:xfrm>
                <a:off x="7500047" y="2295584"/>
                <a:ext cx="3232" cy="13672"/>
              </a:xfrm>
              <a:custGeom>
                <a:avLst/>
                <a:gdLst/>
                <a:ahLst/>
                <a:cxnLst/>
                <a:rect l="l" t="t" r="r" b="b"/>
                <a:pathLst>
                  <a:path w="92" h="389" extrusionOk="0">
                    <a:moveTo>
                      <a:pt x="1" y="0"/>
                    </a:moveTo>
                    <a:lnTo>
                      <a:pt x="1" y="388"/>
                    </a:lnTo>
                    <a:lnTo>
                      <a:pt x="92" y="388"/>
                    </a:lnTo>
                    <a:lnTo>
                      <a:pt x="92" y="0"/>
                    </a:lnTo>
                    <a:close/>
                  </a:path>
                </a:pathLst>
              </a:custGeom>
              <a:solidFill>
                <a:srgbClr val="EAEA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4" name="Google Shape;774;p36"/>
              <p:cNvSpPr/>
              <p:nvPr/>
            </p:nvSpPr>
            <p:spPr>
              <a:xfrm>
                <a:off x="6849578" y="1049729"/>
                <a:ext cx="6055" cy="1656720"/>
              </a:xfrm>
              <a:custGeom>
                <a:avLst/>
                <a:gdLst/>
                <a:ahLst/>
                <a:cxnLst/>
                <a:rect l="l" t="t" r="r" b="b"/>
                <a:pathLst>
                  <a:path w="115" h="35472" extrusionOk="0">
                    <a:moveTo>
                      <a:pt x="1" y="1"/>
                    </a:moveTo>
                    <a:lnTo>
                      <a:pt x="1" y="35471"/>
                    </a:lnTo>
                    <a:lnTo>
                      <a:pt x="115" y="35471"/>
                    </a:lnTo>
                    <a:lnTo>
                      <a:pt x="115" y="1"/>
                    </a:lnTo>
                    <a:close/>
                  </a:path>
                </a:pathLst>
              </a:custGeom>
              <a:solidFill>
                <a:srgbClr val="FF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5" name="Google Shape;775;p36"/>
              <p:cNvSpPr/>
              <p:nvPr/>
            </p:nvSpPr>
            <p:spPr>
              <a:xfrm>
                <a:off x="6725083" y="1200023"/>
                <a:ext cx="1867778" cy="5418"/>
              </a:xfrm>
              <a:custGeom>
                <a:avLst/>
                <a:gdLst/>
                <a:ahLst/>
                <a:cxnLst/>
                <a:rect l="l" t="t" r="r" b="b"/>
                <a:pathLst>
                  <a:path w="35472" h="116" extrusionOk="0">
                    <a:moveTo>
                      <a:pt x="1" y="1"/>
                    </a:moveTo>
                    <a:lnTo>
                      <a:pt x="1" y="115"/>
                    </a:lnTo>
                    <a:lnTo>
                      <a:pt x="35471" y="115"/>
                    </a:lnTo>
                    <a:lnTo>
                      <a:pt x="35471" y="1"/>
                    </a:lnTo>
                    <a:close/>
                  </a:path>
                </a:pathLst>
              </a:custGeom>
              <a:solidFill>
                <a:srgbClr val="FF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6" name="Google Shape;776;p36"/>
              <p:cNvSpPr/>
              <p:nvPr/>
            </p:nvSpPr>
            <p:spPr>
              <a:xfrm>
                <a:off x="6725083" y="1369559"/>
                <a:ext cx="1867778" cy="4297"/>
              </a:xfrm>
              <a:custGeom>
                <a:avLst/>
                <a:gdLst/>
                <a:ahLst/>
                <a:cxnLst/>
                <a:rect l="l" t="t" r="r" b="b"/>
                <a:pathLst>
                  <a:path w="35472" h="92" extrusionOk="0">
                    <a:moveTo>
                      <a:pt x="1" y="0"/>
                    </a:moveTo>
                    <a:lnTo>
                      <a:pt x="1" y="91"/>
                    </a:lnTo>
                    <a:lnTo>
                      <a:pt x="35471" y="91"/>
                    </a:lnTo>
                    <a:lnTo>
                      <a:pt x="35471" y="0"/>
                    </a:lnTo>
                    <a:close/>
                  </a:path>
                </a:pathLst>
              </a:custGeom>
              <a:solidFill>
                <a:srgbClr val="FF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7" name="Google Shape;777;p36"/>
              <p:cNvSpPr/>
              <p:nvPr/>
            </p:nvSpPr>
            <p:spPr>
              <a:xfrm>
                <a:off x="6725083" y="1537974"/>
                <a:ext cx="1867778" cy="4297"/>
              </a:xfrm>
              <a:custGeom>
                <a:avLst/>
                <a:gdLst/>
                <a:ahLst/>
                <a:cxnLst/>
                <a:rect l="l" t="t" r="r" b="b"/>
                <a:pathLst>
                  <a:path w="35472" h="92" extrusionOk="0">
                    <a:moveTo>
                      <a:pt x="1" y="1"/>
                    </a:moveTo>
                    <a:lnTo>
                      <a:pt x="1" y="92"/>
                    </a:lnTo>
                    <a:lnTo>
                      <a:pt x="35471" y="92"/>
                    </a:lnTo>
                    <a:lnTo>
                      <a:pt x="35471" y="1"/>
                    </a:lnTo>
                    <a:close/>
                  </a:path>
                </a:pathLst>
              </a:custGeom>
              <a:solidFill>
                <a:srgbClr val="FF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8" name="Google Shape;778;p36"/>
              <p:cNvSpPr/>
              <p:nvPr/>
            </p:nvSpPr>
            <p:spPr>
              <a:xfrm>
                <a:off x="6725083" y="1706389"/>
                <a:ext cx="1867778" cy="5418"/>
              </a:xfrm>
              <a:custGeom>
                <a:avLst/>
                <a:gdLst/>
                <a:ahLst/>
                <a:cxnLst/>
                <a:rect l="l" t="t" r="r" b="b"/>
                <a:pathLst>
                  <a:path w="35472" h="116" extrusionOk="0">
                    <a:moveTo>
                      <a:pt x="1" y="1"/>
                    </a:moveTo>
                    <a:lnTo>
                      <a:pt x="1" y="115"/>
                    </a:lnTo>
                    <a:lnTo>
                      <a:pt x="35471" y="115"/>
                    </a:lnTo>
                    <a:lnTo>
                      <a:pt x="35471" y="1"/>
                    </a:lnTo>
                    <a:close/>
                  </a:path>
                </a:pathLst>
              </a:custGeom>
              <a:solidFill>
                <a:srgbClr val="FF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9" name="Google Shape;779;p36"/>
              <p:cNvSpPr/>
              <p:nvPr/>
            </p:nvSpPr>
            <p:spPr>
              <a:xfrm>
                <a:off x="6725083" y="1875925"/>
                <a:ext cx="1867778" cy="4297"/>
              </a:xfrm>
              <a:custGeom>
                <a:avLst/>
                <a:gdLst/>
                <a:ahLst/>
                <a:cxnLst/>
                <a:rect l="l" t="t" r="r" b="b"/>
                <a:pathLst>
                  <a:path w="35472" h="92" extrusionOk="0">
                    <a:moveTo>
                      <a:pt x="1" y="0"/>
                    </a:moveTo>
                    <a:lnTo>
                      <a:pt x="1" y="91"/>
                    </a:lnTo>
                    <a:lnTo>
                      <a:pt x="35471" y="91"/>
                    </a:lnTo>
                    <a:lnTo>
                      <a:pt x="35471" y="0"/>
                    </a:lnTo>
                    <a:close/>
                  </a:path>
                </a:pathLst>
              </a:custGeom>
              <a:solidFill>
                <a:srgbClr val="FF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0" name="Google Shape;780;p36"/>
              <p:cNvSpPr/>
              <p:nvPr/>
            </p:nvSpPr>
            <p:spPr>
              <a:xfrm>
                <a:off x="6725083" y="2044340"/>
                <a:ext cx="1867778" cy="4297"/>
              </a:xfrm>
              <a:custGeom>
                <a:avLst/>
                <a:gdLst/>
                <a:ahLst/>
                <a:cxnLst/>
                <a:rect l="l" t="t" r="r" b="b"/>
                <a:pathLst>
                  <a:path w="35472" h="92" extrusionOk="0">
                    <a:moveTo>
                      <a:pt x="1" y="1"/>
                    </a:moveTo>
                    <a:lnTo>
                      <a:pt x="1" y="92"/>
                    </a:lnTo>
                    <a:lnTo>
                      <a:pt x="35471" y="92"/>
                    </a:lnTo>
                    <a:lnTo>
                      <a:pt x="35471" y="1"/>
                    </a:lnTo>
                    <a:close/>
                  </a:path>
                </a:pathLst>
              </a:custGeom>
              <a:solidFill>
                <a:srgbClr val="FF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1" name="Google Shape;781;p36"/>
              <p:cNvSpPr/>
              <p:nvPr/>
            </p:nvSpPr>
            <p:spPr>
              <a:xfrm>
                <a:off x="6725083" y="2212755"/>
                <a:ext cx="1867778" cy="5418"/>
              </a:xfrm>
              <a:custGeom>
                <a:avLst/>
                <a:gdLst/>
                <a:ahLst/>
                <a:cxnLst/>
                <a:rect l="l" t="t" r="r" b="b"/>
                <a:pathLst>
                  <a:path w="35472" h="116" extrusionOk="0">
                    <a:moveTo>
                      <a:pt x="1" y="1"/>
                    </a:moveTo>
                    <a:lnTo>
                      <a:pt x="1" y="115"/>
                    </a:lnTo>
                    <a:lnTo>
                      <a:pt x="35471" y="115"/>
                    </a:lnTo>
                    <a:lnTo>
                      <a:pt x="35471" y="1"/>
                    </a:lnTo>
                    <a:close/>
                  </a:path>
                </a:pathLst>
              </a:custGeom>
              <a:solidFill>
                <a:srgbClr val="FF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2" name="Google Shape;782;p36"/>
              <p:cNvSpPr/>
              <p:nvPr/>
            </p:nvSpPr>
            <p:spPr>
              <a:xfrm>
                <a:off x="6725083" y="2377994"/>
                <a:ext cx="1867778" cy="4344"/>
              </a:xfrm>
              <a:custGeom>
                <a:avLst/>
                <a:gdLst/>
                <a:ahLst/>
                <a:cxnLst/>
                <a:rect l="l" t="t" r="r" b="b"/>
                <a:pathLst>
                  <a:path w="35472" h="93" extrusionOk="0">
                    <a:moveTo>
                      <a:pt x="1" y="1"/>
                    </a:moveTo>
                    <a:lnTo>
                      <a:pt x="1" y="92"/>
                    </a:lnTo>
                    <a:lnTo>
                      <a:pt x="35471" y="92"/>
                    </a:lnTo>
                    <a:lnTo>
                      <a:pt x="35471" y="1"/>
                    </a:lnTo>
                    <a:close/>
                  </a:path>
                </a:pathLst>
              </a:custGeom>
              <a:solidFill>
                <a:srgbClr val="FF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3" name="Google Shape;783;p36"/>
              <p:cNvSpPr/>
              <p:nvPr/>
            </p:nvSpPr>
            <p:spPr>
              <a:xfrm>
                <a:off x="6725083" y="2546456"/>
                <a:ext cx="1867778" cy="4297"/>
              </a:xfrm>
              <a:custGeom>
                <a:avLst/>
                <a:gdLst/>
                <a:ahLst/>
                <a:cxnLst/>
                <a:rect l="l" t="t" r="r" b="b"/>
                <a:pathLst>
                  <a:path w="35472" h="92" extrusionOk="0">
                    <a:moveTo>
                      <a:pt x="1" y="0"/>
                    </a:moveTo>
                    <a:lnTo>
                      <a:pt x="1" y="92"/>
                    </a:lnTo>
                    <a:lnTo>
                      <a:pt x="35471" y="92"/>
                    </a:lnTo>
                    <a:lnTo>
                      <a:pt x="35471" y="0"/>
                    </a:lnTo>
                    <a:close/>
                  </a:path>
                </a:pathLst>
              </a:custGeom>
              <a:solidFill>
                <a:srgbClr val="FF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784" name="Google Shape;784;p36"/>
          <p:cNvSpPr/>
          <p:nvPr/>
        </p:nvSpPr>
        <p:spPr>
          <a:xfrm rot="-1110058">
            <a:off x="7935405" y="1391548"/>
            <a:ext cx="697277" cy="907120"/>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rgbClr val="EC827D">
              <a:alpha val="49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5" name="Google Shape;785;p36"/>
          <p:cNvSpPr/>
          <p:nvPr/>
        </p:nvSpPr>
        <p:spPr>
          <a:xfrm rot="1110058" flipH="1">
            <a:off x="3178117" y="1365479"/>
            <a:ext cx="697277" cy="907120"/>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rgbClr val="EC827D">
              <a:alpha val="49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8" name="Google Shape;788;p36"/>
          <p:cNvSpPr/>
          <p:nvPr/>
        </p:nvSpPr>
        <p:spPr>
          <a:xfrm rot="8264928">
            <a:off x="6626421" y="733817"/>
            <a:ext cx="220504" cy="516681"/>
          </a:xfrm>
          <a:custGeom>
            <a:avLst/>
            <a:gdLst/>
            <a:ahLst/>
            <a:cxnLst/>
            <a:rect l="l" t="t" r="r" b="b"/>
            <a:pathLst>
              <a:path w="6277" h="14700" extrusionOk="0">
                <a:moveTo>
                  <a:pt x="3859" y="1"/>
                </a:moveTo>
                <a:cubicBezTo>
                  <a:pt x="2821" y="1"/>
                  <a:pt x="1794" y="815"/>
                  <a:pt x="1712" y="1925"/>
                </a:cubicBezTo>
                <a:lnTo>
                  <a:pt x="91" y="12585"/>
                </a:lnTo>
                <a:cubicBezTo>
                  <a:pt x="0" y="13635"/>
                  <a:pt x="662" y="14571"/>
                  <a:pt x="1712" y="14662"/>
                </a:cubicBezTo>
                <a:cubicBezTo>
                  <a:pt x="1829" y="14687"/>
                  <a:pt x="1947" y="14699"/>
                  <a:pt x="2063" y="14699"/>
                </a:cubicBezTo>
                <a:cubicBezTo>
                  <a:pt x="2893" y="14699"/>
                  <a:pt x="3640" y="14077"/>
                  <a:pt x="3721" y="13155"/>
                </a:cubicBezTo>
                <a:lnTo>
                  <a:pt x="5136" y="3934"/>
                </a:lnTo>
                <a:cubicBezTo>
                  <a:pt x="5227" y="3067"/>
                  <a:pt x="4656" y="2405"/>
                  <a:pt x="3903" y="2314"/>
                </a:cubicBezTo>
                <a:cubicBezTo>
                  <a:pt x="3798" y="2285"/>
                  <a:pt x="3693" y="2271"/>
                  <a:pt x="3588" y="2271"/>
                </a:cubicBezTo>
                <a:cubicBezTo>
                  <a:pt x="2947" y="2271"/>
                  <a:pt x="2361" y="2787"/>
                  <a:pt x="2283" y="3455"/>
                </a:cubicBezTo>
                <a:lnTo>
                  <a:pt x="1233" y="10394"/>
                </a:lnTo>
                <a:cubicBezTo>
                  <a:pt x="1233" y="10485"/>
                  <a:pt x="1347" y="10576"/>
                  <a:pt x="1438" y="10576"/>
                </a:cubicBezTo>
                <a:lnTo>
                  <a:pt x="1529" y="10485"/>
                </a:lnTo>
                <a:lnTo>
                  <a:pt x="2579" y="3546"/>
                </a:lnTo>
                <a:cubicBezTo>
                  <a:pt x="2663" y="2939"/>
                  <a:pt x="3151" y="2485"/>
                  <a:pt x="3742" y="2485"/>
                </a:cubicBezTo>
                <a:cubicBezTo>
                  <a:pt x="3795" y="2485"/>
                  <a:pt x="3849" y="2489"/>
                  <a:pt x="3903" y="2496"/>
                </a:cubicBezTo>
                <a:cubicBezTo>
                  <a:pt x="4474" y="2587"/>
                  <a:pt x="4953" y="3158"/>
                  <a:pt x="4862" y="3820"/>
                </a:cubicBezTo>
                <a:lnTo>
                  <a:pt x="3515" y="13155"/>
                </a:lnTo>
                <a:cubicBezTo>
                  <a:pt x="3345" y="13941"/>
                  <a:pt x="2683" y="14489"/>
                  <a:pt x="1893" y="14489"/>
                </a:cubicBezTo>
                <a:cubicBezTo>
                  <a:pt x="1833" y="14489"/>
                  <a:pt x="1773" y="14486"/>
                  <a:pt x="1712" y="14479"/>
                </a:cubicBezTo>
                <a:cubicBezTo>
                  <a:pt x="867" y="14297"/>
                  <a:pt x="297" y="13521"/>
                  <a:pt x="388" y="12676"/>
                </a:cubicBezTo>
                <a:lnTo>
                  <a:pt x="1917" y="1925"/>
                </a:lnTo>
                <a:cubicBezTo>
                  <a:pt x="2081" y="982"/>
                  <a:pt x="2947" y="278"/>
                  <a:pt x="3882" y="278"/>
                </a:cubicBezTo>
                <a:cubicBezTo>
                  <a:pt x="3988" y="278"/>
                  <a:pt x="4094" y="286"/>
                  <a:pt x="4200" y="305"/>
                </a:cubicBezTo>
                <a:cubicBezTo>
                  <a:pt x="5341" y="396"/>
                  <a:pt x="6003" y="1446"/>
                  <a:pt x="5912" y="2496"/>
                </a:cubicBezTo>
                <a:lnTo>
                  <a:pt x="4656" y="10964"/>
                </a:lnTo>
                <a:cubicBezTo>
                  <a:pt x="4656" y="11056"/>
                  <a:pt x="4656" y="11147"/>
                  <a:pt x="4770" y="11147"/>
                </a:cubicBezTo>
                <a:cubicBezTo>
                  <a:pt x="4862" y="11147"/>
                  <a:pt x="4953" y="11056"/>
                  <a:pt x="4953" y="11056"/>
                </a:cubicBezTo>
                <a:lnTo>
                  <a:pt x="6186" y="2587"/>
                </a:lnTo>
                <a:cubicBezTo>
                  <a:pt x="6277" y="1355"/>
                  <a:pt x="5432" y="214"/>
                  <a:pt x="4200" y="31"/>
                </a:cubicBezTo>
                <a:cubicBezTo>
                  <a:pt x="4087" y="11"/>
                  <a:pt x="3973" y="1"/>
                  <a:pt x="3859"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9" name="Google Shape;789;p36"/>
          <p:cNvSpPr/>
          <p:nvPr/>
        </p:nvSpPr>
        <p:spPr>
          <a:xfrm rot="10460359">
            <a:off x="6194853" y="835287"/>
            <a:ext cx="220504" cy="516690"/>
          </a:xfrm>
          <a:custGeom>
            <a:avLst/>
            <a:gdLst/>
            <a:ahLst/>
            <a:cxnLst/>
            <a:rect l="l" t="t" r="r" b="b"/>
            <a:pathLst>
              <a:path w="6277" h="14700" extrusionOk="0">
                <a:moveTo>
                  <a:pt x="3859" y="1"/>
                </a:moveTo>
                <a:cubicBezTo>
                  <a:pt x="2821" y="1"/>
                  <a:pt x="1794" y="815"/>
                  <a:pt x="1712" y="1925"/>
                </a:cubicBezTo>
                <a:lnTo>
                  <a:pt x="91" y="12585"/>
                </a:lnTo>
                <a:cubicBezTo>
                  <a:pt x="0" y="13635"/>
                  <a:pt x="662" y="14571"/>
                  <a:pt x="1712" y="14662"/>
                </a:cubicBezTo>
                <a:cubicBezTo>
                  <a:pt x="1829" y="14687"/>
                  <a:pt x="1947" y="14699"/>
                  <a:pt x="2063" y="14699"/>
                </a:cubicBezTo>
                <a:cubicBezTo>
                  <a:pt x="2893" y="14699"/>
                  <a:pt x="3640" y="14077"/>
                  <a:pt x="3721" y="13155"/>
                </a:cubicBezTo>
                <a:lnTo>
                  <a:pt x="5136" y="3934"/>
                </a:lnTo>
                <a:cubicBezTo>
                  <a:pt x="5227" y="3067"/>
                  <a:pt x="4656" y="2405"/>
                  <a:pt x="3903" y="2314"/>
                </a:cubicBezTo>
                <a:cubicBezTo>
                  <a:pt x="3798" y="2285"/>
                  <a:pt x="3693" y="2271"/>
                  <a:pt x="3588" y="2271"/>
                </a:cubicBezTo>
                <a:cubicBezTo>
                  <a:pt x="2947" y="2271"/>
                  <a:pt x="2361" y="2787"/>
                  <a:pt x="2283" y="3455"/>
                </a:cubicBezTo>
                <a:lnTo>
                  <a:pt x="1233" y="10394"/>
                </a:lnTo>
                <a:cubicBezTo>
                  <a:pt x="1233" y="10485"/>
                  <a:pt x="1347" y="10576"/>
                  <a:pt x="1438" y="10576"/>
                </a:cubicBezTo>
                <a:lnTo>
                  <a:pt x="1529" y="10485"/>
                </a:lnTo>
                <a:lnTo>
                  <a:pt x="2579" y="3546"/>
                </a:lnTo>
                <a:cubicBezTo>
                  <a:pt x="2663" y="2939"/>
                  <a:pt x="3151" y="2485"/>
                  <a:pt x="3742" y="2485"/>
                </a:cubicBezTo>
                <a:cubicBezTo>
                  <a:pt x="3795" y="2485"/>
                  <a:pt x="3849" y="2489"/>
                  <a:pt x="3903" y="2496"/>
                </a:cubicBezTo>
                <a:cubicBezTo>
                  <a:pt x="4474" y="2587"/>
                  <a:pt x="4953" y="3158"/>
                  <a:pt x="4862" y="3820"/>
                </a:cubicBezTo>
                <a:lnTo>
                  <a:pt x="3515" y="13155"/>
                </a:lnTo>
                <a:cubicBezTo>
                  <a:pt x="3345" y="13941"/>
                  <a:pt x="2683" y="14489"/>
                  <a:pt x="1893" y="14489"/>
                </a:cubicBezTo>
                <a:cubicBezTo>
                  <a:pt x="1833" y="14489"/>
                  <a:pt x="1773" y="14486"/>
                  <a:pt x="1712" y="14479"/>
                </a:cubicBezTo>
                <a:cubicBezTo>
                  <a:pt x="867" y="14297"/>
                  <a:pt x="297" y="13521"/>
                  <a:pt x="388" y="12676"/>
                </a:cubicBezTo>
                <a:lnTo>
                  <a:pt x="1917" y="1925"/>
                </a:lnTo>
                <a:cubicBezTo>
                  <a:pt x="2081" y="982"/>
                  <a:pt x="2947" y="278"/>
                  <a:pt x="3882" y="278"/>
                </a:cubicBezTo>
                <a:cubicBezTo>
                  <a:pt x="3988" y="278"/>
                  <a:pt x="4094" y="286"/>
                  <a:pt x="4200" y="305"/>
                </a:cubicBezTo>
                <a:cubicBezTo>
                  <a:pt x="5341" y="396"/>
                  <a:pt x="6003" y="1446"/>
                  <a:pt x="5912" y="2496"/>
                </a:cubicBezTo>
                <a:lnTo>
                  <a:pt x="4656" y="10964"/>
                </a:lnTo>
                <a:cubicBezTo>
                  <a:pt x="4656" y="11056"/>
                  <a:pt x="4656" y="11147"/>
                  <a:pt x="4770" y="11147"/>
                </a:cubicBezTo>
                <a:cubicBezTo>
                  <a:pt x="4862" y="11147"/>
                  <a:pt x="4953" y="11056"/>
                  <a:pt x="4953" y="11056"/>
                </a:cubicBezTo>
                <a:lnTo>
                  <a:pt x="6186" y="2587"/>
                </a:lnTo>
                <a:cubicBezTo>
                  <a:pt x="6277" y="1355"/>
                  <a:pt x="5432" y="214"/>
                  <a:pt x="4200" y="31"/>
                </a:cubicBezTo>
                <a:cubicBezTo>
                  <a:pt x="4087" y="11"/>
                  <a:pt x="3973" y="1"/>
                  <a:pt x="3859"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790" name="Google Shape;790;p36"/>
          <p:cNvGrpSpPr/>
          <p:nvPr/>
        </p:nvGrpSpPr>
        <p:grpSpPr>
          <a:xfrm>
            <a:off x="990509" y="3147069"/>
            <a:ext cx="1246789" cy="1367872"/>
            <a:chOff x="-1335014" y="2763409"/>
            <a:chExt cx="1246789" cy="1367872"/>
          </a:xfrm>
        </p:grpSpPr>
        <p:sp>
          <p:nvSpPr>
            <p:cNvPr id="791" name="Google Shape;791;p36"/>
            <p:cNvSpPr/>
            <p:nvPr/>
          </p:nvSpPr>
          <p:spPr>
            <a:xfrm rot="-125292">
              <a:off x="-1020847" y="3354448"/>
              <a:ext cx="928547" cy="240696"/>
            </a:xfrm>
            <a:custGeom>
              <a:avLst/>
              <a:gdLst/>
              <a:ahLst/>
              <a:cxnLst/>
              <a:rect l="l" t="t" r="r" b="b"/>
              <a:pathLst>
                <a:path w="26433" h="6848" extrusionOk="0">
                  <a:moveTo>
                    <a:pt x="25861" y="0"/>
                  </a:moveTo>
                  <a:lnTo>
                    <a:pt x="25861" y="0"/>
                  </a:lnTo>
                  <a:cubicBezTo>
                    <a:pt x="25953" y="206"/>
                    <a:pt x="25953" y="480"/>
                    <a:pt x="25861" y="571"/>
                  </a:cubicBezTo>
                  <a:lnTo>
                    <a:pt x="21479" y="5342"/>
                  </a:lnTo>
                  <a:cubicBezTo>
                    <a:pt x="21388" y="5433"/>
                    <a:pt x="21296" y="5524"/>
                    <a:pt x="21205" y="5524"/>
                  </a:cubicBezTo>
                  <a:lnTo>
                    <a:pt x="92" y="6483"/>
                  </a:lnTo>
                  <a:lnTo>
                    <a:pt x="0" y="6483"/>
                  </a:lnTo>
                  <a:cubicBezTo>
                    <a:pt x="92" y="6757"/>
                    <a:pt x="274" y="6848"/>
                    <a:pt x="480" y="6848"/>
                  </a:cubicBezTo>
                  <a:lnTo>
                    <a:pt x="571" y="6848"/>
                  </a:lnTo>
                  <a:lnTo>
                    <a:pt x="21593" y="5912"/>
                  </a:lnTo>
                  <a:cubicBezTo>
                    <a:pt x="21684" y="5912"/>
                    <a:pt x="21867" y="5912"/>
                    <a:pt x="21867" y="5821"/>
                  </a:cubicBezTo>
                  <a:lnTo>
                    <a:pt x="26250" y="1050"/>
                  </a:lnTo>
                  <a:cubicBezTo>
                    <a:pt x="26432" y="868"/>
                    <a:pt x="26432" y="480"/>
                    <a:pt x="26250" y="297"/>
                  </a:cubicBezTo>
                  <a:lnTo>
                    <a:pt x="25861" y="0"/>
                  </a:lnTo>
                  <a:close/>
                </a:path>
              </a:pathLst>
            </a:custGeom>
            <a:solidFill>
              <a:srgbClr val="D4C5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792" name="Google Shape;792;p36"/>
            <p:cNvGrpSpPr/>
            <p:nvPr/>
          </p:nvGrpSpPr>
          <p:grpSpPr>
            <a:xfrm>
              <a:off x="-1335014" y="2763409"/>
              <a:ext cx="1225985" cy="1367872"/>
              <a:chOff x="-1225989" y="778859"/>
              <a:chExt cx="1225985" cy="1367872"/>
            </a:xfrm>
          </p:grpSpPr>
          <p:sp>
            <p:nvSpPr>
              <p:cNvPr id="793" name="Google Shape;793;p36"/>
              <p:cNvSpPr/>
              <p:nvPr/>
            </p:nvSpPr>
            <p:spPr>
              <a:xfrm>
                <a:off x="-1165853" y="939308"/>
                <a:ext cx="928525" cy="240690"/>
              </a:xfrm>
              <a:custGeom>
                <a:avLst/>
                <a:gdLst/>
                <a:ahLst/>
                <a:cxnLst/>
                <a:rect l="l" t="t" r="r" b="b"/>
                <a:pathLst>
                  <a:path w="26433" h="6848" extrusionOk="0">
                    <a:moveTo>
                      <a:pt x="25861" y="0"/>
                    </a:moveTo>
                    <a:lnTo>
                      <a:pt x="25861" y="0"/>
                    </a:lnTo>
                    <a:cubicBezTo>
                      <a:pt x="25953" y="206"/>
                      <a:pt x="25953" y="480"/>
                      <a:pt x="25861" y="571"/>
                    </a:cubicBezTo>
                    <a:lnTo>
                      <a:pt x="21479" y="5342"/>
                    </a:lnTo>
                    <a:cubicBezTo>
                      <a:pt x="21388" y="5433"/>
                      <a:pt x="21296" y="5524"/>
                      <a:pt x="21205" y="5524"/>
                    </a:cubicBezTo>
                    <a:lnTo>
                      <a:pt x="92" y="6483"/>
                    </a:lnTo>
                    <a:lnTo>
                      <a:pt x="0" y="6483"/>
                    </a:lnTo>
                    <a:cubicBezTo>
                      <a:pt x="92" y="6757"/>
                      <a:pt x="274" y="6848"/>
                      <a:pt x="480" y="6848"/>
                    </a:cubicBezTo>
                    <a:lnTo>
                      <a:pt x="571" y="6848"/>
                    </a:lnTo>
                    <a:lnTo>
                      <a:pt x="21593" y="5912"/>
                    </a:lnTo>
                    <a:cubicBezTo>
                      <a:pt x="21684" y="5912"/>
                      <a:pt x="21867" y="5912"/>
                      <a:pt x="21867" y="5821"/>
                    </a:cubicBezTo>
                    <a:lnTo>
                      <a:pt x="26250" y="1050"/>
                    </a:lnTo>
                    <a:cubicBezTo>
                      <a:pt x="26432" y="868"/>
                      <a:pt x="26432" y="480"/>
                      <a:pt x="26250" y="297"/>
                    </a:cubicBezTo>
                    <a:lnTo>
                      <a:pt x="25861" y="0"/>
                    </a:lnTo>
                    <a:close/>
                  </a:path>
                </a:pathLst>
              </a:custGeom>
              <a:solidFill>
                <a:srgbClr val="D4C5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4" name="Google Shape;794;p36"/>
              <p:cNvSpPr/>
              <p:nvPr/>
            </p:nvSpPr>
            <p:spPr>
              <a:xfrm>
                <a:off x="-1196307" y="778859"/>
                <a:ext cx="945351" cy="388310"/>
              </a:xfrm>
              <a:custGeom>
                <a:avLst/>
                <a:gdLst/>
                <a:ahLst/>
                <a:cxnLst/>
                <a:rect l="l" t="t" r="r" b="b"/>
                <a:pathLst>
                  <a:path w="26912" h="11048" extrusionOk="0">
                    <a:moveTo>
                      <a:pt x="21593" y="0"/>
                    </a:moveTo>
                    <a:lnTo>
                      <a:pt x="479" y="959"/>
                    </a:lnTo>
                    <a:cubicBezTo>
                      <a:pt x="297" y="1050"/>
                      <a:pt x="0" y="1256"/>
                      <a:pt x="0" y="1530"/>
                    </a:cubicBezTo>
                    <a:lnTo>
                      <a:pt x="479" y="10568"/>
                    </a:lnTo>
                    <a:cubicBezTo>
                      <a:pt x="479" y="10842"/>
                      <a:pt x="662" y="11048"/>
                      <a:pt x="959" y="11048"/>
                    </a:cubicBezTo>
                    <a:lnTo>
                      <a:pt x="22072" y="10089"/>
                    </a:lnTo>
                    <a:cubicBezTo>
                      <a:pt x="22163" y="10089"/>
                      <a:pt x="22255" y="9998"/>
                      <a:pt x="22346" y="9907"/>
                    </a:cubicBezTo>
                    <a:lnTo>
                      <a:pt x="26728" y="5136"/>
                    </a:lnTo>
                    <a:cubicBezTo>
                      <a:pt x="26911" y="4953"/>
                      <a:pt x="26820" y="4680"/>
                      <a:pt x="26637" y="4474"/>
                    </a:cubicBezTo>
                    <a:lnTo>
                      <a:pt x="21890" y="206"/>
                    </a:lnTo>
                    <a:cubicBezTo>
                      <a:pt x="21775" y="115"/>
                      <a:pt x="21684" y="0"/>
                      <a:pt x="215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5" name="Google Shape;795;p36"/>
              <p:cNvSpPr/>
              <p:nvPr/>
            </p:nvSpPr>
            <p:spPr>
              <a:xfrm>
                <a:off x="-1213168" y="1728722"/>
                <a:ext cx="949356" cy="418009"/>
              </a:xfrm>
              <a:custGeom>
                <a:avLst/>
                <a:gdLst/>
                <a:ahLst/>
                <a:cxnLst/>
                <a:rect l="l" t="t" r="r" b="b"/>
                <a:pathLst>
                  <a:path w="27026" h="11893" extrusionOk="0">
                    <a:moveTo>
                      <a:pt x="5821" y="3424"/>
                    </a:moveTo>
                    <a:lnTo>
                      <a:pt x="15316" y="4269"/>
                    </a:lnTo>
                    <a:lnTo>
                      <a:pt x="15043" y="8172"/>
                    </a:lnTo>
                    <a:lnTo>
                      <a:pt x="5433" y="7327"/>
                    </a:lnTo>
                    <a:lnTo>
                      <a:pt x="5821" y="3424"/>
                    </a:lnTo>
                    <a:close/>
                    <a:moveTo>
                      <a:pt x="1347" y="0"/>
                    </a:moveTo>
                    <a:cubicBezTo>
                      <a:pt x="1051" y="0"/>
                      <a:pt x="868" y="183"/>
                      <a:pt x="868" y="366"/>
                    </a:cubicBezTo>
                    <a:lnTo>
                      <a:pt x="1" y="9404"/>
                    </a:lnTo>
                    <a:cubicBezTo>
                      <a:pt x="1" y="9701"/>
                      <a:pt x="206" y="9975"/>
                      <a:pt x="480" y="9975"/>
                    </a:cubicBezTo>
                    <a:lnTo>
                      <a:pt x="21502" y="11778"/>
                    </a:lnTo>
                    <a:lnTo>
                      <a:pt x="21502" y="11892"/>
                    </a:lnTo>
                    <a:cubicBezTo>
                      <a:pt x="21593" y="11892"/>
                      <a:pt x="21799" y="11778"/>
                      <a:pt x="21890" y="11687"/>
                    </a:cubicBezTo>
                    <a:lnTo>
                      <a:pt x="26729" y="7601"/>
                    </a:lnTo>
                    <a:cubicBezTo>
                      <a:pt x="27026" y="7419"/>
                      <a:pt x="27026" y="7122"/>
                      <a:pt x="26820" y="6939"/>
                    </a:cubicBezTo>
                    <a:lnTo>
                      <a:pt x="22735" y="1986"/>
                    </a:lnTo>
                    <a:cubicBezTo>
                      <a:pt x="22643" y="1895"/>
                      <a:pt x="22461" y="1804"/>
                      <a:pt x="22370" y="1804"/>
                    </a:cubicBezTo>
                    <a:lnTo>
                      <a:pt x="1347" y="0"/>
                    </a:lnTo>
                    <a:close/>
                  </a:path>
                </a:pathLst>
              </a:custGeom>
              <a:solidFill>
                <a:srgbClr val="D4C5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6" name="Google Shape;796;p36"/>
              <p:cNvSpPr/>
              <p:nvPr/>
            </p:nvSpPr>
            <p:spPr>
              <a:xfrm>
                <a:off x="-1225989" y="1711886"/>
                <a:ext cx="945351" cy="418009"/>
              </a:xfrm>
              <a:custGeom>
                <a:avLst/>
                <a:gdLst/>
                <a:ahLst/>
                <a:cxnLst/>
                <a:rect l="l" t="t" r="r" b="b"/>
                <a:pathLst>
                  <a:path w="26912" h="11893" extrusionOk="0">
                    <a:moveTo>
                      <a:pt x="1324" y="0"/>
                    </a:moveTo>
                    <a:cubicBezTo>
                      <a:pt x="1050" y="0"/>
                      <a:pt x="845" y="183"/>
                      <a:pt x="754" y="479"/>
                    </a:cubicBezTo>
                    <a:lnTo>
                      <a:pt x="1" y="9518"/>
                    </a:lnTo>
                    <a:cubicBezTo>
                      <a:pt x="1" y="9792"/>
                      <a:pt x="183" y="9975"/>
                      <a:pt x="480" y="10089"/>
                    </a:cubicBezTo>
                    <a:lnTo>
                      <a:pt x="21388" y="11892"/>
                    </a:lnTo>
                    <a:cubicBezTo>
                      <a:pt x="21593" y="11892"/>
                      <a:pt x="21685" y="11892"/>
                      <a:pt x="21776" y="11801"/>
                    </a:cubicBezTo>
                    <a:lnTo>
                      <a:pt x="26729" y="7692"/>
                    </a:lnTo>
                    <a:cubicBezTo>
                      <a:pt x="26912" y="7510"/>
                      <a:pt x="26912" y="7236"/>
                      <a:pt x="26820" y="6939"/>
                    </a:cubicBezTo>
                    <a:lnTo>
                      <a:pt x="22620" y="2100"/>
                    </a:lnTo>
                    <a:cubicBezTo>
                      <a:pt x="22529" y="1986"/>
                      <a:pt x="22438" y="1895"/>
                      <a:pt x="22346" y="1895"/>
                    </a:cubicBezTo>
                    <a:lnTo>
                      <a:pt x="132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7" name="Google Shape;797;p36"/>
              <p:cNvSpPr/>
              <p:nvPr/>
            </p:nvSpPr>
            <p:spPr>
              <a:xfrm>
                <a:off x="-1209164" y="1212105"/>
                <a:ext cx="1135391" cy="454914"/>
              </a:xfrm>
              <a:custGeom>
                <a:avLst/>
                <a:gdLst/>
                <a:ahLst/>
                <a:cxnLst/>
                <a:rect l="l" t="t" r="r" b="b"/>
                <a:pathLst>
                  <a:path w="32322" h="12943" extrusionOk="0">
                    <a:moveTo>
                      <a:pt x="24721" y="3630"/>
                    </a:moveTo>
                    <a:lnTo>
                      <a:pt x="24995" y="7237"/>
                    </a:lnTo>
                    <a:lnTo>
                      <a:pt x="7214" y="9040"/>
                    </a:lnTo>
                    <a:lnTo>
                      <a:pt x="6848" y="5433"/>
                    </a:lnTo>
                    <a:lnTo>
                      <a:pt x="24721" y="3630"/>
                    </a:lnTo>
                    <a:close/>
                    <a:moveTo>
                      <a:pt x="29194" y="1"/>
                    </a:moveTo>
                    <a:lnTo>
                      <a:pt x="457" y="2945"/>
                    </a:lnTo>
                    <a:cubicBezTo>
                      <a:pt x="183" y="2945"/>
                      <a:pt x="1" y="3242"/>
                      <a:pt x="92" y="3516"/>
                    </a:cubicBezTo>
                    <a:lnTo>
                      <a:pt x="937" y="12555"/>
                    </a:lnTo>
                    <a:cubicBezTo>
                      <a:pt x="937" y="12760"/>
                      <a:pt x="1233" y="12943"/>
                      <a:pt x="1416" y="12943"/>
                    </a:cubicBezTo>
                    <a:lnTo>
                      <a:pt x="1507" y="12943"/>
                    </a:lnTo>
                    <a:lnTo>
                      <a:pt x="30244" y="10090"/>
                    </a:lnTo>
                    <a:cubicBezTo>
                      <a:pt x="30336" y="10090"/>
                      <a:pt x="30518" y="9998"/>
                      <a:pt x="30610" y="9907"/>
                    </a:cubicBezTo>
                    <a:lnTo>
                      <a:pt x="31956" y="8195"/>
                    </a:lnTo>
                    <a:lnTo>
                      <a:pt x="32321" y="2375"/>
                    </a:lnTo>
                    <a:lnTo>
                      <a:pt x="29560" y="206"/>
                    </a:lnTo>
                    <a:cubicBezTo>
                      <a:pt x="29468" y="92"/>
                      <a:pt x="29377" y="1"/>
                      <a:pt x="29286" y="1"/>
                    </a:cubicBezTo>
                    <a:close/>
                  </a:path>
                </a:pathLst>
              </a:custGeom>
              <a:solidFill>
                <a:srgbClr val="D4C5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8" name="Google Shape;798;p36"/>
              <p:cNvSpPr/>
              <p:nvPr/>
            </p:nvSpPr>
            <p:spPr>
              <a:xfrm>
                <a:off x="-1222793" y="1204039"/>
                <a:ext cx="1222788" cy="454106"/>
              </a:xfrm>
              <a:custGeom>
                <a:avLst/>
                <a:gdLst/>
                <a:ahLst/>
                <a:cxnLst/>
                <a:rect l="l" t="t" r="r" b="b"/>
                <a:pathLst>
                  <a:path w="34810" h="12920" extrusionOk="0">
                    <a:moveTo>
                      <a:pt x="29194" y="1"/>
                    </a:moveTo>
                    <a:lnTo>
                      <a:pt x="480" y="2945"/>
                    </a:lnTo>
                    <a:cubicBezTo>
                      <a:pt x="183" y="2945"/>
                      <a:pt x="1" y="3219"/>
                      <a:pt x="1" y="3425"/>
                    </a:cubicBezTo>
                    <a:lnTo>
                      <a:pt x="959" y="12441"/>
                    </a:lnTo>
                    <a:cubicBezTo>
                      <a:pt x="959" y="12737"/>
                      <a:pt x="1233" y="12920"/>
                      <a:pt x="1416" y="12920"/>
                    </a:cubicBezTo>
                    <a:lnTo>
                      <a:pt x="30244" y="9975"/>
                    </a:lnTo>
                    <a:cubicBezTo>
                      <a:pt x="30336" y="9975"/>
                      <a:pt x="30427" y="9975"/>
                      <a:pt x="30518" y="9884"/>
                    </a:cubicBezTo>
                    <a:lnTo>
                      <a:pt x="34627" y="4840"/>
                    </a:lnTo>
                    <a:cubicBezTo>
                      <a:pt x="34809" y="4657"/>
                      <a:pt x="34718" y="4360"/>
                      <a:pt x="34513" y="4178"/>
                    </a:cubicBezTo>
                    <a:lnTo>
                      <a:pt x="29582" y="92"/>
                    </a:lnTo>
                    <a:cubicBezTo>
                      <a:pt x="29491" y="1"/>
                      <a:pt x="29286" y="1"/>
                      <a:pt x="291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3" name="Cloud Callout 2"/>
          <p:cNvSpPr/>
          <p:nvPr/>
        </p:nvSpPr>
        <p:spPr>
          <a:xfrm>
            <a:off x="748406" y="651672"/>
            <a:ext cx="2461528" cy="1694592"/>
          </a:xfrm>
          <a:prstGeom prst="cloudCallout">
            <a:avLst>
              <a:gd name="adj1" fmla="val 45532"/>
              <a:gd name="adj2" fmla="val 63713"/>
            </a:avLst>
          </a:prstGeom>
          <a:solidFill>
            <a:schemeClr val="accent4">
              <a:lumMod val="9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000"/>
              </a:lnSpc>
            </a:pPr>
            <a:r>
              <a:rPr lang="en-US" sz="1800" dirty="0" err="1" smtClean="0">
                <a:solidFill>
                  <a:schemeClr val="tx1"/>
                </a:solidFill>
              </a:rPr>
              <a:t>Em</a:t>
            </a:r>
            <a:r>
              <a:rPr lang="en-US" sz="1800" dirty="0" smtClean="0">
                <a:solidFill>
                  <a:schemeClr val="tx1"/>
                </a:solidFill>
              </a:rPr>
              <a:t> </a:t>
            </a:r>
            <a:r>
              <a:rPr lang="en-US" sz="1800" dirty="0" err="1" smtClean="0">
                <a:solidFill>
                  <a:schemeClr val="tx1"/>
                </a:solidFill>
              </a:rPr>
              <a:t>biết</a:t>
            </a:r>
            <a:r>
              <a:rPr lang="en-US" sz="1800" dirty="0" smtClean="0">
                <a:solidFill>
                  <a:schemeClr val="tx1"/>
                </a:solidFill>
              </a:rPr>
              <a:t> </a:t>
            </a:r>
            <a:r>
              <a:rPr lang="en-US" sz="1800" dirty="0" err="1" smtClean="0">
                <a:solidFill>
                  <a:schemeClr val="tx1"/>
                </a:solidFill>
              </a:rPr>
              <a:t>gì</a:t>
            </a:r>
            <a:r>
              <a:rPr lang="en-US" sz="1800" dirty="0" smtClean="0">
                <a:solidFill>
                  <a:schemeClr val="tx1"/>
                </a:solidFill>
              </a:rPr>
              <a:t> </a:t>
            </a:r>
            <a:r>
              <a:rPr lang="en-US" sz="1800" dirty="0" err="1" smtClean="0">
                <a:solidFill>
                  <a:schemeClr val="tx1"/>
                </a:solidFill>
              </a:rPr>
              <a:t>về</a:t>
            </a:r>
            <a:r>
              <a:rPr lang="en-US" sz="1800" dirty="0" smtClean="0">
                <a:solidFill>
                  <a:schemeClr val="tx1"/>
                </a:solidFill>
              </a:rPr>
              <a:t> </a:t>
            </a:r>
            <a:r>
              <a:rPr lang="en-US" sz="1800" dirty="0" err="1" smtClean="0">
                <a:solidFill>
                  <a:schemeClr val="tx1"/>
                </a:solidFill>
              </a:rPr>
              <a:t>nghề</a:t>
            </a:r>
            <a:r>
              <a:rPr lang="en-US" sz="1800" dirty="0" smtClean="0">
                <a:solidFill>
                  <a:schemeClr val="tx1"/>
                </a:solidFill>
              </a:rPr>
              <a:t> </a:t>
            </a:r>
            <a:r>
              <a:rPr lang="en-US" sz="1800" dirty="0" err="1" smtClean="0">
                <a:solidFill>
                  <a:schemeClr val="tx1"/>
                </a:solidFill>
              </a:rPr>
              <a:t>thiết</a:t>
            </a:r>
            <a:r>
              <a:rPr lang="en-US" sz="1800" dirty="0" smtClean="0">
                <a:solidFill>
                  <a:schemeClr val="tx1"/>
                </a:solidFill>
              </a:rPr>
              <a:t> </a:t>
            </a:r>
            <a:r>
              <a:rPr lang="en-US" sz="1800" dirty="0" err="1" smtClean="0">
                <a:solidFill>
                  <a:schemeClr val="tx1"/>
                </a:solidFill>
              </a:rPr>
              <a:t>kế</a:t>
            </a:r>
            <a:r>
              <a:rPr lang="en-US" sz="1800" dirty="0" smtClean="0">
                <a:solidFill>
                  <a:schemeClr val="tx1"/>
                </a:solidFill>
              </a:rPr>
              <a:t> </a:t>
            </a:r>
            <a:r>
              <a:rPr lang="en-US" sz="1800" dirty="0" err="1" smtClean="0">
                <a:solidFill>
                  <a:schemeClr val="tx1"/>
                </a:solidFill>
              </a:rPr>
              <a:t>thời</a:t>
            </a:r>
            <a:r>
              <a:rPr lang="en-US" sz="1800" dirty="0" smtClean="0">
                <a:solidFill>
                  <a:schemeClr val="tx1"/>
                </a:solidFill>
              </a:rPr>
              <a:t> </a:t>
            </a:r>
            <a:r>
              <a:rPr lang="en-US" sz="1800" dirty="0" err="1" smtClean="0">
                <a:solidFill>
                  <a:schemeClr val="tx1"/>
                </a:solidFill>
              </a:rPr>
              <a:t>trang</a:t>
            </a:r>
            <a:r>
              <a:rPr lang="en-US" sz="1800" dirty="0" smtClean="0">
                <a:solidFill>
                  <a:schemeClr val="tx1"/>
                </a:solidFill>
              </a:rPr>
              <a:t>?</a:t>
            </a:r>
            <a:endParaRPr lang="en-US" sz="1800" dirty="0">
              <a:solidFill>
                <a:schemeClr val="tx1"/>
              </a:solidFill>
            </a:endParaRPr>
          </a:p>
        </p:txBody>
      </p:sp>
      <p:sp>
        <p:nvSpPr>
          <p:cNvPr id="5" name="TextBox 4"/>
          <p:cNvSpPr txBox="1"/>
          <p:nvPr/>
        </p:nvSpPr>
        <p:spPr>
          <a:xfrm>
            <a:off x="3858378" y="2009072"/>
            <a:ext cx="4381644" cy="2169825"/>
          </a:xfrm>
          <a:prstGeom prst="rect">
            <a:avLst/>
          </a:prstGeom>
          <a:noFill/>
        </p:spPr>
        <p:txBody>
          <a:bodyPr wrap="square" rtlCol="0">
            <a:spAutoFit/>
          </a:bodyPr>
          <a:lstStyle/>
          <a:p>
            <a:pPr algn="just">
              <a:lnSpc>
                <a:spcPct val="150000"/>
              </a:lnSpc>
            </a:pPr>
            <a:r>
              <a:rPr lang="en-US" sz="1800" dirty="0" err="1" smtClean="0"/>
              <a:t>Nhà</a:t>
            </a:r>
            <a:r>
              <a:rPr lang="en-US" sz="1800" dirty="0" smtClean="0"/>
              <a:t> </a:t>
            </a:r>
            <a:r>
              <a:rPr lang="en-US" sz="1800" dirty="0" err="1" smtClean="0"/>
              <a:t>thiết</a:t>
            </a:r>
            <a:r>
              <a:rPr lang="en-US" sz="1800" dirty="0" smtClean="0"/>
              <a:t> </a:t>
            </a:r>
            <a:r>
              <a:rPr lang="en-US" sz="1800" dirty="0" err="1" smtClean="0"/>
              <a:t>kế</a:t>
            </a:r>
            <a:r>
              <a:rPr lang="en-US" sz="1800" dirty="0" smtClean="0"/>
              <a:t> </a:t>
            </a:r>
            <a:r>
              <a:rPr lang="en-US" sz="1800" dirty="0" err="1" smtClean="0"/>
              <a:t>thời</a:t>
            </a:r>
            <a:r>
              <a:rPr lang="en-US" sz="1800" dirty="0" smtClean="0"/>
              <a:t> </a:t>
            </a:r>
            <a:r>
              <a:rPr lang="en-US" sz="1800" dirty="0" err="1" smtClean="0"/>
              <a:t>trang</a:t>
            </a:r>
            <a:r>
              <a:rPr lang="en-US" sz="1800" dirty="0" smtClean="0"/>
              <a:t> </a:t>
            </a:r>
            <a:r>
              <a:rPr lang="en-US" sz="1800" dirty="0" err="1" smtClean="0"/>
              <a:t>là</a:t>
            </a:r>
            <a:r>
              <a:rPr lang="en-US" sz="1800" dirty="0" smtClean="0"/>
              <a:t> </a:t>
            </a:r>
            <a:r>
              <a:rPr lang="en-US" sz="1800" dirty="0" err="1" smtClean="0"/>
              <a:t>người</a:t>
            </a:r>
            <a:r>
              <a:rPr lang="en-US" sz="1800" dirty="0" smtClean="0"/>
              <a:t> </a:t>
            </a:r>
            <a:r>
              <a:rPr lang="en-US" sz="1800" dirty="0" err="1" smtClean="0"/>
              <a:t>sáng</a:t>
            </a:r>
            <a:r>
              <a:rPr lang="en-US" sz="1800" dirty="0" smtClean="0"/>
              <a:t> </a:t>
            </a:r>
            <a:r>
              <a:rPr lang="en-US" sz="1800" dirty="0" err="1" smtClean="0"/>
              <a:t>tạo</a:t>
            </a:r>
            <a:r>
              <a:rPr lang="en-US" sz="1800" dirty="0" smtClean="0"/>
              <a:t> </a:t>
            </a:r>
            <a:r>
              <a:rPr lang="en-US" sz="1800" dirty="0" err="1" smtClean="0"/>
              <a:t>ra</a:t>
            </a:r>
            <a:r>
              <a:rPr lang="en-US" sz="1800" dirty="0" smtClean="0"/>
              <a:t> </a:t>
            </a:r>
            <a:r>
              <a:rPr lang="en-US" sz="1800" dirty="0" err="1" smtClean="0"/>
              <a:t>các</a:t>
            </a:r>
            <a:r>
              <a:rPr lang="en-US" sz="1800" dirty="0" smtClean="0"/>
              <a:t> </a:t>
            </a:r>
            <a:r>
              <a:rPr lang="en-US" sz="1800" dirty="0" err="1" smtClean="0"/>
              <a:t>mẫu</a:t>
            </a:r>
            <a:r>
              <a:rPr lang="en-US" sz="1800" dirty="0" smtClean="0"/>
              <a:t> </a:t>
            </a:r>
            <a:r>
              <a:rPr lang="en-US" sz="1800" dirty="0" err="1" smtClean="0"/>
              <a:t>trang</a:t>
            </a:r>
            <a:r>
              <a:rPr lang="en-US" sz="1800" dirty="0" smtClean="0"/>
              <a:t> </a:t>
            </a:r>
            <a:r>
              <a:rPr lang="en-US" sz="1800" dirty="0" err="1" smtClean="0"/>
              <a:t>phục</a:t>
            </a:r>
            <a:r>
              <a:rPr lang="en-US" sz="1800" dirty="0" smtClean="0"/>
              <a:t> </a:t>
            </a:r>
            <a:r>
              <a:rPr lang="en-US" sz="1800" dirty="0" err="1" smtClean="0"/>
              <a:t>thể</a:t>
            </a:r>
            <a:r>
              <a:rPr lang="en-US" sz="1800" dirty="0" smtClean="0"/>
              <a:t> </a:t>
            </a:r>
            <a:r>
              <a:rPr lang="en-US" sz="1800" dirty="0" err="1" smtClean="0"/>
              <a:t>hiện</a:t>
            </a:r>
            <a:r>
              <a:rPr lang="en-US" sz="1800" dirty="0" smtClean="0"/>
              <a:t> </a:t>
            </a:r>
            <a:r>
              <a:rPr lang="en-US" sz="1800" dirty="0" err="1" smtClean="0"/>
              <a:t>phong</a:t>
            </a:r>
            <a:r>
              <a:rPr lang="en-US" sz="1800" dirty="0" smtClean="0"/>
              <a:t> </a:t>
            </a:r>
            <a:r>
              <a:rPr lang="en-US" sz="1800" dirty="0" err="1" smtClean="0"/>
              <a:t>cách</a:t>
            </a:r>
            <a:r>
              <a:rPr lang="en-US" sz="1800" dirty="0" smtClean="0"/>
              <a:t>, </a:t>
            </a:r>
            <a:r>
              <a:rPr lang="en-US" sz="1800" dirty="0" err="1" smtClean="0"/>
              <a:t>tính</a:t>
            </a:r>
            <a:r>
              <a:rPr lang="en-US" sz="1800" dirty="0" smtClean="0"/>
              <a:t> </a:t>
            </a:r>
            <a:r>
              <a:rPr lang="en-US" sz="1800" dirty="0" err="1" smtClean="0"/>
              <a:t>cách</a:t>
            </a:r>
            <a:r>
              <a:rPr lang="en-US" sz="1800" dirty="0" smtClean="0"/>
              <a:t> </a:t>
            </a:r>
            <a:r>
              <a:rPr lang="en-US" sz="1800" dirty="0" err="1" smtClean="0"/>
              <a:t>theo</a:t>
            </a:r>
            <a:r>
              <a:rPr lang="en-US" sz="1800" dirty="0" smtClean="0"/>
              <a:t> </a:t>
            </a:r>
            <a:r>
              <a:rPr lang="en-US" sz="1800" dirty="0" err="1" smtClean="0"/>
              <a:t>các</a:t>
            </a:r>
            <a:r>
              <a:rPr lang="en-US" sz="1800" dirty="0" smtClean="0"/>
              <a:t> </a:t>
            </a:r>
            <a:r>
              <a:rPr lang="en-US" sz="1800" dirty="0" err="1" smtClean="0"/>
              <a:t>xu</a:t>
            </a:r>
            <a:r>
              <a:rPr lang="en-US" sz="1800" dirty="0" smtClean="0"/>
              <a:t> </a:t>
            </a:r>
            <a:r>
              <a:rPr lang="en-US" sz="1800" dirty="0" err="1" smtClean="0"/>
              <a:t>hướng</a:t>
            </a:r>
            <a:r>
              <a:rPr lang="en-US" sz="1800" dirty="0" smtClean="0"/>
              <a:t> </a:t>
            </a:r>
            <a:r>
              <a:rPr lang="en-US" sz="1800" dirty="0" err="1" smtClean="0"/>
              <a:t>thời</a:t>
            </a:r>
            <a:r>
              <a:rPr lang="en-US" sz="1800" dirty="0" smtClean="0"/>
              <a:t> </a:t>
            </a:r>
            <a:r>
              <a:rPr lang="en-US" sz="1800" dirty="0" err="1" smtClean="0"/>
              <a:t>trang</a:t>
            </a:r>
            <a:r>
              <a:rPr lang="en-US" sz="1800" dirty="0" smtClean="0"/>
              <a:t> </a:t>
            </a:r>
            <a:r>
              <a:rPr lang="en-US" sz="1800" dirty="0" err="1" smtClean="0"/>
              <a:t>của</a:t>
            </a:r>
            <a:r>
              <a:rPr lang="en-US" sz="1800" dirty="0" smtClean="0"/>
              <a:t> </a:t>
            </a:r>
            <a:r>
              <a:rPr lang="en-US" sz="1800" dirty="0" err="1" smtClean="0"/>
              <a:t>xã</a:t>
            </a:r>
            <a:r>
              <a:rPr lang="en-US" sz="1800" dirty="0" smtClean="0"/>
              <a:t> </a:t>
            </a:r>
            <a:r>
              <a:rPr lang="en-US" sz="1800" dirty="0" err="1" smtClean="0"/>
              <a:t>hội</a:t>
            </a:r>
            <a:r>
              <a:rPr lang="en-US" sz="1800" dirty="0" smtClean="0"/>
              <a:t> </a:t>
            </a:r>
            <a:r>
              <a:rPr lang="en-US" sz="1800" dirty="0" err="1" smtClean="0"/>
              <a:t>để</a:t>
            </a:r>
            <a:r>
              <a:rPr lang="en-US" sz="1800" dirty="0" smtClean="0"/>
              <a:t> </a:t>
            </a:r>
            <a:r>
              <a:rPr lang="en-US" sz="1800" dirty="0" err="1" smtClean="0"/>
              <a:t>làm</a:t>
            </a:r>
            <a:r>
              <a:rPr lang="en-US" sz="1800" dirty="0" smtClean="0"/>
              <a:t> </a:t>
            </a:r>
            <a:r>
              <a:rPr lang="en-US" sz="1800" dirty="0" err="1" smtClean="0"/>
              <a:t>đẹp</a:t>
            </a:r>
            <a:r>
              <a:rPr lang="en-US" sz="1800" dirty="0" smtClean="0"/>
              <a:t> </a:t>
            </a:r>
            <a:r>
              <a:rPr lang="en-US" sz="1800" dirty="0" err="1" smtClean="0"/>
              <a:t>cho</a:t>
            </a:r>
            <a:r>
              <a:rPr lang="en-US" sz="1800" dirty="0" smtClean="0"/>
              <a:t> con </a:t>
            </a:r>
            <a:r>
              <a:rPr lang="en-US" sz="1800" dirty="0" err="1" smtClean="0"/>
              <a:t>người</a:t>
            </a:r>
            <a:r>
              <a:rPr lang="en-US" sz="1800" dirty="0" smtClean="0"/>
              <a:t> </a:t>
            </a:r>
            <a:r>
              <a:rPr lang="en-US" sz="1800" dirty="0" err="1" smtClean="0"/>
              <a:t>và</a:t>
            </a:r>
            <a:r>
              <a:rPr lang="en-US" sz="1800" dirty="0" smtClean="0"/>
              <a:t> </a:t>
            </a:r>
            <a:r>
              <a:rPr lang="en-US" sz="1800" dirty="0" err="1" smtClean="0"/>
              <a:t>cuộc</a:t>
            </a:r>
            <a:r>
              <a:rPr lang="en-US" sz="1800" dirty="0" smtClean="0"/>
              <a:t> </a:t>
            </a:r>
            <a:r>
              <a:rPr lang="en-US" sz="1800" dirty="0" err="1" smtClean="0"/>
              <a:t>sống</a:t>
            </a:r>
            <a:r>
              <a:rPr lang="en-US" sz="1800" dirty="0" smtClean="0"/>
              <a:t>.</a:t>
            </a:r>
            <a:endParaRPr lang="en-US" sz="1800" dirty="0"/>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85"/>
                                        </p:tgtEl>
                                        <p:attrNameLst>
                                          <p:attrName>style.visibility</p:attrName>
                                        </p:attrNameLst>
                                      </p:cBhvr>
                                      <p:to>
                                        <p:strVal val="visible"/>
                                      </p:to>
                                    </p:set>
                                    <p:animEffect transition="in" filter="fade">
                                      <p:cBhvr>
                                        <p:cTn id="14" dur="500"/>
                                        <p:tgtEl>
                                          <p:spTgt spid="785"/>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strVal val="#ppt_w+.3"/>
                                          </p:val>
                                        </p:tav>
                                        <p:tav tm="100000">
                                          <p:val>
                                            <p:strVal val="#ppt_w"/>
                                          </p:val>
                                        </p:tav>
                                      </p:tavLst>
                                    </p:anim>
                                    <p:anim calcmode="lin" valueType="num">
                                      <p:cBhvr>
                                        <p:cTn id="18" dur="500" fill="hold"/>
                                        <p:tgtEl>
                                          <p:spTgt spid="5"/>
                                        </p:tgtEl>
                                        <p:attrNameLst>
                                          <p:attrName>ppt_h</p:attrName>
                                        </p:attrNameLst>
                                      </p:cBhvr>
                                      <p:tavLst>
                                        <p:tav tm="0">
                                          <p:val>
                                            <p:strVal val="#ppt_h"/>
                                          </p:val>
                                        </p:tav>
                                        <p:tav tm="100000">
                                          <p:val>
                                            <p:strVal val="#ppt_h"/>
                                          </p:val>
                                        </p:tav>
                                      </p:tavLst>
                                    </p:anim>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84"/>
                                        </p:tgtEl>
                                        <p:attrNameLst>
                                          <p:attrName>style.visibility</p:attrName>
                                        </p:attrNameLst>
                                      </p:cBhvr>
                                      <p:to>
                                        <p:strVal val="visible"/>
                                      </p:to>
                                    </p:set>
                                    <p:animEffect transition="in" filter="fade">
                                      <p:cBhvr>
                                        <p:cTn id="22" dur="500"/>
                                        <p:tgtEl>
                                          <p:spTgt spid="784"/>
                                        </p:tgtEl>
                                      </p:cBhvr>
                                    </p:animEffect>
                                  </p:childTnLst>
                                </p:cTn>
                              </p:par>
                              <p:par>
                                <p:cTn id="23" presetID="10" presetClass="entr" presetSubtype="0" fill="hold" nodeType="withEffect">
                                  <p:stCondLst>
                                    <p:cond delay="0"/>
                                  </p:stCondLst>
                                  <p:childTnLst>
                                    <p:set>
                                      <p:cBhvr>
                                        <p:cTn id="24" dur="1" fill="hold">
                                          <p:stCondLst>
                                            <p:cond delay="0"/>
                                          </p:stCondLst>
                                        </p:cTn>
                                        <p:tgtEl>
                                          <p:spTgt spid="770"/>
                                        </p:tgtEl>
                                        <p:attrNameLst>
                                          <p:attrName>style.visibility</p:attrName>
                                        </p:attrNameLst>
                                      </p:cBhvr>
                                      <p:to>
                                        <p:strVal val="visible"/>
                                      </p:to>
                                    </p:set>
                                    <p:animEffect transition="in" filter="fade">
                                      <p:cBhvr>
                                        <p:cTn id="25" dur="500"/>
                                        <p:tgtEl>
                                          <p:spTgt spid="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4" grpId="0" animBg="1"/>
      <p:bldP spid="785" grpId="0" animBg="1"/>
      <p:bldP spid="3"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CFCFC"/>
        </a:solidFill>
        <a:effectLst/>
      </p:bgPr>
    </p:bg>
    <p:spTree>
      <p:nvGrpSpPr>
        <p:cNvPr id="1" name="Shape 724"/>
        <p:cNvGrpSpPr/>
        <p:nvPr/>
      </p:nvGrpSpPr>
      <p:grpSpPr>
        <a:xfrm>
          <a:off x="0" y="0"/>
          <a:ext cx="0" cy="0"/>
          <a:chOff x="0" y="0"/>
          <a:chExt cx="0" cy="0"/>
        </a:xfrm>
      </p:grpSpPr>
      <p:sp>
        <p:nvSpPr>
          <p:cNvPr id="725" name="Google Shape;725;p34"/>
          <p:cNvSpPr txBox="1">
            <a:spLocks noGrp="1"/>
          </p:cNvSpPr>
          <p:nvPr>
            <p:ph type="ctrTitle"/>
          </p:nvPr>
        </p:nvSpPr>
        <p:spPr>
          <a:xfrm rot="-697704">
            <a:off x="1475531" y="1733379"/>
            <a:ext cx="4636257" cy="1945876"/>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US" sz="3600" b="1" dirty="0" err="1" smtClean="0">
                <a:solidFill>
                  <a:schemeClr val="accent6"/>
                </a:solidFill>
                <a:latin typeface="+mn-lt"/>
              </a:rPr>
              <a:t>Em</a:t>
            </a:r>
            <a:r>
              <a:rPr lang="en-US" sz="3600" b="1" dirty="0">
                <a:solidFill>
                  <a:schemeClr val="accent6"/>
                </a:solidFill>
                <a:latin typeface="+mn-lt"/>
              </a:rPr>
              <a:t> </a:t>
            </a:r>
            <a:r>
              <a:rPr lang="en-US" sz="3600" b="1" dirty="0" err="1" smtClean="0">
                <a:solidFill>
                  <a:schemeClr val="accent6"/>
                </a:solidFill>
                <a:latin typeface="+mn-lt"/>
              </a:rPr>
              <a:t>làm</a:t>
            </a:r>
            <a:r>
              <a:rPr lang="en-US" sz="3600" b="1" dirty="0" smtClean="0">
                <a:solidFill>
                  <a:schemeClr val="accent6"/>
                </a:solidFill>
                <a:latin typeface="+mn-lt"/>
              </a:rPr>
              <a:t> </a:t>
            </a:r>
            <a:r>
              <a:rPr lang="en-US" sz="3600" b="1" dirty="0" err="1" smtClean="0">
                <a:solidFill>
                  <a:schemeClr val="accent6"/>
                </a:solidFill>
                <a:latin typeface="+mn-lt"/>
              </a:rPr>
              <a:t>nhà</a:t>
            </a:r>
            <a:r>
              <a:rPr lang="en-US" sz="3600" b="1" dirty="0" smtClean="0">
                <a:solidFill>
                  <a:schemeClr val="accent6"/>
                </a:solidFill>
                <a:latin typeface="+mn-lt"/>
              </a:rPr>
              <a:t> </a:t>
            </a:r>
            <a:r>
              <a:rPr lang="en-US" sz="3600" b="1" dirty="0" err="1" smtClean="0">
                <a:solidFill>
                  <a:schemeClr val="accent6"/>
                </a:solidFill>
                <a:latin typeface="+mn-lt"/>
              </a:rPr>
              <a:t>thiết</a:t>
            </a:r>
            <a:r>
              <a:rPr lang="en-US" sz="3600" b="1" dirty="0" smtClean="0">
                <a:solidFill>
                  <a:schemeClr val="accent6"/>
                </a:solidFill>
                <a:latin typeface="+mn-lt"/>
              </a:rPr>
              <a:t> </a:t>
            </a:r>
            <a:r>
              <a:rPr lang="en-US" sz="3600" b="1" dirty="0" err="1" smtClean="0">
                <a:solidFill>
                  <a:schemeClr val="accent6"/>
                </a:solidFill>
                <a:latin typeface="+mn-lt"/>
              </a:rPr>
              <a:t>kế</a:t>
            </a:r>
            <a:r>
              <a:rPr lang="en-US" sz="3600" b="1" dirty="0" smtClean="0">
                <a:solidFill>
                  <a:schemeClr val="accent6"/>
                </a:solidFill>
                <a:latin typeface="+mn-lt"/>
              </a:rPr>
              <a:t> </a:t>
            </a:r>
            <a:r>
              <a:rPr lang="en-US" sz="3600" b="1" dirty="0" err="1" smtClean="0">
                <a:solidFill>
                  <a:schemeClr val="accent6"/>
                </a:solidFill>
                <a:latin typeface="+mn-lt"/>
              </a:rPr>
              <a:t>thời</a:t>
            </a:r>
            <a:r>
              <a:rPr lang="en-US" sz="3600" b="1" dirty="0" smtClean="0">
                <a:solidFill>
                  <a:schemeClr val="accent6"/>
                </a:solidFill>
                <a:latin typeface="+mn-lt"/>
              </a:rPr>
              <a:t> </a:t>
            </a:r>
            <a:r>
              <a:rPr lang="en-US" sz="3600" b="1" dirty="0" err="1" smtClean="0">
                <a:solidFill>
                  <a:schemeClr val="accent6"/>
                </a:solidFill>
                <a:latin typeface="+mn-lt"/>
              </a:rPr>
              <a:t>trang</a:t>
            </a:r>
            <a:endParaRPr sz="3600" b="1" dirty="0">
              <a:solidFill>
                <a:schemeClr val="accent6"/>
              </a:solidFill>
              <a:latin typeface="+mn-lt"/>
            </a:endParaRPr>
          </a:p>
        </p:txBody>
      </p:sp>
      <p:sp>
        <p:nvSpPr>
          <p:cNvPr id="726" name="Google Shape;726;p34"/>
          <p:cNvSpPr/>
          <p:nvPr/>
        </p:nvSpPr>
        <p:spPr>
          <a:xfrm>
            <a:off x="8612921" y="1874376"/>
            <a:ext cx="223727" cy="354638"/>
          </a:xfrm>
          <a:custGeom>
            <a:avLst/>
            <a:gdLst/>
            <a:ahLst/>
            <a:cxnLst/>
            <a:rect l="l" t="t" r="r" b="b"/>
            <a:pathLst>
              <a:path w="6369" h="10090" extrusionOk="0">
                <a:moveTo>
                  <a:pt x="1415" y="1"/>
                </a:moveTo>
                <a:cubicBezTo>
                  <a:pt x="936" y="1"/>
                  <a:pt x="457" y="92"/>
                  <a:pt x="0" y="183"/>
                </a:cubicBezTo>
                <a:lnTo>
                  <a:pt x="0" y="1804"/>
                </a:lnTo>
                <a:lnTo>
                  <a:pt x="0" y="1895"/>
                </a:lnTo>
                <a:lnTo>
                  <a:pt x="0" y="5319"/>
                </a:lnTo>
                <a:lnTo>
                  <a:pt x="0" y="5410"/>
                </a:lnTo>
                <a:lnTo>
                  <a:pt x="0" y="8948"/>
                </a:lnTo>
                <a:lnTo>
                  <a:pt x="0" y="9040"/>
                </a:lnTo>
                <a:lnTo>
                  <a:pt x="0" y="9884"/>
                </a:lnTo>
                <a:cubicBezTo>
                  <a:pt x="457" y="10090"/>
                  <a:pt x="936" y="10090"/>
                  <a:pt x="1415" y="10090"/>
                </a:cubicBezTo>
                <a:cubicBezTo>
                  <a:pt x="4177" y="10090"/>
                  <a:pt x="6368" y="7898"/>
                  <a:pt x="6368" y="5045"/>
                </a:cubicBezTo>
                <a:cubicBezTo>
                  <a:pt x="6368" y="2283"/>
                  <a:pt x="4177" y="1"/>
                  <a:pt x="1415" y="1"/>
                </a:cubicBezTo>
                <a:close/>
              </a:path>
            </a:pathLst>
          </a:custGeom>
          <a:solidFill>
            <a:srgbClr val="EAEA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727" name="Google Shape;727;p34"/>
          <p:cNvGrpSpPr/>
          <p:nvPr/>
        </p:nvGrpSpPr>
        <p:grpSpPr>
          <a:xfrm>
            <a:off x="5998056" y="1045383"/>
            <a:ext cx="2838592" cy="1679055"/>
            <a:chOff x="5998056" y="1045383"/>
            <a:chExt cx="2838592" cy="1679055"/>
          </a:xfrm>
        </p:grpSpPr>
        <p:sp>
          <p:nvSpPr>
            <p:cNvPr id="728" name="Google Shape;728;p34"/>
            <p:cNvSpPr/>
            <p:nvPr/>
          </p:nvSpPr>
          <p:spPr>
            <a:xfrm>
              <a:off x="7500047" y="2295584"/>
              <a:ext cx="3232" cy="13672"/>
            </a:xfrm>
            <a:custGeom>
              <a:avLst/>
              <a:gdLst/>
              <a:ahLst/>
              <a:cxnLst/>
              <a:rect l="l" t="t" r="r" b="b"/>
              <a:pathLst>
                <a:path w="92" h="389" extrusionOk="0">
                  <a:moveTo>
                    <a:pt x="1" y="0"/>
                  </a:moveTo>
                  <a:lnTo>
                    <a:pt x="1" y="388"/>
                  </a:lnTo>
                  <a:lnTo>
                    <a:pt x="92" y="388"/>
                  </a:lnTo>
                  <a:lnTo>
                    <a:pt x="92" y="0"/>
                  </a:ln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9" name="Google Shape;729;p34"/>
            <p:cNvSpPr/>
            <p:nvPr/>
          </p:nvSpPr>
          <p:spPr>
            <a:xfrm>
              <a:off x="8612921" y="1874376"/>
              <a:ext cx="223727" cy="354638"/>
            </a:xfrm>
            <a:custGeom>
              <a:avLst/>
              <a:gdLst/>
              <a:ahLst/>
              <a:cxnLst/>
              <a:rect l="l" t="t" r="r" b="b"/>
              <a:pathLst>
                <a:path w="6369" h="10090" extrusionOk="0">
                  <a:moveTo>
                    <a:pt x="1415" y="1"/>
                  </a:moveTo>
                  <a:cubicBezTo>
                    <a:pt x="936" y="1"/>
                    <a:pt x="457" y="92"/>
                    <a:pt x="0" y="183"/>
                  </a:cubicBezTo>
                  <a:lnTo>
                    <a:pt x="0" y="1804"/>
                  </a:lnTo>
                  <a:lnTo>
                    <a:pt x="0" y="1895"/>
                  </a:lnTo>
                  <a:lnTo>
                    <a:pt x="0" y="5319"/>
                  </a:lnTo>
                  <a:lnTo>
                    <a:pt x="0" y="5410"/>
                  </a:lnTo>
                  <a:lnTo>
                    <a:pt x="0" y="8948"/>
                  </a:lnTo>
                  <a:lnTo>
                    <a:pt x="0" y="9040"/>
                  </a:lnTo>
                  <a:lnTo>
                    <a:pt x="0" y="9884"/>
                  </a:lnTo>
                  <a:cubicBezTo>
                    <a:pt x="457" y="10090"/>
                    <a:pt x="936" y="10090"/>
                    <a:pt x="1415" y="10090"/>
                  </a:cubicBezTo>
                  <a:cubicBezTo>
                    <a:pt x="4177" y="10090"/>
                    <a:pt x="6368" y="7898"/>
                    <a:pt x="6368" y="5045"/>
                  </a:cubicBezTo>
                  <a:cubicBezTo>
                    <a:pt x="6368" y="2283"/>
                    <a:pt x="4177" y="1"/>
                    <a:pt x="1415" y="1"/>
                  </a:cubicBez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0" name="Google Shape;730;p34"/>
            <p:cNvSpPr/>
            <p:nvPr/>
          </p:nvSpPr>
          <p:spPr>
            <a:xfrm>
              <a:off x="8485412" y="1888013"/>
              <a:ext cx="113918" cy="330562"/>
            </a:xfrm>
            <a:custGeom>
              <a:avLst/>
              <a:gdLst/>
              <a:ahLst/>
              <a:cxnLst/>
              <a:rect l="l" t="t" r="r" b="b"/>
              <a:pathLst>
                <a:path w="3243" h="9405" extrusionOk="0">
                  <a:moveTo>
                    <a:pt x="3242" y="1"/>
                  </a:moveTo>
                  <a:cubicBezTo>
                    <a:pt x="2671" y="183"/>
                    <a:pt x="2101" y="571"/>
                    <a:pt x="1621" y="1028"/>
                  </a:cubicBezTo>
                  <a:lnTo>
                    <a:pt x="3242" y="1028"/>
                  </a:lnTo>
                  <a:lnTo>
                    <a:pt x="3242" y="1"/>
                  </a:lnTo>
                  <a:close/>
                  <a:moveTo>
                    <a:pt x="1439" y="1142"/>
                  </a:moveTo>
                  <a:cubicBezTo>
                    <a:pt x="571" y="1987"/>
                    <a:pt x="1" y="3219"/>
                    <a:pt x="1" y="4566"/>
                  </a:cubicBezTo>
                  <a:lnTo>
                    <a:pt x="3242" y="4566"/>
                  </a:lnTo>
                  <a:lnTo>
                    <a:pt x="3242" y="1507"/>
                  </a:lnTo>
                  <a:lnTo>
                    <a:pt x="3242" y="1416"/>
                  </a:lnTo>
                  <a:lnTo>
                    <a:pt x="3242" y="1142"/>
                  </a:lnTo>
                  <a:close/>
                  <a:moveTo>
                    <a:pt x="1" y="4657"/>
                  </a:moveTo>
                  <a:cubicBezTo>
                    <a:pt x="1" y="6072"/>
                    <a:pt x="480" y="7305"/>
                    <a:pt x="1439" y="8172"/>
                  </a:cubicBezTo>
                  <a:lnTo>
                    <a:pt x="3242" y="8172"/>
                  </a:lnTo>
                  <a:lnTo>
                    <a:pt x="3242" y="5022"/>
                  </a:lnTo>
                  <a:lnTo>
                    <a:pt x="3242" y="4931"/>
                  </a:lnTo>
                  <a:lnTo>
                    <a:pt x="3242" y="4657"/>
                  </a:lnTo>
                  <a:close/>
                  <a:moveTo>
                    <a:pt x="1530" y="8264"/>
                  </a:moveTo>
                  <a:cubicBezTo>
                    <a:pt x="2009" y="8743"/>
                    <a:pt x="2580" y="9131"/>
                    <a:pt x="3242" y="9405"/>
                  </a:cubicBezTo>
                  <a:lnTo>
                    <a:pt x="3242" y="8652"/>
                  </a:lnTo>
                  <a:lnTo>
                    <a:pt x="3242" y="8560"/>
                  </a:lnTo>
                  <a:lnTo>
                    <a:pt x="3242" y="8264"/>
                  </a:ln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1" name="Google Shape;731;p34"/>
            <p:cNvSpPr/>
            <p:nvPr/>
          </p:nvSpPr>
          <p:spPr>
            <a:xfrm>
              <a:off x="6024673" y="1066680"/>
              <a:ext cx="2588462" cy="1657758"/>
            </a:xfrm>
            <a:custGeom>
              <a:avLst/>
              <a:gdLst/>
              <a:ahLst/>
              <a:cxnLst/>
              <a:rect l="l" t="t" r="r" b="b"/>
              <a:pathLst>
                <a:path w="35495" h="35495" extrusionOk="0">
                  <a:moveTo>
                    <a:pt x="35106" y="1"/>
                  </a:moveTo>
                  <a:lnTo>
                    <a:pt x="35106" y="206"/>
                  </a:lnTo>
                  <a:lnTo>
                    <a:pt x="35106" y="3242"/>
                  </a:lnTo>
                  <a:lnTo>
                    <a:pt x="35494" y="3242"/>
                  </a:lnTo>
                  <a:lnTo>
                    <a:pt x="35494" y="571"/>
                  </a:lnTo>
                  <a:cubicBezTo>
                    <a:pt x="35494" y="298"/>
                    <a:pt x="35380" y="115"/>
                    <a:pt x="35106" y="1"/>
                  </a:cubicBezTo>
                  <a:close/>
                  <a:moveTo>
                    <a:pt x="35106" y="3333"/>
                  </a:moveTo>
                  <a:lnTo>
                    <a:pt x="35106" y="6848"/>
                  </a:lnTo>
                  <a:lnTo>
                    <a:pt x="35494" y="6848"/>
                  </a:lnTo>
                  <a:lnTo>
                    <a:pt x="35494" y="3333"/>
                  </a:lnTo>
                  <a:close/>
                  <a:moveTo>
                    <a:pt x="35106" y="6963"/>
                  </a:moveTo>
                  <a:lnTo>
                    <a:pt x="35106" y="10478"/>
                  </a:lnTo>
                  <a:lnTo>
                    <a:pt x="35494" y="10478"/>
                  </a:lnTo>
                  <a:lnTo>
                    <a:pt x="35494" y="6963"/>
                  </a:lnTo>
                  <a:close/>
                  <a:moveTo>
                    <a:pt x="35106" y="10569"/>
                  </a:moveTo>
                  <a:lnTo>
                    <a:pt x="35106" y="14084"/>
                  </a:lnTo>
                  <a:lnTo>
                    <a:pt x="35494" y="14084"/>
                  </a:lnTo>
                  <a:lnTo>
                    <a:pt x="35494" y="10569"/>
                  </a:lnTo>
                  <a:close/>
                  <a:moveTo>
                    <a:pt x="35106" y="14175"/>
                  </a:moveTo>
                  <a:lnTo>
                    <a:pt x="35106" y="17690"/>
                  </a:lnTo>
                  <a:lnTo>
                    <a:pt x="35494" y="17690"/>
                  </a:lnTo>
                  <a:lnTo>
                    <a:pt x="35494" y="14175"/>
                  </a:lnTo>
                  <a:close/>
                  <a:moveTo>
                    <a:pt x="35106" y="17805"/>
                  </a:moveTo>
                  <a:lnTo>
                    <a:pt x="35106" y="21320"/>
                  </a:lnTo>
                  <a:lnTo>
                    <a:pt x="35494" y="21320"/>
                  </a:lnTo>
                  <a:lnTo>
                    <a:pt x="35494" y="17805"/>
                  </a:lnTo>
                  <a:close/>
                  <a:moveTo>
                    <a:pt x="35106" y="21411"/>
                  </a:moveTo>
                  <a:lnTo>
                    <a:pt x="35106" y="23511"/>
                  </a:lnTo>
                  <a:cubicBezTo>
                    <a:pt x="35289" y="23397"/>
                    <a:pt x="35380" y="23397"/>
                    <a:pt x="35494" y="23305"/>
                  </a:cubicBezTo>
                  <a:lnTo>
                    <a:pt x="35494" y="21411"/>
                  </a:lnTo>
                  <a:close/>
                  <a:moveTo>
                    <a:pt x="1" y="35106"/>
                  </a:moveTo>
                  <a:cubicBezTo>
                    <a:pt x="115" y="35289"/>
                    <a:pt x="297" y="35494"/>
                    <a:pt x="571" y="35494"/>
                  </a:cubicBezTo>
                  <a:lnTo>
                    <a:pt x="3813" y="35494"/>
                  </a:lnTo>
                  <a:lnTo>
                    <a:pt x="3813" y="35106"/>
                  </a:lnTo>
                  <a:close/>
                  <a:moveTo>
                    <a:pt x="35106" y="32915"/>
                  </a:moveTo>
                  <a:lnTo>
                    <a:pt x="35106" y="34444"/>
                  </a:lnTo>
                  <a:cubicBezTo>
                    <a:pt x="35106" y="34809"/>
                    <a:pt x="34809" y="35106"/>
                    <a:pt x="34535" y="35106"/>
                  </a:cubicBezTo>
                  <a:lnTo>
                    <a:pt x="3904" y="35106"/>
                  </a:lnTo>
                  <a:lnTo>
                    <a:pt x="3904" y="35494"/>
                  </a:lnTo>
                  <a:lnTo>
                    <a:pt x="34923" y="35494"/>
                  </a:lnTo>
                  <a:cubicBezTo>
                    <a:pt x="35197" y="35494"/>
                    <a:pt x="35494" y="35197"/>
                    <a:pt x="35494" y="34809"/>
                  </a:cubicBezTo>
                  <a:lnTo>
                    <a:pt x="35494" y="33006"/>
                  </a:lnTo>
                  <a:cubicBezTo>
                    <a:pt x="35380" y="33006"/>
                    <a:pt x="35289" y="33006"/>
                    <a:pt x="35106" y="32915"/>
                  </a:cubicBezTo>
                  <a:close/>
                </a:path>
              </a:pathLst>
            </a:custGeom>
            <a:solidFill>
              <a:srgbClr val="EAEA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2" name="Google Shape;732;p34"/>
            <p:cNvSpPr/>
            <p:nvPr/>
          </p:nvSpPr>
          <p:spPr>
            <a:xfrm>
              <a:off x="8584686" y="1218048"/>
              <a:ext cx="28368" cy="4343"/>
            </a:xfrm>
            <a:custGeom>
              <a:avLst/>
              <a:gdLst/>
              <a:ahLst/>
              <a:cxnLst/>
              <a:rect l="l" t="t" r="r" b="b"/>
              <a:pathLst>
                <a:path w="389" h="93" extrusionOk="0">
                  <a:moveTo>
                    <a:pt x="0" y="1"/>
                  </a:moveTo>
                  <a:lnTo>
                    <a:pt x="0" y="92"/>
                  </a:lnTo>
                  <a:lnTo>
                    <a:pt x="388" y="92"/>
                  </a:lnTo>
                  <a:lnTo>
                    <a:pt x="388" y="1"/>
                  </a:ln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3" name="Google Shape;733;p34"/>
            <p:cNvSpPr/>
            <p:nvPr/>
          </p:nvSpPr>
          <p:spPr>
            <a:xfrm>
              <a:off x="8584686" y="1386510"/>
              <a:ext cx="28368" cy="5371"/>
            </a:xfrm>
            <a:custGeom>
              <a:avLst/>
              <a:gdLst/>
              <a:ahLst/>
              <a:cxnLst/>
              <a:rect l="l" t="t" r="r" b="b"/>
              <a:pathLst>
                <a:path w="389" h="115" extrusionOk="0">
                  <a:moveTo>
                    <a:pt x="0" y="0"/>
                  </a:moveTo>
                  <a:lnTo>
                    <a:pt x="0" y="115"/>
                  </a:lnTo>
                  <a:lnTo>
                    <a:pt x="388" y="115"/>
                  </a:lnTo>
                  <a:lnTo>
                    <a:pt x="388" y="0"/>
                  </a:ln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4" name="Google Shape;734;p34"/>
            <p:cNvSpPr/>
            <p:nvPr/>
          </p:nvSpPr>
          <p:spPr>
            <a:xfrm>
              <a:off x="8584686" y="1555999"/>
              <a:ext cx="28368" cy="4297"/>
            </a:xfrm>
            <a:custGeom>
              <a:avLst/>
              <a:gdLst/>
              <a:ahLst/>
              <a:cxnLst/>
              <a:rect l="l" t="t" r="r" b="b"/>
              <a:pathLst>
                <a:path w="389" h="92" extrusionOk="0">
                  <a:moveTo>
                    <a:pt x="0" y="1"/>
                  </a:moveTo>
                  <a:lnTo>
                    <a:pt x="0" y="92"/>
                  </a:lnTo>
                  <a:lnTo>
                    <a:pt x="388" y="92"/>
                  </a:lnTo>
                  <a:lnTo>
                    <a:pt x="388" y="1"/>
                  </a:ln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5" name="Google Shape;735;p34"/>
            <p:cNvSpPr/>
            <p:nvPr/>
          </p:nvSpPr>
          <p:spPr>
            <a:xfrm>
              <a:off x="8584686" y="1892875"/>
              <a:ext cx="28368" cy="5371"/>
            </a:xfrm>
            <a:custGeom>
              <a:avLst/>
              <a:gdLst/>
              <a:ahLst/>
              <a:cxnLst/>
              <a:rect l="l" t="t" r="r" b="b"/>
              <a:pathLst>
                <a:path w="389" h="115" extrusionOk="0">
                  <a:moveTo>
                    <a:pt x="0" y="0"/>
                  </a:moveTo>
                  <a:lnTo>
                    <a:pt x="0" y="115"/>
                  </a:lnTo>
                  <a:lnTo>
                    <a:pt x="388" y="115"/>
                  </a:lnTo>
                  <a:lnTo>
                    <a:pt x="388" y="0"/>
                  </a:ln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6" name="Google Shape;736;p34"/>
            <p:cNvSpPr/>
            <p:nvPr/>
          </p:nvSpPr>
          <p:spPr>
            <a:xfrm>
              <a:off x="8584686" y="2062364"/>
              <a:ext cx="28368" cy="4297"/>
            </a:xfrm>
            <a:custGeom>
              <a:avLst/>
              <a:gdLst/>
              <a:ahLst/>
              <a:cxnLst/>
              <a:rect l="l" t="t" r="r" b="b"/>
              <a:pathLst>
                <a:path w="389" h="92" extrusionOk="0">
                  <a:moveTo>
                    <a:pt x="0" y="1"/>
                  </a:moveTo>
                  <a:lnTo>
                    <a:pt x="0" y="92"/>
                  </a:lnTo>
                  <a:lnTo>
                    <a:pt x="388" y="92"/>
                  </a:lnTo>
                  <a:lnTo>
                    <a:pt x="388" y="1"/>
                  </a:ln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7" name="Google Shape;737;p34"/>
            <p:cNvSpPr/>
            <p:nvPr/>
          </p:nvSpPr>
          <p:spPr>
            <a:xfrm>
              <a:off x="5998056" y="1045383"/>
              <a:ext cx="2586785" cy="1660934"/>
            </a:xfrm>
            <a:custGeom>
              <a:avLst/>
              <a:gdLst/>
              <a:ahLst/>
              <a:cxnLst/>
              <a:rect l="l" t="t" r="r" b="b"/>
              <a:pathLst>
                <a:path w="35472" h="35563" extrusionOk="0">
                  <a:moveTo>
                    <a:pt x="571" y="0"/>
                  </a:moveTo>
                  <a:cubicBezTo>
                    <a:pt x="274" y="0"/>
                    <a:pt x="1" y="274"/>
                    <a:pt x="1" y="662"/>
                  </a:cubicBezTo>
                  <a:lnTo>
                    <a:pt x="1" y="34900"/>
                  </a:lnTo>
                  <a:cubicBezTo>
                    <a:pt x="1" y="35265"/>
                    <a:pt x="274" y="35562"/>
                    <a:pt x="571" y="35562"/>
                  </a:cubicBezTo>
                  <a:lnTo>
                    <a:pt x="34900" y="35562"/>
                  </a:lnTo>
                  <a:cubicBezTo>
                    <a:pt x="35174" y="35562"/>
                    <a:pt x="35471" y="35265"/>
                    <a:pt x="35471" y="34900"/>
                  </a:cubicBezTo>
                  <a:lnTo>
                    <a:pt x="35471" y="662"/>
                  </a:lnTo>
                  <a:cubicBezTo>
                    <a:pt x="35471" y="274"/>
                    <a:pt x="35174" y="0"/>
                    <a:pt x="34900" y="0"/>
                  </a:cubicBezTo>
                  <a:close/>
                </a:path>
              </a:pathLst>
            </a:custGeom>
            <a:solidFill>
              <a:srgbClr val="EC8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8" name="Google Shape;738;p34"/>
            <p:cNvSpPr/>
            <p:nvPr/>
          </p:nvSpPr>
          <p:spPr>
            <a:xfrm>
              <a:off x="6274359" y="1049633"/>
              <a:ext cx="8386" cy="1656684"/>
            </a:xfrm>
            <a:custGeom>
              <a:avLst/>
              <a:gdLst/>
              <a:ahLst/>
              <a:cxnLst/>
              <a:rect l="l" t="t" r="r" b="b"/>
              <a:pathLst>
                <a:path w="115" h="35472" extrusionOk="0">
                  <a:moveTo>
                    <a:pt x="1" y="1"/>
                  </a:moveTo>
                  <a:lnTo>
                    <a:pt x="1" y="35471"/>
                  </a:lnTo>
                  <a:lnTo>
                    <a:pt x="115" y="35471"/>
                  </a:lnTo>
                  <a:lnTo>
                    <a:pt x="115" y="1"/>
                  </a:ln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9" name="Google Shape;739;p34"/>
            <p:cNvSpPr/>
            <p:nvPr/>
          </p:nvSpPr>
          <p:spPr>
            <a:xfrm>
              <a:off x="5998056" y="1199927"/>
              <a:ext cx="2586785" cy="5418"/>
            </a:xfrm>
            <a:custGeom>
              <a:avLst/>
              <a:gdLst/>
              <a:ahLst/>
              <a:cxnLst/>
              <a:rect l="l" t="t" r="r" b="b"/>
              <a:pathLst>
                <a:path w="35472" h="116" extrusionOk="0">
                  <a:moveTo>
                    <a:pt x="1" y="1"/>
                  </a:moveTo>
                  <a:lnTo>
                    <a:pt x="1" y="115"/>
                  </a:lnTo>
                  <a:lnTo>
                    <a:pt x="35471" y="115"/>
                  </a:lnTo>
                  <a:lnTo>
                    <a:pt x="35471" y="1"/>
                  </a:ln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0" name="Google Shape;740;p34"/>
            <p:cNvSpPr/>
            <p:nvPr/>
          </p:nvSpPr>
          <p:spPr>
            <a:xfrm>
              <a:off x="5998056" y="1369463"/>
              <a:ext cx="2586785" cy="4297"/>
            </a:xfrm>
            <a:custGeom>
              <a:avLst/>
              <a:gdLst/>
              <a:ahLst/>
              <a:cxnLst/>
              <a:rect l="l" t="t" r="r" b="b"/>
              <a:pathLst>
                <a:path w="35472" h="92" extrusionOk="0">
                  <a:moveTo>
                    <a:pt x="1" y="0"/>
                  </a:moveTo>
                  <a:lnTo>
                    <a:pt x="1" y="91"/>
                  </a:lnTo>
                  <a:lnTo>
                    <a:pt x="35471" y="91"/>
                  </a:lnTo>
                  <a:lnTo>
                    <a:pt x="35471" y="0"/>
                  </a:ln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1" name="Google Shape;741;p34"/>
            <p:cNvSpPr/>
            <p:nvPr/>
          </p:nvSpPr>
          <p:spPr>
            <a:xfrm>
              <a:off x="5998056" y="1537877"/>
              <a:ext cx="2586785" cy="4297"/>
            </a:xfrm>
            <a:custGeom>
              <a:avLst/>
              <a:gdLst/>
              <a:ahLst/>
              <a:cxnLst/>
              <a:rect l="l" t="t" r="r" b="b"/>
              <a:pathLst>
                <a:path w="35472" h="92" extrusionOk="0">
                  <a:moveTo>
                    <a:pt x="1" y="1"/>
                  </a:moveTo>
                  <a:lnTo>
                    <a:pt x="1" y="92"/>
                  </a:lnTo>
                  <a:lnTo>
                    <a:pt x="35471" y="92"/>
                  </a:lnTo>
                  <a:lnTo>
                    <a:pt x="35471" y="1"/>
                  </a:ln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2" name="Google Shape;742;p34"/>
            <p:cNvSpPr/>
            <p:nvPr/>
          </p:nvSpPr>
          <p:spPr>
            <a:xfrm>
              <a:off x="5998056" y="1706292"/>
              <a:ext cx="2586785" cy="5418"/>
            </a:xfrm>
            <a:custGeom>
              <a:avLst/>
              <a:gdLst/>
              <a:ahLst/>
              <a:cxnLst/>
              <a:rect l="l" t="t" r="r" b="b"/>
              <a:pathLst>
                <a:path w="35472" h="116" extrusionOk="0">
                  <a:moveTo>
                    <a:pt x="1" y="1"/>
                  </a:moveTo>
                  <a:lnTo>
                    <a:pt x="1" y="115"/>
                  </a:lnTo>
                  <a:lnTo>
                    <a:pt x="35471" y="115"/>
                  </a:lnTo>
                  <a:lnTo>
                    <a:pt x="35471" y="1"/>
                  </a:ln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3" name="Google Shape;743;p34"/>
            <p:cNvSpPr/>
            <p:nvPr/>
          </p:nvSpPr>
          <p:spPr>
            <a:xfrm>
              <a:off x="5998056" y="1875828"/>
              <a:ext cx="2586785" cy="4297"/>
            </a:xfrm>
            <a:custGeom>
              <a:avLst/>
              <a:gdLst/>
              <a:ahLst/>
              <a:cxnLst/>
              <a:rect l="l" t="t" r="r" b="b"/>
              <a:pathLst>
                <a:path w="35472" h="92" extrusionOk="0">
                  <a:moveTo>
                    <a:pt x="1" y="0"/>
                  </a:moveTo>
                  <a:lnTo>
                    <a:pt x="1" y="91"/>
                  </a:lnTo>
                  <a:lnTo>
                    <a:pt x="35471" y="91"/>
                  </a:lnTo>
                  <a:lnTo>
                    <a:pt x="35471" y="0"/>
                  </a:ln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4" name="Google Shape;744;p34"/>
            <p:cNvSpPr/>
            <p:nvPr/>
          </p:nvSpPr>
          <p:spPr>
            <a:xfrm>
              <a:off x="5998056" y="2044243"/>
              <a:ext cx="2586785" cy="4297"/>
            </a:xfrm>
            <a:custGeom>
              <a:avLst/>
              <a:gdLst/>
              <a:ahLst/>
              <a:cxnLst/>
              <a:rect l="l" t="t" r="r" b="b"/>
              <a:pathLst>
                <a:path w="35472" h="92" extrusionOk="0">
                  <a:moveTo>
                    <a:pt x="1" y="1"/>
                  </a:moveTo>
                  <a:lnTo>
                    <a:pt x="1" y="92"/>
                  </a:lnTo>
                  <a:lnTo>
                    <a:pt x="35471" y="92"/>
                  </a:lnTo>
                  <a:lnTo>
                    <a:pt x="35471" y="1"/>
                  </a:ln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5" name="Google Shape;745;p34"/>
            <p:cNvSpPr/>
            <p:nvPr/>
          </p:nvSpPr>
          <p:spPr>
            <a:xfrm>
              <a:off x="5998056" y="2212658"/>
              <a:ext cx="2586785" cy="5418"/>
            </a:xfrm>
            <a:custGeom>
              <a:avLst/>
              <a:gdLst/>
              <a:ahLst/>
              <a:cxnLst/>
              <a:rect l="l" t="t" r="r" b="b"/>
              <a:pathLst>
                <a:path w="35472" h="116" extrusionOk="0">
                  <a:moveTo>
                    <a:pt x="1" y="1"/>
                  </a:moveTo>
                  <a:lnTo>
                    <a:pt x="1" y="115"/>
                  </a:lnTo>
                  <a:lnTo>
                    <a:pt x="35471" y="115"/>
                  </a:lnTo>
                  <a:lnTo>
                    <a:pt x="35471" y="1"/>
                  </a:ln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6" name="Google Shape;746;p34"/>
            <p:cNvSpPr/>
            <p:nvPr/>
          </p:nvSpPr>
          <p:spPr>
            <a:xfrm>
              <a:off x="5998056" y="2377897"/>
              <a:ext cx="2586785" cy="4343"/>
            </a:xfrm>
            <a:custGeom>
              <a:avLst/>
              <a:gdLst/>
              <a:ahLst/>
              <a:cxnLst/>
              <a:rect l="l" t="t" r="r" b="b"/>
              <a:pathLst>
                <a:path w="35472" h="93" extrusionOk="0">
                  <a:moveTo>
                    <a:pt x="1" y="1"/>
                  </a:moveTo>
                  <a:lnTo>
                    <a:pt x="1" y="92"/>
                  </a:lnTo>
                  <a:lnTo>
                    <a:pt x="35471" y="92"/>
                  </a:lnTo>
                  <a:lnTo>
                    <a:pt x="35471" y="1"/>
                  </a:ln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7" name="Google Shape;747;p34"/>
            <p:cNvSpPr/>
            <p:nvPr/>
          </p:nvSpPr>
          <p:spPr>
            <a:xfrm>
              <a:off x="5998056" y="2546359"/>
              <a:ext cx="2586785" cy="4297"/>
            </a:xfrm>
            <a:custGeom>
              <a:avLst/>
              <a:gdLst/>
              <a:ahLst/>
              <a:cxnLst/>
              <a:rect l="l" t="t" r="r" b="b"/>
              <a:pathLst>
                <a:path w="35472" h="92" extrusionOk="0">
                  <a:moveTo>
                    <a:pt x="1" y="0"/>
                  </a:moveTo>
                  <a:lnTo>
                    <a:pt x="1" y="92"/>
                  </a:lnTo>
                  <a:lnTo>
                    <a:pt x="35471" y="92"/>
                  </a:lnTo>
                  <a:lnTo>
                    <a:pt x="35471" y="0"/>
                  </a:ln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8" name="Google Shape;748;p34"/>
            <p:cNvSpPr/>
            <p:nvPr/>
          </p:nvSpPr>
          <p:spPr>
            <a:xfrm>
              <a:off x="8584686" y="2230779"/>
              <a:ext cx="28368" cy="4343"/>
            </a:xfrm>
            <a:custGeom>
              <a:avLst/>
              <a:gdLst/>
              <a:ahLst/>
              <a:cxnLst/>
              <a:rect l="l" t="t" r="r" b="b"/>
              <a:pathLst>
                <a:path w="389" h="93" extrusionOk="0">
                  <a:moveTo>
                    <a:pt x="0" y="1"/>
                  </a:moveTo>
                  <a:lnTo>
                    <a:pt x="0" y="92"/>
                  </a:lnTo>
                  <a:lnTo>
                    <a:pt x="388" y="92"/>
                  </a:lnTo>
                  <a:lnTo>
                    <a:pt x="388" y="1"/>
                  </a:ln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9" name="Google Shape;749;p34"/>
            <p:cNvSpPr/>
            <p:nvPr/>
          </p:nvSpPr>
          <p:spPr>
            <a:xfrm>
              <a:off x="8584686" y="2394991"/>
              <a:ext cx="28368" cy="4297"/>
            </a:xfrm>
            <a:custGeom>
              <a:avLst/>
              <a:gdLst/>
              <a:ahLst/>
              <a:cxnLst/>
              <a:rect l="l" t="t" r="r" b="b"/>
              <a:pathLst>
                <a:path w="389" h="92" extrusionOk="0">
                  <a:moveTo>
                    <a:pt x="0" y="0"/>
                  </a:moveTo>
                  <a:lnTo>
                    <a:pt x="0" y="91"/>
                  </a:lnTo>
                  <a:lnTo>
                    <a:pt x="388" y="91"/>
                  </a:lnTo>
                  <a:lnTo>
                    <a:pt x="388" y="0"/>
                  </a:ln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0" name="Google Shape;750;p34"/>
            <p:cNvSpPr/>
            <p:nvPr/>
          </p:nvSpPr>
          <p:spPr>
            <a:xfrm>
              <a:off x="8584686" y="2564480"/>
              <a:ext cx="28368" cy="4297"/>
            </a:xfrm>
            <a:custGeom>
              <a:avLst/>
              <a:gdLst/>
              <a:ahLst/>
              <a:cxnLst/>
              <a:rect l="l" t="t" r="r" b="b"/>
              <a:pathLst>
                <a:path w="389" h="92" extrusionOk="0">
                  <a:moveTo>
                    <a:pt x="0" y="0"/>
                  </a:moveTo>
                  <a:lnTo>
                    <a:pt x="0" y="92"/>
                  </a:lnTo>
                  <a:lnTo>
                    <a:pt x="388" y="92"/>
                  </a:lnTo>
                  <a:lnTo>
                    <a:pt x="388" y="0"/>
                  </a:ln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751" name="Google Shape;751;p34"/>
          <p:cNvSpPr/>
          <p:nvPr/>
        </p:nvSpPr>
        <p:spPr>
          <a:xfrm>
            <a:off x="8472591" y="1860738"/>
            <a:ext cx="353629" cy="354638"/>
          </a:xfrm>
          <a:custGeom>
            <a:avLst/>
            <a:gdLst/>
            <a:ahLst/>
            <a:cxnLst/>
            <a:rect l="l" t="t" r="r" b="b"/>
            <a:pathLst>
              <a:path w="10067" h="10090" extrusionOk="0">
                <a:moveTo>
                  <a:pt x="5022" y="1"/>
                </a:moveTo>
                <a:cubicBezTo>
                  <a:pt x="2169" y="1"/>
                  <a:pt x="1" y="2283"/>
                  <a:pt x="1" y="5045"/>
                </a:cubicBezTo>
                <a:cubicBezTo>
                  <a:pt x="1" y="7898"/>
                  <a:pt x="2169" y="10090"/>
                  <a:pt x="5022" y="10090"/>
                </a:cubicBezTo>
                <a:cubicBezTo>
                  <a:pt x="7784" y="10090"/>
                  <a:pt x="10067" y="7898"/>
                  <a:pt x="10067" y="5045"/>
                </a:cubicBezTo>
                <a:cubicBezTo>
                  <a:pt x="10067" y="2283"/>
                  <a:pt x="7784" y="1"/>
                  <a:pt x="50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2" name="Google Shape;752;p34"/>
          <p:cNvSpPr txBox="1">
            <a:spLocks noGrp="1"/>
          </p:cNvSpPr>
          <p:nvPr>
            <p:ph type="subTitle" idx="1"/>
          </p:nvPr>
        </p:nvSpPr>
        <p:spPr>
          <a:xfrm rot="490">
            <a:off x="6359190" y="1494584"/>
            <a:ext cx="2104200" cy="79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3200" b="1" dirty="0" smtClean="0">
                <a:solidFill>
                  <a:schemeClr val="bg1"/>
                </a:solidFill>
                <a:latin typeface="+mn-lt"/>
              </a:rPr>
              <a:t>DỰ ÁN 3:</a:t>
            </a:r>
            <a:endParaRPr sz="3200" b="1" dirty="0">
              <a:solidFill>
                <a:schemeClr val="bg1"/>
              </a:solidFill>
              <a:latin typeface="+mn-lt"/>
            </a:endParaRPr>
          </a:p>
        </p:txBody>
      </p:sp>
      <p:grpSp>
        <p:nvGrpSpPr>
          <p:cNvPr id="753" name="Google Shape;753;p34"/>
          <p:cNvGrpSpPr/>
          <p:nvPr/>
        </p:nvGrpSpPr>
        <p:grpSpPr>
          <a:xfrm>
            <a:off x="6266588" y="620199"/>
            <a:ext cx="325875" cy="569650"/>
            <a:chOff x="6266588" y="620199"/>
            <a:chExt cx="325875" cy="569650"/>
          </a:xfrm>
        </p:grpSpPr>
        <p:sp>
          <p:nvSpPr>
            <p:cNvPr id="754" name="Google Shape;754;p34"/>
            <p:cNvSpPr/>
            <p:nvPr/>
          </p:nvSpPr>
          <p:spPr>
            <a:xfrm>
              <a:off x="6276313" y="630599"/>
              <a:ext cx="268775" cy="249950"/>
            </a:xfrm>
            <a:custGeom>
              <a:avLst/>
              <a:gdLst/>
              <a:ahLst/>
              <a:cxnLst/>
              <a:rect l="l" t="t" r="r" b="b"/>
              <a:pathLst>
                <a:path w="10751" h="9998" extrusionOk="0">
                  <a:moveTo>
                    <a:pt x="4565" y="0"/>
                  </a:moveTo>
                  <a:cubicBezTo>
                    <a:pt x="1803" y="480"/>
                    <a:pt x="0" y="3059"/>
                    <a:pt x="388" y="5821"/>
                  </a:cubicBezTo>
                  <a:cubicBezTo>
                    <a:pt x="753" y="8286"/>
                    <a:pt x="2944" y="9998"/>
                    <a:pt x="5318" y="9998"/>
                  </a:cubicBezTo>
                  <a:lnTo>
                    <a:pt x="6094" y="9998"/>
                  </a:lnTo>
                  <a:cubicBezTo>
                    <a:pt x="8856" y="9518"/>
                    <a:pt x="10751" y="6962"/>
                    <a:pt x="10363" y="4291"/>
                  </a:cubicBezTo>
                  <a:cubicBezTo>
                    <a:pt x="9997" y="1712"/>
                    <a:pt x="7806" y="0"/>
                    <a:pt x="5318" y="0"/>
                  </a:cubicBezTo>
                  <a:close/>
                </a:path>
              </a:pathLst>
            </a:custGeom>
            <a:solidFill>
              <a:srgbClr val="EAEA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5" name="Google Shape;755;p34"/>
            <p:cNvSpPr/>
            <p:nvPr/>
          </p:nvSpPr>
          <p:spPr>
            <a:xfrm>
              <a:off x="6266588" y="620199"/>
              <a:ext cx="268800" cy="251925"/>
            </a:xfrm>
            <a:custGeom>
              <a:avLst/>
              <a:gdLst/>
              <a:ahLst/>
              <a:cxnLst/>
              <a:rect l="l" t="t" r="r" b="b"/>
              <a:pathLst>
                <a:path w="10752" h="10077" extrusionOk="0">
                  <a:moveTo>
                    <a:pt x="5284" y="1"/>
                  </a:moveTo>
                  <a:cubicBezTo>
                    <a:pt x="5047" y="1"/>
                    <a:pt x="4807" y="17"/>
                    <a:pt x="4566" y="51"/>
                  </a:cubicBezTo>
                  <a:cubicBezTo>
                    <a:pt x="1827" y="530"/>
                    <a:pt x="1" y="3087"/>
                    <a:pt x="389" y="5849"/>
                  </a:cubicBezTo>
                  <a:cubicBezTo>
                    <a:pt x="743" y="8285"/>
                    <a:pt x="2903" y="10076"/>
                    <a:pt x="5376" y="10076"/>
                  </a:cubicBezTo>
                  <a:cubicBezTo>
                    <a:pt x="5613" y="10076"/>
                    <a:pt x="5854" y="10060"/>
                    <a:pt x="6095" y="10026"/>
                  </a:cubicBezTo>
                  <a:cubicBezTo>
                    <a:pt x="8857" y="9546"/>
                    <a:pt x="10752" y="6990"/>
                    <a:pt x="10386" y="4319"/>
                  </a:cubicBezTo>
                  <a:cubicBezTo>
                    <a:pt x="9949" y="1799"/>
                    <a:pt x="7763" y="1"/>
                    <a:pt x="5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6" name="Google Shape;756;p34"/>
            <p:cNvSpPr/>
            <p:nvPr/>
          </p:nvSpPr>
          <p:spPr>
            <a:xfrm>
              <a:off x="6321388" y="937599"/>
              <a:ext cx="271075" cy="252250"/>
            </a:xfrm>
            <a:custGeom>
              <a:avLst/>
              <a:gdLst/>
              <a:ahLst/>
              <a:cxnLst/>
              <a:rect l="l" t="t" r="r" b="b"/>
              <a:pathLst>
                <a:path w="10843" h="10090" extrusionOk="0">
                  <a:moveTo>
                    <a:pt x="4657" y="0"/>
                  </a:moveTo>
                  <a:cubicBezTo>
                    <a:pt x="1918" y="480"/>
                    <a:pt x="0" y="3036"/>
                    <a:pt x="480" y="5798"/>
                  </a:cubicBezTo>
                  <a:cubicBezTo>
                    <a:pt x="868" y="8263"/>
                    <a:pt x="2945" y="10089"/>
                    <a:pt x="5433" y="10089"/>
                  </a:cubicBezTo>
                  <a:cubicBezTo>
                    <a:pt x="5707" y="10089"/>
                    <a:pt x="5912" y="10089"/>
                    <a:pt x="6186" y="9975"/>
                  </a:cubicBezTo>
                  <a:cubicBezTo>
                    <a:pt x="8948" y="9610"/>
                    <a:pt x="10842" y="7030"/>
                    <a:pt x="10363" y="4269"/>
                  </a:cubicBezTo>
                  <a:cubicBezTo>
                    <a:pt x="9998" y="1803"/>
                    <a:pt x="7898" y="0"/>
                    <a:pt x="5433" y="0"/>
                  </a:cubicBezTo>
                  <a:close/>
                </a:path>
              </a:pathLst>
            </a:custGeom>
            <a:solidFill>
              <a:srgbClr val="EAEA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7" name="Google Shape;757;p34"/>
            <p:cNvSpPr/>
            <p:nvPr/>
          </p:nvSpPr>
          <p:spPr>
            <a:xfrm>
              <a:off x="6312238" y="926774"/>
              <a:ext cx="271100" cy="252925"/>
            </a:xfrm>
            <a:custGeom>
              <a:avLst/>
              <a:gdLst/>
              <a:ahLst/>
              <a:cxnLst/>
              <a:rect l="l" t="t" r="r" b="b"/>
              <a:pathLst>
                <a:path w="10844" h="10117" extrusionOk="0">
                  <a:moveTo>
                    <a:pt x="5339" y="0"/>
                  </a:moveTo>
                  <a:cubicBezTo>
                    <a:pt x="5114" y="0"/>
                    <a:pt x="4886" y="15"/>
                    <a:pt x="4657" y="45"/>
                  </a:cubicBezTo>
                  <a:cubicBezTo>
                    <a:pt x="1895" y="525"/>
                    <a:pt x="1" y="3104"/>
                    <a:pt x="458" y="5843"/>
                  </a:cubicBezTo>
                  <a:cubicBezTo>
                    <a:pt x="805" y="8319"/>
                    <a:pt x="2915" y="10116"/>
                    <a:pt x="5321" y="10116"/>
                  </a:cubicBezTo>
                  <a:cubicBezTo>
                    <a:pt x="5599" y="10116"/>
                    <a:pt x="5880" y="10092"/>
                    <a:pt x="6164" y="10043"/>
                  </a:cubicBezTo>
                  <a:cubicBezTo>
                    <a:pt x="8926" y="9655"/>
                    <a:pt x="10843" y="7098"/>
                    <a:pt x="10364" y="4336"/>
                  </a:cubicBezTo>
                  <a:cubicBezTo>
                    <a:pt x="10008" y="1804"/>
                    <a:pt x="7828" y="0"/>
                    <a:pt x="53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758" name="Google Shape;758;p34"/>
          <p:cNvSpPr/>
          <p:nvPr/>
        </p:nvSpPr>
        <p:spPr>
          <a:xfrm>
            <a:off x="7472178" y="3058687"/>
            <a:ext cx="464534" cy="613101"/>
          </a:xfrm>
          <a:custGeom>
            <a:avLst/>
            <a:gdLst/>
            <a:ahLst/>
            <a:cxnLst/>
            <a:rect l="l" t="t" r="r" b="b"/>
            <a:pathLst>
              <a:path w="10181" h="13429" extrusionOk="0">
                <a:moveTo>
                  <a:pt x="7591" y="0"/>
                </a:moveTo>
                <a:cubicBezTo>
                  <a:pt x="6778" y="0"/>
                  <a:pt x="6011" y="430"/>
                  <a:pt x="5616" y="1220"/>
                </a:cubicBezTo>
                <a:lnTo>
                  <a:pt x="480" y="10715"/>
                </a:lnTo>
                <a:cubicBezTo>
                  <a:pt x="1" y="11674"/>
                  <a:pt x="389" y="12723"/>
                  <a:pt x="1256" y="13203"/>
                </a:cubicBezTo>
                <a:cubicBezTo>
                  <a:pt x="1552" y="13354"/>
                  <a:pt x="1859" y="13428"/>
                  <a:pt x="2156" y="13428"/>
                </a:cubicBezTo>
                <a:cubicBezTo>
                  <a:pt x="2799" y="13428"/>
                  <a:pt x="3394" y="13082"/>
                  <a:pt x="3721" y="12427"/>
                </a:cubicBezTo>
                <a:lnTo>
                  <a:pt x="8195" y="4164"/>
                </a:lnTo>
                <a:cubicBezTo>
                  <a:pt x="8469" y="3502"/>
                  <a:pt x="8286" y="2635"/>
                  <a:pt x="7533" y="2270"/>
                </a:cubicBezTo>
                <a:cubicBezTo>
                  <a:pt x="7320" y="2149"/>
                  <a:pt x="7091" y="2092"/>
                  <a:pt x="6865" y="2092"/>
                </a:cubicBezTo>
                <a:cubicBezTo>
                  <a:pt x="6367" y="2092"/>
                  <a:pt x="5883" y="2369"/>
                  <a:pt x="5616" y="2840"/>
                </a:cubicBezTo>
                <a:lnTo>
                  <a:pt x="2397" y="9003"/>
                </a:lnTo>
                <a:cubicBezTo>
                  <a:pt x="2283" y="9117"/>
                  <a:pt x="2397" y="9208"/>
                  <a:pt x="2397" y="9208"/>
                </a:cubicBezTo>
                <a:cubicBezTo>
                  <a:pt x="2428" y="9239"/>
                  <a:pt x="2458" y="9249"/>
                  <a:pt x="2485" y="9249"/>
                </a:cubicBezTo>
                <a:cubicBezTo>
                  <a:pt x="2539" y="9249"/>
                  <a:pt x="2580" y="9208"/>
                  <a:pt x="2580" y="9208"/>
                </a:cubicBezTo>
                <a:lnTo>
                  <a:pt x="5913" y="3023"/>
                </a:lnTo>
                <a:cubicBezTo>
                  <a:pt x="6101" y="2631"/>
                  <a:pt x="6472" y="2368"/>
                  <a:pt x="6872" y="2368"/>
                </a:cubicBezTo>
                <a:cubicBezTo>
                  <a:pt x="7053" y="2368"/>
                  <a:pt x="7241" y="2422"/>
                  <a:pt x="7419" y="2543"/>
                </a:cubicBezTo>
                <a:cubicBezTo>
                  <a:pt x="7990" y="2840"/>
                  <a:pt x="8195" y="3502"/>
                  <a:pt x="7898" y="4073"/>
                </a:cubicBezTo>
                <a:lnTo>
                  <a:pt x="3539" y="12335"/>
                </a:lnTo>
                <a:cubicBezTo>
                  <a:pt x="3269" y="12875"/>
                  <a:pt x="2723" y="13172"/>
                  <a:pt x="2162" y="13172"/>
                </a:cubicBezTo>
                <a:cubicBezTo>
                  <a:pt x="1916" y="13172"/>
                  <a:pt x="1668" y="13115"/>
                  <a:pt x="1439" y="12997"/>
                </a:cubicBezTo>
                <a:cubicBezTo>
                  <a:pt x="686" y="12632"/>
                  <a:pt x="389" y="11674"/>
                  <a:pt x="777" y="10920"/>
                </a:cubicBezTo>
                <a:lnTo>
                  <a:pt x="5821" y="1311"/>
                </a:lnTo>
                <a:cubicBezTo>
                  <a:pt x="6227" y="630"/>
                  <a:pt x="6920" y="248"/>
                  <a:pt x="7624" y="248"/>
                </a:cubicBezTo>
                <a:cubicBezTo>
                  <a:pt x="7910" y="248"/>
                  <a:pt x="8198" y="311"/>
                  <a:pt x="8469" y="443"/>
                </a:cubicBezTo>
                <a:cubicBezTo>
                  <a:pt x="9519" y="1014"/>
                  <a:pt x="9907" y="2270"/>
                  <a:pt x="9336" y="3205"/>
                </a:cubicBezTo>
                <a:lnTo>
                  <a:pt x="5342" y="10715"/>
                </a:lnTo>
                <a:cubicBezTo>
                  <a:pt x="5342" y="10829"/>
                  <a:pt x="5342" y="10829"/>
                  <a:pt x="5433" y="10920"/>
                </a:cubicBezTo>
                <a:cubicBezTo>
                  <a:pt x="5433" y="10920"/>
                  <a:pt x="5525" y="10920"/>
                  <a:pt x="5616" y="10829"/>
                </a:cubicBezTo>
                <a:lnTo>
                  <a:pt x="9610" y="3297"/>
                </a:lnTo>
                <a:cubicBezTo>
                  <a:pt x="10181" y="2270"/>
                  <a:pt x="9702" y="832"/>
                  <a:pt x="8674" y="261"/>
                </a:cubicBezTo>
                <a:cubicBezTo>
                  <a:pt x="8323" y="85"/>
                  <a:pt x="7952" y="0"/>
                  <a:pt x="7591"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9" name="Google Shape;759;p34"/>
          <p:cNvSpPr/>
          <p:nvPr/>
        </p:nvSpPr>
        <p:spPr>
          <a:xfrm>
            <a:off x="7858578" y="3295313"/>
            <a:ext cx="286404" cy="671129"/>
          </a:xfrm>
          <a:custGeom>
            <a:avLst/>
            <a:gdLst/>
            <a:ahLst/>
            <a:cxnLst/>
            <a:rect l="l" t="t" r="r" b="b"/>
            <a:pathLst>
              <a:path w="6277" h="14700" extrusionOk="0">
                <a:moveTo>
                  <a:pt x="3859" y="1"/>
                </a:moveTo>
                <a:cubicBezTo>
                  <a:pt x="2821" y="1"/>
                  <a:pt x="1794" y="815"/>
                  <a:pt x="1712" y="1925"/>
                </a:cubicBezTo>
                <a:lnTo>
                  <a:pt x="91" y="12585"/>
                </a:lnTo>
                <a:cubicBezTo>
                  <a:pt x="0" y="13635"/>
                  <a:pt x="662" y="14571"/>
                  <a:pt x="1712" y="14662"/>
                </a:cubicBezTo>
                <a:cubicBezTo>
                  <a:pt x="1829" y="14687"/>
                  <a:pt x="1947" y="14699"/>
                  <a:pt x="2063" y="14699"/>
                </a:cubicBezTo>
                <a:cubicBezTo>
                  <a:pt x="2893" y="14699"/>
                  <a:pt x="3640" y="14077"/>
                  <a:pt x="3721" y="13155"/>
                </a:cubicBezTo>
                <a:lnTo>
                  <a:pt x="5136" y="3934"/>
                </a:lnTo>
                <a:cubicBezTo>
                  <a:pt x="5227" y="3067"/>
                  <a:pt x="4656" y="2405"/>
                  <a:pt x="3903" y="2314"/>
                </a:cubicBezTo>
                <a:cubicBezTo>
                  <a:pt x="3798" y="2285"/>
                  <a:pt x="3693" y="2271"/>
                  <a:pt x="3588" y="2271"/>
                </a:cubicBezTo>
                <a:cubicBezTo>
                  <a:pt x="2947" y="2271"/>
                  <a:pt x="2361" y="2787"/>
                  <a:pt x="2283" y="3455"/>
                </a:cubicBezTo>
                <a:lnTo>
                  <a:pt x="1233" y="10394"/>
                </a:lnTo>
                <a:cubicBezTo>
                  <a:pt x="1233" y="10485"/>
                  <a:pt x="1347" y="10576"/>
                  <a:pt x="1438" y="10576"/>
                </a:cubicBezTo>
                <a:lnTo>
                  <a:pt x="1529" y="10485"/>
                </a:lnTo>
                <a:lnTo>
                  <a:pt x="2579" y="3546"/>
                </a:lnTo>
                <a:cubicBezTo>
                  <a:pt x="2663" y="2939"/>
                  <a:pt x="3151" y="2485"/>
                  <a:pt x="3742" y="2485"/>
                </a:cubicBezTo>
                <a:cubicBezTo>
                  <a:pt x="3795" y="2485"/>
                  <a:pt x="3849" y="2489"/>
                  <a:pt x="3903" y="2496"/>
                </a:cubicBezTo>
                <a:cubicBezTo>
                  <a:pt x="4474" y="2587"/>
                  <a:pt x="4953" y="3158"/>
                  <a:pt x="4862" y="3820"/>
                </a:cubicBezTo>
                <a:lnTo>
                  <a:pt x="3515" y="13155"/>
                </a:lnTo>
                <a:cubicBezTo>
                  <a:pt x="3345" y="13941"/>
                  <a:pt x="2683" y="14489"/>
                  <a:pt x="1893" y="14489"/>
                </a:cubicBezTo>
                <a:cubicBezTo>
                  <a:pt x="1833" y="14489"/>
                  <a:pt x="1773" y="14486"/>
                  <a:pt x="1712" y="14479"/>
                </a:cubicBezTo>
                <a:cubicBezTo>
                  <a:pt x="867" y="14297"/>
                  <a:pt x="297" y="13521"/>
                  <a:pt x="388" y="12676"/>
                </a:cubicBezTo>
                <a:lnTo>
                  <a:pt x="1917" y="1925"/>
                </a:lnTo>
                <a:cubicBezTo>
                  <a:pt x="2081" y="982"/>
                  <a:pt x="2947" y="278"/>
                  <a:pt x="3882" y="278"/>
                </a:cubicBezTo>
                <a:cubicBezTo>
                  <a:pt x="3988" y="278"/>
                  <a:pt x="4094" y="286"/>
                  <a:pt x="4200" y="305"/>
                </a:cubicBezTo>
                <a:cubicBezTo>
                  <a:pt x="5341" y="396"/>
                  <a:pt x="6003" y="1446"/>
                  <a:pt x="5912" y="2496"/>
                </a:cubicBezTo>
                <a:lnTo>
                  <a:pt x="4656" y="10964"/>
                </a:lnTo>
                <a:cubicBezTo>
                  <a:pt x="4656" y="11056"/>
                  <a:pt x="4656" y="11147"/>
                  <a:pt x="4770" y="11147"/>
                </a:cubicBezTo>
                <a:cubicBezTo>
                  <a:pt x="4862" y="11147"/>
                  <a:pt x="4953" y="11056"/>
                  <a:pt x="4953" y="11056"/>
                </a:cubicBezTo>
                <a:lnTo>
                  <a:pt x="6186" y="2587"/>
                </a:lnTo>
                <a:cubicBezTo>
                  <a:pt x="6277" y="1355"/>
                  <a:pt x="5432" y="214"/>
                  <a:pt x="4200" y="31"/>
                </a:cubicBezTo>
                <a:cubicBezTo>
                  <a:pt x="4087" y="11"/>
                  <a:pt x="3973" y="1"/>
                  <a:pt x="3859"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02"/>
        <p:cNvGrpSpPr/>
        <p:nvPr/>
      </p:nvGrpSpPr>
      <p:grpSpPr>
        <a:xfrm>
          <a:off x="0" y="0"/>
          <a:ext cx="0" cy="0"/>
          <a:chOff x="0" y="0"/>
          <a:chExt cx="0" cy="0"/>
        </a:xfrm>
      </p:grpSpPr>
      <p:grpSp>
        <p:nvGrpSpPr>
          <p:cNvPr id="803" name="Google Shape;803;p37"/>
          <p:cNvGrpSpPr/>
          <p:nvPr/>
        </p:nvGrpSpPr>
        <p:grpSpPr>
          <a:xfrm>
            <a:off x="5632518" y="1472046"/>
            <a:ext cx="2751194" cy="1459826"/>
            <a:chOff x="1130203" y="1476870"/>
            <a:chExt cx="2527869" cy="1459826"/>
          </a:xfrm>
        </p:grpSpPr>
        <p:grpSp>
          <p:nvGrpSpPr>
            <p:cNvPr id="804" name="Google Shape;804;p37"/>
            <p:cNvGrpSpPr/>
            <p:nvPr/>
          </p:nvGrpSpPr>
          <p:grpSpPr>
            <a:xfrm>
              <a:off x="1133770" y="1476870"/>
              <a:ext cx="2524302" cy="1459826"/>
              <a:chOff x="6725083" y="1045479"/>
              <a:chExt cx="1867778" cy="1660970"/>
            </a:xfrm>
          </p:grpSpPr>
          <p:sp>
            <p:nvSpPr>
              <p:cNvPr id="805" name="Google Shape;805;p37"/>
              <p:cNvSpPr/>
              <p:nvPr/>
            </p:nvSpPr>
            <p:spPr>
              <a:xfrm>
                <a:off x="6725083" y="1045479"/>
                <a:ext cx="1867778" cy="1660970"/>
              </a:xfrm>
              <a:custGeom>
                <a:avLst/>
                <a:gdLst/>
                <a:ahLst/>
                <a:cxnLst/>
                <a:rect l="l" t="t" r="r" b="b"/>
                <a:pathLst>
                  <a:path w="35472" h="35563" extrusionOk="0">
                    <a:moveTo>
                      <a:pt x="571" y="0"/>
                    </a:moveTo>
                    <a:cubicBezTo>
                      <a:pt x="274" y="0"/>
                      <a:pt x="1" y="274"/>
                      <a:pt x="1" y="662"/>
                    </a:cubicBezTo>
                    <a:lnTo>
                      <a:pt x="1" y="34900"/>
                    </a:lnTo>
                    <a:cubicBezTo>
                      <a:pt x="1" y="35265"/>
                      <a:pt x="274" y="35562"/>
                      <a:pt x="571" y="35562"/>
                    </a:cubicBezTo>
                    <a:lnTo>
                      <a:pt x="34900" y="35562"/>
                    </a:lnTo>
                    <a:cubicBezTo>
                      <a:pt x="35174" y="35562"/>
                      <a:pt x="35471" y="35265"/>
                      <a:pt x="35471" y="34900"/>
                    </a:cubicBezTo>
                    <a:lnTo>
                      <a:pt x="35471" y="662"/>
                    </a:lnTo>
                    <a:cubicBezTo>
                      <a:pt x="35471" y="274"/>
                      <a:pt x="35174" y="0"/>
                      <a:pt x="34900" y="0"/>
                    </a:cubicBezTo>
                    <a:close/>
                  </a:path>
                </a:pathLst>
              </a:custGeom>
              <a:solidFill>
                <a:schemeClr val="accent5"/>
              </a:solidFill>
              <a:ln>
                <a:noFill/>
              </a:ln>
              <a:effectLst>
                <a:outerShdw blurRad="57150" dist="19050" dir="5400000" algn="bl" rotWithShape="0">
                  <a:srgbClr val="434343">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806" name="Google Shape;806;p37"/>
              <p:cNvGrpSpPr/>
              <p:nvPr/>
            </p:nvGrpSpPr>
            <p:grpSpPr>
              <a:xfrm>
                <a:off x="6924591" y="1049729"/>
                <a:ext cx="578688" cy="1656720"/>
                <a:chOff x="6924591" y="1049729"/>
                <a:chExt cx="578688" cy="1656720"/>
              </a:xfrm>
            </p:grpSpPr>
            <p:sp>
              <p:nvSpPr>
                <p:cNvPr id="807" name="Google Shape;807;p37"/>
                <p:cNvSpPr/>
                <p:nvPr/>
              </p:nvSpPr>
              <p:spPr>
                <a:xfrm>
                  <a:off x="7500047" y="2295584"/>
                  <a:ext cx="3232" cy="13672"/>
                </a:xfrm>
                <a:custGeom>
                  <a:avLst/>
                  <a:gdLst/>
                  <a:ahLst/>
                  <a:cxnLst/>
                  <a:rect l="l" t="t" r="r" b="b"/>
                  <a:pathLst>
                    <a:path w="92" h="389" extrusionOk="0">
                      <a:moveTo>
                        <a:pt x="1" y="0"/>
                      </a:moveTo>
                      <a:lnTo>
                        <a:pt x="1" y="388"/>
                      </a:lnTo>
                      <a:lnTo>
                        <a:pt x="92" y="388"/>
                      </a:lnTo>
                      <a:lnTo>
                        <a:pt x="92" y="0"/>
                      </a:lnTo>
                      <a:close/>
                    </a:path>
                  </a:pathLst>
                </a:custGeom>
                <a:solidFill>
                  <a:srgbClr val="EAEA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8" name="Google Shape;808;p37"/>
                <p:cNvSpPr/>
                <p:nvPr/>
              </p:nvSpPr>
              <p:spPr>
                <a:xfrm>
                  <a:off x="6924591" y="1049729"/>
                  <a:ext cx="6055" cy="1656720"/>
                </a:xfrm>
                <a:custGeom>
                  <a:avLst/>
                  <a:gdLst/>
                  <a:ahLst/>
                  <a:cxnLst/>
                  <a:rect l="l" t="t" r="r" b="b"/>
                  <a:pathLst>
                    <a:path w="115" h="35472" extrusionOk="0">
                      <a:moveTo>
                        <a:pt x="1" y="1"/>
                      </a:moveTo>
                      <a:lnTo>
                        <a:pt x="1" y="35471"/>
                      </a:lnTo>
                      <a:lnTo>
                        <a:pt x="115" y="35471"/>
                      </a:lnTo>
                      <a:lnTo>
                        <a:pt x="115" y="1"/>
                      </a:lnTo>
                      <a:close/>
                    </a:path>
                  </a:pathLst>
                </a:custGeom>
                <a:solidFill>
                  <a:srgbClr val="FF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809" name="Google Shape;809;p37"/>
            <p:cNvSpPr/>
            <p:nvPr/>
          </p:nvSpPr>
          <p:spPr>
            <a:xfrm rot="-5400000">
              <a:off x="539503" y="2071800"/>
              <a:ext cx="1452600" cy="271200"/>
            </a:xfrm>
            <a:prstGeom prst="round2SameRect">
              <a:avLst>
                <a:gd name="adj1" fmla="val 11127"/>
                <a:gd name="adj2" fmla="val 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810" name="Google Shape;810;p37"/>
          <p:cNvGrpSpPr/>
          <p:nvPr/>
        </p:nvGrpSpPr>
        <p:grpSpPr>
          <a:xfrm>
            <a:off x="1630743" y="3176347"/>
            <a:ext cx="2529059" cy="1459826"/>
            <a:chOff x="1129013" y="1476870"/>
            <a:chExt cx="2529059" cy="1459826"/>
          </a:xfrm>
        </p:grpSpPr>
        <p:grpSp>
          <p:nvGrpSpPr>
            <p:cNvPr id="811" name="Google Shape;811;p37"/>
            <p:cNvGrpSpPr/>
            <p:nvPr/>
          </p:nvGrpSpPr>
          <p:grpSpPr>
            <a:xfrm>
              <a:off x="1133770" y="1476870"/>
              <a:ext cx="2524302" cy="1459826"/>
              <a:chOff x="6725083" y="1045479"/>
              <a:chExt cx="1867778" cy="1660970"/>
            </a:xfrm>
          </p:grpSpPr>
          <p:sp>
            <p:nvSpPr>
              <p:cNvPr id="812" name="Google Shape;812;p37"/>
              <p:cNvSpPr/>
              <p:nvPr/>
            </p:nvSpPr>
            <p:spPr>
              <a:xfrm>
                <a:off x="6725083" y="1045479"/>
                <a:ext cx="1867778" cy="1660970"/>
              </a:xfrm>
              <a:custGeom>
                <a:avLst/>
                <a:gdLst/>
                <a:ahLst/>
                <a:cxnLst/>
                <a:rect l="l" t="t" r="r" b="b"/>
                <a:pathLst>
                  <a:path w="35472" h="35563" extrusionOk="0">
                    <a:moveTo>
                      <a:pt x="571" y="0"/>
                    </a:moveTo>
                    <a:cubicBezTo>
                      <a:pt x="274" y="0"/>
                      <a:pt x="1" y="274"/>
                      <a:pt x="1" y="662"/>
                    </a:cubicBezTo>
                    <a:lnTo>
                      <a:pt x="1" y="34900"/>
                    </a:lnTo>
                    <a:cubicBezTo>
                      <a:pt x="1" y="35265"/>
                      <a:pt x="274" y="35562"/>
                      <a:pt x="571" y="35562"/>
                    </a:cubicBezTo>
                    <a:lnTo>
                      <a:pt x="34900" y="35562"/>
                    </a:lnTo>
                    <a:cubicBezTo>
                      <a:pt x="35174" y="35562"/>
                      <a:pt x="35471" y="35265"/>
                      <a:pt x="35471" y="34900"/>
                    </a:cubicBezTo>
                    <a:lnTo>
                      <a:pt x="35471" y="662"/>
                    </a:lnTo>
                    <a:cubicBezTo>
                      <a:pt x="35471" y="274"/>
                      <a:pt x="35174" y="0"/>
                      <a:pt x="34900" y="0"/>
                    </a:cubicBezTo>
                    <a:close/>
                  </a:path>
                </a:pathLst>
              </a:custGeom>
              <a:solidFill>
                <a:schemeClr val="accent2"/>
              </a:solidFill>
              <a:ln>
                <a:noFill/>
              </a:ln>
              <a:effectLst>
                <a:outerShdw blurRad="57150" dist="19050" dir="5400000" algn="bl" rotWithShape="0">
                  <a:srgbClr val="434343">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813" name="Google Shape;813;p37"/>
              <p:cNvGrpSpPr/>
              <p:nvPr/>
            </p:nvGrpSpPr>
            <p:grpSpPr>
              <a:xfrm>
                <a:off x="6924591" y="1049729"/>
                <a:ext cx="578688" cy="1656720"/>
                <a:chOff x="6924591" y="1049729"/>
                <a:chExt cx="578688" cy="1656720"/>
              </a:xfrm>
            </p:grpSpPr>
            <p:sp>
              <p:nvSpPr>
                <p:cNvPr id="814" name="Google Shape;814;p37"/>
                <p:cNvSpPr/>
                <p:nvPr/>
              </p:nvSpPr>
              <p:spPr>
                <a:xfrm>
                  <a:off x="7500047" y="2295584"/>
                  <a:ext cx="3232" cy="13672"/>
                </a:xfrm>
                <a:custGeom>
                  <a:avLst/>
                  <a:gdLst/>
                  <a:ahLst/>
                  <a:cxnLst/>
                  <a:rect l="l" t="t" r="r" b="b"/>
                  <a:pathLst>
                    <a:path w="92" h="389" extrusionOk="0">
                      <a:moveTo>
                        <a:pt x="1" y="0"/>
                      </a:moveTo>
                      <a:lnTo>
                        <a:pt x="1" y="388"/>
                      </a:lnTo>
                      <a:lnTo>
                        <a:pt x="92" y="388"/>
                      </a:lnTo>
                      <a:lnTo>
                        <a:pt x="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5" name="Google Shape;815;p37"/>
                <p:cNvSpPr/>
                <p:nvPr/>
              </p:nvSpPr>
              <p:spPr>
                <a:xfrm>
                  <a:off x="6924591" y="1049729"/>
                  <a:ext cx="6055" cy="1656720"/>
                </a:xfrm>
                <a:custGeom>
                  <a:avLst/>
                  <a:gdLst/>
                  <a:ahLst/>
                  <a:cxnLst/>
                  <a:rect l="l" t="t" r="r" b="b"/>
                  <a:pathLst>
                    <a:path w="115" h="35472" extrusionOk="0">
                      <a:moveTo>
                        <a:pt x="1" y="1"/>
                      </a:moveTo>
                      <a:lnTo>
                        <a:pt x="1" y="35471"/>
                      </a:lnTo>
                      <a:lnTo>
                        <a:pt x="115" y="35471"/>
                      </a:lnTo>
                      <a:lnTo>
                        <a:pt x="1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816" name="Google Shape;816;p37"/>
            <p:cNvSpPr/>
            <p:nvPr/>
          </p:nvSpPr>
          <p:spPr>
            <a:xfrm rot="-5400000">
              <a:off x="538313" y="2069419"/>
              <a:ext cx="1452600" cy="271200"/>
            </a:xfrm>
            <a:prstGeom prst="round2SameRect">
              <a:avLst>
                <a:gd name="adj1" fmla="val 11127"/>
                <a:gd name="adj2" fmla="val 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817" name="Google Shape;817;p37"/>
          <p:cNvGrpSpPr/>
          <p:nvPr/>
        </p:nvGrpSpPr>
        <p:grpSpPr>
          <a:xfrm>
            <a:off x="1127556" y="1485841"/>
            <a:ext cx="2529059" cy="1459826"/>
            <a:chOff x="1129013" y="1476870"/>
            <a:chExt cx="2529059" cy="1459826"/>
          </a:xfrm>
        </p:grpSpPr>
        <p:grpSp>
          <p:nvGrpSpPr>
            <p:cNvPr id="818" name="Google Shape;818;p37"/>
            <p:cNvGrpSpPr/>
            <p:nvPr/>
          </p:nvGrpSpPr>
          <p:grpSpPr>
            <a:xfrm>
              <a:off x="1133770" y="1476870"/>
              <a:ext cx="2524302" cy="1459826"/>
              <a:chOff x="6725083" y="1045479"/>
              <a:chExt cx="1867778" cy="1660970"/>
            </a:xfrm>
          </p:grpSpPr>
          <p:sp>
            <p:nvSpPr>
              <p:cNvPr id="819" name="Google Shape;819;p37"/>
              <p:cNvSpPr/>
              <p:nvPr/>
            </p:nvSpPr>
            <p:spPr>
              <a:xfrm>
                <a:off x="6725083" y="1045479"/>
                <a:ext cx="1867778" cy="1660970"/>
              </a:xfrm>
              <a:custGeom>
                <a:avLst/>
                <a:gdLst/>
                <a:ahLst/>
                <a:cxnLst/>
                <a:rect l="l" t="t" r="r" b="b"/>
                <a:pathLst>
                  <a:path w="35472" h="35563" extrusionOk="0">
                    <a:moveTo>
                      <a:pt x="571" y="0"/>
                    </a:moveTo>
                    <a:cubicBezTo>
                      <a:pt x="274" y="0"/>
                      <a:pt x="1" y="274"/>
                      <a:pt x="1" y="662"/>
                    </a:cubicBezTo>
                    <a:lnTo>
                      <a:pt x="1" y="34900"/>
                    </a:lnTo>
                    <a:cubicBezTo>
                      <a:pt x="1" y="35265"/>
                      <a:pt x="274" y="35562"/>
                      <a:pt x="571" y="35562"/>
                    </a:cubicBezTo>
                    <a:lnTo>
                      <a:pt x="34900" y="35562"/>
                    </a:lnTo>
                    <a:cubicBezTo>
                      <a:pt x="35174" y="35562"/>
                      <a:pt x="35471" y="35265"/>
                      <a:pt x="35471" y="34900"/>
                    </a:cubicBezTo>
                    <a:lnTo>
                      <a:pt x="35471" y="662"/>
                    </a:lnTo>
                    <a:cubicBezTo>
                      <a:pt x="35471" y="274"/>
                      <a:pt x="35174" y="0"/>
                      <a:pt x="34900" y="0"/>
                    </a:cubicBezTo>
                    <a:close/>
                  </a:path>
                </a:pathLst>
              </a:custGeom>
              <a:solidFill>
                <a:srgbClr val="EC827D"/>
              </a:solidFill>
              <a:ln>
                <a:noFill/>
              </a:ln>
              <a:effectLst>
                <a:outerShdw blurRad="57150" dist="19050" dir="5400000" algn="bl" rotWithShape="0">
                  <a:srgbClr val="434343">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820" name="Google Shape;820;p37"/>
              <p:cNvGrpSpPr/>
              <p:nvPr/>
            </p:nvGrpSpPr>
            <p:grpSpPr>
              <a:xfrm>
                <a:off x="6924591" y="1049729"/>
                <a:ext cx="578688" cy="1656720"/>
                <a:chOff x="6924591" y="1049729"/>
                <a:chExt cx="578688" cy="1656720"/>
              </a:xfrm>
            </p:grpSpPr>
            <p:sp>
              <p:nvSpPr>
                <p:cNvPr id="821" name="Google Shape;821;p37"/>
                <p:cNvSpPr/>
                <p:nvPr/>
              </p:nvSpPr>
              <p:spPr>
                <a:xfrm>
                  <a:off x="7500047" y="2295584"/>
                  <a:ext cx="3232" cy="13672"/>
                </a:xfrm>
                <a:custGeom>
                  <a:avLst/>
                  <a:gdLst/>
                  <a:ahLst/>
                  <a:cxnLst/>
                  <a:rect l="l" t="t" r="r" b="b"/>
                  <a:pathLst>
                    <a:path w="92" h="389" extrusionOk="0">
                      <a:moveTo>
                        <a:pt x="1" y="0"/>
                      </a:moveTo>
                      <a:lnTo>
                        <a:pt x="1" y="388"/>
                      </a:lnTo>
                      <a:lnTo>
                        <a:pt x="92" y="388"/>
                      </a:lnTo>
                      <a:lnTo>
                        <a:pt x="92" y="0"/>
                      </a:lnTo>
                      <a:close/>
                    </a:path>
                  </a:pathLst>
                </a:custGeom>
                <a:solidFill>
                  <a:srgbClr val="EAEA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2" name="Google Shape;822;p37"/>
                <p:cNvSpPr/>
                <p:nvPr/>
              </p:nvSpPr>
              <p:spPr>
                <a:xfrm>
                  <a:off x="6924591" y="1049729"/>
                  <a:ext cx="6055" cy="1656720"/>
                </a:xfrm>
                <a:custGeom>
                  <a:avLst/>
                  <a:gdLst/>
                  <a:ahLst/>
                  <a:cxnLst/>
                  <a:rect l="l" t="t" r="r" b="b"/>
                  <a:pathLst>
                    <a:path w="115" h="35472" extrusionOk="0">
                      <a:moveTo>
                        <a:pt x="1" y="1"/>
                      </a:moveTo>
                      <a:lnTo>
                        <a:pt x="1" y="35471"/>
                      </a:lnTo>
                      <a:lnTo>
                        <a:pt x="115" y="35471"/>
                      </a:lnTo>
                      <a:lnTo>
                        <a:pt x="115" y="1"/>
                      </a:lnTo>
                      <a:close/>
                    </a:path>
                  </a:pathLst>
                </a:custGeom>
                <a:solidFill>
                  <a:srgbClr val="FF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823" name="Google Shape;823;p37"/>
            <p:cNvSpPr/>
            <p:nvPr/>
          </p:nvSpPr>
          <p:spPr>
            <a:xfrm rot="-5400000">
              <a:off x="538313" y="2071800"/>
              <a:ext cx="1452600" cy="271200"/>
            </a:xfrm>
            <a:prstGeom prst="round2SameRect">
              <a:avLst>
                <a:gd name="adj1" fmla="val 11127"/>
                <a:gd name="adj2" fmla="val 0"/>
              </a:avLst>
            </a:prstGeom>
            <a:solidFill>
              <a:srgbClr val="E274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824" name="Google Shape;824;p37"/>
          <p:cNvSpPr/>
          <p:nvPr/>
        </p:nvSpPr>
        <p:spPr>
          <a:xfrm rot="427289">
            <a:off x="871237" y="1340180"/>
            <a:ext cx="353639" cy="354650"/>
          </a:xfrm>
          <a:custGeom>
            <a:avLst/>
            <a:gdLst/>
            <a:ahLst/>
            <a:cxnLst/>
            <a:rect l="l" t="t" r="r" b="b"/>
            <a:pathLst>
              <a:path w="10067" h="10090" extrusionOk="0">
                <a:moveTo>
                  <a:pt x="5022" y="1"/>
                </a:moveTo>
                <a:cubicBezTo>
                  <a:pt x="2169" y="1"/>
                  <a:pt x="1" y="2283"/>
                  <a:pt x="1" y="5045"/>
                </a:cubicBezTo>
                <a:cubicBezTo>
                  <a:pt x="1" y="7898"/>
                  <a:pt x="2169" y="10090"/>
                  <a:pt x="5022" y="10090"/>
                </a:cubicBezTo>
                <a:cubicBezTo>
                  <a:pt x="7784" y="10090"/>
                  <a:pt x="10067" y="7898"/>
                  <a:pt x="10067" y="5045"/>
                </a:cubicBezTo>
                <a:cubicBezTo>
                  <a:pt x="10067" y="2283"/>
                  <a:pt x="7784" y="1"/>
                  <a:pt x="50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5" name="Google Shape;825;p37"/>
          <p:cNvSpPr/>
          <p:nvPr/>
        </p:nvSpPr>
        <p:spPr>
          <a:xfrm rot="255910">
            <a:off x="7944553" y="1386021"/>
            <a:ext cx="353626" cy="354637"/>
          </a:xfrm>
          <a:custGeom>
            <a:avLst/>
            <a:gdLst/>
            <a:ahLst/>
            <a:cxnLst/>
            <a:rect l="l" t="t" r="r" b="b"/>
            <a:pathLst>
              <a:path w="10067" h="10090" extrusionOk="0">
                <a:moveTo>
                  <a:pt x="5022" y="1"/>
                </a:moveTo>
                <a:cubicBezTo>
                  <a:pt x="2169" y="1"/>
                  <a:pt x="1" y="2283"/>
                  <a:pt x="1" y="5045"/>
                </a:cubicBezTo>
                <a:cubicBezTo>
                  <a:pt x="1" y="7898"/>
                  <a:pt x="2169" y="10090"/>
                  <a:pt x="5022" y="10090"/>
                </a:cubicBezTo>
                <a:cubicBezTo>
                  <a:pt x="7784" y="10090"/>
                  <a:pt x="10067" y="7898"/>
                  <a:pt x="10067" y="5045"/>
                </a:cubicBezTo>
                <a:cubicBezTo>
                  <a:pt x="10067" y="2283"/>
                  <a:pt x="7784" y="1"/>
                  <a:pt x="50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6" name="Google Shape;826;p37"/>
          <p:cNvSpPr/>
          <p:nvPr/>
        </p:nvSpPr>
        <p:spPr>
          <a:xfrm rot="-354419">
            <a:off x="3943908" y="4324864"/>
            <a:ext cx="353619" cy="354630"/>
          </a:xfrm>
          <a:custGeom>
            <a:avLst/>
            <a:gdLst/>
            <a:ahLst/>
            <a:cxnLst/>
            <a:rect l="l" t="t" r="r" b="b"/>
            <a:pathLst>
              <a:path w="10067" h="10090" extrusionOk="0">
                <a:moveTo>
                  <a:pt x="5022" y="1"/>
                </a:moveTo>
                <a:cubicBezTo>
                  <a:pt x="2169" y="1"/>
                  <a:pt x="1" y="2283"/>
                  <a:pt x="1" y="5045"/>
                </a:cubicBezTo>
                <a:cubicBezTo>
                  <a:pt x="1" y="7898"/>
                  <a:pt x="2169" y="10090"/>
                  <a:pt x="5022" y="10090"/>
                </a:cubicBezTo>
                <a:cubicBezTo>
                  <a:pt x="7784" y="10090"/>
                  <a:pt x="10067" y="7898"/>
                  <a:pt x="10067" y="5045"/>
                </a:cubicBezTo>
                <a:cubicBezTo>
                  <a:pt x="10067" y="2283"/>
                  <a:pt x="7784" y="1"/>
                  <a:pt x="50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7" name="Google Shape;827;p37"/>
          <p:cNvSpPr/>
          <p:nvPr/>
        </p:nvSpPr>
        <p:spPr>
          <a:xfrm>
            <a:off x="8103939" y="680338"/>
            <a:ext cx="373083" cy="492374"/>
          </a:xfrm>
          <a:custGeom>
            <a:avLst/>
            <a:gdLst/>
            <a:ahLst/>
            <a:cxnLst/>
            <a:rect l="l" t="t" r="r" b="b"/>
            <a:pathLst>
              <a:path w="10181" h="13429" extrusionOk="0">
                <a:moveTo>
                  <a:pt x="7591" y="0"/>
                </a:moveTo>
                <a:cubicBezTo>
                  <a:pt x="6778" y="0"/>
                  <a:pt x="6011" y="430"/>
                  <a:pt x="5616" y="1220"/>
                </a:cubicBezTo>
                <a:lnTo>
                  <a:pt x="480" y="10715"/>
                </a:lnTo>
                <a:cubicBezTo>
                  <a:pt x="1" y="11674"/>
                  <a:pt x="389" y="12723"/>
                  <a:pt x="1256" y="13203"/>
                </a:cubicBezTo>
                <a:cubicBezTo>
                  <a:pt x="1552" y="13354"/>
                  <a:pt x="1859" y="13428"/>
                  <a:pt x="2156" y="13428"/>
                </a:cubicBezTo>
                <a:cubicBezTo>
                  <a:pt x="2799" y="13428"/>
                  <a:pt x="3394" y="13082"/>
                  <a:pt x="3721" y="12427"/>
                </a:cubicBezTo>
                <a:lnTo>
                  <a:pt x="8195" y="4164"/>
                </a:lnTo>
                <a:cubicBezTo>
                  <a:pt x="8469" y="3502"/>
                  <a:pt x="8286" y="2635"/>
                  <a:pt x="7533" y="2270"/>
                </a:cubicBezTo>
                <a:cubicBezTo>
                  <a:pt x="7320" y="2149"/>
                  <a:pt x="7091" y="2092"/>
                  <a:pt x="6865" y="2092"/>
                </a:cubicBezTo>
                <a:cubicBezTo>
                  <a:pt x="6367" y="2092"/>
                  <a:pt x="5883" y="2369"/>
                  <a:pt x="5616" y="2840"/>
                </a:cubicBezTo>
                <a:lnTo>
                  <a:pt x="2397" y="9003"/>
                </a:lnTo>
                <a:cubicBezTo>
                  <a:pt x="2283" y="9117"/>
                  <a:pt x="2397" y="9208"/>
                  <a:pt x="2397" y="9208"/>
                </a:cubicBezTo>
                <a:cubicBezTo>
                  <a:pt x="2428" y="9239"/>
                  <a:pt x="2458" y="9249"/>
                  <a:pt x="2485" y="9249"/>
                </a:cubicBezTo>
                <a:cubicBezTo>
                  <a:pt x="2539" y="9249"/>
                  <a:pt x="2580" y="9208"/>
                  <a:pt x="2580" y="9208"/>
                </a:cubicBezTo>
                <a:lnTo>
                  <a:pt x="5913" y="3023"/>
                </a:lnTo>
                <a:cubicBezTo>
                  <a:pt x="6101" y="2631"/>
                  <a:pt x="6472" y="2368"/>
                  <a:pt x="6872" y="2368"/>
                </a:cubicBezTo>
                <a:cubicBezTo>
                  <a:pt x="7053" y="2368"/>
                  <a:pt x="7241" y="2422"/>
                  <a:pt x="7419" y="2543"/>
                </a:cubicBezTo>
                <a:cubicBezTo>
                  <a:pt x="7990" y="2840"/>
                  <a:pt x="8195" y="3502"/>
                  <a:pt x="7898" y="4073"/>
                </a:cubicBezTo>
                <a:lnTo>
                  <a:pt x="3539" y="12335"/>
                </a:lnTo>
                <a:cubicBezTo>
                  <a:pt x="3269" y="12875"/>
                  <a:pt x="2723" y="13172"/>
                  <a:pt x="2162" y="13172"/>
                </a:cubicBezTo>
                <a:cubicBezTo>
                  <a:pt x="1916" y="13172"/>
                  <a:pt x="1668" y="13115"/>
                  <a:pt x="1439" y="12997"/>
                </a:cubicBezTo>
                <a:cubicBezTo>
                  <a:pt x="686" y="12632"/>
                  <a:pt x="389" y="11674"/>
                  <a:pt x="777" y="10920"/>
                </a:cubicBezTo>
                <a:lnTo>
                  <a:pt x="5821" y="1311"/>
                </a:lnTo>
                <a:cubicBezTo>
                  <a:pt x="6227" y="630"/>
                  <a:pt x="6920" y="248"/>
                  <a:pt x="7624" y="248"/>
                </a:cubicBezTo>
                <a:cubicBezTo>
                  <a:pt x="7910" y="248"/>
                  <a:pt x="8198" y="311"/>
                  <a:pt x="8469" y="443"/>
                </a:cubicBezTo>
                <a:cubicBezTo>
                  <a:pt x="9519" y="1014"/>
                  <a:pt x="9907" y="2270"/>
                  <a:pt x="9336" y="3205"/>
                </a:cubicBezTo>
                <a:lnTo>
                  <a:pt x="5342" y="10715"/>
                </a:lnTo>
                <a:cubicBezTo>
                  <a:pt x="5342" y="10829"/>
                  <a:pt x="5342" y="10829"/>
                  <a:pt x="5433" y="10920"/>
                </a:cubicBezTo>
                <a:cubicBezTo>
                  <a:pt x="5433" y="10920"/>
                  <a:pt x="5525" y="10920"/>
                  <a:pt x="5616" y="10829"/>
                </a:cubicBezTo>
                <a:lnTo>
                  <a:pt x="9610" y="3297"/>
                </a:lnTo>
                <a:cubicBezTo>
                  <a:pt x="10181" y="2270"/>
                  <a:pt x="9702" y="832"/>
                  <a:pt x="8674" y="261"/>
                </a:cubicBezTo>
                <a:cubicBezTo>
                  <a:pt x="8323" y="85"/>
                  <a:pt x="7952" y="0"/>
                  <a:pt x="7591"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8" name="Google Shape;828;p37"/>
          <p:cNvSpPr/>
          <p:nvPr/>
        </p:nvSpPr>
        <p:spPr>
          <a:xfrm rot="-1855211">
            <a:off x="933055" y="4076390"/>
            <a:ext cx="230023" cy="538984"/>
          </a:xfrm>
          <a:custGeom>
            <a:avLst/>
            <a:gdLst/>
            <a:ahLst/>
            <a:cxnLst/>
            <a:rect l="l" t="t" r="r" b="b"/>
            <a:pathLst>
              <a:path w="6277" h="14700" extrusionOk="0">
                <a:moveTo>
                  <a:pt x="3859" y="1"/>
                </a:moveTo>
                <a:cubicBezTo>
                  <a:pt x="2821" y="1"/>
                  <a:pt x="1794" y="815"/>
                  <a:pt x="1712" y="1925"/>
                </a:cubicBezTo>
                <a:lnTo>
                  <a:pt x="91" y="12585"/>
                </a:lnTo>
                <a:cubicBezTo>
                  <a:pt x="0" y="13635"/>
                  <a:pt x="662" y="14571"/>
                  <a:pt x="1712" y="14662"/>
                </a:cubicBezTo>
                <a:cubicBezTo>
                  <a:pt x="1829" y="14687"/>
                  <a:pt x="1947" y="14699"/>
                  <a:pt x="2063" y="14699"/>
                </a:cubicBezTo>
                <a:cubicBezTo>
                  <a:pt x="2893" y="14699"/>
                  <a:pt x="3640" y="14077"/>
                  <a:pt x="3721" y="13155"/>
                </a:cubicBezTo>
                <a:lnTo>
                  <a:pt x="5136" y="3934"/>
                </a:lnTo>
                <a:cubicBezTo>
                  <a:pt x="5227" y="3067"/>
                  <a:pt x="4656" y="2405"/>
                  <a:pt x="3903" y="2314"/>
                </a:cubicBezTo>
                <a:cubicBezTo>
                  <a:pt x="3798" y="2285"/>
                  <a:pt x="3693" y="2271"/>
                  <a:pt x="3588" y="2271"/>
                </a:cubicBezTo>
                <a:cubicBezTo>
                  <a:pt x="2947" y="2271"/>
                  <a:pt x="2361" y="2787"/>
                  <a:pt x="2283" y="3455"/>
                </a:cubicBezTo>
                <a:lnTo>
                  <a:pt x="1233" y="10394"/>
                </a:lnTo>
                <a:cubicBezTo>
                  <a:pt x="1233" y="10485"/>
                  <a:pt x="1347" y="10576"/>
                  <a:pt x="1438" y="10576"/>
                </a:cubicBezTo>
                <a:lnTo>
                  <a:pt x="1529" y="10485"/>
                </a:lnTo>
                <a:lnTo>
                  <a:pt x="2579" y="3546"/>
                </a:lnTo>
                <a:cubicBezTo>
                  <a:pt x="2663" y="2939"/>
                  <a:pt x="3151" y="2485"/>
                  <a:pt x="3742" y="2485"/>
                </a:cubicBezTo>
                <a:cubicBezTo>
                  <a:pt x="3795" y="2485"/>
                  <a:pt x="3849" y="2489"/>
                  <a:pt x="3903" y="2496"/>
                </a:cubicBezTo>
                <a:cubicBezTo>
                  <a:pt x="4474" y="2587"/>
                  <a:pt x="4953" y="3158"/>
                  <a:pt x="4862" y="3820"/>
                </a:cubicBezTo>
                <a:lnTo>
                  <a:pt x="3515" y="13155"/>
                </a:lnTo>
                <a:cubicBezTo>
                  <a:pt x="3345" y="13941"/>
                  <a:pt x="2683" y="14489"/>
                  <a:pt x="1893" y="14489"/>
                </a:cubicBezTo>
                <a:cubicBezTo>
                  <a:pt x="1833" y="14489"/>
                  <a:pt x="1773" y="14486"/>
                  <a:pt x="1712" y="14479"/>
                </a:cubicBezTo>
                <a:cubicBezTo>
                  <a:pt x="867" y="14297"/>
                  <a:pt x="297" y="13521"/>
                  <a:pt x="388" y="12676"/>
                </a:cubicBezTo>
                <a:lnTo>
                  <a:pt x="1917" y="1925"/>
                </a:lnTo>
                <a:cubicBezTo>
                  <a:pt x="2081" y="982"/>
                  <a:pt x="2947" y="278"/>
                  <a:pt x="3882" y="278"/>
                </a:cubicBezTo>
                <a:cubicBezTo>
                  <a:pt x="3988" y="278"/>
                  <a:pt x="4094" y="286"/>
                  <a:pt x="4200" y="305"/>
                </a:cubicBezTo>
                <a:cubicBezTo>
                  <a:pt x="5341" y="396"/>
                  <a:pt x="6003" y="1446"/>
                  <a:pt x="5912" y="2496"/>
                </a:cubicBezTo>
                <a:lnTo>
                  <a:pt x="4656" y="10964"/>
                </a:lnTo>
                <a:cubicBezTo>
                  <a:pt x="4656" y="11056"/>
                  <a:pt x="4656" y="11147"/>
                  <a:pt x="4770" y="11147"/>
                </a:cubicBezTo>
                <a:cubicBezTo>
                  <a:pt x="4862" y="11147"/>
                  <a:pt x="4953" y="11056"/>
                  <a:pt x="4953" y="11056"/>
                </a:cubicBezTo>
                <a:lnTo>
                  <a:pt x="6186" y="2587"/>
                </a:lnTo>
                <a:cubicBezTo>
                  <a:pt x="6277" y="1355"/>
                  <a:pt x="5432" y="214"/>
                  <a:pt x="4200" y="31"/>
                </a:cubicBezTo>
                <a:cubicBezTo>
                  <a:pt x="4087" y="11"/>
                  <a:pt x="3973" y="1"/>
                  <a:pt x="3859"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9" name="Google Shape;829;p37"/>
          <p:cNvSpPr txBox="1">
            <a:spLocks noGrp="1"/>
          </p:cNvSpPr>
          <p:nvPr>
            <p:ph type="title" idx="6"/>
          </p:nvPr>
        </p:nvSpPr>
        <p:spPr>
          <a:xfrm>
            <a:off x="414875" y="487775"/>
            <a:ext cx="84582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3200" b="1" dirty="0" smtClean="0">
                <a:solidFill>
                  <a:schemeClr val="accent1">
                    <a:lumMod val="75000"/>
                  </a:schemeClr>
                </a:solidFill>
                <a:latin typeface="+mn-lt"/>
              </a:rPr>
              <a:t>NỘI DUNG BÀI HỌC</a:t>
            </a:r>
            <a:endParaRPr sz="3200" b="1" dirty="0">
              <a:solidFill>
                <a:schemeClr val="accent1">
                  <a:lumMod val="75000"/>
                </a:schemeClr>
              </a:solidFill>
              <a:latin typeface="+mn-lt"/>
            </a:endParaRPr>
          </a:p>
        </p:txBody>
      </p:sp>
      <p:sp>
        <p:nvSpPr>
          <p:cNvPr id="830" name="Google Shape;830;p37"/>
          <p:cNvSpPr txBox="1">
            <a:spLocks noGrp="1"/>
          </p:cNvSpPr>
          <p:nvPr>
            <p:ph type="title"/>
          </p:nvPr>
        </p:nvSpPr>
        <p:spPr>
          <a:xfrm>
            <a:off x="1427778" y="1647775"/>
            <a:ext cx="2129700" cy="486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2800" dirty="0" smtClean="0">
                <a:latin typeface="+mn-lt"/>
              </a:rPr>
              <a:t>01</a:t>
            </a:r>
            <a:endParaRPr sz="2800" dirty="0">
              <a:latin typeface="+mn-lt"/>
            </a:endParaRPr>
          </a:p>
        </p:txBody>
      </p:sp>
      <p:sp>
        <p:nvSpPr>
          <p:cNvPr id="831" name="Google Shape;831;p37"/>
          <p:cNvSpPr txBox="1">
            <a:spLocks noGrp="1"/>
          </p:cNvSpPr>
          <p:nvPr>
            <p:ph type="subTitle" idx="1"/>
          </p:nvPr>
        </p:nvSpPr>
        <p:spPr>
          <a:xfrm>
            <a:off x="1427778" y="2129584"/>
            <a:ext cx="2129700" cy="703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000" dirty="0" err="1" smtClean="0">
                <a:latin typeface="+mn-lt"/>
              </a:rPr>
              <a:t>Giới</a:t>
            </a:r>
            <a:r>
              <a:rPr lang="en-US" sz="2000" dirty="0" smtClean="0">
                <a:latin typeface="+mn-lt"/>
              </a:rPr>
              <a:t> </a:t>
            </a:r>
            <a:r>
              <a:rPr lang="en-US" sz="2000" dirty="0" err="1" smtClean="0">
                <a:latin typeface="+mn-lt"/>
              </a:rPr>
              <a:t>thiệu</a:t>
            </a:r>
            <a:r>
              <a:rPr lang="en-US" sz="2000" dirty="0" smtClean="0">
                <a:latin typeface="+mn-lt"/>
              </a:rPr>
              <a:t> </a:t>
            </a:r>
            <a:r>
              <a:rPr lang="en-US" sz="2000" dirty="0" err="1" smtClean="0">
                <a:latin typeface="+mn-lt"/>
              </a:rPr>
              <a:t>dự</a:t>
            </a:r>
            <a:r>
              <a:rPr lang="en-US" sz="2000" dirty="0" smtClean="0">
                <a:latin typeface="+mn-lt"/>
              </a:rPr>
              <a:t> </a:t>
            </a:r>
            <a:r>
              <a:rPr lang="en-US" sz="2000" dirty="0" err="1" smtClean="0">
                <a:latin typeface="+mn-lt"/>
              </a:rPr>
              <a:t>án</a:t>
            </a:r>
            <a:endParaRPr sz="2000" dirty="0">
              <a:latin typeface="+mn-lt"/>
            </a:endParaRPr>
          </a:p>
        </p:txBody>
      </p:sp>
      <p:sp>
        <p:nvSpPr>
          <p:cNvPr id="832" name="Google Shape;832;p37"/>
          <p:cNvSpPr txBox="1">
            <a:spLocks noGrp="1"/>
          </p:cNvSpPr>
          <p:nvPr>
            <p:ph type="title" idx="2"/>
          </p:nvPr>
        </p:nvSpPr>
        <p:spPr>
          <a:xfrm rot="-968">
            <a:off x="5934627" y="1568276"/>
            <a:ext cx="2130600" cy="486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sz="2800" dirty="0" smtClean="0">
                <a:latin typeface="+mn-lt"/>
              </a:rPr>
              <a:t>02</a:t>
            </a:r>
            <a:endParaRPr sz="2800" dirty="0">
              <a:latin typeface="+mn-lt"/>
            </a:endParaRPr>
          </a:p>
        </p:txBody>
      </p:sp>
      <p:sp>
        <p:nvSpPr>
          <p:cNvPr id="833" name="Google Shape;833;p37"/>
          <p:cNvSpPr txBox="1">
            <a:spLocks noGrp="1"/>
          </p:cNvSpPr>
          <p:nvPr>
            <p:ph type="subTitle" idx="3"/>
          </p:nvPr>
        </p:nvSpPr>
        <p:spPr>
          <a:xfrm>
            <a:off x="5934625" y="2052651"/>
            <a:ext cx="2767586" cy="703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000" dirty="0" err="1" smtClean="0">
                <a:latin typeface="+mn-lt"/>
              </a:rPr>
              <a:t>Xây</a:t>
            </a:r>
            <a:r>
              <a:rPr lang="en-US" sz="2000" dirty="0" smtClean="0">
                <a:latin typeface="+mn-lt"/>
              </a:rPr>
              <a:t> </a:t>
            </a:r>
            <a:r>
              <a:rPr lang="en-US" sz="2000" dirty="0" err="1" smtClean="0">
                <a:latin typeface="+mn-lt"/>
              </a:rPr>
              <a:t>dựng</a:t>
            </a:r>
            <a:r>
              <a:rPr lang="en-US" sz="2000" dirty="0" smtClean="0">
                <a:latin typeface="+mn-lt"/>
              </a:rPr>
              <a:t> </a:t>
            </a:r>
            <a:r>
              <a:rPr lang="en-US" sz="2000" dirty="0" err="1" smtClean="0">
                <a:latin typeface="+mn-lt"/>
              </a:rPr>
              <a:t>kế</a:t>
            </a:r>
            <a:r>
              <a:rPr lang="en-US" sz="2000" dirty="0" smtClean="0">
                <a:latin typeface="+mn-lt"/>
              </a:rPr>
              <a:t> </a:t>
            </a:r>
            <a:r>
              <a:rPr lang="en-US" sz="2000" dirty="0" err="1" smtClean="0">
                <a:latin typeface="+mn-lt"/>
              </a:rPr>
              <a:t>hoạch</a:t>
            </a:r>
            <a:endParaRPr sz="2000" dirty="0">
              <a:latin typeface="+mn-lt"/>
            </a:endParaRPr>
          </a:p>
        </p:txBody>
      </p:sp>
      <p:sp>
        <p:nvSpPr>
          <p:cNvPr id="834" name="Google Shape;834;p37"/>
          <p:cNvSpPr txBox="1">
            <a:spLocks noGrp="1"/>
          </p:cNvSpPr>
          <p:nvPr>
            <p:ph type="title" idx="4"/>
          </p:nvPr>
        </p:nvSpPr>
        <p:spPr>
          <a:xfrm rot="484">
            <a:off x="1934146" y="3295492"/>
            <a:ext cx="2130600" cy="486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2800" dirty="0" smtClean="0">
                <a:latin typeface="+mn-lt"/>
              </a:rPr>
              <a:t>03</a:t>
            </a:r>
            <a:endParaRPr sz="2800" dirty="0">
              <a:latin typeface="+mn-lt"/>
            </a:endParaRPr>
          </a:p>
        </p:txBody>
      </p:sp>
      <p:sp>
        <p:nvSpPr>
          <p:cNvPr id="835" name="Google Shape;835;p37"/>
          <p:cNvSpPr txBox="1">
            <a:spLocks noGrp="1"/>
          </p:cNvSpPr>
          <p:nvPr>
            <p:ph type="subTitle" idx="5"/>
          </p:nvPr>
        </p:nvSpPr>
        <p:spPr>
          <a:xfrm rot="-484">
            <a:off x="1934143" y="3777979"/>
            <a:ext cx="2130600" cy="70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000" dirty="0" err="1" smtClean="0">
                <a:latin typeface="+mn-lt"/>
              </a:rPr>
              <a:t>Thực</a:t>
            </a:r>
            <a:r>
              <a:rPr lang="en-US" sz="2000" dirty="0" smtClean="0">
                <a:latin typeface="+mn-lt"/>
              </a:rPr>
              <a:t> </a:t>
            </a:r>
            <a:r>
              <a:rPr lang="en-US" sz="2000" dirty="0" err="1" smtClean="0">
                <a:latin typeface="+mn-lt"/>
              </a:rPr>
              <a:t>hiện</a:t>
            </a:r>
            <a:r>
              <a:rPr lang="en-US" sz="2000" dirty="0" smtClean="0">
                <a:latin typeface="+mn-lt"/>
              </a:rPr>
              <a:t> </a:t>
            </a:r>
            <a:r>
              <a:rPr lang="en-US" sz="2000" dirty="0" err="1" smtClean="0">
                <a:latin typeface="+mn-lt"/>
              </a:rPr>
              <a:t>dự</a:t>
            </a:r>
            <a:r>
              <a:rPr lang="en-US" sz="2000" dirty="0" smtClean="0">
                <a:latin typeface="+mn-lt"/>
              </a:rPr>
              <a:t> </a:t>
            </a:r>
            <a:r>
              <a:rPr lang="en-US" sz="2000" dirty="0" err="1" smtClean="0">
                <a:latin typeface="+mn-lt"/>
              </a:rPr>
              <a:t>án</a:t>
            </a:r>
            <a:endParaRPr sz="2000" dirty="0">
              <a:latin typeface="+mn-lt"/>
            </a:endParaRPr>
          </a:p>
        </p:txBody>
      </p:sp>
      <p:grpSp>
        <p:nvGrpSpPr>
          <p:cNvPr id="37" name="Google Shape;810;p37"/>
          <p:cNvGrpSpPr/>
          <p:nvPr/>
        </p:nvGrpSpPr>
        <p:grpSpPr>
          <a:xfrm>
            <a:off x="4877441" y="3176347"/>
            <a:ext cx="2529059" cy="1459826"/>
            <a:chOff x="1129013" y="1476870"/>
            <a:chExt cx="2529059" cy="1459826"/>
          </a:xfrm>
        </p:grpSpPr>
        <p:grpSp>
          <p:nvGrpSpPr>
            <p:cNvPr id="38" name="Google Shape;811;p37"/>
            <p:cNvGrpSpPr/>
            <p:nvPr/>
          </p:nvGrpSpPr>
          <p:grpSpPr>
            <a:xfrm>
              <a:off x="1133770" y="1476870"/>
              <a:ext cx="2524302" cy="1459826"/>
              <a:chOff x="6725083" y="1045479"/>
              <a:chExt cx="1867778" cy="1660970"/>
            </a:xfrm>
          </p:grpSpPr>
          <p:sp>
            <p:nvSpPr>
              <p:cNvPr id="40" name="Google Shape;812;p37"/>
              <p:cNvSpPr/>
              <p:nvPr/>
            </p:nvSpPr>
            <p:spPr>
              <a:xfrm>
                <a:off x="6725083" y="1045479"/>
                <a:ext cx="1867778" cy="1660970"/>
              </a:xfrm>
              <a:custGeom>
                <a:avLst/>
                <a:gdLst/>
                <a:ahLst/>
                <a:cxnLst/>
                <a:rect l="l" t="t" r="r" b="b"/>
                <a:pathLst>
                  <a:path w="35472" h="35563" extrusionOk="0">
                    <a:moveTo>
                      <a:pt x="571" y="0"/>
                    </a:moveTo>
                    <a:cubicBezTo>
                      <a:pt x="274" y="0"/>
                      <a:pt x="1" y="274"/>
                      <a:pt x="1" y="662"/>
                    </a:cubicBezTo>
                    <a:lnTo>
                      <a:pt x="1" y="34900"/>
                    </a:lnTo>
                    <a:cubicBezTo>
                      <a:pt x="1" y="35265"/>
                      <a:pt x="274" y="35562"/>
                      <a:pt x="571" y="35562"/>
                    </a:cubicBezTo>
                    <a:lnTo>
                      <a:pt x="34900" y="35562"/>
                    </a:lnTo>
                    <a:cubicBezTo>
                      <a:pt x="35174" y="35562"/>
                      <a:pt x="35471" y="35265"/>
                      <a:pt x="35471" y="34900"/>
                    </a:cubicBezTo>
                    <a:lnTo>
                      <a:pt x="35471" y="662"/>
                    </a:lnTo>
                    <a:cubicBezTo>
                      <a:pt x="35471" y="274"/>
                      <a:pt x="35174" y="0"/>
                      <a:pt x="34900" y="0"/>
                    </a:cubicBezTo>
                    <a:close/>
                  </a:path>
                </a:pathLst>
              </a:custGeom>
              <a:solidFill>
                <a:srgbClr val="92D050"/>
              </a:solidFill>
              <a:ln>
                <a:noFill/>
              </a:ln>
              <a:effectLst>
                <a:outerShdw blurRad="57150" dist="19050" dir="5400000" algn="bl" rotWithShape="0">
                  <a:srgbClr val="434343">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41" name="Google Shape;813;p37"/>
              <p:cNvGrpSpPr/>
              <p:nvPr/>
            </p:nvGrpSpPr>
            <p:grpSpPr>
              <a:xfrm>
                <a:off x="6924591" y="1049729"/>
                <a:ext cx="578688" cy="1656720"/>
                <a:chOff x="6924591" y="1049729"/>
                <a:chExt cx="578688" cy="1656720"/>
              </a:xfrm>
            </p:grpSpPr>
            <p:sp>
              <p:nvSpPr>
                <p:cNvPr id="42" name="Google Shape;814;p37"/>
                <p:cNvSpPr/>
                <p:nvPr/>
              </p:nvSpPr>
              <p:spPr>
                <a:xfrm>
                  <a:off x="7500047" y="2295584"/>
                  <a:ext cx="3232" cy="13672"/>
                </a:xfrm>
                <a:custGeom>
                  <a:avLst/>
                  <a:gdLst/>
                  <a:ahLst/>
                  <a:cxnLst/>
                  <a:rect l="l" t="t" r="r" b="b"/>
                  <a:pathLst>
                    <a:path w="92" h="389" extrusionOk="0">
                      <a:moveTo>
                        <a:pt x="1" y="0"/>
                      </a:moveTo>
                      <a:lnTo>
                        <a:pt x="1" y="388"/>
                      </a:lnTo>
                      <a:lnTo>
                        <a:pt x="92" y="388"/>
                      </a:lnTo>
                      <a:lnTo>
                        <a:pt x="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 name="Google Shape;815;p37"/>
                <p:cNvSpPr/>
                <p:nvPr/>
              </p:nvSpPr>
              <p:spPr>
                <a:xfrm>
                  <a:off x="6924591" y="1049729"/>
                  <a:ext cx="6055" cy="1656720"/>
                </a:xfrm>
                <a:custGeom>
                  <a:avLst/>
                  <a:gdLst/>
                  <a:ahLst/>
                  <a:cxnLst/>
                  <a:rect l="l" t="t" r="r" b="b"/>
                  <a:pathLst>
                    <a:path w="115" h="35472" extrusionOk="0">
                      <a:moveTo>
                        <a:pt x="1" y="1"/>
                      </a:moveTo>
                      <a:lnTo>
                        <a:pt x="1" y="35471"/>
                      </a:lnTo>
                      <a:lnTo>
                        <a:pt x="115" y="35471"/>
                      </a:lnTo>
                      <a:lnTo>
                        <a:pt x="1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39" name="Google Shape;816;p37"/>
            <p:cNvSpPr/>
            <p:nvPr/>
          </p:nvSpPr>
          <p:spPr>
            <a:xfrm rot="-5400000">
              <a:off x="538313" y="2069419"/>
              <a:ext cx="1452600" cy="271200"/>
            </a:xfrm>
            <a:prstGeom prst="round2SameRect">
              <a:avLst>
                <a:gd name="adj1" fmla="val 11127"/>
                <a:gd name="adj2" fmla="val 0"/>
              </a:avLst>
            </a:pr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4" name="Google Shape;826;p37"/>
          <p:cNvSpPr/>
          <p:nvPr/>
        </p:nvSpPr>
        <p:spPr>
          <a:xfrm rot="-354419">
            <a:off x="7190606" y="4324864"/>
            <a:ext cx="353619" cy="354630"/>
          </a:xfrm>
          <a:custGeom>
            <a:avLst/>
            <a:gdLst/>
            <a:ahLst/>
            <a:cxnLst/>
            <a:rect l="l" t="t" r="r" b="b"/>
            <a:pathLst>
              <a:path w="10067" h="10090" extrusionOk="0">
                <a:moveTo>
                  <a:pt x="5022" y="1"/>
                </a:moveTo>
                <a:cubicBezTo>
                  <a:pt x="2169" y="1"/>
                  <a:pt x="1" y="2283"/>
                  <a:pt x="1" y="5045"/>
                </a:cubicBezTo>
                <a:cubicBezTo>
                  <a:pt x="1" y="7898"/>
                  <a:pt x="2169" y="10090"/>
                  <a:pt x="5022" y="10090"/>
                </a:cubicBezTo>
                <a:cubicBezTo>
                  <a:pt x="7784" y="10090"/>
                  <a:pt x="10067" y="7898"/>
                  <a:pt x="10067" y="5045"/>
                </a:cubicBezTo>
                <a:cubicBezTo>
                  <a:pt x="10067" y="2283"/>
                  <a:pt x="7784" y="1"/>
                  <a:pt x="5022" y="1"/>
                </a:cubicBez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 name="Google Shape;834;p37"/>
          <p:cNvSpPr txBox="1"/>
          <p:nvPr/>
        </p:nvSpPr>
        <p:spPr>
          <a:xfrm rot="484">
            <a:off x="5180844" y="3295492"/>
            <a:ext cx="2130600" cy="4863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6"/>
              </a:buClr>
              <a:buSzPts val="2000"/>
              <a:buFont typeface="Mansalva"/>
              <a:buNone/>
              <a:defRPr sz="2200" b="0" i="0" u="none" strike="noStrike" cap="none">
                <a:solidFill>
                  <a:srgbClr val="434343"/>
                </a:solidFill>
                <a:latin typeface="Mansalva"/>
                <a:ea typeface="Mansalva"/>
                <a:cs typeface="Mansalva"/>
                <a:sym typeface="Mansalva"/>
              </a:defRPr>
            </a:lvl1pPr>
            <a:lvl2pPr marR="0" lvl="1" algn="ctr" rtl="0">
              <a:lnSpc>
                <a:spcPct val="100000"/>
              </a:lnSpc>
              <a:spcBef>
                <a:spcPts val="0"/>
              </a:spcBef>
              <a:spcAft>
                <a:spcPts val="0"/>
              </a:spcAft>
              <a:buClr>
                <a:schemeClr val="accent6"/>
              </a:buClr>
              <a:buSzPts val="4200"/>
              <a:buFont typeface="Arial" panose="020B0604020202020204"/>
              <a:buNone/>
              <a:defRPr sz="4200" b="0" i="0" u="none" strike="noStrike" cap="none">
                <a:solidFill>
                  <a:schemeClr val="accent6"/>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chemeClr val="accent6"/>
              </a:buClr>
              <a:buSzPts val="4200"/>
              <a:buFont typeface="Arial" panose="020B0604020202020204"/>
              <a:buNone/>
              <a:defRPr sz="4200" b="0" i="0" u="none" strike="noStrike" cap="none">
                <a:solidFill>
                  <a:schemeClr val="accent6"/>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chemeClr val="accent6"/>
              </a:buClr>
              <a:buSzPts val="4200"/>
              <a:buFont typeface="Arial" panose="020B0604020202020204"/>
              <a:buNone/>
              <a:defRPr sz="4200" b="0" i="0" u="none" strike="noStrike" cap="none">
                <a:solidFill>
                  <a:schemeClr val="accent6"/>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chemeClr val="accent6"/>
              </a:buClr>
              <a:buSzPts val="4200"/>
              <a:buFont typeface="Arial" panose="020B0604020202020204"/>
              <a:buNone/>
              <a:defRPr sz="4200" b="0" i="0" u="none" strike="noStrike" cap="none">
                <a:solidFill>
                  <a:schemeClr val="accent6"/>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chemeClr val="accent6"/>
              </a:buClr>
              <a:buSzPts val="4200"/>
              <a:buFont typeface="Arial" panose="020B0604020202020204"/>
              <a:buNone/>
              <a:defRPr sz="4200" b="0" i="0" u="none" strike="noStrike" cap="none">
                <a:solidFill>
                  <a:schemeClr val="accent6"/>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chemeClr val="accent6"/>
              </a:buClr>
              <a:buSzPts val="4200"/>
              <a:buFont typeface="Arial" panose="020B0604020202020204"/>
              <a:buNone/>
              <a:defRPr sz="4200" b="0" i="0" u="none" strike="noStrike" cap="none">
                <a:solidFill>
                  <a:schemeClr val="accent6"/>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chemeClr val="accent6"/>
              </a:buClr>
              <a:buSzPts val="4200"/>
              <a:buFont typeface="Arial" panose="020B0604020202020204"/>
              <a:buNone/>
              <a:defRPr sz="4200" b="0" i="0" u="none" strike="noStrike" cap="none">
                <a:solidFill>
                  <a:schemeClr val="accent6"/>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chemeClr val="accent6"/>
              </a:buClr>
              <a:buSzPts val="4200"/>
              <a:buFont typeface="Arial" panose="020B0604020202020204"/>
              <a:buNone/>
              <a:defRPr sz="4200" b="0" i="0" u="none" strike="noStrike" cap="none">
                <a:solidFill>
                  <a:schemeClr val="accent6"/>
                </a:solidFill>
                <a:latin typeface="Arial" panose="020B0604020202020204"/>
                <a:ea typeface="Arial" panose="020B0604020202020204"/>
                <a:cs typeface="Arial" panose="020B0604020202020204"/>
                <a:sym typeface="Arial" panose="020B0604020202020204"/>
              </a:defRPr>
            </a:lvl9pPr>
          </a:lstStyle>
          <a:p>
            <a:r>
              <a:rPr lang="en-US" sz="2800" dirty="0" smtClean="0">
                <a:solidFill>
                  <a:schemeClr val="bg1"/>
                </a:solidFill>
                <a:latin typeface="+mn-lt"/>
              </a:rPr>
              <a:t>04</a:t>
            </a:r>
            <a:endParaRPr lang="en-US" sz="2800" dirty="0">
              <a:solidFill>
                <a:schemeClr val="bg1"/>
              </a:solidFill>
              <a:latin typeface="+mn-lt"/>
            </a:endParaRPr>
          </a:p>
        </p:txBody>
      </p:sp>
      <p:sp>
        <p:nvSpPr>
          <p:cNvPr id="46" name="Google Shape;835;p37"/>
          <p:cNvSpPr txBox="1"/>
          <p:nvPr/>
        </p:nvSpPr>
        <p:spPr>
          <a:xfrm rot="-484">
            <a:off x="5180841" y="3777979"/>
            <a:ext cx="2130600" cy="703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6"/>
              </a:buClr>
              <a:buSzPts val="1600"/>
              <a:buFont typeface="Catamaran"/>
              <a:buNone/>
              <a:defRPr sz="1600" b="0" i="0" u="none" strike="noStrike" cap="none">
                <a:solidFill>
                  <a:schemeClr val="accent6"/>
                </a:solidFill>
                <a:latin typeface="Catamaran"/>
                <a:ea typeface="Catamaran"/>
                <a:cs typeface="Catamaran"/>
                <a:sym typeface="Catamaran"/>
              </a:defRPr>
            </a:lvl1pPr>
            <a:lvl2pPr marL="914400" marR="0" lvl="1" indent="-317500" algn="ctr" rtl="0">
              <a:lnSpc>
                <a:spcPct val="100000"/>
              </a:lnSpc>
              <a:spcBef>
                <a:spcPts val="0"/>
              </a:spcBef>
              <a:spcAft>
                <a:spcPts val="0"/>
              </a:spcAft>
              <a:buClr>
                <a:schemeClr val="accent6"/>
              </a:buClr>
              <a:buSzPts val="2100"/>
              <a:buFont typeface="Catamaran"/>
              <a:buNone/>
              <a:defRPr sz="2100" b="0" i="0" u="none" strike="noStrike" cap="none">
                <a:solidFill>
                  <a:schemeClr val="accent6"/>
                </a:solidFill>
                <a:latin typeface="Catamaran"/>
                <a:ea typeface="Catamaran"/>
                <a:cs typeface="Catamaran"/>
                <a:sym typeface="Catamaran"/>
              </a:defRPr>
            </a:lvl2pPr>
            <a:lvl3pPr marL="1371600" marR="0" lvl="2" indent="-317500" algn="ctr" rtl="0">
              <a:lnSpc>
                <a:spcPct val="100000"/>
              </a:lnSpc>
              <a:spcBef>
                <a:spcPts val="0"/>
              </a:spcBef>
              <a:spcAft>
                <a:spcPts val="0"/>
              </a:spcAft>
              <a:buClr>
                <a:schemeClr val="accent6"/>
              </a:buClr>
              <a:buSzPts val="2100"/>
              <a:buFont typeface="Catamaran"/>
              <a:buNone/>
              <a:defRPr sz="2100" b="0" i="0" u="none" strike="noStrike" cap="none">
                <a:solidFill>
                  <a:schemeClr val="accent6"/>
                </a:solidFill>
                <a:latin typeface="Catamaran"/>
                <a:ea typeface="Catamaran"/>
                <a:cs typeface="Catamaran"/>
                <a:sym typeface="Catamaran"/>
              </a:defRPr>
            </a:lvl3pPr>
            <a:lvl4pPr marL="1828800" marR="0" lvl="3" indent="-317500" algn="ctr" rtl="0">
              <a:lnSpc>
                <a:spcPct val="100000"/>
              </a:lnSpc>
              <a:spcBef>
                <a:spcPts val="0"/>
              </a:spcBef>
              <a:spcAft>
                <a:spcPts val="0"/>
              </a:spcAft>
              <a:buClr>
                <a:schemeClr val="accent6"/>
              </a:buClr>
              <a:buSzPts val="2100"/>
              <a:buFont typeface="Catamaran"/>
              <a:buNone/>
              <a:defRPr sz="2100" b="0" i="0" u="none" strike="noStrike" cap="none">
                <a:solidFill>
                  <a:schemeClr val="accent6"/>
                </a:solidFill>
                <a:latin typeface="Catamaran"/>
                <a:ea typeface="Catamaran"/>
                <a:cs typeface="Catamaran"/>
                <a:sym typeface="Catamaran"/>
              </a:defRPr>
            </a:lvl4pPr>
            <a:lvl5pPr marL="2286000" marR="0" lvl="4" indent="-317500" algn="ctr" rtl="0">
              <a:lnSpc>
                <a:spcPct val="100000"/>
              </a:lnSpc>
              <a:spcBef>
                <a:spcPts val="0"/>
              </a:spcBef>
              <a:spcAft>
                <a:spcPts val="0"/>
              </a:spcAft>
              <a:buClr>
                <a:schemeClr val="accent6"/>
              </a:buClr>
              <a:buSzPts val="2100"/>
              <a:buFont typeface="Catamaran"/>
              <a:buNone/>
              <a:defRPr sz="2100" b="0" i="0" u="none" strike="noStrike" cap="none">
                <a:solidFill>
                  <a:schemeClr val="accent6"/>
                </a:solidFill>
                <a:latin typeface="Catamaran"/>
                <a:ea typeface="Catamaran"/>
                <a:cs typeface="Catamaran"/>
                <a:sym typeface="Catamaran"/>
              </a:defRPr>
            </a:lvl5pPr>
            <a:lvl6pPr marL="2743200" marR="0" lvl="5" indent="-317500" algn="ctr" rtl="0">
              <a:lnSpc>
                <a:spcPct val="100000"/>
              </a:lnSpc>
              <a:spcBef>
                <a:spcPts val="0"/>
              </a:spcBef>
              <a:spcAft>
                <a:spcPts val="0"/>
              </a:spcAft>
              <a:buClr>
                <a:schemeClr val="accent6"/>
              </a:buClr>
              <a:buSzPts val="2100"/>
              <a:buFont typeface="Catamaran"/>
              <a:buNone/>
              <a:defRPr sz="2100" b="0" i="0" u="none" strike="noStrike" cap="none">
                <a:solidFill>
                  <a:schemeClr val="accent6"/>
                </a:solidFill>
                <a:latin typeface="Catamaran"/>
                <a:ea typeface="Catamaran"/>
                <a:cs typeface="Catamaran"/>
                <a:sym typeface="Catamaran"/>
              </a:defRPr>
            </a:lvl6pPr>
            <a:lvl7pPr marL="3200400" marR="0" lvl="6" indent="-317500" algn="ctr" rtl="0">
              <a:lnSpc>
                <a:spcPct val="100000"/>
              </a:lnSpc>
              <a:spcBef>
                <a:spcPts val="0"/>
              </a:spcBef>
              <a:spcAft>
                <a:spcPts val="0"/>
              </a:spcAft>
              <a:buClr>
                <a:schemeClr val="accent6"/>
              </a:buClr>
              <a:buSzPts val="2100"/>
              <a:buFont typeface="Catamaran"/>
              <a:buNone/>
              <a:defRPr sz="2100" b="0" i="0" u="none" strike="noStrike" cap="none">
                <a:solidFill>
                  <a:schemeClr val="accent6"/>
                </a:solidFill>
                <a:latin typeface="Catamaran"/>
                <a:ea typeface="Catamaran"/>
                <a:cs typeface="Catamaran"/>
                <a:sym typeface="Catamaran"/>
              </a:defRPr>
            </a:lvl7pPr>
            <a:lvl8pPr marL="3657600" marR="0" lvl="7" indent="-317500" algn="ctr" rtl="0">
              <a:lnSpc>
                <a:spcPct val="100000"/>
              </a:lnSpc>
              <a:spcBef>
                <a:spcPts val="0"/>
              </a:spcBef>
              <a:spcAft>
                <a:spcPts val="0"/>
              </a:spcAft>
              <a:buClr>
                <a:schemeClr val="accent6"/>
              </a:buClr>
              <a:buSzPts val="2100"/>
              <a:buFont typeface="Catamaran"/>
              <a:buNone/>
              <a:defRPr sz="2100" b="0" i="0" u="none" strike="noStrike" cap="none">
                <a:solidFill>
                  <a:schemeClr val="accent6"/>
                </a:solidFill>
                <a:latin typeface="Catamaran"/>
                <a:ea typeface="Catamaran"/>
                <a:cs typeface="Catamaran"/>
                <a:sym typeface="Catamaran"/>
              </a:defRPr>
            </a:lvl8pPr>
            <a:lvl9pPr marL="4114800" marR="0" lvl="8" indent="-317500" algn="ctr" rtl="0">
              <a:lnSpc>
                <a:spcPct val="100000"/>
              </a:lnSpc>
              <a:spcBef>
                <a:spcPts val="0"/>
              </a:spcBef>
              <a:spcAft>
                <a:spcPts val="0"/>
              </a:spcAft>
              <a:buClr>
                <a:schemeClr val="accent6"/>
              </a:buClr>
              <a:buSzPts val="2100"/>
              <a:buFont typeface="Catamaran"/>
              <a:buNone/>
              <a:defRPr sz="2100" b="0" i="0" u="none" strike="noStrike" cap="none">
                <a:solidFill>
                  <a:schemeClr val="accent6"/>
                </a:solidFill>
                <a:latin typeface="Catamaran"/>
                <a:ea typeface="Catamaran"/>
                <a:cs typeface="Catamaran"/>
                <a:sym typeface="Catamaran"/>
              </a:defRPr>
            </a:lvl9pPr>
          </a:lstStyle>
          <a:p>
            <a:pPr marL="0" indent="0"/>
            <a:r>
              <a:rPr lang="en-US" sz="2000" dirty="0" err="1" smtClean="0">
                <a:solidFill>
                  <a:schemeClr val="bg1"/>
                </a:solidFill>
                <a:latin typeface="+mn-lt"/>
              </a:rPr>
              <a:t>Báo</a:t>
            </a:r>
            <a:r>
              <a:rPr lang="en-US" sz="2000" dirty="0" smtClean="0">
                <a:solidFill>
                  <a:schemeClr val="bg1"/>
                </a:solidFill>
                <a:latin typeface="+mn-lt"/>
              </a:rPr>
              <a:t> </a:t>
            </a:r>
            <a:r>
              <a:rPr lang="en-US" sz="2000" dirty="0" err="1" smtClean="0">
                <a:solidFill>
                  <a:schemeClr val="bg1"/>
                </a:solidFill>
                <a:latin typeface="+mn-lt"/>
              </a:rPr>
              <a:t>cáo</a:t>
            </a:r>
            <a:r>
              <a:rPr lang="en-US" sz="2000" dirty="0" smtClean="0">
                <a:solidFill>
                  <a:schemeClr val="bg1"/>
                </a:solidFill>
                <a:latin typeface="+mn-lt"/>
              </a:rPr>
              <a:t> </a:t>
            </a:r>
            <a:r>
              <a:rPr lang="en-US" sz="2000" dirty="0" err="1" smtClean="0">
                <a:solidFill>
                  <a:schemeClr val="bg1"/>
                </a:solidFill>
                <a:latin typeface="+mn-lt"/>
              </a:rPr>
              <a:t>dự</a:t>
            </a:r>
            <a:r>
              <a:rPr lang="en-US" sz="2000" dirty="0" smtClean="0">
                <a:solidFill>
                  <a:schemeClr val="bg1"/>
                </a:solidFill>
                <a:latin typeface="+mn-lt"/>
              </a:rPr>
              <a:t> </a:t>
            </a:r>
            <a:r>
              <a:rPr lang="en-US" sz="2000" dirty="0" err="1" smtClean="0">
                <a:solidFill>
                  <a:schemeClr val="bg1"/>
                </a:solidFill>
                <a:latin typeface="+mn-lt"/>
              </a:rPr>
              <a:t>án</a:t>
            </a:r>
            <a:endParaRPr lang="en-US" sz="2000" dirty="0">
              <a:solidFill>
                <a:schemeClr val="bg1"/>
              </a:solidFill>
              <a:latin typeface="+mn-lt"/>
            </a:endParaRPr>
          </a:p>
        </p:txBody>
      </p:sp>
    </p:spTree>
  </p:cSld>
  <p:clrMapOvr>
    <a:masterClrMapping/>
  </p:clrMapOvr>
  <mc:AlternateContent xmlns:mc="http://schemas.openxmlformats.org/markup-compatibility/2006">
    <mc:Choice xmlns:p14="http://schemas.microsoft.com/office/powerpoint/2010/main" Requires="p14">
      <p:transition spd="slow" p14:dur="125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824"/>
                                        </p:tgtEl>
                                        <p:attrNameLst>
                                          <p:attrName>style.visibility</p:attrName>
                                        </p:attrNameLst>
                                      </p:cBhvr>
                                      <p:to>
                                        <p:strVal val="visible"/>
                                      </p:to>
                                    </p:set>
                                    <p:animEffect transition="in" filter="blinds(vertical)">
                                      <p:cBhvr>
                                        <p:cTn id="7" dur="500"/>
                                        <p:tgtEl>
                                          <p:spTgt spid="824"/>
                                        </p:tgtEl>
                                      </p:cBhvr>
                                    </p:animEffect>
                                  </p:childTnLst>
                                </p:cTn>
                              </p:par>
                              <p:par>
                                <p:cTn id="8" presetID="3" presetClass="entr" presetSubtype="5" fill="hold" grpId="0" nodeType="withEffect">
                                  <p:stCondLst>
                                    <p:cond delay="0"/>
                                  </p:stCondLst>
                                  <p:childTnLst>
                                    <p:set>
                                      <p:cBhvr>
                                        <p:cTn id="9" dur="1" fill="hold">
                                          <p:stCondLst>
                                            <p:cond delay="0"/>
                                          </p:stCondLst>
                                        </p:cTn>
                                        <p:tgtEl>
                                          <p:spTgt spid="830"/>
                                        </p:tgtEl>
                                        <p:attrNameLst>
                                          <p:attrName>style.visibility</p:attrName>
                                        </p:attrNameLst>
                                      </p:cBhvr>
                                      <p:to>
                                        <p:strVal val="visible"/>
                                      </p:to>
                                    </p:set>
                                    <p:animEffect transition="in" filter="blinds(vertical)">
                                      <p:cBhvr>
                                        <p:cTn id="10" dur="500"/>
                                        <p:tgtEl>
                                          <p:spTgt spid="830"/>
                                        </p:tgtEl>
                                      </p:cBhvr>
                                    </p:animEffect>
                                  </p:childTnLst>
                                </p:cTn>
                              </p:par>
                              <p:par>
                                <p:cTn id="11" presetID="3" presetClass="entr" presetSubtype="5" fill="hold" nodeType="withEffect">
                                  <p:stCondLst>
                                    <p:cond delay="0"/>
                                  </p:stCondLst>
                                  <p:childTnLst>
                                    <p:set>
                                      <p:cBhvr>
                                        <p:cTn id="12" dur="1" fill="hold">
                                          <p:stCondLst>
                                            <p:cond delay="0"/>
                                          </p:stCondLst>
                                        </p:cTn>
                                        <p:tgtEl>
                                          <p:spTgt spid="817"/>
                                        </p:tgtEl>
                                        <p:attrNameLst>
                                          <p:attrName>style.visibility</p:attrName>
                                        </p:attrNameLst>
                                      </p:cBhvr>
                                      <p:to>
                                        <p:strVal val="visible"/>
                                      </p:to>
                                    </p:set>
                                    <p:animEffect transition="in" filter="blinds(vertical)">
                                      <p:cBhvr>
                                        <p:cTn id="13" dur="500"/>
                                        <p:tgtEl>
                                          <p:spTgt spid="817"/>
                                        </p:tgtEl>
                                      </p:cBhvr>
                                    </p:animEffect>
                                  </p:childTnLst>
                                </p:cTn>
                              </p:par>
                              <p:par>
                                <p:cTn id="14" presetID="3" presetClass="entr" presetSubtype="5" fill="hold" grpId="0" nodeType="withEffect">
                                  <p:stCondLst>
                                    <p:cond delay="0"/>
                                  </p:stCondLst>
                                  <p:childTnLst>
                                    <p:set>
                                      <p:cBhvr>
                                        <p:cTn id="15" dur="1" fill="hold">
                                          <p:stCondLst>
                                            <p:cond delay="0"/>
                                          </p:stCondLst>
                                        </p:cTn>
                                        <p:tgtEl>
                                          <p:spTgt spid="831">
                                            <p:txEl>
                                              <p:pRg st="0" end="0"/>
                                            </p:txEl>
                                          </p:spTgt>
                                        </p:tgtEl>
                                        <p:attrNameLst>
                                          <p:attrName>style.visibility</p:attrName>
                                        </p:attrNameLst>
                                      </p:cBhvr>
                                      <p:to>
                                        <p:strVal val="visible"/>
                                      </p:to>
                                    </p:set>
                                    <p:animEffect transition="in" filter="blinds(vertical)">
                                      <p:cBhvr>
                                        <p:cTn id="16" dur="500"/>
                                        <p:tgtEl>
                                          <p:spTgt spid="831">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5" fill="hold" grpId="0" nodeType="clickEffect">
                                  <p:stCondLst>
                                    <p:cond delay="0"/>
                                  </p:stCondLst>
                                  <p:childTnLst>
                                    <p:set>
                                      <p:cBhvr>
                                        <p:cTn id="20" dur="1" fill="hold">
                                          <p:stCondLst>
                                            <p:cond delay="0"/>
                                          </p:stCondLst>
                                        </p:cTn>
                                        <p:tgtEl>
                                          <p:spTgt spid="832"/>
                                        </p:tgtEl>
                                        <p:attrNameLst>
                                          <p:attrName>style.visibility</p:attrName>
                                        </p:attrNameLst>
                                      </p:cBhvr>
                                      <p:to>
                                        <p:strVal val="visible"/>
                                      </p:to>
                                    </p:set>
                                    <p:animEffect transition="in" filter="blinds(vertical)">
                                      <p:cBhvr>
                                        <p:cTn id="21" dur="500"/>
                                        <p:tgtEl>
                                          <p:spTgt spid="832"/>
                                        </p:tgtEl>
                                      </p:cBhvr>
                                    </p:animEffect>
                                  </p:childTnLst>
                                </p:cTn>
                              </p:par>
                              <p:par>
                                <p:cTn id="22" presetID="3" presetClass="entr" presetSubtype="5" fill="hold" nodeType="withEffect">
                                  <p:stCondLst>
                                    <p:cond delay="0"/>
                                  </p:stCondLst>
                                  <p:childTnLst>
                                    <p:set>
                                      <p:cBhvr>
                                        <p:cTn id="23" dur="1" fill="hold">
                                          <p:stCondLst>
                                            <p:cond delay="0"/>
                                          </p:stCondLst>
                                        </p:cTn>
                                        <p:tgtEl>
                                          <p:spTgt spid="803"/>
                                        </p:tgtEl>
                                        <p:attrNameLst>
                                          <p:attrName>style.visibility</p:attrName>
                                        </p:attrNameLst>
                                      </p:cBhvr>
                                      <p:to>
                                        <p:strVal val="visible"/>
                                      </p:to>
                                    </p:set>
                                    <p:animEffect transition="in" filter="blinds(vertical)">
                                      <p:cBhvr>
                                        <p:cTn id="24" dur="500"/>
                                        <p:tgtEl>
                                          <p:spTgt spid="803"/>
                                        </p:tgtEl>
                                      </p:cBhvr>
                                    </p:animEffect>
                                  </p:childTnLst>
                                </p:cTn>
                              </p:par>
                              <p:par>
                                <p:cTn id="25" presetID="3" presetClass="entr" presetSubtype="5" fill="hold" grpId="0" nodeType="withEffect">
                                  <p:stCondLst>
                                    <p:cond delay="0"/>
                                  </p:stCondLst>
                                  <p:childTnLst>
                                    <p:set>
                                      <p:cBhvr>
                                        <p:cTn id="26" dur="1" fill="hold">
                                          <p:stCondLst>
                                            <p:cond delay="0"/>
                                          </p:stCondLst>
                                        </p:cTn>
                                        <p:tgtEl>
                                          <p:spTgt spid="833">
                                            <p:txEl>
                                              <p:pRg st="0" end="0"/>
                                            </p:txEl>
                                          </p:spTgt>
                                        </p:tgtEl>
                                        <p:attrNameLst>
                                          <p:attrName>style.visibility</p:attrName>
                                        </p:attrNameLst>
                                      </p:cBhvr>
                                      <p:to>
                                        <p:strVal val="visible"/>
                                      </p:to>
                                    </p:set>
                                    <p:animEffect transition="in" filter="blinds(vertical)">
                                      <p:cBhvr>
                                        <p:cTn id="27" dur="500"/>
                                        <p:tgtEl>
                                          <p:spTgt spid="833">
                                            <p:txEl>
                                              <p:pRg st="0" end="0"/>
                                            </p:txEl>
                                          </p:spTgt>
                                        </p:tgtEl>
                                      </p:cBhvr>
                                    </p:animEffect>
                                  </p:childTnLst>
                                </p:cTn>
                              </p:par>
                              <p:par>
                                <p:cTn id="28" presetID="3" presetClass="entr" presetSubtype="5" fill="hold" grpId="0" nodeType="withEffect">
                                  <p:stCondLst>
                                    <p:cond delay="0"/>
                                  </p:stCondLst>
                                  <p:childTnLst>
                                    <p:set>
                                      <p:cBhvr>
                                        <p:cTn id="29" dur="1" fill="hold">
                                          <p:stCondLst>
                                            <p:cond delay="0"/>
                                          </p:stCondLst>
                                        </p:cTn>
                                        <p:tgtEl>
                                          <p:spTgt spid="825"/>
                                        </p:tgtEl>
                                        <p:attrNameLst>
                                          <p:attrName>style.visibility</p:attrName>
                                        </p:attrNameLst>
                                      </p:cBhvr>
                                      <p:to>
                                        <p:strVal val="visible"/>
                                      </p:to>
                                    </p:set>
                                    <p:animEffect transition="in" filter="blinds(vertical)">
                                      <p:cBhvr>
                                        <p:cTn id="30" dur="500"/>
                                        <p:tgtEl>
                                          <p:spTgt spid="825"/>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834"/>
                                        </p:tgtEl>
                                        <p:attrNameLst>
                                          <p:attrName>style.visibility</p:attrName>
                                        </p:attrNameLst>
                                      </p:cBhvr>
                                      <p:to>
                                        <p:strVal val="visible"/>
                                      </p:to>
                                    </p:set>
                                    <p:animEffect transition="in" filter="checkerboard(across)">
                                      <p:cBhvr>
                                        <p:cTn id="35" dur="500"/>
                                        <p:tgtEl>
                                          <p:spTgt spid="834"/>
                                        </p:tgtEl>
                                      </p:cBhvr>
                                    </p:animEffect>
                                  </p:childTnLst>
                                </p:cTn>
                              </p:par>
                              <p:par>
                                <p:cTn id="36" presetID="5" presetClass="entr" presetSubtype="10" fill="hold" grpId="0" nodeType="withEffect">
                                  <p:stCondLst>
                                    <p:cond delay="0"/>
                                  </p:stCondLst>
                                  <p:childTnLst>
                                    <p:set>
                                      <p:cBhvr>
                                        <p:cTn id="37" dur="1" fill="hold">
                                          <p:stCondLst>
                                            <p:cond delay="0"/>
                                          </p:stCondLst>
                                        </p:cTn>
                                        <p:tgtEl>
                                          <p:spTgt spid="835">
                                            <p:txEl>
                                              <p:pRg st="0" end="0"/>
                                            </p:txEl>
                                          </p:spTgt>
                                        </p:tgtEl>
                                        <p:attrNameLst>
                                          <p:attrName>style.visibility</p:attrName>
                                        </p:attrNameLst>
                                      </p:cBhvr>
                                      <p:to>
                                        <p:strVal val="visible"/>
                                      </p:to>
                                    </p:set>
                                    <p:animEffect transition="in" filter="checkerboard(across)">
                                      <p:cBhvr>
                                        <p:cTn id="38" dur="500"/>
                                        <p:tgtEl>
                                          <p:spTgt spid="835">
                                            <p:txEl>
                                              <p:pRg st="0" end="0"/>
                                            </p:txEl>
                                          </p:spTgt>
                                        </p:tgtEl>
                                      </p:cBhvr>
                                    </p:animEffect>
                                  </p:childTnLst>
                                </p:cTn>
                              </p:par>
                              <p:par>
                                <p:cTn id="39" presetID="5" presetClass="entr" presetSubtype="10" fill="hold" grpId="0" nodeType="withEffect">
                                  <p:stCondLst>
                                    <p:cond delay="0"/>
                                  </p:stCondLst>
                                  <p:childTnLst>
                                    <p:set>
                                      <p:cBhvr>
                                        <p:cTn id="40" dur="1" fill="hold">
                                          <p:stCondLst>
                                            <p:cond delay="0"/>
                                          </p:stCondLst>
                                        </p:cTn>
                                        <p:tgtEl>
                                          <p:spTgt spid="826"/>
                                        </p:tgtEl>
                                        <p:attrNameLst>
                                          <p:attrName>style.visibility</p:attrName>
                                        </p:attrNameLst>
                                      </p:cBhvr>
                                      <p:to>
                                        <p:strVal val="visible"/>
                                      </p:to>
                                    </p:set>
                                    <p:animEffect transition="in" filter="checkerboard(across)">
                                      <p:cBhvr>
                                        <p:cTn id="41" dur="500"/>
                                        <p:tgtEl>
                                          <p:spTgt spid="826"/>
                                        </p:tgtEl>
                                      </p:cBhvr>
                                    </p:animEffect>
                                  </p:childTnLst>
                                </p:cTn>
                              </p:par>
                              <p:par>
                                <p:cTn id="42" presetID="5" presetClass="entr" presetSubtype="10" fill="hold" nodeType="withEffect">
                                  <p:stCondLst>
                                    <p:cond delay="0"/>
                                  </p:stCondLst>
                                  <p:childTnLst>
                                    <p:set>
                                      <p:cBhvr>
                                        <p:cTn id="43" dur="1" fill="hold">
                                          <p:stCondLst>
                                            <p:cond delay="0"/>
                                          </p:stCondLst>
                                        </p:cTn>
                                        <p:tgtEl>
                                          <p:spTgt spid="810"/>
                                        </p:tgtEl>
                                        <p:attrNameLst>
                                          <p:attrName>style.visibility</p:attrName>
                                        </p:attrNameLst>
                                      </p:cBhvr>
                                      <p:to>
                                        <p:strVal val="visible"/>
                                      </p:to>
                                    </p:set>
                                    <p:animEffect transition="in" filter="checkerboard(across)">
                                      <p:cBhvr>
                                        <p:cTn id="44" dur="500"/>
                                        <p:tgtEl>
                                          <p:spTgt spid="810"/>
                                        </p:tgtEl>
                                      </p:cBhvr>
                                    </p:animEffect>
                                  </p:childTnLst>
                                </p:cTn>
                              </p:par>
                            </p:childTnLst>
                          </p:cTn>
                        </p:par>
                      </p:childTnLst>
                    </p:cTn>
                  </p:par>
                  <p:par>
                    <p:cTn id="45" fill="hold">
                      <p:stCondLst>
                        <p:cond delay="indefinite"/>
                      </p:stCondLst>
                      <p:childTnLst>
                        <p:par>
                          <p:cTn id="46" fill="hold">
                            <p:stCondLst>
                              <p:cond delay="0"/>
                            </p:stCondLst>
                            <p:childTnLst>
                              <p:par>
                                <p:cTn id="47" presetID="5" presetClass="entr" presetSubtype="10" fill="hold" grpId="0" nodeType="click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checkerboard(across)">
                                      <p:cBhvr>
                                        <p:cTn id="49" dur="500"/>
                                        <p:tgtEl>
                                          <p:spTgt spid="45"/>
                                        </p:tgtEl>
                                      </p:cBhvr>
                                    </p:animEffect>
                                  </p:childTnLst>
                                </p:cTn>
                              </p:par>
                              <p:par>
                                <p:cTn id="50" presetID="5" presetClass="entr" presetSubtype="10" fill="hold" grpId="0" nodeType="with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checkerboard(across)">
                                      <p:cBhvr>
                                        <p:cTn id="52" dur="500"/>
                                        <p:tgtEl>
                                          <p:spTgt spid="46"/>
                                        </p:tgtEl>
                                      </p:cBhvr>
                                    </p:animEffect>
                                  </p:childTnLst>
                                </p:cTn>
                              </p:par>
                              <p:par>
                                <p:cTn id="53" presetID="5" presetClass="entr" presetSubtype="1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checkerboard(across)">
                                      <p:cBhvr>
                                        <p:cTn id="55" dur="500"/>
                                        <p:tgtEl>
                                          <p:spTgt spid="44"/>
                                        </p:tgtEl>
                                      </p:cBhvr>
                                    </p:animEffect>
                                  </p:childTnLst>
                                </p:cTn>
                              </p:par>
                              <p:par>
                                <p:cTn id="56" presetID="5" presetClass="entr" presetSubtype="10" fill="hold"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checkerboard(across)">
                                      <p:cBhvr>
                                        <p:cTn id="5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4" grpId="0" animBg="1"/>
      <p:bldP spid="825" grpId="0" animBg="1"/>
      <p:bldP spid="826" grpId="0" animBg="1"/>
      <p:bldP spid="830" grpId="0"/>
      <p:bldP spid="831" grpId="0" build="p"/>
      <p:bldP spid="832" grpId="0"/>
      <p:bldP spid="833" grpId="0" build="p"/>
      <p:bldP spid="834" grpId="0"/>
      <p:bldP spid="835" grpId="0" build="p"/>
      <p:bldP spid="44" grpId="0" animBg="1"/>
      <p:bldP spid="45" grpId="0"/>
      <p:bldP spid="46" grpId="0"/>
    </p:bldLst>
  </p:timing>
</p:sld>
</file>

<file path=ppt/theme/theme1.xml><?xml version="1.0" encoding="utf-8"?>
<a:theme xmlns:a="http://schemas.openxmlformats.org/drawingml/2006/main" name="Bulletin Work From Home by Slidesgo">
  <a:themeElements>
    <a:clrScheme name="Simple Light">
      <a:dk1>
        <a:srgbClr val="000000"/>
      </a:dk1>
      <a:lt1>
        <a:srgbClr val="FFFFFF"/>
      </a:lt1>
      <a:dk2>
        <a:srgbClr val="EDBE48"/>
      </a:dk2>
      <a:lt2>
        <a:srgbClr val="EEEEEE"/>
      </a:lt2>
      <a:accent1>
        <a:srgbClr val="EC827D"/>
      </a:accent1>
      <a:accent2>
        <a:srgbClr val="FBD15B"/>
      </a:accent2>
      <a:accent3>
        <a:srgbClr val="606BF1"/>
      </a:accent3>
      <a:accent4>
        <a:srgbClr val="BEE1F4"/>
      </a:accent4>
      <a:accent5>
        <a:srgbClr val="878CF0"/>
      </a:accent5>
      <a:accent6>
        <a:srgbClr val="434343"/>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3670</Words>
  <Application>WPS Presentation</Application>
  <PresentationFormat>On-screen Show (16:9)</PresentationFormat>
  <Paragraphs>153</Paragraphs>
  <Slides>22</Slides>
  <Notes>18</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22</vt:i4>
      </vt:variant>
    </vt:vector>
  </HeadingPairs>
  <TitlesOfParts>
    <vt:vector size="38" baseType="lpstr">
      <vt:lpstr>Arial</vt:lpstr>
      <vt:lpstr>SimSun</vt:lpstr>
      <vt:lpstr>Wingdings</vt:lpstr>
      <vt:lpstr>Arial</vt:lpstr>
      <vt:lpstr>Mansalva</vt:lpstr>
      <vt:lpstr>Catamaran</vt:lpstr>
      <vt:lpstr>Muli</vt:lpstr>
      <vt:lpstr>Segoe Print</vt:lpstr>
      <vt:lpstr>Architects Daughter</vt:lpstr>
      <vt:lpstr>Didact Gothic</vt:lpstr>
      <vt:lpstr>Catamaran Thin</vt:lpstr>
      <vt:lpstr>Calibri</vt:lpstr>
      <vt:lpstr>Microsoft YaHei</vt:lpstr>
      <vt:lpstr>Arial Unicode MS</vt:lpstr>
      <vt:lpstr>Times New Roman</vt:lpstr>
      <vt:lpstr>Bulletin Work From Home by Slidesgo</vt:lpstr>
      <vt:lpstr>PowerPoint 演示文稿</vt:lpstr>
      <vt:lpstr>PowerPoint 演示文稿</vt:lpstr>
      <vt:lpstr>PowerPoint 演示文稿</vt:lpstr>
      <vt:lpstr>PowerPoint 演示文稿</vt:lpstr>
      <vt:lpstr>PowerPoint 演示文稿</vt:lpstr>
      <vt:lpstr>Thiết kế thời trang</vt:lpstr>
      <vt:lpstr>PowerPoint 演示文稿</vt:lpstr>
      <vt:lpstr>Em làm nhà thiết kế thời trang</vt:lpstr>
      <vt:lpstr>03</vt:lpstr>
      <vt:lpstr>PowerPoint 演示文稿</vt:lpstr>
      <vt:lpstr>PowerPoint 演示文稿</vt:lpstr>
      <vt:lpstr>2. Xây dựng kế hoạch</vt:lpstr>
      <vt:lpstr>04</vt:lpstr>
      <vt:lpstr>3. Thực hiện dự án</vt:lpstr>
      <vt:lpstr>PowerPoint 演示文稿</vt:lpstr>
      <vt:lpstr>PowerPoint 演示文稿</vt:lpstr>
      <vt:lpstr>PowerPoint 演示文稿</vt:lpstr>
      <vt:lpstr>Một số đồng phục tham khảo</vt:lpstr>
      <vt:lpstr>4. Báo cáo dự án</vt:lpstr>
      <vt:lpstr>VẬN DỤNG</vt:lpstr>
      <vt:lpstr>HƯỚNG DẪN VỀ NHÀ</vt:lpstr>
      <vt:lpstr>HẸN GẶP LẠI CÁC EM  Ở TIẾT HỌC SAU!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Bulletin Work From Home</dc:title>
  <dc:creator>User</dc:creator>
  <cp:lastModifiedBy>User</cp:lastModifiedBy>
  <cp:revision>13</cp:revision>
  <dcterms:created xsi:type="dcterms:W3CDTF">2023-02-28T15:13:40Z</dcterms:created>
  <dcterms:modified xsi:type="dcterms:W3CDTF">2023-02-28T15:30:48Z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EB8D3EA1DB034B0DAECB6EB608397EBC</vt:lpwstr>
  </property>
  <property fmtid="{D5CDD505-2E9C-101B-9397-08002B2CF9AE}" pid="3" name="KSOProductBuildVer">
    <vt:lpwstr>1033-11.2.0.11486</vt:lpwstr>
  </property>
</Properties>
</file>