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53"/>
  </p:notesMasterIdLst>
  <p:sldIdLst>
    <p:sldId id="303" r:id="rId3"/>
    <p:sldId id="257" r:id="rId4"/>
    <p:sldId id="304" r:id="rId5"/>
    <p:sldId id="305" r:id="rId6"/>
    <p:sldId id="258" r:id="rId7"/>
    <p:sldId id="259" r:id="rId8"/>
    <p:sldId id="306" r:id="rId9"/>
    <p:sldId id="266" r:id="rId10"/>
    <p:sldId id="260" r:id="rId11"/>
    <p:sldId id="307" r:id="rId12"/>
    <p:sldId id="268" r:id="rId13"/>
    <p:sldId id="308" r:id="rId14"/>
    <p:sldId id="331" r:id="rId15"/>
    <p:sldId id="332" r:id="rId16"/>
    <p:sldId id="333" r:id="rId17"/>
    <p:sldId id="270" r:id="rId18"/>
    <p:sldId id="309" r:id="rId19"/>
    <p:sldId id="310" r:id="rId20"/>
    <p:sldId id="311" r:id="rId21"/>
    <p:sldId id="312" r:id="rId22"/>
    <p:sldId id="262" r:id="rId23"/>
    <p:sldId id="313" r:id="rId24"/>
    <p:sldId id="269" r:id="rId25"/>
    <p:sldId id="314" r:id="rId26"/>
    <p:sldId id="315" r:id="rId27"/>
    <p:sldId id="316" r:id="rId28"/>
    <p:sldId id="317" r:id="rId29"/>
    <p:sldId id="272" r:id="rId30"/>
    <p:sldId id="275" r:id="rId31"/>
    <p:sldId id="318" r:id="rId32"/>
    <p:sldId id="319" r:id="rId33"/>
    <p:sldId id="320" r:id="rId34"/>
    <p:sldId id="321" r:id="rId35"/>
    <p:sldId id="322" r:id="rId36"/>
    <p:sldId id="323" r:id="rId37"/>
    <p:sldId id="263" r:id="rId38"/>
    <p:sldId id="324" r:id="rId39"/>
    <p:sldId id="261" r:id="rId40"/>
    <p:sldId id="334" r:id="rId41"/>
    <p:sldId id="265" r:id="rId42"/>
    <p:sldId id="325" r:id="rId43"/>
    <p:sldId id="326" r:id="rId44"/>
    <p:sldId id="264" r:id="rId45"/>
    <p:sldId id="279" r:id="rId46"/>
    <p:sldId id="273" r:id="rId47"/>
    <p:sldId id="274" r:id="rId48"/>
    <p:sldId id="327" r:id="rId49"/>
    <p:sldId id="328" r:id="rId50"/>
    <p:sldId id="329" r:id="rId51"/>
    <p:sldId id="330" r:id="rId52"/>
  </p:sldIdLst>
  <p:sldSz cx="9144000" cy="5143500" type="screen16x9"/>
  <p:notesSz cx="6858000" cy="9144000"/>
  <p:embeddedFontLst>
    <p:embeddedFont>
      <p:font typeface="Sue Ellen Francisco" panose="020B0604020202020204" charset="0"/>
      <p:regular r:id="rId54"/>
    </p:embeddedFont>
    <p:embeddedFont>
      <p:font typeface="Barlow" panose="020B0604020202020204" charset="0"/>
      <p:regular r:id="rId55"/>
      <p:bold r:id="rId56"/>
      <p:italic r:id="rId57"/>
      <p:boldItalic r:id="rId58"/>
    </p:embeddedFont>
    <p:embeddedFont>
      <p:font typeface="Prata" panose="020B0604020202020204" charset="0"/>
      <p:regular r:id="rId59"/>
    </p:embeddedFont>
    <p:embeddedFont>
      <p:font typeface="Quicksand Light" panose="020B0604020202020204" charset="0"/>
      <p:regular r:id="rId60"/>
      <p:bold r:id="rId61"/>
    </p:embeddedFont>
    <p:embeddedFont>
      <p:font typeface="Calibri" panose="020F0502020204030204" pitchFamily="34" charset="0"/>
      <p:regular r:id="rId62"/>
      <p:bold r:id="rId63"/>
      <p:italic r:id="rId64"/>
      <p:boldItalic r:id="rId65"/>
    </p:embeddedFont>
    <p:embeddedFont>
      <p:font typeface="Nunito" panose="020B0604020202020204" charset="0"/>
      <p:regular r:id="rId66"/>
      <p:bold r:id="rId67"/>
      <p:italic r:id="rId68"/>
      <p:boldItalic r:id="rId69"/>
    </p:embeddedFont>
    <p:embeddedFont>
      <p:font typeface="Bebas Neue" panose="020B0604020202020204"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8ACE2D-1E3A-43EF-9022-F589EB1FE107}">
  <a:tblStyle styleId="{518ACE2D-1E3A-43EF-9022-F589EB1FE1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15588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21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7a20b6a15a_0_24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7a20b6a15a_0_24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938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b1c2217c3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b1c2217c3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116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b1c2217c3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b1c2217c3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186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a20b6a15a_0_25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7a20b6a15a_0_25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071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7a20b6a15a_0_24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7a20b6a15a_0_24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54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ce76adcaf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ce76adcaf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241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07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a953684262_0_1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a953684262_0_15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775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ce10882cf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ce10882cf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7a20b6a15a_0_24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7a20b6a15a_0_24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62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29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7a20b6a15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7a20b6a15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743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7a20b6a15a_0_24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7a20b6a15a_0_24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344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ce10882cf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ce10882cf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56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7a20b6a15a_0_24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7a20b6a15a_0_24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74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a20b6a15a_0_25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7a20b6a15a_0_25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69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a953684262_0_15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a953684262_0_15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11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42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393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7a20b6a15a_0_25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7a20b6a15a_0_25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55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a953684262_0_15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a953684262_0_15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42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7a20b6a15a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7a20b6a15a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15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7a20b6a15a_0_2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7a20b6a15a_0_2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960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9" y="0"/>
            <a:ext cx="9144000" cy="5143520"/>
            <a:chOff x="259" y="0"/>
            <a:chExt cx="9144000" cy="5143520"/>
          </a:xfrm>
        </p:grpSpPr>
        <p:grpSp>
          <p:nvGrpSpPr>
            <p:cNvPr id="10" name="Google Shape;10;p2"/>
            <p:cNvGrpSpPr/>
            <p:nvPr/>
          </p:nvGrpSpPr>
          <p:grpSpPr>
            <a:xfrm>
              <a:off x="259" y="0"/>
              <a:ext cx="9144000" cy="5143520"/>
              <a:chOff x="259" y="0"/>
              <a:chExt cx="9144000" cy="5143520"/>
            </a:xfrm>
          </p:grpSpPr>
          <p:sp>
            <p:nvSpPr>
              <p:cNvPr id="11" name="Google Shape;11;p2"/>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996500" y="750938"/>
              <a:ext cx="7151511" cy="3641629"/>
              <a:chOff x="996500" y="750938"/>
              <a:chExt cx="7151511" cy="3641629"/>
            </a:xfrm>
          </p:grpSpPr>
          <p:sp>
            <p:nvSpPr>
              <p:cNvPr id="14" name="Google Shape;14;p2"/>
              <p:cNvSpPr/>
              <p:nvPr/>
            </p:nvSpPr>
            <p:spPr>
              <a:xfrm>
                <a:off x="996500" y="750938"/>
                <a:ext cx="7151511" cy="3641629"/>
              </a:xfrm>
              <a:custGeom>
                <a:avLst/>
                <a:gdLst/>
                <a:ahLst/>
                <a:cxnLst/>
                <a:rect l="l" t="t" r="r" b="b"/>
                <a:pathLst>
                  <a:path w="233958" h="119134" extrusionOk="0">
                    <a:moveTo>
                      <a:pt x="16550" y="0"/>
                    </a:moveTo>
                    <a:cubicBezTo>
                      <a:pt x="7382" y="0"/>
                      <a:pt x="0" y="7382"/>
                      <a:pt x="0" y="16550"/>
                    </a:cubicBezTo>
                    <a:lnTo>
                      <a:pt x="0" y="102584"/>
                    </a:lnTo>
                    <a:cubicBezTo>
                      <a:pt x="0" y="111752"/>
                      <a:pt x="7382" y="119134"/>
                      <a:pt x="16550" y="119134"/>
                    </a:cubicBezTo>
                    <a:lnTo>
                      <a:pt x="217408" y="119134"/>
                    </a:lnTo>
                    <a:cubicBezTo>
                      <a:pt x="226576" y="119134"/>
                      <a:pt x="233958" y="111752"/>
                      <a:pt x="233958" y="102584"/>
                    </a:cubicBezTo>
                    <a:lnTo>
                      <a:pt x="233958" y="16550"/>
                    </a:lnTo>
                    <a:cubicBezTo>
                      <a:pt x="233958" y="7382"/>
                      <a:pt x="226576" y="0"/>
                      <a:pt x="217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06758" y="845911"/>
                <a:ext cx="6930997" cy="3452049"/>
              </a:xfrm>
              <a:custGeom>
                <a:avLst/>
                <a:gdLst/>
                <a:ahLst/>
                <a:cxnLst/>
                <a:rect l="l" t="t" r="r" b="b"/>
                <a:pathLst>
                  <a:path w="226744" h="112932" extrusionOk="0">
                    <a:moveTo>
                      <a:pt x="13371" y="1"/>
                    </a:moveTo>
                    <a:lnTo>
                      <a:pt x="13383" y="894"/>
                    </a:lnTo>
                    <a:lnTo>
                      <a:pt x="17086" y="894"/>
                    </a:lnTo>
                    <a:lnTo>
                      <a:pt x="17086" y="1"/>
                    </a:lnTo>
                    <a:close/>
                    <a:moveTo>
                      <a:pt x="20801" y="1"/>
                    </a:moveTo>
                    <a:lnTo>
                      <a:pt x="20801" y="894"/>
                    </a:lnTo>
                    <a:lnTo>
                      <a:pt x="24516" y="894"/>
                    </a:lnTo>
                    <a:lnTo>
                      <a:pt x="24528" y="1"/>
                    </a:lnTo>
                    <a:close/>
                    <a:moveTo>
                      <a:pt x="28219" y="1"/>
                    </a:moveTo>
                    <a:lnTo>
                      <a:pt x="28219" y="894"/>
                    </a:lnTo>
                    <a:lnTo>
                      <a:pt x="31945" y="894"/>
                    </a:lnTo>
                    <a:lnTo>
                      <a:pt x="31945" y="1"/>
                    </a:lnTo>
                    <a:close/>
                    <a:moveTo>
                      <a:pt x="35660" y="1"/>
                    </a:moveTo>
                    <a:lnTo>
                      <a:pt x="35660" y="894"/>
                    </a:lnTo>
                    <a:lnTo>
                      <a:pt x="39363" y="894"/>
                    </a:lnTo>
                    <a:lnTo>
                      <a:pt x="39363" y="1"/>
                    </a:lnTo>
                    <a:close/>
                    <a:moveTo>
                      <a:pt x="43078" y="1"/>
                    </a:moveTo>
                    <a:lnTo>
                      <a:pt x="43078" y="894"/>
                    </a:lnTo>
                    <a:lnTo>
                      <a:pt x="46792" y="894"/>
                    </a:lnTo>
                    <a:lnTo>
                      <a:pt x="46792" y="1"/>
                    </a:lnTo>
                    <a:close/>
                    <a:moveTo>
                      <a:pt x="50507" y="1"/>
                    </a:moveTo>
                    <a:lnTo>
                      <a:pt x="50507" y="894"/>
                    </a:lnTo>
                    <a:lnTo>
                      <a:pt x="54222" y="894"/>
                    </a:lnTo>
                    <a:lnTo>
                      <a:pt x="54222" y="1"/>
                    </a:lnTo>
                    <a:close/>
                    <a:moveTo>
                      <a:pt x="57925" y="1"/>
                    </a:moveTo>
                    <a:lnTo>
                      <a:pt x="57925" y="894"/>
                    </a:lnTo>
                    <a:lnTo>
                      <a:pt x="61651" y="894"/>
                    </a:lnTo>
                    <a:lnTo>
                      <a:pt x="61651" y="1"/>
                    </a:lnTo>
                    <a:close/>
                    <a:moveTo>
                      <a:pt x="65354" y="1"/>
                    </a:moveTo>
                    <a:lnTo>
                      <a:pt x="65354" y="894"/>
                    </a:lnTo>
                    <a:lnTo>
                      <a:pt x="69069" y="894"/>
                    </a:lnTo>
                    <a:lnTo>
                      <a:pt x="69069" y="1"/>
                    </a:lnTo>
                    <a:close/>
                    <a:moveTo>
                      <a:pt x="72784" y="1"/>
                    </a:moveTo>
                    <a:lnTo>
                      <a:pt x="72784" y="894"/>
                    </a:lnTo>
                    <a:lnTo>
                      <a:pt x="76498" y="894"/>
                    </a:lnTo>
                    <a:lnTo>
                      <a:pt x="76498" y="1"/>
                    </a:lnTo>
                    <a:close/>
                    <a:moveTo>
                      <a:pt x="80213" y="1"/>
                    </a:moveTo>
                    <a:lnTo>
                      <a:pt x="80213" y="894"/>
                    </a:lnTo>
                    <a:lnTo>
                      <a:pt x="83928" y="894"/>
                    </a:lnTo>
                    <a:lnTo>
                      <a:pt x="83928" y="1"/>
                    </a:lnTo>
                    <a:close/>
                    <a:moveTo>
                      <a:pt x="87643" y="1"/>
                    </a:moveTo>
                    <a:lnTo>
                      <a:pt x="87643" y="894"/>
                    </a:lnTo>
                    <a:lnTo>
                      <a:pt x="91357" y="894"/>
                    </a:lnTo>
                    <a:lnTo>
                      <a:pt x="91357" y="1"/>
                    </a:lnTo>
                    <a:close/>
                    <a:moveTo>
                      <a:pt x="95072" y="1"/>
                    </a:moveTo>
                    <a:lnTo>
                      <a:pt x="95072" y="894"/>
                    </a:lnTo>
                    <a:lnTo>
                      <a:pt x="98775" y="894"/>
                    </a:lnTo>
                    <a:lnTo>
                      <a:pt x="98787" y="1"/>
                    </a:lnTo>
                    <a:close/>
                    <a:moveTo>
                      <a:pt x="102490" y="1"/>
                    </a:moveTo>
                    <a:lnTo>
                      <a:pt x="102490" y="894"/>
                    </a:lnTo>
                    <a:lnTo>
                      <a:pt x="106204" y="894"/>
                    </a:lnTo>
                    <a:lnTo>
                      <a:pt x="106204" y="1"/>
                    </a:lnTo>
                    <a:close/>
                    <a:moveTo>
                      <a:pt x="109907" y="1"/>
                    </a:moveTo>
                    <a:lnTo>
                      <a:pt x="109907" y="894"/>
                    </a:lnTo>
                    <a:lnTo>
                      <a:pt x="113634" y="894"/>
                    </a:lnTo>
                    <a:lnTo>
                      <a:pt x="113634" y="1"/>
                    </a:lnTo>
                    <a:close/>
                    <a:moveTo>
                      <a:pt x="117349" y="1"/>
                    </a:moveTo>
                    <a:lnTo>
                      <a:pt x="117349" y="894"/>
                    </a:lnTo>
                    <a:lnTo>
                      <a:pt x="121063" y="894"/>
                    </a:lnTo>
                    <a:lnTo>
                      <a:pt x="121063" y="1"/>
                    </a:lnTo>
                    <a:close/>
                    <a:moveTo>
                      <a:pt x="124766" y="1"/>
                    </a:moveTo>
                    <a:lnTo>
                      <a:pt x="124766" y="894"/>
                    </a:lnTo>
                    <a:lnTo>
                      <a:pt x="128481" y="894"/>
                    </a:lnTo>
                    <a:lnTo>
                      <a:pt x="128481" y="1"/>
                    </a:lnTo>
                    <a:close/>
                    <a:moveTo>
                      <a:pt x="132196" y="1"/>
                    </a:moveTo>
                    <a:lnTo>
                      <a:pt x="132196" y="894"/>
                    </a:lnTo>
                    <a:lnTo>
                      <a:pt x="135911" y="894"/>
                    </a:lnTo>
                    <a:lnTo>
                      <a:pt x="135911" y="1"/>
                    </a:lnTo>
                    <a:close/>
                    <a:moveTo>
                      <a:pt x="139625" y="1"/>
                    </a:moveTo>
                    <a:lnTo>
                      <a:pt x="139625" y="894"/>
                    </a:lnTo>
                    <a:lnTo>
                      <a:pt x="143340" y="894"/>
                    </a:lnTo>
                    <a:lnTo>
                      <a:pt x="143340" y="1"/>
                    </a:lnTo>
                    <a:close/>
                    <a:moveTo>
                      <a:pt x="147043" y="1"/>
                    </a:moveTo>
                    <a:lnTo>
                      <a:pt x="147043" y="894"/>
                    </a:lnTo>
                    <a:lnTo>
                      <a:pt x="150770" y="894"/>
                    </a:lnTo>
                    <a:lnTo>
                      <a:pt x="150770" y="1"/>
                    </a:lnTo>
                    <a:close/>
                    <a:moveTo>
                      <a:pt x="154472" y="1"/>
                    </a:moveTo>
                    <a:lnTo>
                      <a:pt x="154472" y="894"/>
                    </a:lnTo>
                    <a:lnTo>
                      <a:pt x="158199" y="894"/>
                    </a:lnTo>
                    <a:lnTo>
                      <a:pt x="158199" y="1"/>
                    </a:lnTo>
                    <a:close/>
                    <a:moveTo>
                      <a:pt x="161902" y="1"/>
                    </a:moveTo>
                    <a:lnTo>
                      <a:pt x="161902" y="894"/>
                    </a:lnTo>
                    <a:lnTo>
                      <a:pt x="165617" y="894"/>
                    </a:lnTo>
                    <a:lnTo>
                      <a:pt x="165617" y="1"/>
                    </a:lnTo>
                    <a:close/>
                    <a:moveTo>
                      <a:pt x="169331" y="1"/>
                    </a:moveTo>
                    <a:lnTo>
                      <a:pt x="169331" y="894"/>
                    </a:lnTo>
                    <a:lnTo>
                      <a:pt x="173046" y="894"/>
                    </a:lnTo>
                    <a:lnTo>
                      <a:pt x="173046" y="1"/>
                    </a:lnTo>
                    <a:close/>
                    <a:moveTo>
                      <a:pt x="176761" y="1"/>
                    </a:moveTo>
                    <a:lnTo>
                      <a:pt x="176761" y="894"/>
                    </a:lnTo>
                    <a:lnTo>
                      <a:pt x="180476" y="894"/>
                    </a:lnTo>
                    <a:lnTo>
                      <a:pt x="180476" y="1"/>
                    </a:lnTo>
                    <a:close/>
                    <a:moveTo>
                      <a:pt x="184178" y="1"/>
                    </a:moveTo>
                    <a:lnTo>
                      <a:pt x="184178" y="894"/>
                    </a:lnTo>
                    <a:lnTo>
                      <a:pt x="187905" y="894"/>
                    </a:lnTo>
                    <a:lnTo>
                      <a:pt x="187905" y="1"/>
                    </a:lnTo>
                    <a:close/>
                    <a:moveTo>
                      <a:pt x="191608" y="1"/>
                    </a:moveTo>
                    <a:lnTo>
                      <a:pt x="191608" y="894"/>
                    </a:lnTo>
                    <a:lnTo>
                      <a:pt x="195323" y="894"/>
                    </a:lnTo>
                    <a:lnTo>
                      <a:pt x="195323" y="1"/>
                    </a:lnTo>
                    <a:close/>
                    <a:moveTo>
                      <a:pt x="199037" y="1"/>
                    </a:moveTo>
                    <a:lnTo>
                      <a:pt x="199037" y="894"/>
                    </a:lnTo>
                    <a:lnTo>
                      <a:pt x="202752" y="894"/>
                    </a:lnTo>
                    <a:lnTo>
                      <a:pt x="202752" y="1"/>
                    </a:lnTo>
                    <a:close/>
                    <a:moveTo>
                      <a:pt x="206455" y="1"/>
                    </a:moveTo>
                    <a:lnTo>
                      <a:pt x="206455" y="894"/>
                    </a:lnTo>
                    <a:lnTo>
                      <a:pt x="210182" y="894"/>
                    </a:lnTo>
                    <a:lnTo>
                      <a:pt x="210182" y="1"/>
                    </a:lnTo>
                    <a:close/>
                    <a:moveTo>
                      <a:pt x="213908" y="13"/>
                    </a:moveTo>
                    <a:lnTo>
                      <a:pt x="213873" y="906"/>
                    </a:lnTo>
                    <a:cubicBezTo>
                      <a:pt x="215075" y="953"/>
                      <a:pt x="216254" y="1168"/>
                      <a:pt x="217385" y="1560"/>
                    </a:cubicBezTo>
                    <a:lnTo>
                      <a:pt x="217671" y="703"/>
                    </a:lnTo>
                    <a:cubicBezTo>
                      <a:pt x="216456" y="298"/>
                      <a:pt x="215194" y="60"/>
                      <a:pt x="213908" y="13"/>
                    </a:cubicBezTo>
                    <a:close/>
                    <a:moveTo>
                      <a:pt x="9585" y="548"/>
                    </a:moveTo>
                    <a:cubicBezTo>
                      <a:pt x="8359" y="906"/>
                      <a:pt x="7180" y="1453"/>
                      <a:pt x="6109" y="2156"/>
                    </a:cubicBezTo>
                    <a:lnTo>
                      <a:pt x="6597" y="2894"/>
                    </a:lnTo>
                    <a:cubicBezTo>
                      <a:pt x="7597" y="2239"/>
                      <a:pt x="8692" y="1739"/>
                      <a:pt x="9835" y="1406"/>
                    </a:cubicBezTo>
                    <a:lnTo>
                      <a:pt x="9585" y="548"/>
                    </a:lnTo>
                    <a:close/>
                    <a:moveTo>
                      <a:pt x="221088" y="2453"/>
                    </a:moveTo>
                    <a:lnTo>
                      <a:pt x="220564" y="3180"/>
                    </a:lnTo>
                    <a:cubicBezTo>
                      <a:pt x="221540" y="3870"/>
                      <a:pt x="222421" y="4704"/>
                      <a:pt x="223160" y="5644"/>
                    </a:cubicBezTo>
                    <a:lnTo>
                      <a:pt x="223862" y="5085"/>
                    </a:lnTo>
                    <a:cubicBezTo>
                      <a:pt x="223064" y="4085"/>
                      <a:pt x="222136" y="3192"/>
                      <a:pt x="221088" y="2453"/>
                    </a:cubicBezTo>
                    <a:close/>
                    <a:moveTo>
                      <a:pt x="3227" y="4668"/>
                    </a:moveTo>
                    <a:cubicBezTo>
                      <a:pt x="2394" y="5644"/>
                      <a:pt x="1703" y="6728"/>
                      <a:pt x="1179" y="7895"/>
                    </a:cubicBezTo>
                    <a:lnTo>
                      <a:pt x="1989" y="8264"/>
                    </a:lnTo>
                    <a:cubicBezTo>
                      <a:pt x="2477" y="7168"/>
                      <a:pt x="3132" y="6156"/>
                      <a:pt x="3906" y="5251"/>
                    </a:cubicBezTo>
                    <a:lnTo>
                      <a:pt x="3227" y="4668"/>
                    </a:lnTo>
                    <a:close/>
                    <a:moveTo>
                      <a:pt x="225779" y="8395"/>
                    </a:moveTo>
                    <a:lnTo>
                      <a:pt x="224945" y="8728"/>
                    </a:lnTo>
                    <a:cubicBezTo>
                      <a:pt x="225398" y="9835"/>
                      <a:pt x="225684" y="11002"/>
                      <a:pt x="225791" y="12205"/>
                    </a:cubicBezTo>
                    <a:lnTo>
                      <a:pt x="226672" y="12121"/>
                    </a:lnTo>
                    <a:cubicBezTo>
                      <a:pt x="226553" y="10835"/>
                      <a:pt x="226255" y="9585"/>
                      <a:pt x="225779" y="8395"/>
                    </a:cubicBezTo>
                    <a:close/>
                    <a:moveTo>
                      <a:pt x="132" y="11574"/>
                    </a:moveTo>
                    <a:cubicBezTo>
                      <a:pt x="48" y="12169"/>
                      <a:pt x="1" y="12776"/>
                      <a:pt x="1" y="13383"/>
                    </a:cubicBezTo>
                    <a:lnTo>
                      <a:pt x="1" y="15348"/>
                    </a:lnTo>
                    <a:lnTo>
                      <a:pt x="894" y="15348"/>
                    </a:lnTo>
                    <a:lnTo>
                      <a:pt x="894" y="13383"/>
                    </a:lnTo>
                    <a:cubicBezTo>
                      <a:pt x="894" y="12812"/>
                      <a:pt x="941" y="12252"/>
                      <a:pt x="1013" y="11693"/>
                    </a:cubicBezTo>
                    <a:lnTo>
                      <a:pt x="132" y="11574"/>
                    </a:lnTo>
                    <a:close/>
                    <a:moveTo>
                      <a:pt x="225850" y="15872"/>
                    </a:moveTo>
                    <a:lnTo>
                      <a:pt x="225850" y="19586"/>
                    </a:lnTo>
                    <a:lnTo>
                      <a:pt x="226743" y="19586"/>
                    </a:lnTo>
                    <a:lnTo>
                      <a:pt x="226743" y="15872"/>
                    </a:lnTo>
                    <a:close/>
                    <a:moveTo>
                      <a:pt x="1" y="19063"/>
                    </a:moveTo>
                    <a:lnTo>
                      <a:pt x="1" y="22777"/>
                    </a:lnTo>
                    <a:lnTo>
                      <a:pt x="894" y="22777"/>
                    </a:lnTo>
                    <a:lnTo>
                      <a:pt x="894" y="19063"/>
                    </a:lnTo>
                    <a:close/>
                    <a:moveTo>
                      <a:pt x="225850" y="23301"/>
                    </a:moveTo>
                    <a:lnTo>
                      <a:pt x="225850" y="27004"/>
                    </a:lnTo>
                    <a:lnTo>
                      <a:pt x="226743" y="27004"/>
                    </a:lnTo>
                    <a:lnTo>
                      <a:pt x="226743" y="23301"/>
                    </a:lnTo>
                    <a:close/>
                    <a:moveTo>
                      <a:pt x="1" y="26480"/>
                    </a:moveTo>
                    <a:lnTo>
                      <a:pt x="1" y="30195"/>
                    </a:lnTo>
                    <a:lnTo>
                      <a:pt x="894" y="30195"/>
                    </a:lnTo>
                    <a:lnTo>
                      <a:pt x="894" y="26480"/>
                    </a:lnTo>
                    <a:close/>
                    <a:moveTo>
                      <a:pt x="225850" y="30719"/>
                    </a:moveTo>
                    <a:lnTo>
                      <a:pt x="225850" y="34434"/>
                    </a:lnTo>
                    <a:lnTo>
                      <a:pt x="226743" y="34434"/>
                    </a:lnTo>
                    <a:lnTo>
                      <a:pt x="226743" y="30719"/>
                    </a:lnTo>
                    <a:close/>
                    <a:moveTo>
                      <a:pt x="1" y="33910"/>
                    </a:moveTo>
                    <a:lnTo>
                      <a:pt x="1" y="37624"/>
                    </a:lnTo>
                    <a:lnTo>
                      <a:pt x="894" y="37624"/>
                    </a:lnTo>
                    <a:lnTo>
                      <a:pt x="894" y="33910"/>
                    </a:lnTo>
                    <a:close/>
                    <a:moveTo>
                      <a:pt x="225850" y="38160"/>
                    </a:moveTo>
                    <a:lnTo>
                      <a:pt x="225850" y="41863"/>
                    </a:lnTo>
                    <a:lnTo>
                      <a:pt x="226743" y="41863"/>
                    </a:lnTo>
                    <a:lnTo>
                      <a:pt x="226743" y="38160"/>
                    </a:lnTo>
                    <a:close/>
                    <a:moveTo>
                      <a:pt x="1" y="41339"/>
                    </a:moveTo>
                    <a:lnTo>
                      <a:pt x="1" y="45054"/>
                    </a:lnTo>
                    <a:lnTo>
                      <a:pt x="894" y="45054"/>
                    </a:lnTo>
                    <a:lnTo>
                      <a:pt x="894" y="41339"/>
                    </a:lnTo>
                    <a:close/>
                    <a:moveTo>
                      <a:pt x="225850" y="45578"/>
                    </a:moveTo>
                    <a:lnTo>
                      <a:pt x="225850" y="49292"/>
                    </a:lnTo>
                    <a:lnTo>
                      <a:pt x="226743" y="49292"/>
                    </a:lnTo>
                    <a:lnTo>
                      <a:pt x="226743" y="45578"/>
                    </a:lnTo>
                    <a:close/>
                    <a:moveTo>
                      <a:pt x="1" y="48769"/>
                    </a:moveTo>
                    <a:lnTo>
                      <a:pt x="1" y="52483"/>
                    </a:lnTo>
                    <a:lnTo>
                      <a:pt x="894" y="52483"/>
                    </a:lnTo>
                    <a:lnTo>
                      <a:pt x="894" y="48769"/>
                    </a:lnTo>
                    <a:close/>
                    <a:moveTo>
                      <a:pt x="225850" y="52995"/>
                    </a:moveTo>
                    <a:lnTo>
                      <a:pt x="225850" y="56710"/>
                    </a:lnTo>
                    <a:lnTo>
                      <a:pt x="226743" y="56710"/>
                    </a:lnTo>
                    <a:lnTo>
                      <a:pt x="226743" y="52995"/>
                    </a:lnTo>
                    <a:close/>
                    <a:moveTo>
                      <a:pt x="1" y="56186"/>
                    </a:moveTo>
                    <a:lnTo>
                      <a:pt x="1" y="59901"/>
                    </a:lnTo>
                    <a:lnTo>
                      <a:pt x="894" y="59901"/>
                    </a:lnTo>
                    <a:lnTo>
                      <a:pt x="894" y="56186"/>
                    </a:lnTo>
                    <a:close/>
                    <a:moveTo>
                      <a:pt x="225850" y="60413"/>
                    </a:moveTo>
                    <a:lnTo>
                      <a:pt x="225850" y="64140"/>
                    </a:lnTo>
                    <a:lnTo>
                      <a:pt x="226743" y="64140"/>
                    </a:lnTo>
                    <a:lnTo>
                      <a:pt x="226743" y="60413"/>
                    </a:lnTo>
                    <a:close/>
                    <a:moveTo>
                      <a:pt x="1" y="63616"/>
                    </a:moveTo>
                    <a:lnTo>
                      <a:pt x="1" y="67330"/>
                    </a:lnTo>
                    <a:lnTo>
                      <a:pt x="894" y="67330"/>
                    </a:lnTo>
                    <a:lnTo>
                      <a:pt x="894" y="63616"/>
                    </a:lnTo>
                    <a:close/>
                    <a:moveTo>
                      <a:pt x="225850" y="67842"/>
                    </a:moveTo>
                    <a:lnTo>
                      <a:pt x="225850" y="71569"/>
                    </a:lnTo>
                    <a:lnTo>
                      <a:pt x="226743" y="71569"/>
                    </a:lnTo>
                    <a:lnTo>
                      <a:pt x="226743" y="67842"/>
                    </a:lnTo>
                    <a:close/>
                    <a:moveTo>
                      <a:pt x="1" y="71045"/>
                    </a:moveTo>
                    <a:lnTo>
                      <a:pt x="1" y="74760"/>
                    </a:lnTo>
                    <a:lnTo>
                      <a:pt x="894" y="74760"/>
                    </a:lnTo>
                    <a:lnTo>
                      <a:pt x="894" y="71045"/>
                    </a:lnTo>
                    <a:close/>
                    <a:moveTo>
                      <a:pt x="225850" y="75272"/>
                    </a:moveTo>
                    <a:lnTo>
                      <a:pt x="225850" y="78999"/>
                    </a:lnTo>
                    <a:lnTo>
                      <a:pt x="226743" y="78999"/>
                    </a:lnTo>
                    <a:lnTo>
                      <a:pt x="226743" y="75272"/>
                    </a:lnTo>
                    <a:close/>
                    <a:moveTo>
                      <a:pt x="1" y="78463"/>
                    </a:moveTo>
                    <a:lnTo>
                      <a:pt x="1" y="82189"/>
                    </a:lnTo>
                    <a:lnTo>
                      <a:pt x="894" y="82189"/>
                    </a:lnTo>
                    <a:lnTo>
                      <a:pt x="894" y="78463"/>
                    </a:lnTo>
                    <a:close/>
                    <a:moveTo>
                      <a:pt x="225850" y="82701"/>
                    </a:moveTo>
                    <a:lnTo>
                      <a:pt x="225850" y="86428"/>
                    </a:lnTo>
                    <a:lnTo>
                      <a:pt x="226743" y="86428"/>
                    </a:lnTo>
                    <a:lnTo>
                      <a:pt x="226743" y="82701"/>
                    </a:lnTo>
                    <a:close/>
                    <a:moveTo>
                      <a:pt x="1" y="85892"/>
                    </a:moveTo>
                    <a:lnTo>
                      <a:pt x="1" y="89607"/>
                    </a:lnTo>
                    <a:lnTo>
                      <a:pt x="894" y="89607"/>
                    </a:lnTo>
                    <a:lnTo>
                      <a:pt x="894" y="85892"/>
                    </a:lnTo>
                    <a:close/>
                    <a:moveTo>
                      <a:pt x="225850" y="90131"/>
                    </a:moveTo>
                    <a:lnTo>
                      <a:pt x="225850" y="93846"/>
                    </a:lnTo>
                    <a:lnTo>
                      <a:pt x="226743" y="93846"/>
                    </a:lnTo>
                    <a:lnTo>
                      <a:pt x="226743" y="90131"/>
                    </a:lnTo>
                    <a:close/>
                    <a:moveTo>
                      <a:pt x="1" y="93322"/>
                    </a:moveTo>
                    <a:lnTo>
                      <a:pt x="1" y="97036"/>
                    </a:lnTo>
                    <a:lnTo>
                      <a:pt x="894" y="97036"/>
                    </a:lnTo>
                    <a:lnTo>
                      <a:pt x="894" y="93322"/>
                    </a:lnTo>
                    <a:close/>
                    <a:moveTo>
                      <a:pt x="225838" y="97560"/>
                    </a:moveTo>
                    <a:lnTo>
                      <a:pt x="225838" y="99549"/>
                    </a:lnTo>
                    <a:cubicBezTo>
                      <a:pt x="225838" y="100096"/>
                      <a:pt x="225803" y="100656"/>
                      <a:pt x="225731" y="101216"/>
                    </a:cubicBezTo>
                    <a:lnTo>
                      <a:pt x="226624" y="101335"/>
                    </a:lnTo>
                    <a:cubicBezTo>
                      <a:pt x="226696" y="100739"/>
                      <a:pt x="226731" y="100144"/>
                      <a:pt x="226731" y="99537"/>
                    </a:cubicBezTo>
                    <a:lnTo>
                      <a:pt x="226731" y="97560"/>
                    </a:lnTo>
                    <a:close/>
                    <a:moveTo>
                      <a:pt x="965" y="100715"/>
                    </a:moveTo>
                    <a:lnTo>
                      <a:pt x="72" y="100787"/>
                    </a:lnTo>
                    <a:cubicBezTo>
                      <a:pt x="179" y="102073"/>
                      <a:pt x="489" y="103323"/>
                      <a:pt x="965" y="104514"/>
                    </a:cubicBezTo>
                    <a:lnTo>
                      <a:pt x="1799" y="104180"/>
                    </a:lnTo>
                    <a:cubicBezTo>
                      <a:pt x="1346" y="103073"/>
                      <a:pt x="1072" y="101906"/>
                      <a:pt x="965" y="100715"/>
                    </a:cubicBezTo>
                    <a:close/>
                    <a:moveTo>
                      <a:pt x="224755" y="104645"/>
                    </a:moveTo>
                    <a:cubicBezTo>
                      <a:pt x="224267" y="105740"/>
                      <a:pt x="223624" y="106752"/>
                      <a:pt x="222850" y="107669"/>
                    </a:cubicBezTo>
                    <a:lnTo>
                      <a:pt x="223529" y="108240"/>
                    </a:lnTo>
                    <a:cubicBezTo>
                      <a:pt x="224362" y="107264"/>
                      <a:pt x="225053" y="106180"/>
                      <a:pt x="225577" y="105014"/>
                    </a:cubicBezTo>
                    <a:lnTo>
                      <a:pt x="224755" y="104645"/>
                    </a:lnTo>
                    <a:close/>
                    <a:moveTo>
                      <a:pt x="3573" y="107276"/>
                    </a:moveTo>
                    <a:lnTo>
                      <a:pt x="2882" y="107823"/>
                    </a:lnTo>
                    <a:cubicBezTo>
                      <a:pt x="3668" y="108836"/>
                      <a:pt x="4608" y="109717"/>
                      <a:pt x="5644" y="110467"/>
                    </a:cubicBezTo>
                    <a:lnTo>
                      <a:pt x="6168" y="109740"/>
                    </a:lnTo>
                    <a:cubicBezTo>
                      <a:pt x="5192" y="109050"/>
                      <a:pt x="4323" y="108216"/>
                      <a:pt x="3573" y="107276"/>
                    </a:cubicBezTo>
                    <a:close/>
                    <a:moveTo>
                      <a:pt x="220159" y="110014"/>
                    </a:moveTo>
                    <a:cubicBezTo>
                      <a:pt x="219159" y="110669"/>
                      <a:pt x="218064" y="111181"/>
                      <a:pt x="216921" y="111514"/>
                    </a:cubicBezTo>
                    <a:lnTo>
                      <a:pt x="217171" y="112372"/>
                    </a:lnTo>
                    <a:cubicBezTo>
                      <a:pt x="218409" y="112003"/>
                      <a:pt x="219576" y="111467"/>
                      <a:pt x="220647" y="110764"/>
                    </a:cubicBezTo>
                    <a:lnTo>
                      <a:pt x="220159" y="110014"/>
                    </a:lnTo>
                    <a:close/>
                    <a:moveTo>
                      <a:pt x="9347" y="111360"/>
                    </a:moveTo>
                    <a:lnTo>
                      <a:pt x="9061" y="112205"/>
                    </a:lnTo>
                    <a:cubicBezTo>
                      <a:pt x="10276" y="112622"/>
                      <a:pt x="11538" y="112860"/>
                      <a:pt x="12824" y="112919"/>
                    </a:cubicBezTo>
                    <a:lnTo>
                      <a:pt x="12848" y="112026"/>
                    </a:lnTo>
                    <a:cubicBezTo>
                      <a:pt x="11657" y="111967"/>
                      <a:pt x="10478" y="111753"/>
                      <a:pt x="9347" y="111360"/>
                    </a:cubicBezTo>
                    <a:close/>
                    <a:moveTo>
                      <a:pt x="16550" y="112038"/>
                    </a:moveTo>
                    <a:lnTo>
                      <a:pt x="16550" y="112931"/>
                    </a:lnTo>
                    <a:lnTo>
                      <a:pt x="20265" y="112931"/>
                    </a:lnTo>
                    <a:lnTo>
                      <a:pt x="20265" y="112038"/>
                    </a:lnTo>
                    <a:close/>
                    <a:moveTo>
                      <a:pt x="23980" y="112038"/>
                    </a:moveTo>
                    <a:lnTo>
                      <a:pt x="23980" y="112931"/>
                    </a:lnTo>
                    <a:lnTo>
                      <a:pt x="27683" y="112931"/>
                    </a:lnTo>
                    <a:lnTo>
                      <a:pt x="27695" y="112038"/>
                    </a:lnTo>
                    <a:close/>
                    <a:moveTo>
                      <a:pt x="31397" y="112038"/>
                    </a:moveTo>
                    <a:lnTo>
                      <a:pt x="31397" y="112931"/>
                    </a:lnTo>
                    <a:lnTo>
                      <a:pt x="35112" y="112931"/>
                    </a:lnTo>
                    <a:lnTo>
                      <a:pt x="35112" y="112038"/>
                    </a:lnTo>
                    <a:close/>
                    <a:moveTo>
                      <a:pt x="38827" y="112038"/>
                    </a:moveTo>
                    <a:lnTo>
                      <a:pt x="38827" y="112931"/>
                    </a:lnTo>
                    <a:lnTo>
                      <a:pt x="42542" y="112931"/>
                    </a:lnTo>
                    <a:lnTo>
                      <a:pt x="42542" y="112038"/>
                    </a:lnTo>
                    <a:close/>
                    <a:moveTo>
                      <a:pt x="46256" y="112038"/>
                    </a:moveTo>
                    <a:lnTo>
                      <a:pt x="46256" y="112931"/>
                    </a:lnTo>
                    <a:lnTo>
                      <a:pt x="49971" y="112931"/>
                    </a:lnTo>
                    <a:lnTo>
                      <a:pt x="49971" y="112038"/>
                    </a:lnTo>
                    <a:close/>
                    <a:moveTo>
                      <a:pt x="53674" y="112038"/>
                    </a:moveTo>
                    <a:lnTo>
                      <a:pt x="53674" y="112931"/>
                    </a:lnTo>
                    <a:lnTo>
                      <a:pt x="57389" y="112931"/>
                    </a:lnTo>
                    <a:lnTo>
                      <a:pt x="57389" y="112038"/>
                    </a:lnTo>
                    <a:close/>
                    <a:moveTo>
                      <a:pt x="61115" y="112038"/>
                    </a:moveTo>
                    <a:lnTo>
                      <a:pt x="61115" y="112931"/>
                    </a:lnTo>
                    <a:lnTo>
                      <a:pt x="64818" y="112931"/>
                    </a:lnTo>
                    <a:lnTo>
                      <a:pt x="64818" y="112038"/>
                    </a:lnTo>
                    <a:close/>
                    <a:moveTo>
                      <a:pt x="68533" y="112038"/>
                    </a:moveTo>
                    <a:lnTo>
                      <a:pt x="68533" y="112931"/>
                    </a:lnTo>
                    <a:lnTo>
                      <a:pt x="72248" y="112931"/>
                    </a:lnTo>
                    <a:lnTo>
                      <a:pt x="72248" y="112038"/>
                    </a:lnTo>
                    <a:close/>
                    <a:moveTo>
                      <a:pt x="75951" y="112038"/>
                    </a:moveTo>
                    <a:lnTo>
                      <a:pt x="75951" y="112931"/>
                    </a:lnTo>
                    <a:lnTo>
                      <a:pt x="79677" y="112931"/>
                    </a:lnTo>
                    <a:lnTo>
                      <a:pt x="79677" y="112038"/>
                    </a:lnTo>
                    <a:close/>
                    <a:moveTo>
                      <a:pt x="83380" y="112038"/>
                    </a:moveTo>
                    <a:lnTo>
                      <a:pt x="83380" y="112931"/>
                    </a:lnTo>
                    <a:lnTo>
                      <a:pt x="87107" y="112931"/>
                    </a:lnTo>
                    <a:lnTo>
                      <a:pt x="87107" y="112038"/>
                    </a:lnTo>
                    <a:close/>
                    <a:moveTo>
                      <a:pt x="90822" y="112038"/>
                    </a:moveTo>
                    <a:lnTo>
                      <a:pt x="90822" y="112931"/>
                    </a:lnTo>
                    <a:lnTo>
                      <a:pt x="94524" y="112931"/>
                    </a:lnTo>
                    <a:lnTo>
                      <a:pt x="94524" y="112038"/>
                    </a:lnTo>
                    <a:close/>
                    <a:moveTo>
                      <a:pt x="98239" y="112038"/>
                    </a:moveTo>
                    <a:lnTo>
                      <a:pt x="98239" y="112931"/>
                    </a:lnTo>
                    <a:lnTo>
                      <a:pt x="101954" y="112931"/>
                    </a:lnTo>
                    <a:lnTo>
                      <a:pt x="101954" y="112038"/>
                    </a:lnTo>
                    <a:close/>
                    <a:moveTo>
                      <a:pt x="105657" y="112038"/>
                    </a:moveTo>
                    <a:lnTo>
                      <a:pt x="105657" y="112931"/>
                    </a:lnTo>
                    <a:lnTo>
                      <a:pt x="109383" y="112931"/>
                    </a:lnTo>
                    <a:lnTo>
                      <a:pt x="109383" y="112038"/>
                    </a:lnTo>
                    <a:close/>
                    <a:moveTo>
                      <a:pt x="113086" y="112038"/>
                    </a:moveTo>
                    <a:lnTo>
                      <a:pt x="113086" y="112931"/>
                    </a:lnTo>
                    <a:lnTo>
                      <a:pt x="116813" y="112931"/>
                    </a:lnTo>
                    <a:lnTo>
                      <a:pt x="116813" y="112038"/>
                    </a:lnTo>
                    <a:close/>
                    <a:moveTo>
                      <a:pt x="120516" y="112038"/>
                    </a:moveTo>
                    <a:lnTo>
                      <a:pt x="120516" y="112931"/>
                    </a:lnTo>
                    <a:lnTo>
                      <a:pt x="124231" y="112931"/>
                    </a:lnTo>
                    <a:lnTo>
                      <a:pt x="124231" y="112038"/>
                    </a:lnTo>
                    <a:close/>
                    <a:moveTo>
                      <a:pt x="127945" y="112038"/>
                    </a:moveTo>
                    <a:lnTo>
                      <a:pt x="127945" y="112931"/>
                    </a:lnTo>
                    <a:lnTo>
                      <a:pt x="131660" y="112931"/>
                    </a:lnTo>
                    <a:lnTo>
                      <a:pt x="131660" y="112038"/>
                    </a:lnTo>
                    <a:close/>
                    <a:moveTo>
                      <a:pt x="135363" y="112038"/>
                    </a:moveTo>
                    <a:lnTo>
                      <a:pt x="135363" y="112931"/>
                    </a:lnTo>
                    <a:lnTo>
                      <a:pt x="139090" y="112931"/>
                    </a:lnTo>
                    <a:lnTo>
                      <a:pt x="139090" y="112038"/>
                    </a:lnTo>
                    <a:close/>
                    <a:moveTo>
                      <a:pt x="142792" y="112038"/>
                    </a:moveTo>
                    <a:lnTo>
                      <a:pt x="142792" y="112931"/>
                    </a:lnTo>
                    <a:lnTo>
                      <a:pt x="146519" y="112931"/>
                    </a:lnTo>
                    <a:lnTo>
                      <a:pt x="146519" y="112038"/>
                    </a:lnTo>
                    <a:close/>
                    <a:moveTo>
                      <a:pt x="150234" y="112038"/>
                    </a:moveTo>
                    <a:lnTo>
                      <a:pt x="150234" y="112931"/>
                    </a:lnTo>
                    <a:lnTo>
                      <a:pt x="153937" y="112931"/>
                    </a:lnTo>
                    <a:lnTo>
                      <a:pt x="153937" y="112038"/>
                    </a:lnTo>
                    <a:close/>
                    <a:moveTo>
                      <a:pt x="157651" y="112038"/>
                    </a:moveTo>
                    <a:lnTo>
                      <a:pt x="157651" y="112931"/>
                    </a:lnTo>
                    <a:lnTo>
                      <a:pt x="161366" y="112931"/>
                    </a:lnTo>
                    <a:lnTo>
                      <a:pt x="161366" y="112038"/>
                    </a:lnTo>
                    <a:close/>
                    <a:moveTo>
                      <a:pt x="165069" y="112038"/>
                    </a:moveTo>
                    <a:lnTo>
                      <a:pt x="165069" y="112931"/>
                    </a:lnTo>
                    <a:lnTo>
                      <a:pt x="168796" y="112931"/>
                    </a:lnTo>
                    <a:lnTo>
                      <a:pt x="168796" y="112038"/>
                    </a:lnTo>
                    <a:close/>
                    <a:moveTo>
                      <a:pt x="172498" y="112038"/>
                    </a:moveTo>
                    <a:lnTo>
                      <a:pt x="172498" y="112931"/>
                    </a:lnTo>
                    <a:lnTo>
                      <a:pt x="176225" y="112931"/>
                    </a:lnTo>
                    <a:lnTo>
                      <a:pt x="176225" y="112038"/>
                    </a:lnTo>
                    <a:close/>
                    <a:moveTo>
                      <a:pt x="179928" y="112038"/>
                    </a:moveTo>
                    <a:lnTo>
                      <a:pt x="179928" y="112931"/>
                    </a:lnTo>
                    <a:lnTo>
                      <a:pt x="183643" y="112931"/>
                    </a:lnTo>
                    <a:lnTo>
                      <a:pt x="183643" y="112038"/>
                    </a:lnTo>
                    <a:close/>
                    <a:moveTo>
                      <a:pt x="187357" y="112038"/>
                    </a:moveTo>
                    <a:lnTo>
                      <a:pt x="187357" y="112931"/>
                    </a:lnTo>
                    <a:lnTo>
                      <a:pt x="191072" y="112931"/>
                    </a:lnTo>
                    <a:lnTo>
                      <a:pt x="191072" y="112038"/>
                    </a:lnTo>
                    <a:close/>
                    <a:moveTo>
                      <a:pt x="194775" y="112038"/>
                    </a:moveTo>
                    <a:lnTo>
                      <a:pt x="194775" y="112931"/>
                    </a:lnTo>
                    <a:lnTo>
                      <a:pt x="198502" y="112931"/>
                    </a:lnTo>
                    <a:lnTo>
                      <a:pt x="198502" y="112038"/>
                    </a:lnTo>
                    <a:close/>
                    <a:moveTo>
                      <a:pt x="202205" y="112038"/>
                    </a:moveTo>
                    <a:lnTo>
                      <a:pt x="202205" y="112931"/>
                    </a:lnTo>
                    <a:lnTo>
                      <a:pt x="205931" y="112931"/>
                    </a:lnTo>
                    <a:lnTo>
                      <a:pt x="205931" y="112038"/>
                    </a:lnTo>
                    <a:close/>
                    <a:moveTo>
                      <a:pt x="209646" y="112038"/>
                    </a:moveTo>
                    <a:lnTo>
                      <a:pt x="209646" y="112931"/>
                    </a:lnTo>
                    <a:lnTo>
                      <a:pt x="213385" y="112931"/>
                    </a:lnTo>
                    <a:lnTo>
                      <a:pt x="213385" y="1120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1395450" y="913275"/>
            <a:ext cx="6353100" cy="1865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5200"/>
              <a:buNone/>
              <a:defRPr sz="4500">
                <a:solidFill>
                  <a:schemeClr val="accent2"/>
                </a:solidFill>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7" name="Google Shape;17;p2"/>
          <p:cNvSpPr txBox="1">
            <a:spLocks noGrp="1"/>
          </p:cNvSpPr>
          <p:nvPr>
            <p:ph type="subTitle" idx="1"/>
          </p:nvPr>
        </p:nvSpPr>
        <p:spPr>
          <a:xfrm>
            <a:off x="1395450" y="2616339"/>
            <a:ext cx="63531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800"/>
              <a:buNone/>
              <a:defRPr sz="1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10"/>
        <p:cNvGrpSpPr/>
        <p:nvPr/>
      </p:nvGrpSpPr>
      <p:grpSpPr>
        <a:xfrm>
          <a:off x="0" y="0"/>
          <a:ext cx="0" cy="0"/>
          <a:chOff x="0" y="0"/>
          <a:chExt cx="0" cy="0"/>
        </a:xfrm>
      </p:grpSpPr>
      <p:grpSp>
        <p:nvGrpSpPr>
          <p:cNvPr id="111" name="Google Shape;111;p13"/>
          <p:cNvGrpSpPr/>
          <p:nvPr/>
        </p:nvGrpSpPr>
        <p:grpSpPr>
          <a:xfrm>
            <a:off x="259" y="0"/>
            <a:ext cx="9310530" cy="5143520"/>
            <a:chOff x="259" y="0"/>
            <a:chExt cx="9310530" cy="5143520"/>
          </a:xfrm>
        </p:grpSpPr>
        <p:grpSp>
          <p:nvGrpSpPr>
            <p:cNvPr id="112" name="Google Shape;112;p13"/>
            <p:cNvGrpSpPr/>
            <p:nvPr/>
          </p:nvGrpSpPr>
          <p:grpSpPr>
            <a:xfrm>
              <a:off x="259" y="0"/>
              <a:ext cx="9144000" cy="5143520"/>
              <a:chOff x="259" y="0"/>
              <a:chExt cx="9144000" cy="5143520"/>
            </a:xfrm>
          </p:grpSpPr>
          <p:sp>
            <p:nvSpPr>
              <p:cNvPr id="113" name="Google Shape;113;p13"/>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3"/>
            <p:cNvGrpSpPr/>
            <p:nvPr/>
          </p:nvGrpSpPr>
          <p:grpSpPr>
            <a:xfrm>
              <a:off x="414973" y="387171"/>
              <a:ext cx="8895816" cy="4369262"/>
              <a:chOff x="454200" y="1144025"/>
              <a:chExt cx="6970550" cy="3423650"/>
            </a:xfrm>
          </p:grpSpPr>
          <p:sp>
            <p:nvSpPr>
              <p:cNvPr id="116" name="Google Shape;116;p13"/>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 name="Google Shape;118;p13"/>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solidFill>
                  <a:schemeClr val="accent2"/>
                </a:solidFill>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19" name="Google Shape;119;p13"/>
          <p:cNvSpPr txBox="1">
            <a:spLocks noGrp="1"/>
          </p:cNvSpPr>
          <p:nvPr>
            <p:ph type="title" idx="2" hasCustomPrompt="1"/>
          </p:nvPr>
        </p:nvSpPr>
        <p:spPr>
          <a:xfrm>
            <a:off x="1157700" y="1501983"/>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0" name="Google Shape;120;p13"/>
          <p:cNvSpPr txBox="1">
            <a:spLocks noGrp="1"/>
          </p:cNvSpPr>
          <p:nvPr>
            <p:ph type="title" idx="3"/>
          </p:nvPr>
        </p:nvSpPr>
        <p:spPr>
          <a:xfrm>
            <a:off x="1984875" y="1391125"/>
            <a:ext cx="2355600" cy="753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1" name="Google Shape;121;p13"/>
          <p:cNvSpPr txBox="1">
            <a:spLocks noGrp="1"/>
          </p:cNvSpPr>
          <p:nvPr>
            <p:ph type="title" idx="4"/>
          </p:nvPr>
        </p:nvSpPr>
        <p:spPr>
          <a:xfrm>
            <a:off x="1984875" y="2068075"/>
            <a:ext cx="23556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22" name="Google Shape;122;p13"/>
          <p:cNvSpPr txBox="1">
            <a:spLocks noGrp="1"/>
          </p:cNvSpPr>
          <p:nvPr>
            <p:ph type="title" idx="5" hasCustomPrompt="1"/>
          </p:nvPr>
        </p:nvSpPr>
        <p:spPr>
          <a:xfrm>
            <a:off x="4803375" y="1501983"/>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3" name="Google Shape;123;p13"/>
          <p:cNvSpPr txBox="1">
            <a:spLocks noGrp="1"/>
          </p:cNvSpPr>
          <p:nvPr>
            <p:ph type="title" idx="6"/>
          </p:nvPr>
        </p:nvSpPr>
        <p:spPr>
          <a:xfrm>
            <a:off x="5630550" y="1391125"/>
            <a:ext cx="2355600" cy="753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4" name="Google Shape;124;p13"/>
          <p:cNvSpPr txBox="1">
            <a:spLocks noGrp="1"/>
          </p:cNvSpPr>
          <p:nvPr>
            <p:ph type="title" idx="7"/>
          </p:nvPr>
        </p:nvSpPr>
        <p:spPr>
          <a:xfrm>
            <a:off x="5630550" y="2068075"/>
            <a:ext cx="23556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25" name="Google Shape;125;p13"/>
          <p:cNvSpPr txBox="1">
            <a:spLocks noGrp="1"/>
          </p:cNvSpPr>
          <p:nvPr>
            <p:ph type="title" idx="8" hasCustomPrompt="1"/>
          </p:nvPr>
        </p:nvSpPr>
        <p:spPr>
          <a:xfrm>
            <a:off x="1157700" y="3015333"/>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6" name="Google Shape;126;p13"/>
          <p:cNvSpPr txBox="1">
            <a:spLocks noGrp="1"/>
          </p:cNvSpPr>
          <p:nvPr>
            <p:ph type="title" idx="9"/>
          </p:nvPr>
        </p:nvSpPr>
        <p:spPr>
          <a:xfrm>
            <a:off x="1984875" y="2904475"/>
            <a:ext cx="2355600" cy="753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7" name="Google Shape;127;p13"/>
          <p:cNvSpPr txBox="1">
            <a:spLocks noGrp="1"/>
          </p:cNvSpPr>
          <p:nvPr>
            <p:ph type="title" idx="13"/>
          </p:nvPr>
        </p:nvSpPr>
        <p:spPr>
          <a:xfrm>
            <a:off x="1984875" y="3581575"/>
            <a:ext cx="23556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28" name="Google Shape;128;p13"/>
          <p:cNvSpPr txBox="1">
            <a:spLocks noGrp="1"/>
          </p:cNvSpPr>
          <p:nvPr>
            <p:ph type="title" idx="14" hasCustomPrompt="1"/>
          </p:nvPr>
        </p:nvSpPr>
        <p:spPr>
          <a:xfrm>
            <a:off x="4803375" y="3015333"/>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p:cNvSpPr txBox="1">
            <a:spLocks noGrp="1"/>
          </p:cNvSpPr>
          <p:nvPr>
            <p:ph type="title" idx="15"/>
          </p:nvPr>
        </p:nvSpPr>
        <p:spPr>
          <a:xfrm>
            <a:off x="5630550" y="2904475"/>
            <a:ext cx="2355600" cy="753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0" name="Google Shape;130;p13"/>
          <p:cNvSpPr txBox="1">
            <a:spLocks noGrp="1"/>
          </p:cNvSpPr>
          <p:nvPr>
            <p:ph type="title" idx="16"/>
          </p:nvPr>
        </p:nvSpPr>
        <p:spPr>
          <a:xfrm>
            <a:off x="5630550" y="3581575"/>
            <a:ext cx="23556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alphaModFix/>
          </a:blip>
          <a:stretch>
            <a:fillRect/>
          </a:stretch>
        </a:blipFill>
        <a:effectLst/>
      </p:bgPr>
    </p:bg>
    <p:spTree>
      <p:nvGrpSpPr>
        <p:cNvPr id="1" name="Shape 131"/>
        <p:cNvGrpSpPr/>
        <p:nvPr/>
      </p:nvGrpSpPr>
      <p:grpSpPr>
        <a:xfrm>
          <a:off x="0" y="0"/>
          <a:ext cx="0" cy="0"/>
          <a:chOff x="0" y="0"/>
          <a:chExt cx="0" cy="0"/>
        </a:xfrm>
      </p:grpSpPr>
      <p:grpSp>
        <p:nvGrpSpPr>
          <p:cNvPr id="132" name="Google Shape;132;p14"/>
          <p:cNvGrpSpPr/>
          <p:nvPr/>
        </p:nvGrpSpPr>
        <p:grpSpPr>
          <a:xfrm>
            <a:off x="-100669" y="0"/>
            <a:ext cx="9244665" cy="5143520"/>
            <a:chOff x="-100669" y="0"/>
            <a:chExt cx="9244665" cy="5143520"/>
          </a:xfrm>
        </p:grpSpPr>
        <p:grpSp>
          <p:nvGrpSpPr>
            <p:cNvPr id="133" name="Google Shape;133;p14"/>
            <p:cNvGrpSpPr/>
            <p:nvPr/>
          </p:nvGrpSpPr>
          <p:grpSpPr>
            <a:xfrm flipH="1">
              <a:off x="-4" y="0"/>
              <a:ext cx="9144000" cy="5143520"/>
              <a:chOff x="259" y="0"/>
              <a:chExt cx="9144000" cy="5143520"/>
            </a:xfrm>
          </p:grpSpPr>
          <p:sp>
            <p:nvSpPr>
              <p:cNvPr id="134" name="Google Shape;134;p14"/>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4"/>
            <p:cNvGrpSpPr/>
            <p:nvPr/>
          </p:nvGrpSpPr>
          <p:grpSpPr>
            <a:xfrm flipH="1">
              <a:off x="-100669" y="387171"/>
              <a:ext cx="8895816" cy="4369262"/>
              <a:chOff x="454200" y="1144025"/>
              <a:chExt cx="6970550" cy="3423650"/>
            </a:xfrm>
          </p:grpSpPr>
          <p:sp>
            <p:nvSpPr>
              <p:cNvPr id="137" name="Google Shape;137;p14"/>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14"/>
          <p:cNvSpPr txBox="1">
            <a:spLocks noGrp="1"/>
          </p:cNvSpPr>
          <p:nvPr>
            <p:ph type="title"/>
          </p:nvPr>
        </p:nvSpPr>
        <p:spPr>
          <a:xfrm>
            <a:off x="2487675" y="3331300"/>
            <a:ext cx="4168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accent2"/>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40" name="Google Shape;140;p14"/>
          <p:cNvSpPr txBox="1">
            <a:spLocks noGrp="1"/>
          </p:cNvSpPr>
          <p:nvPr>
            <p:ph type="title" idx="2"/>
          </p:nvPr>
        </p:nvSpPr>
        <p:spPr>
          <a:xfrm>
            <a:off x="1920775" y="1949650"/>
            <a:ext cx="5302500" cy="13965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500"/>
              <a:buNone/>
              <a:defRPr sz="3700" b="0">
                <a:latin typeface="Barlow"/>
                <a:ea typeface="Barlow"/>
                <a:cs typeface="Barlow"/>
                <a:sym typeface="Barlow"/>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7">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5"/>
          <p:cNvGrpSpPr/>
          <p:nvPr/>
        </p:nvGrpSpPr>
        <p:grpSpPr>
          <a:xfrm>
            <a:off x="-100669" y="0"/>
            <a:ext cx="9244928" cy="5143520"/>
            <a:chOff x="-100669" y="0"/>
            <a:chExt cx="9244928" cy="5143520"/>
          </a:xfrm>
        </p:grpSpPr>
        <p:grpSp>
          <p:nvGrpSpPr>
            <p:cNvPr id="143" name="Google Shape;143;p15"/>
            <p:cNvGrpSpPr/>
            <p:nvPr/>
          </p:nvGrpSpPr>
          <p:grpSpPr>
            <a:xfrm>
              <a:off x="259" y="0"/>
              <a:ext cx="9144000" cy="5143520"/>
              <a:chOff x="259" y="0"/>
              <a:chExt cx="9144000" cy="5143520"/>
            </a:xfrm>
          </p:grpSpPr>
          <p:sp>
            <p:nvSpPr>
              <p:cNvPr id="144" name="Google Shape;144;p15"/>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15"/>
            <p:cNvGrpSpPr/>
            <p:nvPr/>
          </p:nvGrpSpPr>
          <p:grpSpPr>
            <a:xfrm flipH="1">
              <a:off x="-100669" y="387171"/>
              <a:ext cx="8895816" cy="4369262"/>
              <a:chOff x="454200" y="1144025"/>
              <a:chExt cx="6970550" cy="3423650"/>
            </a:xfrm>
          </p:grpSpPr>
          <p:sp>
            <p:nvSpPr>
              <p:cNvPr id="147" name="Google Shape;147;p15"/>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9" name="Google Shape;149;p15"/>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500"/>
              <a:buNone/>
              <a:defRPr>
                <a:solidFill>
                  <a:schemeClr val="accent2"/>
                </a:solidFill>
              </a:defRPr>
            </a:lvl1pPr>
            <a:lvl2pPr lvl="1" rtl="0">
              <a:spcBef>
                <a:spcPts val="0"/>
              </a:spcBef>
              <a:spcAft>
                <a:spcPts val="0"/>
              </a:spcAft>
              <a:buClr>
                <a:schemeClr val="accent6"/>
              </a:buClr>
              <a:buSzPts val="2500"/>
              <a:buNone/>
              <a:defRPr>
                <a:solidFill>
                  <a:schemeClr val="accent6"/>
                </a:solidFill>
              </a:defRPr>
            </a:lvl2pPr>
            <a:lvl3pPr lvl="2" rtl="0">
              <a:spcBef>
                <a:spcPts val="0"/>
              </a:spcBef>
              <a:spcAft>
                <a:spcPts val="0"/>
              </a:spcAft>
              <a:buClr>
                <a:schemeClr val="accent6"/>
              </a:buClr>
              <a:buSzPts val="2500"/>
              <a:buNone/>
              <a:defRPr>
                <a:solidFill>
                  <a:schemeClr val="accent6"/>
                </a:solidFill>
              </a:defRPr>
            </a:lvl3pPr>
            <a:lvl4pPr lvl="3" rtl="0">
              <a:spcBef>
                <a:spcPts val="0"/>
              </a:spcBef>
              <a:spcAft>
                <a:spcPts val="0"/>
              </a:spcAft>
              <a:buClr>
                <a:schemeClr val="accent6"/>
              </a:buClr>
              <a:buSzPts val="2500"/>
              <a:buNone/>
              <a:defRPr>
                <a:solidFill>
                  <a:schemeClr val="accent6"/>
                </a:solidFill>
              </a:defRPr>
            </a:lvl4pPr>
            <a:lvl5pPr lvl="4" rtl="0">
              <a:spcBef>
                <a:spcPts val="0"/>
              </a:spcBef>
              <a:spcAft>
                <a:spcPts val="0"/>
              </a:spcAft>
              <a:buClr>
                <a:schemeClr val="accent6"/>
              </a:buClr>
              <a:buSzPts val="2500"/>
              <a:buNone/>
              <a:defRPr>
                <a:solidFill>
                  <a:schemeClr val="accent6"/>
                </a:solidFill>
              </a:defRPr>
            </a:lvl5pPr>
            <a:lvl6pPr lvl="5" rtl="0">
              <a:spcBef>
                <a:spcPts val="0"/>
              </a:spcBef>
              <a:spcAft>
                <a:spcPts val="0"/>
              </a:spcAft>
              <a:buClr>
                <a:schemeClr val="accent6"/>
              </a:buClr>
              <a:buSzPts val="2500"/>
              <a:buNone/>
              <a:defRPr>
                <a:solidFill>
                  <a:schemeClr val="accent6"/>
                </a:solidFill>
              </a:defRPr>
            </a:lvl6pPr>
            <a:lvl7pPr lvl="6" rtl="0">
              <a:spcBef>
                <a:spcPts val="0"/>
              </a:spcBef>
              <a:spcAft>
                <a:spcPts val="0"/>
              </a:spcAft>
              <a:buClr>
                <a:schemeClr val="accent6"/>
              </a:buClr>
              <a:buSzPts val="2500"/>
              <a:buNone/>
              <a:defRPr>
                <a:solidFill>
                  <a:schemeClr val="accent6"/>
                </a:solidFill>
              </a:defRPr>
            </a:lvl7pPr>
            <a:lvl8pPr lvl="7" rtl="0">
              <a:spcBef>
                <a:spcPts val="0"/>
              </a:spcBef>
              <a:spcAft>
                <a:spcPts val="0"/>
              </a:spcAft>
              <a:buClr>
                <a:schemeClr val="accent6"/>
              </a:buClr>
              <a:buSzPts val="2500"/>
              <a:buNone/>
              <a:defRPr>
                <a:solidFill>
                  <a:schemeClr val="accent6"/>
                </a:solidFill>
              </a:defRPr>
            </a:lvl8pPr>
            <a:lvl9pPr lvl="8" rtl="0">
              <a:spcBef>
                <a:spcPts val="0"/>
              </a:spcBef>
              <a:spcAft>
                <a:spcPts val="0"/>
              </a:spcAft>
              <a:buClr>
                <a:schemeClr val="accent6"/>
              </a:buClr>
              <a:buSzPts val="2500"/>
              <a:buNone/>
              <a:defRPr>
                <a:solidFill>
                  <a:schemeClr val="accent6"/>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7_1">
    <p:bg>
      <p:bgPr>
        <a:blipFill>
          <a:blip r:embed="rId2">
            <a:alphaModFix/>
          </a:blip>
          <a:stretch>
            <a:fillRect/>
          </a:stretch>
        </a:blipFill>
        <a:effectLst/>
      </p:bgPr>
    </p:bg>
    <p:spTree>
      <p:nvGrpSpPr>
        <p:cNvPr id="1" name="Shape 150"/>
        <p:cNvGrpSpPr/>
        <p:nvPr/>
      </p:nvGrpSpPr>
      <p:grpSpPr>
        <a:xfrm>
          <a:off x="0" y="0"/>
          <a:ext cx="0" cy="0"/>
          <a:chOff x="0" y="0"/>
          <a:chExt cx="0" cy="0"/>
        </a:xfrm>
      </p:grpSpPr>
      <p:grpSp>
        <p:nvGrpSpPr>
          <p:cNvPr id="151" name="Google Shape;151;p16"/>
          <p:cNvGrpSpPr/>
          <p:nvPr/>
        </p:nvGrpSpPr>
        <p:grpSpPr>
          <a:xfrm>
            <a:off x="-3950" y="0"/>
            <a:ext cx="9147946" cy="5143520"/>
            <a:chOff x="-3950" y="0"/>
            <a:chExt cx="9147946" cy="5143520"/>
          </a:xfrm>
        </p:grpSpPr>
        <p:grpSp>
          <p:nvGrpSpPr>
            <p:cNvPr id="152" name="Google Shape;152;p16"/>
            <p:cNvGrpSpPr/>
            <p:nvPr/>
          </p:nvGrpSpPr>
          <p:grpSpPr>
            <a:xfrm flipH="1">
              <a:off x="-4" y="0"/>
              <a:ext cx="9144000" cy="5143520"/>
              <a:chOff x="259" y="0"/>
              <a:chExt cx="9144000" cy="5143520"/>
            </a:xfrm>
          </p:grpSpPr>
          <p:sp>
            <p:nvSpPr>
              <p:cNvPr id="153" name="Google Shape;153;p16"/>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6"/>
            <p:cNvSpPr/>
            <p:nvPr/>
          </p:nvSpPr>
          <p:spPr>
            <a:xfrm>
              <a:off x="-3950" y="387125"/>
              <a:ext cx="9145457" cy="4369359"/>
            </a:xfrm>
            <a:custGeom>
              <a:avLst/>
              <a:gdLst/>
              <a:ahLst/>
              <a:cxnLst/>
              <a:rect l="l" t="t" r="r" b="b"/>
              <a:pathLst>
                <a:path w="285750" h="136946" extrusionOk="0">
                  <a:moveTo>
                    <a:pt x="0" y="0"/>
                  </a:moveTo>
                  <a:lnTo>
                    <a:pt x="0" y="136946"/>
                  </a:lnTo>
                  <a:lnTo>
                    <a:pt x="285750" y="136946"/>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6"/>
            <p:cNvGrpSpPr/>
            <p:nvPr/>
          </p:nvGrpSpPr>
          <p:grpSpPr>
            <a:xfrm>
              <a:off x="121692" y="504155"/>
              <a:ext cx="8910874" cy="4158196"/>
              <a:chOff x="334550" y="1235100"/>
              <a:chExt cx="6946425" cy="3241500"/>
            </a:xfrm>
          </p:grpSpPr>
          <p:sp>
            <p:nvSpPr>
              <p:cNvPr id="157" name="Google Shape;157;p16"/>
              <p:cNvSpPr/>
              <p:nvPr/>
            </p:nvSpPr>
            <p:spPr>
              <a:xfrm>
                <a:off x="3345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5197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70485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8899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10754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12605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14460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16311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18165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200172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a:off x="2186575"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a:off x="23720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25571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27426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2927725" y="4454250"/>
                <a:ext cx="92900" cy="22350"/>
              </a:xfrm>
              <a:custGeom>
                <a:avLst/>
                <a:gdLst/>
                <a:ahLst/>
                <a:cxnLst/>
                <a:rect l="l" t="t" r="r" b="b"/>
                <a:pathLst>
                  <a:path w="3716" h="894" extrusionOk="0">
                    <a:moveTo>
                      <a:pt x="1" y="0"/>
                    </a:moveTo>
                    <a:lnTo>
                      <a:pt x="1" y="893"/>
                    </a:lnTo>
                    <a:lnTo>
                      <a:pt x="3716" y="893"/>
                    </a:lnTo>
                    <a:lnTo>
                      <a:pt x="3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1131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2983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34834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36686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8537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40391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42246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440977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45952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47803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496520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515062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53357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55212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a:off x="57063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a:off x="58918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60769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626237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64472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6632375"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68178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6"/>
              <p:cNvSpPr/>
              <p:nvPr/>
            </p:nvSpPr>
            <p:spPr>
              <a:xfrm>
                <a:off x="7002950"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71883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3345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5197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6"/>
              <p:cNvSpPr/>
              <p:nvPr/>
            </p:nvSpPr>
            <p:spPr>
              <a:xfrm>
                <a:off x="70485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8899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10754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a:off x="12605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a:off x="14460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16311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18165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200172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2186575"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23720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25571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27426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2927725" y="1235100"/>
                <a:ext cx="92900" cy="22350"/>
              </a:xfrm>
              <a:custGeom>
                <a:avLst/>
                <a:gdLst/>
                <a:ahLst/>
                <a:cxnLst/>
                <a:rect l="l" t="t" r="r" b="b"/>
                <a:pathLst>
                  <a:path w="3716" h="894" extrusionOk="0">
                    <a:moveTo>
                      <a:pt x="1" y="1"/>
                    </a:moveTo>
                    <a:lnTo>
                      <a:pt x="1" y="894"/>
                    </a:lnTo>
                    <a:lnTo>
                      <a:pt x="3716" y="894"/>
                    </a:lnTo>
                    <a:lnTo>
                      <a:pt x="3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31131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32983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34834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36686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38537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40391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42246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440977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45952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47803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p:nvPr/>
            </p:nvSpPr>
            <p:spPr>
              <a:xfrm>
                <a:off x="496520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6"/>
              <p:cNvSpPr/>
              <p:nvPr/>
            </p:nvSpPr>
            <p:spPr>
              <a:xfrm>
                <a:off x="515062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3357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212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7063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8918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60769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626237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64472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6632375"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68178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7002950"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71883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3" name="Google Shape;233;p16"/>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500"/>
              <a:buNone/>
              <a:defRPr>
                <a:solidFill>
                  <a:schemeClr val="accent2"/>
                </a:solidFill>
              </a:defRPr>
            </a:lvl1pPr>
            <a:lvl2pPr lvl="1" rtl="0">
              <a:spcBef>
                <a:spcPts val="0"/>
              </a:spcBef>
              <a:spcAft>
                <a:spcPts val="0"/>
              </a:spcAft>
              <a:buClr>
                <a:schemeClr val="accent6"/>
              </a:buClr>
              <a:buSzPts val="2500"/>
              <a:buNone/>
              <a:defRPr>
                <a:solidFill>
                  <a:schemeClr val="accent6"/>
                </a:solidFill>
              </a:defRPr>
            </a:lvl2pPr>
            <a:lvl3pPr lvl="2" rtl="0">
              <a:spcBef>
                <a:spcPts val="0"/>
              </a:spcBef>
              <a:spcAft>
                <a:spcPts val="0"/>
              </a:spcAft>
              <a:buClr>
                <a:schemeClr val="accent6"/>
              </a:buClr>
              <a:buSzPts val="2500"/>
              <a:buNone/>
              <a:defRPr>
                <a:solidFill>
                  <a:schemeClr val="accent6"/>
                </a:solidFill>
              </a:defRPr>
            </a:lvl3pPr>
            <a:lvl4pPr lvl="3" rtl="0">
              <a:spcBef>
                <a:spcPts val="0"/>
              </a:spcBef>
              <a:spcAft>
                <a:spcPts val="0"/>
              </a:spcAft>
              <a:buClr>
                <a:schemeClr val="accent6"/>
              </a:buClr>
              <a:buSzPts val="2500"/>
              <a:buNone/>
              <a:defRPr>
                <a:solidFill>
                  <a:schemeClr val="accent6"/>
                </a:solidFill>
              </a:defRPr>
            </a:lvl4pPr>
            <a:lvl5pPr lvl="4" rtl="0">
              <a:spcBef>
                <a:spcPts val="0"/>
              </a:spcBef>
              <a:spcAft>
                <a:spcPts val="0"/>
              </a:spcAft>
              <a:buClr>
                <a:schemeClr val="accent6"/>
              </a:buClr>
              <a:buSzPts val="2500"/>
              <a:buNone/>
              <a:defRPr>
                <a:solidFill>
                  <a:schemeClr val="accent6"/>
                </a:solidFill>
              </a:defRPr>
            </a:lvl5pPr>
            <a:lvl6pPr lvl="5" rtl="0">
              <a:spcBef>
                <a:spcPts val="0"/>
              </a:spcBef>
              <a:spcAft>
                <a:spcPts val="0"/>
              </a:spcAft>
              <a:buClr>
                <a:schemeClr val="accent6"/>
              </a:buClr>
              <a:buSzPts val="2500"/>
              <a:buNone/>
              <a:defRPr>
                <a:solidFill>
                  <a:schemeClr val="accent6"/>
                </a:solidFill>
              </a:defRPr>
            </a:lvl6pPr>
            <a:lvl7pPr lvl="6" rtl="0">
              <a:spcBef>
                <a:spcPts val="0"/>
              </a:spcBef>
              <a:spcAft>
                <a:spcPts val="0"/>
              </a:spcAft>
              <a:buClr>
                <a:schemeClr val="accent6"/>
              </a:buClr>
              <a:buSzPts val="2500"/>
              <a:buNone/>
              <a:defRPr>
                <a:solidFill>
                  <a:schemeClr val="accent6"/>
                </a:solidFill>
              </a:defRPr>
            </a:lvl7pPr>
            <a:lvl8pPr lvl="7" rtl="0">
              <a:spcBef>
                <a:spcPts val="0"/>
              </a:spcBef>
              <a:spcAft>
                <a:spcPts val="0"/>
              </a:spcAft>
              <a:buClr>
                <a:schemeClr val="accent6"/>
              </a:buClr>
              <a:buSzPts val="2500"/>
              <a:buNone/>
              <a:defRPr>
                <a:solidFill>
                  <a:schemeClr val="accent6"/>
                </a:solidFill>
              </a:defRPr>
            </a:lvl8pPr>
            <a:lvl9pPr lvl="8" rtl="0">
              <a:spcBef>
                <a:spcPts val="0"/>
              </a:spcBef>
              <a:spcAft>
                <a:spcPts val="0"/>
              </a:spcAft>
              <a:buClr>
                <a:schemeClr val="accent6"/>
              </a:buClr>
              <a:buSzPts val="2500"/>
              <a:buNone/>
              <a:defRPr>
                <a:solidFill>
                  <a:schemeClr val="accent6"/>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1_1">
    <p:bg>
      <p:bgPr>
        <a:blipFill>
          <a:blip r:embed="rId2">
            <a:alphaModFix/>
          </a:blip>
          <a:stretch>
            <a:fillRect/>
          </a:stretch>
        </a:blipFill>
        <a:effectLst/>
      </p:bgPr>
    </p:bg>
    <p:spTree>
      <p:nvGrpSpPr>
        <p:cNvPr id="1" name="Shape 234"/>
        <p:cNvGrpSpPr/>
        <p:nvPr/>
      </p:nvGrpSpPr>
      <p:grpSpPr>
        <a:xfrm>
          <a:off x="0" y="0"/>
          <a:ext cx="0" cy="0"/>
          <a:chOff x="0" y="0"/>
          <a:chExt cx="0" cy="0"/>
        </a:xfrm>
      </p:grpSpPr>
      <p:grpSp>
        <p:nvGrpSpPr>
          <p:cNvPr id="235" name="Google Shape;235;p17"/>
          <p:cNvGrpSpPr/>
          <p:nvPr/>
        </p:nvGrpSpPr>
        <p:grpSpPr>
          <a:xfrm>
            <a:off x="259" y="0"/>
            <a:ext cx="9310530" cy="5143520"/>
            <a:chOff x="259" y="0"/>
            <a:chExt cx="9310530" cy="5143520"/>
          </a:xfrm>
        </p:grpSpPr>
        <p:grpSp>
          <p:nvGrpSpPr>
            <p:cNvPr id="236" name="Google Shape;236;p17"/>
            <p:cNvGrpSpPr/>
            <p:nvPr/>
          </p:nvGrpSpPr>
          <p:grpSpPr>
            <a:xfrm>
              <a:off x="259" y="0"/>
              <a:ext cx="9144000" cy="5143520"/>
              <a:chOff x="259" y="0"/>
              <a:chExt cx="9144000" cy="5143520"/>
            </a:xfrm>
          </p:grpSpPr>
          <p:sp>
            <p:nvSpPr>
              <p:cNvPr id="237" name="Google Shape;237;p17"/>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7"/>
            <p:cNvGrpSpPr/>
            <p:nvPr/>
          </p:nvGrpSpPr>
          <p:grpSpPr>
            <a:xfrm>
              <a:off x="414973" y="387171"/>
              <a:ext cx="8895816" cy="4369262"/>
              <a:chOff x="454200" y="1144025"/>
              <a:chExt cx="6970550" cy="3423650"/>
            </a:xfrm>
          </p:grpSpPr>
          <p:sp>
            <p:nvSpPr>
              <p:cNvPr id="240" name="Google Shape;240;p17"/>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17"/>
          <p:cNvSpPr txBox="1">
            <a:spLocks noGrp="1"/>
          </p:cNvSpPr>
          <p:nvPr>
            <p:ph type="title" hasCustomPrompt="1"/>
          </p:nvPr>
        </p:nvSpPr>
        <p:spPr>
          <a:xfrm>
            <a:off x="817025" y="1375250"/>
            <a:ext cx="32052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2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r>
              <a:t>xx%</a:t>
            </a:r>
          </a:p>
        </p:txBody>
      </p:sp>
      <p:sp>
        <p:nvSpPr>
          <p:cNvPr id="243" name="Google Shape;243;p17"/>
          <p:cNvSpPr txBox="1">
            <a:spLocks noGrp="1"/>
          </p:cNvSpPr>
          <p:nvPr>
            <p:ph type="subTitle" idx="1"/>
          </p:nvPr>
        </p:nvSpPr>
        <p:spPr>
          <a:xfrm>
            <a:off x="819440" y="1924050"/>
            <a:ext cx="3200400" cy="495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500"/>
              <a:buNone/>
              <a:defRPr>
                <a:solidFill>
                  <a:schemeClr val="dk1"/>
                </a:solidFill>
              </a:defRPr>
            </a:lvl1pPr>
            <a:lvl2pPr lvl="1">
              <a:spcBef>
                <a:spcPts val="0"/>
              </a:spcBef>
              <a:spcAft>
                <a:spcPts val="0"/>
              </a:spcAft>
              <a:buClr>
                <a:schemeClr val="dk1"/>
              </a:buClr>
              <a:buSzPts val="1500"/>
              <a:buNone/>
              <a:defRPr>
                <a:solidFill>
                  <a:schemeClr val="dk1"/>
                </a:solidFill>
              </a:defRPr>
            </a:lvl2pPr>
            <a:lvl3pPr lvl="2">
              <a:spcBef>
                <a:spcPts val="0"/>
              </a:spcBef>
              <a:spcAft>
                <a:spcPts val="0"/>
              </a:spcAft>
              <a:buClr>
                <a:schemeClr val="dk1"/>
              </a:buClr>
              <a:buSzPts val="1500"/>
              <a:buNone/>
              <a:defRPr>
                <a:solidFill>
                  <a:schemeClr val="dk1"/>
                </a:solidFill>
              </a:defRPr>
            </a:lvl3pPr>
            <a:lvl4pPr lvl="3">
              <a:spcBef>
                <a:spcPts val="0"/>
              </a:spcBef>
              <a:spcAft>
                <a:spcPts val="0"/>
              </a:spcAft>
              <a:buClr>
                <a:schemeClr val="dk1"/>
              </a:buClr>
              <a:buSzPts val="1500"/>
              <a:buNone/>
              <a:defRPr>
                <a:solidFill>
                  <a:schemeClr val="dk1"/>
                </a:solidFill>
              </a:defRPr>
            </a:lvl4pPr>
            <a:lvl5pPr lvl="4">
              <a:spcBef>
                <a:spcPts val="0"/>
              </a:spcBef>
              <a:spcAft>
                <a:spcPts val="0"/>
              </a:spcAft>
              <a:buClr>
                <a:schemeClr val="dk1"/>
              </a:buClr>
              <a:buSzPts val="1500"/>
              <a:buNone/>
              <a:defRPr>
                <a:solidFill>
                  <a:schemeClr val="dk1"/>
                </a:solidFill>
              </a:defRPr>
            </a:lvl5pPr>
            <a:lvl6pPr lvl="5">
              <a:spcBef>
                <a:spcPts val="0"/>
              </a:spcBef>
              <a:spcAft>
                <a:spcPts val="0"/>
              </a:spcAft>
              <a:buClr>
                <a:schemeClr val="dk1"/>
              </a:buClr>
              <a:buSzPts val="1500"/>
              <a:buNone/>
              <a:defRPr>
                <a:solidFill>
                  <a:schemeClr val="dk1"/>
                </a:solidFill>
              </a:defRPr>
            </a:lvl6pPr>
            <a:lvl7pPr lvl="6">
              <a:spcBef>
                <a:spcPts val="0"/>
              </a:spcBef>
              <a:spcAft>
                <a:spcPts val="0"/>
              </a:spcAft>
              <a:buClr>
                <a:schemeClr val="dk1"/>
              </a:buClr>
              <a:buSzPts val="1500"/>
              <a:buNone/>
              <a:defRPr>
                <a:solidFill>
                  <a:schemeClr val="dk1"/>
                </a:solidFill>
              </a:defRPr>
            </a:lvl7pPr>
            <a:lvl8pPr lvl="7">
              <a:spcBef>
                <a:spcPts val="0"/>
              </a:spcBef>
              <a:spcAft>
                <a:spcPts val="0"/>
              </a:spcAft>
              <a:buClr>
                <a:schemeClr val="dk1"/>
              </a:buClr>
              <a:buSzPts val="1500"/>
              <a:buNone/>
              <a:defRPr>
                <a:solidFill>
                  <a:schemeClr val="dk1"/>
                </a:solidFill>
              </a:defRPr>
            </a:lvl8pPr>
            <a:lvl9pPr lvl="8">
              <a:spcBef>
                <a:spcPts val="0"/>
              </a:spcBef>
              <a:spcAft>
                <a:spcPts val="0"/>
              </a:spcAft>
              <a:buClr>
                <a:schemeClr val="dk1"/>
              </a:buClr>
              <a:buSzPts val="1500"/>
              <a:buNone/>
              <a:defRPr>
                <a:solidFill>
                  <a:schemeClr val="dk1"/>
                </a:solidFill>
              </a:defRPr>
            </a:lvl9pPr>
          </a:lstStyle>
          <a:p>
            <a:endParaRPr/>
          </a:p>
        </p:txBody>
      </p:sp>
      <p:sp>
        <p:nvSpPr>
          <p:cNvPr id="244" name="Google Shape;244;p17"/>
          <p:cNvSpPr txBox="1">
            <a:spLocks noGrp="1"/>
          </p:cNvSpPr>
          <p:nvPr>
            <p:ph type="title" idx="2" hasCustomPrompt="1"/>
          </p:nvPr>
        </p:nvSpPr>
        <p:spPr>
          <a:xfrm>
            <a:off x="817025" y="2724150"/>
            <a:ext cx="32052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2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r>
              <a:t>xx%</a:t>
            </a:r>
          </a:p>
        </p:txBody>
      </p:sp>
      <p:sp>
        <p:nvSpPr>
          <p:cNvPr id="245" name="Google Shape;245;p17"/>
          <p:cNvSpPr txBox="1">
            <a:spLocks noGrp="1"/>
          </p:cNvSpPr>
          <p:nvPr>
            <p:ph type="subTitle" idx="3"/>
          </p:nvPr>
        </p:nvSpPr>
        <p:spPr>
          <a:xfrm>
            <a:off x="819440" y="3272950"/>
            <a:ext cx="32004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500"/>
              <a:buNone/>
              <a:defRPr>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500"/>
              <a:buNone/>
              <a:defRPr>
                <a:solidFill>
                  <a:schemeClr val="dk1"/>
                </a:solidFill>
              </a:defRPr>
            </a:lvl3pPr>
            <a:lvl4pPr lvl="3" rtl="0">
              <a:spcBef>
                <a:spcPts val="0"/>
              </a:spcBef>
              <a:spcAft>
                <a:spcPts val="0"/>
              </a:spcAft>
              <a:buClr>
                <a:schemeClr val="dk1"/>
              </a:buClr>
              <a:buSzPts val="1500"/>
              <a:buNone/>
              <a:defRPr>
                <a:solidFill>
                  <a:schemeClr val="dk1"/>
                </a:solidFill>
              </a:defRPr>
            </a:lvl4pPr>
            <a:lvl5pPr lvl="4" rtl="0">
              <a:spcBef>
                <a:spcPts val="0"/>
              </a:spcBef>
              <a:spcAft>
                <a:spcPts val="0"/>
              </a:spcAft>
              <a:buClr>
                <a:schemeClr val="dk1"/>
              </a:buClr>
              <a:buSzPts val="1500"/>
              <a:buNone/>
              <a:defRPr>
                <a:solidFill>
                  <a:schemeClr val="dk1"/>
                </a:solidFill>
              </a:defRPr>
            </a:lvl5pPr>
            <a:lvl6pPr lvl="5" rtl="0">
              <a:spcBef>
                <a:spcPts val="0"/>
              </a:spcBef>
              <a:spcAft>
                <a:spcPts val="0"/>
              </a:spcAft>
              <a:buClr>
                <a:schemeClr val="dk1"/>
              </a:buClr>
              <a:buSzPts val="1500"/>
              <a:buNone/>
              <a:defRPr>
                <a:solidFill>
                  <a:schemeClr val="dk1"/>
                </a:solidFill>
              </a:defRPr>
            </a:lvl6pPr>
            <a:lvl7pPr lvl="6" rtl="0">
              <a:spcBef>
                <a:spcPts val="0"/>
              </a:spcBef>
              <a:spcAft>
                <a:spcPts val="0"/>
              </a:spcAft>
              <a:buClr>
                <a:schemeClr val="dk1"/>
              </a:buClr>
              <a:buSzPts val="1500"/>
              <a:buNone/>
              <a:defRPr>
                <a:solidFill>
                  <a:schemeClr val="dk1"/>
                </a:solidFill>
              </a:defRPr>
            </a:lvl7pPr>
            <a:lvl8pPr lvl="7" rtl="0">
              <a:spcBef>
                <a:spcPts val="0"/>
              </a:spcBef>
              <a:spcAft>
                <a:spcPts val="0"/>
              </a:spcAft>
              <a:buClr>
                <a:schemeClr val="dk1"/>
              </a:buClr>
              <a:buSzPts val="1500"/>
              <a:buNone/>
              <a:defRPr>
                <a:solidFill>
                  <a:schemeClr val="dk1"/>
                </a:solidFill>
              </a:defRPr>
            </a:lvl8pPr>
            <a:lvl9pPr lvl="8" rtl="0">
              <a:spcBef>
                <a:spcPts val="0"/>
              </a:spcBef>
              <a:spcAft>
                <a:spcPts val="0"/>
              </a:spcAft>
              <a:buClr>
                <a:schemeClr val="dk1"/>
              </a:buClr>
              <a:buSzPts val="1500"/>
              <a:buNone/>
              <a:defRPr>
                <a:solidFill>
                  <a:schemeClr val="dk1"/>
                </a:solidFill>
              </a:defRPr>
            </a:lvl9pPr>
          </a:lstStyle>
          <a:p>
            <a:endParaRPr/>
          </a:p>
        </p:txBody>
      </p:sp>
      <p:sp>
        <p:nvSpPr>
          <p:cNvPr id="246" name="Google Shape;246;p17"/>
          <p:cNvSpPr txBox="1">
            <a:spLocks noGrp="1"/>
          </p:cNvSpPr>
          <p:nvPr>
            <p:ph type="title" idx="4" hasCustomPrompt="1"/>
          </p:nvPr>
        </p:nvSpPr>
        <p:spPr>
          <a:xfrm>
            <a:off x="4327800" y="2049675"/>
            <a:ext cx="41790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5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r>
              <a:t>xx%</a:t>
            </a:r>
          </a:p>
        </p:txBody>
      </p:sp>
      <p:sp>
        <p:nvSpPr>
          <p:cNvPr id="247" name="Google Shape;247;p17"/>
          <p:cNvSpPr txBox="1">
            <a:spLocks noGrp="1"/>
          </p:cNvSpPr>
          <p:nvPr>
            <p:ph type="subTitle" idx="5"/>
          </p:nvPr>
        </p:nvSpPr>
        <p:spPr>
          <a:xfrm>
            <a:off x="5119975" y="2797550"/>
            <a:ext cx="25944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500"/>
              <a:buNone/>
              <a:defRPr sz="1600">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500"/>
              <a:buNone/>
              <a:defRPr>
                <a:solidFill>
                  <a:schemeClr val="dk1"/>
                </a:solidFill>
              </a:defRPr>
            </a:lvl3pPr>
            <a:lvl4pPr lvl="3" rtl="0">
              <a:spcBef>
                <a:spcPts val="0"/>
              </a:spcBef>
              <a:spcAft>
                <a:spcPts val="0"/>
              </a:spcAft>
              <a:buClr>
                <a:schemeClr val="dk1"/>
              </a:buClr>
              <a:buSzPts val="1500"/>
              <a:buNone/>
              <a:defRPr>
                <a:solidFill>
                  <a:schemeClr val="dk1"/>
                </a:solidFill>
              </a:defRPr>
            </a:lvl4pPr>
            <a:lvl5pPr lvl="4" rtl="0">
              <a:spcBef>
                <a:spcPts val="0"/>
              </a:spcBef>
              <a:spcAft>
                <a:spcPts val="0"/>
              </a:spcAft>
              <a:buClr>
                <a:schemeClr val="dk1"/>
              </a:buClr>
              <a:buSzPts val="1500"/>
              <a:buNone/>
              <a:defRPr>
                <a:solidFill>
                  <a:schemeClr val="dk1"/>
                </a:solidFill>
              </a:defRPr>
            </a:lvl5pPr>
            <a:lvl6pPr lvl="5" rtl="0">
              <a:spcBef>
                <a:spcPts val="0"/>
              </a:spcBef>
              <a:spcAft>
                <a:spcPts val="0"/>
              </a:spcAft>
              <a:buClr>
                <a:schemeClr val="dk1"/>
              </a:buClr>
              <a:buSzPts val="1500"/>
              <a:buNone/>
              <a:defRPr>
                <a:solidFill>
                  <a:schemeClr val="dk1"/>
                </a:solidFill>
              </a:defRPr>
            </a:lvl6pPr>
            <a:lvl7pPr lvl="6" rtl="0">
              <a:spcBef>
                <a:spcPts val="0"/>
              </a:spcBef>
              <a:spcAft>
                <a:spcPts val="0"/>
              </a:spcAft>
              <a:buClr>
                <a:schemeClr val="dk1"/>
              </a:buClr>
              <a:buSzPts val="1500"/>
              <a:buNone/>
              <a:defRPr>
                <a:solidFill>
                  <a:schemeClr val="dk1"/>
                </a:solidFill>
              </a:defRPr>
            </a:lvl7pPr>
            <a:lvl8pPr lvl="7" rtl="0">
              <a:spcBef>
                <a:spcPts val="0"/>
              </a:spcBef>
              <a:spcAft>
                <a:spcPts val="0"/>
              </a:spcAft>
              <a:buClr>
                <a:schemeClr val="dk1"/>
              </a:buClr>
              <a:buSzPts val="1500"/>
              <a:buNone/>
              <a:defRPr>
                <a:solidFill>
                  <a:schemeClr val="dk1"/>
                </a:solidFill>
              </a:defRPr>
            </a:lvl8pPr>
            <a:lvl9pPr lvl="8" rtl="0">
              <a:spcBef>
                <a:spcPts val="0"/>
              </a:spcBef>
              <a:spcAft>
                <a:spcPts val="0"/>
              </a:spcAft>
              <a:buClr>
                <a:schemeClr val="dk1"/>
              </a:buClr>
              <a:buSzPts val="15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2">
    <p:bg>
      <p:bgPr>
        <a:blipFill>
          <a:blip r:embed="rId2">
            <a:alphaModFix/>
          </a:blip>
          <a:stretch>
            <a:fillRect/>
          </a:stretch>
        </a:blipFill>
        <a:effectLst/>
      </p:bgPr>
    </p:bg>
    <p:spTree>
      <p:nvGrpSpPr>
        <p:cNvPr id="1" name="Shape 259"/>
        <p:cNvGrpSpPr/>
        <p:nvPr/>
      </p:nvGrpSpPr>
      <p:grpSpPr>
        <a:xfrm>
          <a:off x="0" y="0"/>
          <a:ext cx="0" cy="0"/>
          <a:chOff x="0" y="0"/>
          <a:chExt cx="0" cy="0"/>
        </a:xfrm>
      </p:grpSpPr>
      <p:grpSp>
        <p:nvGrpSpPr>
          <p:cNvPr id="260" name="Google Shape;260;p19"/>
          <p:cNvGrpSpPr/>
          <p:nvPr/>
        </p:nvGrpSpPr>
        <p:grpSpPr>
          <a:xfrm>
            <a:off x="-710463" y="0"/>
            <a:ext cx="9854458" cy="5143520"/>
            <a:chOff x="-710463" y="0"/>
            <a:chExt cx="9854458" cy="5143520"/>
          </a:xfrm>
        </p:grpSpPr>
        <p:grpSp>
          <p:nvGrpSpPr>
            <p:cNvPr id="261" name="Google Shape;261;p19"/>
            <p:cNvGrpSpPr/>
            <p:nvPr/>
          </p:nvGrpSpPr>
          <p:grpSpPr>
            <a:xfrm>
              <a:off x="-3950" y="0"/>
              <a:ext cx="9147946" cy="5143520"/>
              <a:chOff x="-3950" y="0"/>
              <a:chExt cx="9147946" cy="5143520"/>
            </a:xfrm>
          </p:grpSpPr>
          <p:grpSp>
            <p:nvGrpSpPr>
              <p:cNvPr id="262" name="Google Shape;262;p19"/>
              <p:cNvGrpSpPr/>
              <p:nvPr/>
            </p:nvGrpSpPr>
            <p:grpSpPr>
              <a:xfrm flipH="1">
                <a:off x="-4" y="0"/>
                <a:ext cx="9144000" cy="5143520"/>
                <a:chOff x="259" y="0"/>
                <a:chExt cx="9144000" cy="5143520"/>
              </a:xfrm>
            </p:grpSpPr>
            <p:sp>
              <p:nvSpPr>
                <p:cNvPr id="263" name="Google Shape;263;p19"/>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9"/>
              <p:cNvSpPr/>
              <p:nvPr/>
            </p:nvSpPr>
            <p:spPr>
              <a:xfrm>
                <a:off x="-3950" y="387125"/>
                <a:ext cx="9145429" cy="4369262"/>
              </a:xfrm>
              <a:custGeom>
                <a:avLst/>
                <a:gdLst/>
                <a:ahLst/>
                <a:cxnLst/>
                <a:rect l="l" t="t" r="r" b="b"/>
                <a:pathLst>
                  <a:path w="285750" h="136946" extrusionOk="0">
                    <a:moveTo>
                      <a:pt x="0" y="0"/>
                    </a:moveTo>
                    <a:lnTo>
                      <a:pt x="0" y="136946"/>
                    </a:lnTo>
                    <a:lnTo>
                      <a:pt x="285750" y="136946"/>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19"/>
              <p:cNvGrpSpPr/>
              <p:nvPr/>
            </p:nvGrpSpPr>
            <p:grpSpPr>
              <a:xfrm>
                <a:off x="121692" y="504155"/>
                <a:ext cx="8910874" cy="4158196"/>
                <a:chOff x="334550" y="1235100"/>
                <a:chExt cx="6946425" cy="3241500"/>
              </a:xfrm>
            </p:grpSpPr>
            <p:sp>
              <p:nvSpPr>
                <p:cNvPr id="267" name="Google Shape;267;p19"/>
                <p:cNvSpPr/>
                <p:nvPr/>
              </p:nvSpPr>
              <p:spPr>
                <a:xfrm>
                  <a:off x="3345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5197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0485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8899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10754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2605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4460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16311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18165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200172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2186575"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23720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25571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7426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2927725" y="4454250"/>
                  <a:ext cx="92900" cy="22350"/>
                </a:xfrm>
                <a:custGeom>
                  <a:avLst/>
                  <a:gdLst/>
                  <a:ahLst/>
                  <a:cxnLst/>
                  <a:rect l="l" t="t" r="r" b="b"/>
                  <a:pathLst>
                    <a:path w="3716" h="894" extrusionOk="0">
                      <a:moveTo>
                        <a:pt x="1" y="0"/>
                      </a:moveTo>
                      <a:lnTo>
                        <a:pt x="1" y="893"/>
                      </a:lnTo>
                      <a:lnTo>
                        <a:pt x="3716" y="893"/>
                      </a:lnTo>
                      <a:lnTo>
                        <a:pt x="3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31131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2983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4834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6686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8537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0391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2246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40977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5952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47803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496520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515062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3357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55212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57063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58918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60769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626237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64472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6632375"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68178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7002950"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71883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3345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5197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70485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8899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10754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12605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14460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6311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18165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00172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186575"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3720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5571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7426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2927725" y="1235100"/>
                  <a:ext cx="92900" cy="22350"/>
                </a:xfrm>
                <a:custGeom>
                  <a:avLst/>
                  <a:gdLst/>
                  <a:ahLst/>
                  <a:cxnLst/>
                  <a:rect l="l" t="t" r="r" b="b"/>
                  <a:pathLst>
                    <a:path w="3716" h="894" extrusionOk="0">
                      <a:moveTo>
                        <a:pt x="1" y="1"/>
                      </a:moveTo>
                      <a:lnTo>
                        <a:pt x="1" y="894"/>
                      </a:lnTo>
                      <a:lnTo>
                        <a:pt x="3716" y="894"/>
                      </a:lnTo>
                      <a:lnTo>
                        <a:pt x="3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1131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2983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4834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36686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38537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40391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42246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440977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45952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47803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496520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515062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53357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55212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57063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58918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60769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626237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64472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6632375"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68178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7002950"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71883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3" name="Google Shape;343;p19"/>
            <p:cNvSpPr/>
            <p:nvPr/>
          </p:nvSpPr>
          <p:spPr>
            <a:xfrm rot="-650748">
              <a:off x="-625705" y="674922"/>
              <a:ext cx="1817438" cy="1073413"/>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9"/>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345" name="Google Shape;345;p19"/>
          <p:cNvSpPr txBox="1">
            <a:spLocks noGrp="1"/>
          </p:cNvSpPr>
          <p:nvPr>
            <p:ph type="title" idx="2" hasCustomPrompt="1"/>
          </p:nvPr>
        </p:nvSpPr>
        <p:spPr>
          <a:xfrm>
            <a:off x="3955364" y="1759650"/>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6" name="Google Shape;346;p19"/>
          <p:cNvSpPr txBox="1">
            <a:spLocks noGrp="1"/>
          </p:cNvSpPr>
          <p:nvPr>
            <p:ph type="title" idx="3"/>
          </p:nvPr>
        </p:nvSpPr>
        <p:spPr>
          <a:xfrm>
            <a:off x="3255313" y="2291250"/>
            <a:ext cx="26334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47" name="Google Shape;347;p19"/>
          <p:cNvSpPr txBox="1">
            <a:spLocks noGrp="1"/>
          </p:cNvSpPr>
          <p:nvPr>
            <p:ph type="title" idx="4"/>
          </p:nvPr>
        </p:nvSpPr>
        <p:spPr>
          <a:xfrm>
            <a:off x="3312611" y="2746650"/>
            <a:ext cx="25188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48" name="Google Shape;348;p19"/>
          <p:cNvSpPr txBox="1">
            <a:spLocks noGrp="1"/>
          </p:cNvSpPr>
          <p:nvPr>
            <p:ph type="title" idx="5" hasCustomPrompt="1"/>
          </p:nvPr>
        </p:nvSpPr>
        <p:spPr>
          <a:xfrm>
            <a:off x="1206280" y="1759650"/>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9" name="Google Shape;349;p19"/>
          <p:cNvSpPr txBox="1">
            <a:spLocks noGrp="1"/>
          </p:cNvSpPr>
          <p:nvPr>
            <p:ph type="title" idx="6"/>
          </p:nvPr>
        </p:nvSpPr>
        <p:spPr>
          <a:xfrm>
            <a:off x="506125" y="229125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0" name="Google Shape;350;p19"/>
          <p:cNvSpPr txBox="1">
            <a:spLocks noGrp="1"/>
          </p:cNvSpPr>
          <p:nvPr>
            <p:ph type="title" idx="7"/>
          </p:nvPr>
        </p:nvSpPr>
        <p:spPr>
          <a:xfrm>
            <a:off x="563525" y="2746650"/>
            <a:ext cx="25188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51" name="Google Shape;351;p19"/>
          <p:cNvSpPr txBox="1">
            <a:spLocks noGrp="1"/>
          </p:cNvSpPr>
          <p:nvPr>
            <p:ph type="title" idx="8" hasCustomPrompt="1"/>
          </p:nvPr>
        </p:nvSpPr>
        <p:spPr>
          <a:xfrm>
            <a:off x="6704447" y="1759650"/>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2" name="Google Shape;352;p19"/>
          <p:cNvSpPr txBox="1">
            <a:spLocks noGrp="1"/>
          </p:cNvSpPr>
          <p:nvPr>
            <p:ph type="title" idx="9"/>
          </p:nvPr>
        </p:nvSpPr>
        <p:spPr>
          <a:xfrm>
            <a:off x="6004325" y="2291250"/>
            <a:ext cx="26334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3" name="Google Shape;353;p19"/>
          <p:cNvSpPr txBox="1">
            <a:spLocks noGrp="1"/>
          </p:cNvSpPr>
          <p:nvPr>
            <p:ph type="title" idx="13"/>
          </p:nvPr>
        </p:nvSpPr>
        <p:spPr>
          <a:xfrm>
            <a:off x="6061698" y="2746650"/>
            <a:ext cx="25188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2">
  <p:cSld name="CUSTOM_2_2">
    <p:bg>
      <p:bgPr>
        <a:blipFill>
          <a:blip r:embed="rId2">
            <a:alphaModFix/>
          </a:blip>
          <a:stretch>
            <a:fillRect/>
          </a:stretch>
        </a:blipFill>
        <a:effectLst/>
      </p:bgPr>
    </p:bg>
    <p:spTree>
      <p:nvGrpSpPr>
        <p:cNvPr id="1" name="Shape 354"/>
        <p:cNvGrpSpPr/>
        <p:nvPr/>
      </p:nvGrpSpPr>
      <p:grpSpPr>
        <a:xfrm>
          <a:off x="0" y="0"/>
          <a:ext cx="0" cy="0"/>
          <a:chOff x="0" y="0"/>
          <a:chExt cx="0" cy="0"/>
        </a:xfrm>
      </p:grpSpPr>
      <p:grpSp>
        <p:nvGrpSpPr>
          <p:cNvPr id="355" name="Google Shape;355;p20"/>
          <p:cNvGrpSpPr/>
          <p:nvPr/>
        </p:nvGrpSpPr>
        <p:grpSpPr>
          <a:xfrm>
            <a:off x="-100669" y="0"/>
            <a:ext cx="9244928" cy="5143520"/>
            <a:chOff x="-100669" y="0"/>
            <a:chExt cx="9244928" cy="5143520"/>
          </a:xfrm>
        </p:grpSpPr>
        <p:grpSp>
          <p:nvGrpSpPr>
            <p:cNvPr id="356" name="Google Shape;356;p20"/>
            <p:cNvGrpSpPr/>
            <p:nvPr/>
          </p:nvGrpSpPr>
          <p:grpSpPr>
            <a:xfrm>
              <a:off x="259" y="0"/>
              <a:ext cx="9144000" cy="5143520"/>
              <a:chOff x="259" y="0"/>
              <a:chExt cx="9144000" cy="5143520"/>
            </a:xfrm>
          </p:grpSpPr>
          <p:sp>
            <p:nvSpPr>
              <p:cNvPr id="357" name="Google Shape;357;p20"/>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0"/>
            <p:cNvGrpSpPr/>
            <p:nvPr/>
          </p:nvGrpSpPr>
          <p:grpSpPr>
            <a:xfrm flipH="1">
              <a:off x="-100669" y="387171"/>
              <a:ext cx="8895816" cy="4369262"/>
              <a:chOff x="454200" y="1144025"/>
              <a:chExt cx="6970550" cy="3423650"/>
            </a:xfrm>
          </p:grpSpPr>
          <p:sp>
            <p:nvSpPr>
              <p:cNvPr id="360" name="Google Shape;360;p20"/>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20"/>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363" name="Google Shape;363;p20"/>
          <p:cNvSpPr txBox="1">
            <a:spLocks noGrp="1"/>
          </p:cNvSpPr>
          <p:nvPr>
            <p:ph type="title" idx="2"/>
          </p:nvPr>
        </p:nvSpPr>
        <p:spPr>
          <a:xfrm>
            <a:off x="3446416" y="2824650"/>
            <a:ext cx="22512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364" name="Google Shape;364;p20"/>
          <p:cNvSpPr txBox="1">
            <a:spLocks noGrp="1"/>
          </p:cNvSpPr>
          <p:nvPr>
            <p:ph type="title" idx="3"/>
          </p:nvPr>
        </p:nvSpPr>
        <p:spPr>
          <a:xfrm>
            <a:off x="3446413" y="3280050"/>
            <a:ext cx="2251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365" name="Google Shape;365;p20"/>
          <p:cNvSpPr txBox="1">
            <a:spLocks noGrp="1"/>
          </p:cNvSpPr>
          <p:nvPr>
            <p:ph type="title" idx="4"/>
          </p:nvPr>
        </p:nvSpPr>
        <p:spPr>
          <a:xfrm>
            <a:off x="849795" y="2824650"/>
            <a:ext cx="22512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366" name="Google Shape;366;p20"/>
          <p:cNvSpPr txBox="1">
            <a:spLocks noGrp="1"/>
          </p:cNvSpPr>
          <p:nvPr>
            <p:ph type="title" idx="5"/>
          </p:nvPr>
        </p:nvSpPr>
        <p:spPr>
          <a:xfrm>
            <a:off x="849775" y="3280050"/>
            <a:ext cx="2251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367" name="Google Shape;367;p20"/>
          <p:cNvSpPr txBox="1">
            <a:spLocks noGrp="1"/>
          </p:cNvSpPr>
          <p:nvPr>
            <p:ph type="title" idx="6"/>
          </p:nvPr>
        </p:nvSpPr>
        <p:spPr>
          <a:xfrm>
            <a:off x="6043100" y="2824650"/>
            <a:ext cx="22512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368" name="Google Shape;368;p20"/>
          <p:cNvSpPr txBox="1">
            <a:spLocks noGrp="1"/>
          </p:cNvSpPr>
          <p:nvPr>
            <p:ph type="title" idx="7"/>
          </p:nvPr>
        </p:nvSpPr>
        <p:spPr>
          <a:xfrm>
            <a:off x="6043163" y="3280050"/>
            <a:ext cx="2251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369" name="Google Shape;369;p20"/>
          <p:cNvSpPr txBox="1">
            <a:spLocks noGrp="1"/>
          </p:cNvSpPr>
          <p:nvPr>
            <p:ph type="title" idx="8" hasCustomPrompt="1"/>
          </p:nvPr>
        </p:nvSpPr>
        <p:spPr>
          <a:xfrm>
            <a:off x="1294025" y="1889050"/>
            <a:ext cx="136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800" b="0">
                <a:solidFill>
                  <a:schemeClr val="accent2"/>
                </a:solidFill>
              </a:defRPr>
            </a:lvl1pPr>
            <a:lvl2pPr lvl="1" algn="ctr" rtl="0">
              <a:spcBef>
                <a:spcPts val="0"/>
              </a:spcBef>
              <a:spcAft>
                <a:spcPts val="0"/>
              </a:spcAft>
              <a:buSzPts val="3600"/>
              <a:buNone/>
              <a:defRPr sz="3600" b="0"/>
            </a:lvl2pPr>
            <a:lvl3pPr lvl="2" algn="ctr" rtl="0">
              <a:spcBef>
                <a:spcPts val="0"/>
              </a:spcBef>
              <a:spcAft>
                <a:spcPts val="0"/>
              </a:spcAft>
              <a:buSzPts val="3600"/>
              <a:buNone/>
              <a:defRPr sz="3600" b="0"/>
            </a:lvl3pPr>
            <a:lvl4pPr lvl="3" algn="ctr" rtl="0">
              <a:spcBef>
                <a:spcPts val="0"/>
              </a:spcBef>
              <a:spcAft>
                <a:spcPts val="0"/>
              </a:spcAft>
              <a:buSzPts val="3600"/>
              <a:buNone/>
              <a:defRPr sz="3600" b="0"/>
            </a:lvl4pPr>
            <a:lvl5pPr lvl="4" algn="ctr" rtl="0">
              <a:spcBef>
                <a:spcPts val="0"/>
              </a:spcBef>
              <a:spcAft>
                <a:spcPts val="0"/>
              </a:spcAft>
              <a:buSzPts val="3600"/>
              <a:buNone/>
              <a:defRPr sz="3600" b="0"/>
            </a:lvl5pPr>
            <a:lvl6pPr lvl="5" algn="ctr" rtl="0">
              <a:spcBef>
                <a:spcPts val="0"/>
              </a:spcBef>
              <a:spcAft>
                <a:spcPts val="0"/>
              </a:spcAft>
              <a:buSzPts val="3600"/>
              <a:buNone/>
              <a:defRPr sz="3600" b="0"/>
            </a:lvl6pPr>
            <a:lvl7pPr lvl="6" algn="ctr" rtl="0">
              <a:spcBef>
                <a:spcPts val="0"/>
              </a:spcBef>
              <a:spcAft>
                <a:spcPts val="0"/>
              </a:spcAft>
              <a:buSzPts val="3600"/>
              <a:buNone/>
              <a:defRPr sz="3600" b="0"/>
            </a:lvl7pPr>
            <a:lvl8pPr lvl="7" algn="ctr" rtl="0">
              <a:spcBef>
                <a:spcPts val="0"/>
              </a:spcBef>
              <a:spcAft>
                <a:spcPts val="0"/>
              </a:spcAft>
              <a:buSzPts val="3600"/>
              <a:buNone/>
              <a:defRPr sz="3600" b="0"/>
            </a:lvl8pPr>
            <a:lvl9pPr lvl="8" algn="ctr" rtl="0">
              <a:spcBef>
                <a:spcPts val="0"/>
              </a:spcBef>
              <a:spcAft>
                <a:spcPts val="0"/>
              </a:spcAft>
              <a:buSzPts val="3600"/>
              <a:buNone/>
              <a:defRPr sz="3600" b="0"/>
            </a:lvl9pPr>
          </a:lstStyle>
          <a:p>
            <a:r>
              <a:t>xx%</a:t>
            </a:r>
          </a:p>
        </p:txBody>
      </p:sp>
      <p:sp>
        <p:nvSpPr>
          <p:cNvPr id="370" name="Google Shape;370;p20"/>
          <p:cNvSpPr txBox="1">
            <a:spLocks noGrp="1"/>
          </p:cNvSpPr>
          <p:nvPr>
            <p:ph type="title" idx="9" hasCustomPrompt="1"/>
          </p:nvPr>
        </p:nvSpPr>
        <p:spPr>
          <a:xfrm>
            <a:off x="3890725" y="1889050"/>
            <a:ext cx="136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800" b="0">
                <a:solidFill>
                  <a:schemeClr val="accent2"/>
                </a:solidFill>
              </a:defRPr>
            </a:lvl1pPr>
            <a:lvl2pPr lvl="1" algn="ctr" rtl="0">
              <a:spcBef>
                <a:spcPts val="0"/>
              </a:spcBef>
              <a:spcAft>
                <a:spcPts val="0"/>
              </a:spcAft>
              <a:buSzPts val="3600"/>
              <a:buNone/>
              <a:defRPr sz="3600" b="0"/>
            </a:lvl2pPr>
            <a:lvl3pPr lvl="2" algn="ctr" rtl="0">
              <a:spcBef>
                <a:spcPts val="0"/>
              </a:spcBef>
              <a:spcAft>
                <a:spcPts val="0"/>
              </a:spcAft>
              <a:buSzPts val="3600"/>
              <a:buNone/>
              <a:defRPr sz="3600" b="0"/>
            </a:lvl3pPr>
            <a:lvl4pPr lvl="3" algn="ctr" rtl="0">
              <a:spcBef>
                <a:spcPts val="0"/>
              </a:spcBef>
              <a:spcAft>
                <a:spcPts val="0"/>
              </a:spcAft>
              <a:buSzPts val="3600"/>
              <a:buNone/>
              <a:defRPr sz="3600" b="0"/>
            </a:lvl4pPr>
            <a:lvl5pPr lvl="4" algn="ctr" rtl="0">
              <a:spcBef>
                <a:spcPts val="0"/>
              </a:spcBef>
              <a:spcAft>
                <a:spcPts val="0"/>
              </a:spcAft>
              <a:buSzPts val="3600"/>
              <a:buNone/>
              <a:defRPr sz="3600" b="0"/>
            </a:lvl5pPr>
            <a:lvl6pPr lvl="5" algn="ctr" rtl="0">
              <a:spcBef>
                <a:spcPts val="0"/>
              </a:spcBef>
              <a:spcAft>
                <a:spcPts val="0"/>
              </a:spcAft>
              <a:buSzPts val="3600"/>
              <a:buNone/>
              <a:defRPr sz="3600" b="0"/>
            </a:lvl6pPr>
            <a:lvl7pPr lvl="6" algn="ctr" rtl="0">
              <a:spcBef>
                <a:spcPts val="0"/>
              </a:spcBef>
              <a:spcAft>
                <a:spcPts val="0"/>
              </a:spcAft>
              <a:buSzPts val="3600"/>
              <a:buNone/>
              <a:defRPr sz="3600" b="0"/>
            </a:lvl7pPr>
            <a:lvl8pPr lvl="7" algn="ctr" rtl="0">
              <a:spcBef>
                <a:spcPts val="0"/>
              </a:spcBef>
              <a:spcAft>
                <a:spcPts val="0"/>
              </a:spcAft>
              <a:buSzPts val="3600"/>
              <a:buNone/>
              <a:defRPr sz="3600" b="0"/>
            </a:lvl8pPr>
            <a:lvl9pPr lvl="8" algn="ctr" rtl="0">
              <a:spcBef>
                <a:spcPts val="0"/>
              </a:spcBef>
              <a:spcAft>
                <a:spcPts val="0"/>
              </a:spcAft>
              <a:buSzPts val="3600"/>
              <a:buNone/>
              <a:defRPr sz="3600" b="0"/>
            </a:lvl9pPr>
          </a:lstStyle>
          <a:p>
            <a:r>
              <a:t>xx%</a:t>
            </a:r>
          </a:p>
        </p:txBody>
      </p:sp>
      <p:sp>
        <p:nvSpPr>
          <p:cNvPr id="371" name="Google Shape;371;p20"/>
          <p:cNvSpPr txBox="1">
            <a:spLocks noGrp="1"/>
          </p:cNvSpPr>
          <p:nvPr>
            <p:ph type="title" idx="13" hasCustomPrompt="1"/>
          </p:nvPr>
        </p:nvSpPr>
        <p:spPr>
          <a:xfrm>
            <a:off x="6487425" y="1889050"/>
            <a:ext cx="136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800" b="0">
                <a:solidFill>
                  <a:schemeClr val="accent2"/>
                </a:solidFill>
              </a:defRPr>
            </a:lvl1pPr>
            <a:lvl2pPr lvl="1" algn="ctr" rtl="0">
              <a:spcBef>
                <a:spcPts val="0"/>
              </a:spcBef>
              <a:spcAft>
                <a:spcPts val="0"/>
              </a:spcAft>
              <a:buSzPts val="3600"/>
              <a:buNone/>
              <a:defRPr sz="3600" b="0"/>
            </a:lvl2pPr>
            <a:lvl3pPr lvl="2" algn="ctr" rtl="0">
              <a:spcBef>
                <a:spcPts val="0"/>
              </a:spcBef>
              <a:spcAft>
                <a:spcPts val="0"/>
              </a:spcAft>
              <a:buSzPts val="3600"/>
              <a:buNone/>
              <a:defRPr sz="3600" b="0"/>
            </a:lvl3pPr>
            <a:lvl4pPr lvl="3" algn="ctr" rtl="0">
              <a:spcBef>
                <a:spcPts val="0"/>
              </a:spcBef>
              <a:spcAft>
                <a:spcPts val="0"/>
              </a:spcAft>
              <a:buSzPts val="3600"/>
              <a:buNone/>
              <a:defRPr sz="3600" b="0"/>
            </a:lvl4pPr>
            <a:lvl5pPr lvl="4" algn="ctr" rtl="0">
              <a:spcBef>
                <a:spcPts val="0"/>
              </a:spcBef>
              <a:spcAft>
                <a:spcPts val="0"/>
              </a:spcAft>
              <a:buSzPts val="3600"/>
              <a:buNone/>
              <a:defRPr sz="3600" b="0"/>
            </a:lvl5pPr>
            <a:lvl6pPr lvl="5" algn="ctr" rtl="0">
              <a:spcBef>
                <a:spcPts val="0"/>
              </a:spcBef>
              <a:spcAft>
                <a:spcPts val="0"/>
              </a:spcAft>
              <a:buSzPts val="3600"/>
              <a:buNone/>
              <a:defRPr sz="3600" b="0"/>
            </a:lvl6pPr>
            <a:lvl7pPr lvl="6" algn="ctr" rtl="0">
              <a:spcBef>
                <a:spcPts val="0"/>
              </a:spcBef>
              <a:spcAft>
                <a:spcPts val="0"/>
              </a:spcAft>
              <a:buSzPts val="3600"/>
              <a:buNone/>
              <a:defRPr sz="3600" b="0"/>
            </a:lvl7pPr>
            <a:lvl8pPr lvl="7" algn="ctr" rtl="0">
              <a:spcBef>
                <a:spcPts val="0"/>
              </a:spcBef>
              <a:spcAft>
                <a:spcPts val="0"/>
              </a:spcAft>
              <a:buSzPts val="3600"/>
              <a:buNone/>
              <a:defRPr sz="3600" b="0"/>
            </a:lvl8pPr>
            <a:lvl9pPr lvl="8" algn="ctr" rtl="0">
              <a:spcBef>
                <a:spcPts val="0"/>
              </a:spcBef>
              <a:spcAft>
                <a:spcPts val="0"/>
              </a:spcAft>
              <a:buSzPts val="3600"/>
              <a:buNone/>
              <a:defRPr sz="3600" b="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2_1">
    <p:bg>
      <p:bgPr>
        <a:blipFill>
          <a:blip r:embed="rId2">
            <a:alphaModFix/>
          </a:blip>
          <a:stretch>
            <a:fillRect/>
          </a:stretch>
        </a:blipFill>
        <a:effectLst/>
      </p:bgPr>
    </p:bg>
    <p:spTree>
      <p:nvGrpSpPr>
        <p:cNvPr id="1" name="Shape 372"/>
        <p:cNvGrpSpPr/>
        <p:nvPr/>
      </p:nvGrpSpPr>
      <p:grpSpPr>
        <a:xfrm>
          <a:off x="0" y="0"/>
          <a:ext cx="0" cy="0"/>
          <a:chOff x="0" y="0"/>
          <a:chExt cx="0" cy="0"/>
        </a:xfrm>
      </p:grpSpPr>
      <p:grpSp>
        <p:nvGrpSpPr>
          <p:cNvPr id="373" name="Google Shape;373;p21"/>
          <p:cNvGrpSpPr/>
          <p:nvPr/>
        </p:nvGrpSpPr>
        <p:grpSpPr>
          <a:xfrm>
            <a:off x="259" y="0"/>
            <a:ext cx="9144000" cy="5143520"/>
            <a:chOff x="259" y="0"/>
            <a:chExt cx="9144000" cy="5143520"/>
          </a:xfrm>
        </p:grpSpPr>
        <p:grpSp>
          <p:nvGrpSpPr>
            <p:cNvPr id="374" name="Google Shape;374;p21"/>
            <p:cNvGrpSpPr/>
            <p:nvPr/>
          </p:nvGrpSpPr>
          <p:grpSpPr>
            <a:xfrm>
              <a:off x="259" y="0"/>
              <a:ext cx="9144000" cy="5143520"/>
              <a:chOff x="259" y="0"/>
              <a:chExt cx="9144000" cy="5143520"/>
            </a:xfrm>
          </p:grpSpPr>
          <p:sp>
            <p:nvSpPr>
              <p:cNvPr id="375" name="Google Shape;375;p21"/>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21"/>
            <p:cNvGrpSpPr/>
            <p:nvPr/>
          </p:nvGrpSpPr>
          <p:grpSpPr>
            <a:xfrm>
              <a:off x="413399" y="387196"/>
              <a:ext cx="8317201" cy="4369262"/>
              <a:chOff x="472975" y="1144025"/>
              <a:chExt cx="6674050" cy="3423650"/>
            </a:xfrm>
          </p:grpSpPr>
          <p:sp>
            <p:nvSpPr>
              <p:cNvPr id="378" name="Google Shape;378;p21"/>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0" name="Google Shape;380;p21"/>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381" name="Google Shape;381;p21"/>
          <p:cNvSpPr txBox="1">
            <a:spLocks noGrp="1"/>
          </p:cNvSpPr>
          <p:nvPr>
            <p:ph type="title" idx="2"/>
          </p:nvPr>
        </p:nvSpPr>
        <p:spPr>
          <a:xfrm>
            <a:off x="5282950" y="1485680"/>
            <a:ext cx="26133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82" name="Google Shape;382;p21"/>
          <p:cNvSpPr txBox="1">
            <a:spLocks noGrp="1"/>
          </p:cNvSpPr>
          <p:nvPr>
            <p:ph type="title" idx="3"/>
          </p:nvPr>
        </p:nvSpPr>
        <p:spPr>
          <a:xfrm>
            <a:off x="5282900" y="1882475"/>
            <a:ext cx="2613300" cy="92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83" name="Google Shape;383;p21"/>
          <p:cNvSpPr txBox="1">
            <a:spLocks noGrp="1"/>
          </p:cNvSpPr>
          <p:nvPr>
            <p:ph type="title" idx="4"/>
          </p:nvPr>
        </p:nvSpPr>
        <p:spPr>
          <a:xfrm>
            <a:off x="1695675" y="1485680"/>
            <a:ext cx="26133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84" name="Google Shape;384;p21"/>
          <p:cNvSpPr txBox="1">
            <a:spLocks noGrp="1"/>
          </p:cNvSpPr>
          <p:nvPr>
            <p:ph type="title" idx="5"/>
          </p:nvPr>
        </p:nvSpPr>
        <p:spPr>
          <a:xfrm>
            <a:off x="1695625" y="1882475"/>
            <a:ext cx="2613300" cy="92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85" name="Google Shape;385;p21"/>
          <p:cNvSpPr txBox="1">
            <a:spLocks noGrp="1"/>
          </p:cNvSpPr>
          <p:nvPr>
            <p:ph type="title" idx="6"/>
          </p:nvPr>
        </p:nvSpPr>
        <p:spPr>
          <a:xfrm>
            <a:off x="5282950" y="2908880"/>
            <a:ext cx="26133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86" name="Google Shape;386;p21"/>
          <p:cNvSpPr txBox="1">
            <a:spLocks noGrp="1"/>
          </p:cNvSpPr>
          <p:nvPr>
            <p:ph type="title" idx="7"/>
          </p:nvPr>
        </p:nvSpPr>
        <p:spPr>
          <a:xfrm>
            <a:off x="5282900" y="3305675"/>
            <a:ext cx="2613300" cy="92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87" name="Google Shape;387;p21"/>
          <p:cNvSpPr txBox="1">
            <a:spLocks noGrp="1"/>
          </p:cNvSpPr>
          <p:nvPr>
            <p:ph type="title" idx="8"/>
          </p:nvPr>
        </p:nvSpPr>
        <p:spPr>
          <a:xfrm>
            <a:off x="1695675" y="2908880"/>
            <a:ext cx="26133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88" name="Google Shape;388;p21"/>
          <p:cNvSpPr txBox="1">
            <a:spLocks noGrp="1"/>
          </p:cNvSpPr>
          <p:nvPr>
            <p:ph type="title" idx="9"/>
          </p:nvPr>
        </p:nvSpPr>
        <p:spPr>
          <a:xfrm>
            <a:off x="1695625" y="3305675"/>
            <a:ext cx="2613300" cy="92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2">
  <p:cSld name="CUSTOM_2_1_1">
    <p:bg>
      <p:bgPr>
        <a:blipFill>
          <a:blip r:embed="rId2">
            <a:alphaModFix/>
          </a:blip>
          <a:stretch>
            <a:fillRect/>
          </a:stretch>
        </a:blipFill>
        <a:effectLst/>
      </p:bgPr>
    </p:bg>
    <p:spTree>
      <p:nvGrpSpPr>
        <p:cNvPr id="1" name="Shape 389"/>
        <p:cNvGrpSpPr/>
        <p:nvPr/>
      </p:nvGrpSpPr>
      <p:grpSpPr>
        <a:xfrm>
          <a:off x="0" y="0"/>
          <a:ext cx="0" cy="0"/>
          <a:chOff x="0" y="0"/>
          <a:chExt cx="0" cy="0"/>
        </a:xfrm>
      </p:grpSpPr>
      <p:grpSp>
        <p:nvGrpSpPr>
          <p:cNvPr id="390" name="Google Shape;390;p22"/>
          <p:cNvGrpSpPr/>
          <p:nvPr/>
        </p:nvGrpSpPr>
        <p:grpSpPr>
          <a:xfrm>
            <a:off x="259" y="0"/>
            <a:ext cx="9310530" cy="5143520"/>
            <a:chOff x="259" y="0"/>
            <a:chExt cx="9310530" cy="5143520"/>
          </a:xfrm>
        </p:grpSpPr>
        <p:grpSp>
          <p:nvGrpSpPr>
            <p:cNvPr id="391" name="Google Shape;391;p22"/>
            <p:cNvGrpSpPr/>
            <p:nvPr/>
          </p:nvGrpSpPr>
          <p:grpSpPr>
            <a:xfrm>
              <a:off x="259" y="0"/>
              <a:ext cx="9144000" cy="5143520"/>
              <a:chOff x="259" y="0"/>
              <a:chExt cx="9144000" cy="5143520"/>
            </a:xfrm>
          </p:grpSpPr>
          <p:sp>
            <p:nvSpPr>
              <p:cNvPr id="392" name="Google Shape;392;p22"/>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a:off x="414973" y="387171"/>
              <a:ext cx="8895816" cy="4369262"/>
              <a:chOff x="454200" y="1144025"/>
              <a:chExt cx="6970550" cy="3423650"/>
            </a:xfrm>
          </p:grpSpPr>
          <p:sp>
            <p:nvSpPr>
              <p:cNvPr id="395" name="Google Shape;395;p22"/>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 name="Google Shape;397;p22"/>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398" name="Google Shape;398;p22"/>
          <p:cNvSpPr txBox="1">
            <a:spLocks noGrp="1"/>
          </p:cNvSpPr>
          <p:nvPr>
            <p:ph type="title" idx="2"/>
          </p:nvPr>
        </p:nvSpPr>
        <p:spPr>
          <a:xfrm>
            <a:off x="3052522" y="1638075"/>
            <a:ext cx="17826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99" name="Google Shape;399;p22"/>
          <p:cNvSpPr txBox="1">
            <a:spLocks noGrp="1"/>
          </p:cNvSpPr>
          <p:nvPr>
            <p:ph type="title" idx="3"/>
          </p:nvPr>
        </p:nvSpPr>
        <p:spPr>
          <a:xfrm>
            <a:off x="3190499" y="2034875"/>
            <a:ext cx="15066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00" name="Google Shape;400;p22"/>
          <p:cNvSpPr txBox="1">
            <a:spLocks noGrp="1"/>
          </p:cNvSpPr>
          <p:nvPr>
            <p:ph type="title" idx="4"/>
          </p:nvPr>
        </p:nvSpPr>
        <p:spPr>
          <a:xfrm>
            <a:off x="942034" y="1638075"/>
            <a:ext cx="17826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01" name="Google Shape;401;p22"/>
          <p:cNvSpPr txBox="1">
            <a:spLocks noGrp="1"/>
          </p:cNvSpPr>
          <p:nvPr>
            <p:ph type="title" idx="5"/>
          </p:nvPr>
        </p:nvSpPr>
        <p:spPr>
          <a:xfrm>
            <a:off x="1080050" y="2034875"/>
            <a:ext cx="15066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02" name="Google Shape;402;p22"/>
          <p:cNvSpPr txBox="1">
            <a:spLocks noGrp="1"/>
          </p:cNvSpPr>
          <p:nvPr>
            <p:ph type="title" idx="6"/>
          </p:nvPr>
        </p:nvSpPr>
        <p:spPr>
          <a:xfrm>
            <a:off x="3052522" y="3241354"/>
            <a:ext cx="17826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03" name="Google Shape;403;p22"/>
          <p:cNvSpPr txBox="1">
            <a:spLocks noGrp="1"/>
          </p:cNvSpPr>
          <p:nvPr>
            <p:ph type="title" idx="7"/>
          </p:nvPr>
        </p:nvSpPr>
        <p:spPr>
          <a:xfrm>
            <a:off x="3190499" y="3638150"/>
            <a:ext cx="15066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04" name="Google Shape;404;p22"/>
          <p:cNvSpPr txBox="1">
            <a:spLocks noGrp="1"/>
          </p:cNvSpPr>
          <p:nvPr>
            <p:ph type="title" idx="8"/>
          </p:nvPr>
        </p:nvSpPr>
        <p:spPr>
          <a:xfrm>
            <a:off x="942034" y="3241354"/>
            <a:ext cx="17826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05" name="Google Shape;405;p22"/>
          <p:cNvSpPr txBox="1">
            <a:spLocks noGrp="1"/>
          </p:cNvSpPr>
          <p:nvPr>
            <p:ph type="title" idx="9"/>
          </p:nvPr>
        </p:nvSpPr>
        <p:spPr>
          <a:xfrm>
            <a:off x="1080050" y="3638150"/>
            <a:ext cx="15066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259" y="0"/>
            <a:ext cx="9144000" cy="5143520"/>
            <a:chOff x="259" y="0"/>
            <a:chExt cx="9144000" cy="5143520"/>
          </a:xfrm>
        </p:grpSpPr>
        <p:grpSp>
          <p:nvGrpSpPr>
            <p:cNvPr id="20" name="Google Shape;20;p3"/>
            <p:cNvGrpSpPr/>
            <p:nvPr/>
          </p:nvGrpSpPr>
          <p:grpSpPr>
            <a:xfrm>
              <a:off x="259" y="0"/>
              <a:ext cx="9144000" cy="5143520"/>
              <a:chOff x="259" y="0"/>
              <a:chExt cx="9144000" cy="5143520"/>
            </a:xfrm>
          </p:grpSpPr>
          <p:sp>
            <p:nvSpPr>
              <p:cNvPr id="21" name="Google Shape;21;p3"/>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a:off x="413399" y="387196"/>
              <a:ext cx="8317201" cy="4369262"/>
              <a:chOff x="472975" y="1144025"/>
              <a:chExt cx="6674050" cy="3423650"/>
            </a:xfrm>
          </p:grpSpPr>
          <p:sp>
            <p:nvSpPr>
              <p:cNvPr id="24" name="Google Shape;24;p3"/>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313375" y="2061763"/>
            <a:ext cx="4997700" cy="16389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500" b="1">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a:off x="1313375" y="3612150"/>
            <a:ext cx="4212300" cy="5229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sz="1600">
                <a:solidFill>
                  <a:schemeClr val="dk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8" name="Google Shape;28;p3"/>
          <p:cNvSpPr txBox="1">
            <a:spLocks noGrp="1"/>
          </p:cNvSpPr>
          <p:nvPr>
            <p:ph type="title" idx="2" hasCustomPrompt="1"/>
          </p:nvPr>
        </p:nvSpPr>
        <p:spPr>
          <a:xfrm>
            <a:off x="1313375" y="1106025"/>
            <a:ext cx="1137900" cy="979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65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alphaModFix/>
          </a:blip>
          <a:stretch>
            <a:fillRect/>
          </a:stretch>
        </a:blipFill>
        <a:effectLst/>
      </p:bgPr>
    </p:bg>
    <p:spTree>
      <p:nvGrpSpPr>
        <p:cNvPr id="1" name="Shape 406"/>
        <p:cNvGrpSpPr/>
        <p:nvPr/>
      </p:nvGrpSpPr>
      <p:grpSpPr>
        <a:xfrm>
          <a:off x="0" y="0"/>
          <a:ext cx="0" cy="0"/>
          <a:chOff x="0" y="0"/>
          <a:chExt cx="0" cy="0"/>
        </a:xfrm>
      </p:grpSpPr>
      <p:grpSp>
        <p:nvGrpSpPr>
          <p:cNvPr id="407" name="Google Shape;407;p23"/>
          <p:cNvGrpSpPr/>
          <p:nvPr/>
        </p:nvGrpSpPr>
        <p:grpSpPr>
          <a:xfrm>
            <a:off x="-3950" y="0"/>
            <a:ext cx="9147946" cy="5143520"/>
            <a:chOff x="-3950" y="0"/>
            <a:chExt cx="9147946" cy="5143520"/>
          </a:xfrm>
        </p:grpSpPr>
        <p:grpSp>
          <p:nvGrpSpPr>
            <p:cNvPr id="408" name="Google Shape;408;p23"/>
            <p:cNvGrpSpPr/>
            <p:nvPr/>
          </p:nvGrpSpPr>
          <p:grpSpPr>
            <a:xfrm flipH="1">
              <a:off x="-4" y="0"/>
              <a:ext cx="9144000" cy="5143520"/>
              <a:chOff x="259" y="0"/>
              <a:chExt cx="9144000" cy="5143520"/>
            </a:xfrm>
          </p:grpSpPr>
          <p:sp>
            <p:nvSpPr>
              <p:cNvPr id="409" name="Google Shape;409;p23"/>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3"/>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3"/>
            <p:cNvSpPr/>
            <p:nvPr/>
          </p:nvSpPr>
          <p:spPr>
            <a:xfrm>
              <a:off x="-3950" y="387125"/>
              <a:ext cx="9145429" cy="4369262"/>
            </a:xfrm>
            <a:custGeom>
              <a:avLst/>
              <a:gdLst/>
              <a:ahLst/>
              <a:cxnLst/>
              <a:rect l="l" t="t" r="r" b="b"/>
              <a:pathLst>
                <a:path w="285750" h="136946" extrusionOk="0">
                  <a:moveTo>
                    <a:pt x="0" y="0"/>
                  </a:moveTo>
                  <a:lnTo>
                    <a:pt x="0" y="136946"/>
                  </a:lnTo>
                  <a:lnTo>
                    <a:pt x="285750" y="136946"/>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23"/>
            <p:cNvGrpSpPr/>
            <p:nvPr/>
          </p:nvGrpSpPr>
          <p:grpSpPr>
            <a:xfrm>
              <a:off x="121692" y="504155"/>
              <a:ext cx="8910874" cy="4158196"/>
              <a:chOff x="334550" y="1235100"/>
              <a:chExt cx="6946425" cy="3241500"/>
            </a:xfrm>
          </p:grpSpPr>
          <p:sp>
            <p:nvSpPr>
              <p:cNvPr id="413" name="Google Shape;413;p23"/>
              <p:cNvSpPr/>
              <p:nvPr/>
            </p:nvSpPr>
            <p:spPr>
              <a:xfrm>
                <a:off x="3345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p:nvPr/>
            </p:nvSpPr>
            <p:spPr>
              <a:xfrm>
                <a:off x="5197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70485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8899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3"/>
              <p:cNvSpPr/>
              <p:nvPr/>
            </p:nvSpPr>
            <p:spPr>
              <a:xfrm>
                <a:off x="10754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12605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14460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16311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18165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3"/>
              <p:cNvSpPr/>
              <p:nvPr/>
            </p:nvSpPr>
            <p:spPr>
              <a:xfrm>
                <a:off x="200172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2186575"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23720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3"/>
              <p:cNvSpPr/>
              <p:nvPr/>
            </p:nvSpPr>
            <p:spPr>
              <a:xfrm>
                <a:off x="25571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3"/>
              <p:cNvSpPr/>
              <p:nvPr/>
            </p:nvSpPr>
            <p:spPr>
              <a:xfrm>
                <a:off x="27426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p:nvPr/>
            </p:nvSpPr>
            <p:spPr>
              <a:xfrm>
                <a:off x="2927725" y="4454250"/>
                <a:ext cx="92900" cy="22350"/>
              </a:xfrm>
              <a:custGeom>
                <a:avLst/>
                <a:gdLst/>
                <a:ahLst/>
                <a:cxnLst/>
                <a:rect l="l" t="t" r="r" b="b"/>
                <a:pathLst>
                  <a:path w="3716" h="894" extrusionOk="0">
                    <a:moveTo>
                      <a:pt x="1" y="0"/>
                    </a:moveTo>
                    <a:lnTo>
                      <a:pt x="1" y="893"/>
                    </a:lnTo>
                    <a:lnTo>
                      <a:pt x="3716" y="893"/>
                    </a:lnTo>
                    <a:lnTo>
                      <a:pt x="3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31131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32983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34834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36686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38537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40391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42246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440977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45952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47803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496520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515062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53357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5212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57063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58918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60769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626237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64472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6632375"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68178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7002950"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3"/>
              <p:cNvSpPr/>
              <p:nvPr/>
            </p:nvSpPr>
            <p:spPr>
              <a:xfrm>
                <a:off x="71883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3345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197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70485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8899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0754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12605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14460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16311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18165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200172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2186575"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3720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25571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27426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2927725" y="1235100"/>
                <a:ext cx="92900" cy="22350"/>
              </a:xfrm>
              <a:custGeom>
                <a:avLst/>
                <a:gdLst/>
                <a:ahLst/>
                <a:cxnLst/>
                <a:rect l="l" t="t" r="r" b="b"/>
                <a:pathLst>
                  <a:path w="3716" h="894" extrusionOk="0">
                    <a:moveTo>
                      <a:pt x="1" y="1"/>
                    </a:moveTo>
                    <a:lnTo>
                      <a:pt x="1" y="894"/>
                    </a:lnTo>
                    <a:lnTo>
                      <a:pt x="3716" y="894"/>
                    </a:lnTo>
                    <a:lnTo>
                      <a:pt x="3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1131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2983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4834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6686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38537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0391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2246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40977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5952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7803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96520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515062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53357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55212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57063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8918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60769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626237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64472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6632375"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68178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a:off x="7002950"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71883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9" name="Google Shape;489;p23"/>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490" name="Google Shape;490;p23"/>
          <p:cNvSpPr txBox="1">
            <a:spLocks noGrp="1"/>
          </p:cNvSpPr>
          <p:nvPr>
            <p:ph type="title" idx="2"/>
          </p:nvPr>
        </p:nvSpPr>
        <p:spPr>
          <a:xfrm>
            <a:off x="3349575" y="161431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491" name="Google Shape;491;p23"/>
          <p:cNvSpPr txBox="1">
            <a:spLocks noGrp="1"/>
          </p:cNvSpPr>
          <p:nvPr>
            <p:ph type="title" idx="3"/>
          </p:nvPr>
        </p:nvSpPr>
        <p:spPr>
          <a:xfrm>
            <a:off x="3349512" y="206971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492" name="Google Shape;492;p23"/>
          <p:cNvSpPr txBox="1">
            <a:spLocks noGrp="1"/>
          </p:cNvSpPr>
          <p:nvPr>
            <p:ph type="title" idx="4"/>
          </p:nvPr>
        </p:nvSpPr>
        <p:spPr>
          <a:xfrm>
            <a:off x="651000" y="161431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493" name="Google Shape;493;p23"/>
          <p:cNvSpPr txBox="1">
            <a:spLocks noGrp="1"/>
          </p:cNvSpPr>
          <p:nvPr>
            <p:ph type="title" idx="5"/>
          </p:nvPr>
        </p:nvSpPr>
        <p:spPr>
          <a:xfrm>
            <a:off x="651000" y="206971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494" name="Google Shape;494;p23"/>
          <p:cNvSpPr txBox="1">
            <a:spLocks noGrp="1"/>
          </p:cNvSpPr>
          <p:nvPr>
            <p:ph type="title" idx="6"/>
          </p:nvPr>
        </p:nvSpPr>
        <p:spPr>
          <a:xfrm>
            <a:off x="6047937" y="161431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495" name="Google Shape;495;p23"/>
          <p:cNvSpPr txBox="1">
            <a:spLocks noGrp="1"/>
          </p:cNvSpPr>
          <p:nvPr>
            <p:ph type="title" idx="7"/>
          </p:nvPr>
        </p:nvSpPr>
        <p:spPr>
          <a:xfrm>
            <a:off x="6047900" y="206971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496" name="Google Shape;496;p23"/>
          <p:cNvSpPr txBox="1">
            <a:spLocks noGrp="1"/>
          </p:cNvSpPr>
          <p:nvPr>
            <p:ph type="title" idx="8"/>
          </p:nvPr>
        </p:nvSpPr>
        <p:spPr>
          <a:xfrm>
            <a:off x="3349575" y="31677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497" name="Google Shape;497;p23"/>
          <p:cNvSpPr txBox="1">
            <a:spLocks noGrp="1"/>
          </p:cNvSpPr>
          <p:nvPr>
            <p:ph type="title" idx="9"/>
          </p:nvPr>
        </p:nvSpPr>
        <p:spPr>
          <a:xfrm>
            <a:off x="3349512" y="36231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498" name="Google Shape;498;p23"/>
          <p:cNvSpPr txBox="1">
            <a:spLocks noGrp="1"/>
          </p:cNvSpPr>
          <p:nvPr>
            <p:ph type="title" idx="13"/>
          </p:nvPr>
        </p:nvSpPr>
        <p:spPr>
          <a:xfrm>
            <a:off x="651000" y="31677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499" name="Google Shape;499;p23"/>
          <p:cNvSpPr txBox="1">
            <a:spLocks noGrp="1"/>
          </p:cNvSpPr>
          <p:nvPr>
            <p:ph type="title" idx="14"/>
          </p:nvPr>
        </p:nvSpPr>
        <p:spPr>
          <a:xfrm>
            <a:off x="651000" y="36231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
        <p:nvSpPr>
          <p:cNvPr id="500" name="Google Shape;500;p23"/>
          <p:cNvSpPr txBox="1">
            <a:spLocks noGrp="1"/>
          </p:cNvSpPr>
          <p:nvPr>
            <p:ph type="title" idx="15"/>
          </p:nvPr>
        </p:nvSpPr>
        <p:spPr>
          <a:xfrm>
            <a:off x="6047900" y="31677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1800" b="1">
                <a:solidFill>
                  <a:schemeClr val="accent2"/>
                </a:solidFill>
              </a:defRPr>
            </a:lvl1pPr>
            <a:lvl2pPr lvl="1" rtl="0">
              <a:spcBef>
                <a:spcPts val="0"/>
              </a:spcBef>
              <a:spcAft>
                <a:spcPts val="0"/>
              </a:spcAft>
              <a:buClr>
                <a:schemeClr val="accent2"/>
              </a:buClr>
              <a:buSzPts val="2000"/>
              <a:buNone/>
              <a:defRPr sz="2000">
                <a:solidFill>
                  <a:schemeClr val="accent2"/>
                </a:solidFill>
              </a:defRPr>
            </a:lvl2pPr>
            <a:lvl3pPr lvl="2" rtl="0">
              <a:spcBef>
                <a:spcPts val="0"/>
              </a:spcBef>
              <a:spcAft>
                <a:spcPts val="0"/>
              </a:spcAft>
              <a:buClr>
                <a:schemeClr val="accent2"/>
              </a:buClr>
              <a:buSzPts val="2000"/>
              <a:buNone/>
              <a:defRPr sz="2000">
                <a:solidFill>
                  <a:schemeClr val="accent2"/>
                </a:solidFill>
              </a:defRPr>
            </a:lvl3pPr>
            <a:lvl4pPr lvl="3" rtl="0">
              <a:spcBef>
                <a:spcPts val="0"/>
              </a:spcBef>
              <a:spcAft>
                <a:spcPts val="0"/>
              </a:spcAft>
              <a:buClr>
                <a:schemeClr val="accent2"/>
              </a:buClr>
              <a:buSzPts val="2000"/>
              <a:buNone/>
              <a:defRPr sz="2000">
                <a:solidFill>
                  <a:schemeClr val="accent2"/>
                </a:solidFill>
              </a:defRPr>
            </a:lvl4pPr>
            <a:lvl5pPr lvl="4" rtl="0">
              <a:spcBef>
                <a:spcPts val="0"/>
              </a:spcBef>
              <a:spcAft>
                <a:spcPts val="0"/>
              </a:spcAft>
              <a:buClr>
                <a:schemeClr val="accent2"/>
              </a:buClr>
              <a:buSzPts val="2000"/>
              <a:buNone/>
              <a:defRPr sz="2000">
                <a:solidFill>
                  <a:schemeClr val="accent2"/>
                </a:solidFill>
              </a:defRPr>
            </a:lvl5pPr>
            <a:lvl6pPr lvl="5" rtl="0">
              <a:spcBef>
                <a:spcPts val="0"/>
              </a:spcBef>
              <a:spcAft>
                <a:spcPts val="0"/>
              </a:spcAft>
              <a:buClr>
                <a:schemeClr val="accent2"/>
              </a:buClr>
              <a:buSzPts val="2000"/>
              <a:buNone/>
              <a:defRPr sz="2000">
                <a:solidFill>
                  <a:schemeClr val="accent2"/>
                </a:solidFill>
              </a:defRPr>
            </a:lvl6pPr>
            <a:lvl7pPr lvl="6" rtl="0">
              <a:spcBef>
                <a:spcPts val="0"/>
              </a:spcBef>
              <a:spcAft>
                <a:spcPts val="0"/>
              </a:spcAft>
              <a:buClr>
                <a:schemeClr val="accent2"/>
              </a:buClr>
              <a:buSzPts val="2000"/>
              <a:buNone/>
              <a:defRPr sz="2000">
                <a:solidFill>
                  <a:schemeClr val="accent2"/>
                </a:solidFill>
              </a:defRPr>
            </a:lvl7pPr>
            <a:lvl8pPr lvl="7" rtl="0">
              <a:spcBef>
                <a:spcPts val="0"/>
              </a:spcBef>
              <a:spcAft>
                <a:spcPts val="0"/>
              </a:spcAft>
              <a:buClr>
                <a:schemeClr val="accent2"/>
              </a:buClr>
              <a:buSzPts val="2000"/>
              <a:buNone/>
              <a:defRPr sz="2000">
                <a:solidFill>
                  <a:schemeClr val="accent2"/>
                </a:solidFill>
              </a:defRPr>
            </a:lvl8pPr>
            <a:lvl9pPr lvl="8" rtl="0">
              <a:spcBef>
                <a:spcPts val="0"/>
              </a:spcBef>
              <a:spcAft>
                <a:spcPts val="0"/>
              </a:spcAft>
              <a:buClr>
                <a:schemeClr val="accent2"/>
              </a:buClr>
              <a:buSzPts val="2000"/>
              <a:buNone/>
              <a:defRPr sz="2000">
                <a:solidFill>
                  <a:schemeClr val="accent2"/>
                </a:solidFill>
              </a:defRPr>
            </a:lvl9pPr>
          </a:lstStyle>
          <a:p>
            <a:endParaRPr/>
          </a:p>
        </p:txBody>
      </p:sp>
      <p:sp>
        <p:nvSpPr>
          <p:cNvPr id="501" name="Google Shape;501;p23"/>
          <p:cNvSpPr txBox="1">
            <a:spLocks noGrp="1"/>
          </p:cNvSpPr>
          <p:nvPr>
            <p:ph type="title" idx="16"/>
          </p:nvPr>
        </p:nvSpPr>
        <p:spPr>
          <a:xfrm>
            <a:off x="6047900" y="36231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1600" b="0">
                <a:latin typeface="Barlow"/>
                <a:ea typeface="Barlow"/>
                <a:cs typeface="Barlow"/>
                <a:sym typeface="Barlow"/>
              </a:defRPr>
            </a:lvl1pPr>
            <a:lvl2pPr lvl="1" rtl="0">
              <a:spcBef>
                <a:spcPts val="0"/>
              </a:spcBef>
              <a:spcAft>
                <a:spcPts val="0"/>
              </a:spcAft>
              <a:buSzPts val="1400"/>
              <a:buFont typeface="Barlow"/>
              <a:buNone/>
              <a:defRPr sz="1400" b="0">
                <a:latin typeface="Barlow"/>
                <a:ea typeface="Barlow"/>
                <a:cs typeface="Barlow"/>
                <a:sym typeface="Barlow"/>
              </a:defRPr>
            </a:lvl2pPr>
            <a:lvl3pPr lvl="2" rtl="0">
              <a:spcBef>
                <a:spcPts val="0"/>
              </a:spcBef>
              <a:spcAft>
                <a:spcPts val="0"/>
              </a:spcAft>
              <a:buSzPts val="1400"/>
              <a:buFont typeface="Barlow"/>
              <a:buNone/>
              <a:defRPr sz="1400" b="0">
                <a:latin typeface="Barlow"/>
                <a:ea typeface="Barlow"/>
                <a:cs typeface="Barlow"/>
                <a:sym typeface="Barlow"/>
              </a:defRPr>
            </a:lvl3pPr>
            <a:lvl4pPr lvl="3" rtl="0">
              <a:spcBef>
                <a:spcPts val="0"/>
              </a:spcBef>
              <a:spcAft>
                <a:spcPts val="0"/>
              </a:spcAft>
              <a:buSzPts val="1400"/>
              <a:buFont typeface="Barlow"/>
              <a:buNone/>
              <a:defRPr sz="1400" b="0">
                <a:latin typeface="Barlow"/>
                <a:ea typeface="Barlow"/>
                <a:cs typeface="Barlow"/>
                <a:sym typeface="Barlow"/>
              </a:defRPr>
            </a:lvl4pPr>
            <a:lvl5pPr lvl="4" rtl="0">
              <a:spcBef>
                <a:spcPts val="0"/>
              </a:spcBef>
              <a:spcAft>
                <a:spcPts val="0"/>
              </a:spcAft>
              <a:buSzPts val="1400"/>
              <a:buFont typeface="Barlow"/>
              <a:buNone/>
              <a:defRPr sz="1400" b="0">
                <a:latin typeface="Barlow"/>
                <a:ea typeface="Barlow"/>
                <a:cs typeface="Barlow"/>
                <a:sym typeface="Barlow"/>
              </a:defRPr>
            </a:lvl5pPr>
            <a:lvl6pPr lvl="5" rtl="0">
              <a:spcBef>
                <a:spcPts val="0"/>
              </a:spcBef>
              <a:spcAft>
                <a:spcPts val="0"/>
              </a:spcAft>
              <a:buSzPts val="1400"/>
              <a:buFont typeface="Barlow"/>
              <a:buNone/>
              <a:defRPr sz="1400" b="0">
                <a:latin typeface="Barlow"/>
                <a:ea typeface="Barlow"/>
                <a:cs typeface="Barlow"/>
                <a:sym typeface="Barlow"/>
              </a:defRPr>
            </a:lvl6pPr>
            <a:lvl7pPr lvl="6" rtl="0">
              <a:spcBef>
                <a:spcPts val="0"/>
              </a:spcBef>
              <a:spcAft>
                <a:spcPts val="0"/>
              </a:spcAft>
              <a:buSzPts val="1400"/>
              <a:buFont typeface="Barlow"/>
              <a:buNone/>
              <a:defRPr sz="1400" b="0">
                <a:latin typeface="Barlow"/>
                <a:ea typeface="Barlow"/>
                <a:cs typeface="Barlow"/>
                <a:sym typeface="Barlow"/>
              </a:defRPr>
            </a:lvl7pPr>
            <a:lvl8pPr lvl="7" rtl="0">
              <a:spcBef>
                <a:spcPts val="0"/>
              </a:spcBef>
              <a:spcAft>
                <a:spcPts val="0"/>
              </a:spcAft>
              <a:buSzPts val="1400"/>
              <a:buFont typeface="Barlow"/>
              <a:buNone/>
              <a:defRPr sz="1400" b="0">
                <a:latin typeface="Barlow"/>
                <a:ea typeface="Barlow"/>
                <a:cs typeface="Barlow"/>
                <a:sym typeface="Barlow"/>
              </a:defRPr>
            </a:lvl8pPr>
            <a:lvl9pPr lvl="8" rtl="0">
              <a:spcBef>
                <a:spcPts val="0"/>
              </a:spcBef>
              <a:spcAft>
                <a:spcPts val="0"/>
              </a:spcAft>
              <a:buSzPts val="1400"/>
              <a:buFont typeface="Barlow"/>
              <a:buNone/>
              <a:defRPr sz="1400" b="0">
                <a:latin typeface="Barlow"/>
                <a:ea typeface="Barlow"/>
                <a:cs typeface="Barlow"/>
                <a:sym typeface="Barlow"/>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CUSTOM_6">
    <p:bg>
      <p:bgPr>
        <a:blipFill>
          <a:blip r:embed="rId2">
            <a:alphaModFix/>
          </a:blip>
          <a:stretch>
            <a:fillRect/>
          </a:stretch>
        </a:blipFill>
        <a:effectLst/>
      </p:bgPr>
    </p:bg>
    <p:spTree>
      <p:nvGrpSpPr>
        <p:cNvPr id="1" name="Shape 502"/>
        <p:cNvGrpSpPr/>
        <p:nvPr/>
      </p:nvGrpSpPr>
      <p:grpSpPr>
        <a:xfrm>
          <a:off x="0" y="0"/>
          <a:ext cx="0" cy="0"/>
          <a:chOff x="0" y="0"/>
          <a:chExt cx="0" cy="0"/>
        </a:xfrm>
      </p:grpSpPr>
      <p:grpSp>
        <p:nvGrpSpPr>
          <p:cNvPr id="503" name="Google Shape;503;p24"/>
          <p:cNvGrpSpPr/>
          <p:nvPr/>
        </p:nvGrpSpPr>
        <p:grpSpPr>
          <a:xfrm>
            <a:off x="-3950" y="0"/>
            <a:ext cx="9147946" cy="5143520"/>
            <a:chOff x="-3950" y="0"/>
            <a:chExt cx="9147946" cy="5143520"/>
          </a:xfrm>
        </p:grpSpPr>
        <p:grpSp>
          <p:nvGrpSpPr>
            <p:cNvPr id="504" name="Google Shape;504;p24"/>
            <p:cNvGrpSpPr/>
            <p:nvPr/>
          </p:nvGrpSpPr>
          <p:grpSpPr>
            <a:xfrm flipH="1">
              <a:off x="-4" y="0"/>
              <a:ext cx="9144000" cy="5143520"/>
              <a:chOff x="259" y="0"/>
              <a:chExt cx="9144000" cy="5143520"/>
            </a:xfrm>
          </p:grpSpPr>
          <p:sp>
            <p:nvSpPr>
              <p:cNvPr id="505" name="Google Shape;505;p24"/>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24"/>
            <p:cNvSpPr/>
            <p:nvPr/>
          </p:nvSpPr>
          <p:spPr>
            <a:xfrm>
              <a:off x="-3950" y="387125"/>
              <a:ext cx="9145429" cy="4369262"/>
            </a:xfrm>
            <a:custGeom>
              <a:avLst/>
              <a:gdLst/>
              <a:ahLst/>
              <a:cxnLst/>
              <a:rect l="l" t="t" r="r" b="b"/>
              <a:pathLst>
                <a:path w="285750" h="136946" extrusionOk="0">
                  <a:moveTo>
                    <a:pt x="0" y="0"/>
                  </a:moveTo>
                  <a:lnTo>
                    <a:pt x="0" y="136946"/>
                  </a:lnTo>
                  <a:lnTo>
                    <a:pt x="285750" y="136946"/>
                  </a:lnTo>
                  <a:lnTo>
                    <a:pt x="2857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24"/>
            <p:cNvGrpSpPr/>
            <p:nvPr/>
          </p:nvGrpSpPr>
          <p:grpSpPr>
            <a:xfrm>
              <a:off x="121692" y="504155"/>
              <a:ext cx="8910874" cy="4158196"/>
              <a:chOff x="334550" y="1235100"/>
              <a:chExt cx="6946425" cy="3241500"/>
            </a:xfrm>
          </p:grpSpPr>
          <p:sp>
            <p:nvSpPr>
              <p:cNvPr id="509" name="Google Shape;509;p24"/>
              <p:cNvSpPr/>
              <p:nvPr/>
            </p:nvSpPr>
            <p:spPr>
              <a:xfrm>
                <a:off x="3345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5197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70485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8899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10754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12605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14460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16311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8165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200172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2186575"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23720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255715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27426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2927725" y="4454250"/>
                <a:ext cx="92900" cy="22350"/>
              </a:xfrm>
              <a:custGeom>
                <a:avLst/>
                <a:gdLst/>
                <a:ahLst/>
                <a:cxnLst/>
                <a:rect l="l" t="t" r="r" b="b"/>
                <a:pathLst>
                  <a:path w="3716" h="894" extrusionOk="0">
                    <a:moveTo>
                      <a:pt x="1" y="0"/>
                    </a:moveTo>
                    <a:lnTo>
                      <a:pt x="1" y="893"/>
                    </a:lnTo>
                    <a:lnTo>
                      <a:pt x="3716" y="893"/>
                    </a:lnTo>
                    <a:lnTo>
                      <a:pt x="3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31131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32983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a:off x="34834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a:off x="3668600"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38537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40391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42246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440977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45952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478035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4965200"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515062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533577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5521225" y="4454250"/>
                <a:ext cx="92575" cy="22350"/>
              </a:xfrm>
              <a:custGeom>
                <a:avLst/>
                <a:gdLst/>
                <a:ahLst/>
                <a:cxnLst/>
                <a:rect l="l" t="t" r="r" b="b"/>
                <a:pathLst>
                  <a:path w="3703"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570635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5891800"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6076950"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6262375" y="4454250"/>
                <a:ext cx="92600" cy="22350"/>
              </a:xfrm>
              <a:custGeom>
                <a:avLst/>
                <a:gdLst/>
                <a:ahLst/>
                <a:cxnLst/>
                <a:rect l="l" t="t" r="r" b="b"/>
                <a:pathLst>
                  <a:path w="3704" h="894" extrusionOk="0">
                    <a:moveTo>
                      <a:pt x="1" y="0"/>
                    </a:moveTo>
                    <a:lnTo>
                      <a:pt x="1"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6447225" y="4454250"/>
                <a:ext cx="92600" cy="22350"/>
              </a:xfrm>
              <a:custGeom>
                <a:avLst/>
                <a:gdLst/>
                <a:ahLst/>
                <a:cxnLst/>
                <a:rect l="l" t="t" r="r" b="b"/>
                <a:pathLst>
                  <a:path w="3704" h="894" extrusionOk="0">
                    <a:moveTo>
                      <a:pt x="0" y="0"/>
                    </a:moveTo>
                    <a:lnTo>
                      <a:pt x="0" y="893"/>
                    </a:lnTo>
                    <a:lnTo>
                      <a:pt x="3703" y="893"/>
                    </a:lnTo>
                    <a:lnTo>
                      <a:pt x="37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6632375" y="4454250"/>
                <a:ext cx="92875" cy="22350"/>
              </a:xfrm>
              <a:custGeom>
                <a:avLst/>
                <a:gdLst/>
                <a:ahLst/>
                <a:cxnLst/>
                <a:rect l="l" t="t" r="r" b="b"/>
                <a:pathLst>
                  <a:path w="3715"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6817800"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p:nvPr/>
            </p:nvSpPr>
            <p:spPr>
              <a:xfrm>
                <a:off x="7002950" y="4454250"/>
                <a:ext cx="92900" cy="22350"/>
              </a:xfrm>
              <a:custGeom>
                <a:avLst/>
                <a:gdLst/>
                <a:ahLst/>
                <a:cxnLst/>
                <a:rect l="l" t="t" r="r" b="b"/>
                <a:pathLst>
                  <a:path w="3716" h="894" extrusionOk="0">
                    <a:moveTo>
                      <a:pt x="0" y="0"/>
                    </a:moveTo>
                    <a:lnTo>
                      <a:pt x="0" y="893"/>
                    </a:lnTo>
                    <a:lnTo>
                      <a:pt x="3715" y="893"/>
                    </a:lnTo>
                    <a:lnTo>
                      <a:pt x="3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a:off x="7188375" y="4454250"/>
                <a:ext cx="92600" cy="22350"/>
              </a:xfrm>
              <a:custGeom>
                <a:avLst/>
                <a:gdLst/>
                <a:ahLst/>
                <a:cxnLst/>
                <a:rect l="l" t="t" r="r" b="b"/>
                <a:pathLst>
                  <a:path w="3704" h="894" extrusionOk="0">
                    <a:moveTo>
                      <a:pt x="1" y="0"/>
                    </a:moveTo>
                    <a:lnTo>
                      <a:pt x="1" y="893"/>
                    </a:lnTo>
                    <a:lnTo>
                      <a:pt x="3704" y="893"/>
                    </a:lnTo>
                    <a:lnTo>
                      <a:pt x="3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3345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5197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70485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8899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10754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12605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14460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16311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18165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200172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2186575"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3720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55715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27426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927725" y="1235100"/>
                <a:ext cx="92900" cy="22350"/>
              </a:xfrm>
              <a:custGeom>
                <a:avLst/>
                <a:gdLst/>
                <a:ahLst/>
                <a:cxnLst/>
                <a:rect l="l" t="t" r="r" b="b"/>
                <a:pathLst>
                  <a:path w="3716" h="894" extrusionOk="0">
                    <a:moveTo>
                      <a:pt x="1" y="1"/>
                    </a:moveTo>
                    <a:lnTo>
                      <a:pt x="1" y="894"/>
                    </a:lnTo>
                    <a:lnTo>
                      <a:pt x="3716" y="894"/>
                    </a:lnTo>
                    <a:lnTo>
                      <a:pt x="3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31131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32983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34834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3668600"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8537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40391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42246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440977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45952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478035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4965200"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515062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533577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5521225" y="1235100"/>
                <a:ext cx="92575" cy="22350"/>
              </a:xfrm>
              <a:custGeom>
                <a:avLst/>
                <a:gdLst/>
                <a:ahLst/>
                <a:cxnLst/>
                <a:rect l="l" t="t" r="r" b="b"/>
                <a:pathLst>
                  <a:path w="3703"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570635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5891800"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6076950"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6262375" y="1235100"/>
                <a:ext cx="92600" cy="22350"/>
              </a:xfrm>
              <a:custGeom>
                <a:avLst/>
                <a:gdLst/>
                <a:ahLst/>
                <a:cxnLst/>
                <a:rect l="l" t="t" r="r" b="b"/>
                <a:pathLst>
                  <a:path w="3704" h="894" extrusionOk="0">
                    <a:moveTo>
                      <a:pt x="1" y="1"/>
                    </a:moveTo>
                    <a:lnTo>
                      <a:pt x="1"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4"/>
              <p:cNvSpPr/>
              <p:nvPr/>
            </p:nvSpPr>
            <p:spPr>
              <a:xfrm>
                <a:off x="6447225" y="1235100"/>
                <a:ext cx="92600" cy="22350"/>
              </a:xfrm>
              <a:custGeom>
                <a:avLst/>
                <a:gdLst/>
                <a:ahLst/>
                <a:cxnLst/>
                <a:rect l="l" t="t" r="r" b="b"/>
                <a:pathLst>
                  <a:path w="3704" h="894" extrusionOk="0">
                    <a:moveTo>
                      <a:pt x="0" y="1"/>
                    </a:moveTo>
                    <a:lnTo>
                      <a:pt x="0" y="894"/>
                    </a:lnTo>
                    <a:lnTo>
                      <a:pt x="3703" y="894"/>
                    </a:lnTo>
                    <a:lnTo>
                      <a:pt x="37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6632375" y="1235100"/>
                <a:ext cx="92875" cy="22350"/>
              </a:xfrm>
              <a:custGeom>
                <a:avLst/>
                <a:gdLst/>
                <a:ahLst/>
                <a:cxnLst/>
                <a:rect l="l" t="t" r="r" b="b"/>
                <a:pathLst>
                  <a:path w="3715"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6817800"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7002950" y="1235100"/>
                <a:ext cx="92900" cy="22350"/>
              </a:xfrm>
              <a:custGeom>
                <a:avLst/>
                <a:gdLst/>
                <a:ahLst/>
                <a:cxnLst/>
                <a:rect l="l" t="t" r="r" b="b"/>
                <a:pathLst>
                  <a:path w="3716" h="894" extrusionOk="0">
                    <a:moveTo>
                      <a:pt x="0" y="1"/>
                    </a:moveTo>
                    <a:lnTo>
                      <a:pt x="0" y="894"/>
                    </a:lnTo>
                    <a:lnTo>
                      <a:pt x="3715" y="894"/>
                    </a:lnTo>
                    <a:lnTo>
                      <a:pt x="3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7188375" y="1235100"/>
                <a:ext cx="92600" cy="22350"/>
              </a:xfrm>
              <a:custGeom>
                <a:avLst/>
                <a:gdLst/>
                <a:ahLst/>
                <a:cxnLst/>
                <a:rect l="l" t="t" r="r" b="b"/>
                <a:pathLst>
                  <a:path w="3704" h="894" extrusionOk="0">
                    <a:moveTo>
                      <a:pt x="1" y="1"/>
                    </a:moveTo>
                    <a:lnTo>
                      <a:pt x="1" y="894"/>
                    </a:lnTo>
                    <a:lnTo>
                      <a:pt x="3704" y="894"/>
                    </a:lnTo>
                    <a:lnTo>
                      <a:pt x="3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5" name="Google Shape;585;p24"/>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500"/>
              <a:buNone/>
              <a:defRPr>
                <a:solidFill>
                  <a:schemeClr val="accent2"/>
                </a:solidFill>
              </a:defRPr>
            </a:lvl1pPr>
            <a:lvl2pPr lvl="1" rtl="0">
              <a:spcBef>
                <a:spcPts val="0"/>
              </a:spcBef>
              <a:spcAft>
                <a:spcPts val="0"/>
              </a:spcAft>
              <a:buClr>
                <a:schemeClr val="accent6"/>
              </a:buClr>
              <a:buSzPts val="2500"/>
              <a:buNone/>
              <a:defRPr>
                <a:solidFill>
                  <a:schemeClr val="accent6"/>
                </a:solidFill>
              </a:defRPr>
            </a:lvl2pPr>
            <a:lvl3pPr lvl="2" rtl="0">
              <a:spcBef>
                <a:spcPts val="0"/>
              </a:spcBef>
              <a:spcAft>
                <a:spcPts val="0"/>
              </a:spcAft>
              <a:buClr>
                <a:schemeClr val="accent6"/>
              </a:buClr>
              <a:buSzPts val="2500"/>
              <a:buNone/>
              <a:defRPr>
                <a:solidFill>
                  <a:schemeClr val="accent6"/>
                </a:solidFill>
              </a:defRPr>
            </a:lvl3pPr>
            <a:lvl4pPr lvl="3" rtl="0">
              <a:spcBef>
                <a:spcPts val="0"/>
              </a:spcBef>
              <a:spcAft>
                <a:spcPts val="0"/>
              </a:spcAft>
              <a:buClr>
                <a:schemeClr val="accent6"/>
              </a:buClr>
              <a:buSzPts val="2500"/>
              <a:buNone/>
              <a:defRPr>
                <a:solidFill>
                  <a:schemeClr val="accent6"/>
                </a:solidFill>
              </a:defRPr>
            </a:lvl4pPr>
            <a:lvl5pPr lvl="4" rtl="0">
              <a:spcBef>
                <a:spcPts val="0"/>
              </a:spcBef>
              <a:spcAft>
                <a:spcPts val="0"/>
              </a:spcAft>
              <a:buClr>
                <a:schemeClr val="accent6"/>
              </a:buClr>
              <a:buSzPts val="2500"/>
              <a:buNone/>
              <a:defRPr>
                <a:solidFill>
                  <a:schemeClr val="accent6"/>
                </a:solidFill>
              </a:defRPr>
            </a:lvl5pPr>
            <a:lvl6pPr lvl="5" rtl="0">
              <a:spcBef>
                <a:spcPts val="0"/>
              </a:spcBef>
              <a:spcAft>
                <a:spcPts val="0"/>
              </a:spcAft>
              <a:buClr>
                <a:schemeClr val="accent6"/>
              </a:buClr>
              <a:buSzPts val="2500"/>
              <a:buNone/>
              <a:defRPr>
                <a:solidFill>
                  <a:schemeClr val="accent6"/>
                </a:solidFill>
              </a:defRPr>
            </a:lvl6pPr>
            <a:lvl7pPr lvl="6" rtl="0">
              <a:spcBef>
                <a:spcPts val="0"/>
              </a:spcBef>
              <a:spcAft>
                <a:spcPts val="0"/>
              </a:spcAft>
              <a:buClr>
                <a:schemeClr val="accent6"/>
              </a:buClr>
              <a:buSzPts val="2500"/>
              <a:buNone/>
              <a:defRPr>
                <a:solidFill>
                  <a:schemeClr val="accent6"/>
                </a:solidFill>
              </a:defRPr>
            </a:lvl7pPr>
            <a:lvl8pPr lvl="7" rtl="0">
              <a:spcBef>
                <a:spcPts val="0"/>
              </a:spcBef>
              <a:spcAft>
                <a:spcPts val="0"/>
              </a:spcAft>
              <a:buClr>
                <a:schemeClr val="accent6"/>
              </a:buClr>
              <a:buSzPts val="2500"/>
              <a:buNone/>
              <a:defRPr>
                <a:solidFill>
                  <a:schemeClr val="accent6"/>
                </a:solidFill>
              </a:defRPr>
            </a:lvl8pPr>
            <a:lvl9pPr lvl="8" rtl="0">
              <a:spcBef>
                <a:spcPts val="0"/>
              </a:spcBef>
              <a:spcAft>
                <a:spcPts val="0"/>
              </a:spcAft>
              <a:buClr>
                <a:schemeClr val="accent6"/>
              </a:buClr>
              <a:buSzPts val="2500"/>
              <a:buNone/>
              <a:defRPr>
                <a:solidFill>
                  <a:schemeClr val="accent6"/>
                </a:solidFill>
              </a:defRPr>
            </a:lvl9pPr>
          </a:lstStyle>
          <a:p>
            <a:endParaRPr/>
          </a:p>
        </p:txBody>
      </p:sp>
      <p:sp>
        <p:nvSpPr>
          <p:cNvPr id="586" name="Google Shape;586;p24"/>
          <p:cNvSpPr txBox="1">
            <a:spLocks noGrp="1"/>
          </p:cNvSpPr>
          <p:nvPr>
            <p:ph type="subTitle" idx="1"/>
          </p:nvPr>
        </p:nvSpPr>
        <p:spPr>
          <a:xfrm>
            <a:off x="734750" y="2298500"/>
            <a:ext cx="2682300" cy="13968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sz="1600">
                <a:solidFill>
                  <a:schemeClr val="dk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8">
    <p:bg>
      <p:bgPr>
        <a:blipFill>
          <a:blip r:embed="rId2">
            <a:alphaModFix/>
          </a:blip>
          <a:stretch>
            <a:fillRect/>
          </a:stretch>
        </a:blipFill>
        <a:effectLst/>
      </p:bgPr>
    </p:bg>
    <p:spTree>
      <p:nvGrpSpPr>
        <p:cNvPr id="1" name="Shape 614"/>
        <p:cNvGrpSpPr/>
        <p:nvPr/>
      </p:nvGrpSpPr>
      <p:grpSpPr>
        <a:xfrm>
          <a:off x="0" y="0"/>
          <a:ext cx="0" cy="0"/>
          <a:chOff x="0" y="0"/>
          <a:chExt cx="0" cy="0"/>
        </a:xfrm>
      </p:grpSpPr>
      <p:grpSp>
        <p:nvGrpSpPr>
          <p:cNvPr id="615" name="Google Shape;615;p27"/>
          <p:cNvGrpSpPr/>
          <p:nvPr/>
        </p:nvGrpSpPr>
        <p:grpSpPr>
          <a:xfrm>
            <a:off x="259" y="0"/>
            <a:ext cx="9144000" cy="5143520"/>
            <a:chOff x="259" y="0"/>
            <a:chExt cx="9144000" cy="5143520"/>
          </a:xfrm>
        </p:grpSpPr>
        <p:grpSp>
          <p:nvGrpSpPr>
            <p:cNvPr id="616" name="Google Shape;616;p27"/>
            <p:cNvGrpSpPr/>
            <p:nvPr/>
          </p:nvGrpSpPr>
          <p:grpSpPr>
            <a:xfrm>
              <a:off x="259" y="0"/>
              <a:ext cx="9144000" cy="5143520"/>
              <a:chOff x="259" y="0"/>
              <a:chExt cx="9144000" cy="5143520"/>
            </a:xfrm>
          </p:grpSpPr>
          <p:sp>
            <p:nvSpPr>
              <p:cNvPr id="617" name="Google Shape;617;p27"/>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27"/>
            <p:cNvGrpSpPr/>
            <p:nvPr/>
          </p:nvGrpSpPr>
          <p:grpSpPr>
            <a:xfrm>
              <a:off x="413399" y="387196"/>
              <a:ext cx="8317201" cy="4369262"/>
              <a:chOff x="472975" y="1144025"/>
              <a:chExt cx="6674050" cy="3423650"/>
            </a:xfrm>
          </p:grpSpPr>
          <p:sp>
            <p:nvSpPr>
              <p:cNvPr id="620" name="Google Shape;620;p27"/>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9">
    <p:bg>
      <p:bgPr>
        <a:blipFill>
          <a:blip r:embed="rId2">
            <a:alphaModFix/>
          </a:blip>
          <a:stretch>
            <a:fillRect/>
          </a:stretch>
        </a:blipFill>
        <a:effectLst/>
      </p:bgPr>
    </p:bg>
    <p:spTree>
      <p:nvGrpSpPr>
        <p:cNvPr id="1" name="Shape 622"/>
        <p:cNvGrpSpPr/>
        <p:nvPr/>
      </p:nvGrpSpPr>
      <p:grpSpPr>
        <a:xfrm>
          <a:off x="0" y="0"/>
          <a:ext cx="0" cy="0"/>
          <a:chOff x="0" y="0"/>
          <a:chExt cx="0" cy="0"/>
        </a:xfrm>
      </p:grpSpPr>
      <p:grpSp>
        <p:nvGrpSpPr>
          <p:cNvPr id="623" name="Google Shape;623;p28"/>
          <p:cNvGrpSpPr/>
          <p:nvPr/>
        </p:nvGrpSpPr>
        <p:grpSpPr>
          <a:xfrm>
            <a:off x="259" y="0"/>
            <a:ext cx="9310530" cy="5143520"/>
            <a:chOff x="259" y="0"/>
            <a:chExt cx="9310530" cy="5143520"/>
          </a:xfrm>
        </p:grpSpPr>
        <p:grpSp>
          <p:nvGrpSpPr>
            <p:cNvPr id="624" name="Google Shape;624;p28"/>
            <p:cNvGrpSpPr/>
            <p:nvPr/>
          </p:nvGrpSpPr>
          <p:grpSpPr>
            <a:xfrm>
              <a:off x="259" y="0"/>
              <a:ext cx="9144000" cy="5143520"/>
              <a:chOff x="259" y="0"/>
              <a:chExt cx="9144000" cy="5143520"/>
            </a:xfrm>
          </p:grpSpPr>
          <p:sp>
            <p:nvSpPr>
              <p:cNvPr id="625" name="Google Shape;625;p28"/>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28"/>
            <p:cNvGrpSpPr/>
            <p:nvPr/>
          </p:nvGrpSpPr>
          <p:grpSpPr>
            <a:xfrm>
              <a:off x="414973" y="387171"/>
              <a:ext cx="8895816" cy="4369262"/>
              <a:chOff x="454200" y="1144025"/>
              <a:chExt cx="6970550" cy="3423650"/>
            </a:xfrm>
          </p:grpSpPr>
          <p:sp>
            <p:nvSpPr>
              <p:cNvPr id="628" name="Google Shape;628;p28"/>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8"/>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CUSTOM_9_1">
    <p:bg>
      <p:bgPr>
        <a:blipFill>
          <a:blip r:embed="rId2">
            <a:alphaModFix/>
          </a:blip>
          <a:stretch>
            <a:fillRect/>
          </a:stretch>
        </a:blipFill>
        <a:effectLst/>
      </p:bgPr>
    </p:bg>
    <p:spTree>
      <p:nvGrpSpPr>
        <p:cNvPr id="1" name="Shape 630"/>
        <p:cNvGrpSpPr/>
        <p:nvPr/>
      </p:nvGrpSpPr>
      <p:grpSpPr>
        <a:xfrm>
          <a:off x="0" y="0"/>
          <a:ext cx="0" cy="0"/>
          <a:chOff x="0" y="0"/>
          <a:chExt cx="0" cy="0"/>
        </a:xfrm>
      </p:grpSpPr>
      <p:grpSp>
        <p:nvGrpSpPr>
          <p:cNvPr id="631" name="Google Shape;631;p29"/>
          <p:cNvGrpSpPr/>
          <p:nvPr/>
        </p:nvGrpSpPr>
        <p:grpSpPr>
          <a:xfrm>
            <a:off x="-100669" y="0"/>
            <a:ext cx="9244928" cy="5143520"/>
            <a:chOff x="-100669" y="0"/>
            <a:chExt cx="9244928" cy="5143520"/>
          </a:xfrm>
        </p:grpSpPr>
        <p:grpSp>
          <p:nvGrpSpPr>
            <p:cNvPr id="632" name="Google Shape;632;p29"/>
            <p:cNvGrpSpPr/>
            <p:nvPr/>
          </p:nvGrpSpPr>
          <p:grpSpPr>
            <a:xfrm>
              <a:off x="259" y="0"/>
              <a:ext cx="9144000" cy="5143520"/>
              <a:chOff x="259" y="0"/>
              <a:chExt cx="9144000" cy="5143520"/>
            </a:xfrm>
          </p:grpSpPr>
          <p:sp>
            <p:nvSpPr>
              <p:cNvPr id="633" name="Google Shape;633;p29"/>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29"/>
            <p:cNvGrpSpPr/>
            <p:nvPr/>
          </p:nvGrpSpPr>
          <p:grpSpPr>
            <a:xfrm flipH="1">
              <a:off x="-100669" y="387171"/>
              <a:ext cx="8895816" cy="4369262"/>
              <a:chOff x="454200" y="1144025"/>
              <a:chExt cx="6970550" cy="3423650"/>
            </a:xfrm>
          </p:grpSpPr>
          <p:sp>
            <p:nvSpPr>
              <p:cNvPr id="636" name="Google Shape;636;p29"/>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 name="Google Shape;10;p2"/>
          <p:cNvSpPr/>
          <p:nvPr/>
        </p:nvSpPr>
        <p:spPr>
          <a:xfrm>
            <a:off x="1617825" y="583800"/>
            <a:ext cx="5908200" cy="39759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1" name="Google Shape;11;p2"/>
          <p:cNvSpPr txBox="1">
            <a:spLocks noGrp="1"/>
          </p:cNvSpPr>
          <p:nvPr>
            <p:ph type="ctrTitle"/>
          </p:nvPr>
        </p:nvSpPr>
        <p:spPr>
          <a:xfrm>
            <a:off x="2951638" y="1035850"/>
            <a:ext cx="3240900" cy="2932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5200"/>
              <a:buNone/>
              <a:defRPr sz="5300" b="1">
                <a:solidFill>
                  <a:schemeClr val="accent5"/>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522548" y="3809501"/>
            <a:ext cx="4098900" cy="48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18399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 name="Google Shape;15;p3"/>
          <p:cNvSpPr/>
          <p:nvPr/>
        </p:nvSpPr>
        <p:spPr>
          <a:xfrm>
            <a:off x="0" y="1973600"/>
            <a:ext cx="9144000" cy="31698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16" name="Google Shape;16;p3"/>
          <p:cNvSpPr txBox="1">
            <a:spLocks noGrp="1"/>
          </p:cNvSpPr>
          <p:nvPr>
            <p:ph type="title"/>
          </p:nvPr>
        </p:nvSpPr>
        <p:spPr>
          <a:xfrm>
            <a:off x="959189" y="2325850"/>
            <a:ext cx="3503100" cy="183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959188"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accent5"/>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 name="Google Shape;18;p3"/>
          <p:cNvSpPr txBox="1">
            <a:spLocks noGrp="1"/>
          </p:cNvSpPr>
          <p:nvPr>
            <p:ph type="subTitle" idx="2"/>
          </p:nvPr>
        </p:nvSpPr>
        <p:spPr>
          <a:xfrm>
            <a:off x="5329300"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36854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1" name="Google Shape;21;p4"/>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6"/>
              </a:buClr>
              <a:buSzPts val="1400"/>
              <a:buAutoNum type="arabicPeriod"/>
              <a:defRPr sz="1100"/>
            </a:lvl1pPr>
            <a:lvl2pPr marL="914400" lvl="1" indent="-317500" rtl="0">
              <a:lnSpc>
                <a:spcPct val="115000"/>
              </a:lnSpc>
              <a:spcBef>
                <a:spcPts val="1600"/>
              </a:spcBef>
              <a:spcAft>
                <a:spcPts val="0"/>
              </a:spcAft>
              <a:buClr>
                <a:srgbClr val="482400"/>
              </a:buClr>
              <a:buSzPts val="1400"/>
              <a:buFont typeface="Muli"/>
              <a:buAutoNum type="alphaLcPeriod"/>
              <a:defRPr>
                <a:solidFill>
                  <a:srgbClr val="434343"/>
                </a:solidFill>
              </a:defRPr>
            </a:lvl2pPr>
            <a:lvl3pPr marL="1371600" lvl="2" indent="-317500" rtl="0">
              <a:lnSpc>
                <a:spcPct val="115000"/>
              </a:lnSpc>
              <a:spcBef>
                <a:spcPts val="1600"/>
              </a:spcBef>
              <a:spcAft>
                <a:spcPts val="0"/>
              </a:spcAft>
              <a:buClr>
                <a:srgbClr val="482400"/>
              </a:buClr>
              <a:buSzPts val="1400"/>
              <a:buFont typeface="Muli"/>
              <a:buAutoNum type="romanLcPeriod"/>
              <a:defRPr>
                <a:solidFill>
                  <a:srgbClr val="434343"/>
                </a:solidFill>
              </a:defRPr>
            </a:lvl3pPr>
            <a:lvl4pPr marL="1828800" lvl="3" indent="-317500" rtl="0">
              <a:lnSpc>
                <a:spcPct val="115000"/>
              </a:lnSpc>
              <a:spcBef>
                <a:spcPts val="1600"/>
              </a:spcBef>
              <a:spcAft>
                <a:spcPts val="0"/>
              </a:spcAft>
              <a:buClr>
                <a:srgbClr val="482400"/>
              </a:buClr>
              <a:buSzPts val="1400"/>
              <a:buFont typeface="Muli"/>
              <a:buAutoNum type="arabicPeriod"/>
              <a:defRPr>
                <a:solidFill>
                  <a:srgbClr val="434343"/>
                </a:solidFill>
              </a:defRPr>
            </a:lvl4pPr>
            <a:lvl5pPr marL="2286000" lvl="4" indent="-317500" rtl="0">
              <a:lnSpc>
                <a:spcPct val="115000"/>
              </a:lnSpc>
              <a:spcBef>
                <a:spcPts val="1600"/>
              </a:spcBef>
              <a:spcAft>
                <a:spcPts val="0"/>
              </a:spcAft>
              <a:buClr>
                <a:srgbClr val="482400"/>
              </a:buClr>
              <a:buSzPts val="1400"/>
              <a:buFont typeface="Muli"/>
              <a:buAutoNum type="alphaLcPeriod"/>
              <a:defRPr>
                <a:solidFill>
                  <a:srgbClr val="434343"/>
                </a:solidFill>
              </a:defRPr>
            </a:lvl5pPr>
            <a:lvl6pPr marL="2743200" lvl="5" indent="-317500" rtl="0">
              <a:lnSpc>
                <a:spcPct val="115000"/>
              </a:lnSpc>
              <a:spcBef>
                <a:spcPts val="1600"/>
              </a:spcBef>
              <a:spcAft>
                <a:spcPts val="0"/>
              </a:spcAft>
              <a:buClr>
                <a:srgbClr val="482400"/>
              </a:buClr>
              <a:buSzPts val="1400"/>
              <a:buFont typeface="Muli"/>
              <a:buAutoNum type="romanLcPeriod"/>
              <a:defRPr>
                <a:solidFill>
                  <a:srgbClr val="434343"/>
                </a:solidFill>
              </a:defRPr>
            </a:lvl6pPr>
            <a:lvl7pPr marL="3200400" lvl="6" indent="-317500" rtl="0">
              <a:lnSpc>
                <a:spcPct val="115000"/>
              </a:lnSpc>
              <a:spcBef>
                <a:spcPts val="1600"/>
              </a:spcBef>
              <a:spcAft>
                <a:spcPts val="0"/>
              </a:spcAft>
              <a:buClr>
                <a:srgbClr val="482400"/>
              </a:buClr>
              <a:buSzPts val="1400"/>
              <a:buFont typeface="Muli"/>
              <a:buAutoNum type="arabicPeriod"/>
              <a:defRPr>
                <a:solidFill>
                  <a:srgbClr val="434343"/>
                </a:solidFill>
              </a:defRPr>
            </a:lvl7pPr>
            <a:lvl8pPr marL="3657600" lvl="7" indent="-317500" rtl="0">
              <a:lnSpc>
                <a:spcPct val="115000"/>
              </a:lnSpc>
              <a:spcBef>
                <a:spcPts val="1600"/>
              </a:spcBef>
              <a:spcAft>
                <a:spcPts val="0"/>
              </a:spcAft>
              <a:buClr>
                <a:srgbClr val="482400"/>
              </a:buClr>
              <a:buSzPts val="1400"/>
              <a:buFont typeface="Muli"/>
              <a:buAutoNum type="alphaLcPeriod"/>
              <a:defRPr>
                <a:solidFill>
                  <a:srgbClr val="434343"/>
                </a:solidFill>
              </a:defRPr>
            </a:lvl8pPr>
            <a:lvl9pPr marL="4114800" lvl="8" indent="-317500" rtl="0">
              <a:lnSpc>
                <a:spcPct val="115000"/>
              </a:lnSpc>
              <a:spcBef>
                <a:spcPts val="1600"/>
              </a:spcBef>
              <a:spcAft>
                <a:spcPts val="1600"/>
              </a:spcAft>
              <a:buClr>
                <a:srgbClr val="482400"/>
              </a:buClr>
              <a:buSzPts val="1400"/>
              <a:buFont typeface="Muli"/>
              <a:buAutoNum type="romanLcPeriod"/>
              <a:defRPr>
                <a:solidFill>
                  <a:srgbClr val="434343"/>
                </a:solidFill>
              </a:defRPr>
            </a:lvl9pPr>
          </a:lstStyle>
          <a:p>
            <a:endParaRPr/>
          </a:p>
        </p:txBody>
      </p:sp>
    </p:spTree>
    <p:extLst>
      <p:ext uri="{BB962C8B-B14F-4D97-AF65-F5344CB8AC3E}">
        <p14:creationId xmlns:p14="http://schemas.microsoft.com/office/powerpoint/2010/main" val="1223117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 name="Google Shape;25;p5"/>
          <p:cNvSpPr txBox="1">
            <a:spLocks noGrp="1"/>
          </p:cNvSpPr>
          <p:nvPr>
            <p:ph type="subTitle" idx="1"/>
          </p:nvPr>
        </p:nvSpPr>
        <p:spPr>
          <a:xfrm>
            <a:off x="1181425" y="2379325"/>
            <a:ext cx="2907600" cy="4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2400" b="1">
                <a:latin typeface="Sue Ellen Francisco"/>
                <a:ea typeface="Sue Ellen Francisco"/>
                <a:cs typeface="Sue Ellen Francisco"/>
                <a:sym typeface="Sue Ellen Francisco"/>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4836300" y="2379325"/>
            <a:ext cx="2907600" cy="4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Font typeface="Bebas Neue"/>
              <a:buNone/>
              <a:defRPr sz="2400" b="1">
                <a:solidFill>
                  <a:schemeClr val="lt1"/>
                </a:solidFill>
                <a:latin typeface="Sue Ellen Francisco"/>
                <a:ea typeface="Sue Ellen Francisco"/>
                <a:cs typeface="Sue Ellen Francisco"/>
                <a:sym typeface="Sue Ellen Francisco"/>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181425" y="2941650"/>
            <a:ext cx="2907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 name="Google Shape;28;p5"/>
          <p:cNvSpPr txBox="1">
            <a:spLocks noGrp="1"/>
          </p:cNvSpPr>
          <p:nvPr>
            <p:ph type="subTitle" idx="4"/>
          </p:nvPr>
        </p:nvSpPr>
        <p:spPr>
          <a:xfrm>
            <a:off x="4836300" y="2941650"/>
            <a:ext cx="2907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 name="Google Shape;29;p5"/>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a:off x="0" y="1943849"/>
            <a:ext cx="409800" cy="22779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31" name="Google Shape;31;p5"/>
          <p:cNvSpPr/>
          <p:nvPr/>
        </p:nvSpPr>
        <p:spPr>
          <a:xfrm rot="5550559">
            <a:off x="-36251" y="2972061"/>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endParaRPr/>
          </a:p>
        </p:txBody>
      </p:sp>
      <p:sp>
        <p:nvSpPr>
          <p:cNvPr id="32" name="Google Shape;32;p5"/>
          <p:cNvSpPr/>
          <p:nvPr/>
        </p:nvSpPr>
        <p:spPr>
          <a:xfrm rot="10800000">
            <a:off x="8734204" y="1943849"/>
            <a:ext cx="409800" cy="22779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33" name="Google Shape;33;p5"/>
          <p:cNvSpPr/>
          <p:nvPr/>
        </p:nvSpPr>
        <p:spPr>
          <a:xfrm rot="-5249441">
            <a:off x="8326535" y="2972061"/>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79837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 name="Google Shape;36;p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9369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259" y="0"/>
            <a:ext cx="9144000" cy="5143520"/>
            <a:chOff x="259" y="0"/>
            <a:chExt cx="9144000" cy="5143520"/>
          </a:xfrm>
        </p:grpSpPr>
        <p:sp>
          <p:nvSpPr>
            <p:cNvPr id="31" name="Google Shape;31;p4"/>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a:off x="414973" y="387171"/>
            <a:ext cx="8895816" cy="4369262"/>
            <a:chOff x="454200" y="1144025"/>
            <a:chExt cx="6970550" cy="3423650"/>
          </a:xfrm>
        </p:grpSpPr>
        <p:sp>
          <p:nvSpPr>
            <p:cNvPr id="34" name="Google Shape;34;p4"/>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2500"/>
              <a:buNone/>
              <a:defRPr>
                <a:solidFill>
                  <a:schemeClr val="accent2"/>
                </a:solidFill>
              </a:defRPr>
            </a:lvl1pPr>
            <a:lvl2pPr lvl="1">
              <a:spcBef>
                <a:spcPts val="0"/>
              </a:spcBef>
              <a:spcAft>
                <a:spcPts val="0"/>
              </a:spcAft>
              <a:buClr>
                <a:schemeClr val="accent2"/>
              </a:buClr>
              <a:buSzPts val="2500"/>
              <a:buNone/>
              <a:defRPr>
                <a:solidFill>
                  <a:schemeClr val="accent2"/>
                </a:solidFill>
              </a:defRPr>
            </a:lvl2pPr>
            <a:lvl3pPr lvl="2">
              <a:spcBef>
                <a:spcPts val="0"/>
              </a:spcBef>
              <a:spcAft>
                <a:spcPts val="0"/>
              </a:spcAft>
              <a:buClr>
                <a:schemeClr val="accent2"/>
              </a:buClr>
              <a:buSzPts val="2500"/>
              <a:buNone/>
              <a:defRPr>
                <a:solidFill>
                  <a:schemeClr val="accent2"/>
                </a:solidFill>
              </a:defRPr>
            </a:lvl3pPr>
            <a:lvl4pPr lvl="3">
              <a:spcBef>
                <a:spcPts val="0"/>
              </a:spcBef>
              <a:spcAft>
                <a:spcPts val="0"/>
              </a:spcAft>
              <a:buClr>
                <a:schemeClr val="accent2"/>
              </a:buClr>
              <a:buSzPts val="2500"/>
              <a:buNone/>
              <a:defRPr>
                <a:solidFill>
                  <a:schemeClr val="accent2"/>
                </a:solidFill>
              </a:defRPr>
            </a:lvl4pPr>
            <a:lvl5pPr lvl="4">
              <a:spcBef>
                <a:spcPts val="0"/>
              </a:spcBef>
              <a:spcAft>
                <a:spcPts val="0"/>
              </a:spcAft>
              <a:buClr>
                <a:schemeClr val="accent2"/>
              </a:buClr>
              <a:buSzPts val="2500"/>
              <a:buNone/>
              <a:defRPr>
                <a:solidFill>
                  <a:schemeClr val="accent2"/>
                </a:solidFill>
              </a:defRPr>
            </a:lvl5pPr>
            <a:lvl6pPr lvl="5">
              <a:spcBef>
                <a:spcPts val="0"/>
              </a:spcBef>
              <a:spcAft>
                <a:spcPts val="0"/>
              </a:spcAft>
              <a:buClr>
                <a:schemeClr val="accent2"/>
              </a:buClr>
              <a:buSzPts val="2500"/>
              <a:buNone/>
              <a:defRPr>
                <a:solidFill>
                  <a:schemeClr val="accent2"/>
                </a:solidFill>
              </a:defRPr>
            </a:lvl6pPr>
            <a:lvl7pPr lvl="6">
              <a:spcBef>
                <a:spcPts val="0"/>
              </a:spcBef>
              <a:spcAft>
                <a:spcPts val="0"/>
              </a:spcAft>
              <a:buClr>
                <a:schemeClr val="accent2"/>
              </a:buClr>
              <a:buSzPts val="2500"/>
              <a:buNone/>
              <a:defRPr>
                <a:solidFill>
                  <a:schemeClr val="accent2"/>
                </a:solidFill>
              </a:defRPr>
            </a:lvl7pPr>
            <a:lvl8pPr lvl="7">
              <a:spcBef>
                <a:spcPts val="0"/>
              </a:spcBef>
              <a:spcAft>
                <a:spcPts val="0"/>
              </a:spcAft>
              <a:buClr>
                <a:schemeClr val="accent2"/>
              </a:buClr>
              <a:buSzPts val="2500"/>
              <a:buNone/>
              <a:defRPr>
                <a:solidFill>
                  <a:schemeClr val="accent2"/>
                </a:solidFill>
              </a:defRPr>
            </a:lvl8pPr>
            <a:lvl9pPr lvl="8">
              <a:spcBef>
                <a:spcPts val="0"/>
              </a:spcBef>
              <a:spcAft>
                <a:spcPts val="0"/>
              </a:spcAft>
              <a:buClr>
                <a:schemeClr val="accent2"/>
              </a:buClr>
              <a:buSzPts val="2500"/>
              <a:buNone/>
              <a:defRPr>
                <a:solidFill>
                  <a:schemeClr val="accent2"/>
                </a:solidFill>
              </a:defRPr>
            </a:lvl9pPr>
          </a:lstStyle>
          <a:p>
            <a:endParaRPr/>
          </a:p>
        </p:txBody>
      </p:sp>
      <p:sp>
        <p:nvSpPr>
          <p:cNvPr id="37" name="Google Shape;37;p4"/>
          <p:cNvSpPr txBox="1">
            <a:spLocks noGrp="1"/>
          </p:cNvSpPr>
          <p:nvPr>
            <p:ph type="body" idx="1"/>
          </p:nvPr>
        </p:nvSpPr>
        <p:spPr>
          <a:xfrm>
            <a:off x="758775" y="1212613"/>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AutoNum type="arabicPeriod"/>
              <a:defRPr sz="1100">
                <a:solidFill>
                  <a:schemeClr val="dk1"/>
                </a:solidFill>
              </a:defRPr>
            </a:lvl1pPr>
            <a:lvl2pPr marL="914400" lvl="1" indent="-304800">
              <a:spcBef>
                <a:spcPts val="0"/>
              </a:spcBef>
              <a:spcAft>
                <a:spcPts val="0"/>
              </a:spcAft>
              <a:buClr>
                <a:schemeClr val="dk1"/>
              </a:buClr>
              <a:buSzPts val="1200"/>
              <a:buFont typeface="Roboto Condensed Light"/>
              <a:buAutoNum type="alphaLcPeriod"/>
              <a:defRPr>
                <a:solidFill>
                  <a:schemeClr val="dk1"/>
                </a:solidFill>
              </a:defRPr>
            </a:lvl2pPr>
            <a:lvl3pPr marL="1371600" lvl="2" indent="-304800">
              <a:spcBef>
                <a:spcPts val="0"/>
              </a:spcBef>
              <a:spcAft>
                <a:spcPts val="0"/>
              </a:spcAft>
              <a:buClr>
                <a:schemeClr val="dk1"/>
              </a:buClr>
              <a:buSzPts val="1200"/>
              <a:buFont typeface="Roboto Condensed Light"/>
              <a:buAutoNum type="romanLcPeriod"/>
              <a:defRPr>
                <a:solidFill>
                  <a:schemeClr val="dk1"/>
                </a:solidFill>
              </a:defRPr>
            </a:lvl3pPr>
            <a:lvl4pPr marL="1828800" lvl="3" indent="-304800">
              <a:spcBef>
                <a:spcPts val="0"/>
              </a:spcBef>
              <a:spcAft>
                <a:spcPts val="0"/>
              </a:spcAft>
              <a:buClr>
                <a:schemeClr val="dk1"/>
              </a:buClr>
              <a:buSzPts val="1200"/>
              <a:buFont typeface="Roboto Condensed Light"/>
              <a:buAutoNum type="arabicPeriod"/>
              <a:defRPr>
                <a:solidFill>
                  <a:schemeClr val="dk1"/>
                </a:solidFill>
              </a:defRPr>
            </a:lvl4pPr>
            <a:lvl5pPr marL="2286000" lvl="4" indent="-304800">
              <a:spcBef>
                <a:spcPts val="0"/>
              </a:spcBef>
              <a:spcAft>
                <a:spcPts val="0"/>
              </a:spcAft>
              <a:buClr>
                <a:schemeClr val="dk1"/>
              </a:buClr>
              <a:buSzPts val="1200"/>
              <a:buFont typeface="Roboto Condensed Light"/>
              <a:buAutoNum type="alphaLcPeriod"/>
              <a:defRPr>
                <a:solidFill>
                  <a:schemeClr val="dk1"/>
                </a:solidFill>
              </a:defRPr>
            </a:lvl5pPr>
            <a:lvl6pPr marL="2743200" lvl="5" indent="-304800">
              <a:spcBef>
                <a:spcPts val="0"/>
              </a:spcBef>
              <a:spcAft>
                <a:spcPts val="0"/>
              </a:spcAft>
              <a:buClr>
                <a:schemeClr val="dk1"/>
              </a:buClr>
              <a:buSzPts val="1200"/>
              <a:buFont typeface="Roboto Condensed Light"/>
              <a:buAutoNum type="romanLcPeriod"/>
              <a:defRPr>
                <a:solidFill>
                  <a:schemeClr val="dk1"/>
                </a:solidFill>
              </a:defRPr>
            </a:lvl6pPr>
            <a:lvl7pPr marL="3200400" lvl="6" indent="-304800">
              <a:spcBef>
                <a:spcPts val="0"/>
              </a:spcBef>
              <a:spcAft>
                <a:spcPts val="0"/>
              </a:spcAft>
              <a:buClr>
                <a:schemeClr val="dk1"/>
              </a:buClr>
              <a:buSzPts val="1200"/>
              <a:buFont typeface="Roboto Condensed Light"/>
              <a:buAutoNum type="arabicPeriod"/>
              <a:defRPr>
                <a:solidFill>
                  <a:schemeClr val="dk1"/>
                </a:solidFill>
              </a:defRPr>
            </a:lvl7pPr>
            <a:lvl8pPr marL="3657600" lvl="7" indent="-304800">
              <a:spcBef>
                <a:spcPts val="0"/>
              </a:spcBef>
              <a:spcAft>
                <a:spcPts val="0"/>
              </a:spcAft>
              <a:buClr>
                <a:schemeClr val="dk1"/>
              </a:buClr>
              <a:buSzPts val="1200"/>
              <a:buFont typeface="Roboto Condensed Light"/>
              <a:buAutoNum type="alphaLcPeriod"/>
              <a:defRPr>
                <a:solidFill>
                  <a:schemeClr val="dk1"/>
                </a:solidFill>
              </a:defRPr>
            </a:lvl8pPr>
            <a:lvl9pPr marL="4114800" lvl="8" indent="-304800">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 name="Google Shape;39;p7"/>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7"/>
          <p:cNvSpPr txBox="1">
            <a:spLocks noGrp="1"/>
          </p:cNvSpPr>
          <p:nvPr>
            <p:ph type="subTitle" idx="1"/>
          </p:nvPr>
        </p:nvSpPr>
        <p:spPr>
          <a:xfrm>
            <a:off x="1060750" y="3308188"/>
            <a:ext cx="28737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 name="Google Shape;41;p7"/>
          <p:cNvSpPr txBox="1">
            <a:spLocks noGrp="1"/>
          </p:cNvSpPr>
          <p:nvPr>
            <p:ph type="title" idx="2"/>
          </p:nvPr>
        </p:nvSpPr>
        <p:spPr>
          <a:xfrm>
            <a:off x="1060750" y="2191663"/>
            <a:ext cx="2873700" cy="931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153628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 name="Google Shape;44;p8"/>
          <p:cNvSpPr/>
          <p:nvPr/>
        </p:nvSpPr>
        <p:spPr>
          <a:xfrm>
            <a:off x="0" y="-8300"/>
            <a:ext cx="572100" cy="51519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45" name="Google Shape;45;p8"/>
          <p:cNvSpPr/>
          <p:nvPr/>
        </p:nvSpPr>
        <p:spPr>
          <a:xfrm>
            <a:off x="8571900" y="-8300"/>
            <a:ext cx="572100" cy="51519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46" name="Google Shape;46;p8"/>
          <p:cNvSpPr txBox="1">
            <a:spLocks noGrp="1"/>
          </p:cNvSpPr>
          <p:nvPr>
            <p:ph type="subTitle" idx="1"/>
          </p:nvPr>
        </p:nvSpPr>
        <p:spPr>
          <a:xfrm>
            <a:off x="3154400" y="3107550"/>
            <a:ext cx="2749500" cy="6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8"/>
          <p:cNvSpPr txBox="1">
            <a:spLocks noGrp="1"/>
          </p:cNvSpPr>
          <p:nvPr>
            <p:ph type="title"/>
          </p:nvPr>
        </p:nvSpPr>
        <p:spPr>
          <a:xfrm>
            <a:off x="3154525" y="1378050"/>
            <a:ext cx="2749500" cy="1729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48408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0" name="Google Shape;50;p9"/>
          <p:cNvSpPr/>
          <p:nvPr/>
        </p:nvSpPr>
        <p:spPr>
          <a:xfrm>
            <a:off x="0" y="1973600"/>
            <a:ext cx="9144000" cy="31698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51" name="Google Shape;51;p9"/>
          <p:cNvSpPr txBox="1">
            <a:spLocks noGrp="1"/>
          </p:cNvSpPr>
          <p:nvPr>
            <p:ph type="title"/>
          </p:nvPr>
        </p:nvSpPr>
        <p:spPr>
          <a:xfrm>
            <a:off x="4693064" y="2325850"/>
            <a:ext cx="3503100" cy="183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 name="Google Shape;52;p9"/>
          <p:cNvSpPr txBox="1">
            <a:spLocks noGrp="1"/>
          </p:cNvSpPr>
          <p:nvPr>
            <p:ph type="subTitle" idx="1"/>
          </p:nvPr>
        </p:nvSpPr>
        <p:spPr>
          <a:xfrm>
            <a:off x="4693063"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9"/>
          <p:cNvSpPr txBox="1">
            <a:spLocks noGrp="1"/>
          </p:cNvSpPr>
          <p:nvPr>
            <p:ph type="subTitle" idx="2"/>
          </p:nvPr>
        </p:nvSpPr>
        <p:spPr>
          <a:xfrm>
            <a:off x="983125"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589605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4189731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sp>
        <p:nvSpPr>
          <p:cNvPr id="66" name="Google Shape;66;p1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7" name="Google Shape;67;p13"/>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3"/>
          <p:cNvSpPr txBox="1">
            <a:spLocks noGrp="1"/>
          </p:cNvSpPr>
          <p:nvPr>
            <p:ph type="title" idx="2"/>
          </p:nvPr>
        </p:nvSpPr>
        <p:spPr>
          <a:xfrm>
            <a:off x="7200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9" name="Google Shape;69;p13"/>
          <p:cNvSpPr txBox="1">
            <a:spLocks noGrp="1"/>
          </p:cNvSpPr>
          <p:nvPr>
            <p:ph type="subTitle" idx="1"/>
          </p:nvPr>
        </p:nvSpPr>
        <p:spPr>
          <a:xfrm>
            <a:off x="7200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 name="Google Shape;70;p13"/>
          <p:cNvSpPr txBox="1">
            <a:spLocks noGrp="1"/>
          </p:cNvSpPr>
          <p:nvPr>
            <p:ph type="title" idx="3"/>
          </p:nvPr>
        </p:nvSpPr>
        <p:spPr>
          <a:xfrm>
            <a:off x="2018150" y="34883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 name="Google Shape;71;p13"/>
          <p:cNvSpPr txBox="1">
            <a:spLocks noGrp="1"/>
          </p:cNvSpPr>
          <p:nvPr>
            <p:ph type="subTitle" idx="4"/>
          </p:nvPr>
        </p:nvSpPr>
        <p:spPr>
          <a:xfrm>
            <a:off x="2018150" y="39867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5"/>
          </p:nvPr>
        </p:nvSpPr>
        <p:spPr>
          <a:xfrm>
            <a:off x="34284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 name="Google Shape;73;p13"/>
          <p:cNvSpPr txBox="1">
            <a:spLocks noGrp="1"/>
          </p:cNvSpPr>
          <p:nvPr>
            <p:ph type="subTitle" idx="6"/>
          </p:nvPr>
        </p:nvSpPr>
        <p:spPr>
          <a:xfrm>
            <a:off x="34284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13"/>
          <p:cNvSpPr txBox="1">
            <a:spLocks noGrp="1"/>
          </p:cNvSpPr>
          <p:nvPr>
            <p:ph type="title" idx="7"/>
          </p:nvPr>
        </p:nvSpPr>
        <p:spPr>
          <a:xfrm>
            <a:off x="61368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 name="Google Shape;75;p13"/>
          <p:cNvSpPr txBox="1">
            <a:spLocks noGrp="1"/>
          </p:cNvSpPr>
          <p:nvPr>
            <p:ph type="subTitle" idx="8"/>
          </p:nvPr>
        </p:nvSpPr>
        <p:spPr>
          <a:xfrm>
            <a:off x="61368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3"/>
          <p:cNvSpPr txBox="1">
            <a:spLocks noGrp="1"/>
          </p:cNvSpPr>
          <p:nvPr>
            <p:ph type="title" idx="9"/>
          </p:nvPr>
        </p:nvSpPr>
        <p:spPr>
          <a:xfrm>
            <a:off x="4838650" y="34883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7" name="Google Shape;77;p13"/>
          <p:cNvSpPr txBox="1">
            <a:spLocks noGrp="1"/>
          </p:cNvSpPr>
          <p:nvPr>
            <p:ph type="subTitle" idx="13"/>
          </p:nvPr>
        </p:nvSpPr>
        <p:spPr>
          <a:xfrm>
            <a:off x="4838650" y="39867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697040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
        <p:cNvGrpSpPr/>
        <p:nvPr/>
      </p:nvGrpSpPr>
      <p:grpSpPr>
        <a:xfrm>
          <a:off x="0" y="0"/>
          <a:ext cx="0" cy="0"/>
          <a:chOff x="0" y="0"/>
          <a:chExt cx="0" cy="0"/>
        </a:xfrm>
      </p:grpSpPr>
      <p:sp>
        <p:nvSpPr>
          <p:cNvPr id="91" name="Google Shape;91;p1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92" name="Google Shape;92;p16"/>
          <p:cNvGrpSpPr/>
          <p:nvPr/>
        </p:nvGrpSpPr>
        <p:grpSpPr>
          <a:xfrm>
            <a:off x="719950" y="388916"/>
            <a:ext cx="7704000" cy="4365834"/>
            <a:chOff x="719950" y="388916"/>
            <a:chExt cx="7704000" cy="4365834"/>
          </a:xfrm>
        </p:grpSpPr>
        <p:sp>
          <p:nvSpPr>
            <p:cNvPr id="93" name="Google Shape;93;p16"/>
            <p:cNvSpPr/>
            <p:nvPr/>
          </p:nvSpPr>
          <p:spPr>
            <a:xfrm>
              <a:off x="719950" y="777075"/>
              <a:ext cx="7704000" cy="35895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94" name="Google Shape;94;p16"/>
            <p:cNvSpPr/>
            <p:nvPr/>
          </p:nvSpPr>
          <p:spPr>
            <a:xfrm rot="482507">
              <a:off x="5640343" y="529953"/>
              <a:ext cx="2053770" cy="532668"/>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endParaRPr/>
            </a:p>
          </p:txBody>
        </p:sp>
        <p:sp>
          <p:nvSpPr>
            <p:cNvPr id="95" name="Google Shape;95;p16"/>
            <p:cNvSpPr/>
            <p:nvPr/>
          </p:nvSpPr>
          <p:spPr>
            <a:xfrm rot="-209134">
              <a:off x="2235097" y="4160133"/>
              <a:ext cx="2053803" cy="532677"/>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endParaRPr/>
            </a:p>
          </p:txBody>
        </p:sp>
      </p:grpSp>
      <p:sp>
        <p:nvSpPr>
          <p:cNvPr id="96" name="Google Shape;96;p16"/>
          <p:cNvSpPr txBox="1">
            <a:spLocks noGrp="1"/>
          </p:cNvSpPr>
          <p:nvPr>
            <p:ph type="title"/>
          </p:nvPr>
        </p:nvSpPr>
        <p:spPr>
          <a:xfrm>
            <a:off x="2290025" y="335196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 name="Google Shape;97;p16"/>
          <p:cNvSpPr txBox="1">
            <a:spLocks noGrp="1"/>
          </p:cNvSpPr>
          <p:nvPr>
            <p:ph type="subTitle" idx="1"/>
          </p:nvPr>
        </p:nvSpPr>
        <p:spPr>
          <a:xfrm>
            <a:off x="2290025" y="1518663"/>
            <a:ext cx="4563900" cy="16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2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736221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7"/>
        <p:cNvGrpSpPr/>
        <p:nvPr/>
      </p:nvGrpSpPr>
      <p:grpSpPr>
        <a:xfrm>
          <a:off x="0" y="0"/>
          <a:ext cx="0" cy="0"/>
          <a:chOff x="0" y="0"/>
          <a:chExt cx="0" cy="0"/>
        </a:xfrm>
      </p:grpSpPr>
      <p:sp>
        <p:nvSpPr>
          <p:cNvPr id="108" name="Google Shape;108;p1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9" name="Google Shape;109;p18"/>
          <p:cNvSpPr/>
          <p:nvPr/>
        </p:nvSpPr>
        <p:spPr>
          <a:xfrm rot="-5400000">
            <a:off x="4366988" y="3270300"/>
            <a:ext cx="409800" cy="33366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10;p1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8"/>
          <p:cNvSpPr txBox="1">
            <a:spLocks noGrp="1"/>
          </p:cNvSpPr>
          <p:nvPr>
            <p:ph type="title" idx="2"/>
          </p:nvPr>
        </p:nvSpPr>
        <p:spPr>
          <a:xfrm>
            <a:off x="1847100" y="1453703"/>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 name="Google Shape;112;p18"/>
          <p:cNvSpPr txBox="1">
            <a:spLocks noGrp="1"/>
          </p:cNvSpPr>
          <p:nvPr>
            <p:ph type="subTitle" idx="1"/>
          </p:nvPr>
        </p:nvSpPr>
        <p:spPr>
          <a:xfrm>
            <a:off x="1195875" y="192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3" name="Google Shape;113;p18"/>
          <p:cNvSpPr txBox="1">
            <a:spLocks noGrp="1"/>
          </p:cNvSpPr>
          <p:nvPr>
            <p:ph type="title" idx="3"/>
          </p:nvPr>
        </p:nvSpPr>
        <p:spPr>
          <a:xfrm flipH="1">
            <a:off x="5732244" y="1453703"/>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4" name="Google Shape;114;p18"/>
          <p:cNvSpPr txBox="1">
            <a:spLocks noGrp="1"/>
          </p:cNvSpPr>
          <p:nvPr>
            <p:ph type="subTitle" idx="4"/>
          </p:nvPr>
        </p:nvSpPr>
        <p:spPr>
          <a:xfrm>
            <a:off x="5081050" y="192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 name="Google Shape;115;p18"/>
          <p:cNvSpPr txBox="1">
            <a:spLocks noGrp="1"/>
          </p:cNvSpPr>
          <p:nvPr>
            <p:ph type="title" idx="5"/>
          </p:nvPr>
        </p:nvSpPr>
        <p:spPr>
          <a:xfrm>
            <a:off x="1847100" y="3114100"/>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6" name="Google Shape;116;p18"/>
          <p:cNvSpPr txBox="1">
            <a:spLocks noGrp="1"/>
          </p:cNvSpPr>
          <p:nvPr>
            <p:ph type="subTitle" idx="6"/>
          </p:nvPr>
        </p:nvSpPr>
        <p:spPr>
          <a:xfrm>
            <a:off x="1195875" y="361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 name="Google Shape;117;p18"/>
          <p:cNvSpPr txBox="1">
            <a:spLocks noGrp="1"/>
          </p:cNvSpPr>
          <p:nvPr>
            <p:ph type="title" idx="7"/>
          </p:nvPr>
        </p:nvSpPr>
        <p:spPr>
          <a:xfrm>
            <a:off x="5732432" y="3114100"/>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 name="Google Shape;118;p18"/>
          <p:cNvSpPr txBox="1">
            <a:spLocks noGrp="1"/>
          </p:cNvSpPr>
          <p:nvPr>
            <p:ph type="subTitle" idx="8"/>
          </p:nvPr>
        </p:nvSpPr>
        <p:spPr>
          <a:xfrm>
            <a:off x="5081052" y="361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 name="Google Shape;119;p18"/>
          <p:cNvSpPr/>
          <p:nvPr/>
        </p:nvSpPr>
        <p:spPr>
          <a:xfrm rot="150559">
            <a:off x="4093918" y="4672274"/>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012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143"/>
        <p:cNvGrpSpPr/>
        <p:nvPr/>
      </p:nvGrpSpPr>
      <p:grpSpPr>
        <a:xfrm>
          <a:off x="0" y="0"/>
          <a:ext cx="0" cy="0"/>
          <a:chOff x="0" y="0"/>
          <a:chExt cx="0" cy="0"/>
        </a:xfrm>
      </p:grpSpPr>
      <p:sp>
        <p:nvSpPr>
          <p:cNvPr id="144" name="Google Shape;144;p21"/>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5" name="Google Shape;145;p21"/>
          <p:cNvSpPr/>
          <p:nvPr/>
        </p:nvSpPr>
        <p:spPr>
          <a:xfrm>
            <a:off x="0" y="-8300"/>
            <a:ext cx="572100" cy="51519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46" name="Google Shape;146;p21"/>
          <p:cNvSpPr/>
          <p:nvPr/>
        </p:nvSpPr>
        <p:spPr>
          <a:xfrm>
            <a:off x="8571900" y="-8300"/>
            <a:ext cx="572100" cy="51519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47" name="Google Shape;147;p21"/>
          <p:cNvSpPr txBox="1">
            <a:spLocks noGrp="1"/>
          </p:cNvSpPr>
          <p:nvPr>
            <p:ph type="subTitle" idx="1"/>
          </p:nvPr>
        </p:nvSpPr>
        <p:spPr>
          <a:xfrm>
            <a:off x="2484450" y="3541650"/>
            <a:ext cx="4175100" cy="48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1"/>
          <p:cNvSpPr txBox="1">
            <a:spLocks noGrp="1"/>
          </p:cNvSpPr>
          <p:nvPr>
            <p:ph type="title"/>
          </p:nvPr>
        </p:nvSpPr>
        <p:spPr>
          <a:xfrm>
            <a:off x="2484450" y="1113150"/>
            <a:ext cx="4175100" cy="259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656436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sp>
        <p:nvSpPr>
          <p:cNvPr id="156" name="Google Shape;156;p2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1327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7602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8"/>
        <p:cNvGrpSpPr/>
        <p:nvPr/>
      </p:nvGrpSpPr>
      <p:grpSpPr>
        <a:xfrm>
          <a:off x="0" y="0"/>
          <a:ext cx="0" cy="0"/>
          <a:chOff x="0" y="0"/>
          <a:chExt cx="0" cy="0"/>
        </a:xfrm>
      </p:grpSpPr>
      <p:grpSp>
        <p:nvGrpSpPr>
          <p:cNvPr id="39" name="Google Shape;39;p5"/>
          <p:cNvGrpSpPr/>
          <p:nvPr/>
        </p:nvGrpSpPr>
        <p:grpSpPr>
          <a:xfrm>
            <a:off x="259" y="0"/>
            <a:ext cx="10288857" cy="5143520"/>
            <a:chOff x="259" y="0"/>
            <a:chExt cx="10288857" cy="5143520"/>
          </a:xfrm>
        </p:grpSpPr>
        <p:grpSp>
          <p:nvGrpSpPr>
            <p:cNvPr id="40" name="Google Shape;40;p5"/>
            <p:cNvGrpSpPr/>
            <p:nvPr/>
          </p:nvGrpSpPr>
          <p:grpSpPr>
            <a:xfrm>
              <a:off x="259" y="0"/>
              <a:ext cx="9310530" cy="5143520"/>
              <a:chOff x="259" y="0"/>
              <a:chExt cx="9310530" cy="5143520"/>
            </a:xfrm>
          </p:grpSpPr>
          <p:grpSp>
            <p:nvGrpSpPr>
              <p:cNvPr id="41" name="Google Shape;41;p5"/>
              <p:cNvGrpSpPr/>
              <p:nvPr/>
            </p:nvGrpSpPr>
            <p:grpSpPr>
              <a:xfrm>
                <a:off x="259" y="0"/>
                <a:ext cx="9144000" cy="5143520"/>
                <a:chOff x="259" y="0"/>
                <a:chExt cx="9144000" cy="5143520"/>
              </a:xfrm>
            </p:grpSpPr>
            <p:sp>
              <p:nvSpPr>
                <p:cNvPr id="42" name="Google Shape;42;p5"/>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5"/>
              <p:cNvGrpSpPr/>
              <p:nvPr/>
            </p:nvGrpSpPr>
            <p:grpSpPr>
              <a:xfrm>
                <a:off x="414973" y="387171"/>
                <a:ext cx="8895816" cy="4369262"/>
                <a:chOff x="454200" y="1144025"/>
                <a:chExt cx="6970550" cy="3423650"/>
              </a:xfrm>
            </p:grpSpPr>
            <p:sp>
              <p:nvSpPr>
                <p:cNvPr id="45" name="Google Shape;45;p5"/>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5"/>
            <p:cNvSpPr/>
            <p:nvPr/>
          </p:nvSpPr>
          <p:spPr>
            <a:xfrm rot="-650748">
              <a:off x="8386920" y="674922"/>
              <a:ext cx="1817438" cy="1073413"/>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5"/>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2500"/>
              <a:buNone/>
              <a:defRPr>
                <a:solidFill>
                  <a:schemeClr val="accent2"/>
                </a:solidFill>
              </a:defRPr>
            </a:lvl1pPr>
            <a:lvl2pPr lvl="1">
              <a:spcBef>
                <a:spcPts val="0"/>
              </a:spcBef>
              <a:spcAft>
                <a:spcPts val="0"/>
              </a:spcAft>
              <a:buClr>
                <a:schemeClr val="accent2"/>
              </a:buClr>
              <a:buSzPts val="2500"/>
              <a:buNone/>
              <a:defRPr>
                <a:solidFill>
                  <a:schemeClr val="accent2"/>
                </a:solidFill>
              </a:defRPr>
            </a:lvl2pPr>
            <a:lvl3pPr lvl="2">
              <a:spcBef>
                <a:spcPts val="0"/>
              </a:spcBef>
              <a:spcAft>
                <a:spcPts val="0"/>
              </a:spcAft>
              <a:buClr>
                <a:schemeClr val="accent2"/>
              </a:buClr>
              <a:buSzPts val="2500"/>
              <a:buNone/>
              <a:defRPr>
                <a:solidFill>
                  <a:schemeClr val="accent2"/>
                </a:solidFill>
              </a:defRPr>
            </a:lvl3pPr>
            <a:lvl4pPr lvl="3">
              <a:spcBef>
                <a:spcPts val="0"/>
              </a:spcBef>
              <a:spcAft>
                <a:spcPts val="0"/>
              </a:spcAft>
              <a:buClr>
                <a:schemeClr val="accent2"/>
              </a:buClr>
              <a:buSzPts val="2500"/>
              <a:buNone/>
              <a:defRPr>
                <a:solidFill>
                  <a:schemeClr val="accent2"/>
                </a:solidFill>
              </a:defRPr>
            </a:lvl4pPr>
            <a:lvl5pPr lvl="4">
              <a:spcBef>
                <a:spcPts val="0"/>
              </a:spcBef>
              <a:spcAft>
                <a:spcPts val="0"/>
              </a:spcAft>
              <a:buClr>
                <a:schemeClr val="accent2"/>
              </a:buClr>
              <a:buSzPts val="2500"/>
              <a:buNone/>
              <a:defRPr>
                <a:solidFill>
                  <a:schemeClr val="accent2"/>
                </a:solidFill>
              </a:defRPr>
            </a:lvl5pPr>
            <a:lvl6pPr lvl="5">
              <a:spcBef>
                <a:spcPts val="0"/>
              </a:spcBef>
              <a:spcAft>
                <a:spcPts val="0"/>
              </a:spcAft>
              <a:buClr>
                <a:schemeClr val="accent2"/>
              </a:buClr>
              <a:buSzPts val="2500"/>
              <a:buNone/>
              <a:defRPr>
                <a:solidFill>
                  <a:schemeClr val="accent2"/>
                </a:solidFill>
              </a:defRPr>
            </a:lvl6pPr>
            <a:lvl7pPr lvl="6">
              <a:spcBef>
                <a:spcPts val="0"/>
              </a:spcBef>
              <a:spcAft>
                <a:spcPts val="0"/>
              </a:spcAft>
              <a:buClr>
                <a:schemeClr val="accent2"/>
              </a:buClr>
              <a:buSzPts val="2500"/>
              <a:buNone/>
              <a:defRPr>
                <a:solidFill>
                  <a:schemeClr val="accent2"/>
                </a:solidFill>
              </a:defRPr>
            </a:lvl7pPr>
            <a:lvl8pPr lvl="7">
              <a:spcBef>
                <a:spcPts val="0"/>
              </a:spcBef>
              <a:spcAft>
                <a:spcPts val="0"/>
              </a:spcAft>
              <a:buClr>
                <a:schemeClr val="accent2"/>
              </a:buClr>
              <a:buSzPts val="2500"/>
              <a:buNone/>
              <a:defRPr>
                <a:solidFill>
                  <a:schemeClr val="accent2"/>
                </a:solidFill>
              </a:defRPr>
            </a:lvl8pPr>
            <a:lvl9pPr lvl="8">
              <a:spcBef>
                <a:spcPts val="0"/>
              </a:spcBef>
              <a:spcAft>
                <a:spcPts val="0"/>
              </a:spcAft>
              <a:buClr>
                <a:schemeClr val="accent2"/>
              </a:buClr>
              <a:buSzPts val="2500"/>
              <a:buNone/>
              <a:defRPr>
                <a:solidFill>
                  <a:schemeClr val="accent2"/>
                </a:solidFill>
              </a:defRPr>
            </a:lvl9pPr>
          </a:lstStyle>
          <a:p>
            <a:endParaRPr/>
          </a:p>
        </p:txBody>
      </p:sp>
      <p:sp>
        <p:nvSpPr>
          <p:cNvPr id="49" name="Google Shape;49;p5"/>
          <p:cNvSpPr txBox="1">
            <a:spLocks noGrp="1"/>
          </p:cNvSpPr>
          <p:nvPr>
            <p:ph type="body" idx="1"/>
          </p:nvPr>
        </p:nvSpPr>
        <p:spPr>
          <a:xfrm>
            <a:off x="1208825" y="2595300"/>
            <a:ext cx="28626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5"/>
          <p:cNvSpPr txBox="1">
            <a:spLocks noGrp="1"/>
          </p:cNvSpPr>
          <p:nvPr>
            <p:ph type="body" idx="2"/>
          </p:nvPr>
        </p:nvSpPr>
        <p:spPr>
          <a:xfrm>
            <a:off x="5072650" y="2595300"/>
            <a:ext cx="28626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1" name="Google Shape;51;p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2" name="Google Shape;52;p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158"/>
        <p:cNvGrpSpPr/>
        <p:nvPr/>
      </p:nvGrpSpPr>
      <p:grpSpPr>
        <a:xfrm>
          <a:off x="0" y="0"/>
          <a:ext cx="0" cy="0"/>
          <a:chOff x="0" y="0"/>
          <a:chExt cx="0" cy="0"/>
        </a:xfrm>
      </p:grpSpPr>
    </p:spTree>
    <p:extLst>
      <p:ext uri="{BB962C8B-B14F-4D97-AF65-F5344CB8AC3E}">
        <p14:creationId xmlns:p14="http://schemas.microsoft.com/office/powerpoint/2010/main" val="4216618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421310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3"/>
        <p:cNvGrpSpPr/>
        <p:nvPr/>
      </p:nvGrpSpPr>
      <p:grpSpPr>
        <a:xfrm>
          <a:off x="0" y="0"/>
          <a:ext cx="0" cy="0"/>
          <a:chOff x="0" y="0"/>
          <a:chExt cx="0" cy="0"/>
        </a:xfrm>
      </p:grpSpPr>
      <p:grpSp>
        <p:nvGrpSpPr>
          <p:cNvPr id="54" name="Google Shape;54;p6"/>
          <p:cNvGrpSpPr/>
          <p:nvPr/>
        </p:nvGrpSpPr>
        <p:grpSpPr>
          <a:xfrm>
            <a:off x="259" y="0"/>
            <a:ext cx="9144000" cy="5143520"/>
            <a:chOff x="259" y="0"/>
            <a:chExt cx="9144000" cy="5143520"/>
          </a:xfrm>
        </p:grpSpPr>
        <p:grpSp>
          <p:nvGrpSpPr>
            <p:cNvPr id="55" name="Google Shape;55;p6"/>
            <p:cNvGrpSpPr/>
            <p:nvPr/>
          </p:nvGrpSpPr>
          <p:grpSpPr>
            <a:xfrm>
              <a:off x="259" y="0"/>
              <a:ext cx="9144000" cy="5143520"/>
              <a:chOff x="259" y="0"/>
              <a:chExt cx="9144000" cy="5143520"/>
            </a:xfrm>
          </p:grpSpPr>
          <p:sp>
            <p:nvSpPr>
              <p:cNvPr id="56" name="Google Shape;56;p6"/>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6"/>
            <p:cNvGrpSpPr/>
            <p:nvPr/>
          </p:nvGrpSpPr>
          <p:grpSpPr>
            <a:xfrm>
              <a:off x="413399" y="387196"/>
              <a:ext cx="8317201" cy="4369262"/>
              <a:chOff x="472975" y="1144025"/>
              <a:chExt cx="6674050" cy="3423650"/>
            </a:xfrm>
          </p:grpSpPr>
          <p:sp>
            <p:nvSpPr>
              <p:cNvPr id="59" name="Google Shape;59;p6"/>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 name="Google Shape;61;p6"/>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2500"/>
              <a:buNone/>
              <a:defRPr>
                <a:solidFill>
                  <a:schemeClr val="accent2"/>
                </a:solidFill>
              </a:defRPr>
            </a:lvl1pPr>
            <a:lvl2pPr lvl="1">
              <a:spcBef>
                <a:spcPts val="0"/>
              </a:spcBef>
              <a:spcAft>
                <a:spcPts val="0"/>
              </a:spcAft>
              <a:buClr>
                <a:schemeClr val="accent6"/>
              </a:buClr>
              <a:buSzPts val="2500"/>
              <a:buNone/>
              <a:defRPr>
                <a:solidFill>
                  <a:schemeClr val="accent6"/>
                </a:solidFill>
              </a:defRPr>
            </a:lvl2pPr>
            <a:lvl3pPr lvl="2">
              <a:spcBef>
                <a:spcPts val="0"/>
              </a:spcBef>
              <a:spcAft>
                <a:spcPts val="0"/>
              </a:spcAft>
              <a:buClr>
                <a:schemeClr val="accent6"/>
              </a:buClr>
              <a:buSzPts val="2500"/>
              <a:buNone/>
              <a:defRPr>
                <a:solidFill>
                  <a:schemeClr val="accent6"/>
                </a:solidFill>
              </a:defRPr>
            </a:lvl3pPr>
            <a:lvl4pPr lvl="3">
              <a:spcBef>
                <a:spcPts val="0"/>
              </a:spcBef>
              <a:spcAft>
                <a:spcPts val="0"/>
              </a:spcAft>
              <a:buClr>
                <a:schemeClr val="accent6"/>
              </a:buClr>
              <a:buSzPts val="2500"/>
              <a:buNone/>
              <a:defRPr>
                <a:solidFill>
                  <a:schemeClr val="accent6"/>
                </a:solidFill>
              </a:defRPr>
            </a:lvl4pPr>
            <a:lvl5pPr lvl="4">
              <a:spcBef>
                <a:spcPts val="0"/>
              </a:spcBef>
              <a:spcAft>
                <a:spcPts val="0"/>
              </a:spcAft>
              <a:buClr>
                <a:schemeClr val="accent6"/>
              </a:buClr>
              <a:buSzPts val="2500"/>
              <a:buNone/>
              <a:defRPr>
                <a:solidFill>
                  <a:schemeClr val="accent6"/>
                </a:solidFill>
              </a:defRPr>
            </a:lvl5pPr>
            <a:lvl6pPr lvl="5">
              <a:spcBef>
                <a:spcPts val="0"/>
              </a:spcBef>
              <a:spcAft>
                <a:spcPts val="0"/>
              </a:spcAft>
              <a:buClr>
                <a:schemeClr val="accent6"/>
              </a:buClr>
              <a:buSzPts val="2500"/>
              <a:buNone/>
              <a:defRPr>
                <a:solidFill>
                  <a:schemeClr val="accent6"/>
                </a:solidFill>
              </a:defRPr>
            </a:lvl6pPr>
            <a:lvl7pPr lvl="6">
              <a:spcBef>
                <a:spcPts val="0"/>
              </a:spcBef>
              <a:spcAft>
                <a:spcPts val="0"/>
              </a:spcAft>
              <a:buClr>
                <a:schemeClr val="accent6"/>
              </a:buClr>
              <a:buSzPts val="2500"/>
              <a:buNone/>
              <a:defRPr>
                <a:solidFill>
                  <a:schemeClr val="accent6"/>
                </a:solidFill>
              </a:defRPr>
            </a:lvl7pPr>
            <a:lvl8pPr lvl="7">
              <a:spcBef>
                <a:spcPts val="0"/>
              </a:spcBef>
              <a:spcAft>
                <a:spcPts val="0"/>
              </a:spcAft>
              <a:buClr>
                <a:schemeClr val="accent6"/>
              </a:buClr>
              <a:buSzPts val="2500"/>
              <a:buNone/>
              <a:defRPr>
                <a:solidFill>
                  <a:schemeClr val="accent6"/>
                </a:solidFill>
              </a:defRPr>
            </a:lvl8pPr>
            <a:lvl9pPr lvl="8">
              <a:spcBef>
                <a:spcPts val="0"/>
              </a:spcBef>
              <a:spcAft>
                <a:spcPts val="0"/>
              </a:spcAft>
              <a:buClr>
                <a:schemeClr val="accent6"/>
              </a:buClr>
              <a:buSzPts val="2500"/>
              <a:buNone/>
              <a:defRPr>
                <a:solidFill>
                  <a:schemeClr val="accent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62"/>
        <p:cNvGrpSpPr/>
        <p:nvPr/>
      </p:nvGrpSpPr>
      <p:grpSpPr>
        <a:xfrm>
          <a:off x="0" y="0"/>
          <a:ext cx="0" cy="0"/>
          <a:chOff x="0" y="0"/>
          <a:chExt cx="0" cy="0"/>
        </a:xfrm>
      </p:grpSpPr>
      <p:grpSp>
        <p:nvGrpSpPr>
          <p:cNvPr id="63" name="Google Shape;63;p7"/>
          <p:cNvGrpSpPr/>
          <p:nvPr/>
        </p:nvGrpSpPr>
        <p:grpSpPr>
          <a:xfrm>
            <a:off x="259" y="0"/>
            <a:ext cx="9144000" cy="5143520"/>
            <a:chOff x="259" y="0"/>
            <a:chExt cx="9144000" cy="5143520"/>
          </a:xfrm>
        </p:grpSpPr>
        <p:grpSp>
          <p:nvGrpSpPr>
            <p:cNvPr id="64" name="Google Shape;64;p7"/>
            <p:cNvGrpSpPr/>
            <p:nvPr/>
          </p:nvGrpSpPr>
          <p:grpSpPr>
            <a:xfrm>
              <a:off x="259" y="0"/>
              <a:ext cx="9144000" cy="5143520"/>
              <a:chOff x="259" y="0"/>
              <a:chExt cx="9144000" cy="5143520"/>
            </a:xfrm>
          </p:grpSpPr>
          <p:grpSp>
            <p:nvGrpSpPr>
              <p:cNvPr id="65" name="Google Shape;65;p7"/>
              <p:cNvGrpSpPr/>
              <p:nvPr/>
            </p:nvGrpSpPr>
            <p:grpSpPr>
              <a:xfrm>
                <a:off x="259" y="0"/>
                <a:ext cx="9144000" cy="5143520"/>
                <a:chOff x="259" y="0"/>
                <a:chExt cx="9144000" cy="5143520"/>
              </a:xfrm>
            </p:grpSpPr>
            <p:sp>
              <p:nvSpPr>
                <p:cNvPr id="66" name="Google Shape;66;p7"/>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7"/>
              <p:cNvGrpSpPr/>
              <p:nvPr/>
            </p:nvGrpSpPr>
            <p:grpSpPr>
              <a:xfrm>
                <a:off x="413399" y="387196"/>
                <a:ext cx="8317201" cy="4369262"/>
                <a:chOff x="472975" y="1144025"/>
                <a:chExt cx="6674050" cy="3423650"/>
              </a:xfrm>
            </p:grpSpPr>
            <p:sp>
              <p:nvSpPr>
                <p:cNvPr id="69" name="Google Shape;69;p7"/>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 name="Google Shape;71;p7"/>
            <p:cNvSpPr/>
            <p:nvPr/>
          </p:nvSpPr>
          <p:spPr>
            <a:xfrm rot="1279022">
              <a:off x="252474" y="320994"/>
              <a:ext cx="1615351" cy="979900"/>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title"/>
          </p:nvPr>
        </p:nvSpPr>
        <p:spPr>
          <a:xfrm>
            <a:off x="1344175" y="1430000"/>
            <a:ext cx="2960100" cy="12267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accent2"/>
              </a:buClr>
              <a:buSzPts val="2400"/>
              <a:buNone/>
              <a:defRPr sz="2400">
                <a:solidFill>
                  <a:schemeClr val="accent2"/>
                </a:solidFill>
              </a:defRPr>
            </a:lvl1pPr>
            <a:lvl2pPr lvl="1">
              <a:spcBef>
                <a:spcPts val="0"/>
              </a:spcBef>
              <a:spcAft>
                <a:spcPts val="0"/>
              </a:spcAft>
              <a:buClr>
                <a:schemeClr val="accent2"/>
              </a:buClr>
              <a:buSzPts val="2400"/>
              <a:buNone/>
              <a:defRPr sz="2400">
                <a:solidFill>
                  <a:schemeClr val="accent2"/>
                </a:solidFill>
              </a:defRPr>
            </a:lvl2pPr>
            <a:lvl3pPr lvl="2">
              <a:spcBef>
                <a:spcPts val="0"/>
              </a:spcBef>
              <a:spcAft>
                <a:spcPts val="0"/>
              </a:spcAft>
              <a:buClr>
                <a:schemeClr val="accent2"/>
              </a:buClr>
              <a:buSzPts val="2400"/>
              <a:buNone/>
              <a:defRPr sz="2400">
                <a:solidFill>
                  <a:schemeClr val="accent2"/>
                </a:solidFill>
              </a:defRPr>
            </a:lvl3pPr>
            <a:lvl4pPr lvl="3">
              <a:spcBef>
                <a:spcPts val="0"/>
              </a:spcBef>
              <a:spcAft>
                <a:spcPts val="0"/>
              </a:spcAft>
              <a:buClr>
                <a:schemeClr val="accent2"/>
              </a:buClr>
              <a:buSzPts val="2400"/>
              <a:buNone/>
              <a:defRPr sz="2400">
                <a:solidFill>
                  <a:schemeClr val="accent2"/>
                </a:solidFill>
              </a:defRPr>
            </a:lvl4pPr>
            <a:lvl5pPr lvl="4">
              <a:spcBef>
                <a:spcPts val="0"/>
              </a:spcBef>
              <a:spcAft>
                <a:spcPts val="0"/>
              </a:spcAft>
              <a:buClr>
                <a:schemeClr val="accent2"/>
              </a:buClr>
              <a:buSzPts val="2400"/>
              <a:buNone/>
              <a:defRPr sz="2400">
                <a:solidFill>
                  <a:schemeClr val="accent2"/>
                </a:solidFill>
              </a:defRPr>
            </a:lvl5pPr>
            <a:lvl6pPr lvl="5">
              <a:spcBef>
                <a:spcPts val="0"/>
              </a:spcBef>
              <a:spcAft>
                <a:spcPts val="0"/>
              </a:spcAft>
              <a:buClr>
                <a:schemeClr val="accent2"/>
              </a:buClr>
              <a:buSzPts val="2400"/>
              <a:buNone/>
              <a:defRPr sz="2400">
                <a:solidFill>
                  <a:schemeClr val="accent2"/>
                </a:solidFill>
              </a:defRPr>
            </a:lvl6pPr>
            <a:lvl7pPr lvl="6">
              <a:spcBef>
                <a:spcPts val="0"/>
              </a:spcBef>
              <a:spcAft>
                <a:spcPts val="0"/>
              </a:spcAft>
              <a:buClr>
                <a:schemeClr val="accent2"/>
              </a:buClr>
              <a:buSzPts val="2400"/>
              <a:buNone/>
              <a:defRPr sz="2400">
                <a:solidFill>
                  <a:schemeClr val="accent2"/>
                </a:solidFill>
              </a:defRPr>
            </a:lvl7pPr>
            <a:lvl8pPr lvl="7">
              <a:spcBef>
                <a:spcPts val="0"/>
              </a:spcBef>
              <a:spcAft>
                <a:spcPts val="0"/>
              </a:spcAft>
              <a:buClr>
                <a:schemeClr val="accent2"/>
              </a:buClr>
              <a:buSzPts val="2400"/>
              <a:buNone/>
              <a:defRPr sz="2400">
                <a:solidFill>
                  <a:schemeClr val="accent2"/>
                </a:solidFill>
              </a:defRPr>
            </a:lvl8pPr>
            <a:lvl9pPr lvl="8">
              <a:spcBef>
                <a:spcPts val="0"/>
              </a:spcBef>
              <a:spcAft>
                <a:spcPts val="0"/>
              </a:spcAft>
              <a:buClr>
                <a:schemeClr val="accent2"/>
              </a:buClr>
              <a:buSzPts val="2400"/>
              <a:buNone/>
              <a:defRPr sz="2400">
                <a:solidFill>
                  <a:schemeClr val="accent2"/>
                </a:solidFill>
              </a:defRPr>
            </a:lvl9pPr>
          </a:lstStyle>
          <a:p>
            <a:endParaRPr/>
          </a:p>
        </p:txBody>
      </p:sp>
      <p:sp>
        <p:nvSpPr>
          <p:cNvPr id="73" name="Google Shape;73;p7"/>
          <p:cNvSpPr txBox="1">
            <a:spLocks noGrp="1"/>
          </p:cNvSpPr>
          <p:nvPr>
            <p:ph type="body" idx="1"/>
          </p:nvPr>
        </p:nvSpPr>
        <p:spPr>
          <a:xfrm>
            <a:off x="1344175" y="2601404"/>
            <a:ext cx="2960100" cy="1112100"/>
          </a:xfrm>
          <a:prstGeom prst="rect">
            <a:avLst/>
          </a:prstGeom>
        </p:spPr>
        <p:txBody>
          <a:bodyPr spcFirstLastPara="1" wrap="square" lIns="91425" tIns="91425" rIns="91425" bIns="91425" anchor="t" anchorCtr="0">
            <a:noAutofit/>
          </a:bodyPr>
          <a:lstStyle>
            <a:lvl1pPr marL="457200" lvl="0" indent="-279400">
              <a:lnSpc>
                <a:spcPct val="115000"/>
              </a:lnSpc>
              <a:spcBef>
                <a:spcPts val="0"/>
              </a:spcBef>
              <a:spcAft>
                <a:spcPts val="0"/>
              </a:spcAft>
              <a:buClr>
                <a:schemeClr val="dk1"/>
              </a:buClr>
              <a:buSzPts val="800"/>
              <a:buChar char="■"/>
              <a:defRPr>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74"/>
        <p:cNvGrpSpPr/>
        <p:nvPr/>
      </p:nvGrpSpPr>
      <p:grpSpPr>
        <a:xfrm>
          <a:off x="0" y="0"/>
          <a:ext cx="0" cy="0"/>
          <a:chOff x="0" y="0"/>
          <a:chExt cx="0" cy="0"/>
        </a:xfrm>
      </p:grpSpPr>
      <p:grpSp>
        <p:nvGrpSpPr>
          <p:cNvPr id="75" name="Google Shape;75;p8"/>
          <p:cNvGrpSpPr/>
          <p:nvPr/>
        </p:nvGrpSpPr>
        <p:grpSpPr>
          <a:xfrm>
            <a:off x="259" y="0"/>
            <a:ext cx="9310530" cy="5143520"/>
            <a:chOff x="259" y="0"/>
            <a:chExt cx="9310530" cy="5143520"/>
          </a:xfrm>
        </p:grpSpPr>
        <p:grpSp>
          <p:nvGrpSpPr>
            <p:cNvPr id="76" name="Google Shape;76;p8"/>
            <p:cNvGrpSpPr/>
            <p:nvPr/>
          </p:nvGrpSpPr>
          <p:grpSpPr>
            <a:xfrm>
              <a:off x="259" y="0"/>
              <a:ext cx="9144000" cy="5143520"/>
              <a:chOff x="259" y="0"/>
              <a:chExt cx="9144000" cy="5143520"/>
            </a:xfrm>
          </p:grpSpPr>
          <p:sp>
            <p:nvSpPr>
              <p:cNvPr id="77" name="Google Shape;77;p8"/>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8"/>
            <p:cNvGrpSpPr/>
            <p:nvPr/>
          </p:nvGrpSpPr>
          <p:grpSpPr>
            <a:xfrm>
              <a:off x="414973" y="387171"/>
              <a:ext cx="8895816" cy="4369262"/>
              <a:chOff x="454200" y="1144025"/>
              <a:chExt cx="6970550" cy="3423650"/>
            </a:xfrm>
          </p:grpSpPr>
          <p:sp>
            <p:nvSpPr>
              <p:cNvPr id="80" name="Google Shape;80;p8"/>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8"/>
          <p:cNvSpPr txBox="1">
            <a:spLocks noGrp="1"/>
          </p:cNvSpPr>
          <p:nvPr>
            <p:ph type="title"/>
          </p:nvPr>
        </p:nvSpPr>
        <p:spPr>
          <a:xfrm>
            <a:off x="1767600" y="1403025"/>
            <a:ext cx="5608800" cy="1873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500">
                <a:solidFill>
                  <a:schemeClr val="accen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3" name="Google Shape;83;p8"/>
          <p:cNvSpPr txBox="1">
            <a:spLocks noGrp="1"/>
          </p:cNvSpPr>
          <p:nvPr>
            <p:ph type="subTitle" idx="1"/>
          </p:nvPr>
        </p:nvSpPr>
        <p:spPr>
          <a:xfrm>
            <a:off x="2613325" y="3168750"/>
            <a:ext cx="3917400" cy="7119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6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84"/>
        <p:cNvGrpSpPr/>
        <p:nvPr/>
      </p:nvGrpSpPr>
      <p:grpSpPr>
        <a:xfrm>
          <a:off x="0" y="0"/>
          <a:ext cx="0" cy="0"/>
          <a:chOff x="0" y="0"/>
          <a:chExt cx="0" cy="0"/>
        </a:xfrm>
      </p:grpSpPr>
      <p:grpSp>
        <p:nvGrpSpPr>
          <p:cNvPr id="85" name="Google Shape;85;p9"/>
          <p:cNvGrpSpPr/>
          <p:nvPr/>
        </p:nvGrpSpPr>
        <p:grpSpPr>
          <a:xfrm>
            <a:off x="-64744" y="0"/>
            <a:ext cx="9208739" cy="5143520"/>
            <a:chOff x="-64744" y="0"/>
            <a:chExt cx="9208739" cy="5143520"/>
          </a:xfrm>
        </p:grpSpPr>
        <p:grpSp>
          <p:nvGrpSpPr>
            <p:cNvPr id="86" name="Google Shape;86;p9"/>
            <p:cNvGrpSpPr/>
            <p:nvPr/>
          </p:nvGrpSpPr>
          <p:grpSpPr>
            <a:xfrm flipH="1">
              <a:off x="-4" y="0"/>
              <a:ext cx="9144000" cy="5143520"/>
              <a:chOff x="259" y="0"/>
              <a:chExt cx="9144000" cy="5143520"/>
            </a:xfrm>
          </p:grpSpPr>
          <p:sp>
            <p:nvSpPr>
              <p:cNvPr id="87" name="Google Shape;87;p9"/>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9"/>
            <p:cNvGrpSpPr/>
            <p:nvPr/>
          </p:nvGrpSpPr>
          <p:grpSpPr>
            <a:xfrm flipH="1">
              <a:off x="-64744" y="387171"/>
              <a:ext cx="8895816" cy="4369262"/>
              <a:chOff x="454200" y="1144025"/>
              <a:chExt cx="6970550" cy="3423650"/>
            </a:xfrm>
          </p:grpSpPr>
          <p:sp>
            <p:nvSpPr>
              <p:cNvPr id="90" name="Google Shape;90;p9"/>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Google Shape;92;p9"/>
          <p:cNvSpPr txBox="1">
            <a:spLocks noGrp="1"/>
          </p:cNvSpPr>
          <p:nvPr>
            <p:ph type="title"/>
          </p:nvPr>
        </p:nvSpPr>
        <p:spPr>
          <a:xfrm>
            <a:off x="886975" y="1391710"/>
            <a:ext cx="4045200" cy="699600"/>
          </a:xfrm>
          <a:prstGeom prst="rect">
            <a:avLst/>
          </a:prstGeom>
        </p:spPr>
        <p:txBody>
          <a:bodyPr spcFirstLastPara="1" wrap="square" lIns="91425" tIns="91425" rIns="91425" bIns="91425" anchor="b" anchorCtr="0">
            <a:noAutofit/>
          </a:bodyPr>
          <a:lstStyle>
            <a:lvl1pPr lvl="0" algn="l">
              <a:spcBef>
                <a:spcPts val="0"/>
              </a:spcBef>
              <a:spcAft>
                <a:spcPts val="0"/>
              </a:spcAft>
              <a:buSzPts val="4200"/>
              <a:buNone/>
              <a:defRPr sz="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3" name="Google Shape;93;p9"/>
          <p:cNvSpPr txBox="1">
            <a:spLocks noGrp="1"/>
          </p:cNvSpPr>
          <p:nvPr>
            <p:ph type="subTitle" idx="1"/>
          </p:nvPr>
        </p:nvSpPr>
        <p:spPr>
          <a:xfrm>
            <a:off x="886975" y="2102799"/>
            <a:ext cx="3692700" cy="17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99"/>
        <p:cNvGrpSpPr/>
        <p:nvPr/>
      </p:nvGrpSpPr>
      <p:grpSpPr>
        <a:xfrm>
          <a:off x="0" y="0"/>
          <a:ext cx="0" cy="0"/>
          <a:chOff x="0" y="0"/>
          <a:chExt cx="0" cy="0"/>
        </a:xfrm>
      </p:grpSpPr>
      <p:grpSp>
        <p:nvGrpSpPr>
          <p:cNvPr id="100" name="Google Shape;100;p11"/>
          <p:cNvGrpSpPr/>
          <p:nvPr/>
        </p:nvGrpSpPr>
        <p:grpSpPr>
          <a:xfrm>
            <a:off x="259" y="0"/>
            <a:ext cx="9144000" cy="5143520"/>
            <a:chOff x="259" y="0"/>
            <a:chExt cx="9144000" cy="5143520"/>
          </a:xfrm>
        </p:grpSpPr>
        <p:grpSp>
          <p:nvGrpSpPr>
            <p:cNvPr id="101" name="Google Shape;101;p11"/>
            <p:cNvGrpSpPr/>
            <p:nvPr/>
          </p:nvGrpSpPr>
          <p:grpSpPr>
            <a:xfrm>
              <a:off x="259" y="0"/>
              <a:ext cx="9144000" cy="5143520"/>
              <a:chOff x="259" y="0"/>
              <a:chExt cx="9144000" cy="5143520"/>
            </a:xfrm>
          </p:grpSpPr>
          <p:sp>
            <p:nvSpPr>
              <p:cNvPr id="102" name="Google Shape;102;p11"/>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11"/>
            <p:cNvGrpSpPr/>
            <p:nvPr/>
          </p:nvGrpSpPr>
          <p:grpSpPr>
            <a:xfrm>
              <a:off x="413399" y="387196"/>
              <a:ext cx="8317201" cy="4369262"/>
              <a:chOff x="472975" y="1144025"/>
              <a:chExt cx="6674050" cy="3423650"/>
            </a:xfrm>
          </p:grpSpPr>
          <p:sp>
            <p:nvSpPr>
              <p:cNvPr id="105" name="Google Shape;105;p11"/>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7" name="Google Shape;107;p11"/>
          <p:cNvSpPr txBox="1">
            <a:spLocks noGrp="1"/>
          </p:cNvSpPr>
          <p:nvPr>
            <p:ph type="title" hasCustomPrompt="1"/>
          </p:nvPr>
        </p:nvSpPr>
        <p:spPr>
          <a:xfrm>
            <a:off x="889050" y="1768275"/>
            <a:ext cx="7365900" cy="14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2000"/>
              <a:buNone/>
              <a:defRPr sz="9500">
                <a:solidFill>
                  <a:schemeClr val="accent2"/>
                </a:solidFill>
              </a:defRPr>
            </a:lvl1pPr>
            <a:lvl2pPr lvl="1" algn="ctr">
              <a:spcBef>
                <a:spcPts val="0"/>
              </a:spcBef>
              <a:spcAft>
                <a:spcPts val="0"/>
              </a:spcAft>
              <a:buClr>
                <a:schemeClr val="accent2"/>
              </a:buClr>
              <a:buSzPts val="12000"/>
              <a:buNone/>
              <a:defRPr sz="12000">
                <a:solidFill>
                  <a:schemeClr val="accent2"/>
                </a:solidFill>
              </a:defRPr>
            </a:lvl2pPr>
            <a:lvl3pPr lvl="2" algn="ctr">
              <a:spcBef>
                <a:spcPts val="0"/>
              </a:spcBef>
              <a:spcAft>
                <a:spcPts val="0"/>
              </a:spcAft>
              <a:buClr>
                <a:schemeClr val="accent2"/>
              </a:buClr>
              <a:buSzPts val="12000"/>
              <a:buNone/>
              <a:defRPr sz="12000">
                <a:solidFill>
                  <a:schemeClr val="accent2"/>
                </a:solidFill>
              </a:defRPr>
            </a:lvl3pPr>
            <a:lvl4pPr lvl="3" algn="ctr">
              <a:spcBef>
                <a:spcPts val="0"/>
              </a:spcBef>
              <a:spcAft>
                <a:spcPts val="0"/>
              </a:spcAft>
              <a:buClr>
                <a:schemeClr val="accent2"/>
              </a:buClr>
              <a:buSzPts val="12000"/>
              <a:buNone/>
              <a:defRPr sz="12000">
                <a:solidFill>
                  <a:schemeClr val="accent2"/>
                </a:solidFill>
              </a:defRPr>
            </a:lvl4pPr>
            <a:lvl5pPr lvl="4" algn="ctr">
              <a:spcBef>
                <a:spcPts val="0"/>
              </a:spcBef>
              <a:spcAft>
                <a:spcPts val="0"/>
              </a:spcAft>
              <a:buClr>
                <a:schemeClr val="accent2"/>
              </a:buClr>
              <a:buSzPts val="12000"/>
              <a:buNone/>
              <a:defRPr sz="12000">
                <a:solidFill>
                  <a:schemeClr val="accent2"/>
                </a:solidFill>
              </a:defRPr>
            </a:lvl5pPr>
            <a:lvl6pPr lvl="5" algn="ctr">
              <a:spcBef>
                <a:spcPts val="0"/>
              </a:spcBef>
              <a:spcAft>
                <a:spcPts val="0"/>
              </a:spcAft>
              <a:buClr>
                <a:schemeClr val="accent2"/>
              </a:buClr>
              <a:buSzPts val="12000"/>
              <a:buNone/>
              <a:defRPr sz="12000">
                <a:solidFill>
                  <a:schemeClr val="accent2"/>
                </a:solidFill>
              </a:defRPr>
            </a:lvl6pPr>
            <a:lvl7pPr lvl="6" algn="ctr">
              <a:spcBef>
                <a:spcPts val="0"/>
              </a:spcBef>
              <a:spcAft>
                <a:spcPts val="0"/>
              </a:spcAft>
              <a:buClr>
                <a:schemeClr val="accent2"/>
              </a:buClr>
              <a:buSzPts val="12000"/>
              <a:buNone/>
              <a:defRPr sz="12000">
                <a:solidFill>
                  <a:schemeClr val="accent2"/>
                </a:solidFill>
              </a:defRPr>
            </a:lvl7pPr>
            <a:lvl8pPr lvl="7" algn="ctr">
              <a:spcBef>
                <a:spcPts val="0"/>
              </a:spcBef>
              <a:spcAft>
                <a:spcPts val="0"/>
              </a:spcAft>
              <a:buClr>
                <a:schemeClr val="accent2"/>
              </a:buClr>
              <a:buSzPts val="12000"/>
              <a:buNone/>
              <a:defRPr sz="12000">
                <a:solidFill>
                  <a:schemeClr val="accent2"/>
                </a:solidFill>
              </a:defRPr>
            </a:lvl8pPr>
            <a:lvl9pPr lvl="8" algn="ctr">
              <a:spcBef>
                <a:spcPts val="0"/>
              </a:spcBef>
              <a:spcAft>
                <a:spcPts val="0"/>
              </a:spcAft>
              <a:buClr>
                <a:schemeClr val="accent2"/>
              </a:buClr>
              <a:buSzPts val="12000"/>
              <a:buNone/>
              <a:defRPr sz="12000">
                <a:solidFill>
                  <a:schemeClr val="accent2"/>
                </a:solidFill>
              </a:defRPr>
            </a:lvl9pPr>
          </a:lstStyle>
          <a:p>
            <a:r>
              <a:t>xx%</a:t>
            </a:r>
          </a:p>
        </p:txBody>
      </p:sp>
      <p:sp>
        <p:nvSpPr>
          <p:cNvPr id="108" name="Google Shape;108;p11"/>
          <p:cNvSpPr txBox="1">
            <a:spLocks noGrp="1"/>
          </p:cNvSpPr>
          <p:nvPr>
            <p:ph type="body" idx="1"/>
          </p:nvPr>
        </p:nvSpPr>
        <p:spPr>
          <a:xfrm>
            <a:off x="2146150" y="3223875"/>
            <a:ext cx="4851600" cy="7725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Clr>
                <a:schemeClr val="dk1"/>
              </a:buClr>
              <a:buSzPts val="1500"/>
              <a:buChar char="●"/>
              <a:defRPr sz="1800">
                <a:solidFill>
                  <a:schemeClr val="dk1"/>
                </a:solidFill>
              </a:defRPr>
            </a:lvl1pPr>
            <a:lvl2pPr marL="914400" lvl="1" indent="-323850" algn="ctr">
              <a:spcBef>
                <a:spcPts val="0"/>
              </a:spcBef>
              <a:spcAft>
                <a:spcPts val="0"/>
              </a:spcAft>
              <a:buClr>
                <a:schemeClr val="dk1"/>
              </a:buClr>
              <a:buSzPts val="1500"/>
              <a:buChar char="○"/>
              <a:defRPr>
                <a:solidFill>
                  <a:schemeClr val="dk1"/>
                </a:solidFill>
              </a:defRPr>
            </a:lvl2pPr>
            <a:lvl3pPr marL="1371600" lvl="2" indent="-323850" algn="ctr">
              <a:spcBef>
                <a:spcPts val="0"/>
              </a:spcBef>
              <a:spcAft>
                <a:spcPts val="0"/>
              </a:spcAft>
              <a:buClr>
                <a:schemeClr val="dk1"/>
              </a:buClr>
              <a:buSzPts val="1500"/>
              <a:buChar char="■"/>
              <a:defRPr>
                <a:solidFill>
                  <a:schemeClr val="dk1"/>
                </a:solidFill>
              </a:defRPr>
            </a:lvl3pPr>
            <a:lvl4pPr marL="1828800" lvl="3" indent="-323850" algn="ctr">
              <a:spcBef>
                <a:spcPts val="0"/>
              </a:spcBef>
              <a:spcAft>
                <a:spcPts val="0"/>
              </a:spcAft>
              <a:buClr>
                <a:schemeClr val="dk1"/>
              </a:buClr>
              <a:buSzPts val="1500"/>
              <a:buChar char="●"/>
              <a:defRPr>
                <a:solidFill>
                  <a:schemeClr val="dk1"/>
                </a:solidFill>
              </a:defRPr>
            </a:lvl4pPr>
            <a:lvl5pPr marL="2286000" lvl="4" indent="-323850" algn="ctr">
              <a:spcBef>
                <a:spcPts val="0"/>
              </a:spcBef>
              <a:spcAft>
                <a:spcPts val="0"/>
              </a:spcAft>
              <a:buClr>
                <a:schemeClr val="dk1"/>
              </a:buClr>
              <a:buSzPts val="1500"/>
              <a:buChar char="○"/>
              <a:defRPr>
                <a:solidFill>
                  <a:schemeClr val="dk1"/>
                </a:solidFill>
              </a:defRPr>
            </a:lvl5pPr>
            <a:lvl6pPr marL="2743200" lvl="5" indent="-323850" algn="ctr">
              <a:spcBef>
                <a:spcPts val="0"/>
              </a:spcBef>
              <a:spcAft>
                <a:spcPts val="0"/>
              </a:spcAft>
              <a:buClr>
                <a:schemeClr val="dk1"/>
              </a:buClr>
              <a:buSzPts val="1500"/>
              <a:buChar char="■"/>
              <a:defRPr>
                <a:solidFill>
                  <a:schemeClr val="dk1"/>
                </a:solidFill>
              </a:defRPr>
            </a:lvl6pPr>
            <a:lvl7pPr marL="3200400" lvl="6" indent="-323850" algn="ctr">
              <a:spcBef>
                <a:spcPts val="0"/>
              </a:spcBef>
              <a:spcAft>
                <a:spcPts val="0"/>
              </a:spcAft>
              <a:buClr>
                <a:schemeClr val="dk1"/>
              </a:buClr>
              <a:buSzPts val="1500"/>
              <a:buChar char="●"/>
              <a:defRPr>
                <a:solidFill>
                  <a:schemeClr val="dk1"/>
                </a:solidFill>
              </a:defRPr>
            </a:lvl7pPr>
            <a:lvl8pPr marL="3657600" lvl="7" indent="-323850" algn="ctr">
              <a:spcBef>
                <a:spcPts val="0"/>
              </a:spcBef>
              <a:spcAft>
                <a:spcPts val="0"/>
              </a:spcAft>
              <a:buClr>
                <a:schemeClr val="dk1"/>
              </a:buClr>
              <a:buSzPts val="1500"/>
              <a:buChar char="○"/>
              <a:defRPr>
                <a:solidFill>
                  <a:schemeClr val="dk1"/>
                </a:solidFill>
              </a:defRPr>
            </a:lvl8pPr>
            <a:lvl9pPr marL="4114800" lvl="8" indent="-323850" algn="ctr">
              <a:spcBef>
                <a:spcPts val="0"/>
              </a:spcBef>
              <a:spcAft>
                <a:spcPts val="0"/>
              </a:spcAft>
              <a:buClr>
                <a:schemeClr val="dk1"/>
              </a:buClr>
              <a:buSzPts val="1500"/>
              <a:buChar char="■"/>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62785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1pPr>
            <a:lvl2pPr lvl="1"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2pPr>
            <a:lvl3pPr lvl="2"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3pPr>
            <a:lvl4pPr lvl="3"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4pPr>
            <a:lvl5pPr lvl="4"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5pPr>
            <a:lvl6pPr lvl="5"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6pPr>
            <a:lvl7pPr lvl="6"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7pPr>
            <a:lvl8pPr lvl="7"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8pPr>
            <a:lvl9pPr lvl="8" algn="ctr">
              <a:spcBef>
                <a:spcPts val="0"/>
              </a:spcBef>
              <a:spcAft>
                <a:spcPts val="0"/>
              </a:spcAft>
              <a:buClr>
                <a:schemeClr val="dk1"/>
              </a:buClr>
              <a:buSzPts val="2500"/>
              <a:buFont typeface="Prata"/>
              <a:buNone/>
              <a:defRPr sz="2500" b="1">
                <a:solidFill>
                  <a:schemeClr val="dk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1pPr>
            <a:lvl2pPr marL="914400" lvl="1"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2pPr>
            <a:lvl3pPr marL="1371600" lvl="2"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3pPr>
            <a:lvl4pPr marL="1828800" lvl="3"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4pPr>
            <a:lvl5pPr marL="2286000" lvl="4"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5pPr>
            <a:lvl6pPr marL="2743200" lvl="5"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6pPr>
            <a:lvl7pPr marL="3200400" lvl="6"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7pPr>
            <a:lvl8pPr marL="3657600" lvl="7"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8pPr>
            <a:lvl9pPr marL="4114800" lvl="8" indent="-323850">
              <a:lnSpc>
                <a:spcPct val="100000"/>
              </a:lnSpc>
              <a:spcBef>
                <a:spcPts val="0"/>
              </a:spcBef>
              <a:spcAft>
                <a:spcPts val="0"/>
              </a:spcAft>
              <a:buClr>
                <a:schemeClr val="dk2"/>
              </a:buClr>
              <a:buSzPts val="1500"/>
              <a:buFont typeface="Barlow"/>
              <a:buChar char="■"/>
              <a:defRPr sz="1500">
                <a:solidFill>
                  <a:schemeClr val="dk2"/>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200"/>
              <a:buFont typeface="Sue Ellen Francisco"/>
              <a:buNone/>
              <a:defRPr sz="3200" b="1">
                <a:solidFill>
                  <a:schemeClr val="dk2"/>
                </a:solidFill>
                <a:latin typeface="Sue Ellen Francisco"/>
                <a:ea typeface="Sue Ellen Francisco"/>
                <a:cs typeface="Sue Ellen Francisco"/>
                <a:sym typeface="Sue Ellen Francisco"/>
              </a:defRPr>
            </a:lvl1pPr>
            <a:lvl2pPr lvl="1"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3184223220"/>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IFEz8ld2dfC9KoloxwwurVolO9TqM88uXcRq0K-iJV4/copy"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2"/>
          <p:cNvSpPr txBox="1">
            <a:spLocks noGrp="1"/>
          </p:cNvSpPr>
          <p:nvPr>
            <p:ph type="ctrTitle"/>
          </p:nvPr>
        </p:nvSpPr>
        <p:spPr>
          <a:xfrm>
            <a:off x="1044469" y="1177993"/>
            <a:ext cx="7173197" cy="18657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dirty="0" smtClean="0">
                <a:solidFill>
                  <a:schemeClr val="accent2"/>
                </a:solidFill>
                <a:latin typeface="+mn-lt"/>
              </a:rPr>
              <a:t>CHÀO MỪNG CÁC EM </a:t>
            </a:r>
            <a:br>
              <a:rPr lang="en" sz="3600" dirty="0" smtClean="0">
                <a:solidFill>
                  <a:schemeClr val="accent2"/>
                </a:solidFill>
                <a:latin typeface="+mn-lt"/>
              </a:rPr>
            </a:br>
            <a:r>
              <a:rPr lang="en" sz="3600" dirty="0" smtClean="0">
                <a:solidFill>
                  <a:schemeClr val="accent3"/>
                </a:solidFill>
                <a:latin typeface="+mn-lt"/>
              </a:rPr>
              <a:t>ĐẾN VỚI TIẾT HỌC HÔM NAY!</a:t>
            </a:r>
            <a:endParaRPr sz="3600" dirty="0">
              <a:solidFill>
                <a:schemeClr val="accent3"/>
              </a:solidFill>
              <a:latin typeface="+mn-lt"/>
            </a:endParaRPr>
          </a:p>
        </p:txBody>
      </p:sp>
      <p:grpSp>
        <p:nvGrpSpPr>
          <p:cNvPr id="648" name="Google Shape;648;p32"/>
          <p:cNvGrpSpPr/>
          <p:nvPr/>
        </p:nvGrpSpPr>
        <p:grpSpPr>
          <a:xfrm>
            <a:off x="3064339" y="3168087"/>
            <a:ext cx="3015334" cy="2363831"/>
            <a:chOff x="3339575" y="2069125"/>
            <a:chExt cx="3020166" cy="2367619"/>
          </a:xfrm>
        </p:grpSpPr>
        <p:sp>
          <p:nvSpPr>
            <p:cNvPr id="649" name="Google Shape;649;p32"/>
            <p:cNvSpPr/>
            <p:nvPr/>
          </p:nvSpPr>
          <p:spPr>
            <a:xfrm>
              <a:off x="4470052" y="3691065"/>
              <a:ext cx="704324" cy="185509"/>
            </a:xfrm>
            <a:custGeom>
              <a:avLst/>
              <a:gdLst/>
              <a:ahLst/>
              <a:cxnLst/>
              <a:rect l="l" t="t" r="r" b="b"/>
              <a:pathLst>
                <a:path w="18209" h="4796" extrusionOk="0">
                  <a:moveTo>
                    <a:pt x="218" y="3425"/>
                  </a:moveTo>
                  <a:cubicBezTo>
                    <a:pt x="174" y="3425"/>
                    <a:pt x="136" y="3481"/>
                    <a:pt x="105" y="3546"/>
                  </a:cubicBezTo>
                  <a:lnTo>
                    <a:pt x="105" y="3546"/>
                  </a:lnTo>
                  <a:cubicBezTo>
                    <a:pt x="72" y="3544"/>
                    <a:pt x="38" y="3541"/>
                    <a:pt x="4" y="3538"/>
                  </a:cubicBezTo>
                  <a:lnTo>
                    <a:pt x="4" y="3538"/>
                  </a:lnTo>
                  <a:cubicBezTo>
                    <a:pt x="1" y="3697"/>
                    <a:pt x="5" y="3753"/>
                    <a:pt x="16" y="3753"/>
                  </a:cubicBezTo>
                  <a:cubicBezTo>
                    <a:pt x="32" y="3753"/>
                    <a:pt x="62" y="3639"/>
                    <a:pt x="105" y="3546"/>
                  </a:cubicBezTo>
                  <a:lnTo>
                    <a:pt x="105" y="3546"/>
                  </a:lnTo>
                  <a:cubicBezTo>
                    <a:pt x="183" y="3552"/>
                    <a:pt x="261" y="3556"/>
                    <a:pt x="339" y="3559"/>
                  </a:cubicBezTo>
                  <a:lnTo>
                    <a:pt x="339" y="3559"/>
                  </a:lnTo>
                  <a:cubicBezTo>
                    <a:pt x="294" y="3462"/>
                    <a:pt x="254" y="3425"/>
                    <a:pt x="218" y="3425"/>
                  </a:cubicBezTo>
                  <a:close/>
                  <a:moveTo>
                    <a:pt x="14365" y="1"/>
                  </a:moveTo>
                  <a:cubicBezTo>
                    <a:pt x="12658" y="1"/>
                    <a:pt x="10920" y="335"/>
                    <a:pt x="9267" y="799"/>
                  </a:cubicBezTo>
                  <a:cubicBezTo>
                    <a:pt x="6426" y="1582"/>
                    <a:pt x="3521" y="3563"/>
                    <a:pt x="574" y="3563"/>
                  </a:cubicBezTo>
                  <a:cubicBezTo>
                    <a:pt x="496" y="3563"/>
                    <a:pt x="418" y="3562"/>
                    <a:pt x="339" y="3559"/>
                  </a:cubicBezTo>
                  <a:lnTo>
                    <a:pt x="339" y="3559"/>
                  </a:lnTo>
                  <a:cubicBezTo>
                    <a:pt x="346" y="3574"/>
                    <a:pt x="354" y="3591"/>
                    <a:pt x="361" y="3609"/>
                  </a:cubicBezTo>
                  <a:cubicBezTo>
                    <a:pt x="444" y="3871"/>
                    <a:pt x="587" y="4109"/>
                    <a:pt x="778" y="4312"/>
                  </a:cubicBezTo>
                  <a:cubicBezTo>
                    <a:pt x="1147" y="4669"/>
                    <a:pt x="1755" y="4796"/>
                    <a:pt x="2451" y="4796"/>
                  </a:cubicBezTo>
                  <a:cubicBezTo>
                    <a:pt x="3887" y="4796"/>
                    <a:pt x="5698" y="4258"/>
                    <a:pt x="6564" y="4097"/>
                  </a:cubicBezTo>
                  <a:cubicBezTo>
                    <a:pt x="8480" y="3735"/>
                    <a:pt x="10448" y="3426"/>
                    <a:pt x="12410" y="3426"/>
                  </a:cubicBezTo>
                  <a:cubicBezTo>
                    <a:pt x="13094" y="3426"/>
                    <a:pt x="13777" y="3463"/>
                    <a:pt x="14458" y="3550"/>
                  </a:cubicBezTo>
                  <a:cubicBezTo>
                    <a:pt x="15056" y="3630"/>
                    <a:pt x="16224" y="4132"/>
                    <a:pt x="17041" y="4132"/>
                  </a:cubicBezTo>
                  <a:cubicBezTo>
                    <a:pt x="17314" y="4132"/>
                    <a:pt x="17547" y="4076"/>
                    <a:pt x="17708" y="3931"/>
                  </a:cubicBezTo>
                  <a:cubicBezTo>
                    <a:pt x="18030" y="3633"/>
                    <a:pt x="18101" y="2990"/>
                    <a:pt x="18125" y="2335"/>
                  </a:cubicBezTo>
                  <a:cubicBezTo>
                    <a:pt x="18137" y="1704"/>
                    <a:pt x="18125" y="1073"/>
                    <a:pt x="18208" y="692"/>
                  </a:cubicBezTo>
                  <a:cubicBezTo>
                    <a:pt x="16980" y="200"/>
                    <a:pt x="15681" y="1"/>
                    <a:pt x="1436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50" name="Google Shape;650;p32"/>
            <p:cNvSpPr/>
            <p:nvPr/>
          </p:nvSpPr>
          <p:spPr>
            <a:xfrm>
              <a:off x="3438130" y="3812209"/>
              <a:ext cx="2820352" cy="56241"/>
            </a:xfrm>
            <a:custGeom>
              <a:avLst/>
              <a:gdLst/>
              <a:ahLst/>
              <a:cxnLst/>
              <a:rect l="l" t="t" r="r" b="b"/>
              <a:pathLst>
                <a:path w="72915" h="1454" extrusionOk="0">
                  <a:moveTo>
                    <a:pt x="1" y="1"/>
                  </a:moveTo>
                  <a:lnTo>
                    <a:pt x="1" y="1453"/>
                  </a:lnTo>
                  <a:lnTo>
                    <a:pt x="72915" y="1453"/>
                  </a:lnTo>
                  <a:lnTo>
                    <a:pt x="7291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 name="Google Shape;651;p32"/>
            <p:cNvSpPr/>
            <p:nvPr/>
          </p:nvSpPr>
          <p:spPr>
            <a:xfrm>
              <a:off x="3339575" y="3868410"/>
              <a:ext cx="3017465" cy="184697"/>
            </a:xfrm>
            <a:custGeom>
              <a:avLst/>
              <a:gdLst/>
              <a:ahLst/>
              <a:cxnLst/>
              <a:rect l="l" t="t" r="r" b="b"/>
              <a:pathLst>
                <a:path w="78011" h="4775" extrusionOk="0">
                  <a:moveTo>
                    <a:pt x="1" y="0"/>
                  </a:moveTo>
                  <a:lnTo>
                    <a:pt x="1" y="4775"/>
                  </a:lnTo>
                  <a:lnTo>
                    <a:pt x="78011" y="4775"/>
                  </a:lnTo>
                  <a:lnTo>
                    <a:pt x="78011"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52" name="Google Shape;652;p32"/>
            <p:cNvSpPr/>
            <p:nvPr/>
          </p:nvSpPr>
          <p:spPr>
            <a:xfrm>
              <a:off x="5563475" y="3342526"/>
              <a:ext cx="796266" cy="1094219"/>
            </a:xfrm>
            <a:custGeom>
              <a:avLst/>
              <a:gdLst/>
              <a:ahLst/>
              <a:cxnLst/>
              <a:rect l="l" t="t" r="r" b="b"/>
              <a:pathLst>
                <a:path w="20586" h="28289" extrusionOk="0">
                  <a:moveTo>
                    <a:pt x="2081" y="0"/>
                  </a:moveTo>
                  <a:cubicBezTo>
                    <a:pt x="762" y="0"/>
                    <a:pt x="0" y="607"/>
                    <a:pt x="0" y="607"/>
                  </a:cubicBezTo>
                  <a:lnTo>
                    <a:pt x="964" y="2607"/>
                  </a:lnTo>
                  <a:cubicBezTo>
                    <a:pt x="964" y="2607"/>
                    <a:pt x="911" y="2129"/>
                    <a:pt x="1526" y="2129"/>
                  </a:cubicBezTo>
                  <a:cubicBezTo>
                    <a:pt x="1992" y="2129"/>
                    <a:pt x="2843" y="2404"/>
                    <a:pt x="4393" y="3369"/>
                  </a:cubicBezTo>
                  <a:cubicBezTo>
                    <a:pt x="5394" y="3988"/>
                    <a:pt x="6203" y="4774"/>
                    <a:pt x="6632" y="5881"/>
                  </a:cubicBezTo>
                  <a:cubicBezTo>
                    <a:pt x="7144" y="7203"/>
                    <a:pt x="7656" y="8513"/>
                    <a:pt x="8501" y="9667"/>
                  </a:cubicBezTo>
                  <a:cubicBezTo>
                    <a:pt x="9192" y="10644"/>
                    <a:pt x="10097" y="11441"/>
                    <a:pt x="11144" y="11989"/>
                  </a:cubicBezTo>
                  <a:cubicBezTo>
                    <a:pt x="11454" y="12144"/>
                    <a:pt x="11775" y="12275"/>
                    <a:pt x="12121" y="12370"/>
                  </a:cubicBezTo>
                  <a:cubicBezTo>
                    <a:pt x="12668" y="12537"/>
                    <a:pt x="13252" y="12608"/>
                    <a:pt x="13799" y="12811"/>
                  </a:cubicBezTo>
                  <a:cubicBezTo>
                    <a:pt x="14859" y="13215"/>
                    <a:pt x="15657" y="14466"/>
                    <a:pt x="16181" y="15442"/>
                  </a:cubicBezTo>
                  <a:cubicBezTo>
                    <a:pt x="16705" y="16502"/>
                    <a:pt x="17097" y="17609"/>
                    <a:pt x="17336" y="18764"/>
                  </a:cubicBezTo>
                  <a:cubicBezTo>
                    <a:pt x="17859" y="21026"/>
                    <a:pt x="18026" y="23360"/>
                    <a:pt x="18038" y="25669"/>
                  </a:cubicBezTo>
                  <a:cubicBezTo>
                    <a:pt x="18038" y="26539"/>
                    <a:pt x="18038" y="27420"/>
                    <a:pt x="17967" y="28289"/>
                  </a:cubicBezTo>
                  <a:lnTo>
                    <a:pt x="20526" y="28289"/>
                  </a:lnTo>
                  <a:cubicBezTo>
                    <a:pt x="20538" y="27943"/>
                    <a:pt x="20550" y="27610"/>
                    <a:pt x="20550" y="27277"/>
                  </a:cubicBezTo>
                  <a:cubicBezTo>
                    <a:pt x="20586" y="23753"/>
                    <a:pt x="20372" y="20133"/>
                    <a:pt x="19443" y="16704"/>
                  </a:cubicBezTo>
                  <a:cubicBezTo>
                    <a:pt x="18991" y="15037"/>
                    <a:pt x="18336" y="13227"/>
                    <a:pt x="17050" y="12013"/>
                  </a:cubicBezTo>
                  <a:cubicBezTo>
                    <a:pt x="16395" y="11393"/>
                    <a:pt x="15752" y="11083"/>
                    <a:pt x="14885" y="11083"/>
                  </a:cubicBezTo>
                  <a:cubicBezTo>
                    <a:pt x="14853" y="11083"/>
                    <a:pt x="14820" y="11083"/>
                    <a:pt x="14788" y="11084"/>
                  </a:cubicBezTo>
                  <a:cubicBezTo>
                    <a:pt x="14753" y="11086"/>
                    <a:pt x="14718" y="11087"/>
                    <a:pt x="14683" y="11087"/>
                  </a:cubicBezTo>
                  <a:cubicBezTo>
                    <a:pt x="14442" y="11087"/>
                    <a:pt x="14195" y="11051"/>
                    <a:pt x="13966" y="10989"/>
                  </a:cubicBezTo>
                  <a:cubicBezTo>
                    <a:pt x="13466" y="10834"/>
                    <a:pt x="12990" y="10596"/>
                    <a:pt x="12573" y="10287"/>
                  </a:cubicBezTo>
                  <a:cubicBezTo>
                    <a:pt x="11192" y="9346"/>
                    <a:pt x="10204" y="7858"/>
                    <a:pt x="9620" y="6298"/>
                  </a:cubicBezTo>
                  <a:cubicBezTo>
                    <a:pt x="9275" y="5345"/>
                    <a:pt x="8763" y="4476"/>
                    <a:pt x="8096" y="3714"/>
                  </a:cubicBezTo>
                  <a:cubicBezTo>
                    <a:pt x="5609" y="718"/>
                    <a:pt x="3515" y="0"/>
                    <a:pt x="20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53" name="Google Shape;653;p32"/>
            <p:cNvSpPr/>
            <p:nvPr/>
          </p:nvSpPr>
          <p:spPr>
            <a:xfrm>
              <a:off x="5563475" y="3342680"/>
              <a:ext cx="540244" cy="464083"/>
            </a:xfrm>
            <a:custGeom>
              <a:avLst/>
              <a:gdLst/>
              <a:ahLst/>
              <a:cxnLst/>
              <a:rect l="l" t="t" r="r" b="b"/>
              <a:pathLst>
                <a:path w="13967" h="11998" extrusionOk="0">
                  <a:moveTo>
                    <a:pt x="2076" y="1"/>
                  </a:moveTo>
                  <a:cubicBezTo>
                    <a:pt x="760" y="1"/>
                    <a:pt x="0" y="603"/>
                    <a:pt x="0" y="603"/>
                  </a:cubicBezTo>
                  <a:lnTo>
                    <a:pt x="964" y="2603"/>
                  </a:lnTo>
                  <a:cubicBezTo>
                    <a:pt x="964" y="2603"/>
                    <a:pt x="911" y="2130"/>
                    <a:pt x="1524" y="2130"/>
                  </a:cubicBezTo>
                  <a:cubicBezTo>
                    <a:pt x="1989" y="2130"/>
                    <a:pt x="2841" y="2403"/>
                    <a:pt x="4393" y="3365"/>
                  </a:cubicBezTo>
                  <a:cubicBezTo>
                    <a:pt x="5394" y="3996"/>
                    <a:pt x="6203" y="4770"/>
                    <a:pt x="6632" y="5877"/>
                  </a:cubicBezTo>
                  <a:cubicBezTo>
                    <a:pt x="7144" y="7211"/>
                    <a:pt x="7656" y="8509"/>
                    <a:pt x="8501" y="9675"/>
                  </a:cubicBezTo>
                  <a:cubicBezTo>
                    <a:pt x="9192" y="10640"/>
                    <a:pt x="10097" y="11437"/>
                    <a:pt x="11156" y="11997"/>
                  </a:cubicBezTo>
                  <a:lnTo>
                    <a:pt x="13966" y="10985"/>
                  </a:lnTo>
                  <a:cubicBezTo>
                    <a:pt x="13466" y="10830"/>
                    <a:pt x="13002" y="10592"/>
                    <a:pt x="12573" y="10294"/>
                  </a:cubicBezTo>
                  <a:cubicBezTo>
                    <a:pt x="11192" y="9342"/>
                    <a:pt x="10204" y="7854"/>
                    <a:pt x="9620" y="6294"/>
                  </a:cubicBezTo>
                  <a:cubicBezTo>
                    <a:pt x="9275" y="5353"/>
                    <a:pt x="8763" y="4472"/>
                    <a:pt x="8096" y="3710"/>
                  </a:cubicBezTo>
                  <a:cubicBezTo>
                    <a:pt x="5606" y="717"/>
                    <a:pt x="3510" y="1"/>
                    <a:pt x="20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54" name="Google Shape;654;p32"/>
            <p:cNvSpPr/>
            <p:nvPr/>
          </p:nvSpPr>
          <p:spPr>
            <a:xfrm>
              <a:off x="5176605" y="2069125"/>
              <a:ext cx="45642" cy="446754"/>
            </a:xfrm>
            <a:custGeom>
              <a:avLst/>
              <a:gdLst/>
              <a:ahLst/>
              <a:cxnLst/>
              <a:rect l="l" t="t" r="r" b="b"/>
              <a:pathLst>
                <a:path w="1180" h="11550" extrusionOk="0">
                  <a:moveTo>
                    <a:pt x="596" y="1"/>
                  </a:moveTo>
                  <a:cubicBezTo>
                    <a:pt x="263" y="1"/>
                    <a:pt x="1" y="263"/>
                    <a:pt x="1" y="596"/>
                  </a:cubicBezTo>
                  <a:lnTo>
                    <a:pt x="1" y="11550"/>
                  </a:lnTo>
                  <a:lnTo>
                    <a:pt x="1180" y="11550"/>
                  </a:lnTo>
                  <a:lnTo>
                    <a:pt x="1180" y="584"/>
                  </a:lnTo>
                  <a:cubicBezTo>
                    <a:pt x="1180" y="263"/>
                    <a:pt x="918" y="1"/>
                    <a:pt x="59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55" name="Google Shape;655;p32"/>
            <p:cNvSpPr/>
            <p:nvPr/>
          </p:nvSpPr>
          <p:spPr>
            <a:xfrm>
              <a:off x="4315916" y="2179206"/>
              <a:ext cx="45604" cy="446754"/>
            </a:xfrm>
            <a:custGeom>
              <a:avLst/>
              <a:gdLst/>
              <a:ahLst/>
              <a:cxnLst/>
              <a:rect l="l" t="t" r="r" b="b"/>
              <a:pathLst>
                <a:path w="1179" h="11550" extrusionOk="0">
                  <a:moveTo>
                    <a:pt x="595" y="0"/>
                  </a:moveTo>
                  <a:cubicBezTo>
                    <a:pt x="262" y="0"/>
                    <a:pt x="0" y="262"/>
                    <a:pt x="0" y="584"/>
                  </a:cubicBezTo>
                  <a:lnTo>
                    <a:pt x="0" y="11549"/>
                  </a:lnTo>
                  <a:lnTo>
                    <a:pt x="1179" y="11549"/>
                  </a:lnTo>
                  <a:lnTo>
                    <a:pt x="1179" y="584"/>
                  </a:lnTo>
                  <a:cubicBezTo>
                    <a:pt x="1179" y="262"/>
                    <a:pt x="917" y="0"/>
                    <a:pt x="59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56" name="Google Shape;656;p32"/>
            <p:cNvSpPr/>
            <p:nvPr/>
          </p:nvSpPr>
          <p:spPr>
            <a:xfrm>
              <a:off x="5629771" y="2464273"/>
              <a:ext cx="175027" cy="452749"/>
            </a:xfrm>
            <a:custGeom>
              <a:avLst/>
              <a:gdLst/>
              <a:ahLst/>
              <a:cxnLst/>
              <a:rect l="l" t="t" r="r" b="b"/>
              <a:pathLst>
                <a:path w="4525" h="11705" extrusionOk="0">
                  <a:moveTo>
                    <a:pt x="2679" y="0"/>
                  </a:moveTo>
                  <a:lnTo>
                    <a:pt x="1" y="3346"/>
                  </a:lnTo>
                  <a:lnTo>
                    <a:pt x="1" y="7859"/>
                  </a:lnTo>
                  <a:lnTo>
                    <a:pt x="3013" y="11704"/>
                  </a:lnTo>
                  <a:lnTo>
                    <a:pt x="4525" y="11704"/>
                  </a:lnTo>
                  <a:lnTo>
                    <a:pt x="4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57" name="Google Shape;657;p32"/>
            <p:cNvSpPr/>
            <p:nvPr/>
          </p:nvSpPr>
          <p:spPr>
            <a:xfrm>
              <a:off x="5801081" y="2373067"/>
              <a:ext cx="110122" cy="633733"/>
            </a:xfrm>
            <a:custGeom>
              <a:avLst/>
              <a:gdLst/>
              <a:ahLst/>
              <a:cxnLst/>
              <a:rect l="l" t="t" r="r" b="b"/>
              <a:pathLst>
                <a:path w="2847" h="16384" extrusionOk="0">
                  <a:moveTo>
                    <a:pt x="1429" y="1"/>
                  </a:moveTo>
                  <a:cubicBezTo>
                    <a:pt x="644" y="1"/>
                    <a:pt x="1" y="644"/>
                    <a:pt x="1" y="1430"/>
                  </a:cubicBezTo>
                  <a:lnTo>
                    <a:pt x="1" y="14967"/>
                  </a:lnTo>
                  <a:cubicBezTo>
                    <a:pt x="1" y="15753"/>
                    <a:pt x="644" y="16384"/>
                    <a:pt x="1429" y="16384"/>
                  </a:cubicBezTo>
                  <a:cubicBezTo>
                    <a:pt x="2215" y="16384"/>
                    <a:pt x="2846" y="15753"/>
                    <a:pt x="2846" y="14967"/>
                  </a:cubicBezTo>
                  <a:lnTo>
                    <a:pt x="2846" y="1430"/>
                  </a:lnTo>
                  <a:cubicBezTo>
                    <a:pt x="2846" y="644"/>
                    <a:pt x="2215" y="1"/>
                    <a:pt x="142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58" name="Google Shape;658;p32"/>
            <p:cNvSpPr/>
            <p:nvPr/>
          </p:nvSpPr>
          <p:spPr>
            <a:xfrm>
              <a:off x="5801081" y="2792622"/>
              <a:ext cx="110122" cy="214171"/>
            </a:xfrm>
            <a:custGeom>
              <a:avLst/>
              <a:gdLst/>
              <a:ahLst/>
              <a:cxnLst/>
              <a:rect l="l" t="t" r="r" b="b"/>
              <a:pathLst>
                <a:path w="2847" h="5537" extrusionOk="0">
                  <a:moveTo>
                    <a:pt x="1" y="1"/>
                  </a:moveTo>
                  <a:lnTo>
                    <a:pt x="1" y="4108"/>
                  </a:lnTo>
                  <a:cubicBezTo>
                    <a:pt x="1" y="4894"/>
                    <a:pt x="644" y="5537"/>
                    <a:pt x="1429" y="5537"/>
                  </a:cubicBezTo>
                  <a:cubicBezTo>
                    <a:pt x="2215" y="5537"/>
                    <a:pt x="2846" y="4894"/>
                    <a:pt x="2846" y="4108"/>
                  </a:cubicBezTo>
                  <a:lnTo>
                    <a:pt x="2846" y="834"/>
                  </a:lnTo>
                  <a:cubicBezTo>
                    <a:pt x="2787" y="837"/>
                    <a:pt x="2727" y="838"/>
                    <a:pt x="2668" y="838"/>
                  </a:cubicBezTo>
                  <a:cubicBezTo>
                    <a:pt x="2489" y="838"/>
                    <a:pt x="2310" y="825"/>
                    <a:pt x="2132" y="798"/>
                  </a:cubicBezTo>
                  <a:cubicBezTo>
                    <a:pt x="1370" y="691"/>
                    <a:pt x="644" y="417"/>
                    <a:pt x="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59" name="Google Shape;659;p32"/>
            <p:cNvSpPr/>
            <p:nvPr/>
          </p:nvSpPr>
          <p:spPr>
            <a:xfrm>
              <a:off x="3720449" y="3271549"/>
              <a:ext cx="148763" cy="94457"/>
            </a:xfrm>
            <a:custGeom>
              <a:avLst/>
              <a:gdLst/>
              <a:ahLst/>
              <a:cxnLst/>
              <a:rect l="l" t="t" r="r" b="b"/>
              <a:pathLst>
                <a:path w="3846" h="2442" extrusionOk="0">
                  <a:moveTo>
                    <a:pt x="457" y="1"/>
                  </a:moveTo>
                  <a:cubicBezTo>
                    <a:pt x="204" y="1"/>
                    <a:pt x="0" y="222"/>
                    <a:pt x="0" y="477"/>
                  </a:cubicBezTo>
                  <a:lnTo>
                    <a:pt x="0" y="1966"/>
                  </a:lnTo>
                  <a:cubicBezTo>
                    <a:pt x="0" y="2227"/>
                    <a:pt x="215" y="2442"/>
                    <a:pt x="476" y="2442"/>
                  </a:cubicBezTo>
                  <a:lnTo>
                    <a:pt x="3846" y="2442"/>
                  </a:lnTo>
                  <a:lnTo>
                    <a:pt x="3846" y="1"/>
                  </a:lnTo>
                  <a:lnTo>
                    <a:pt x="476" y="1"/>
                  </a:lnTo>
                  <a:cubicBezTo>
                    <a:pt x="470" y="1"/>
                    <a:pt x="463" y="1"/>
                    <a:pt x="45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0" name="Google Shape;660;p32"/>
            <p:cNvSpPr/>
            <p:nvPr/>
          </p:nvSpPr>
          <p:spPr>
            <a:xfrm>
              <a:off x="3895434" y="3518865"/>
              <a:ext cx="47035" cy="47035"/>
            </a:xfrm>
            <a:custGeom>
              <a:avLst/>
              <a:gdLst/>
              <a:ahLst/>
              <a:cxnLst/>
              <a:rect l="l" t="t" r="r" b="b"/>
              <a:pathLst>
                <a:path w="1216" h="1216" extrusionOk="0">
                  <a:moveTo>
                    <a:pt x="1" y="1"/>
                  </a:moveTo>
                  <a:lnTo>
                    <a:pt x="1" y="1215"/>
                  </a:lnTo>
                  <a:lnTo>
                    <a:pt x="941" y="1215"/>
                  </a:lnTo>
                  <a:cubicBezTo>
                    <a:pt x="1096" y="1215"/>
                    <a:pt x="1215" y="1096"/>
                    <a:pt x="1215" y="953"/>
                  </a:cubicBezTo>
                  <a:lnTo>
                    <a:pt x="1215" y="275"/>
                  </a:lnTo>
                  <a:cubicBezTo>
                    <a:pt x="1215" y="120"/>
                    <a:pt x="1096" y="1"/>
                    <a:pt x="94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1" name="Google Shape;661;p32"/>
            <p:cNvSpPr/>
            <p:nvPr/>
          </p:nvSpPr>
          <p:spPr>
            <a:xfrm>
              <a:off x="3853544" y="3577348"/>
              <a:ext cx="41929" cy="129462"/>
            </a:xfrm>
            <a:custGeom>
              <a:avLst/>
              <a:gdLst/>
              <a:ahLst/>
              <a:cxnLst/>
              <a:rect l="l" t="t" r="r" b="b"/>
              <a:pathLst>
                <a:path w="1084" h="3347" extrusionOk="0">
                  <a:moveTo>
                    <a:pt x="0" y="1"/>
                  </a:moveTo>
                  <a:lnTo>
                    <a:pt x="0" y="3346"/>
                  </a:lnTo>
                  <a:lnTo>
                    <a:pt x="1084" y="3346"/>
                  </a:lnTo>
                  <a:lnTo>
                    <a:pt x="108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2" name="Google Shape;662;p32"/>
            <p:cNvSpPr/>
            <p:nvPr/>
          </p:nvSpPr>
          <p:spPr>
            <a:xfrm>
              <a:off x="3853544" y="3606357"/>
              <a:ext cx="41929" cy="18025"/>
            </a:xfrm>
            <a:custGeom>
              <a:avLst/>
              <a:gdLst/>
              <a:ahLst/>
              <a:cxnLst/>
              <a:rect l="l" t="t" r="r" b="b"/>
              <a:pathLst>
                <a:path w="1084" h="466" extrusionOk="0">
                  <a:moveTo>
                    <a:pt x="0" y="1"/>
                  </a:moveTo>
                  <a:lnTo>
                    <a:pt x="0" y="465"/>
                  </a:lnTo>
                  <a:lnTo>
                    <a:pt x="1084" y="465"/>
                  </a:lnTo>
                  <a:lnTo>
                    <a:pt x="108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3" name="Google Shape;663;p32"/>
            <p:cNvSpPr/>
            <p:nvPr/>
          </p:nvSpPr>
          <p:spPr>
            <a:xfrm>
              <a:off x="3827745" y="3365965"/>
              <a:ext cx="90279" cy="240435"/>
            </a:xfrm>
            <a:custGeom>
              <a:avLst/>
              <a:gdLst/>
              <a:ahLst/>
              <a:cxnLst/>
              <a:rect l="l" t="t" r="r" b="b"/>
              <a:pathLst>
                <a:path w="2334" h="6216" extrusionOk="0">
                  <a:moveTo>
                    <a:pt x="0" y="1"/>
                  </a:moveTo>
                  <a:lnTo>
                    <a:pt x="0" y="5728"/>
                  </a:lnTo>
                  <a:cubicBezTo>
                    <a:pt x="0" y="6002"/>
                    <a:pt x="215" y="6216"/>
                    <a:pt x="489" y="6216"/>
                  </a:cubicBezTo>
                  <a:lnTo>
                    <a:pt x="1846" y="6216"/>
                  </a:lnTo>
                  <a:cubicBezTo>
                    <a:pt x="2120" y="6216"/>
                    <a:pt x="2334" y="6002"/>
                    <a:pt x="2334" y="5728"/>
                  </a:cubicBezTo>
                  <a:lnTo>
                    <a:pt x="23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4" name="Google Shape;664;p32"/>
            <p:cNvSpPr/>
            <p:nvPr/>
          </p:nvSpPr>
          <p:spPr>
            <a:xfrm>
              <a:off x="3849831" y="2235833"/>
              <a:ext cx="45642" cy="240435"/>
            </a:xfrm>
            <a:custGeom>
              <a:avLst/>
              <a:gdLst/>
              <a:ahLst/>
              <a:cxnLst/>
              <a:rect l="l" t="t" r="r" b="b"/>
              <a:pathLst>
                <a:path w="1180" h="6216" extrusionOk="0">
                  <a:moveTo>
                    <a:pt x="596" y="1"/>
                  </a:moveTo>
                  <a:cubicBezTo>
                    <a:pt x="275" y="1"/>
                    <a:pt x="1" y="263"/>
                    <a:pt x="13" y="584"/>
                  </a:cubicBezTo>
                  <a:lnTo>
                    <a:pt x="13" y="6216"/>
                  </a:lnTo>
                  <a:lnTo>
                    <a:pt x="1180" y="6216"/>
                  </a:lnTo>
                  <a:lnTo>
                    <a:pt x="1180" y="584"/>
                  </a:lnTo>
                  <a:cubicBezTo>
                    <a:pt x="1180" y="263"/>
                    <a:pt x="918" y="1"/>
                    <a:pt x="59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 name="Google Shape;665;p32"/>
            <p:cNvSpPr/>
            <p:nvPr/>
          </p:nvSpPr>
          <p:spPr>
            <a:xfrm>
              <a:off x="3827281" y="2282364"/>
              <a:ext cx="90743" cy="240435"/>
            </a:xfrm>
            <a:custGeom>
              <a:avLst/>
              <a:gdLst/>
              <a:ahLst/>
              <a:cxnLst/>
              <a:rect l="l" t="t" r="r" b="b"/>
              <a:pathLst>
                <a:path w="2346" h="6216" extrusionOk="0">
                  <a:moveTo>
                    <a:pt x="536" y="0"/>
                  </a:moveTo>
                  <a:cubicBezTo>
                    <a:pt x="239" y="0"/>
                    <a:pt x="0" y="239"/>
                    <a:pt x="0" y="536"/>
                  </a:cubicBezTo>
                  <a:lnTo>
                    <a:pt x="0" y="5680"/>
                  </a:lnTo>
                  <a:cubicBezTo>
                    <a:pt x="0" y="5977"/>
                    <a:pt x="239" y="6215"/>
                    <a:pt x="536" y="6215"/>
                  </a:cubicBezTo>
                  <a:lnTo>
                    <a:pt x="1810" y="6215"/>
                  </a:lnTo>
                  <a:cubicBezTo>
                    <a:pt x="2108" y="6215"/>
                    <a:pt x="2346" y="5977"/>
                    <a:pt x="2346" y="5680"/>
                  </a:cubicBezTo>
                  <a:lnTo>
                    <a:pt x="2346" y="536"/>
                  </a:lnTo>
                  <a:cubicBezTo>
                    <a:pt x="2346" y="239"/>
                    <a:pt x="2108" y="0"/>
                    <a:pt x="18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6" name="Google Shape;666;p32"/>
            <p:cNvSpPr/>
            <p:nvPr/>
          </p:nvSpPr>
          <p:spPr>
            <a:xfrm>
              <a:off x="3866425" y="3726108"/>
              <a:ext cx="15704" cy="79719"/>
            </a:xfrm>
            <a:custGeom>
              <a:avLst/>
              <a:gdLst/>
              <a:ahLst/>
              <a:cxnLst/>
              <a:rect l="l" t="t" r="r" b="b"/>
              <a:pathLst>
                <a:path w="406" h="2061" extrusionOk="0">
                  <a:moveTo>
                    <a:pt x="1" y="0"/>
                  </a:moveTo>
                  <a:lnTo>
                    <a:pt x="1" y="2060"/>
                  </a:lnTo>
                  <a:lnTo>
                    <a:pt x="405" y="1513"/>
                  </a:lnTo>
                  <a:lnTo>
                    <a:pt x="405"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7" name="Google Shape;667;p32"/>
            <p:cNvSpPr/>
            <p:nvPr/>
          </p:nvSpPr>
          <p:spPr>
            <a:xfrm>
              <a:off x="3846621" y="3706769"/>
              <a:ext cx="55312" cy="38719"/>
            </a:xfrm>
            <a:custGeom>
              <a:avLst/>
              <a:gdLst/>
              <a:ahLst/>
              <a:cxnLst/>
              <a:rect l="l" t="t" r="r" b="b"/>
              <a:pathLst>
                <a:path w="1430" h="1001" extrusionOk="0">
                  <a:moveTo>
                    <a:pt x="143" y="0"/>
                  </a:moveTo>
                  <a:cubicBezTo>
                    <a:pt x="60" y="0"/>
                    <a:pt x="1" y="60"/>
                    <a:pt x="1" y="131"/>
                  </a:cubicBezTo>
                  <a:lnTo>
                    <a:pt x="1" y="870"/>
                  </a:lnTo>
                  <a:cubicBezTo>
                    <a:pt x="1" y="941"/>
                    <a:pt x="60" y="1001"/>
                    <a:pt x="143" y="1001"/>
                  </a:cubicBezTo>
                  <a:lnTo>
                    <a:pt x="1286" y="1001"/>
                  </a:lnTo>
                  <a:cubicBezTo>
                    <a:pt x="1370" y="1001"/>
                    <a:pt x="1429" y="941"/>
                    <a:pt x="1429" y="870"/>
                  </a:cubicBezTo>
                  <a:lnTo>
                    <a:pt x="1429" y="131"/>
                  </a:lnTo>
                  <a:cubicBezTo>
                    <a:pt x="1429" y="60"/>
                    <a:pt x="1370" y="0"/>
                    <a:pt x="128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8" name="Google Shape;668;p32"/>
            <p:cNvSpPr/>
            <p:nvPr/>
          </p:nvSpPr>
          <p:spPr>
            <a:xfrm>
              <a:off x="4856109" y="3467615"/>
              <a:ext cx="870880" cy="207866"/>
            </a:xfrm>
            <a:custGeom>
              <a:avLst/>
              <a:gdLst/>
              <a:ahLst/>
              <a:cxnLst/>
              <a:rect l="l" t="t" r="r" b="b"/>
              <a:pathLst>
                <a:path w="22515" h="5374" extrusionOk="0">
                  <a:moveTo>
                    <a:pt x="17311" y="0"/>
                  </a:moveTo>
                  <a:cubicBezTo>
                    <a:pt x="3239" y="0"/>
                    <a:pt x="0" y="3588"/>
                    <a:pt x="0" y="3588"/>
                  </a:cubicBezTo>
                  <a:lnTo>
                    <a:pt x="4548" y="5374"/>
                  </a:lnTo>
                  <a:lnTo>
                    <a:pt x="22515" y="1909"/>
                  </a:lnTo>
                  <a:lnTo>
                    <a:pt x="22265" y="135"/>
                  </a:lnTo>
                  <a:cubicBezTo>
                    <a:pt x="20481" y="42"/>
                    <a:pt x="18833" y="0"/>
                    <a:pt x="1731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69" name="Google Shape;669;p32"/>
            <p:cNvSpPr/>
            <p:nvPr/>
          </p:nvSpPr>
          <p:spPr>
            <a:xfrm>
              <a:off x="3772473" y="2350517"/>
              <a:ext cx="2058163" cy="1461756"/>
            </a:xfrm>
            <a:custGeom>
              <a:avLst/>
              <a:gdLst/>
              <a:ahLst/>
              <a:cxnLst/>
              <a:rect l="l" t="t" r="r" b="b"/>
              <a:pathLst>
                <a:path w="53210" h="37791" extrusionOk="0">
                  <a:moveTo>
                    <a:pt x="1263" y="1"/>
                  </a:moveTo>
                  <a:cubicBezTo>
                    <a:pt x="560" y="1"/>
                    <a:pt x="1" y="560"/>
                    <a:pt x="1" y="1263"/>
                  </a:cubicBezTo>
                  <a:lnTo>
                    <a:pt x="1" y="26754"/>
                  </a:lnTo>
                  <a:cubicBezTo>
                    <a:pt x="1" y="27302"/>
                    <a:pt x="441" y="27754"/>
                    <a:pt x="1001" y="27754"/>
                  </a:cubicBezTo>
                  <a:lnTo>
                    <a:pt x="4394" y="27754"/>
                  </a:lnTo>
                  <a:cubicBezTo>
                    <a:pt x="4763" y="27754"/>
                    <a:pt x="5061" y="27456"/>
                    <a:pt x="5073" y="27087"/>
                  </a:cubicBezTo>
                  <a:cubicBezTo>
                    <a:pt x="5168" y="24718"/>
                    <a:pt x="5418" y="22360"/>
                    <a:pt x="5799" y="20015"/>
                  </a:cubicBezTo>
                  <a:cubicBezTo>
                    <a:pt x="6240" y="17431"/>
                    <a:pt x="6859" y="14967"/>
                    <a:pt x="7644" y="13681"/>
                  </a:cubicBezTo>
                  <a:cubicBezTo>
                    <a:pt x="8597" y="12121"/>
                    <a:pt x="10288" y="11181"/>
                    <a:pt x="12109" y="11181"/>
                  </a:cubicBezTo>
                  <a:lnTo>
                    <a:pt x="31350" y="11181"/>
                  </a:lnTo>
                  <a:cubicBezTo>
                    <a:pt x="33410" y="11181"/>
                    <a:pt x="35076" y="12835"/>
                    <a:pt x="35076" y="14895"/>
                  </a:cubicBezTo>
                  <a:lnTo>
                    <a:pt x="35076" y="17848"/>
                  </a:lnTo>
                  <a:cubicBezTo>
                    <a:pt x="35076" y="21098"/>
                    <a:pt x="34255" y="24301"/>
                    <a:pt x="32695" y="27147"/>
                  </a:cubicBezTo>
                  <a:cubicBezTo>
                    <a:pt x="30588" y="30969"/>
                    <a:pt x="28016" y="37791"/>
                    <a:pt x="28016" y="37791"/>
                  </a:cubicBezTo>
                  <a:lnTo>
                    <a:pt x="53210" y="37791"/>
                  </a:lnTo>
                  <a:lnTo>
                    <a:pt x="53210" y="36017"/>
                  </a:lnTo>
                  <a:cubicBezTo>
                    <a:pt x="50495" y="33302"/>
                    <a:pt x="48971" y="29623"/>
                    <a:pt x="48971" y="25789"/>
                  </a:cubicBezTo>
                  <a:lnTo>
                    <a:pt x="48971" y="6990"/>
                  </a:lnTo>
                  <a:cubicBezTo>
                    <a:pt x="48971" y="3715"/>
                    <a:pt x="46316" y="1060"/>
                    <a:pt x="43042" y="1060"/>
                  </a:cubicBezTo>
                  <a:lnTo>
                    <a:pt x="41982" y="1060"/>
                  </a:lnTo>
                  <a:cubicBezTo>
                    <a:pt x="37482" y="1060"/>
                    <a:pt x="33017" y="1679"/>
                    <a:pt x="28695" y="2906"/>
                  </a:cubicBezTo>
                  <a:lnTo>
                    <a:pt x="22658" y="4608"/>
                  </a:lnTo>
                  <a:cubicBezTo>
                    <a:pt x="21610" y="4906"/>
                    <a:pt x="20527" y="5061"/>
                    <a:pt x="19432" y="5061"/>
                  </a:cubicBezTo>
                  <a:lnTo>
                    <a:pt x="15324" y="5061"/>
                  </a:lnTo>
                  <a:cubicBezTo>
                    <a:pt x="13228" y="5061"/>
                    <a:pt x="11181" y="4513"/>
                    <a:pt x="9371" y="3453"/>
                  </a:cubicBezTo>
                  <a:lnTo>
                    <a:pt x="5287" y="1072"/>
                  </a:lnTo>
                  <a:cubicBezTo>
                    <a:pt x="4061" y="370"/>
                    <a:pt x="2680" y="1"/>
                    <a:pt x="12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0" name="Google Shape;670;p32"/>
            <p:cNvSpPr/>
            <p:nvPr/>
          </p:nvSpPr>
          <p:spPr>
            <a:xfrm>
              <a:off x="3772473" y="2813818"/>
              <a:ext cx="361116" cy="610216"/>
            </a:xfrm>
            <a:custGeom>
              <a:avLst/>
              <a:gdLst/>
              <a:ahLst/>
              <a:cxnLst/>
              <a:rect l="l" t="t" r="r" b="b"/>
              <a:pathLst>
                <a:path w="9336" h="15776" extrusionOk="0">
                  <a:moveTo>
                    <a:pt x="9335" y="0"/>
                  </a:moveTo>
                  <a:cubicBezTo>
                    <a:pt x="8061" y="298"/>
                    <a:pt x="6871" y="774"/>
                    <a:pt x="5859" y="1512"/>
                  </a:cubicBezTo>
                  <a:cubicBezTo>
                    <a:pt x="3715" y="3084"/>
                    <a:pt x="2275" y="6132"/>
                    <a:pt x="1417" y="8561"/>
                  </a:cubicBezTo>
                  <a:cubicBezTo>
                    <a:pt x="775" y="10454"/>
                    <a:pt x="310" y="12395"/>
                    <a:pt x="1" y="14371"/>
                  </a:cubicBezTo>
                  <a:lnTo>
                    <a:pt x="1" y="14776"/>
                  </a:lnTo>
                  <a:cubicBezTo>
                    <a:pt x="1" y="15324"/>
                    <a:pt x="441" y="15776"/>
                    <a:pt x="1001" y="15776"/>
                  </a:cubicBezTo>
                  <a:lnTo>
                    <a:pt x="4394" y="15776"/>
                  </a:lnTo>
                  <a:cubicBezTo>
                    <a:pt x="4763" y="15776"/>
                    <a:pt x="5061" y="15478"/>
                    <a:pt x="5073" y="15109"/>
                  </a:cubicBezTo>
                  <a:cubicBezTo>
                    <a:pt x="5168" y="12740"/>
                    <a:pt x="5418" y="10382"/>
                    <a:pt x="5799" y="8037"/>
                  </a:cubicBezTo>
                  <a:cubicBezTo>
                    <a:pt x="6240" y="5453"/>
                    <a:pt x="6859" y="2989"/>
                    <a:pt x="7644" y="1703"/>
                  </a:cubicBezTo>
                  <a:cubicBezTo>
                    <a:pt x="8073" y="1012"/>
                    <a:pt x="8645" y="429"/>
                    <a:pt x="933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71" name="Google Shape;671;p32"/>
            <p:cNvSpPr/>
            <p:nvPr/>
          </p:nvSpPr>
          <p:spPr>
            <a:xfrm>
              <a:off x="4856109" y="3133889"/>
              <a:ext cx="974504" cy="678370"/>
            </a:xfrm>
            <a:custGeom>
              <a:avLst/>
              <a:gdLst/>
              <a:ahLst/>
              <a:cxnLst/>
              <a:rect l="l" t="t" r="r" b="b"/>
              <a:pathLst>
                <a:path w="25194" h="17538" extrusionOk="0">
                  <a:moveTo>
                    <a:pt x="6906" y="0"/>
                  </a:moveTo>
                  <a:cubicBezTo>
                    <a:pt x="6608" y="2417"/>
                    <a:pt x="5846" y="4751"/>
                    <a:pt x="4679" y="6894"/>
                  </a:cubicBezTo>
                  <a:cubicBezTo>
                    <a:pt x="2572" y="10716"/>
                    <a:pt x="0" y="17538"/>
                    <a:pt x="0" y="17538"/>
                  </a:cubicBezTo>
                  <a:lnTo>
                    <a:pt x="25194" y="17538"/>
                  </a:lnTo>
                  <a:lnTo>
                    <a:pt x="25194" y="15764"/>
                  </a:lnTo>
                  <a:cubicBezTo>
                    <a:pt x="23955" y="14526"/>
                    <a:pt x="22955" y="13085"/>
                    <a:pt x="22229" y="11490"/>
                  </a:cubicBezTo>
                  <a:cubicBezTo>
                    <a:pt x="21623" y="11556"/>
                    <a:pt x="21016" y="11592"/>
                    <a:pt x="20410" y="11592"/>
                  </a:cubicBezTo>
                  <a:cubicBezTo>
                    <a:pt x="20254" y="11592"/>
                    <a:pt x="20099" y="11590"/>
                    <a:pt x="19943" y="11585"/>
                  </a:cubicBezTo>
                  <a:cubicBezTo>
                    <a:pt x="16335" y="11478"/>
                    <a:pt x="12668" y="10204"/>
                    <a:pt x="10239" y="7549"/>
                  </a:cubicBezTo>
                  <a:cubicBezTo>
                    <a:pt x="8394" y="5536"/>
                    <a:pt x="7382" y="2869"/>
                    <a:pt x="6941" y="191"/>
                  </a:cubicBezTo>
                  <a:cubicBezTo>
                    <a:pt x="6929" y="131"/>
                    <a:pt x="6906" y="60"/>
                    <a:pt x="690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72" name="Google Shape;672;p32"/>
            <p:cNvSpPr/>
            <p:nvPr/>
          </p:nvSpPr>
          <p:spPr>
            <a:xfrm>
              <a:off x="5286686" y="2902703"/>
              <a:ext cx="230765" cy="231229"/>
            </a:xfrm>
            <a:custGeom>
              <a:avLst/>
              <a:gdLst/>
              <a:ahLst/>
              <a:cxnLst/>
              <a:rect l="l" t="t" r="r" b="b"/>
              <a:pathLst>
                <a:path w="5966" h="5978" extrusionOk="0">
                  <a:moveTo>
                    <a:pt x="2989" y="0"/>
                  </a:moveTo>
                  <a:cubicBezTo>
                    <a:pt x="1334" y="0"/>
                    <a:pt x="0" y="1334"/>
                    <a:pt x="0" y="2989"/>
                  </a:cubicBezTo>
                  <a:cubicBezTo>
                    <a:pt x="0" y="4632"/>
                    <a:pt x="1334" y="5977"/>
                    <a:pt x="2989" y="5977"/>
                  </a:cubicBezTo>
                  <a:cubicBezTo>
                    <a:pt x="4632" y="5977"/>
                    <a:pt x="5965" y="4632"/>
                    <a:pt x="5965" y="2989"/>
                  </a:cubicBezTo>
                  <a:cubicBezTo>
                    <a:pt x="5965" y="1334"/>
                    <a:pt x="4632" y="0"/>
                    <a:pt x="298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73" name="Google Shape;673;p32"/>
            <p:cNvSpPr/>
            <p:nvPr/>
          </p:nvSpPr>
          <p:spPr>
            <a:xfrm>
              <a:off x="5286686" y="2868627"/>
              <a:ext cx="230765" cy="231190"/>
            </a:xfrm>
            <a:custGeom>
              <a:avLst/>
              <a:gdLst/>
              <a:ahLst/>
              <a:cxnLst/>
              <a:rect l="l" t="t" r="r" b="b"/>
              <a:pathLst>
                <a:path w="5966" h="5977" extrusionOk="0">
                  <a:moveTo>
                    <a:pt x="2989" y="0"/>
                  </a:moveTo>
                  <a:cubicBezTo>
                    <a:pt x="1334" y="0"/>
                    <a:pt x="0" y="1334"/>
                    <a:pt x="0" y="2989"/>
                  </a:cubicBezTo>
                  <a:cubicBezTo>
                    <a:pt x="0" y="4632"/>
                    <a:pt x="1334" y="5977"/>
                    <a:pt x="2989" y="5977"/>
                  </a:cubicBezTo>
                  <a:cubicBezTo>
                    <a:pt x="4632" y="5977"/>
                    <a:pt x="5965" y="4632"/>
                    <a:pt x="5965" y="2989"/>
                  </a:cubicBezTo>
                  <a:cubicBezTo>
                    <a:pt x="5965" y="1334"/>
                    <a:pt x="4632" y="0"/>
                    <a:pt x="29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74" name="Google Shape;674;p32"/>
            <p:cNvSpPr/>
            <p:nvPr/>
          </p:nvSpPr>
          <p:spPr>
            <a:xfrm>
              <a:off x="5335035" y="2916976"/>
              <a:ext cx="134065" cy="134490"/>
            </a:xfrm>
            <a:custGeom>
              <a:avLst/>
              <a:gdLst/>
              <a:ahLst/>
              <a:cxnLst/>
              <a:rect l="l" t="t" r="r" b="b"/>
              <a:pathLst>
                <a:path w="3466" h="3477" extrusionOk="0">
                  <a:moveTo>
                    <a:pt x="1739" y="0"/>
                  </a:moveTo>
                  <a:cubicBezTo>
                    <a:pt x="774" y="0"/>
                    <a:pt x="1" y="774"/>
                    <a:pt x="1" y="1739"/>
                  </a:cubicBezTo>
                  <a:cubicBezTo>
                    <a:pt x="1" y="2691"/>
                    <a:pt x="774" y="3477"/>
                    <a:pt x="1739" y="3477"/>
                  </a:cubicBezTo>
                  <a:cubicBezTo>
                    <a:pt x="2691" y="3477"/>
                    <a:pt x="3465" y="2691"/>
                    <a:pt x="3465" y="1739"/>
                  </a:cubicBezTo>
                  <a:cubicBezTo>
                    <a:pt x="3465" y="774"/>
                    <a:pt x="2691" y="0"/>
                    <a:pt x="173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75" name="Google Shape;675;p32"/>
            <p:cNvSpPr/>
            <p:nvPr/>
          </p:nvSpPr>
          <p:spPr>
            <a:xfrm>
              <a:off x="5328576" y="2916976"/>
              <a:ext cx="146520" cy="78791"/>
            </a:xfrm>
            <a:custGeom>
              <a:avLst/>
              <a:gdLst/>
              <a:ahLst/>
              <a:cxnLst/>
              <a:rect l="l" t="t" r="r" b="b"/>
              <a:pathLst>
                <a:path w="3788" h="2037" extrusionOk="0">
                  <a:moveTo>
                    <a:pt x="1894" y="0"/>
                  </a:moveTo>
                  <a:cubicBezTo>
                    <a:pt x="822" y="0"/>
                    <a:pt x="1" y="965"/>
                    <a:pt x="191" y="2036"/>
                  </a:cubicBezTo>
                  <a:cubicBezTo>
                    <a:pt x="334" y="1191"/>
                    <a:pt x="1049" y="584"/>
                    <a:pt x="1906" y="584"/>
                  </a:cubicBezTo>
                  <a:cubicBezTo>
                    <a:pt x="2739" y="584"/>
                    <a:pt x="3466" y="1203"/>
                    <a:pt x="3608" y="2036"/>
                  </a:cubicBezTo>
                  <a:cubicBezTo>
                    <a:pt x="3787" y="965"/>
                    <a:pt x="2977" y="0"/>
                    <a:pt x="189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76" name="Google Shape;676;p32"/>
            <p:cNvSpPr/>
            <p:nvPr/>
          </p:nvSpPr>
          <p:spPr>
            <a:xfrm>
              <a:off x="4841373" y="3472836"/>
              <a:ext cx="909560" cy="247784"/>
            </a:xfrm>
            <a:custGeom>
              <a:avLst/>
              <a:gdLst/>
              <a:ahLst/>
              <a:cxnLst/>
              <a:rect l="l" t="t" r="r" b="b"/>
              <a:pathLst>
                <a:path w="23515" h="6406" extrusionOk="0">
                  <a:moveTo>
                    <a:pt x="22646" y="0"/>
                  </a:moveTo>
                  <a:cubicBezTo>
                    <a:pt x="18301" y="3293"/>
                    <a:pt x="12325" y="4069"/>
                    <a:pt x="7659" y="4069"/>
                  </a:cubicBezTo>
                  <a:cubicBezTo>
                    <a:pt x="3500" y="4069"/>
                    <a:pt x="381" y="3453"/>
                    <a:pt x="381" y="3453"/>
                  </a:cubicBezTo>
                  <a:lnTo>
                    <a:pt x="0" y="5751"/>
                  </a:lnTo>
                  <a:lnTo>
                    <a:pt x="1488" y="5977"/>
                  </a:lnTo>
                  <a:cubicBezTo>
                    <a:pt x="4095" y="6279"/>
                    <a:pt x="6425" y="6406"/>
                    <a:pt x="8501" y="6406"/>
                  </a:cubicBezTo>
                  <a:cubicBezTo>
                    <a:pt x="19702" y="6406"/>
                    <a:pt x="23515" y="2703"/>
                    <a:pt x="23515" y="2703"/>
                  </a:cubicBezTo>
                  <a:lnTo>
                    <a:pt x="22646"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677" name="Google Shape;677;p32"/>
          <p:cNvSpPr/>
          <p:nvPr/>
        </p:nvSpPr>
        <p:spPr>
          <a:xfrm rot="-1312401">
            <a:off x="344398" y="3625165"/>
            <a:ext cx="1817447" cy="1073419"/>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678" name="Google Shape;678;p32"/>
          <p:cNvGrpSpPr/>
          <p:nvPr/>
        </p:nvGrpSpPr>
        <p:grpSpPr>
          <a:xfrm>
            <a:off x="7332099" y="539703"/>
            <a:ext cx="544488" cy="524176"/>
            <a:chOff x="6477600" y="1197900"/>
            <a:chExt cx="458400" cy="441300"/>
          </a:xfrm>
        </p:grpSpPr>
        <p:sp>
          <p:nvSpPr>
            <p:cNvPr id="679" name="Google Shape;679;p32"/>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 name="Google Shape;680;p32"/>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1" name="Google Shape;681;p32"/>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82" name="Google Shape;682;p32"/>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83" name="Google Shape;683;p32"/>
          <p:cNvGrpSpPr/>
          <p:nvPr/>
        </p:nvGrpSpPr>
        <p:grpSpPr>
          <a:xfrm>
            <a:off x="7814554" y="1063884"/>
            <a:ext cx="474853" cy="456917"/>
            <a:chOff x="7113975" y="1230050"/>
            <a:chExt cx="399775" cy="384675"/>
          </a:xfrm>
        </p:grpSpPr>
        <p:sp>
          <p:nvSpPr>
            <p:cNvPr id="684" name="Google Shape;684;p32"/>
            <p:cNvSpPr/>
            <p:nvPr/>
          </p:nvSpPr>
          <p:spPr>
            <a:xfrm>
              <a:off x="7113975" y="1230050"/>
              <a:ext cx="399775" cy="384675"/>
            </a:xfrm>
            <a:custGeom>
              <a:avLst/>
              <a:gdLst/>
              <a:ahLst/>
              <a:cxnLst/>
              <a:rect l="l" t="t" r="r" b="b"/>
              <a:pathLst>
                <a:path w="15991" h="15387" extrusionOk="0">
                  <a:moveTo>
                    <a:pt x="6037" y="6494"/>
                  </a:moveTo>
                  <a:cubicBezTo>
                    <a:pt x="6653" y="6494"/>
                    <a:pt x="7240" y="6968"/>
                    <a:pt x="7240" y="7692"/>
                  </a:cubicBezTo>
                  <a:cubicBezTo>
                    <a:pt x="7240" y="8358"/>
                    <a:pt x="6704" y="8894"/>
                    <a:pt x="6049" y="8894"/>
                  </a:cubicBezTo>
                  <a:cubicBezTo>
                    <a:pt x="4978" y="8894"/>
                    <a:pt x="4442" y="7596"/>
                    <a:pt x="5192" y="6846"/>
                  </a:cubicBezTo>
                  <a:cubicBezTo>
                    <a:pt x="5439" y="6603"/>
                    <a:pt x="5741" y="6494"/>
                    <a:pt x="6037" y="6494"/>
                  </a:cubicBezTo>
                  <a:close/>
                  <a:moveTo>
                    <a:pt x="10556" y="6494"/>
                  </a:moveTo>
                  <a:cubicBezTo>
                    <a:pt x="11172" y="6494"/>
                    <a:pt x="11764" y="6968"/>
                    <a:pt x="11764" y="7692"/>
                  </a:cubicBezTo>
                  <a:cubicBezTo>
                    <a:pt x="11764" y="8358"/>
                    <a:pt x="11216" y="8894"/>
                    <a:pt x="10562" y="8894"/>
                  </a:cubicBezTo>
                  <a:cubicBezTo>
                    <a:pt x="9490" y="8894"/>
                    <a:pt x="8954" y="7596"/>
                    <a:pt x="9716" y="6846"/>
                  </a:cubicBezTo>
                  <a:cubicBezTo>
                    <a:pt x="9960" y="6603"/>
                    <a:pt x="10260" y="6494"/>
                    <a:pt x="10556" y="6494"/>
                  </a:cubicBezTo>
                  <a:close/>
                  <a:moveTo>
                    <a:pt x="8299" y="0"/>
                  </a:moveTo>
                  <a:cubicBezTo>
                    <a:pt x="5192" y="0"/>
                    <a:pt x="2382" y="1881"/>
                    <a:pt x="1191" y="4751"/>
                  </a:cubicBezTo>
                  <a:cubicBezTo>
                    <a:pt x="1" y="7620"/>
                    <a:pt x="667" y="10930"/>
                    <a:pt x="2858" y="13133"/>
                  </a:cubicBezTo>
                  <a:cubicBezTo>
                    <a:pt x="4331" y="14605"/>
                    <a:pt x="6298" y="15386"/>
                    <a:pt x="8298" y="15386"/>
                  </a:cubicBezTo>
                  <a:cubicBezTo>
                    <a:pt x="9290" y="15386"/>
                    <a:pt x="10289" y="15194"/>
                    <a:pt x="11240" y="14800"/>
                  </a:cubicBezTo>
                  <a:cubicBezTo>
                    <a:pt x="14122" y="13609"/>
                    <a:pt x="15991" y="10811"/>
                    <a:pt x="15991" y="7692"/>
                  </a:cubicBezTo>
                  <a:cubicBezTo>
                    <a:pt x="15991" y="3441"/>
                    <a:pt x="12550" y="0"/>
                    <a:pt x="829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85" name="Google Shape;685;p32"/>
            <p:cNvSpPr/>
            <p:nvPr/>
          </p:nvSpPr>
          <p:spPr>
            <a:xfrm>
              <a:off x="7150300" y="1263675"/>
              <a:ext cx="330125" cy="317575"/>
            </a:xfrm>
            <a:custGeom>
              <a:avLst/>
              <a:gdLst/>
              <a:ahLst/>
              <a:cxnLst/>
              <a:rect l="l" t="t" r="r" b="b"/>
              <a:pathLst>
                <a:path w="13205" h="12703" extrusionOk="0">
                  <a:moveTo>
                    <a:pt x="4584" y="5149"/>
                  </a:moveTo>
                  <a:cubicBezTo>
                    <a:pt x="5200" y="5149"/>
                    <a:pt x="5787" y="5623"/>
                    <a:pt x="5787" y="6347"/>
                  </a:cubicBezTo>
                  <a:cubicBezTo>
                    <a:pt x="5787" y="7013"/>
                    <a:pt x="5251" y="7549"/>
                    <a:pt x="4596" y="7549"/>
                  </a:cubicBezTo>
                  <a:cubicBezTo>
                    <a:pt x="3525" y="7549"/>
                    <a:pt x="2989" y="6251"/>
                    <a:pt x="3739" y="5501"/>
                  </a:cubicBezTo>
                  <a:cubicBezTo>
                    <a:pt x="3986" y="5258"/>
                    <a:pt x="4288" y="5149"/>
                    <a:pt x="4584" y="5149"/>
                  </a:cubicBezTo>
                  <a:close/>
                  <a:moveTo>
                    <a:pt x="9103" y="5149"/>
                  </a:moveTo>
                  <a:cubicBezTo>
                    <a:pt x="9719" y="5149"/>
                    <a:pt x="10311" y="5623"/>
                    <a:pt x="10311" y="6347"/>
                  </a:cubicBezTo>
                  <a:cubicBezTo>
                    <a:pt x="10311" y="7013"/>
                    <a:pt x="9763" y="7549"/>
                    <a:pt x="9109" y="7549"/>
                  </a:cubicBezTo>
                  <a:cubicBezTo>
                    <a:pt x="8037" y="7549"/>
                    <a:pt x="7501" y="6251"/>
                    <a:pt x="8263" y="5501"/>
                  </a:cubicBezTo>
                  <a:cubicBezTo>
                    <a:pt x="8507" y="5258"/>
                    <a:pt x="8807" y="5149"/>
                    <a:pt x="9103" y="5149"/>
                  </a:cubicBezTo>
                  <a:close/>
                  <a:moveTo>
                    <a:pt x="6846" y="1"/>
                  </a:moveTo>
                  <a:cubicBezTo>
                    <a:pt x="4275" y="1"/>
                    <a:pt x="1965" y="1548"/>
                    <a:pt x="977" y="3918"/>
                  </a:cubicBezTo>
                  <a:cubicBezTo>
                    <a:pt x="0" y="6287"/>
                    <a:pt x="536" y="9026"/>
                    <a:pt x="2358" y="10835"/>
                  </a:cubicBezTo>
                  <a:cubicBezTo>
                    <a:pt x="3576" y="12054"/>
                    <a:pt x="5200" y="12702"/>
                    <a:pt x="6850" y="12702"/>
                  </a:cubicBezTo>
                  <a:cubicBezTo>
                    <a:pt x="7667" y="12702"/>
                    <a:pt x="8491" y="12544"/>
                    <a:pt x="9275" y="12216"/>
                  </a:cubicBezTo>
                  <a:cubicBezTo>
                    <a:pt x="11657" y="11228"/>
                    <a:pt x="13204" y="8918"/>
                    <a:pt x="13204" y="6347"/>
                  </a:cubicBezTo>
                  <a:cubicBezTo>
                    <a:pt x="13204" y="2846"/>
                    <a:pt x="10359" y="1"/>
                    <a:pt x="684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86" name="Google Shape;686;p32"/>
            <p:cNvSpPr/>
            <p:nvPr/>
          </p:nvSpPr>
          <p:spPr>
            <a:xfrm>
              <a:off x="7241050" y="1392350"/>
              <a:ext cx="158675" cy="48725"/>
            </a:xfrm>
            <a:custGeom>
              <a:avLst/>
              <a:gdLst/>
              <a:ahLst/>
              <a:cxnLst/>
              <a:rect l="l" t="t" r="r" b="b"/>
              <a:pathLst>
                <a:path w="6347" h="1949" extrusionOk="0">
                  <a:moveTo>
                    <a:pt x="3248" y="0"/>
                  </a:moveTo>
                  <a:cubicBezTo>
                    <a:pt x="2388" y="0"/>
                    <a:pt x="1520" y="185"/>
                    <a:pt x="740" y="509"/>
                  </a:cubicBezTo>
                  <a:cubicBezTo>
                    <a:pt x="1" y="826"/>
                    <a:pt x="208" y="1949"/>
                    <a:pt x="854" y="1949"/>
                  </a:cubicBezTo>
                  <a:cubicBezTo>
                    <a:pt x="936" y="1949"/>
                    <a:pt x="1025" y="1931"/>
                    <a:pt x="1121" y="1890"/>
                  </a:cubicBezTo>
                  <a:cubicBezTo>
                    <a:pt x="1790" y="1616"/>
                    <a:pt x="2545" y="1428"/>
                    <a:pt x="3286" y="1428"/>
                  </a:cubicBezTo>
                  <a:cubicBezTo>
                    <a:pt x="3863" y="1428"/>
                    <a:pt x="4432" y="1542"/>
                    <a:pt x="4943" y="1819"/>
                  </a:cubicBezTo>
                  <a:cubicBezTo>
                    <a:pt x="5065" y="1887"/>
                    <a:pt x="5184" y="1917"/>
                    <a:pt x="5297" y="1917"/>
                  </a:cubicBezTo>
                  <a:cubicBezTo>
                    <a:pt x="5933" y="1917"/>
                    <a:pt x="6347" y="965"/>
                    <a:pt x="5669" y="581"/>
                  </a:cubicBezTo>
                  <a:cubicBezTo>
                    <a:pt x="4931" y="179"/>
                    <a:pt x="4093" y="0"/>
                    <a:pt x="3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336157160"/>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07522" y="569777"/>
            <a:ext cx="6191919" cy="699600"/>
          </a:xfrm>
        </p:spPr>
        <p:txBody>
          <a:bodyPr anchor="t"/>
          <a:lstStyle/>
          <a:p>
            <a:pPr algn="l"/>
            <a:r>
              <a:rPr lang="en-US" sz="2400" dirty="0" smtClean="0">
                <a:latin typeface="+mn-lt"/>
              </a:rPr>
              <a:t>2. </a:t>
            </a:r>
            <a:r>
              <a:rPr lang="en-US" sz="2400" dirty="0" err="1" smtClean="0">
                <a:latin typeface="+mn-lt"/>
              </a:rPr>
              <a:t>Các</a:t>
            </a:r>
            <a:r>
              <a:rPr lang="en-US" sz="2400" dirty="0" smtClean="0">
                <a:latin typeface="+mn-lt"/>
              </a:rPr>
              <a:t> </a:t>
            </a:r>
            <a:r>
              <a:rPr lang="en-US" sz="2400" dirty="0" err="1" smtClean="0">
                <a:latin typeface="+mn-lt"/>
              </a:rPr>
              <a:t>loại</a:t>
            </a:r>
            <a:r>
              <a:rPr lang="en-US" sz="2400" dirty="0" smtClean="0">
                <a:latin typeface="+mn-lt"/>
              </a:rPr>
              <a:t> </a:t>
            </a:r>
            <a:r>
              <a:rPr lang="en-US" sz="2400" dirty="0" err="1" smtClean="0">
                <a:latin typeface="+mn-lt"/>
              </a:rPr>
              <a:t>trang</a:t>
            </a:r>
            <a:r>
              <a:rPr lang="en-US" sz="2400" dirty="0" smtClean="0">
                <a:latin typeface="+mn-lt"/>
              </a:rPr>
              <a:t> </a:t>
            </a:r>
            <a:r>
              <a:rPr lang="en-US" sz="2400" dirty="0" err="1" smtClean="0">
                <a:latin typeface="+mn-lt"/>
              </a:rPr>
              <a:t>phục</a:t>
            </a:r>
            <a:r>
              <a:rPr lang="en-US" sz="2400" dirty="0" smtClean="0">
                <a:latin typeface="+mn-lt"/>
              </a:rPr>
              <a:t> </a:t>
            </a:r>
            <a:endParaRPr lang="en-US" sz="2400" dirty="0">
              <a:latin typeface="+mn-l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1356"/>
          <a:stretch/>
        </p:blipFill>
        <p:spPr>
          <a:xfrm>
            <a:off x="5760894" y="569777"/>
            <a:ext cx="2417336" cy="1906295"/>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796"/>
          <a:stretch/>
        </p:blipFill>
        <p:spPr>
          <a:xfrm>
            <a:off x="5746560" y="2476072"/>
            <a:ext cx="2575508" cy="2007933"/>
          </a:xfrm>
          <a:prstGeom prst="rect">
            <a:avLst/>
          </a:prstGeom>
        </p:spPr>
      </p:pic>
      <p:sp>
        <p:nvSpPr>
          <p:cNvPr id="10" name="Rectangle 9"/>
          <p:cNvSpPr/>
          <p:nvPr/>
        </p:nvSpPr>
        <p:spPr>
          <a:xfrm>
            <a:off x="1217486" y="1354957"/>
            <a:ext cx="4186720" cy="2862322"/>
          </a:xfrm>
          <a:prstGeom prst="rect">
            <a:avLst/>
          </a:prstGeom>
        </p:spPr>
        <p:txBody>
          <a:bodyPr wrap="square">
            <a:spAutoFit/>
          </a:bodyPr>
          <a:lstStyle/>
          <a:p>
            <a:pPr algn="just">
              <a:lnSpc>
                <a:spcPct val="150000"/>
              </a:lnSpc>
            </a:pPr>
            <a:r>
              <a:rPr lang="en-US" sz="2000" i="1" dirty="0" smtClean="0"/>
              <a:t>Q</a:t>
            </a:r>
            <a:r>
              <a:rPr lang="vi-VN" sz="2000" i="1" dirty="0" smtClean="0"/>
              <a:t>uan </a:t>
            </a:r>
            <a:r>
              <a:rPr lang="vi-VN" sz="2000" i="1" dirty="0"/>
              <a:t>sát Hình 7.3 và trả lời các câu hỏi </a:t>
            </a:r>
            <a:r>
              <a:rPr lang="en-US" sz="2000" i="1" dirty="0" err="1" smtClean="0"/>
              <a:t>sau</a:t>
            </a:r>
            <a:r>
              <a:rPr lang="en-US" sz="2000" i="1" dirty="0" smtClean="0"/>
              <a:t>:</a:t>
            </a:r>
          </a:p>
          <a:p>
            <a:pPr marL="342900" indent="-342900" algn="just">
              <a:lnSpc>
                <a:spcPct val="150000"/>
              </a:lnSpc>
              <a:buFont typeface="Wingdings" panose="05000000000000000000" pitchFamily="2" charset="2"/>
              <a:buChar char="§"/>
            </a:pPr>
            <a:r>
              <a:rPr lang="vi-VN" sz="2000" dirty="0" smtClean="0"/>
              <a:t>Các </a:t>
            </a:r>
            <a:r>
              <a:rPr lang="vi-VN" sz="2000" dirty="0"/>
              <a:t>trang phục trên đây được sử dụng trong hoàn cảnh nào?</a:t>
            </a:r>
          </a:p>
          <a:p>
            <a:pPr marL="342900" indent="-342900" algn="just">
              <a:lnSpc>
                <a:spcPct val="150000"/>
              </a:lnSpc>
              <a:buFont typeface="Wingdings" panose="05000000000000000000" pitchFamily="2" charset="2"/>
              <a:buChar char="§"/>
            </a:pPr>
            <a:r>
              <a:rPr lang="vi-VN" sz="2000" dirty="0" smtClean="0"/>
              <a:t>Hãy </a:t>
            </a:r>
            <a:r>
              <a:rPr lang="vi-VN" sz="2000" dirty="0"/>
              <a:t>kể thêm những loại trang phục khác mà em biết.</a:t>
            </a:r>
          </a:p>
        </p:txBody>
      </p:sp>
    </p:spTree>
    <p:extLst>
      <p:ext uri="{BB962C8B-B14F-4D97-AF65-F5344CB8AC3E}">
        <p14:creationId xmlns:p14="http://schemas.microsoft.com/office/powerpoint/2010/main" val="1982066365"/>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outVertical)">
                                      <p:cBhvr>
                                        <p:cTn id="7" dur="500"/>
                                        <p:tgtEl>
                                          <p:spTgt spid="10">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vertical)">
                                      <p:cBhvr>
                                        <p:cTn id="10" dur="500"/>
                                        <p:tgtEl>
                                          <p:spTgt spid="8"/>
                                        </p:tgtEl>
                                      </p:cBhvr>
                                    </p:animEffect>
                                  </p:childTnLst>
                                </p:cTn>
                              </p:par>
                              <p:par>
                                <p:cTn id="11" presetID="3" presetClass="entr" presetSubtype="5"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1" end="1"/>
                                            </p:txEl>
                                          </p:spTgt>
                                        </p:tgtEl>
                                        <p:attrNameLst>
                                          <p:attrName>ppt_y</p:attrName>
                                        </p:attrNameLst>
                                      </p:cBhvr>
                                      <p:tavLst>
                                        <p:tav tm="0">
                                          <p:val>
                                            <p:strVal val="#ppt_y-#ppt_h/2"/>
                                          </p:val>
                                        </p:tav>
                                        <p:tav tm="100000">
                                          <p:val>
                                            <p:strVal val="#ppt_y"/>
                                          </p:val>
                                        </p:tav>
                                      </p:tavLst>
                                    </p:anim>
                                    <p:anim calcmode="lin" valueType="num">
                                      <p:cBhvr>
                                        <p:cTn id="20" dur="500" fill="hold"/>
                                        <p:tgtEl>
                                          <p:spTgt spid="10">
                                            <p:txEl>
                                              <p:pRg st="1" end="1"/>
                                            </p:txEl>
                                          </p:spTgt>
                                        </p:tgtEl>
                                        <p:attrNameLst>
                                          <p:attrName>ppt_w</p:attrName>
                                        </p:attrNameLst>
                                      </p:cBhvr>
                                      <p:tavLst>
                                        <p:tav tm="0">
                                          <p:val>
                                            <p:strVal val="#ppt_w"/>
                                          </p:val>
                                        </p:tav>
                                        <p:tav tm="100000">
                                          <p:val>
                                            <p:strVal val="#ppt_w"/>
                                          </p:val>
                                        </p:tav>
                                      </p:tavLst>
                                    </p:anim>
                                    <p:anim calcmode="lin" valueType="num">
                                      <p:cBhvr>
                                        <p:cTn id="21" dur="500" fill="hold"/>
                                        <p:tgtEl>
                                          <p:spTgt spid="10">
                                            <p:txEl>
                                              <p:pRg st="1" end="1"/>
                                            </p:txEl>
                                          </p:spTgt>
                                        </p:tgtEl>
                                        <p:attrNameLst>
                                          <p:attrName>ppt_h</p:attrName>
                                        </p:attrNameLst>
                                      </p:cBhvr>
                                      <p:tavLst>
                                        <p:tav tm="0">
                                          <p:val>
                                            <p:fltVal val="0"/>
                                          </p:val>
                                        </p:tav>
                                        <p:tav tm="100000">
                                          <p:val>
                                            <p:strVal val="#ppt_h"/>
                                          </p:val>
                                        </p:tav>
                                      </p:tavLst>
                                    </p:anim>
                                  </p:childTnLst>
                                </p:cTn>
                              </p:par>
                              <p:par>
                                <p:cTn id="22" presetID="17" presetClass="entr" presetSubtype="1"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0">
                                            <p:txEl>
                                              <p:pRg st="2" end="2"/>
                                            </p:txEl>
                                          </p:spTgt>
                                        </p:tgtEl>
                                        <p:attrNameLst>
                                          <p:attrName>ppt_y</p:attrName>
                                        </p:attrNameLst>
                                      </p:cBhvr>
                                      <p:tavLst>
                                        <p:tav tm="0">
                                          <p:val>
                                            <p:strVal val="#ppt_y-#ppt_h/2"/>
                                          </p:val>
                                        </p:tav>
                                        <p:tav tm="100000">
                                          <p:val>
                                            <p:strVal val="#ppt_y"/>
                                          </p:val>
                                        </p:tav>
                                      </p:tavLst>
                                    </p:anim>
                                    <p:anim calcmode="lin" valueType="num">
                                      <p:cBhvr>
                                        <p:cTn id="26" dur="500" fill="hold"/>
                                        <p:tgtEl>
                                          <p:spTgt spid="10">
                                            <p:txEl>
                                              <p:pRg st="2" end="2"/>
                                            </p:txEl>
                                          </p:spTgt>
                                        </p:tgtEl>
                                        <p:attrNameLst>
                                          <p:attrName>ppt_w</p:attrName>
                                        </p:attrNameLst>
                                      </p:cBhvr>
                                      <p:tavLst>
                                        <p:tav tm="0">
                                          <p:val>
                                            <p:strVal val="#ppt_w"/>
                                          </p:val>
                                        </p:tav>
                                        <p:tav tm="100000">
                                          <p:val>
                                            <p:strVal val="#ppt_w"/>
                                          </p:val>
                                        </p:tav>
                                      </p:tavLst>
                                    </p:anim>
                                    <p:anim calcmode="lin" valueType="num">
                                      <p:cBhvr>
                                        <p:cTn id="27" dur="500" fill="hold"/>
                                        <p:tgtEl>
                                          <p:spTgt spid="1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grpSp>
        <p:nvGrpSpPr>
          <p:cNvPr id="1021" name="Google Shape;1021;p44"/>
          <p:cNvGrpSpPr/>
          <p:nvPr/>
        </p:nvGrpSpPr>
        <p:grpSpPr>
          <a:xfrm>
            <a:off x="7593711" y="766231"/>
            <a:ext cx="544488" cy="524176"/>
            <a:chOff x="6477600" y="1197900"/>
            <a:chExt cx="458400" cy="441300"/>
          </a:xfrm>
        </p:grpSpPr>
        <p:sp>
          <p:nvSpPr>
            <p:cNvPr id="1022" name="Google Shape;1022;p44"/>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4"/>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44"/>
          <p:cNvGrpSpPr/>
          <p:nvPr/>
        </p:nvGrpSpPr>
        <p:grpSpPr>
          <a:xfrm>
            <a:off x="824104" y="1543112"/>
            <a:ext cx="474853" cy="456917"/>
            <a:chOff x="7113975" y="1230050"/>
            <a:chExt cx="399775" cy="384675"/>
          </a:xfrm>
        </p:grpSpPr>
        <p:sp>
          <p:nvSpPr>
            <p:cNvPr id="1027" name="Google Shape;1027;p44"/>
            <p:cNvSpPr/>
            <p:nvPr/>
          </p:nvSpPr>
          <p:spPr>
            <a:xfrm>
              <a:off x="7113975" y="1230050"/>
              <a:ext cx="399775" cy="384675"/>
            </a:xfrm>
            <a:custGeom>
              <a:avLst/>
              <a:gdLst/>
              <a:ahLst/>
              <a:cxnLst/>
              <a:rect l="l" t="t" r="r" b="b"/>
              <a:pathLst>
                <a:path w="15991" h="15387" extrusionOk="0">
                  <a:moveTo>
                    <a:pt x="6037" y="6494"/>
                  </a:moveTo>
                  <a:cubicBezTo>
                    <a:pt x="6653" y="6494"/>
                    <a:pt x="7240" y="6968"/>
                    <a:pt x="7240" y="7692"/>
                  </a:cubicBezTo>
                  <a:cubicBezTo>
                    <a:pt x="7240" y="8358"/>
                    <a:pt x="6704" y="8894"/>
                    <a:pt x="6049" y="8894"/>
                  </a:cubicBezTo>
                  <a:cubicBezTo>
                    <a:pt x="4978" y="8894"/>
                    <a:pt x="4442" y="7596"/>
                    <a:pt x="5192" y="6846"/>
                  </a:cubicBezTo>
                  <a:cubicBezTo>
                    <a:pt x="5439" y="6603"/>
                    <a:pt x="5741" y="6494"/>
                    <a:pt x="6037" y="6494"/>
                  </a:cubicBezTo>
                  <a:close/>
                  <a:moveTo>
                    <a:pt x="10556" y="6494"/>
                  </a:moveTo>
                  <a:cubicBezTo>
                    <a:pt x="11172" y="6494"/>
                    <a:pt x="11764" y="6968"/>
                    <a:pt x="11764" y="7692"/>
                  </a:cubicBezTo>
                  <a:cubicBezTo>
                    <a:pt x="11764" y="8358"/>
                    <a:pt x="11216" y="8894"/>
                    <a:pt x="10562" y="8894"/>
                  </a:cubicBezTo>
                  <a:cubicBezTo>
                    <a:pt x="9490" y="8894"/>
                    <a:pt x="8954" y="7596"/>
                    <a:pt x="9716" y="6846"/>
                  </a:cubicBezTo>
                  <a:cubicBezTo>
                    <a:pt x="9960" y="6603"/>
                    <a:pt x="10260" y="6494"/>
                    <a:pt x="10556" y="6494"/>
                  </a:cubicBezTo>
                  <a:close/>
                  <a:moveTo>
                    <a:pt x="8299" y="0"/>
                  </a:moveTo>
                  <a:cubicBezTo>
                    <a:pt x="5192" y="0"/>
                    <a:pt x="2382" y="1881"/>
                    <a:pt x="1191" y="4751"/>
                  </a:cubicBezTo>
                  <a:cubicBezTo>
                    <a:pt x="1" y="7620"/>
                    <a:pt x="667" y="10930"/>
                    <a:pt x="2858" y="13133"/>
                  </a:cubicBezTo>
                  <a:cubicBezTo>
                    <a:pt x="4331" y="14605"/>
                    <a:pt x="6298" y="15386"/>
                    <a:pt x="8298" y="15386"/>
                  </a:cubicBezTo>
                  <a:cubicBezTo>
                    <a:pt x="9290" y="15386"/>
                    <a:pt x="10289" y="15194"/>
                    <a:pt x="11240" y="14800"/>
                  </a:cubicBezTo>
                  <a:cubicBezTo>
                    <a:pt x="14122" y="13609"/>
                    <a:pt x="15991" y="10811"/>
                    <a:pt x="15991" y="7692"/>
                  </a:cubicBezTo>
                  <a:cubicBezTo>
                    <a:pt x="15991" y="3441"/>
                    <a:pt x="12550" y="0"/>
                    <a:pt x="8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7150300" y="1263675"/>
              <a:ext cx="330125" cy="317575"/>
            </a:xfrm>
            <a:custGeom>
              <a:avLst/>
              <a:gdLst/>
              <a:ahLst/>
              <a:cxnLst/>
              <a:rect l="l" t="t" r="r" b="b"/>
              <a:pathLst>
                <a:path w="13205" h="12703" extrusionOk="0">
                  <a:moveTo>
                    <a:pt x="4584" y="5149"/>
                  </a:moveTo>
                  <a:cubicBezTo>
                    <a:pt x="5200" y="5149"/>
                    <a:pt x="5787" y="5623"/>
                    <a:pt x="5787" y="6347"/>
                  </a:cubicBezTo>
                  <a:cubicBezTo>
                    <a:pt x="5787" y="7013"/>
                    <a:pt x="5251" y="7549"/>
                    <a:pt x="4596" y="7549"/>
                  </a:cubicBezTo>
                  <a:cubicBezTo>
                    <a:pt x="3525" y="7549"/>
                    <a:pt x="2989" y="6251"/>
                    <a:pt x="3739" y="5501"/>
                  </a:cubicBezTo>
                  <a:cubicBezTo>
                    <a:pt x="3986" y="5258"/>
                    <a:pt x="4288" y="5149"/>
                    <a:pt x="4584" y="5149"/>
                  </a:cubicBezTo>
                  <a:close/>
                  <a:moveTo>
                    <a:pt x="9103" y="5149"/>
                  </a:moveTo>
                  <a:cubicBezTo>
                    <a:pt x="9719" y="5149"/>
                    <a:pt x="10311" y="5623"/>
                    <a:pt x="10311" y="6347"/>
                  </a:cubicBezTo>
                  <a:cubicBezTo>
                    <a:pt x="10311" y="7013"/>
                    <a:pt x="9763" y="7549"/>
                    <a:pt x="9109" y="7549"/>
                  </a:cubicBezTo>
                  <a:cubicBezTo>
                    <a:pt x="8037" y="7549"/>
                    <a:pt x="7501" y="6251"/>
                    <a:pt x="8263" y="5501"/>
                  </a:cubicBezTo>
                  <a:cubicBezTo>
                    <a:pt x="8507" y="5258"/>
                    <a:pt x="8807" y="5149"/>
                    <a:pt x="9103" y="5149"/>
                  </a:cubicBezTo>
                  <a:close/>
                  <a:moveTo>
                    <a:pt x="6846" y="1"/>
                  </a:moveTo>
                  <a:cubicBezTo>
                    <a:pt x="4275" y="1"/>
                    <a:pt x="1965" y="1548"/>
                    <a:pt x="977" y="3918"/>
                  </a:cubicBezTo>
                  <a:cubicBezTo>
                    <a:pt x="0" y="6287"/>
                    <a:pt x="536" y="9026"/>
                    <a:pt x="2358" y="10835"/>
                  </a:cubicBezTo>
                  <a:cubicBezTo>
                    <a:pt x="3576" y="12054"/>
                    <a:pt x="5200" y="12702"/>
                    <a:pt x="6850" y="12702"/>
                  </a:cubicBezTo>
                  <a:cubicBezTo>
                    <a:pt x="7667" y="12702"/>
                    <a:pt x="8491" y="12544"/>
                    <a:pt x="9275" y="12216"/>
                  </a:cubicBezTo>
                  <a:cubicBezTo>
                    <a:pt x="11657" y="11228"/>
                    <a:pt x="13204" y="8918"/>
                    <a:pt x="13204" y="6347"/>
                  </a:cubicBezTo>
                  <a:cubicBezTo>
                    <a:pt x="13204" y="2846"/>
                    <a:pt x="10359" y="1"/>
                    <a:pt x="6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7241050" y="1392350"/>
              <a:ext cx="158675" cy="48725"/>
            </a:xfrm>
            <a:custGeom>
              <a:avLst/>
              <a:gdLst/>
              <a:ahLst/>
              <a:cxnLst/>
              <a:rect l="l" t="t" r="r" b="b"/>
              <a:pathLst>
                <a:path w="6347" h="1949" extrusionOk="0">
                  <a:moveTo>
                    <a:pt x="3248" y="0"/>
                  </a:moveTo>
                  <a:cubicBezTo>
                    <a:pt x="2388" y="0"/>
                    <a:pt x="1520" y="185"/>
                    <a:pt x="740" y="509"/>
                  </a:cubicBezTo>
                  <a:cubicBezTo>
                    <a:pt x="1" y="826"/>
                    <a:pt x="208" y="1949"/>
                    <a:pt x="854" y="1949"/>
                  </a:cubicBezTo>
                  <a:cubicBezTo>
                    <a:pt x="936" y="1949"/>
                    <a:pt x="1025" y="1931"/>
                    <a:pt x="1121" y="1890"/>
                  </a:cubicBezTo>
                  <a:cubicBezTo>
                    <a:pt x="1790" y="1616"/>
                    <a:pt x="2545" y="1428"/>
                    <a:pt x="3286" y="1428"/>
                  </a:cubicBezTo>
                  <a:cubicBezTo>
                    <a:pt x="3863" y="1428"/>
                    <a:pt x="4432" y="1542"/>
                    <a:pt x="4943" y="1819"/>
                  </a:cubicBezTo>
                  <a:cubicBezTo>
                    <a:pt x="5065" y="1887"/>
                    <a:pt x="5184" y="1917"/>
                    <a:pt x="5297" y="1917"/>
                  </a:cubicBezTo>
                  <a:cubicBezTo>
                    <a:pt x="5933" y="1917"/>
                    <a:pt x="6347" y="965"/>
                    <a:pt x="5669" y="581"/>
                  </a:cubicBezTo>
                  <a:cubicBezTo>
                    <a:pt x="4931" y="179"/>
                    <a:pt x="4093" y="0"/>
                    <a:pt x="3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44"/>
          <p:cNvGrpSpPr/>
          <p:nvPr/>
        </p:nvGrpSpPr>
        <p:grpSpPr>
          <a:xfrm>
            <a:off x="680478" y="420948"/>
            <a:ext cx="443455" cy="603234"/>
            <a:chOff x="7741589" y="3716926"/>
            <a:chExt cx="443455" cy="603234"/>
          </a:xfrm>
        </p:grpSpPr>
        <p:sp>
          <p:nvSpPr>
            <p:cNvPr id="1062" name="Google Shape;1062;p44"/>
            <p:cNvSpPr/>
            <p:nvPr/>
          </p:nvSpPr>
          <p:spPr>
            <a:xfrm rot="1734461">
              <a:off x="7949148" y="3744161"/>
              <a:ext cx="148850" cy="140325"/>
            </a:xfrm>
            <a:custGeom>
              <a:avLst/>
              <a:gdLst/>
              <a:ahLst/>
              <a:cxnLst/>
              <a:rect l="l" t="t" r="r" b="b"/>
              <a:pathLst>
                <a:path w="5954" h="5613" extrusionOk="0">
                  <a:moveTo>
                    <a:pt x="3201" y="0"/>
                  </a:moveTo>
                  <a:cubicBezTo>
                    <a:pt x="3070" y="0"/>
                    <a:pt x="2932" y="6"/>
                    <a:pt x="2787" y="17"/>
                  </a:cubicBezTo>
                  <a:cubicBezTo>
                    <a:pt x="1" y="231"/>
                    <a:pt x="191" y="2208"/>
                    <a:pt x="191" y="2208"/>
                  </a:cubicBezTo>
                  <a:lnTo>
                    <a:pt x="453" y="5613"/>
                  </a:lnTo>
                  <a:cubicBezTo>
                    <a:pt x="1977" y="5494"/>
                    <a:pt x="2477" y="4303"/>
                    <a:pt x="2418" y="3529"/>
                  </a:cubicBezTo>
                  <a:cubicBezTo>
                    <a:pt x="2358" y="2755"/>
                    <a:pt x="2013" y="1624"/>
                    <a:pt x="2906" y="1243"/>
                  </a:cubicBezTo>
                  <a:cubicBezTo>
                    <a:pt x="3084" y="1167"/>
                    <a:pt x="3233" y="1137"/>
                    <a:pt x="3358" y="1137"/>
                  </a:cubicBezTo>
                  <a:cubicBezTo>
                    <a:pt x="3854" y="1137"/>
                    <a:pt x="3953" y="1624"/>
                    <a:pt x="3953" y="1624"/>
                  </a:cubicBezTo>
                  <a:cubicBezTo>
                    <a:pt x="3953" y="1624"/>
                    <a:pt x="3358" y="2505"/>
                    <a:pt x="3787" y="3934"/>
                  </a:cubicBezTo>
                  <a:cubicBezTo>
                    <a:pt x="4126" y="5073"/>
                    <a:pt x="5284" y="5193"/>
                    <a:pt x="5753" y="5193"/>
                  </a:cubicBezTo>
                  <a:cubicBezTo>
                    <a:pt x="5878" y="5193"/>
                    <a:pt x="5954" y="5184"/>
                    <a:pt x="5954" y="5184"/>
                  </a:cubicBezTo>
                  <a:lnTo>
                    <a:pt x="5680" y="1743"/>
                  </a:lnTo>
                  <a:cubicBezTo>
                    <a:pt x="5680" y="1743"/>
                    <a:pt x="5573" y="0"/>
                    <a:pt x="3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rot="1734461">
              <a:off x="7792925" y="4165358"/>
              <a:ext cx="107200" cy="90550"/>
            </a:xfrm>
            <a:custGeom>
              <a:avLst/>
              <a:gdLst/>
              <a:ahLst/>
              <a:cxnLst/>
              <a:rect l="l" t="t" r="r" b="b"/>
              <a:pathLst>
                <a:path w="4288" h="3622" extrusionOk="0">
                  <a:moveTo>
                    <a:pt x="1889" y="470"/>
                  </a:moveTo>
                  <a:cubicBezTo>
                    <a:pt x="3006" y="470"/>
                    <a:pt x="3646" y="1797"/>
                    <a:pt x="2895" y="2676"/>
                  </a:cubicBezTo>
                  <a:cubicBezTo>
                    <a:pt x="2617" y="3000"/>
                    <a:pt x="2249" y="3147"/>
                    <a:pt x="1887" y="3147"/>
                  </a:cubicBezTo>
                  <a:cubicBezTo>
                    <a:pt x="1239" y="3147"/>
                    <a:pt x="610" y="2678"/>
                    <a:pt x="549" y="1914"/>
                  </a:cubicBezTo>
                  <a:cubicBezTo>
                    <a:pt x="490" y="1176"/>
                    <a:pt x="1049" y="533"/>
                    <a:pt x="1787" y="473"/>
                  </a:cubicBezTo>
                  <a:cubicBezTo>
                    <a:pt x="1822" y="471"/>
                    <a:pt x="1855" y="470"/>
                    <a:pt x="1889" y="470"/>
                  </a:cubicBezTo>
                  <a:close/>
                  <a:moveTo>
                    <a:pt x="1900" y="0"/>
                  </a:moveTo>
                  <a:cubicBezTo>
                    <a:pt x="921" y="0"/>
                    <a:pt x="0" y="815"/>
                    <a:pt x="85" y="1950"/>
                  </a:cubicBezTo>
                  <a:cubicBezTo>
                    <a:pt x="164" y="2905"/>
                    <a:pt x="961" y="3621"/>
                    <a:pt x="1893" y="3621"/>
                  </a:cubicBezTo>
                  <a:cubicBezTo>
                    <a:pt x="1937" y="3621"/>
                    <a:pt x="1981" y="3620"/>
                    <a:pt x="2026" y="3617"/>
                  </a:cubicBezTo>
                  <a:cubicBezTo>
                    <a:pt x="3633" y="3497"/>
                    <a:pt x="4288" y="1485"/>
                    <a:pt x="3061" y="438"/>
                  </a:cubicBezTo>
                  <a:cubicBezTo>
                    <a:pt x="2707" y="135"/>
                    <a:pt x="2299" y="0"/>
                    <a:pt x="1900"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rot="1734461">
              <a:off x="7838710" y="3827467"/>
              <a:ext cx="89025" cy="424775"/>
            </a:xfrm>
            <a:custGeom>
              <a:avLst/>
              <a:gdLst/>
              <a:ahLst/>
              <a:cxnLst/>
              <a:rect l="l" t="t" r="r" b="b"/>
              <a:pathLst>
                <a:path w="3561" h="16991" extrusionOk="0">
                  <a:moveTo>
                    <a:pt x="453" y="0"/>
                  </a:moveTo>
                  <a:lnTo>
                    <a:pt x="0" y="36"/>
                  </a:lnTo>
                  <a:cubicBezTo>
                    <a:pt x="0" y="119"/>
                    <a:pt x="512" y="9097"/>
                    <a:pt x="917" y="11847"/>
                  </a:cubicBezTo>
                  <a:cubicBezTo>
                    <a:pt x="1274" y="14264"/>
                    <a:pt x="1727" y="16907"/>
                    <a:pt x="3560" y="16991"/>
                  </a:cubicBezTo>
                  <a:cubicBezTo>
                    <a:pt x="3560" y="16848"/>
                    <a:pt x="3525" y="16764"/>
                    <a:pt x="3525" y="16598"/>
                  </a:cubicBezTo>
                  <a:cubicBezTo>
                    <a:pt x="2191" y="16514"/>
                    <a:pt x="1763" y="14455"/>
                    <a:pt x="1370" y="11788"/>
                  </a:cubicBezTo>
                  <a:cubicBezTo>
                    <a:pt x="977" y="9049"/>
                    <a:pt x="453" y="96"/>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rot="1734461">
              <a:off x="7938390" y="3918351"/>
              <a:ext cx="163450" cy="386375"/>
            </a:xfrm>
            <a:custGeom>
              <a:avLst/>
              <a:gdLst/>
              <a:ahLst/>
              <a:cxnLst/>
              <a:rect l="l" t="t" r="r" b="b"/>
              <a:pathLst>
                <a:path w="6538" h="15455" extrusionOk="0">
                  <a:moveTo>
                    <a:pt x="6466" y="0"/>
                  </a:moveTo>
                  <a:lnTo>
                    <a:pt x="1" y="15288"/>
                  </a:lnTo>
                  <a:lnTo>
                    <a:pt x="417" y="15455"/>
                  </a:lnTo>
                  <a:lnTo>
                    <a:pt x="6537" y="48"/>
                  </a:lnTo>
                  <a:lnTo>
                    <a:pt x="64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44"/>
          <p:cNvSpPr/>
          <p:nvPr/>
        </p:nvSpPr>
        <p:spPr>
          <a:xfrm rot="1483789">
            <a:off x="-253402" y="-241510"/>
            <a:ext cx="1817454" cy="1073423"/>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Rounded Rectangle 51"/>
          <p:cNvSpPr/>
          <p:nvPr/>
        </p:nvSpPr>
        <p:spPr>
          <a:xfrm>
            <a:off x="3821986" y="332499"/>
            <a:ext cx="1551398" cy="544531"/>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
        <p:nvSpPr>
          <p:cNvPr id="4" name="Rectangle 3"/>
          <p:cNvSpPr/>
          <p:nvPr/>
        </p:nvSpPr>
        <p:spPr>
          <a:xfrm>
            <a:off x="2199956" y="1032907"/>
            <a:ext cx="4926458" cy="1477328"/>
          </a:xfrm>
          <a:prstGeom prst="rect">
            <a:avLst/>
          </a:prstGeom>
        </p:spPr>
        <p:txBody>
          <a:bodyPr wrap="square">
            <a:spAutoFit/>
          </a:bodyPr>
          <a:lstStyle/>
          <a:p>
            <a:pPr algn="just">
              <a:lnSpc>
                <a:spcPct val="150000"/>
              </a:lnSpc>
            </a:pPr>
            <a:r>
              <a:rPr lang="vi-VN" sz="2000" dirty="0"/>
              <a:t>- Trang phục rất đa đạng về kiểu dáng và chất liệu. Dựa vào cách phân loại, có thể kế đến một số loại trang phục như sau:</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48" y="1626564"/>
            <a:ext cx="3346191" cy="33461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263" y="1276824"/>
            <a:ext cx="3940978" cy="39409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9" name="Google Shape;1389;p52"/>
          <p:cNvSpPr txBox="1">
            <a:spLocks noGrp="1"/>
          </p:cNvSpPr>
          <p:nvPr>
            <p:ph type="title" idx="4294967295"/>
          </p:nvPr>
        </p:nvSpPr>
        <p:spPr>
          <a:xfrm>
            <a:off x="877658" y="956605"/>
            <a:ext cx="2609850" cy="3492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b="1" dirty="0" smtClean="0">
                <a:solidFill>
                  <a:schemeClr val="accent2"/>
                </a:solidFill>
                <a:latin typeface="+mn-lt"/>
              </a:rPr>
              <a:t>Theo </a:t>
            </a:r>
            <a:r>
              <a:rPr lang="en-US" sz="1800" b="1" dirty="0" err="1" smtClean="0">
                <a:solidFill>
                  <a:schemeClr val="accent2"/>
                </a:solidFill>
                <a:latin typeface="+mn-lt"/>
              </a:rPr>
              <a:t>thời</a:t>
            </a:r>
            <a:r>
              <a:rPr lang="en-US" sz="1800" b="1" dirty="0" smtClean="0">
                <a:solidFill>
                  <a:schemeClr val="accent2"/>
                </a:solidFill>
                <a:latin typeface="+mn-lt"/>
              </a:rPr>
              <a:t> </a:t>
            </a:r>
            <a:r>
              <a:rPr lang="en-US" sz="1800" b="1" dirty="0" err="1" smtClean="0">
                <a:solidFill>
                  <a:schemeClr val="accent2"/>
                </a:solidFill>
                <a:latin typeface="+mn-lt"/>
              </a:rPr>
              <a:t>tiết</a:t>
            </a:r>
            <a:r>
              <a:rPr lang="en-US" sz="1800" b="1" dirty="0" smtClean="0">
                <a:solidFill>
                  <a:schemeClr val="accent2"/>
                </a:solidFill>
                <a:latin typeface="+mn-lt"/>
              </a:rPr>
              <a:t>: </a:t>
            </a:r>
            <a:endParaRPr sz="1800" b="1" dirty="0">
              <a:solidFill>
                <a:schemeClr val="accent2"/>
              </a:solidFill>
              <a:latin typeface="+mn-lt"/>
            </a:endParaRPr>
          </a:p>
        </p:txBody>
      </p:sp>
      <p:sp>
        <p:nvSpPr>
          <p:cNvPr id="1391" name="Google Shape;1391;p52"/>
          <p:cNvSpPr txBox="1">
            <a:spLocks noGrp="1"/>
          </p:cNvSpPr>
          <p:nvPr>
            <p:ph type="title" idx="4294967295"/>
          </p:nvPr>
        </p:nvSpPr>
        <p:spPr>
          <a:xfrm>
            <a:off x="5948983" y="1009091"/>
            <a:ext cx="2609850" cy="3492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smtClean="0">
                <a:solidFill>
                  <a:schemeClr val="accent2"/>
                </a:solidFill>
                <a:latin typeface="+mn-lt"/>
              </a:rPr>
              <a:t>Theo </a:t>
            </a:r>
            <a:r>
              <a:rPr lang="en-US" sz="1800" b="1" dirty="0" err="1" smtClean="0">
                <a:solidFill>
                  <a:schemeClr val="accent2"/>
                </a:solidFill>
                <a:latin typeface="+mn-lt"/>
              </a:rPr>
              <a:t>công</a:t>
            </a:r>
            <a:r>
              <a:rPr lang="en-US" sz="1800" b="1" dirty="0" smtClean="0">
                <a:solidFill>
                  <a:schemeClr val="accent2"/>
                </a:solidFill>
                <a:latin typeface="+mn-lt"/>
              </a:rPr>
              <a:t> </a:t>
            </a:r>
            <a:r>
              <a:rPr lang="en-US" sz="1800" b="1" dirty="0" err="1" smtClean="0">
                <a:solidFill>
                  <a:schemeClr val="accent2"/>
                </a:solidFill>
                <a:latin typeface="+mn-lt"/>
              </a:rPr>
              <a:t>dụng</a:t>
            </a:r>
            <a:r>
              <a:rPr lang="en-US" sz="1800" b="1" dirty="0" smtClean="0">
                <a:solidFill>
                  <a:schemeClr val="accent2"/>
                </a:solidFill>
                <a:latin typeface="+mn-lt"/>
              </a:rPr>
              <a:t>:</a:t>
            </a:r>
            <a:endParaRPr sz="1800" b="1" dirty="0">
              <a:solidFill>
                <a:schemeClr val="accent2"/>
              </a:solidFill>
              <a:latin typeface="+mn-lt"/>
            </a:endParaRPr>
          </a:p>
        </p:txBody>
      </p:sp>
      <p:sp>
        <p:nvSpPr>
          <p:cNvPr id="1392" name="Google Shape;1392;p52"/>
          <p:cNvSpPr txBox="1">
            <a:spLocks noGrp="1"/>
          </p:cNvSpPr>
          <p:nvPr>
            <p:ph type="title" idx="4294967295"/>
          </p:nvPr>
        </p:nvSpPr>
        <p:spPr>
          <a:xfrm>
            <a:off x="626526" y="2855014"/>
            <a:ext cx="2609850" cy="3492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b="1" dirty="0" smtClean="0">
                <a:solidFill>
                  <a:schemeClr val="accent2"/>
                </a:solidFill>
                <a:latin typeface="+mn-lt"/>
              </a:rPr>
              <a:t>Theo </a:t>
            </a:r>
            <a:r>
              <a:rPr lang="en-US" sz="1800" b="1" dirty="0" err="1" smtClean="0">
                <a:solidFill>
                  <a:schemeClr val="accent2"/>
                </a:solidFill>
                <a:latin typeface="+mn-lt"/>
              </a:rPr>
              <a:t>lứa</a:t>
            </a:r>
            <a:r>
              <a:rPr lang="en-US" sz="1800" b="1" dirty="0" smtClean="0">
                <a:solidFill>
                  <a:schemeClr val="accent2"/>
                </a:solidFill>
                <a:latin typeface="+mn-lt"/>
              </a:rPr>
              <a:t> </a:t>
            </a:r>
            <a:r>
              <a:rPr lang="en-US" sz="1800" b="1" dirty="0" err="1" smtClean="0">
                <a:solidFill>
                  <a:schemeClr val="accent2"/>
                </a:solidFill>
                <a:latin typeface="+mn-lt"/>
              </a:rPr>
              <a:t>tuổi</a:t>
            </a:r>
            <a:r>
              <a:rPr lang="en-US" sz="1800" b="1" dirty="0" smtClean="0">
                <a:solidFill>
                  <a:schemeClr val="accent2"/>
                </a:solidFill>
                <a:latin typeface="+mn-lt"/>
              </a:rPr>
              <a:t>:</a:t>
            </a:r>
            <a:endParaRPr sz="1800" b="1" dirty="0">
              <a:solidFill>
                <a:schemeClr val="accent2"/>
              </a:solidFill>
              <a:latin typeface="+mn-lt"/>
            </a:endParaRPr>
          </a:p>
        </p:txBody>
      </p:sp>
      <p:sp>
        <p:nvSpPr>
          <p:cNvPr id="1394" name="Google Shape;1394;p52"/>
          <p:cNvSpPr txBox="1">
            <a:spLocks noGrp="1"/>
          </p:cNvSpPr>
          <p:nvPr>
            <p:ph type="title" idx="4294967295"/>
          </p:nvPr>
        </p:nvSpPr>
        <p:spPr>
          <a:xfrm>
            <a:off x="5959402" y="2870629"/>
            <a:ext cx="2609850" cy="3492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smtClean="0">
                <a:solidFill>
                  <a:schemeClr val="accent2"/>
                </a:solidFill>
                <a:latin typeface="+mn-lt"/>
              </a:rPr>
              <a:t>Theo </a:t>
            </a:r>
            <a:r>
              <a:rPr lang="en-US" sz="1800" b="1" dirty="0" err="1" smtClean="0">
                <a:solidFill>
                  <a:schemeClr val="accent2"/>
                </a:solidFill>
                <a:latin typeface="+mn-lt"/>
              </a:rPr>
              <a:t>giới</a:t>
            </a:r>
            <a:r>
              <a:rPr lang="en-US" sz="1800" b="1" dirty="0" smtClean="0">
                <a:solidFill>
                  <a:schemeClr val="accent2"/>
                </a:solidFill>
                <a:latin typeface="+mn-lt"/>
              </a:rPr>
              <a:t> </a:t>
            </a:r>
            <a:r>
              <a:rPr lang="en-US" sz="1800" b="1" dirty="0" err="1" smtClean="0">
                <a:solidFill>
                  <a:schemeClr val="accent2"/>
                </a:solidFill>
                <a:latin typeface="+mn-lt"/>
              </a:rPr>
              <a:t>tính</a:t>
            </a:r>
            <a:r>
              <a:rPr lang="en-US" sz="1800" b="1" dirty="0" smtClean="0">
                <a:solidFill>
                  <a:schemeClr val="accent2"/>
                </a:solidFill>
                <a:latin typeface="+mn-lt"/>
              </a:rPr>
              <a:t>:</a:t>
            </a:r>
            <a:endParaRPr sz="1800" b="1" dirty="0">
              <a:solidFill>
                <a:schemeClr val="accent2"/>
              </a:solidFill>
              <a:latin typeface="+mn-lt"/>
            </a:endParaRPr>
          </a:p>
        </p:txBody>
      </p:sp>
      <p:pic>
        <p:nvPicPr>
          <p:cNvPr id="1388" name="Google Shape;1388;p52" title="Points scored">
            <a:hlinkClick r:id="rId3"/>
          </p:cNvPr>
          <p:cNvPicPr preferRelativeResize="0"/>
          <p:nvPr/>
        </p:nvPicPr>
        <p:blipFill>
          <a:blip r:embed="rId4">
            <a:alphaModFix/>
          </a:blip>
          <a:stretch>
            <a:fillRect/>
          </a:stretch>
        </p:blipFill>
        <p:spPr>
          <a:xfrm>
            <a:off x="3349552" y="1209519"/>
            <a:ext cx="2403801" cy="2383775"/>
          </a:xfrm>
          <a:prstGeom prst="rect">
            <a:avLst/>
          </a:prstGeom>
          <a:noFill/>
          <a:ln>
            <a:noFill/>
          </a:ln>
        </p:spPr>
      </p:pic>
      <p:sp>
        <p:nvSpPr>
          <p:cNvPr id="1396" name="Google Shape;1396;p52"/>
          <p:cNvSpPr/>
          <p:nvPr/>
        </p:nvSpPr>
        <p:spPr>
          <a:xfrm>
            <a:off x="3540822" y="1291493"/>
            <a:ext cx="458848" cy="177974"/>
          </a:xfrm>
          <a:custGeom>
            <a:avLst/>
            <a:gdLst/>
            <a:ahLst/>
            <a:cxnLst/>
            <a:rect l="l" t="t" r="r" b="b"/>
            <a:pathLst>
              <a:path w="17597" h="10684" extrusionOk="0">
                <a:moveTo>
                  <a:pt x="0" y="0"/>
                </a:moveTo>
                <a:lnTo>
                  <a:pt x="8589" y="0"/>
                </a:lnTo>
                <a:lnTo>
                  <a:pt x="8589" y="10684"/>
                </a:lnTo>
                <a:lnTo>
                  <a:pt x="17597" y="10684"/>
                </a:lnTo>
              </a:path>
            </a:pathLst>
          </a:custGeom>
          <a:noFill/>
          <a:ln w="9525" cap="flat" cmpd="sng">
            <a:solidFill>
              <a:schemeClr val="accent3"/>
            </a:solidFill>
            <a:prstDash val="solid"/>
            <a:round/>
            <a:headEnd type="oval" w="med" len="med"/>
            <a:tailEnd type="oval" w="med" len="med"/>
          </a:ln>
        </p:spPr>
      </p:sp>
      <p:sp>
        <p:nvSpPr>
          <p:cNvPr id="1397" name="Google Shape;1397;p52"/>
          <p:cNvSpPr/>
          <p:nvPr/>
        </p:nvSpPr>
        <p:spPr>
          <a:xfrm>
            <a:off x="3236376" y="3043959"/>
            <a:ext cx="626101" cy="204171"/>
          </a:xfrm>
          <a:custGeom>
            <a:avLst/>
            <a:gdLst/>
            <a:ahLst/>
            <a:cxnLst/>
            <a:rect l="l" t="t" r="r" b="b"/>
            <a:pathLst>
              <a:path w="17597" h="10684" extrusionOk="0">
                <a:moveTo>
                  <a:pt x="0" y="0"/>
                </a:moveTo>
                <a:lnTo>
                  <a:pt x="8589" y="0"/>
                </a:lnTo>
                <a:lnTo>
                  <a:pt x="8589" y="10684"/>
                </a:lnTo>
                <a:lnTo>
                  <a:pt x="17597" y="10684"/>
                </a:lnTo>
              </a:path>
            </a:pathLst>
          </a:custGeom>
          <a:noFill/>
          <a:ln w="9525" cap="flat" cmpd="sng">
            <a:solidFill>
              <a:schemeClr val="accent3"/>
            </a:solidFill>
            <a:prstDash val="solid"/>
            <a:round/>
            <a:headEnd type="oval" w="med" len="med"/>
            <a:tailEnd type="oval" w="med" len="med"/>
          </a:ln>
        </p:spPr>
      </p:sp>
      <p:sp>
        <p:nvSpPr>
          <p:cNvPr id="1398" name="Google Shape;1398;p52"/>
          <p:cNvSpPr/>
          <p:nvPr/>
        </p:nvSpPr>
        <p:spPr>
          <a:xfrm rot="10800000" flipV="1">
            <a:off x="5157627" y="1234735"/>
            <a:ext cx="696576" cy="234731"/>
          </a:xfrm>
          <a:custGeom>
            <a:avLst/>
            <a:gdLst/>
            <a:ahLst/>
            <a:cxnLst/>
            <a:rect l="l" t="t" r="r" b="b"/>
            <a:pathLst>
              <a:path w="17597" h="10684" extrusionOk="0">
                <a:moveTo>
                  <a:pt x="0" y="0"/>
                </a:moveTo>
                <a:lnTo>
                  <a:pt x="8589" y="0"/>
                </a:lnTo>
                <a:lnTo>
                  <a:pt x="8589" y="10684"/>
                </a:lnTo>
                <a:lnTo>
                  <a:pt x="17597" y="10684"/>
                </a:lnTo>
              </a:path>
            </a:pathLst>
          </a:custGeom>
          <a:noFill/>
          <a:ln w="9525" cap="flat" cmpd="sng">
            <a:solidFill>
              <a:schemeClr val="accent3"/>
            </a:solidFill>
            <a:prstDash val="solid"/>
            <a:round/>
            <a:headEnd type="oval" w="med" len="med"/>
            <a:tailEnd type="oval" w="med" len="med"/>
          </a:ln>
        </p:spPr>
      </p:sp>
      <p:sp>
        <p:nvSpPr>
          <p:cNvPr id="1399" name="Google Shape;1399;p52"/>
          <p:cNvSpPr/>
          <p:nvPr/>
        </p:nvSpPr>
        <p:spPr>
          <a:xfrm flipH="1">
            <a:off x="5244665" y="3085893"/>
            <a:ext cx="562928" cy="162237"/>
          </a:xfrm>
          <a:custGeom>
            <a:avLst/>
            <a:gdLst/>
            <a:ahLst/>
            <a:cxnLst/>
            <a:rect l="l" t="t" r="r" b="b"/>
            <a:pathLst>
              <a:path w="17597" h="10684" extrusionOk="0">
                <a:moveTo>
                  <a:pt x="0" y="0"/>
                </a:moveTo>
                <a:lnTo>
                  <a:pt x="8589" y="0"/>
                </a:lnTo>
                <a:lnTo>
                  <a:pt x="8589" y="10684"/>
                </a:lnTo>
                <a:lnTo>
                  <a:pt x="17597" y="10684"/>
                </a:lnTo>
              </a:path>
            </a:pathLst>
          </a:custGeom>
          <a:noFill/>
          <a:ln w="9525" cap="flat" cmpd="sng">
            <a:solidFill>
              <a:schemeClr val="accent3"/>
            </a:solidFill>
            <a:prstDash val="solid"/>
            <a:round/>
            <a:headEnd type="oval" w="med" len="med"/>
            <a:tailEnd type="oval" w="med" len="med"/>
          </a:ln>
        </p:spPr>
      </p:sp>
      <p:sp>
        <p:nvSpPr>
          <p:cNvPr id="2" name="Rectangle 1"/>
          <p:cNvSpPr/>
          <p:nvPr/>
        </p:nvSpPr>
        <p:spPr>
          <a:xfrm>
            <a:off x="357034" y="1265295"/>
            <a:ext cx="3122012" cy="1338828"/>
          </a:xfrm>
          <a:prstGeom prst="rect">
            <a:avLst/>
          </a:prstGeom>
        </p:spPr>
        <p:txBody>
          <a:bodyPr wrap="square">
            <a:spAutoFit/>
          </a:bodyPr>
          <a:lstStyle/>
          <a:p>
            <a:pPr algn="just">
              <a:lnSpc>
                <a:spcPct val="150000"/>
              </a:lnSpc>
            </a:pPr>
            <a:r>
              <a:rPr lang="nl-NL" sz="1800" dirty="0"/>
              <a:t>T</a:t>
            </a:r>
            <a:r>
              <a:rPr lang="nl-NL" sz="1800" dirty="0" smtClean="0"/>
              <a:t>rang </a:t>
            </a:r>
            <a:r>
              <a:rPr lang="nl-NL" sz="1800" dirty="0"/>
              <a:t>phục mùa hè, trang phục mùa đông, trang phục mùa thu</a:t>
            </a:r>
            <a:r>
              <a:rPr lang="nl-NL" sz="1800" dirty="0" smtClean="0"/>
              <a:t>...</a:t>
            </a:r>
            <a:endParaRPr lang="en-US" sz="1800" dirty="0"/>
          </a:p>
        </p:txBody>
      </p:sp>
      <p:sp>
        <p:nvSpPr>
          <p:cNvPr id="3" name="Rectangle 2"/>
          <p:cNvSpPr/>
          <p:nvPr/>
        </p:nvSpPr>
        <p:spPr>
          <a:xfrm>
            <a:off x="5959402" y="1358341"/>
            <a:ext cx="3057465" cy="1338828"/>
          </a:xfrm>
          <a:prstGeom prst="rect">
            <a:avLst/>
          </a:prstGeom>
        </p:spPr>
        <p:txBody>
          <a:bodyPr wrap="square">
            <a:spAutoFit/>
          </a:bodyPr>
          <a:lstStyle/>
          <a:p>
            <a:pPr algn="just">
              <a:lnSpc>
                <a:spcPct val="150000"/>
              </a:lnSpc>
              <a:spcAft>
                <a:spcPts val="800"/>
              </a:spcAft>
            </a:pPr>
            <a:r>
              <a:rPr lang="nl-NL" sz="1800" dirty="0"/>
              <a:t>Đ</a:t>
            </a:r>
            <a:r>
              <a:rPr lang="nl-NL" sz="1800" dirty="0" smtClean="0"/>
              <a:t>ồng </a:t>
            </a:r>
            <a:r>
              <a:rPr lang="nl-NL" sz="1800" dirty="0"/>
              <a:t>phục, trang phục thường ngày, trang phục lễ hội, trang phục thể thao</a:t>
            </a:r>
            <a:r>
              <a:rPr lang="nl-NL" sz="1800" dirty="0" smtClean="0"/>
              <a:t>,...</a:t>
            </a:r>
            <a:endParaRPr lang="en-US" sz="1800" dirty="0"/>
          </a:p>
        </p:txBody>
      </p:sp>
      <p:sp>
        <p:nvSpPr>
          <p:cNvPr id="4" name="Rectangle 3"/>
          <p:cNvSpPr/>
          <p:nvPr/>
        </p:nvSpPr>
        <p:spPr>
          <a:xfrm>
            <a:off x="430896" y="3123145"/>
            <a:ext cx="2787571" cy="923330"/>
          </a:xfrm>
          <a:prstGeom prst="rect">
            <a:avLst/>
          </a:prstGeom>
        </p:spPr>
        <p:txBody>
          <a:bodyPr wrap="square">
            <a:spAutoFit/>
          </a:bodyPr>
          <a:lstStyle/>
          <a:p>
            <a:pPr algn="just">
              <a:lnSpc>
                <a:spcPct val="150000"/>
              </a:lnSpc>
              <a:spcAft>
                <a:spcPts val="800"/>
              </a:spcAft>
            </a:pPr>
            <a:r>
              <a:rPr lang="en-US" sz="1800" dirty="0" err="1" smtClean="0">
                <a:ea typeface="Calibri" panose="020F0502020204030204" pitchFamily="34" charset="0"/>
                <a:cs typeface="Times New Roman" panose="02020603050405020304" pitchFamily="18" charset="0"/>
              </a:rPr>
              <a:t>Trang</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phục</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người</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lớn</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trang</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phục</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trẻ</a:t>
            </a:r>
            <a:r>
              <a:rPr lang="en-US" sz="1800" dirty="0" smtClean="0">
                <a:ea typeface="Calibri" panose="020F0502020204030204" pitchFamily="34" charset="0"/>
                <a:cs typeface="Times New Roman" panose="02020603050405020304" pitchFamily="18" charset="0"/>
              </a:rPr>
              <a:t> </a:t>
            </a:r>
            <a:r>
              <a:rPr lang="en-US" sz="1800" dirty="0" err="1" smtClean="0">
                <a:ea typeface="Calibri" panose="020F0502020204030204" pitchFamily="34" charset="0"/>
                <a:cs typeface="Times New Roman" panose="02020603050405020304" pitchFamily="18" charset="0"/>
              </a:rPr>
              <a:t>em</a:t>
            </a:r>
            <a:r>
              <a:rPr lang="en-US" sz="1800" dirty="0" smtClean="0">
                <a:ea typeface="Calibri" panose="020F0502020204030204" pitchFamily="34"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p:txBody>
      </p:sp>
      <p:sp>
        <p:nvSpPr>
          <p:cNvPr id="5" name="Rectangle 4"/>
          <p:cNvSpPr/>
          <p:nvPr/>
        </p:nvSpPr>
        <p:spPr>
          <a:xfrm>
            <a:off x="5959402" y="3204264"/>
            <a:ext cx="2609850" cy="923330"/>
          </a:xfrm>
          <a:prstGeom prst="rect">
            <a:avLst/>
          </a:prstGeom>
        </p:spPr>
        <p:txBody>
          <a:bodyPr wrap="square">
            <a:spAutoFit/>
          </a:bodyPr>
          <a:lstStyle/>
          <a:p>
            <a:pPr algn="just">
              <a:lnSpc>
                <a:spcPct val="150000"/>
              </a:lnSpc>
            </a:pPr>
            <a:r>
              <a:rPr lang="en-US" sz="1800" dirty="0" err="1" smtClean="0"/>
              <a:t>Trang</a:t>
            </a:r>
            <a:r>
              <a:rPr lang="en-US" sz="1800" dirty="0" smtClean="0"/>
              <a:t> </a:t>
            </a:r>
            <a:r>
              <a:rPr lang="en-US" sz="1800" dirty="0" err="1" smtClean="0"/>
              <a:t>phục</a:t>
            </a:r>
            <a:r>
              <a:rPr lang="en-US" sz="1800" dirty="0" smtClean="0"/>
              <a:t> </a:t>
            </a:r>
            <a:r>
              <a:rPr lang="en-US" sz="1800" dirty="0" err="1" smtClean="0"/>
              <a:t>nam</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nữ</a:t>
            </a:r>
            <a:r>
              <a:rPr lang="en-US" sz="1800" dirty="0" smtClean="0"/>
              <a:t>.</a:t>
            </a:r>
            <a:endParaRPr lang="en-US" sz="1800" dirty="0"/>
          </a:p>
        </p:txBody>
      </p:sp>
    </p:spTree>
    <p:extLst>
      <p:ext uri="{BB962C8B-B14F-4D97-AF65-F5344CB8AC3E}">
        <p14:creationId xmlns:p14="http://schemas.microsoft.com/office/powerpoint/2010/main" val="23978665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8"/>
                                        </p:tgtEl>
                                        <p:attrNameLst>
                                          <p:attrName>style.visibility</p:attrName>
                                        </p:attrNameLst>
                                      </p:cBhvr>
                                      <p:to>
                                        <p:strVal val="visible"/>
                                      </p:to>
                                    </p:set>
                                    <p:animEffect transition="in" filter="fade">
                                      <p:cBhvr>
                                        <p:cTn id="7" dur="500"/>
                                        <p:tgtEl>
                                          <p:spTgt spid="1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96"/>
                                        </p:tgtEl>
                                        <p:attrNameLst>
                                          <p:attrName>style.visibility</p:attrName>
                                        </p:attrNameLst>
                                      </p:cBhvr>
                                      <p:to>
                                        <p:strVal val="visible"/>
                                      </p:to>
                                    </p:set>
                                    <p:animEffect transition="in" filter="wipe(right)">
                                      <p:cBhvr>
                                        <p:cTn id="12" dur="500"/>
                                        <p:tgtEl>
                                          <p:spTgt spid="139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389"/>
                                        </p:tgtEl>
                                        <p:attrNameLst>
                                          <p:attrName>style.visibility</p:attrName>
                                        </p:attrNameLst>
                                      </p:cBhvr>
                                      <p:to>
                                        <p:strVal val="visible"/>
                                      </p:to>
                                    </p:set>
                                    <p:animEffect transition="in" filter="wipe(right)">
                                      <p:cBhvr>
                                        <p:cTn id="15" dur="500"/>
                                        <p:tgtEl>
                                          <p:spTgt spid="138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98"/>
                                        </p:tgtEl>
                                        <p:attrNameLst>
                                          <p:attrName>style.visibility</p:attrName>
                                        </p:attrNameLst>
                                      </p:cBhvr>
                                      <p:to>
                                        <p:strVal val="visible"/>
                                      </p:to>
                                    </p:set>
                                    <p:animEffect transition="in" filter="wipe(left)">
                                      <p:cBhvr>
                                        <p:cTn id="23" dur="500"/>
                                        <p:tgtEl>
                                          <p:spTgt spid="139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91"/>
                                        </p:tgtEl>
                                        <p:attrNameLst>
                                          <p:attrName>style.visibility</p:attrName>
                                        </p:attrNameLst>
                                      </p:cBhvr>
                                      <p:to>
                                        <p:strVal val="visible"/>
                                      </p:to>
                                    </p:set>
                                    <p:animEffect transition="in" filter="wipe(left)">
                                      <p:cBhvr>
                                        <p:cTn id="26" dur="500"/>
                                        <p:tgtEl>
                                          <p:spTgt spid="139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97"/>
                                        </p:tgtEl>
                                        <p:attrNameLst>
                                          <p:attrName>style.visibility</p:attrName>
                                        </p:attrNameLst>
                                      </p:cBhvr>
                                      <p:to>
                                        <p:strVal val="visible"/>
                                      </p:to>
                                    </p:set>
                                    <p:animEffect transition="in" filter="wipe(right)">
                                      <p:cBhvr>
                                        <p:cTn id="34" dur="500"/>
                                        <p:tgtEl>
                                          <p:spTgt spid="139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392"/>
                                        </p:tgtEl>
                                        <p:attrNameLst>
                                          <p:attrName>style.visibility</p:attrName>
                                        </p:attrNameLst>
                                      </p:cBhvr>
                                      <p:to>
                                        <p:strVal val="visible"/>
                                      </p:to>
                                    </p:set>
                                    <p:animEffect transition="in" filter="wipe(right)">
                                      <p:cBhvr>
                                        <p:cTn id="37" dur="500"/>
                                        <p:tgtEl>
                                          <p:spTgt spid="1392"/>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righ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94"/>
                                        </p:tgtEl>
                                        <p:attrNameLst>
                                          <p:attrName>style.visibility</p:attrName>
                                        </p:attrNameLst>
                                      </p:cBhvr>
                                      <p:to>
                                        <p:strVal val="visible"/>
                                      </p:to>
                                    </p:set>
                                    <p:animEffect transition="in" filter="wipe(left)">
                                      <p:cBhvr>
                                        <p:cTn id="45" dur="500"/>
                                        <p:tgtEl>
                                          <p:spTgt spid="1394"/>
                                        </p:tgtEl>
                                      </p:cBhvr>
                                    </p:animEffect>
                                  </p:childTnLst>
                                </p:cTn>
                              </p:par>
                              <p:par>
                                <p:cTn id="46" presetID="22" presetClass="entr" presetSubtype="8" fill="hold" nodeType="withEffect">
                                  <p:stCondLst>
                                    <p:cond delay="0"/>
                                  </p:stCondLst>
                                  <p:childTnLst>
                                    <p:set>
                                      <p:cBhvr>
                                        <p:cTn id="47" dur="1" fill="hold">
                                          <p:stCondLst>
                                            <p:cond delay="0"/>
                                          </p:stCondLst>
                                        </p:cTn>
                                        <p:tgtEl>
                                          <p:spTgt spid="1399"/>
                                        </p:tgtEl>
                                        <p:attrNameLst>
                                          <p:attrName>style.visibility</p:attrName>
                                        </p:attrNameLst>
                                      </p:cBhvr>
                                      <p:to>
                                        <p:strVal val="visible"/>
                                      </p:to>
                                    </p:set>
                                    <p:animEffect transition="in" filter="wipe(left)">
                                      <p:cBhvr>
                                        <p:cTn id="48" dur="500"/>
                                        <p:tgtEl>
                                          <p:spTgt spid="139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 grpId="0"/>
      <p:bldP spid="1391" grpId="0"/>
      <p:bldP spid="1392" grpId="0"/>
      <p:bldP spid="1394" grpId="0"/>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06" y="852747"/>
            <a:ext cx="2361777" cy="3542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438" y="727409"/>
            <a:ext cx="2750142" cy="366800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818" r="8754"/>
          <a:stretch/>
        </p:blipFill>
        <p:spPr>
          <a:xfrm>
            <a:off x="6551580" y="727409"/>
            <a:ext cx="2301411" cy="3668002"/>
          </a:xfrm>
          <a:prstGeom prst="rect">
            <a:avLst/>
          </a:prstGeom>
          <a:ln>
            <a:noFill/>
          </a:ln>
          <a:effectLst>
            <a:outerShdw blurRad="190500" algn="tl" rotWithShape="0">
              <a:srgbClr val="000000">
                <a:alpha val="70000"/>
              </a:srgbClr>
            </a:outerShdw>
          </a:effectLst>
        </p:spPr>
      </p:pic>
      <p:sp>
        <p:nvSpPr>
          <p:cNvPr id="6" name="TextBox 5"/>
          <p:cNvSpPr txBox="1"/>
          <p:nvPr/>
        </p:nvSpPr>
        <p:spPr>
          <a:xfrm>
            <a:off x="432153" y="483415"/>
            <a:ext cx="2671281" cy="369332"/>
          </a:xfrm>
          <a:prstGeom prst="rect">
            <a:avLst/>
          </a:prstGeom>
          <a:solidFill>
            <a:schemeClr val="accent3"/>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cho</a:t>
            </a:r>
            <a:r>
              <a:rPr lang="en-US" sz="1800" dirty="0" smtClean="0"/>
              <a:t> </a:t>
            </a:r>
            <a:r>
              <a:rPr lang="en-US" sz="1800" dirty="0" err="1" smtClean="0"/>
              <a:t>trẻ</a:t>
            </a:r>
            <a:r>
              <a:rPr lang="en-US" sz="1800" dirty="0" smtClean="0"/>
              <a:t> </a:t>
            </a:r>
            <a:r>
              <a:rPr lang="en-US" sz="1800" dirty="0" err="1" smtClean="0"/>
              <a:t>em</a:t>
            </a:r>
            <a:endParaRPr lang="en-US" sz="1800" dirty="0"/>
          </a:p>
        </p:txBody>
      </p:sp>
      <p:sp>
        <p:nvSpPr>
          <p:cNvPr id="7" name="TextBox 6"/>
          <p:cNvSpPr txBox="1"/>
          <p:nvPr/>
        </p:nvSpPr>
        <p:spPr>
          <a:xfrm>
            <a:off x="4936871" y="483415"/>
            <a:ext cx="3229418" cy="369332"/>
          </a:xfrm>
          <a:prstGeom prst="rect">
            <a:avLst/>
          </a:prstGeom>
          <a:solidFill>
            <a:srgbClr val="92D050"/>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cho</a:t>
            </a:r>
            <a:r>
              <a:rPr lang="en-US" sz="1800" dirty="0" smtClean="0"/>
              <a:t> </a:t>
            </a:r>
            <a:r>
              <a:rPr lang="en-US" sz="1800" dirty="0" err="1" smtClean="0"/>
              <a:t>thanh</a:t>
            </a:r>
            <a:r>
              <a:rPr lang="en-US" sz="1800" dirty="0" smtClean="0"/>
              <a:t> </a:t>
            </a:r>
            <a:r>
              <a:rPr lang="en-US" sz="1800" dirty="0" err="1" smtClean="0"/>
              <a:t>niên</a:t>
            </a:r>
            <a:endParaRPr lang="en-US" sz="1800" dirty="0"/>
          </a:p>
        </p:txBody>
      </p:sp>
    </p:spTree>
    <p:extLst>
      <p:ext uri="{BB962C8B-B14F-4D97-AF65-F5344CB8AC3E}">
        <p14:creationId xmlns:p14="http://schemas.microsoft.com/office/powerpoint/2010/main" val="973081682"/>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ppt_h/2"/>
                                          </p:val>
                                        </p:tav>
                                        <p:tav tm="100000">
                                          <p:val>
                                            <p:strVal val="#ppt_y"/>
                                          </p:val>
                                        </p:tav>
                                      </p:tavLst>
                                    </p:anim>
                                    <p:anim calcmode="lin" valueType="num">
                                      <p:cBhvr>
                                        <p:cTn id="15" dur="500" fill="hold"/>
                                        <p:tgtEl>
                                          <p:spTgt spid="3"/>
                                        </p:tgtEl>
                                        <p:attrNameLst>
                                          <p:attrName>ppt_w</p:attrName>
                                        </p:attrNameLst>
                                      </p:cBhvr>
                                      <p:tavLst>
                                        <p:tav tm="0">
                                          <p:val>
                                            <p:strVal val="#ppt_w"/>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ppt_h/2"/>
                                          </p:val>
                                        </p:tav>
                                        <p:tav tm="100000">
                                          <p:val>
                                            <p:strVal val="#ppt_y"/>
                                          </p:val>
                                        </p:tav>
                                      </p:tavLst>
                                    </p:anim>
                                    <p:anim calcmode="lin" valueType="num">
                                      <p:cBhvr>
                                        <p:cTn id="23" dur="500" fill="hold"/>
                                        <p:tgtEl>
                                          <p:spTgt spid="7"/>
                                        </p:tgtEl>
                                        <p:attrNameLst>
                                          <p:attrName>ppt_w</p:attrName>
                                        </p:attrNameLst>
                                      </p:cBhvr>
                                      <p:tavLst>
                                        <p:tav tm="0">
                                          <p:val>
                                            <p:strVal val="#ppt_w"/>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17"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ppt_h/2"/>
                                          </p:val>
                                        </p:tav>
                                        <p:tav tm="100000">
                                          <p:val>
                                            <p:strVal val="#ppt_y"/>
                                          </p:val>
                                        </p:tav>
                                      </p:tavLst>
                                    </p:anim>
                                    <p:anim calcmode="lin" valueType="num">
                                      <p:cBhvr>
                                        <p:cTn id="35" dur="500" fill="hold"/>
                                        <p:tgtEl>
                                          <p:spTgt spid="5"/>
                                        </p:tgtEl>
                                        <p:attrNameLst>
                                          <p:attrName>ppt_w</p:attrName>
                                        </p:attrNameLst>
                                      </p:cBhvr>
                                      <p:tavLst>
                                        <p:tav tm="0">
                                          <p:val>
                                            <p:strVal val="#ppt_w"/>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999" y="644057"/>
            <a:ext cx="2543958" cy="3820177"/>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42" y="644057"/>
            <a:ext cx="3174155" cy="3820177"/>
          </a:xfrm>
          <a:prstGeom prst="rect">
            <a:avLst/>
          </a:prstGeom>
          <a:ln>
            <a:noFill/>
          </a:ln>
          <a:effectLst>
            <a:outerShdw blurRad="190500" algn="tl" rotWithShape="0">
              <a:srgbClr val="000000">
                <a:alpha val="70000"/>
              </a:srgbClr>
            </a:outerShdw>
          </a:effectLst>
        </p:spPr>
      </p:pic>
      <p:sp>
        <p:nvSpPr>
          <p:cNvPr id="5" name="TextBox 4"/>
          <p:cNvSpPr txBox="1"/>
          <p:nvPr/>
        </p:nvSpPr>
        <p:spPr>
          <a:xfrm>
            <a:off x="943071" y="4464234"/>
            <a:ext cx="3528895" cy="369332"/>
          </a:xfrm>
          <a:prstGeom prst="rect">
            <a:avLst/>
          </a:prstGeom>
          <a:solidFill>
            <a:schemeClr val="accent3">
              <a:lumMod val="60000"/>
              <a:lumOff val="40000"/>
            </a:schemeClr>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cho</a:t>
            </a:r>
            <a:r>
              <a:rPr lang="en-US" sz="1800" dirty="0" smtClean="0"/>
              <a:t> </a:t>
            </a:r>
            <a:r>
              <a:rPr lang="en-US" sz="1800" dirty="0" err="1" smtClean="0"/>
              <a:t>người</a:t>
            </a:r>
            <a:r>
              <a:rPr lang="en-US" sz="1800" dirty="0" smtClean="0"/>
              <a:t> </a:t>
            </a:r>
            <a:r>
              <a:rPr lang="en-US" sz="1800" dirty="0" err="1" smtClean="0"/>
              <a:t>trung</a:t>
            </a:r>
            <a:r>
              <a:rPr lang="en-US" sz="1800" dirty="0" smtClean="0"/>
              <a:t> </a:t>
            </a:r>
            <a:r>
              <a:rPr lang="en-US" sz="1800" dirty="0" err="1" smtClean="0"/>
              <a:t>niên</a:t>
            </a:r>
            <a:endParaRPr lang="en-US" sz="1800" dirty="0"/>
          </a:p>
        </p:txBody>
      </p:sp>
      <p:sp>
        <p:nvSpPr>
          <p:cNvPr id="6" name="TextBox 5"/>
          <p:cNvSpPr txBox="1"/>
          <p:nvPr/>
        </p:nvSpPr>
        <p:spPr>
          <a:xfrm>
            <a:off x="4973882" y="4464234"/>
            <a:ext cx="3014192" cy="369332"/>
          </a:xfrm>
          <a:prstGeom prst="rect">
            <a:avLst/>
          </a:prstGeom>
          <a:solidFill>
            <a:schemeClr val="accent1">
              <a:lumMod val="75000"/>
            </a:schemeClr>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cho</a:t>
            </a:r>
            <a:r>
              <a:rPr lang="en-US" sz="1800" dirty="0" smtClean="0"/>
              <a:t> </a:t>
            </a:r>
            <a:r>
              <a:rPr lang="en-US" sz="1800" dirty="0" err="1" smtClean="0"/>
              <a:t>người</a:t>
            </a:r>
            <a:r>
              <a:rPr lang="en-US" sz="1800" dirty="0" smtClean="0"/>
              <a:t> </a:t>
            </a:r>
            <a:r>
              <a:rPr lang="en-US" sz="1800" dirty="0" err="1" smtClean="0"/>
              <a:t>già</a:t>
            </a:r>
            <a:endParaRPr lang="en-US" sz="1800" dirty="0"/>
          </a:p>
        </p:txBody>
      </p:sp>
    </p:spTree>
    <p:extLst>
      <p:ext uri="{BB962C8B-B14F-4D97-AF65-F5344CB8AC3E}">
        <p14:creationId xmlns:p14="http://schemas.microsoft.com/office/powerpoint/2010/main" val="31667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598" y="893851"/>
            <a:ext cx="4635571" cy="3082248"/>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59" y="821931"/>
            <a:ext cx="3609439" cy="3609439"/>
          </a:xfrm>
          <a:prstGeom prst="rect">
            <a:avLst/>
          </a:prstGeom>
        </p:spPr>
      </p:pic>
      <p:sp>
        <p:nvSpPr>
          <p:cNvPr id="16" name="TextBox 15"/>
          <p:cNvSpPr txBox="1"/>
          <p:nvPr/>
        </p:nvSpPr>
        <p:spPr>
          <a:xfrm>
            <a:off x="5558319" y="4062038"/>
            <a:ext cx="2407546" cy="369332"/>
          </a:xfrm>
          <a:prstGeom prst="rect">
            <a:avLst/>
          </a:prstGeom>
          <a:solidFill>
            <a:schemeClr val="accent3"/>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lễ</a:t>
            </a:r>
            <a:r>
              <a:rPr lang="en-US" sz="1800" dirty="0" smtClean="0"/>
              <a:t> </a:t>
            </a:r>
            <a:r>
              <a:rPr lang="en-US" sz="1800" dirty="0" err="1" smtClean="0"/>
              <a:t>hội</a:t>
            </a:r>
            <a:endParaRPr lang="en-US" sz="1800" dirty="0"/>
          </a:p>
        </p:txBody>
      </p:sp>
      <p:sp>
        <p:nvSpPr>
          <p:cNvPr id="17" name="TextBox 16"/>
          <p:cNvSpPr txBox="1"/>
          <p:nvPr/>
        </p:nvSpPr>
        <p:spPr>
          <a:xfrm>
            <a:off x="1269869" y="4062038"/>
            <a:ext cx="2407546" cy="369332"/>
          </a:xfrm>
          <a:prstGeom prst="rect">
            <a:avLst/>
          </a:prstGeom>
          <a:solidFill>
            <a:schemeClr val="accent3"/>
          </a:solidFill>
        </p:spPr>
        <p:txBody>
          <a:bodyPr wrap="square" rtlCol="0">
            <a:spAutoFit/>
          </a:bodyPr>
          <a:lstStyle/>
          <a:p>
            <a:pPr algn="ctr"/>
            <a:r>
              <a:rPr lang="en-US" sz="1800" dirty="0" err="1" smtClean="0"/>
              <a:t>Trang</a:t>
            </a:r>
            <a:r>
              <a:rPr lang="en-US" sz="1800" dirty="0" smtClean="0"/>
              <a:t> </a:t>
            </a:r>
            <a:r>
              <a:rPr lang="en-US" sz="1800" dirty="0" err="1" smtClean="0"/>
              <a:t>phục</a:t>
            </a:r>
            <a:r>
              <a:rPr lang="en-US" sz="1800" dirty="0" smtClean="0"/>
              <a:t> </a:t>
            </a:r>
            <a:r>
              <a:rPr lang="en-US" sz="1800" dirty="0" err="1" smtClean="0"/>
              <a:t>học</a:t>
            </a:r>
            <a:r>
              <a:rPr lang="en-US" sz="1800" dirty="0" smtClean="0"/>
              <a:t> </a:t>
            </a:r>
            <a:r>
              <a:rPr lang="en-US" sz="1800" dirty="0" err="1" smtClean="0"/>
              <a:t>sinh</a:t>
            </a:r>
            <a:endParaRPr lang="en-US" sz="1800" dirty="0"/>
          </a:p>
        </p:txBody>
      </p:sp>
    </p:spTree>
    <p:extLst>
      <p:ext uri="{BB962C8B-B14F-4D97-AF65-F5344CB8AC3E}">
        <p14:creationId xmlns:p14="http://schemas.microsoft.com/office/powerpoint/2010/main" val="19511806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3"/>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strVal val="#ppt_w+.3"/>
                                          </p:val>
                                        </p:tav>
                                        <p:tav tm="100000">
                                          <p:val>
                                            <p:strVal val="#ppt_w"/>
                                          </p:val>
                                        </p:tav>
                                      </p:tavLst>
                                    </p:anim>
                                    <p:anim calcmode="lin" valueType="num">
                                      <p:cBhvr>
                                        <p:cTn id="25" dur="500" fill="hold"/>
                                        <p:tgtEl>
                                          <p:spTgt spid="16"/>
                                        </p:tgtEl>
                                        <p:attrNameLst>
                                          <p:attrName>ppt_h</p:attrName>
                                        </p:attrNameLst>
                                      </p:cBhvr>
                                      <p:tavLst>
                                        <p:tav tm="0">
                                          <p:val>
                                            <p:strVal val="#ppt_h"/>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grpSp>
        <p:nvGrpSpPr>
          <p:cNvPr id="1136" name="Google Shape;1136;p46"/>
          <p:cNvGrpSpPr/>
          <p:nvPr/>
        </p:nvGrpSpPr>
        <p:grpSpPr>
          <a:xfrm>
            <a:off x="7497095" y="654656"/>
            <a:ext cx="544488" cy="524176"/>
            <a:chOff x="6477600" y="1197900"/>
            <a:chExt cx="458400" cy="441300"/>
          </a:xfrm>
        </p:grpSpPr>
        <p:sp>
          <p:nvSpPr>
            <p:cNvPr id="1137" name="Google Shape;1137;p46"/>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itle 1"/>
          <p:cNvSpPr>
            <a:spLocks noGrp="1"/>
          </p:cNvSpPr>
          <p:nvPr>
            <p:ph type="title"/>
          </p:nvPr>
        </p:nvSpPr>
        <p:spPr>
          <a:xfrm>
            <a:off x="907522" y="569777"/>
            <a:ext cx="6191919" cy="699600"/>
          </a:xfrm>
        </p:spPr>
        <p:txBody>
          <a:bodyPr anchor="t"/>
          <a:lstStyle/>
          <a:p>
            <a:pPr algn="l"/>
            <a:r>
              <a:rPr lang="en-US" sz="2400" dirty="0" smtClean="0">
                <a:latin typeface="+mn-lt"/>
              </a:rPr>
              <a:t>3. </a:t>
            </a:r>
            <a:r>
              <a:rPr lang="en-US" sz="2400" dirty="0" err="1" smtClean="0">
                <a:latin typeface="+mn-lt"/>
              </a:rPr>
              <a:t>Lựa</a:t>
            </a:r>
            <a:r>
              <a:rPr lang="en-US" sz="2400" dirty="0" smtClean="0">
                <a:latin typeface="+mn-lt"/>
              </a:rPr>
              <a:t> </a:t>
            </a:r>
            <a:r>
              <a:rPr lang="en-US" sz="2400" dirty="0" err="1" smtClean="0">
                <a:latin typeface="+mn-lt"/>
              </a:rPr>
              <a:t>chọn</a:t>
            </a:r>
            <a:r>
              <a:rPr lang="en-US" sz="2400" dirty="0" smtClean="0">
                <a:latin typeface="+mn-lt"/>
              </a:rPr>
              <a:t> </a:t>
            </a:r>
            <a:r>
              <a:rPr lang="en-US" sz="2400" dirty="0" err="1" smtClean="0">
                <a:latin typeface="+mn-lt"/>
              </a:rPr>
              <a:t>trang</a:t>
            </a:r>
            <a:r>
              <a:rPr lang="en-US" sz="2400" dirty="0" smtClean="0">
                <a:latin typeface="+mn-lt"/>
              </a:rPr>
              <a:t> </a:t>
            </a:r>
            <a:r>
              <a:rPr lang="en-US" sz="2400" dirty="0" err="1" smtClean="0">
                <a:latin typeface="+mn-lt"/>
              </a:rPr>
              <a:t>phục</a:t>
            </a:r>
            <a:endParaRPr lang="en-US" sz="2400" dirty="0">
              <a:latin typeface="+mn-lt"/>
            </a:endParaRPr>
          </a:p>
        </p:txBody>
      </p:sp>
      <p:sp>
        <p:nvSpPr>
          <p:cNvPr id="8" name="TextBox 7"/>
          <p:cNvSpPr txBox="1"/>
          <p:nvPr/>
        </p:nvSpPr>
        <p:spPr>
          <a:xfrm>
            <a:off x="907522" y="1201575"/>
            <a:ext cx="7353342" cy="400110"/>
          </a:xfrm>
          <a:prstGeom prst="rect">
            <a:avLst/>
          </a:prstGeom>
          <a:noFill/>
        </p:spPr>
        <p:txBody>
          <a:bodyPr wrap="square" rtlCol="0">
            <a:spAutoFit/>
          </a:bodyPr>
          <a:lstStyle/>
          <a:p>
            <a:r>
              <a:rPr lang="en-US" sz="2000" b="1" dirty="0" smtClean="0">
                <a:solidFill>
                  <a:schemeClr val="accent5"/>
                </a:solidFill>
              </a:rPr>
              <a:t>3.1. </a:t>
            </a:r>
            <a:r>
              <a:rPr lang="en-US" sz="2000" b="1" dirty="0" err="1" smtClean="0">
                <a:solidFill>
                  <a:schemeClr val="accent5"/>
                </a:solidFill>
              </a:rPr>
              <a:t>Lựa</a:t>
            </a:r>
            <a:r>
              <a:rPr lang="en-US" sz="2000" b="1" dirty="0" smtClean="0">
                <a:solidFill>
                  <a:schemeClr val="accent5"/>
                </a:solidFill>
              </a:rPr>
              <a:t> </a:t>
            </a:r>
            <a:r>
              <a:rPr lang="en-US" sz="2000" b="1" dirty="0" err="1" smtClean="0">
                <a:solidFill>
                  <a:schemeClr val="accent5"/>
                </a:solidFill>
              </a:rPr>
              <a:t>chọn</a:t>
            </a:r>
            <a:r>
              <a:rPr lang="en-US" sz="2000" b="1" dirty="0" smtClean="0">
                <a:solidFill>
                  <a:schemeClr val="accent5"/>
                </a:solidFill>
              </a:rPr>
              <a:t> </a:t>
            </a:r>
            <a:r>
              <a:rPr lang="en-US" sz="2000" b="1" dirty="0" err="1" smtClean="0">
                <a:solidFill>
                  <a:schemeClr val="accent5"/>
                </a:solidFill>
              </a:rPr>
              <a:t>trang</a:t>
            </a:r>
            <a:r>
              <a:rPr lang="en-US" sz="2000" b="1" dirty="0" smtClean="0">
                <a:solidFill>
                  <a:schemeClr val="accent5"/>
                </a:solidFill>
              </a:rPr>
              <a:t> </a:t>
            </a:r>
            <a:r>
              <a:rPr lang="en-US" sz="2000" b="1" dirty="0" err="1" smtClean="0">
                <a:solidFill>
                  <a:schemeClr val="accent5"/>
                </a:solidFill>
              </a:rPr>
              <a:t>phục</a:t>
            </a:r>
            <a:r>
              <a:rPr lang="en-US" sz="2000" b="1" dirty="0" smtClean="0">
                <a:solidFill>
                  <a:schemeClr val="accent5"/>
                </a:solidFill>
              </a:rPr>
              <a:t> </a:t>
            </a:r>
            <a:r>
              <a:rPr lang="en-US" sz="2000" b="1" dirty="0" err="1" smtClean="0">
                <a:solidFill>
                  <a:schemeClr val="accent5"/>
                </a:solidFill>
              </a:rPr>
              <a:t>phù</a:t>
            </a:r>
            <a:r>
              <a:rPr lang="en-US" sz="2000" b="1" dirty="0" smtClean="0">
                <a:solidFill>
                  <a:schemeClr val="accent5"/>
                </a:solidFill>
              </a:rPr>
              <a:t> </a:t>
            </a:r>
            <a:r>
              <a:rPr lang="en-US" sz="2000" b="1" dirty="0" err="1" smtClean="0">
                <a:solidFill>
                  <a:schemeClr val="accent5"/>
                </a:solidFill>
              </a:rPr>
              <a:t>hợp</a:t>
            </a:r>
            <a:r>
              <a:rPr lang="en-US" sz="2000" b="1" dirty="0" smtClean="0">
                <a:solidFill>
                  <a:schemeClr val="accent5"/>
                </a:solidFill>
              </a:rPr>
              <a:t> </a:t>
            </a:r>
            <a:r>
              <a:rPr lang="en-US" sz="2000" b="1" dirty="0" err="1" smtClean="0">
                <a:solidFill>
                  <a:schemeClr val="accent5"/>
                </a:solidFill>
              </a:rPr>
              <a:t>với</a:t>
            </a:r>
            <a:r>
              <a:rPr lang="en-US" sz="2000" b="1" dirty="0" smtClean="0">
                <a:solidFill>
                  <a:schemeClr val="accent5"/>
                </a:solidFill>
              </a:rPr>
              <a:t> </a:t>
            </a:r>
            <a:r>
              <a:rPr lang="en-US" sz="2000" b="1" dirty="0" err="1" smtClean="0">
                <a:solidFill>
                  <a:schemeClr val="accent5"/>
                </a:solidFill>
              </a:rPr>
              <a:t>vóc</a:t>
            </a:r>
            <a:r>
              <a:rPr lang="en-US" sz="2000" b="1" dirty="0" smtClean="0">
                <a:solidFill>
                  <a:schemeClr val="accent5"/>
                </a:solidFill>
              </a:rPr>
              <a:t> </a:t>
            </a:r>
            <a:r>
              <a:rPr lang="en-US" sz="2000" b="1" dirty="0" err="1" smtClean="0">
                <a:solidFill>
                  <a:schemeClr val="accent5"/>
                </a:solidFill>
              </a:rPr>
              <a:t>dáng</a:t>
            </a:r>
            <a:r>
              <a:rPr lang="en-US" sz="2000" b="1" dirty="0" smtClean="0">
                <a:solidFill>
                  <a:schemeClr val="accent5"/>
                </a:solidFill>
              </a:rPr>
              <a:t> </a:t>
            </a:r>
            <a:r>
              <a:rPr lang="en-US" sz="2000" b="1" dirty="0" err="1" smtClean="0">
                <a:solidFill>
                  <a:schemeClr val="accent5"/>
                </a:solidFill>
              </a:rPr>
              <a:t>cơ</a:t>
            </a:r>
            <a:r>
              <a:rPr lang="en-US" sz="2000" b="1" dirty="0" smtClean="0">
                <a:solidFill>
                  <a:schemeClr val="accent5"/>
                </a:solidFill>
              </a:rPr>
              <a:t> </a:t>
            </a:r>
            <a:r>
              <a:rPr lang="en-US" sz="2000" b="1" dirty="0" err="1" smtClean="0">
                <a:solidFill>
                  <a:schemeClr val="accent5"/>
                </a:solidFill>
              </a:rPr>
              <a:t>thể</a:t>
            </a:r>
            <a:endParaRPr lang="en-US" sz="2000" b="1" dirty="0">
              <a:solidFill>
                <a:schemeClr val="accent5"/>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22" y="1764048"/>
            <a:ext cx="3429156" cy="2456710"/>
          </a:xfrm>
          <a:prstGeom prst="rect">
            <a:avLst/>
          </a:prstGeom>
        </p:spPr>
      </p:pic>
      <p:sp>
        <p:nvSpPr>
          <p:cNvPr id="10" name="Rectangle 9"/>
          <p:cNvSpPr/>
          <p:nvPr/>
        </p:nvSpPr>
        <p:spPr>
          <a:xfrm>
            <a:off x="4690679" y="2399331"/>
            <a:ext cx="3792415" cy="1703030"/>
          </a:xfrm>
          <a:prstGeom prst="rect">
            <a:avLst/>
          </a:prstGeom>
        </p:spPr>
        <p:txBody>
          <a:bodyPr wrap="square">
            <a:spAutoFit/>
          </a:bodyPr>
          <a:lstStyle/>
          <a:p>
            <a:pPr algn="just">
              <a:lnSpc>
                <a:spcPct val="150000"/>
              </a:lnSpc>
            </a:pPr>
            <a:r>
              <a:rPr lang="en-US" sz="1800" dirty="0" err="1" smtClean="0"/>
              <a:t>Quan</a:t>
            </a:r>
            <a:r>
              <a:rPr lang="en-US" sz="1800" dirty="0" smtClean="0"/>
              <a:t> </a:t>
            </a:r>
            <a:r>
              <a:rPr lang="en-US" sz="1800" dirty="0" err="1"/>
              <a:t>sát</a:t>
            </a:r>
            <a:r>
              <a:rPr lang="en-US" sz="1800" dirty="0"/>
              <a:t> </a:t>
            </a:r>
            <a:r>
              <a:rPr lang="en-US" sz="1800" dirty="0" err="1"/>
              <a:t>Hình</a:t>
            </a:r>
            <a:r>
              <a:rPr lang="en-US" sz="1800" dirty="0"/>
              <a:t> 7.4 </a:t>
            </a:r>
            <a:r>
              <a:rPr lang="en-US" sz="1800" dirty="0" err="1" smtClean="0"/>
              <a:t>và</a:t>
            </a:r>
            <a:r>
              <a:rPr lang="en-US" sz="1800" dirty="0" smtClean="0"/>
              <a:t> </a:t>
            </a:r>
            <a:r>
              <a:rPr lang="en-US" sz="1800" dirty="0" err="1" smtClean="0"/>
              <a:t>nhận</a:t>
            </a:r>
            <a:r>
              <a:rPr lang="en-US" sz="1800" dirty="0" smtClean="0"/>
              <a:t> </a:t>
            </a:r>
            <a:r>
              <a:rPr lang="en-US" sz="1800" dirty="0" err="1" smtClean="0"/>
              <a:t>xét</a:t>
            </a:r>
            <a:r>
              <a:rPr lang="en-US" sz="1800" dirty="0" smtClean="0"/>
              <a:t> </a:t>
            </a:r>
            <a:r>
              <a:rPr lang="en-US" sz="1800" dirty="0" err="1" smtClean="0"/>
              <a:t>về</a:t>
            </a:r>
            <a:r>
              <a:rPr lang="en-US" sz="1800" dirty="0" smtClean="0"/>
              <a:t> </a:t>
            </a:r>
            <a:r>
              <a:rPr lang="en-US" sz="1800" dirty="0" err="1" smtClean="0"/>
              <a:t>vóc</a:t>
            </a:r>
            <a:r>
              <a:rPr lang="en-US" sz="1800" dirty="0" smtClean="0"/>
              <a:t> </a:t>
            </a:r>
            <a:r>
              <a:rPr lang="en-US" sz="1800" dirty="0" err="1" smtClean="0"/>
              <a:t>dáng</a:t>
            </a:r>
            <a:r>
              <a:rPr lang="en-US" sz="1800" dirty="0" smtClean="0"/>
              <a:t> </a:t>
            </a:r>
            <a:r>
              <a:rPr lang="en-US" sz="1800" dirty="0" err="1" smtClean="0"/>
              <a:t>của</a:t>
            </a:r>
            <a:r>
              <a:rPr lang="en-US" sz="1800" dirty="0" smtClean="0"/>
              <a:t> </a:t>
            </a:r>
            <a:r>
              <a:rPr lang="en-US" sz="1800" dirty="0" err="1" smtClean="0"/>
              <a:t>người</a:t>
            </a:r>
            <a:r>
              <a:rPr lang="en-US" sz="1800" dirty="0"/>
              <a:t> </a:t>
            </a:r>
            <a:r>
              <a:rPr lang="en-US" sz="1800" dirty="0" err="1" smtClean="0"/>
              <a:t>mặc</a:t>
            </a:r>
            <a:r>
              <a:rPr lang="en-US" sz="1800" dirty="0" smtClean="0"/>
              <a:t> </a:t>
            </a:r>
            <a:r>
              <a:rPr lang="en-US" sz="1800" dirty="0" err="1" smtClean="0"/>
              <a:t>khi</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có</a:t>
            </a:r>
            <a:r>
              <a:rPr lang="en-US" sz="1800" dirty="0" smtClean="0"/>
              <a:t> </a:t>
            </a:r>
            <a:r>
              <a:rPr lang="en-US" sz="1800" dirty="0" err="1" smtClean="0"/>
              <a:t>cùng</a:t>
            </a:r>
            <a:r>
              <a:rPr lang="en-US" sz="1800" dirty="0" smtClean="0"/>
              <a:t> </a:t>
            </a:r>
            <a:r>
              <a:rPr lang="en-US" sz="1800" dirty="0" err="1" smtClean="0"/>
              <a:t>kiểu</a:t>
            </a:r>
            <a:r>
              <a:rPr lang="en-US" sz="1800" dirty="0" smtClean="0"/>
              <a:t> may </a:t>
            </a:r>
            <a:r>
              <a:rPr lang="en-US" sz="1800" dirty="0" err="1" smtClean="0"/>
              <a:t>nhưng</a:t>
            </a:r>
            <a:r>
              <a:rPr lang="en-US" sz="1800" dirty="0" smtClean="0"/>
              <a:t> </a:t>
            </a:r>
            <a:r>
              <a:rPr lang="en-US" sz="1800" dirty="0" err="1" smtClean="0"/>
              <a:t>khác</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và</a:t>
            </a:r>
            <a:r>
              <a:rPr lang="en-US" sz="1800" dirty="0" smtClean="0"/>
              <a:t> </a:t>
            </a:r>
            <a:r>
              <a:rPr lang="en-US" sz="1800" dirty="0" err="1" smtClean="0"/>
              <a:t>hoa</a:t>
            </a:r>
            <a:r>
              <a:rPr lang="en-US" sz="1800" dirty="0" smtClean="0"/>
              <a:t> </a:t>
            </a:r>
            <a:r>
              <a:rPr lang="en-US" sz="1800" dirty="0" err="1" smtClean="0"/>
              <a:t>văn</a:t>
            </a:r>
            <a:r>
              <a:rPr lang="en-US" sz="1800" dirty="0" smtClean="0"/>
              <a:t>.</a:t>
            </a:r>
            <a:endParaRPr lang="en-US" sz="1800" dirty="0"/>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737" y="4259275"/>
            <a:ext cx="636997" cy="636997"/>
          </a:xfrm>
          <a:prstGeom prst="rect">
            <a:avLst/>
          </a:prstGeom>
        </p:spPr>
      </p:pic>
      <p:sp>
        <p:nvSpPr>
          <p:cNvPr id="49" name="TextBox 48"/>
          <p:cNvSpPr txBox="1"/>
          <p:nvPr/>
        </p:nvSpPr>
        <p:spPr>
          <a:xfrm>
            <a:off x="6457734" y="4392838"/>
            <a:ext cx="832207" cy="369870"/>
          </a:xfrm>
          <a:prstGeom prst="rect">
            <a:avLst/>
          </a:prstGeom>
          <a:solidFill>
            <a:schemeClr val="accent4"/>
          </a:solidFill>
        </p:spPr>
        <p:txBody>
          <a:bodyPr wrap="square" rtlCol="0">
            <a:spAutoFit/>
          </a:bodyPr>
          <a:lstStyle/>
          <a:p>
            <a:r>
              <a:rPr lang="en-US" sz="1800" dirty="0" smtClean="0"/>
              <a:t>3 </a:t>
            </a:r>
            <a:r>
              <a:rPr lang="en-US" sz="1800" dirty="0" err="1" smtClean="0"/>
              <a:t>phút</a:t>
            </a:r>
            <a:endParaRPr lang="en-US" sz="1800" dirty="0"/>
          </a:p>
        </p:txBody>
      </p:sp>
      <p:sp>
        <p:nvSpPr>
          <p:cNvPr id="50" name="Rounded Rectangle 49"/>
          <p:cNvSpPr/>
          <p:nvPr/>
        </p:nvSpPr>
        <p:spPr>
          <a:xfrm>
            <a:off x="5492690" y="1749258"/>
            <a:ext cx="2188395" cy="4931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Hoạt</a:t>
            </a:r>
            <a:r>
              <a:rPr lang="en-US" sz="1800" dirty="0" smtClean="0"/>
              <a:t> </a:t>
            </a:r>
            <a:r>
              <a:rPr lang="en-US" sz="1800" dirty="0" err="1" smtClean="0"/>
              <a:t>động</a:t>
            </a:r>
            <a:r>
              <a:rPr lang="en-US" sz="1800" dirty="0" smtClean="0"/>
              <a:t> </a:t>
            </a:r>
            <a:r>
              <a:rPr lang="en-US" sz="1800" dirty="0" err="1" smtClean="0"/>
              <a:t>cặp</a:t>
            </a:r>
            <a:r>
              <a:rPr lang="en-US" sz="1800" dirty="0" smtClean="0"/>
              <a:t> </a:t>
            </a:r>
            <a:r>
              <a:rPr lang="en-US" sz="1800" dirty="0" err="1" smtClean="0"/>
              <a:t>đôi</a:t>
            </a:r>
            <a:endParaRPr lang="en-US" sz="1800" dirty="0"/>
          </a:p>
        </p:txBody>
      </p:sp>
      <p:grpSp>
        <p:nvGrpSpPr>
          <p:cNvPr id="51" name="Google Shape;1111;p46"/>
          <p:cNvGrpSpPr/>
          <p:nvPr/>
        </p:nvGrpSpPr>
        <p:grpSpPr>
          <a:xfrm>
            <a:off x="-182858" y="3611593"/>
            <a:ext cx="1373726" cy="1400516"/>
            <a:chOff x="7427087" y="3163754"/>
            <a:chExt cx="1250320" cy="1274703"/>
          </a:xfrm>
        </p:grpSpPr>
        <p:sp>
          <p:nvSpPr>
            <p:cNvPr id="52" name="Google Shape;1112;p46"/>
            <p:cNvSpPr/>
            <p:nvPr/>
          </p:nvSpPr>
          <p:spPr>
            <a:xfrm rot="-8100000">
              <a:off x="7485581" y="3414224"/>
              <a:ext cx="937883" cy="553931"/>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113;p46"/>
            <p:cNvGrpSpPr/>
            <p:nvPr/>
          </p:nvGrpSpPr>
          <p:grpSpPr>
            <a:xfrm>
              <a:off x="7865269" y="3660579"/>
              <a:ext cx="812137" cy="777878"/>
              <a:chOff x="7865269" y="3660579"/>
              <a:chExt cx="812137" cy="777878"/>
            </a:xfrm>
          </p:grpSpPr>
          <p:sp>
            <p:nvSpPr>
              <p:cNvPr id="54" name="Google Shape;1114;p46"/>
              <p:cNvSpPr/>
              <p:nvPr/>
            </p:nvSpPr>
            <p:spPr>
              <a:xfrm rot="2836893">
                <a:off x="8142399" y="3627612"/>
                <a:ext cx="258101" cy="843579"/>
              </a:xfrm>
              <a:custGeom>
                <a:avLst/>
                <a:gdLst/>
                <a:ahLst/>
                <a:cxnLst/>
                <a:rect l="l" t="t" r="r" b="b"/>
                <a:pathLst>
                  <a:path w="10324" h="33743" extrusionOk="0">
                    <a:moveTo>
                      <a:pt x="1" y="1"/>
                    </a:moveTo>
                    <a:lnTo>
                      <a:pt x="1" y="33743"/>
                    </a:lnTo>
                    <a:lnTo>
                      <a:pt x="10323" y="33743"/>
                    </a:lnTo>
                    <a:lnTo>
                      <a:pt x="10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15;p46"/>
              <p:cNvSpPr/>
              <p:nvPr/>
            </p:nvSpPr>
            <p:spPr>
              <a:xfrm rot="2836893">
                <a:off x="8452166" y="3751609"/>
                <a:ext cx="258101" cy="23525"/>
              </a:xfrm>
              <a:custGeom>
                <a:avLst/>
                <a:gdLst/>
                <a:ahLst/>
                <a:cxnLst/>
                <a:rect l="l" t="t" r="r" b="b"/>
                <a:pathLst>
                  <a:path w="10324" h="941" extrusionOk="0">
                    <a:moveTo>
                      <a:pt x="5156" y="0"/>
                    </a:moveTo>
                    <a:cubicBezTo>
                      <a:pt x="2310" y="0"/>
                      <a:pt x="1" y="203"/>
                      <a:pt x="1" y="465"/>
                    </a:cubicBezTo>
                    <a:cubicBezTo>
                      <a:pt x="1" y="727"/>
                      <a:pt x="2310" y="941"/>
                      <a:pt x="5156" y="941"/>
                    </a:cubicBezTo>
                    <a:cubicBezTo>
                      <a:pt x="8014" y="941"/>
                      <a:pt x="10323" y="727"/>
                      <a:pt x="10323" y="465"/>
                    </a:cubicBezTo>
                    <a:cubicBezTo>
                      <a:pt x="10323" y="215"/>
                      <a:pt x="8014"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6;p46"/>
              <p:cNvSpPr/>
              <p:nvPr/>
            </p:nvSpPr>
            <p:spPr>
              <a:xfrm rot="2836893">
                <a:off x="7832417" y="4323880"/>
                <a:ext cx="258101" cy="23550"/>
              </a:xfrm>
              <a:custGeom>
                <a:avLst/>
                <a:gdLst/>
                <a:ahLst/>
                <a:cxnLst/>
                <a:rect l="l" t="t" r="r" b="b"/>
                <a:pathLst>
                  <a:path w="10324" h="942" extrusionOk="0">
                    <a:moveTo>
                      <a:pt x="5156" y="0"/>
                    </a:moveTo>
                    <a:cubicBezTo>
                      <a:pt x="2310" y="0"/>
                      <a:pt x="1" y="203"/>
                      <a:pt x="1" y="465"/>
                    </a:cubicBezTo>
                    <a:cubicBezTo>
                      <a:pt x="1" y="727"/>
                      <a:pt x="2310" y="941"/>
                      <a:pt x="5156" y="941"/>
                    </a:cubicBezTo>
                    <a:cubicBezTo>
                      <a:pt x="8014" y="941"/>
                      <a:pt x="10323" y="727"/>
                      <a:pt x="10323" y="465"/>
                    </a:cubicBezTo>
                    <a:cubicBezTo>
                      <a:pt x="10323" y="203"/>
                      <a:pt x="8014"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7;p46"/>
              <p:cNvSpPr/>
              <p:nvPr/>
            </p:nvSpPr>
            <p:spPr>
              <a:xfrm rot="2836893">
                <a:off x="8062972" y="3739131"/>
                <a:ext cx="416752" cy="620328"/>
              </a:xfrm>
              <a:custGeom>
                <a:avLst/>
                <a:gdLst/>
                <a:ahLst/>
                <a:cxnLst/>
                <a:rect l="l" t="t" r="r" b="b"/>
                <a:pathLst>
                  <a:path w="16670" h="24813" extrusionOk="0">
                    <a:moveTo>
                      <a:pt x="1787" y="0"/>
                    </a:moveTo>
                    <a:cubicBezTo>
                      <a:pt x="798" y="0"/>
                      <a:pt x="1" y="798"/>
                      <a:pt x="1" y="1786"/>
                    </a:cubicBezTo>
                    <a:lnTo>
                      <a:pt x="1" y="23027"/>
                    </a:lnTo>
                    <a:cubicBezTo>
                      <a:pt x="1" y="24015"/>
                      <a:pt x="798" y="24813"/>
                      <a:pt x="1787" y="24813"/>
                    </a:cubicBezTo>
                    <a:lnTo>
                      <a:pt x="14883" y="24813"/>
                    </a:lnTo>
                    <a:cubicBezTo>
                      <a:pt x="15872" y="24813"/>
                      <a:pt x="16669" y="24015"/>
                      <a:pt x="16669" y="23027"/>
                    </a:cubicBezTo>
                    <a:lnTo>
                      <a:pt x="16669" y="1786"/>
                    </a:lnTo>
                    <a:cubicBezTo>
                      <a:pt x="16669" y="798"/>
                      <a:pt x="15872" y="0"/>
                      <a:pt x="14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8;p46"/>
              <p:cNvSpPr/>
              <p:nvPr/>
            </p:nvSpPr>
            <p:spPr>
              <a:xfrm rot="2838851">
                <a:off x="8237150" y="3874119"/>
                <a:ext cx="417038" cy="28073"/>
              </a:xfrm>
              <a:custGeom>
                <a:avLst/>
                <a:gdLst/>
                <a:ahLst/>
                <a:cxnLst/>
                <a:rect l="l" t="t" r="r" b="b"/>
                <a:pathLst>
                  <a:path w="16860" h="1135" extrusionOk="0">
                    <a:moveTo>
                      <a:pt x="7598" y="0"/>
                    </a:moveTo>
                    <a:cubicBezTo>
                      <a:pt x="2663" y="0"/>
                      <a:pt x="40" y="535"/>
                      <a:pt x="0" y="551"/>
                    </a:cubicBezTo>
                    <a:lnTo>
                      <a:pt x="60" y="1134"/>
                    </a:lnTo>
                    <a:cubicBezTo>
                      <a:pt x="99" y="1118"/>
                      <a:pt x="2701" y="589"/>
                      <a:pt x="7611" y="589"/>
                    </a:cubicBezTo>
                    <a:cubicBezTo>
                      <a:pt x="10103" y="589"/>
                      <a:pt x="13189" y="725"/>
                      <a:pt x="16836" y="1134"/>
                    </a:cubicBezTo>
                    <a:lnTo>
                      <a:pt x="16859" y="551"/>
                    </a:lnTo>
                    <a:cubicBezTo>
                      <a:pt x="13201" y="138"/>
                      <a:pt x="10102" y="0"/>
                      <a:pt x="7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9;p46"/>
              <p:cNvSpPr/>
              <p:nvPr/>
            </p:nvSpPr>
            <p:spPr>
              <a:xfrm rot="2838851">
                <a:off x="8215728" y="3893959"/>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0;p46"/>
              <p:cNvSpPr/>
              <p:nvPr/>
            </p:nvSpPr>
            <p:spPr>
              <a:xfrm rot="2838851">
                <a:off x="8194098" y="3913955"/>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5"/>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1;p46"/>
              <p:cNvSpPr/>
              <p:nvPr/>
            </p:nvSpPr>
            <p:spPr>
              <a:xfrm rot="2838851">
                <a:off x="8172686" y="3933749"/>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2;p46"/>
              <p:cNvSpPr/>
              <p:nvPr/>
            </p:nvSpPr>
            <p:spPr>
              <a:xfrm rot="2838851">
                <a:off x="8151292" y="3953527"/>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3;p46"/>
              <p:cNvSpPr/>
              <p:nvPr/>
            </p:nvSpPr>
            <p:spPr>
              <a:xfrm rot="2838851">
                <a:off x="8129726" y="3973378"/>
                <a:ext cx="417038" cy="28172"/>
              </a:xfrm>
              <a:custGeom>
                <a:avLst/>
                <a:gdLst/>
                <a:ahLst/>
                <a:cxnLst/>
                <a:rect l="l" t="t" r="r" b="b"/>
                <a:pathLst>
                  <a:path w="16860" h="1139" extrusionOk="0">
                    <a:moveTo>
                      <a:pt x="7634" y="1"/>
                    </a:moveTo>
                    <a:cubicBezTo>
                      <a:pt x="2675" y="1"/>
                      <a:pt x="40" y="535"/>
                      <a:pt x="0" y="543"/>
                    </a:cubicBezTo>
                    <a:lnTo>
                      <a:pt x="60" y="1138"/>
                    </a:lnTo>
                    <a:cubicBezTo>
                      <a:pt x="99" y="1123"/>
                      <a:pt x="2701" y="588"/>
                      <a:pt x="7612" y="588"/>
                    </a:cubicBezTo>
                    <a:cubicBezTo>
                      <a:pt x="10103" y="588"/>
                      <a:pt x="13189" y="726"/>
                      <a:pt x="16836" y="1138"/>
                    </a:cubicBezTo>
                    <a:lnTo>
                      <a:pt x="16859" y="543"/>
                    </a:lnTo>
                    <a:cubicBezTo>
                      <a:pt x="13218" y="136"/>
                      <a:pt x="10131"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4;p46"/>
              <p:cNvSpPr/>
              <p:nvPr/>
            </p:nvSpPr>
            <p:spPr>
              <a:xfrm rot="2838851">
                <a:off x="8108250" y="3993318"/>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5;p46"/>
              <p:cNvSpPr/>
              <p:nvPr/>
            </p:nvSpPr>
            <p:spPr>
              <a:xfrm rot="2838851">
                <a:off x="7866816" y="4216769"/>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608"/>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6;p46"/>
              <p:cNvSpPr/>
              <p:nvPr/>
            </p:nvSpPr>
            <p:spPr>
              <a:xfrm rot="2838851">
                <a:off x="7888228" y="4196974"/>
                <a:ext cx="417038" cy="28296"/>
              </a:xfrm>
              <a:custGeom>
                <a:avLst/>
                <a:gdLst/>
                <a:ahLst/>
                <a:cxnLst/>
                <a:rect l="l" t="t" r="r" b="b"/>
                <a:pathLst>
                  <a:path w="16860" h="1144" extrusionOk="0">
                    <a:moveTo>
                      <a:pt x="24" y="1"/>
                    </a:moveTo>
                    <a:lnTo>
                      <a:pt x="0" y="596"/>
                    </a:lnTo>
                    <a:cubicBezTo>
                      <a:pt x="3060" y="941"/>
                      <a:pt x="6144" y="1132"/>
                      <a:pt x="9227" y="1144"/>
                    </a:cubicBezTo>
                    <a:cubicBezTo>
                      <a:pt x="14192" y="1144"/>
                      <a:pt x="16824" y="596"/>
                      <a:pt x="16859" y="584"/>
                    </a:cubicBezTo>
                    <a:lnTo>
                      <a:pt x="16800" y="1"/>
                    </a:lnTo>
                    <a:cubicBezTo>
                      <a:pt x="16760" y="9"/>
                      <a:pt x="14146" y="543"/>
                      <a:pt x="9212" y="543"/>
                    </a:cubicBezTo>
                    <a:cubicBezTo>
                      <a:pt x="6727" y="543"/>
                      <a:pt x="3653" y="407"/>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7;p46"/>
              <p:cNvSpPr/>
              <p:nvPr/>
            </p:nvSpPr>
            <p:spPr>
              <a:xfrm rot="2838851">
                <a:off x="7909858" y="4176978"/>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17"/>
                      <a:pt x="14159" y="546"/>
                      <a:pt x="9249" y="546"/>
                    </a:cubicBezTo>
                    <a:cubicBezTo>
                      <a:pt x="6757" y="546"/>
                      <a:pt x="3671" y="410"/>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8;p46"/>
              <p:cNvSpPr/>
              <p:nvPr/>
            </p:nvSpPr>
            <p:spPr>
              <a:xfrm rot="2838851">
                <a:off x="7931252" y="4157200"/>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9;p46"/>
              <p:cNvSpPr/>
              <p:nvPr/>
            </p:nvSpPr>
            <p:spPr>
              <a:xfrm rot="2838851">
                <a:off x="7952773" y="4137453"/>
                <a:ext cx="417038" cy="27999"/>
              </a:xfrm>
              <a:custGeom>
                <a:avLst/>
                <a:gdLst/>
                <a:ahLst/>
                <a:cxnLst/>
                <a:rect l="l" t="t" r="r" b="b"/>
                <a:pathLst>
                  <a:path w="16860" h="1132" extrusionOk="0">
                    <a:moveTo>
                      <a:pt x="24" y="1"/>
                    </a:moveTo>
                    <a:lnTo>
                      <a:pt x="0" y="596"/>
                    </a:lnTo>
                    <a:cubicBezTo>
                      <a:pt x="3060" y="941"/>
                      <a:pt x="6144" y="1120"/>
                      <a:pt x="9227" y="1132"/>
                    </a:cubicBezTo>
                    <a:cubicBezTo>
                      <a:pt x="14192" y="1132"/>
                      <a:pt x="16824" y="596"/>
                      <a:pt x="16859" y="584"/>
                    </a:cubicBezTo>
                    <a:lnTo>
                      <a:pt x="16800" y="1"/>
                    </a:lnTo>
                    <a:cubicBezTo>
                      <a:pt x="16760" y="8"/>
                      <a:pt x="14146" y="543"/>
                      <a:pt x="9212" y="543"/>
                    </a:cubicBezTo>
                    <a:cubicBezTo>
                      <a:pt x="6727" y="543"/>
                      <a:pt x="3653" y="407"/>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p46"/>
              <p:cNvSpPr/>
              <p:nvPr/>
            </p:nvSpPr>
            <p:spPr>
              <a:xfrm rot="2838851">
                <a:off x="7974294" y="4117410"/>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9"/>
                      <a:pt x="14146" y="543"/>
                      <a:pt x="9212" y="543"/>
                    </a:cubicBezTo>
                    <a:cubicBezTo>
                      <a:pt x="6727" y="543"/>
                      <a:pt x="3653" y="408"/>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1;p46"/>
              <p:cNvSpPr/>
              <p:nvPr/>
            </p:nvSpPr>
            <p:spPr>
              <a:xfrm rot="2838851">
                <a:off x="7995688" y="4097632"/>
                <a:ext cx="417038" cy="28296"/>
              </a:xfrm>
              <a:custGeom>
                <a:avLst/>
                <a:gdLst/>
                <a:ahLst/>
                <a:cxnLst/>
                <a:rect l="l" t="t" r="r" b="b"/>
                <a:pathLst>
                  <a:path w="16860" h="1144" extrusionOk="0">
                    <a:moveTo>
                      <a:pt x="24" y="0"/>
                    </a:moveTo>
                    <a:lnTo>
                      <a:pt x="0" y="596"/>
                    </a:lnTo>
                    <a:cubicBezTo>
                      <a:pt x="3060" y="941"/>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2;p46"/>
              <p:cNvSpPr/>
              <p:nvPr/>
            </p:nvSpPr>
            <p:spPr>
              <a:xfrm rot="2838851">
                <a:off x="8018321" y="4079559"/>
                <a:ext cx="416741" cy="23275"/>
              </a:xfrm>
              <a:custGeom>
                <a:avLst/>
                <a:gdLst/>
                <a:ahLst/>
                <a:cxnLst/>
                <a:rect l="l" t="t" r="r" b="b"/>
                <a:pathLst>
                  <a:path w="16848" h="941" extrusionOk="0">
                    <a:moveTo>
                      <a:pt x="12" y="0"/>
                    </a:moveTo>
                    <a:lnTo>
                      <a:pt x="0" y="595"/>
                    </a:lnTo>
                    <a:cubicBezTo>
                      <a:pt x="83" y="607"/>
                      <a:pt x="5727" y="941"/>
                      <a:pt x="10680" y="941"/>
                    </a:cubicBezTo>
                    <a:cubicBezTo>
                      <a:pt x="13192" y="941"/>
                      <a:pt x="15502" y="857"/>
                      <a:pt x="16847" y="584"/>
                    </a:cubicBezTo>
                    <a:lnTo>
                      <a:pt x="16800" y="0"/>
                    </a:lnTo>
                    <a:cubicBezTo>
                      <a:pt x="15468" y="260"/>
                      <a:pt x="13151" y="347"/>
                      <a:pt x="10657" y="347"/>
                    </a:cubicBezTo>
                    <a:cubicBezTo>
                      <a:pt x="5726" y="347"/>
                      <a:pt x="99" y="8"/>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3;p46"/>
              <p:cNvSpPr/>
              <p:nvPr/>
            </p:nvSpPr>
            <p:spPr>
              <a:xfrm rot="2838851">
                <a:off x="8083391" y="4017862"/>
                <a:ext cx="416741" cy="25550"/>
              </a:xfrm>
              <a:custGeom>
                <a:avLst/>
                <a:gdLst/>
                <a:ahLst/>
                <a:cxnLst/>
                <a:rect l="l" t="t" r="r" b="b"/>
                <a:pathLst>
                  <a:path w="16848" h="1033" extrusionOk="0">
                    <a:moveTo>
                      <a:pt x="8926" y="1"/>
                    </a:moveTo>
                    <a:cubicBezTo>
                      <a:pt x="3977" y="1"/>
                      <a:pt x="63" y="429"/>
                      <a:pt x="0" y="437"/>
                    </a:cubicBezTo>
                    <a:lnTo>
                      <a:pt x="36" y="1033"/>
                    </a:lnTo>
                    <a:cubicBezTo>
                      <a:pt x="91" y="1025"/>
                      <a:pt x="3991" y="596"/>
                      <a:pt x="8925" y="596"/>
                    </a:cubicBezTo>
                    <a:cubicBezTo>
                      <a:pt x="11415" y="596"/>
                      <a:pt x="14168" y="705"/>
                      <a:pt x="16824" y="1033"/>
                    </a:cubicBezTo>
                    <a:lnTo>
                      <a:pt x="16847" y="437"/>
                    </a:lnTo>
                    <a:cubicBezTo>
                      <a:pt x="14184" y="110"/>
                      <a:pt x="11423" y="1"/>
                      <a:pt x="89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4;p46"/>
              <p:cNvSpPr/>
              <p:nvPr/>
            </p:nvSpPr>
            <p:spPr>
              <a:xfrm rot="2838851">
                <a:off x="8060812" y="4042192"/>
                <a:ext cx="416444" cy="19317"/>
              </a:xfrm>
              <a:custGeom>
                <a:avLst/>
                <a:gdLst/>
                <a:ahLst/>
                <a:cxnLst/>
                <a:rect l="l" t="t" r="r" b="b"/>
                <a:pathLst>
                  <a:path w="16836" h="781" extrusionOk="0">
                    <a:moveTo>
                      <a:pt x="9775" y="0"/>
                    </a:moveTo>
                    <a:cubicBezTo>
                      <a:pt x="4810" y="0"/>
                      <a:pt x="71" y="185"/>
                      <a:pt x="0" y="185"/>
                    </a:cubicBezTo>
                    <a:lnTo>
                      <a:pt x="12" y="781"/>
                    </a:lnTo>
                    <a:cubicBezTo>
                      <a:pt x="83" y="781"/>
                      <a:pt x="4817" y="601"/>
                      <a:pt x="9771" y="601"/>
                    </a:cubicBezTo>
                    <a:cubicBezTo>
                      <a:pt x="12248" y="601"/>
                      <a:pt x="14780" y="646"/>
                      <a:pt x="16812" y="781"/>
                    </a:cubicBezTo>
                    <a:lnTo>
                      <a:pt x="16835" y="185"/>
                    </a:lnTo>
                    <a:cubicBezTo>
                      <a:pt x="14796" y="47"/>
                      <a:pt x="12257" y="0"/>
                      <a:pt x="9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5;p46"/>
              <p:cNvSpPr/>
              <p:nvPr/>
            </p:nvSpPr>
            <p:spPr>
              <a:xfrm rot="2838851">
                <a:off x="8039464" y="4063054"/>
                <a:ext cx="416172" cy="17685"/>
              </a:xfrm>
              <a:custGeom>
                <a:avLst/>
                <a:gdLst/>
                <a:ahLst/>
                <a:cxnLst/>
                <a:rect l="l" t="t" r="r" b="b"/>
                <a:pathLst>
                  <a:path w="16825" h="715" extrusionOk="0">
                    <a:moveTo>
                      <a:pt x="1" y="0"/>
                    </a:moveTo>
                    <a:lnTo>
                      <a:pt x="1" y="596"/>
                    </a:lnTo>
                    <a:lnTo>
                      <a:pt x="406" y="607"/>
                    </a:lnTo>
                    <a:cubicBezTo>
                      <a:pt x="3894" y="679"/>
                      <a:pt x="6847" y="715"/>
                      <a:pt x="9312" y="715"/>
                    </a:cubicBezTo>
                    <a:cubicBezTo>
                      <a:pt x="12669" y="715"/>
                      <a:pt x="15122" y="655"/>
                      <a:pt x="16824" y="596"/>
                    </a:cubicBezTo>
                    <a:lnTo>
                      <a:pt x="16813" y="0"/>
                    </a:lnTo>
                    <a:cubicBezTo>
                      <a:pt x="15119" y="62"/>
                      <a:pt x="12661" y="116"/>
                      <a:pt x="9294" y="116"/>
                    </a:cubicBezTo>
                    <a:cubicBezTo>
                      <a:pt x="6838" y="116"/>
                      <a:pt x="3898" y="88"/>
                      <a:pt x="418" y="12"/>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outVertical)">
                                      <p:cBhvr>
                                        <p:cTn id="17" dur="500"/>
                                        <p:tgtEl>
                                          <p:spTgt spid="5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strVal val="#ppt_w*0.7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488" y="2032989"/>
            <a:ext cx="5356482" cy="22307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213" y="1270208"/>
            <a:ext cx="636997" cy="636997"/>
          </a:xfrm>
          <a:prstGeom prst="rect">
            <a:avLst/>
          </a:prstGeom>
        </p:spPr>
      </p:pic>
      <p:sp>
        <p:nvSpPr>
          <p:cNvPr id="10" name="TextBox 9"/>
          <p:cNvSpPr txBox="1"/>
          <p:nvPr/>
        </p:nvSpPr>
        <p:spPr>
          <a:xfrm>
            <a:off x="6168210" y="1403771"/>
            <a:ext cx="900410" cy="369332"/>
          </a:xfrm>
          <a:prstGeom prst="rect">
            <a:avLst/>
          </a:prstGeom>
          <a:noFill/>
        </p:spPr>
        <p:txBody>
          <a:bodyPr wrap="square" rtlCol="0">
            <a:spAutoFit/>
          </a:bodyPr>
          <a:lstStyle/>
          <a:p>
            <a:r>
              <a:rPr lang="en-US" sz="1800" dirty="0" smtClean="0">
                <a:solidFill>
                  <a:srgbClr val="C00000"/>
                </a:solidFill>
              </a:rPr>
              <a:t>:3 </a:t>
            </a:r>
            <a:r>
              <a:rPr lang="en-US" sz="1800" dirty="0" err="1" smtClean="0">
                <a:solidFill>
                  <a:srgbClr val="C00000"/>
                </a:solidFill>
              </a:rPr>
              <a:t>phút</a:t>
            </a:r>
            <a:endParaRPr lang="en-US" sz="1800" dirty="0">
              <a:solidFill>
                <a:srgbClr val="C00000"/>
              </a:solidFill>
            </a:endParaRPr>
          </a:p>
        </p:txBody>
      </p:sp>
      <p:sp>
        <p:nvSpPr>
          <p:cNvPr id="11" name="Rounded Rectangle 10"/>
          <p:cNvSpPr/>
          <p:nvPr/>
        </p:nvSpPr>
        <p:spPr>
          <a:xfrm>
            <a:off x="5156206" y="651264"/>
            <a:ext cx="2188395" cy="4931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Hoạt</a:t>
            </a:r>
            <a:r>
              <a:rPr lang="en-US" sz="1800" dirty="0" smtClean="0"/>
              <a:t> </a:t>
            </a:r>
            <a:r>
              <a:rPr lang="en-US" sz="1800" dirty="0" err="1" smtClean="0"/>
              <a:t>động</a:t>
            </a:r>
            <a:r>
              <a:rPr lang="en-US" sz="1800" dirty="0" smtClean="0"/>
              <a:t> </a:t>
            </a:r>
            <a:r>
              <a:rPr lang="en-US" sz="1800" dirty="0" err="1" smtClean="0"/>
              <a:t>cặp</a:t>
            </a:r>
            <a:r>
              <a:rPr lang="en-US" sz="1800" dirty="0" smtClean="0"/>
              <a:t> </a:t>
            </a:r>
            <a:r>
              <a:rPr lang="en-US" sz="1800" dirty="0" err="1" smtClean="0"/>
              <a:t>đôi</a:t>
            </a:r>
            <a:endParaRPr lang="en-US" sz="1800" dirty="0"/>
          </a:p>
        </p:txBody>
      </p:sp>
      <p:sp>
        <p:nvSpPr>
          <p:cNvPr id="12" name="Rectangle 11"/>
          <p:cNvSpPr/>
          <p:nvPr/>
        </p:nvSpPr>
        <p:spPr>
          <a:xfrm>
            <a:off x="844321" y="1144424"/>
            <a:ext cx="2662258" cy="2585323"/>
          </a:xfrm>
          <a:prstGeom prst="rect">
            <a:avLst/>
          </a:prstGeom>
        </p:spPr>
        <p:txBody>
          <a:bodyPr wrap="square">
            <a:spAutoFit/>
          </a:bodyPr>
          <a:lstStyle/>
          <a:p>
            <a:pPr algn="just">
              <a:lnSpc>
                <a:spcPct val="150000"/>
              </a:lnSpc>
            </a:pPr>
            <a:r>
              <a:rPr lang="en-US" sz="1800" dirty="0" err="1" smtClean="0"/>
              <a:t>Quan</a:t>
            </a:r>
            <a:r>
              <a:rPr lang="en-US" sz="1800" dirty="0" smtClean="0"/>
              <a:t> </a:t>
            </a:r>
            <a:r>
              <a:rPr lang="en-US" sz="1800" dirty="0" err="1"/>
              <a:t>sát</a:t>
            </a:r>
            <a:r>
              <a:rPr lang="en-US" sz="1800" dirty="0"/>
              <a:t> </a:t>
            </a:r>
            <a:r>
              <a:rPr lang="en-US" sz="1800" dirty="0" err="1"/>
              <a:t>Hình</a:t>
            </a:r>
            <a:r>
              <a:rPr lang="en-US" sz="1800" dirty="0"/>
              <a:t> </a:t>
            </a:r>
            <a:r>
              <a:rPr lang="en-US" sz="1800" dirty="0" smtClean="0"/>
              <a:t>7.5 </a:t>
            </a:r>
            <a:r>
              <a:rPr lang="en-US" sz="1800" dirty="0" err="1" smtClean="0"/>
              <a:t>và</a:t>
            </a:r>
            <a:r>
              <a:rPr lang="en-US" sz="1800" dirty="0" smtClean="0"/>
              <a:t> </a:t>
            </a:r>
            <a:r>
              <a:rPr lang="en-US" sz="1800" dirty="0" err="1" smtClean="0"/>
              <a:t>nhận</a:t>
            </a:r>
            <a:r>
              <a:rPr lang="en-US" sz="1800" dirty="0" smtClean="0"/>
              <a:t> </a:t>
            </a:r>
            <a:r>
              <a:rPr lang="en-US" sz="1800" dirty="0" err="1" smtClean="0"/>
              <a:t>xét</a:t>
            </a:r>
            <a:r>
              <a:rPr lang="en-US" sz="1800" dirty="0" smtClean="0"/>
              <a:t> </a:t>
            </a:r>
            <a:r>
              <a:rPr lang="en-US" sz="1800" dirty="0" err="1" smtClean="0"/>
              <a:t>về</a:t>
            </a:r>
            <a:r>
              <a:rPr lang="en-US" sz="1800" dirty="0" smtClean="0"/>
              <a:t> </a:t>
            </a:r>
            <a:r>
              <a:rPr lang="en-US" sz="1800" dirty="0" err="1" smtClean="0"/>
              <a:t>vóc</a:t>
            </a:r>
            <a:r>
              <a:rPr lang="en-US" sz="1800" dirty="0" smtClean="0"/>
              <a:t> </a:t>
            </a:r>
            <a:r>
              <a:rPr lang="en-US" sz="1800" dirty="0" err="1" smtClean="0"/>
              <a:t>dáng</a:t>
            </a:r>
            <a:r>
              <a:rPr lang="en-US" sz="1800" dirty="0" smtClean="0"/>
              <a:t> </a:t>
            </a:r>
            <a:r>
              <a:rPr lang="en-US" sz="1800" dirty="0" err="1" smtClean="0"/>
              <a:t>của</a:t>
            </a:r>
            <a:r>
              <a:rPr lang="en-US" sz="1800" dirty="0" smtClean="0"/>
              <a:t> </a:t>
            </a:r>
            <a:r>
              <a:rPr lang="en-US" sz="1800" dirty="0" err="1" smtClean="0"/>
              <a:t>người</a:t>
            </a:r>
            <a:r>
              <a:rPr lang="en-US" sz="1800" dirty="0"/>
              <a:t> </a:t>
            </a:r>
            <a:r>
              <a:rPr lang="en-US" sz="1800" dirty="0" err="1" smtClean="0"/>
              <a:t>mặc</a:t>
            </a:r>
            <a:r>
              <a:rPr lang="en-US" sz="1800" dirty="0" smtClean="0"/>
              <a:t> </a:t>
            </a:r>
            <a:r>
              <a:rPr lang="en-US" sz="1800" dirty="0" err="1" smtClean="0"/>
              <a:t>khi</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có</a:t>
            </a:r>
            <a:r>
              <a:rPr lang="en-US" sz="1800" dirty="0" smtClean="0"/>
              <a:t> </a:t>
            </a:r>
            <a:r>
              <a:rPr lang="en-US" sz="1800" dirty="0" err="1" smtClean="0"/>
              <a:t>cùng</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nhưng</a:t>
            </a:r>
            <a:r>
              <a:rPr lang="en-US" sz="1800" dirty="0" smtClean="0"/>
              <a:t> </a:t>
            </a:r>
            <a:r>
              <a:rPr lang="en-US" sz="1800" dirty="0" err="1" smtClean="0"/>
              <a:t>khác</a:t>
            </a:r>
            <a:r>
              <a:rPr lang="en-US" sz="1800" dirty="0" smtClean="0"/>
              <a:t> </a:t>
            </a:r>
            <a:r>
              <a:rPr lang="en-US" sz="1800" dirty="0" err="1" smtClean="0"/>
              <a:t>kiểu</a:t>
            </a:r>
            <a:r>
              <a:rPr lang="en-US" sz="1800" dirty="0" smtClean="0"/>
              <a:t> may.</a:t>
            </a:r>
            <a:endParaRPr lang="en-US" sz="1800" dirty="0"/>
          </a:p>
        </p:txBody>
      </p:sp>
    </p:spTree>
    <p:extLst>
      <p:ext uri="{BB962C8B-B14F-4D97-AF65-F5344CB8AC3E}">
        <p14:creationId xmlns:p14="http://schemas.microsoft.com/office/powerpoint/2010/main" val="1879541226"/>
      </p:ext>
    </p:extLst>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1986" y="332499"/>
            <a:ext cx="1551398" cy="54453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
        <p:nvSpPr>
          <p:cNvPr id="11" name="TextBox 10"/>
          <p:cNvSpPr txBox="1"/>
          <p:nvPr/>
        </p:nvSpPr>
        <p:spPr>
          <a:xfrm>
            <a:off x="1859622" y="1099336"/>
            <a:ext cx="5476125" cy="369332"/>
          </a:xfrm>
          <a:prstGeom prst="rect">
            <a:avLst/>
          </a:prstGeom>
          <a:noFill/>
        </p:spPr>
        <p:txBody>
          <a:bodyPr wrap="square" rtlCol="0">
            <a:spAutoFit/>
          </a:bodyPr>
          <a:lstStyle/>
          <a:p>
            <a:pPr algn="ctr"/>
            <a:r>
              <a:rPr lang="en-US" sz="1800" b="1" dirty="0" err="1" smtClean="0"/>
              <a:t>Ảnh</a:t>
            </a:r>
            <a:r>
              <a:rPr lang="en-US" sz="1800" b="1" dirty="0" smtClean="0"/>
              <a:t> </a:t>
            </a:r>
            <a:r>
              <a:rPr lang="en-US" sz="1800" b="1" dirty="0" err="1" smtClean="0"/>
              <a:t>hưởng</a:t>
            </a:r>
            <a:r>
              <a:rPr lang="en-US" sz="1800" b="1" dirty="0" smtClean="0"/>
              <a:t> </a:t>
            </a:r>
            <a:r>
              <a:rPr lang="en-US" sz="1800" b="1" dirty="0" err="1" smtClean="0"/>
              <a:t>của</a:t>
            </a:r>
            <a:r>
              <a:rPr lang="en-US" sz="1800" b="1" dirty="0" smtClean="0"/>
              <a:t> </a:t>
            </a:r>
            <a:r>
              <a:rPr lang="en-US" sz="1800" b="1" dirty="0" err="1" smtClean="0"/>
              <a:t>vải</a:t>
            </a:r>
            <a:r>
              <a:rPr lang="en-US" sz="1800" b="1" dirty="0" smtClean="0"/>
              <a:t> </a:t>
            </a:r>
            <a:r>
              <a:rPr lang="en-US" sz="1800" b="1" dirty="0" err="1" smtClean="0"/>
              <a:t>đến</a:t>
            </a:r>
            <a:r>
              <a:rPr lang="en-US" sz="1800" b="1" dirty="0" smtClean="0"/>
              <a:t> </a:t>
            </a:r>
            <a:r>
              <a:rPr lang="en-US" sz="1800" b="1" dirty="0" err="1" smtClean="0"/>
              <a:t>vóc</a:t>
            </a:r>
            <a:r>
              <a:rPr lang="en-US" sz="1800" b="1" dirty="0" smtClean="0"/>
              <a:t> </a:t>
            </a:r>
            <a:r>
              <a:rPr lang="en-US" sz="1800" b="1" dirty="0" err="1" smtClean="0"/>
              <a:t>dáng</a:t>
            </a:r>
            <a:r>
              <a:rPr lang="en-US" sz="1800" b="1" dirty="0" smtClean="0"/>
              <a:t> </a:t>
            </a:r>
            <a:r>
              <a:rPr lang="en-US" sz="1800" b="1" dirty="0" err="1" smtClean="0"/>
              <a:t>người</a:t>
            </a:r>
            <a:r>
              <a:rPr lang="en-US" sz="1800" b="1" dirty="0" smtClean="0"/>
              <a:t> </a:t>
            </a:r>
            <a:r>
              <a:rPr lang="en-US" sz="1800" b="1" dirty="0" err="1" smtClean="0"/>
              <a:t>mặc</a:t>
            </a:r>
            <a:r>
              <a:rPr lang="en-US" sz="1800" b="1" dirty="0" smtClean="0"/>
              <a:t>:</a:t>
            </a:r>
            <a:endParaRPr lang="en-US" sz="1800" b="1" dirty="0"/>
          </a:p>
        </p:txBody>
      </p:sp>
      <p:graphicFrame>
        <p:nvGraphicFramePr>
          <p:cNvPr id="12" name="Table 11"/>
          <p:cNvGraphicFramePr>
            <a:graphicFrameLocks noGrp="1"/>
          </p:cNvGraphicFramePr>
          <p:nvPr>
            <p:extLst>
              <p:ext uri="{D42A27DB-BD31-4B8C-83A1-F6EECF244321}">
                <p14:modId xmlns:p14="http://schemas.microsoft.com/office/powerpoint/2010/main" val="4120705922"/>
              </p:ext>
            </p:extLst>
          </p:nvPr>
        </p:nvGraphicFramePr>
        <p:xfrm>
          <a:off x="390418" y="1588232"/>
          <a:ext cx="8157681" cy="2860040"/>
        </p:xfrm>
        <a:graphic>
          <a:graphicData uri="http://schemas.openxmlformats.org/drawingml/2006/table">
            <a:tbl>
              <a:tblPr firstRow="1" bandRow="1">
                <a:tableStyleId>{518ACE2D-1E3A-43EF-9022-F589EB1FE107}</a:tableStyleId>
              </a:tblPr>
              <a:tblGrid>
                <a:gridCol w="2383605"/>
                <a:gridCol w="2917860"/>
                <a:gridCol w="2856216"/>
              </a:tblGrid>
              <a:tr h="370840">
                <a:tc>
                  <a:txBody>
                    <a:bodyPr/>
                    <a:lstStyle/>
                    <a:p>
                      <a:pPr algn="ctr">
                        <a:lnSpc>
                          <a:spcPts val="3000"/>
                        </a:lnSpc>
                      </a:pPr>
                      <a:r>
                        <a:rPr lang="en-US" sz="1800" b="1" dirty="0" smtClean="0">
                          <a:solidFill>
                            <a:schemeClr val="bg1"/>
                          </a:solidFill>
                        </a:rPr>
                        <a:t>Chi </a:t>
                      </a:r>
                      <a:r>
                        <a:rPr lang="en-US" sz="1800" b="1" dirty="0" err="1" smtClean="0">
                          <a:solidFill>
                            <a:schemeClr val="bg1"/>
                          </a:solidFill>
                        </a:rPr>
                        <a:t>tiết</a:t>
                      </a:r>
                      <a:r>
                        <a:rPr lang="en-US" sz="1800" b="1" baseline="0" dirty="0" smtClean="0">
                          <a:solidFill>
                            <a:schemeClr val="bg1"/>
                          </a:solidFill>
                        </a:rPr>
                        <a:t> </a:t>
                      </a:r>
                      <a:r>
                        <a:rPr lang="en-US" sz="1800" b="1" baseline="0" dirty="0" err="1" smtClean="0">
                          <a:solidFill>
                            <a:schemeClr val="bg1"/>
                          </a:solidFill>
                        </a:rPr>
                        <a:t>của</a:t>
                      </a:r>
                      <a:r>
                        <a:rPr lang="en-US" sz="1800" b="1" baseline="0" dirty="0" smtClean="0">
                          <a:solidFill>
                            <a:schemeClr val="bg1"/>
                          </a:solidFill>
                        </a:rPr>
                        <a:t> </a:t>
                      </a:r>
                      <a:r>
                        <a:rPr lang="en-US" sz="1800" b="1" baseline="0" dirty="0" err="1" smtClean="0">
                          <a:solidFill>
                            <a:schemeClr val="bg1"/>
                          </a:solidFill>
                        </a:rPr>
                        <a:t>vải</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ts val="3000"/>
                        </a:lnSpc>
                      </a:pPr>
                      <a:r>
                        <a:rPr lang="en-US" sz="1800" b="1" dirty="0" err="1" smtClean="0">
                          <a:solidFill>
                            <a:schemeClr val="bg1"/>
                          </a:solidFill>
                        </a:rPr>
                        <a:t>Tạo</a:t>
                      </a:r>
                      <a:r>
                        <a:rPr lang="en-US" sz="1800" b="1" baseline="0" dirty="0" smtClean="0">
                          <a:solidFill>
                            <a:schemeClr val="bg1"/>
                          </a:solidFill>
                        </a:rPr>
                        <a:t> </a:t>
                      </a:r>
                      <a:r>
                        <a:rPr lang="en-US" sz="1800" b="1" baseline="0" dirty="0" err="1" smtClean="0">
                          <a:solidFill>
                            <a:schemeClr val="bg1"/>
                          </a:solidFill>
                        </a:rPr>
                        <a:t>cảm</a:t>
                      </a:r>
                      <a:r>
                        <a:rPr lang="en-US" sz="1800" b="1" baseline="0" dirty="0" smtClean="0">
                          <a:solidFill>
                            <a:schemeClr val="bg1"/>
                          </a:solidFill>
                        </a:rPr>
                        <a:t> </a:t>
                      </a:r>
                      <a:r>
                        <a:rPr lang="en-US" sz="1800" b="1" baseline="0" dirty="0" err="1" smtClean="0">
                          <a:solidFill>
                            <a:schemeClr val="bg1"/>
                          </a:solidFill>
                        </a:rPr>
                        <a:t>giác</a:t>
                      </a:r>
                      <a:r>
                        <a:rPr lang="en-US" sz="1800" b="1" baseline="0" dirty="0" smtClean="0">
                          <a:solidFill>
                            <a:schemeClr val="bg1"/>
                          </a:solidFill>
                        </a:rPr>
                        <a:t> thon </a:t>
                      </a:r>
                      <a:r>
                        <a:rPr lang="en-US" sz="1800" b="1" baseline="0" dirty="0" err="1" smtClean="0">
                          <a:solidFill>
                            <a:schemeClr val="bg1"/>
                          </a:solidFill>
                        </a:rPr>
                        <a:t>gọn</a:t>
                      </a:r>
                      <a:r>
                        <a:rPr lang="en-US" sz="1800" b="1" baseline="0" dirty="0" smtClean="0">
                          <a:solidFill>
                            <a:schemeClr val="bg1"/>
                          </a:solidFill>
                        </a:rPr>
                        <a:t>, </a:t>
                      </a:r>
                      <a:r>
                        <a:rPr lang="en-US" sz="1800" b="1" baseline="0" dirty="0" err="1" smtClean="0">
                          <a:solidFill>
                            <a:schemeClr val="bg1"/>
                          </a:solidFill>
                        </a:rPr>
                        <a:t>cao</a:t>
                      </a:r>
                      <a:r>
                        <a:rPr lang="en-US" sz="1800" b="1" baseline="0" dirty="0" smtClean="0">
                          <a:solidFill>
                            <a:schemeClr val="bg1"/>
                          </a:solidFill>
                        </a:rPr>
                        <a:t> </a:t>
                      </a:r>
                      <a:r>
                        <a:rPr lang="en-US" sz="1800" b="1" baseline="0" dirty="0" err="1" smtClean="0">
                          <a:solidFill>
                            <a:schemeClr val="bg1"/>
                          </a:solidFill>
                        </a:rPr>
                        <a:t>lên</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ts val="3000"/>
                        </a:lnSpc>
                      </a:pPr>
                      <a:r>
                        <a:rPr lang="en-US" sz="1800" b="1" dirty="0" err="1" smtClean="0">
                          <a:solidFill>
                            <a:schemeClr val="bg1"/>
                          </a:solidFill>
                        </a:rPr>
                        <a:t>Tạo</a:t>
                      </a:r>
                      <a:r>
                        <a:rPr lang="en-US" sz="1800" b="1" baseline="0" dirty="0" smtClean="0">
                          <a:solidFill>
                            <a:schemeClr val="bg1"/>
                          </a:solidFill>
                        </a:rPr>
                        <a:t> </a:t>
                      </a:r>
                      <a:r>
                        <a:rPr lang="en-US" sz="1800" b="1" baseline="0" dirty="0" err="1" smtClean="0">
                          <a:solidFill>
                            <a:schemeClr val="bg1"/>
                          </a:solidFill>
                        </a:rPr>
                        <a:t>cảm</a:t>
                      </a:r>
                      <a:r>
                        <a:rPr lang="en-US" sz="1800" b="1" baseline="0" dirty="0" smtClean="0">
                          <a:solidFill>
                            <a:schemeClr val="bg1"/>
                          </a:solidFill>
                        </a:rPr>
                        <a:t> </a:t>
                      </a:r>
                      <a:r>
                        <a:rPr lang="en-US" sz="1800" b="1" baseline="0" dirty="0" err="1" smtClean="0">
                          <a:solidFill>
                            <a:schemeClr val="bg1"/>
                          </a:solidFill>
                        </a:rPr>
                        <a:t>giác</a:t>
                      </a:r>
                      <a:r>
                        <a:rPr lang="en-US" sz="1800" b="1" baseline="0" dirty="0" smtClean="0">
                          <a:solidFill>
                            <a:schemeClr val="bg1"/>
                          </a:solidFill>
                        </a:rPr>
                        <a:t> </a:t>
                      </a:r>
                      <a:r>
                        <a:rPr lang="en-US" sz="1800" b="1" baseline="0" dirty="0" err="1" smtClean="0">
                          <a:solidFill>
                            <a:schemeClr val="bg1"/>
                          </a:solidFill>
                        </a:rPr>
                        <a:t>tròn</a:t>
                      </a:r>
                      <a:r>
                        <a:rPr lang="en-US" sz="1800" b="1" baseline="0" dirty="0" smtClean="0">
                          <a:solidFill>
                            <a:schemeClr val="bg1"/>
                          </a:solidFill>
                        </a:rPr>
                        <a:t> </a:t>
                      </a:r>
                      <a:r>
                        <a:rPr lang="en-US" sz="1800" b="1" baseline="0" dirty="0" err="1" smtClean="0">
                          <a:solidFill>
                            <a:schemeClr val="bg1"/>
                          </a:solidFill>
                        </a:rPr>
                        <a:t>đầy</a:t>
                      </a:r>
                      <a:r>
                        <a:rPr lang="en-US" sz="1800" b="1" baseline="0" dirty="0" smtClean="0">
                          <a:solidFill>
                            <a:schemeClr val="bg1"/>
                          </a:solidFill>
                        </a:rPr>
                        <a:t>, </a:t>
                      </a:r>
                      <a:r>
                        <a:rPr lang="en-US" sz="1800" b="1" baseline="0" dirty="0" err="1" smtClean="0">
                          <a:solidFill>
                            <a:schemeClr val="bg1"/>
                          </a:solidFill>
                        </a:rPr>
                        <a:t>thấp</a:t>
                      </a:r>
                      <a:r>
                        <a:rPr lang="en-US" sz="1800" b="1" baseline="0" dirty="0" smtClean="0">
                          <a:solidFill>
                            <a:schemeClr val="bg1"/>
                          </a:solidFill>
                        </a:rPr>
                        <a:t> </a:t>
                      </a:r>
                      <a:r>
                        <a:rPr lang="en-US" sz="1800" b="1" baseline="0" dirty="0" err="1" smtClean="0">
                          <a:solidFill>
                            <a:schemeClr val="bg1"/>
                          </a:solidFill>
                        </a:rPr>
                        <a:t>xuống</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l">
                        <a:lnSpc>
                          <a:spcPts val="3000"/>
                        </a:lnSpc>
                      </a:pPr>
                      <a:r>
                        <a:rPr lang="en-US" sz="1800" dirty="0" err="1" smtClean="0"/>
                        <a:t>Màu</a:t>
                      </a:r>
                      <a:r>
                        <a:rPr lang="en-US" sz="1800" baseline="0" dirty="0" smtClean="0"/>
                        <a:t> </a:t>
                      </a:r>
                      <a:r>
                        <a:rPr lang="en-US" sz="1800" baseline="0" dirty="0" err="1" smtClean="0"/>
                        <a:t>sắc</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Đậm</a:t>
                      </a:r>
                      <a:r>
                        <a:rPr lang="en-US" sz="1800" dirty="0" smtClean="0"/>
                        <a:t>:</a:t>
                      </a:r>
                      <a:r>
                        <a:rPr lang="en-US" sz="1800" baseline="0" dirty="0" smtClean="0"/>
                        <a:t> </a:t>
                      </a:r>
                      <a:r>
                        <a:rPr lang="en-US" sz="1800" baseline="0" dirty="0" err="1" smtClean="0"/>
                        <a:t>đen</a:t>
                      </a:r>
                      <a:r>
                        <a:rPr lang="en-US" sz="1800" baseline="0" dirty="0" smtClean="0"/>
                        <a:t>, </a:t>
                      </a:r>
                      <a:r>
                        <a:rPr lang="en-US" sz="1800" baseline="0" dirty="0" err="1" smtClean="0"/>
                        <a:t>xanh</a:t>
                      </a:r>
                      <a:r>
                        <a:rPr lang="en-US" sz="1800" baseline="0" dirty="0" smtClean="0"/>
                        <a:t> </a:t>
                      </a:r>
                      <a:r>
                        <a:rPr lang="en-US" sz="1800" baseline="0" dirty="0" err="1" smtClean="0"/>
                        <a:t>đen</a:t>
                      </a:r>
                      <a:r>
                        <a:rPr lang="en-US" sz="1800" baseline="0" dirty="0" smtClean="0"/>
                        <a:t>, </a:t>
                      </a:r>
                      <a:r>
                        <a:rPr lang="en-US" sz="1800" baseline="0" dirty="0" err="1" smtClean="0"/>
                        <a:t>nâu</a:t>
                      </a:r>
                      <a:r>
                        <a:rPr lang="en-US" sz="1800" baseline="0" dirty="0" smtClean="0"/>
                        <a:t> </a:t>
                      </a:r>
                      <a:r>
                        <a:rPr lang="en-US" sz="1800" baseline="0" dirty="0" err="1" smtClean="0"/>
                        <a:t>sẫm</a:t>
                      </a:r>
                      <a:r>
                        <a:rPr lang="en-US" sz="1800" baseline="0" dirty="0" smtClean="0"/>
                        <a:t>, </a:t>
                      </a:r>
                      <a:r>
                        <a:rPr lang="en-US" sz="1800" baseline="0" dirty="0" err="1" smtClean="0"/>
                        <a:t>đỏ</a:t>
                      </a:r>
                      <a:r>
                        <a:rPr lang="en-US" sz="1800" baseline="0" dirty="0" smtClean="0"/>
                        <a:t> </a:t>
                      </a:r>
                      <a:r>
                        <a:rPr lang="en-US" sz="1800" baseline="0" dirty="0" err="1" smtClean="0"/>
                        <a:t>đậm</a:t>
                      </a:r>
                      <a:r>
                        <a:rPr lang="en-US" sz="1800" baseline="0" dirty="0" smtClean="0"/>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Nhạt</a:t>
                      </a:r>
                      <a:r>
                        <a:rPr lang="en-US" sz="1800" dirty="0" smtClean="0"/>
                        <a:t>:</a:t>
                      </a:r>
                      <a:r>
                        <a:rPr lang="en-US" sz="1800" baseline="0" dirty="0" smtClean="0"/>
                        <a:t> </a:t>
                      </a:r>
                      <a:r>
                        <a:rPr lang="en-US" sz="1800" baseline="0" dirty="0" err="1" smtClean="0"/>
                        <a:t>trắng</a:t>
                      </a:r>
                      <a:r>
                        <a:rPr lang="en-US" sz="1800" baseline="0" dirty="0" smtClean="0"/>
                        <a:t>, </a:t>
                      </a:r>
                      <a:r>
                        <a:rPr lang="en-US" sz="1800" baseline="0" dirty="0" err="1" smtClean="0"/>
                        <a:t>vàng</a:t>
                      </a:r>
                      <a:r>
                        <a:rPr lang="en-US" sz="1800" baseline="0" dirty="0" smtClean="0"/>
                        <a:t> </a:t>
                      </a:r>
                      <a:r>
                        <a:rPr lang="en-US" sz="1800" baseline="0" dirty="0" err="1" smtClean="0"/>
                        <a:t>nhạt</a:t>
                      </a:r>
                      <a:r>
                        <a:rPr lang="en-US" sz="1800" baseline="0" dirty="0" smtClean="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lnSpc>
                          <a:spcPts val="3000"/>
                        </a:lnSpc>
                      </a:pPr>
                      <a:r>
                        <a:rPr lang="en-US" sz="1800" dirty="0" err="1" smtClean="0"/>
                        <a:t>Hoa</a:t>
                      </a:r>
                      <a:r>
                        <a:rPr lang="en-US" sz="1800" dirty="0" smtClean="0"/>
                        <a:t> </a:t>
                      </a:r>
                      <a:r>
                        <a:rPr lang="en-US" sz="1800" dirty="0" err="1" smtClean="0"/>
                        <a:t>văn</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Kẻ</a:t>
                      </a:r>
                      <a:r>
                        <a:rPr lang="en-US" sz="1800" baseline="0" dirty="0" smtClean="0"/>
                        <a:t> </a:t>
                      </a:r>
                      <a:r>
                        <a:rPr lang="en-US" sz="1800" baseline="0" dirty="0" err="1" smtClean="0"/>
                        <a:t>sọc</a:t>
                      </a:r>
                      <a:r>
                        <a:rPr lang="en-US" sz="1800" baseline="0" dirty="0" smtClean="0"/>
                        <a:t> </a:t>
                      </a:r>
                      <a:r>
                        <a:rPr lang="en-US" sz="1800" baseline="0" dirty="0" err="1" smtClean="0"/>
                        <a:t>dọc</a:t>
                      </a:r>
                      <a:r>
                        <a:rPr lang="en-US" sz="1800" baseline="0" dirty="0" smtClean="0"/>
                        <a:t>, </a:t>
                      </a:r>
                      <a:r>
                        <a:rPr lang="en-US" sz="1800" baseline="0" dirty="0" err="1" smtClean="0"/>
                        <a:t>hoa</a:t>
                      </a:r>
                      <a:r>
                        <a:rPr lang="en-US" sz="1800" baseline="0" dirty="0" smtClean="0"/>
                        <a:t> </a:t>
                      </a:r>
                      <a:r>
                        <a:rPr lang="en-US" sz="1800" baseline="0" dirty="0" err="1" smtClean="0"/>
                        <a:t>văn</a:t>
                      </a:r>
                      <a:r>
                        <a:rPr lang="en-US" sz="1800" baseline="0" dirty="0" smtClean="0"/>
                        <a:t> </a:t>
                      </a:r>
                      <a:r>
                        <a:rPr lang="en-US" sz="1800" baseline="0" dirty="0" err="1" smtClean="0"/>
                        <a:t>dạng</a:t>
                      </a:r>
                      <a:r>
                        <a:rPr lang="en-US" sz="1800" baseline="0" dirty="0" smtClean="0"/>
                        <a:t> </a:t>
                      </a:r>
                      <a:r>
                        <a:rPr lang="en-US" sz="1800" baseline="0" dirty="0" err="1" smtClean="0"/>
                        <a:t>sọc</a:t>
                      </a:r>
                      <a:r>
                        <a:rPr lang="en-US" sz="1800" baseline="0" dirty="0" smtClean="0"/>
                        <a:t> </a:t>
                      </a:r>
                      <a:r>
                        <a:rPr lang="en-US" sz="1800" baseline="0" dirty="0" err="1" smtClean="0"/>
                        <a:t>dọc</a:t>
                      </a:r>
                      <a:r>
                        <a:rPr lang="en-US" sz="1800" baseline="0" dirty="0" smtClean="0"/>
                        <a:t>, </a:t>
                      </a:r>
                      <a:r>
                        <a:rPr lang="en-US" sz="1800" baseline="0" dirty="0" err="1" smtClean="0"/>
                        <a:t>hoa</a:t>
                      </a:r>
                      <a:r>
                        <a:rPr lang="en-US" sz="1800" baseline="0" dirty="0" smtClean="0"/>
                        <a:t> </a:t>
                      </a:r>
                      <a:r>
                        <a:rPr lang="en-US" sz="1800" baseline="0" dirty="0" err="1" smtClean="0"/>
                        <a:t>nhỏ</a:t>
                      </a:r>
                      <a:r>
                        <a:rPr lang="en-US" sz="1800" baseline="0" dirty="0" smtClean="0"/>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Kẻ</a:t>
                      </a:r>
                      <a:r>
                        <a:rPr lang="en-US" sz="1800" baseline="0" dirty="0" smtClean="0"/>
                        <a:t> </a:t>
                      </a:r>
                      <a:r>
                        <a:rPr lang="en-US" sz="1800" baseline="0" dirty="0" err="1" smtClean="0"/>
                        <a:t>sọc</a:t>
                      </a:r>
                      <a:r>
                        <a:rPr lang="en-US" sz="1800" baseline="0" dirty="0" smtClean="0"/>
                        <a:t> </a:t>
                      </a:r>
                      <a:r>
                        <a:rPr lang="en-US" sz="1800" baseline="0" dirty="0" err="1" smtClean="0"/>
                        <a:t>ngang</a:t>
                      </a:r>
                      <a:r>
                        <a:rPr lang="en-US" sz="1800" baseline="0" dirty="0" smtClean="0"/>
                        <a:t>, </a:t>
                      </a:r>
                      <a:r>
                        <a:rPr lang="en-US" sz="1800" baseline="0" dirty="0" err="1" smtClean="0"/>
                        <a:t>hoa</a:t>
                      </a:r>
                      <a:r>
                        <a:rPr lang="en-US" sz="1800" baseline="0" dirty="0" smtClean="0"/>
                        <a:t> </a:t>
                      </a:r>
                      <a:r>
                        <a:rPr lang="en-US" sz="1800" baseline="0" dirty="0" err="1" smtClean="0"/>
                        <a:t>văn</a:t>
                      </a:r>
                      <a:r>
                        <a:rPr lang="en-US" sz="1800" baseline="0" dirty="0" smtClean="0"/>
                        <a:t> </a:t>
                      </a:r>
                      <a:r>
                        <a:rPr lang="en-US" sz="1800" baseline="0" dirty="0" err="1" smtClean="0"/>
                        <a:t>sọc</a:t>
                      </a:r>
                      <a:r>
                        <a:rPr lang="en-US" sz="1800" baseline="0" dirty="0" smtClean="0"/>
                        <a:t> </a:t>
                      </a:r>
                      <a:r>
                        <a:rPr lang="en-US" sz="1800" baseline="0" dirty="0" err="1" smtClean="0"/>
                        <a:t>ngang</a:t>
                      </a:r>
                      <a:r>
                        <a:rPr lang="en-US" sz="1800" baseline="0" dirty="0" smtClean="0"/>
                        <a:t>, </a:t>
                      </a:r>
                      <a:r>
                        <a:rPr lang="en-US" sz="1800" baseline="0" dirty="0" err="1" smtClean="0"/>
                        <a:t>hoa</a:t>
                      </a:r>
                      <a:r>
                        <a:rPr lang="en-US" sz="1800" baseline="0" dirty="0" smtClean="0"/>
                        <a:t> to…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lnSpc>
                          <a:spcPts val="3000"/>
                        </a:lnSpc>
                      </a:pPr>
                      <a:r>
                        <a:rPr lang="en-US" sz="1800" dirty="0" err="1" smtClean="0"/>
                        <a:t>Chất</a:t>
                      </a:r>
                      <a:r>
                        <a:rPr lang="en-US" sz="1800" baseline="0" dirty="0" smtClean="0"/>
                        <a:t> </a:t>
                      </a:r>
                      <a:r>
                        <a:rPr lang="en-US" sz="1800" baseline="0" dirty="0" err="1" smtClean="0"/>
                        <a:t>liệu</a:t>
                      </a:r>
                      <a:r>
                        <a:rPr lang="en-US" sz="1800" baseline="0" dirty="0" smtClean="0"/>
                        <a:t> </a:t>
                      </a:r>
                      <a:r>
                        <a:rPr lang="en-US" sz="1800" baseline="0" dirty="0" err="1" smtClean="0"/>
                        <a:t>vải</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Trơn</a:t>
                      </a:r>
                      <a:r>
                        <a:rPr lang="en-US" sz="1800" dirty="0" smtClean="0"/>
                        <a:t>,</a:t>
                      </a:r>
                      <a:r>
                        <a:rPr lang="en-US" sz="1800" baseline="0" dirty="0" smtClean="0"/>
                        <a:t> </a:t>
                      </a:r>
                      <a:r>
                        <a:rPr lang="en-US" sz="1800" baseline="0" dirty="0" err="1" smtClean="0"/>
                        <a:t>phẳng</a:t>
                      </a:r>
                      <a:r>
                        <a:rPr lang="en-US" sz="1800" baseline="0" dirty="0" smtClean="0"/>
                        <a:t>, </a:t>
                      </a:r>
                      <a:r>
                        <a:rPr lang="en-US" sz="1800" baseline="0" dirty="0" err="1" smtClean="0"/>
                        <a:t>mờ</a:t>
                      </a:r>
                      <a:r>
                        <a:rPr lang="en-US" sz="1800" baseline="0" dirty="0" smtClean="0"/>
                        <a:t> </a:t>
                      </a:r>
                      <a:r>
                        <a:rPr lang="en-US" sz="1800" baseline="0" dirty="0" err="1" smtClean="0"/>
                        <a:t>đục</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Bóng</a:t>
                      </a:r>
                      <a:r>
                        <a:rPr lang="en-US" sz="1800" baseline="0" dirty="0" smtClean="0"/>
                        <a:t> </a:t>
                      </a:r>
                      <a:r>
                        <a:rPr lang="en-US" sz="1800" baseline="0" dirty="0" err="1" smtClean="0"/>
                        <a:t>láng</a:t>
                      </a:r>
                      <a:r>
                        <a:rPr lang="en-US" sz="1800" baseline="0" dirty="0" smtClean="0"/>
                        <a:t>, </a:t>
                      </a:r>
                      <a:r>
                        <a:rPr lang="en-US" sz="1800" baseline="0" dirty="0" err="1" smtClean="0"/>
                        <a:t>thô</a:t>
                      </a:r>
                      <a:r>
                        <a:rPr lang="en-US" sz="1800" baseline="0" dirty="0" smtClean="0"/>
                        <a:t> </a:t>
                      </a:r>
                      <a:r>
                        <a:rPr lang="en-US" sz="1800" baseline="0" dirty="0" err="1" smtClean="0"/>
                        <a:t>xốp</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5209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anim calcmode="lin" valueType="num">
                                      <p:cBhvr>
                                        <p:cTn id="15" dur="750" fill="hold"/>
                                        <p:tgtEl>
                                          <p:spTgt spid="12"/>
                                        </p:tgtEl>
                                        <p:attrNameLst>
                                          <p:attrName>ppt_x</p:attrName>
                                        </p:attrNameLst>
                                      </p:cBhvr>
                                      <p:tavLst>
                                        <p:tav tm="0">
                                          <p:val>
                                            <p:strVal val="#ppt_x"/>
                                          </p:val>
                                        </p:tav>
                                        <p:tav tm="100000">
                                          <p:val>
                                            <p:strVal val="#ppt_x"/>
                                          </p:val>
                                        </p:tav>
                                      </p:tavLst>
                                    </p:anim>
                                    <p:anim calcmode="lin" valueType="num">
                                      <p:cBhvr>
                                        <p:cTn id="16" dur="675" decel="100000" fill="hold"/>
                                        <p:tgtEl>
                                          <p:spTgt spid="12"/>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21986" y="332499"/>
            <a:ext cx="1551398" cy="54453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
        <p:nvSpPr>
          <p:cNvPr id="11" name="TextBox 10"/>
          <p:cNvSpPr txBox="1"/>
          <p:nvPr/>
        </p:nvSpPr>
        <p:spPr>
          <a:xfrm>
            <a:off x="1859622" y="1099336"/>
            <a:ext cx="5866544" cy="369332"/>
          </a:xfrm>
          <a:prstGeom prst="rect">
            <a:avLst/>
          </a:prstGeom>
          <a:noFill/>
        </p:spPr>
        <p:txBody>
          <a:bodyPr wrap="square" rtlCol="0">
            <a:spAutoFit/>
          </a:bodyPr>
          <a:lstStyle/>
          <a:p>
            <a:pPr algn="ctr"/>
            <a:r>
              <a:rPr lang="en-US" sz="1800" b="1" dirty="0" err="1" smtClean="0"/>
              <a:t>Ảnh</a:t>
            </a:r>
            <a:r>
              <a:rPr lang="en-US" sz="1800" b="1" dirty="0" smtClean="0"/>
              <a:t> </a:t>
            </a:r>
            <a:r>
              <a:rPr lang="en-US" sz="1800" b="1" dirty="0" err="1" smtClean="0"/>
              <a:t>hưởng</a:t>
            </a:r>
            <a:r>
              <a:rPr lang="en-US" sz="1800" b="1" dirty="0" smtClean="0"/>
              <a:t> </a:t>
            </a:r>
            <a:r>
              <a:rPr lang="en-US" sz="1800" b="1" dirty="0" err="1" smtClean="0"/>
              <a:t>của</a:t>
            </a:r>
            <a:r>
              <a:rPr lang="en-US" sz="1800" b="1" dirty="0" smtClean="0"/>
              <a:t> </a:t>
            </a:r>
            <a:r>
              <a:rPr lang="en-US" sz="1800" b="1" dirty="0" err="1" smtClean="0"/>
              <a:t>kiểu</a:t>
            </a:r>
            <a:r>
              <a:rPr lang="en-US" sz="1800" b="1" dirty="0" smtClean="0"/>
              <a:t> may </a:t>
            </a:r>
            <a:r>
              <a:rPr lang="en-US" sz="1800" b="1" dirty="0" err="1" smtClean="0"/>
              <a:t>đến</a:t>
            </a:r>
            <a:r>
              <a:rPr lang="en-US" sz="1800" b="1" dirty="0" smtClean="0"/>
              <a:t> </a:t>
            </a:r>
            <a:r>
              <a:rPr lang="en-US" sz="1800" b="1" dirty="0" err="1" smtClean="0"/>
              <a:t>vóc</a:t>
            </a:r>
            <a:r>
              <a:rPr lang="en-US" sz="1800" b="1" dirty="0" smtClean="0"/>
              <a:t> </a:t>
            </a:r>
            <a:r>
              <a:rPr lang="en-US" sz="1800" b="1" dirty="0" err="1" smtClean="0"/>
              <a:t>dáng</a:t>
            </a:r>
            <a:r>
              <a:rPr lang="en-US" sz="1800" b="1" dirty="0" smtClean="0"/>
              <a:t> </a:t>
            </a:r>
            <a:r>
              <a:rPr lang="en-US" sz="1800" b="1" dirty="0" err="1" smtClean="0"/>
              <a:t>người</a:t>
            </a:r>
            <a:r>
              <a:rPr lang="en-US" sz="1800" b="1" dirty="0" smtClean="0"/>
              <a:t> </a:t>
            </a:r>
            <a:r>
              <a:rPr lang="en-US" sz="1800" b="1" dirty="0" err="1" smtClean="0"/>
              <a:t>mặc</a:t>
            </a:r>
            <a:r>
              <a:rPr lang="en-US" sz="1800" b="1" dirty="0" smtClean="0"/>
              <a:t>:</a:t>
            </a:r>
            <a:endParaRPr lang="en-US" sz="1800" b="1" dirty="0"/>
          </a:p>
        </p:txBody>
      </p:sp>
      <p:graphicFrame>
        <p:nvGraphicFramePr>
          <p:cNvPr id="12" name="Table 11"/>
          <p:cNvGraphicFramePr>
            <a:graphicFrameLocks noGrp="1"/>
          </p:cNvGraphicFramePr>
          <p:nvPr>
            <p:extLst>
              <p:ext uri="{D42A27DB-BD31-4B8C-83A1-F6EECF244321}">
                <p14:modId xmlns:p14="http://schemas.microsoft.com/office/powerpoint/2010/main" val="810067920"/>
              </p:ext>
            </p:extLst>
          </p:nvPr>
        </p:nvGraphicFramePr>
        <p:xfrm>
          <a:off x="400692" y="1824538"/>
          <a:ext cx="8157681" cy="2136140"/>
        </p:xfrm>
        <a:graphic>
          <a:graphicData uri="http://schemas.openxmlformats.org/drawingml/2006/table">
            <a:tbl>
              <a:tblPr firstRow="1" bandRow="1">
                <a:tableStyleId>{518ACE2D-1E3A-43EF-9022-F589EB1FE107}</a:tableStyleId>
              </a:tblPr>
              <a:tblGrid>
                <a:gridCol w="2095928"/>
                <a:gridCol w="3205537"/>
                <a:gridCol w="2856216"/>
              </a:tblGrid>
              <a:tr h="370840">
                <a:tc>
                  <a:txBody>
                    <a:bodyPr/>
                    <a:lstStyle/>
                    <a:p>
                      <a:pPr algn="ctr">
                        <a:lnSpc>
                          <a:spcPts val="3000"/>
                        </a:lnSpc>
                      </a:pPr>
                      <a:r>
                        <a:rPr lang="en-US" sz="1800" b="1" dirty="0" smtClean="0">
                          <a:solidFill>
                            <a:schemeClr val="bg1"/>
                          </a:solidFill>
                        </a:rPr>
                        <a:t>Chi </a:t>
                      </a:r>
                      <a:r>
                        <a:rPr lang="en-US" sz="1800" b="1" dirty="0" err="1" smtClean="0">
                          <a:solidFill>
                            <a:schemeClr val="bg1"/>
                          </a:solidFill>
                        </a:rPr>
                        <a:t>tiết</a:t>
                      </a:r>
                      <a:r>
                        <a:rPr lang="en-US" sz="1800" b="1" baseline="0" dirty="0" smtClean="0">
                          <a:solidFill>
                            <a:schemeClr val="bg1"/>
                          </a:solidFill>
                        </a:rPr>
                        <a:t> </a:t>
                      </a:r>
                      <a:r>
                        <a:rPr lang="en-US" sz="1800" b="1" baseline="0" dirty="0" err="1" smtClean="0">
                          <a:solidFill>
                            <a:schemeClr val="bg1"/>
                          </a:solidFill>
                        </a:rPr>
                        <a:t>kiểu</a:t>
                      </a:r>
                      <a:r>
                        <a:rPr lang="en-US" sz="1800" b="1" baseline="0" dirty="0" smtClean="0">
                          <a:solidFill>
                            <a:schemeClr val="bg1"/>
                          </a:solidFill>
                        </a:rPr>
                        <a:t> may</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ts val="3000"/>
                        </a:lnSpc>
                      </a:pPr>
                      <a:r>
                        <a:rPr lang="en-US" sz="1800" b="1" dirty="0" err="1" smtClean="0">
                          <a:solidFill>
                            <a:schemeClr val="bg1"/>
                          </a:solidFill>
                        </a:rPr>
                        <a:t>Tạo</a:t>
                      </a:r>
                      <a:r>
                        <a:rPr lang="en-US" sz="1800" b="1" baseline="0" dirty="0" smtClean="0">
                          <a:solidFill>
                            <a:schemeClr val="bg1"/>
                          </a:solidFill>
                        </a:rPr>
                        <a:t> </a:t>
                      </a:r>
                      <a:r>
                        <a:rPr lang="en-US" sz="1800" b="1" baseline="0" dirty="0" err="1" smtClean="0">
                          <a:solidFill>
                            <a:schemeClr val="bg1"/>
                          </a:solidFill>
                        </a:rPr>
                        <a:t>cảm</a:t>
                      </a:r>
                      <a:r>
                        <a:rPr lang="en-US" sz="1800" b="1" baseline="0" dirty="0" smtClean="0">
                          <a:solidFill>
                            <a:schemeClr val="bg1"/>
                          </a:solidFill>
                        </a:rPr>
                        <a:t> </a:t>
                      </a:r>
                      <a:r>
                        <a:rPr lang="en-US" sz="1800" b="1" baseline="0" dirty="0" err="1" smtClean="0">
                          <a:solidFill>
                            <a:schemeClr val="bg1"/>
                          </a:solidFill>
                        </a:rPr>
                        <a:t>giác</a:t>
                      </a:r>
                      <a:r>
                        <a:rPr lang="en-US" sz="1800" b="1" baseline="0" dirty="0" smtClean="0">
                          <a:solidFill>
                            <a:schemeClr val="bg1"/>
                          </a:solidFill>
                        </a:rPr>
                        <a:t> thon </a:t>
                      </a:r>
                      <a:r>
                        <a:rPr lang="en-US" sz="1800" b="1" baseline="0" dirty="0" err="1" smtClean="0">
                          <a:solidFill>
                            <a:schemeClr val="bg1"/>
                          </a:solidFill>
                        </a:rPr>
                        <a:t>gọn</a:t>
                      </a:r>
                      <a:r>
                        <a:rPr lang="en-US" sz="1800" b="1" baseline="0" dirty="0" smtClean="0">
                          <a:solidFill>
                            <a:schemeClr val="bg1"/>
                          </a:solidFill>
                        </a:rPr>
                        <a:t>, </a:t>
                      </a:r>
                      <a:r>
                        <a:rPr lang="en-US" sz="1800" b="1" baseline="0" dirty="0" err="1" smtClean="0">
                          <a:solidFill>
                            <a:schemeClr val="bg1"/>
                          </a:solidFill>
                        </a:rPr>
                        <a:t>cao</a:t>
                      </a:r>
                      <a:r>
                        <a:rPr lang="en-US" sz="1800" b="1" baseline="0" dirty="0" smtClean="0">
                          <a:solidFill>
                            <a:schemeClr val="bg1"/>
                          </a:solidFill>
                        </a:rPr>
                        <a:t> </a:t>
                      </a:r>
                      <a:r>
                        <a:rPr lang="en-US" sz="1800" b="1" baseline="0" dirty="0" err="1" smtClean="0">
                          <a:solidFill>
                            <a:schemeClr val="bg1"/>
                          </a:solidFill>
                        </a:rPr>
                        <a:t>lên</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ts val="3000"/>
                        </a:lnSpc>
                      </a:pPr>
                      <a:r>
                        <a:rPr lang="en-US" sz="1800" b="1" dirty="0" err="1" smtClean="0">
                          <a:solidFill>
                            <a:schemeClr val="bg1"/>
                          </a:solidFill>
                        </a:rPr>
                        <a:t>Tạo</a:t>
                      </a:r>
                      <a:r>
                        <a:rPr lang="en-US" sz="1800" b="1" baseline="0" dirty="0" smtClean="0">
                          <a:solidFill>
                            <a:schemeClr val="bg1"/>
                          </a:solidFill>
                        </a:rPr>
                        <a:t> </a:t>
                      </a:r>
                      <a:r>
                        <a:rPr lang="en-US" sz="1800" b="1" baseline="0" dirty="0" err="1" smtClean="0">
                          <a:solidFill>
                            <a:schemeClr val="bg1"/>
                          </a:solidFill>
                        </a:rPr>
                        <a:t>cảm</a:t>
                      </a:r>
                      <a:r>
                        <a:rPr lang="en-US" sz="1800" b="1" baseline="0" dirty="0" smtClean="0">
                          <a:solidFill>
                            <a:schemeClr val="bg1"/>
                          </a:solidFill>
                        </a:rPr>
                        <a:t> </a:t>
                      </a:r>
                      <a:r>
                        <a:rPr lang="en-US" sz="1800" b="1" baseline="0" dirty="0" err="1" smtClean="0">
                          <a:solidFill>
                            <a:schemeClr val="bg1"/>
                          </a:solidFill>
                        </a:rPr>
                        <a:t>giác</a:t>
                      </a:r>
                      <a:r>
                        <a:rPr lang="en-US" sz="1800" b="1" baseline="0" dirty="0" smtClean="0">
                          <a:solidFill>
                            <a:schemeClr val="bg1"/>
                          </a:solidFill>
                        </a:rPr>
                        <a:t> </a:t>
                      </a:r>
                      <a:r>
                        <a:rPr lang="en-US" sz="1800" b="1" baseline="0" dirty="0" err="1" smtClean="0">
                          <a:solidFill>
                            <a:schemeClr val="bg1"/>
                          </a:solidFill>
                        </a:rPr>
                        <a:t>tròn</a:t>
                      </a:r>
                      <a:r>
                        <a:rPr lang="en-US" sz="1800" b="1" baseline="0" dirty="0" smtClean="0">
                          <a:solidFill>
                            <a:schemeClr val="bg1"/>
                          </a:solidFill>
                        </a:rPr>
                        <a:t> </a:t>
                      </a:r>
                      <a:r>
                        <a:rPr lang="en-US" sz="1800" b="1" baseline="0" dirty="0" err="1" smtClean="0">
                          <a:solidFill>
                            <a:schemeClr val="bg1"/>
                          </a:solidFill>
                        </a:rPr>
                        <a:t>đầy</a:t>
                      </a:r>
                      <a:r>
                        <a:rPr lang="en-US" sz="1800" b="1" baseline="0" dirty="0" smtClean="0">
                          <a:solidFill>
                            <a:schemeClr val="bg1"/>
                          </a:solidFill>
                        </a:rPr>
                        <a:t>, </a:t>
                      </a:r>
                      <a:r>
                        <a:rPr lang="en-US" sz="1800" b="1" baseline="0" dirty="0" err="1" smtClean="0">
                          <a:solidFill>
                            <a:schemeClr val="bg1"/>
                          </a:solidFill>
                        </a:rPr>
                        <a:t>thấp</a:t>
                      </a:r>
                      <a:r>
                        <a:rPr lang="en-US" sz="1800" b="1" baseline="0" dirty="0" smtClean="0">
                          <a:solidFill>
                            <a:schemeClr val="bg1"/>
                          </a:solidFill>
                        </a:rPr>
                        <a:t> </a:t>
                      </a:r>
                      <a:r>
                        <a:rPr lang="en-US" sz="1800" b="1" baseline="0" dirty="0" err="1" smtClean="0">
                          <a:solidFill>
                            <a:schemeClr val="bg1"/>
                          </a:solidFill>
                        </a:rPr>
                        <a:t>xuống</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pPr algn="l">
                        <a:lnSpc>
                          <a:spcPts val="3000"/>
                        </a:lnSpc>
                      </a:pPr>
                      <a:r>
                        <a:rPr lang="en-US" sz="1800" dirty="0" err="1" smtClean="0"/>
                        <a:t>Đường</a:t>
                      </a:r>
                      <a:r>
                        <a:rPr lang="en-US" sz="1800" baseline="0" dirty="0" smtClean="0"/>
                        <a:t> </a:t>
                      </a:r>
                      <a:r>
                        <a:rPr lang="en-US" sz="1800" baseline="0" dirty="0" err="1" smtClean="0"/>
                        <a:t>nét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Dọc</a:t>
                      </a:r>
                      <a:r>
                        <a:rPr lang="en-US" sz="1800" baseline="0" dirty="0" smtClean="0"/>
                        <a:t> </a:t>
                      </a:r>
                      <a:r>
                        <a:rPr lang="en-US" sz="1800" baseline="0" dirty="0" err="1" smtClean="0"/>
                        <a:t>theo</a:t>
                      </a:r>
                      <a:r>
                        <a:rPr lang="en-US" sz="1800" baseline="0" dirty="0" smtClean="0"/>
                        <a:t> </a:t>
                      </a:r>
                      <a:r>
                        <a:rPr lang="en-US" sz="1800" baseline="0" dirty="0" err="1" smtClean="0"/>
                        <a:t>thân</a:t>
                      </a:r>
                      <a:r>
                        <a:rPr lang="en-US" sz="1800" baseline="0" dirty="0" smtClean="0"/>
                        <a:t> </a:t>
                      </a:r>
                      <a:r>
                        <a:rPr lang="en-US" sz="1800" baseline="0" dirty="0" err="1" smtClean="0"/>
                        <a:t>áo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baseline="0" dirty="0" err="1" smtClean="0"/>
                        <a:t>Ngang</a:t>
                      </a:r>
                      <a:r>
                        <a:rPr lang="en-US" sz="1800" baseline="0" dirty="0" smtClean="0"/>
                        <a:t> </a:t>
                      </a:r>
                      <a:r>
                        <a:rPr lang="en-US" sz="1800" baseline="0" dirty="0" err="1" smtClean="0"/>
                        <a:t>thân</a:t>
                      </a:r>
                      <a:r>
                        <a:rPr lang="en-US" sz="1800" baseline="0" dirty="0" smtClean="0"/>
                        <a:t> </a:t>
                      </a:r>
                      <a:r>
                        <a:rPr lang="en-US" sz="1800" baseline="0" dirty="0" err="1" smtClean="0"/>
                        <a:t>áo</a:t>
                      </a:r>
                      <a:endParaRPr lang="en-US" sz="1800" baseline="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lnSpc>
                          <a:spcPts val="3000"/>
                        </a:lnSpc>
                      </a:pPr>
                      <a:r>
                        <a:rPr lang="en-US" sz="1800" dirty="0" err="1" smtClean="0"/>
                        <a:t>Kiểu</a:t>
                      </a:r>
                      <a:r>
                        <a:rPr lang="en-US" sz="1800" baseline="0" dirty="0" smtClean="0"/>
                        <a:t> may</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Vừa</a:t>
                      </a:r>
                      <a:r>
                        <a:rPr lang="en-US" sz="1800" baseline="0" dirty="0" smtClean="0"/>
                        <a:t> </a:t>
                      </a:r>
                      <a:r>
                        <a:rPr lang="en-US" sz="1800" baseline="0" dirty="0" err="1" smtClean="0"/>
                        <a:t>sát</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a:t>
                      </a:r>
                      <a:r>
                        <a:rPr lang="en-US" sz="1800" baseline="0" dirty="0" err="1" smtClean="0"/>
                        <a:t>thẳng</a:t>
                      </a:r>
                      <a:r>
                        <a:rPr lang="en-US" sz="1800" baseline="0" dirty="0" smtClean="0"/>
                        <a:t> </a:t>
                      </a:r>
                      <a:r>
                        <a:rPr lang="en-US" sz="1800" baseline="0" dirty="0" err="1" smtClean="0"/>
                        <a:t>suông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3000"/>
                        </a:lnSpc>
                      </a:pPr>
                      <a:r>
                        <a:rPr lang="en-US" sz="1800" dirty="0" err="1" smtClean="0"/>
                        <a:t>Rộng</a:t>
                      </a:r>
                      <a:r>
                        <a:rPr lang="en-US" sz="1800" dirty="0" smtClean="0"/>
                        <a:t>,</a:t>
                      </a:r>
                      <a:r>
                        <a:rPr lang="en-US" sz="1800" baseline="0" dirty="0" smtClean="0"/>
                        <a:t> </a:t>
                      </a:r>
                      <a:r>
                        <a:rPr lang="en-US" sz="1800" baseline="0" dirty="0" err="1" smtClean="0"/>
                        <a:t>rút</a:t>
                      </a:r>
                      <a:r>
                        <a:rPr lang="en-US" sz="1800" baseline="0" dirty="0" smtClean="0"/>
                        <a:t> </a:t>
                      </a:r>
                      <a:r>
                        <a:rPr lang="en-US" sz="1800" baseline="0" dirty="0" err="1" smtClean="0"/>
                        <a:t>dún</a:t>
                      </a:r>
                      <a:r>
                        <a:rPr lang="en-US" sz="1800" baseline="0" dirty="0" smtClean="0"/>
                        <a:t>, </a:t>
                      </a:r>
                      <a:r>
                        <a:rPr lang="en-US" sz="1800" baseline="0" dirty="0" err="1" smtClean="0"/>
                        <a:t>xếp</a:t>
                      </a:r>
                      <a:r>
                        <a:rPr lang="en-US" sz="1800" baseline="0" dirty="0" smtClean="0"/>
                        <a:t> li, </a:t>
                      </a:r>
                      <a:r>
                        <a:rPr lang="en-US" sz="1800" baseline="0" dirty="0" err="1" smtClean="0"/>
                        <a:t>có</a:t>
                      </a:r>
                      <a:r>
                        <a:rPr lang="en-US" sz="1800" baseline="0" dirty="0" smtClean="0"/>
                        <a:t> </a:t>
                      </a:r>
                      <a:r>
                        <a:rPr lang="en-US" sz="1800" baseline="0" dirty="0" err="1" smtClean="0"/>
                        <a:t>bèo</a:t>
                      </a:r>
                      <a:r>
                        <a:rPr lang="en-US" sz="1800" baseline="0" dirty="0" smtClean="0"/>
                        <a:t> </a:t>
                      </a:r>
                      <a:r>
                        <a:rPr lang="en-US" sz="1800" baseline="0" dirty="0" err="1" smtClean="0"/>
                        <a:t>dún</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3227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strVal val="#ppt_w+.3"/>
                                          </p:val>
                                        </p:tav>
                                        <p:tav tm="100000">
                                          <p:val>
                                            <p:strVal val="#ppt_w"/>
                                          </p:val>
                                        </p:tav>
                                      </p:tavLst>
                                    </p:anim>
                                    <p:anim calcmode="lin" valueType="num">
                                      <p:cBhvr>
                                        <p:cTn id="15" dur="500" fill="hold"/>
                                        <p:tgtEl>
                                          <p:spTgt spid="12"/>
                                        </p:tgtEl>
                                        <p:attrNameLst>
                                          <p:attrName>ppt_h</p:attrName>
                                        </p:attrNameLst>
                                      </p:cBhvr>
                                      <p:tavLst>
                                        <p:tav tm="0">
                                          <p:val>
                                            <p:strVal val="#ppt_h"/>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 name="Rounded Rectangular Callout 5"/>
          <p:cNvSpPr/>
          <p:nvPr/>
        </p:nvSpPr>
        <p:spPr>
          <a:xfrm>
            <a:off x="2157573" y="219259"/>
            <a:ext cx="4982966" cy="994842"/>
          </a:xfrm>
          <a:prstGeom prst="wedgeRoundRectCallout">
            <a:avLst>
              <a:gd name="adj1" fmla="val -55921"/>
              <a:gd name="adj2" fmla="val -47321"/>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chemeClr val="tx1"/>
                </a:solidFill>
              </a:rPr>
              <a:t>Quan</a:t>
            </a:r>
            <a:r>
              <a:rPr lang="en-US" sz="1800" dirty="0" smtClean="0">
                <a:solidFill>
                  <a:schemeClr val="tx1"/>
                </a:solidFill>
              </a:rPr>
              <a:t> </a:t>
            </a:r>
            <a:r>
              <a:rPr lang="en-US" sz="1800" dirty="0" err="1" smtClean="0">
                <a:solidFill>
                  <a:schemeClr val="tx1"/>
                </a:solidFill>
              </a:rPr>
              <a:t>sát</a:t>
            </a:r>
            <a:r>
              <a:rPr lang="en-US" sz="1800" dirty="0" smtClean="0">
                <a:solidFill>
                  <a:schemeClr val="tx1"/>
                </a:solidFill>
              </a:rPr>
              <a:t> </a:t>
            </a:r>
            <a:r>
              <a:rPr lang="en-US" sz="1800" dirty="0" err="1" smtClean="0">
                <a:solidFill>
                  <a:schemeClr val="tx1"/>
                </a:solidFill>
              </a:rPr>
              <a:t>các</a:t>
            </a:r>
            <a:r>
              <a:rPr lang="en-US" sz="1800" dirty="0" smtClean="0">
                <a:solidFill>
                  <a:schemeClr val="tx1"/>
                </a:solidFill>
              </a:rPr>
              <a:t> </a:t>
            </a:r>
            <a:r>
              <a:rPr lang="en-US" sz="1800" dirty="0" err="1" smtClean="0">
                <a:solidFill>
                  <a:schemeClr val="tx1"/>
                </a:solidFill>
              </a:rPr>
              <a:t>hình</a:t>
            </a:r>
            <a:r>
              <a:rPr lang="en-US" sz="1800" dirty="0" smtClean="0">
                <a:solidFill>
                  <a:schemeClr val="tx1"/>
                </a:solidFill>
              </a:rPr>
              <a:t> </a:t>
            </a:r>
            <a:r>
              <a:rPr lang="en-US" sz="1800" dirty="0" err="1" smtClean="0">
                <a:solidFill>
                  <a:schemeClr val="tx1"/>
                </a:solidFill>
              </a:rPr>
              <a:t>ảnh</a:t>
            </a:r>
            <a:r>
              <a:rPr lang="en-US" sz="1800" dirty="0" smtClean="0">
                <a:solidFill>
                  <a:schemeClr val="tx1"/>
                </a:solidFill>
              </a:rPr>
              <a:t> </a:t>
            </a:r>
            <a:r>
              <a:rPr lang="en-US" sz="1800" dirty="0" err="1" smtClean="0">
                <a:solidFill>
                  <a:schemeClr val="tx1"/>
                </a:solidFill>
              </a:rPr>
              <a:t>sau</a:t>
            </a:r>
            <a:r>
              <a:rPr lang="en-US" sz="1800" dirty="0" smtClean="0">
                <a:solidFill>
                  <a:schemeClr val="tx1"/>
                </a:solidFill>
              </a:rPr>
              <a:t> </a:t>
            </a:r>
            <a:r>
              <a:rPr lang="en-US" sz="1800" dirty="0" err="1" smtClean="0">
                <a:solidFill>
                  <a:schemeClr val="tx1"/>
                </a:solidFill>
              </a:rPr>
              <a:t>đây</a:t>
            </a:r>
            <a:r>
              <a:rPr lang="en-US" sz="1800" dirty="0" smtClean="0">
                <a:solidFill>
                  <a:schemeClr val="tx1"/>
                </a:solidFill>
              </a:rPr>
              <a:t> </a:t>
            </a:r>
            <a:r>
              <a:rPr lang="en-US" sz="1800" dirty="0" err="1" smtClean="0">
                <a:solidFill>
                  <a:schemeClr val="tx1"/>
                </a:solidFill>
              </a:rPr>
              <a:t>và</a:t>
            </a:r>
            <a:r>
              <a:rPr lang="en-US" sz="1800" dirty="0" smtClean="0">
                <a:solidFill>
                  <a:schemeClr val="tx1"/>
                </a:solidFill>
              </a:rPr>
              <a:t> </a:t>
            </a:r>
            <a:r>
              <a:rPr lang="en-US" sz="1800" dirty="0" err="1" smtClean="0">
                <a:solidFill>
                  <a:schemeClr val="tx1"/>
                </a:solidFill>
              </a:rPr>
              <a:t>đoán</a:t>
            </a:r>
            <a:r>
              <a:rPr lang="en-US" sz="1800" dirty="0" smtClean="0">
                <a:solidFill>
                  <a:schemeClr val="tx1"/>
                </a:solidFill>
              </a:rPr>
              <a:t> </a:t>
            </a:r>
            <a:r>
              <a:rPr lang="en-US" sz="1800" dirty="0" err="1" smtClean="0">
                <a:solidFill>
                  <a:schemeClr val="tx1"/>
                </a:solidFill>
              </a:rPr>
              <a:t>xem</a:t>
            </a:r>
            <a:r>
              <a:rPr lang="en-US" sz="1800" dirty="0" smtClean="0">
                <a:solidFill>
                  <a:schemeClr val="tx1"/>
                </a:solidFill>
              </a:rPr>
              <a:t> </a:t>
            </a:r>
            <a:r>
              <a:rPr lang="en-US" sz="1800" dirty="0" err="1" smtClean="0">
                <a:solidFill>
                  <a:schemeClr val="tx1"/>
                </a:solidFill>
              </a:rPr>
              <a:t>nghề</a:t>
            </a:r>
            <a:r>
              <a:rPr lang="en-US" sz="1800" dirty="0" smtClean="0">
                <a:solidFill>
                  <a:schemeClr val="tx1"/>
                </a:solidFill>
              </a:rPr>
              <a:t> </a:t>
            </a:r>
            <a:r>
              <a:rPr lang="en-US" sz="1800" dirty="0" err="1" smtClean="0">
                <a:solidFill>
                  <a:schemeClr val="tx1"/>
                </a:solidFill>
              </a:rPr>
              <a:t>nghiệp</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nhân</a:t>
            </a:r>
            <a:r>
              <a:rPr lang="en-US" sz="1800" dirty="0" smtClean="0">
                <a:solidFill>
                  <a:schemeClr val="tx1"/>
                </a:solidFill>
              </a:rPr>
              <a:t> </a:t>
            </a:r>
            <a:r>
              <a:rPr lang="en-US" sz="1800" dirty="0" err="1" smtClean="0">
                <a:solidFill>
                  <a:schemeClr val="tx1"/>
                </a:solidFill>
              </a:rPr>
              <a:t>vật</a:t>
            </a:r>
            <a:r>
              <a:rPr lang="en-US" sz="1800" dirty="0" smtClean="0">
                <a:solidFill>
                  <a:schemeClr val="tx1"/>
                </a:solidFill>
              </a:rPr>
              <a:t> </a:t>
            </a:r>
            <a:r>
              <a:rPr lang="en-US" sz="1800" dirty="0" err="1" smtClean="0">
                <a:solidFill>
                  <a:schemeClr val="tx1"/>
                </a:solidFill>
              </a:rPr>
              <a:t>trong</a:t>
            </a:r>
            <a:r>
              <a:rPr lang="en-US" sz="1800" dirty="0" smtClean="0">
                <a:solidFill>
                  <a:schemeClr val="tx1"/>
                </a:solidFill>
              </a:rPr>
              <a:t> </a:t>
            </a:r>
            <a:r>
              <a:rPr lang="en-US" sz="1800" dirty="0" err="1" smtClean="0">
                <a:solidFill>
                  <a:schemeClr val="tx1"/>
                </a:solidFill>
              </a:rPr>
              <a:t>ảnh</a:t>
            </a:r>
            <a:r>
              <a:rPr lang="en-US" sz="1800" dirty="0" smtClean="0">
                <a:solidFill>
                  <a:schemeClr val="tx1"/>
                </a:solidFill>
              </a:rPr>
              <a:t> </a:t>
            </a:r>
            <a:r>
              <a:rPr lang="en-US" sz="1800" dirty="0" err="1" smtClean="0">
                <a:solidFill>
                  <a:schemeClr val="tx1"/>
                </a:solidFill>
              </a:rPr>
              <a:t>là</a:t>
            </a:r>
            <a:r>
              <a:rPr lang="en-US" sz="1800" dirty="0" smtClean="0">
                <a:solidFill>
                  <a:schemeClr val="tx1"/>
                </a:solidFill>
              </a:rPr>
              <a:t> </a:t>
            </a:r>
            <a:r>
              <a:rPr lang="en-US" sz="1800" dirty="0" err="1" smtClean="0">
                <a:solidFill>
                  <a:schemeClr val="tx1"/>
                </a:solidFill>
              </a:rPr>
              <a:t>gì</a:t>
            </a:r>
            <a:r>
              <a:rPr lang="en-US" sz="1800" dirty="0" smtClean="0">
                <a:solidFill>
                  <a:schemeClr val="tx1"/>
                </a:solidFill>
              </a:rPr>
              <a:t>?</a:t>
            </a:r>
            <a:endParaRPr lang="en-US" sz="1800" dirty="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956" t="11063" r="8284"/>
          <a:stretch/>
        </p:blipFill>
        <p:spPr>
          <a:xfrm>
            <a:off x="660972" y="1520576"/>
            <a:ext cx="3900754" cy="279457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5831" t="12285" r="10986"/>
          <a:stretch/>
        </p:blipFill>
        <p:spPr>
          <a:xfrm>
            <a:off x="4962418" y="1520576"/>
            <a:ext cx="3652906" cy="279457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919" y="1419585"/>
            <a:ext cx="201185" cy="4755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175" y="1419585"/>
            <a:ext cx="201185" cy="475529"/>
          </a:xfrm>
          <a:prstGeom prst="rect">
            <a:avLst/>
          </a:prstGeom>
        </p:spPr>
      </p:pic>
      <p:sp>
        <p:nvSpPr>
          <p:cNvPr id="11" name="TextBox 10"/>
          <p:cNvSpPr txBox="1"/>
          <p:nvPr/>
        </p:nvSpPr>
        <p:spPr>
          <a:xfrm>
            <a:off x="1892158" y="4436955"/>
            <a:ext cx="1438382" cy="369332"/>
          </a:xfrm>
          <a:prstGeom prst="rect">
            <a:avLst/>
          </a:prstGeom>
          <a:solidFill>
            <a:schemeClr val="accent2">
              <a:lumMod val="60000"/>
              <a:lumOff val="40000"/>
            </a:schemeClr>
          </a:solidFill>
        </p:spPr>
        <p:txBody>
          <a:bodyPr wrap="square" rtlCol="0">
            <a:spAutoFit/>
          </a:bodyPr>
          <a:lstStyle/>
          <a:p>
            <a:pPr algn="ctr"/>
            <a:r>
              <a:rPr lang="en-US" sz="1800" dirty="0" err="1" smtClean="0">
                <a:solidFill>
                  <a:schemeClr val="accent1">
                    <a:lumMod val="10000"/>
                  </a:schemeClr>
                </a:solidFill>
              </a:rPr>
              <a:t>Đầu</a:t>
            </a:r>
            <a:r>
              <a:rPr lang="en-US" sz="1800" dirty="0" smtClean="0">
                <a:solidFill>
                  <a:schemeClr val="accent1">
                    <a:lumMod val="10000"/>
                  </a:schemeClr>
                </a:solidFill>
              </a:rPr>
              <a:t> </a:t>
            </a:r>
            <a:r>
              <a:rPr lang="en-US" sz="1800" dirty="0" err="1" smtClean="0">
                <a:solidFill>
                  <a:schemeClr val="accent1">
                    <a:lumMod val="10000"/>
                  </a:schemeClr>
                </a:solidFill>
              </a:rPr>
              <a:t>bếp</a:t>
            </a:r>
            <a:endParaRPr lang="en-US" sz="1800" dirty="0">
              <a:solidFill>
                <a:schemeClr val="accent1">
                  <a:lumMod val="10000"/>
                </a:schemeClr>
              </a:solidFill>
            </a:endParaRPr>
          </a:p>
        </p:txBody>
      </p:sp>
      <p:sp>
        <p:nvSpPr>
          <p:cNvPr id="12" name="TextBox 11"/>
          <p:cNvSpPr txBox="1"/>
          <p:nvPr/>
        </p:nvSpPr>
        <p:spPr>
          <a:xfrm>
            <a:off x="6069680" y="4436955"/>
            <a:ext cx="1438382" cy="369332"/>
          </a:xfrm>
          <a:prstGeom prst="rect">
            <a:avLst/>
          </a:prstGeom>
          <a:solidFill>
            <a:schemeClr val="accent3">
              <a:lumMod val="60000"/>
              <a:lumOff val="40000"/>
            </a:schemeClr>
          </a:solidFill>
        </p:spPr>
        <p:txBody>
          <a:bodyPr wrap="square" rtlCol="0">
            <a:spAutoFit/>
          </a:bodyPr>
          <a:lstStyle/>
          <a:p>
            <a:pPr algn="ctr"/>
            <a:r>
              <a:rPr lang="en-US" sz="1800" dirty="0" err="1" smtClean="0">
                <a:solidFill>
                  <a:schemeClr val="accent1">
                    <a:lumMod val="10000"/>
                  </a:schemeClr>
                </a:solidFill>
              </a:rPr>
              <a:t>Giáo</a:t>
            </a:r>
            <a:r>
              <a:rPr lang="en-US" sz="1800" dirty="0" smtClean="0">
                <a:solidFill>
                  <a:schemeClr val="accent1">
                    <a:lumMod val="10000"/>
                  </a:schemeClr>
                </a:solidFill>
              </a:rPr>
              <a:t> </a:t>
            </a:r>
            <a:r>
              <a:rPr lang="en-US" sz="1800" dirty="0" err="1" smtClean="0">
                <a:solidFill>
                  <a:schemeClr val="accent1">
                    <a:lumMod val="10000"/>
                  </a:schemeClr>
                </a:solidFill>
              </a:rPr>
              <a:t>viên</a:t>
            </a:r>
            <a:endParaRPr lang="en-US" sz="1800" dirty="0">
              <a:solidFill>
                <a:schemeClr val="accent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vertical)">
                                      <p:cBhvr>
                                        <p:cTn id="15" dur="500"/>
                                        <p:tgtEl>
                                          <p:spTgt spid="9"/>
                                        </p:tgtEl>
                                      </p:cBhvr>
                                    </p:animEffect>
                                  </p:childTnLst>
                                </p:cTn>
                              </p:par>
                              <p:par>
                                <p:cTn id="16" presetID="3" presetClass="entr" presetSubtype="5"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500"/>
                                        <p:tgtEl>
                                          <p:spTgt spid="7"/>
                                        </p:tgtEl>
                                      </p:cBhvr>
                                    </p:animEffect>
                                  </p:childTnLst>
                                </p:cTn>
                              </p:par>
                              <p:par>
                                <p:cTn id="19" presetID="3" presetClass="entr" presetSubtype="5"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vertical)">
                                      <p:cBhvr>
                                        <p:cTn id="21" dur="500"/>
                                        <p:tgtEl>
                                          <p:spTgt spid="10"/>
                                        </p:tgtEl>
                                      </p:cBhvr>
                                    </p:animEffect>
                                  </p:childTnLst>
                                </p:cTn>
                              </p:par>
                              <p:par>
                                <p:cTn id="22" presetID="3" presetClass="entr" presetSubtype="5"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solidFill>
                  <a:schemeClr val="accent5"/>
                </a:solidFill>
                <a:latin typeface="+mn-lt"/>
              </a:rPr>
              <a:t>3.2. </a:t>
            </a:r>
            <a:r>
              <a:rPr lang="en-US" sz="2000" dirty="0" err="1" smtClean="0">
                <a:solidFill>
                  <a:schemeClr val="accent5"/>
                </a:solidFill>
                <a:latin typeface="+mn-lt"/>
              </a:rPr>
              <a:t>Lựa</a:t>
            </a:r>
            <a:r>
              <a:rPr lang="en-US" sz="2000" dirty="0" smtClean="0">
                <a:solidFill>
                  <a:schemeClr val="accent5"/>
                </a:solidFill>
                <a:latin typeface="+mn-lt"/>
              </a:rPr>
              <a:t> </a:t>
            </a:r>
            <a:r>
              <a:rPr lang="en-US" sz="2000" dirty="0" err="1" smtClean="0">
                <a:solidFill>
                  <a:schemeClr val="accent5"/>
                </a:solidFill>
                <a:latin typeface="+mn-lt"/>
              </a:rPr>
              <a:t>chọn</a:t>
            </a:r>
            <a:r>
              <a:rPr lang="en-US" sz="2000" dirty="0" smtClean="0">
                <a:solidFill>
                  <a:schemeClr val="accent5"/>
                </a:solidFill>
                <a:latin typeface="+mn-lt"/>
              </a:rPr>
              <a:t> </a:t>
            </a:r>
            <a:r>
              <a:rPr lang="en-US" sz="2000" dirty="0" err="1" smtClean="0">
                <a:solidFill>
                  <a:schemeClr val="accent5"/>
                </a:solidFill>
                <a:latin typeface="+mn-lt"/>
              </a:rPr>
              <a:t>trang</a:t>
            </a:r>
            <a:r>
              <a:rPr lang="en-US" sz="2000" dirty="0" smtClean="0">
                <a:solidFill>
                  <a:schemeClr val="accent5"/>
                </a:solidFill>
                <a:latin typeface="+mn-lt"/>
              </a:rPr>
              <a:t> </a:t>
            </a:r>
            <a:r>
              <a:rPr lang="en-US" sz="2000" dirty="0" err="1" smtClean="0">
                <a:solidFill>
                  <a:schemeClr val="accent5"/>
                </a:solidFill>
                <a:latin typeface="+mn-lt"/>
              </a:rPr>
              <a:t>phục</a:t>
            </a:r>
            <a:r>
              <a:rPr lang="en-US" sz="2000" dirty="0" smtClean="0">
                <a:solidFill>
                  <a:schemeClr val="accent5"/>
                </a:solidFill>
                <a:latin typeface="+mn-lt"/>
              </a:rPr>
              <a:t> </a:t>
            </a:r>
            <a:r>
              <a:rPr lang="en-US" sz="2000" dirty="0" err="1" smtClean="0">
                <a:solidFill>
                  <a:schemeClr val="accent5"/>
                </a:solidFill>
                <a:latin typeface="+mn-lt"/>
              </a:rPr>
              <a:t>phù</a:t>
            </a:r>
            <a:r>
              <a:rPr lang="en-US" sz="2000" dirty="0" smtClean="0">
                <a:solidFill>
                  <a:schemeClr val="accent5"/>
                </a:solidFill>
                <a:latin typeface="+mn-lt"/>
              </a:rPr>
              <a:t> </a:t>
            </a:r>
            <a:r>
              <a:rPr lang="en-US" sz="2000" dirty="0" err="1" smtClean="0">
                <a:solidFill>
                  <a:schemeClr val="accent5"/>
                </a:solidFill>
                <a:latin typeface="+mn-lt"/>
              </a:rPr>
              <a:t>hợp</a:t>
            </a:r>
            <a:r>
              <a:rPr lang="en-US" sz="2000" dirty="0" smtClean="0">
                <a:solidFill>
                  <a:schemeClr val="accent5"/>
                </a:solidFill>
                <a:latin typeface="+mn-lt"/>
              </a:rPr>
              <a:t> </a:t>
            </a:r>
            <a:r>
              <a:rPr lang="en-US" sz="2000" dirty="0" err="1" smtClean="0">
                <a:solidFill>
                  <a:schemeClr val="accent5"/>
                </a:solidFill>
                <a:latin typeface="+mn-lt"/>
              </a:rPr>
              <a:t>với</a:t>
            </a:r>
            <a:r>
              <a:rPr lang="en-US" sz="2000" dirty="0" smtClean="0">
                <a:solidFill>
                  <a:schemeClr val="accent5"/>
                </a:solidFill>
                <a:latin typeface="+mn-lt"/>
              </a:rPr>
              <a:t> </a:t>
            </a:r>
            <a:r>
              <a:rPr lang="en-US" sz="2000" dirty="0" err="1" smtClean="0">
                <a:solidFill>
                  <a:schemeClr val="accent5"/>
                </a:solidFill>
                <a:latin typeface="+mn-lt"/>
              </a:rPr>
              <a:t>lứa</a:t>
            </a:r>
            <a:r>
              <a:rPr lang="en-US" sz="2000" dirty="0" smtClean="0">
                <a:solidFill>
                  <a:schemeClr val="accent5"/>
                </a:solidFill>
                <a:latin typeface="+mn-lt"/>
              </a:rPr>
              <a:t> </a:t>
            </a:r>
            <a:r>
              <a:rPr lang="en-US" sz="2000" dirty="0" err="1" smtClean="0">
                <a:solidFill>
                  <a:schemeClr val="accent5"/>
                </a:solidFill>
                <a:latin typeface="+mn-lt"/>
              </a:rPr>
              <a:t>tuổi</a:t>
            </a:r>
            <a:endParaRPr lang="en-US" sz="2000" dirty="0">
              <a:solidFill>
                <a:schemeClr val="accent5"/>
              </a:solidFill>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787" y="1632886"/>
            <a:ext cx="5408746" cy="2394584"/>
          </a:xfrm>
          <a:prstGeom prst="rect">
            <a:avLst/>
          </a:prstGeom>
        </p:spPr>
      </p:pic>
      <p:sp>
        <p:nvSpPr>
          <p:cNvPr id="7" name="TextBox 6"/>
          <p:cNvSpPr txBox="1"/>
          <p:nvPr/>
        </p:nvSpPr>
        <p:spPr>
          <a:xfrm>
            <a:off x="431515" y="1962364"/>
            <a:ext cx="2887038" cy="1881990"/>
          </a:xfrm>
          <a:prstGeom prst="rect">
            <a:avLst/>
          </a:prstGeom>
          <a:noFill/>
        </p:spPr>
        <p:txBody>
          <a:bodyPr wrap="square" rtlCol="0">
            <a:spAutoFit/>
          </a:bodyPr>
          <a:lstStyle/>
          <a:p>
            <a:pPr algn="just">
              <a:lnSpc>
                <a:spcPct val="150000"/>
              </a:lnSpc>
            </a:pP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7.6 </a:t>
            </a:r>
            <a:r>
              <a:rPr lang="en-US" sz="2000" dirty="0" err="1" smtClean="0"/>
              <a:t>và</a:t>
            </a:r>
            <a:r>
              <a:rPr lang="en-US" sz="2000" dirty="0" smtClean="0"/>
              <a:t> </a:t>
            </a:r>
            <a:r>
              <a:rPr lang="en-US" sz="2000" dirty="0" err="1" smtClean="0"/>
              <a:t>nhận</a:t>
            </a:r>
            <a:r>
              <a:rPr lang="en-US" sz="2000" dirty="0" smtClean="0"/>
              <a:t> </a:t>
            </a:r>
            <a:r>
              <a:rPr lang="en-US" sz="2000" dirty="0" err="1" smtClean="0"/>
              <a:t>xét</a:t>
            </a:r>
            <a:r>
              <a:rPr lang="en-US" sz="2000" dirty="0" smtClean="0"/>
              <a:t> </a:t>
            </a:r>
            <a:r>
              <a:rPr lang="en-US" sz="2000" dirty="0" err="1" smtClean="0"/>
              <a:t>về</a:t>
            </a:r>
            <a:r>
              <a:rPr lang="en-US" sz="2000" dirty="0" smtClean="0"/>
              <a:t> </a:t>
            </a:r>
            <a:r>
              <a:rPr lang="en-US" sz="2000" dirty="0" err="1" smtClean="0"/>
              <a:t>màu</a:t>
            </a:r>
            <a:r>
              <a:rPr lang="en-US" sz="2000" dirty="0" smtClean="0"/>
              <a:t> </a:t>
            </a:r>
            <a:r>
              <a:rPr lang="en-US" sz="2000" dirty="0" err="1" smtClean="0"/>
              <a:t>sắc</a:t>
            </a:r>
            <a:r>
              <a:rPr lang="en-US" sz="2000" dirty="0" smtClean="0"/>
              <a:t>, </a:t>
            </a:r>
            <a:r>
              <a:rPr lang="en-US" sz="2000" dirty="0" err="1" smtClean="0"/>
              <a:t>kiểu</a:t>
            </a:r>
            <a:r>
              <a:rPr lang="en-US" sz="2000" dirty="0" smtClean="0"/>
              <a:t> </a:t>
            </a:r>
            <a:r>
              <a:rPr lang="en-US" sz="2000" dirty="0" err="1" smtClean="0"/>
              <a:t>dáng</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của</a:t>
            </a:r>
            <a:r>
              <a:rPr lang="en-US" sz="2000" dirty="0" smtClean="0"/>
              <a:t> </a:t>
            </a:r>
            <a:r>
              <a:rPr lang="en-US" sz="2000" dirty="0" err="1" smtClean="0"/>
              <a:t>mỗi</a:t>
            </a:r>
            <a:r>
              <a:rPr lang="en-US" sz="2000" dirty="0" smtClean="0"/>
              <a:t> </a:t>
            </a:r>
            <a:r>
              <a:rPr lang="en-US" sz="2000" dirty="0" err="1" smtClean="0"/>
              <a:t>lứa</a:t>
            </a:r>
            <a:r>
              <a:rPr lang="en-US" sz="2000" dirty="0" smtClean="0"/>
              <a:t> </a:t>
            </a:r>
            <a:r>
              <a:rPr lang="en-US" sz="2000" dirty="0" err="1" smtClean="0"/>
              <a:t>tuổi</a:t>
            </a:r>
            <a:r>
              <a:rPr lang="en-US" sz="2000" dirty="0" smtClean="0"/>
              <a:t>.</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500" y="1416089"/>
            <a:ext cx="546275" cy="546275"/>
          </a:xfrm>
          <a:prstGeom prst="rect">
            <a:avLst/>
          </a:prstGeom>
        </p:spPr>
      </p:pic>
    </p:spTree>
    <p:extLst>
      <p:ext uri="{BB962C8B-B14F-4D97-AF65-F5344CB8AC3E}">
        <p14:creationId xmlns:p14="http://schemas.microsoft.com/office/powerpoint/2010/main" val="233673824"/>
      </p:ext>
    </p:extLst>
  </p:cSld>
  <p:clrMapOvr>
    <a:masterClrMapping/>
  </p:clrMapOvr>
  <mc:AlternateContent xmlns:mc="http://schemas.openxmlformats.org/markup-compatibility/2006">
    <mc:Choice xmlns:p14="http://schemas.microsoft.com/office/powerpoint/2010/main" Requires="p14">
      <p:transition spd="slow" p14:dur="12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8"/>
          <p:cNvSpPr/>
          <p:nvPr/>
        </p:nvSpPr>
        <p:spPr>
          <a:xfrm rot="8669151">
            <a:off x="6975103" y="1780511"/>
            <a:ext cx="419169" cy="386180"/>
          </a:xfrm>
          <a:custGeom>
            <a:avLst/>
            <a:gdLst/>
            <a:ahLst/>
            <a:cxnLst/>
            <a:rect l="l" t="t" r="r" b="b"/>
            <a:pathLst>
              <a:path w="10038" h="9248" extrusionOk="0">
                <a:moveTo>
                  <a:pt x="7247" y="5775"/>
                </a:moveTo>
                <a:cubicBezTo>
                  <a:pt x="7260" y="5775"/>
                  <a:pt x="7273" y="5775"/>
                  <a:pt x="7287" y="5775"/>
                </a:cubicBezTo>
                <a:cubicBezTo>
                  <a:pt x="7620" y="5787"/>
                  <a:pt x="7942" y="5918"/>
                  <a:pt x="8192" y="6121"/>
                </a:cubicBezTo>
                <a:cubicBezTo>
                  <a:pt x="8454" y="6323"/>
                  <a:pt x="8656" y="6621"/>
                  <a:pt x="8489" y="6883"/>
                </a:cubicBezTo>
                <a:cubicBezTo>
                  <a:pt x="8323" y="7168"/>
                  <a:pt x="8073" y="7395"/>
                  <a:pt x="7799" y="7561"/>
                </a:cubicBezTo>
                <a:cubicBezTo>
                  <a:pt x="7354" y="7837"/>
                  <a:pt x="6883" y="8053"/>
                  <a:pt x="6396" y="8204"/>
                </a:cubicBezTo>
                <a:lnTo>
                  <a:pt x="6396" y="8204"/>
                </a:lnTo>
                <a:cubicBezTo>
                  <a:pt x="6334" y="8137"/>
                  <a:pt x="6277" y="8065"/>
                  <a:pt x="6227" y="7990"/>
                </a:cubicBezTo>
                <a:cubicBezTo>
                  <a:pt x="6180" y="7919"/>
                  <a:pt x="6144" y="7847"/>
                  <a:pt x="6108" y="7776"/>
                </a:cubicBezTo>
                <a:cubicBezTo>
                  <a:pt x="6096" y="7740"/>
                  <a:pt x="6084" y="7704"/>
                  <a:pt x="6072" y="7657"/>
                </a:cubicBezTo>
                <a:cubicBezTo>
                  <a:pt x="6049" y="7621"/>
                  <a:pt x="6037" y="7585"/>
                  <a:pt x="6037" y="7538"/>
                </a:cubicBezTo>
                <a:cubicBezTo>
                  <a:pt x="6001" y="7371"/>
                  <a:pt x="5989" y="7204"/>
                  <a:pt x="6013" y="7049"/>
                </a:cubicBezTo>
                <a:cubicBezTo>
                  <a:pt x="6072" y="6716"/>
                  <a:pt x="6215" y="6407"/>
                  <a:pt x="6442" y="6156"/>
                </a:cubicBezTo>
                <a:cubicBezTo>
                  <a:pt x="6636" y="5905"/>
                  <a:pt x="6939" y="5775"/>
                  <a:pt x="7247" y="5775"/>
                </a:cubicBezTo>
                <a:close/>
                <a:moveTo>
                  <a:pt x="2941" y="1"/>
                </a:moveTo>
                <a:cubicBezTo>
                  <a:pt x="2584" y="1"/>
                  <a:pt x="2227" y="84"/>
                  <a:pt x="1905" y="263"/>
                </a:cubicBezTo>
                <a:cubicBezTo>
                  <a:pt x="1584" y="430"/>
                  <a:pt x="1298" y="656"/>
                  <a:pt x="1060" y="918"/>
                </a:cubicBezTo>
                <a:cubicBezTo>
                  <a:pt x="584" y="1442"/>
                  <a:pt x="215" y="2061"/>
                  <a:pt x="0" y="2739"/>
                </a:cubicBezTo>
                <a:cubicBezTo>
                  <a:pt x="250" y="2073"/>
                  <a:pt x="619" y="1477"/>
                  <a:pt x="1108" y="965"/>
                </a:cubicBezTo>
                <a:cubicBezTo>
                  <a:pt x="1358" y="715"/>
                  <a:pt x="1631" y="513"/>
                  <a:pt x="1941" y="358"/>
                </a:cubicBezTo>
                <a:cubicBezTo>
                  <a:pt x="2228" y="214"/>
                  <a:pt x="2547" y="143"/>
                  <a:pt x="2867" y="143"/>
                </a:cubicBezTo>
                <a:cubicBezTo>
                  <a:pt x="2892" y="143"/>
                  <a:pt x="2916" y="143"/>
                  <a:pt x="2941" y="144"/>
                </a:cubicBezTo>
                <a:cubicBezTo>
                  <a:pt x="3620" y="156"/>
                  <a:pt x="4263" y="501"/>
                  <a:pt x="4763" y="965"/>
                </a:cubicBezTo>
                <a:cubicBezTo>
                  <a:pt x="5275" y="1442"/>
                  <a:pt x="5680" y="2013"/>
                  <a:pt x="5953" y="2644"/>
                </a:cubicBezTo>
                <a:cubicBezTo>
                  <a:pt x="6096" y="2954"/>
                  <a:pt x="6203" y="3287"/>
                  <a:pt x="6275" y="3620"/>
                </a:cubicBezTo>
                <a:cubicBezTo>
                  <a:pt x="6358" y="3942"/>
                  <a:pt x="6358" y="4287"/>
                  <a:pt x="6287" y="4609"/>
                </a:cubicBezTo>
                <a:cubicBezTo>
                  <a:pt x="6251" y="4763"/>
                  <a:pt x="6180" y="4906"/>
                  <a:pt x="6084" y="5025"/>
                </a:cubicBezTo>
                <a:cubicBezTo>
                  <a:pt x="5965" y="5133"/>
                  <a:pt x="5834" y="5228"/>
                  <a:pt x="5691" y="5287"/>
                </a:cubicBezTo>
                <a:cubicBezTo>
                  <a:pt x="5382" y="5418"/>
                  <a:pt x="5049" y="5490"/>
                  <a:pt x="4715" y="5514"/>
                </a:cubicBezTo>
                <a:cubicBezTo>
                  <a:pt x="4370" y="5549"/>
                  <a:pt x="4025" y="5561"/>
                  <a:pt x="3667" y="5585"/>
                </a:cubicBezTo>
                <a:cubicBezTo>
                  <a:pt x="3310" y="5597"/>
                  <a:pt x="2953" y="5633"/>
                  <a:pt x="2596" y="5704"/>
                </a:cubicBezTo>
                <a:cubicBezTo>
                  <a:pt x="2405" y="5740"/>
                  <a:pt x="2227" y="5799"/>
                  <a:pt x="2060" y="5895"/>
                </a:cubicBezTo>
                <a:cubicBezTo>
                  <a:pt x="1977" y="5942"/>
                  <a:pt x="1893" y="6014"/>
                  <a:pt x="1822" y="6097"/>
                </a:cubicBezTo>
                <a:cubicBezTo>
                  <a:pt x="1751" y="6180"/>
                  <a:pt x="1703" y="6276"/>
                  <a:pt x="1679" y="6383"/>
                </a:cubicBezTo>
                <a:cubicBezTo>
                  <a:pt x="1620" y="6573"/>
                  <a:pt x="1631" y="6788"/>
                  <a:pt x="1703" y="6978"/>
                </a:cubicBezTo>
                <a:cubicBezTo>
                  <a:pt x="1774" y="7157"/>
                  <a:pt x="1858" y="7335"/>
                  <a:pt x="1977" y="7490"/>
                </a:cubicBezTo>
                <a:cubicBezTo>
                  <a:pt x="2191" y="7788"/>
                  <a:pt x="2465" y="8050"/>
                  <a:pt x="2763" y="8252"/>
                </a:cubicBezTo>
                <a:cubicBezTo>
                  <a:pt x="3072" y="8454"/>
                  <a:pt x="3417" y="8597"/>
                  <a:pt x="3786" y="8669"/>
                </a:cubicBezTo>
                <a:cubicBezTo>
                  <a:pt x="4097" y="8731"/>
                  <a:pt x="4413" y="8761"/>
                  <a:pt x="4728" y="8761"/>
                </a:cubicBezTo>
                <a:cubicBezTo>
                  <a:pt x="5137" y="8761"/>
                  <a:pt x="5545" y="8710"/>
                  <a:pt x="5942" y="8609"/>
                </a:cubicBezTo>
                <a:cubicBezTo>
                  <a:pt x="6125" y="8569"/>
                  <a:pt x="6306" y="8521"/>
                  <a:pt x="6485" y="8464"/>
                </a:cubicBezTo>
                <a:lnTo>
                  <a:pt x="6485" y="8464"/>
                </a:lnTo>
                <a:cubicBezTo>
                  <a:pt x="6490" y="8469"/>
                  <a:pt x="6496" y="8474"/>
                  <a:pt x="6501" y="8478"/>
                </a:cubicBezTo>
                <a:cubicBezTo>
                  <a:pt x="6644" y="8585"/>
                  <a:pt x="6787" y="8681"/>
                  <a:pt x="6942" y="8764"/>
                </a:cubicBezTo>
                <a:cubicBezTo>
                  <a:pt x="7263" y="8919"/>
                  <a:pt x="7596" y="9050"/>
                  <a:pt x="7942" y="9145"/>
                </a:cubicBezTo>
                <a:cubicBezTo>
                  <a:pt x="8226" y="9214"/>
                  <a:pt x="8517" y="9248"/>
                  <a:pt x="8807" y="9248"/>
                </a:cubicBezTo>
                <a:cubicBezTo>
                  <a:pt x="9222" y="9248"/>
                  <a:pt x="9638" y="9178"/>
                  <a:pt x="10037" y="9038"/>
                </a:cubicBezTo>
                <a:lnTo>
                  <a:pt x="10037" y="9038"/>
                </a:lnTo>
                <a:cubicBezTo>
                  <a:pt x="9683" y="9144"/>
                  <a:pt x="9318" y="9197"/>
                  <a:pt x="8954" y="9197"/>
                </a:cubicBezTo>
                <a:cubicBezTo>
                  <a:pt x="8622" y="9197"/>
                  <a:pt x="8289" y="9153"/>
                  <a:pt x="7966" y="9062"/>
                </a:cubicBezTo>
                <a:cubicBezTo>
                  <a:pt x="7632" y="8966"/>
                  <a:pt x="7311" y="8835"/>
                  <a:pt x="7001" y="8669"/>
                </a:cubicBezTo>
                <a:cubicBezTo>
                  <a:pt x="6868" y="8587"/>
                  <a:pt x="6745" y="8505"/>
                  <a:pt x="6629" y="8416"/>
                </a:cubicBezTo>
                <a:lnTo>
                  <a:pt x="6629" y="8416"/>
                </a:lnTo>
                <a:cubicBezTo>
                  <a:pt x="7092" y="8256"/>
                  <a:pt x="7533" y="8040"/>
                  <a:pt x="7942" y="7776"/>
                </a:cubicBezTo>
                <a:cubicBezTo>
                  <a:pt x="8263" y="7585"/>
                  <a:pt x="8537" y="7311"/>
                  <a:pt x="8728" y="6990"/>
                </a:cubicBezTo>
                <a:cubicBezTo>
                  <a:pt x="8775" y="6895"/>
                  <a:pt x="8799" y="6799"/>
                  <a:pt x="8811" y="6692"/>
                </a:cubicBezTo>
                <a:cubicBezTo>
                  <a:pt x="8799" y="6585"/>
                  <a:pt x="8775" y="6478"/>
                  <a:pt x="8728" y="6383"/>
                </a:cubicBezTo>
                <a:cubicBezTo>
                  <a:pt x="8632" y="6216"/>
                  <a:pt x="8513" y="6061"/>
                  <a:pt x="8347" y="5954"/>
                </a:cubicBezTo>
                <a:cubicBezTo>
                  <a:pt x="8049" y="5716"/>
                  <a:pt x="7692" y="5585"/>
                  <a:pt x="7311" y="5573"/>
                </a:cubicBezTo>
                <a:cubicBezTo>
                  <a:pt x="7287" y="5572"/>
                  <a:pt x="7263" y="5571"/>
                  <a:pt x="7239" y="5571"/>
                </a:cubicBezTo>
                <a:cubicBezTo>
                  <a:pt x="7073" y="5571"/>
                  <a:pt x="6907" y="5607"/>
                  <a:pt x="6751" y="5680"/>
                </a:cubicBezTo>
                <a:cubicBezTo>
                  <a:pt x="6584" y="5764"/>
                  <a:pt x="6430" y="5883"/>
                  <a:pt x="6311" y="6037"/>
                </a:cubicBezTo>
                <a:cubicBezTo>
                  <a:pt x="6061" y="6311"/>
                  <a:pt x="5906" y="6657"/>
                  <a:pt x="5858" y="7026"/>
                </a:cubicBezTo>
                <a:cubicBezTo>
                  <a:pt x="5811" y="7407"/>
                  <a:pt x="5894" y="7776"/>
                  <a:pt x="6120" y="8085"/>
                </a:cubicBezTo>
                <a:cubicBezTo>
                  <a:pt x="6162" y="8141"/>
                  <a:pt x="6207" y="8194"/>
                  <a:pt x="6255" y="8246"/>
                </a:cubicBezTo>
                <a:lnTo>
                  <a:pt x="6255" y="8246"/>
                </a:lnTo>
                <a:cubicBezTo>
                  <a:pt x="6135" y="8280"/>
                  <a:pt x="6015" y="8309"/>
                  <a:pt x="5894" y="8335"/>
                </a:cubicBezTo>
                <a:cubicBezTo>
                  <a:pt x="5527" y="8427"/>
                  <a:pt x="5150" y="8472"/>
                  <a:pt x="4773" y="8472"/>
                </a:cubicBezTo>
                <a:cubicBezTo>
                  <a:pt x="4465" y="8472"/>
                  <a:pt x="4158" y="8442"/>
                  <a:pt x="3858" y="8383"/>
                </a:cubicBezTo>
                <a:cubicBezTo>
                  <a:pt x="3525" y="8323"/>
                  <a:pt x="3215" y="8192"/>
                  <a:pt x="2941" y="8002"/>
                </a:cubicBezTo>
                <a:cubicBezTo>
                  <a:pt x="2655" y="7811"/>
                  <a:pt x="2417" y="7573"/>
                  <a:pt x="2227" y="7299"/>
                </a:cubicBezTo>
                <a:cubicBezTo>
                  <a:pt x="2036" y="7049"/>
                  <a:pt x="1905" y="6728"/>
                  <a:pt x="1965" y="6454"/>
                </a:cubicBezTo>
                <a:cubicBezTo>
                  <a:pt x="2024" y="6180"/>
                  <a:pt x="2346" y="6037"/>
                  <a:pt x="2667" y="5966"/>
                </a:cubicBezTo>
                <a:cubicBezTo>
                  <a:pt x="3334" y="5835"/>
                  <a:pt x="4048" y="5859"/>
                  <a:pt x="4751" y="5775"/>
                </a:cubicBezTo>
                <a:cubicBezTo>
                  <a:pt x="5120" y="5752"/>
                  <a:pt x="5477" y="5668"/>
                  <a:pt x="5822" y="5525"/>
                </a:cubicBezTo>
                <a:cubicBezTo>
                  <a:pt x="6001" y="5442"/>
                  <a:pt x="6156" y="5335"/>
                  <a:pt x="6287" y="5192"/>
                </a:cubicBezTo>
                <a:cubicBezTo>
                  <a:pt x="6418" y="5037"/>
                  <a:pt x="6501" y="4859"/>
                  <a:pt x="6549" y="4668"/>
                </a:cubicBezTo>
                <a:cubicBezTo>
                  <a:pt x="6620" y="4311"/>
                  <a:pt x="6620" y="3930"/>
                  <a:pt x="6525" y="3573"/>
                </a:cubicBezTo>
                <a:cubicBezTo>
                  <a:pt x="6442" y="3216"/>
                  <a:pt x="6323" y="2870"/>
                  <a:pt x="6168" y="2549"/>
                </a:cubicBezTo>
                <a:cubicBezTo>
                  <a:pt x="5858" y="1894"/>
                  <a:pt x="5430" y="1311"/>
                  <a:pt x="4894" y="834"/>
                </a:cubicBezTo>
                <a:cubicBezTo>
                  <a:pt x="4358" y="358"/>
                  <a:pt x="3679" y="1"/>
                  <a:pt x="29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8"/>
          <p:cNvSpPr/>
          <p:nvPr/>
        </p:nvSpPr>
        <p:spPr>
          <a:xfrm>
            <a:off x="4219850" y="1718365"/>
            <a:ext cx="570198" cy="336770"/>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8"/>
          <p:cNvSpPr/>
          <p:nvPr/>
        </p:nvSpPr>
        <p:spPr>
          <a:xfrm>
            <a:off x="1417925" y="1688261"/>
            <a:ext cx="570185" cy="449339"/>
          </a:xfrm>
          <a:custGeom>
            <a:avLst/>
            <a:gdLst/>
            <a:ahLst/>
            <a:cxnLst/>
            <a:rect l="l" t="t" r="r" b="b"/>
            <a:pathLst>
              <a:path w="14622" h="11523" extrusionOk="0">
                <a:moveTo>
                  <a:pt x="7435" y="3357"/>
                </a:moveTo>
                <a:cubicBezTo>
                  <a:pt x="7461" y="3357"/>
                  <a:pt x="7487" y="3358"/>
                  <a:pt x="7513" y="3359"/>
                </a:cubicBezTo>
                <a:cubicBezTo>
                  <a:pt x="7775" y="3359"/>
                  <a:pt x="8037" y="3394"/>
                  <a:pt x="8275" y="3478"/>
                </a:cubicBezTo>
                <a:cubicBezTo>
                  <a:pt x="8537" y="3549"/>
                  <a:pt x="8775" y="3656"/>
                  <a:pt x="9013" y="3775"/>
                </a:cubicBezTo>
                <a:cubicBezTo>
                  <a:pt x="9187" y="3862"/>
                  <a:pt x="9354" y="3961"/>
                  <a:pt x="9519" y="4069"/>
                </a:cubicBezTo>
                <a:lnTo>
                  <a:pt x="9519" y="4069"/>
                </a:lnTo>
                <a:cubicBezTo>
                  <a:pt x="9563" y="5116"/>
                  <a:pt x="9793" y="6142"/>
                  <a:pt x="9906" y="7169"/>
                </a:cubicBezTo>
                <a:cubicBezTo>
                  <a:pt x="9942" y="7431"/>
                  <a:pt x="9954" y="7693"/>
                  <a:pt x="9942" y="7966"/>
                </a:cubicBezTo>
                <a:cubicBezTo>
                  <a:pt x="9942" y="8228"/>
                  <a:pt x="9906" y="8490"/>
                  <a:pt x="9835" y="8740"/>
                </a:cubicBezTo>
                <a:cubicBezTo>
                  <a:pt x="9763" y="8979"/>
                  <a:pt x="9620" y="9193"/>
                  <a:pt x="9442" y="9371"/>
                </a:cubicBezTo>
                <a:lnTo>
                  <a:pt x="9370" y="9431"/>
                </a:lnTo>
                <a:lnTo>
                  <a:pt x="9287" y="9490"/>
                </a:lnTo>
                <a:cubicBezTo>
                  <a:pt x="9239" y="9526"/>
                  <a:pt x="9180" y="9550"/>
                  <a:pt x="9132" y="9586"/>
                </a:cubicBezTo>
                <a:cubicBezTo>
                  <a:pt x="9073" y="9610"/>
                  <a:pt x="9013" y="9645"/>
                  <a:pt x="8954" y="9669"/>
                </a:cubicBezTo>
                <a:cubicBezTo>
                  <a:pt x="8894" y="9681"/>
                  <a:pt x="8835" y="9705"/>
                  <a:pt x="8787" y="9717"/>
                </a:cubicBezTo>
                <a:cubicBezTo>
                  <a:pt x="8682" y="9736"/>
                  <a:pt x="8579" y="9745"/>
                  <a:pt x="8478" y="9745"/>
                </a:cubicBezTo>
                <a:cubicBezTo>
                  <a:pt x="8325" y="9745"/>
                  <a:pt x="8175" y="9724"/>
                  <a:pt x="8025" y="9681"/>
                </a:cubicBezTo>
                <a:cubicBezTo>
                  <a:pt x="7775" y="9610"/>
                  <a:pt x="7525" y="9514"/>
                  <a:pt x="7299" y="9383"/>
                </a:cubicBezTo>
                <a:cubicBezTo>
                  <a:pt x="6834" y="9133"/>
                  <a:pt x="6430" y="8776"/>
                  <a:pt x="6108" y="8359"/>
                </a:cubicBezTo>
                <a:cubicBezTo>
                  <a:pt x="5489" y="7502"/>
                  <a:pt x="5298" y="6371"/>
                  <a:pt x="5501" y="5335"/>
                </a:cubicBezTo>
                <a:cubicBezTo>
                  <a:pt x="5548" y="5073"/>
                  <a:pt x="5632" y="4823"/>
                  <a:pt x="5727" y="4585"/>
                </a:cubicBezTo>
                <a:cubicBezTo>
                  <a:pt x="5834" y="4347"/>
                  <a:pt x="5977" y="4133"/>
                  <a:pt x="6156" y="3942"/>
                </a:cubicBezTo>
                <a:cubicBezTo>
                  <a:pt x="6239" y="3847"/>
                  <a:pt x="6334" y="3764"/>
                  <a:pt x="6441" y="3680"/>
                </a:cubicBezTo>
                <a:cubicBezTo>
                  <a:pt x="6489" y="3656"/>
                  <a:pt x="6549" y="3621"/>
                  <a:pt x="6596" y="3585"/>
                </a:cubicBezTo>
                <a:lnTo>
                  <a:pt x="6680" y="3537"/>
                </a:lnTo>
                <a:lnTo>
                  <a:pt x="6763" y="3502"/>
                </a:lnTo>
                <a:cubicBezTo>
                  <a:pt x="6977" y="3405"/>
                  <a:pt x="7201" y="3357"/>
                  <a:pt x="7435" y="3357"/>
                </a:cubicBezTo>
                <a:close/>
                <a:moveTo>
                  <a:pt x="12290" y="1"/>
                </a:moveTo>
                <a:cubicBezTo>
                  <a:pt x="12210" y="1"/>
                  <a:pt x="12130" y="5"/>
                  <a:pt x="12049" y="13"/>
                </a:cubicBezTo>
                <a:cubicBezTo>
                  <a:pt x="11478" y="85"/>
                  <a:pt x="10954" y="358"/>
                  <a:pt x="10561" y="787"/>
                </a:cubicBezTo>
                <a:cubicBezTo>
                  <a:pt x="10156" y="1192"/>
                  <a:pt x="9870" y="1680"/>
                  <a:pt x="9704" y="2228"/>
                </a:cubicBezTo>
                <a:cubicBezTo>
                  <a:pt x="9573" y="2716"/>
                  <a:pt x="9503" y="3224"/>
                  <a:pt x="9509" y="3744"/>
                </a:cubicBezTo>
                <a:lnTo>
                  <a:pt x="9509" y="3744"/>
                </a:lnTo>
                <a:cubicBezTo>
                  <a:pt x="9390" y="3671"/>
                  <a:pt x="9269" y="3603"/>
                  <a:pt x="9144" y="3537"/>
                </a:cubicBezTo>
                <a:cubicBezTo>
                  <a:pt x="8894" y="3406"/>
                  <a:pt x="8632" y="3287"/>
                  <a:pt x="8370" y="3204"/>
                </a:cubicBezTo>
                <a:cubicBezTo>
                  <a:pt x="8096" y="3121"/>
                  <a:pt x="7811" y="3073"/>
                  <a:pt x="7513" y="3073"/>
                </a:cubicBezTo>
                <a:cubicBezTo>
                  <a:pt x="7487" y="3072"/>
                  <a:pt x="7461" y="3071"/>
                  <a:pt x="7435" y="3071"/>
                </a:cubicBezTo>
                <a:cubicBezTo>
                  <a:pt x="6868" y="3071"/>
                  <a:pt x="6329" y="3319"/>
                  <a:pt x="5953" y="3740"/>
                </a:cubicBezTo>
                <a:cubicBezTo>
                  <a:pt x="5751" y="3954"/>
                  <a:pt x="5584" y="4204"/>
                  <a:pt x="5465" y="4466"/>
                </a:cubicBezTo>
                <a:cubicBezTo>
                  <a:pt x="5358" y="4728"/>
                  <a:pt x="5263" y="5002"/>
                  <a:pt x="5215" y="5276"/>
                </a:cubicBezTo>
                <a:cubicBezTo>
                  <a:pt x="5108" y="5835"/>
                  <a:pt x="5108" y="6407"/>
                  <a:pt x="5215" y="6966"/>
                </a:cubicBezTo>
                <a:cubicBezTo>
                  <a:pt x="5322" y="7526"/>
                  <a:pt x="5548" y="8062"/>
                  <a:pt x="5882" y="8526"/>
                </a:cubicBezTo>
                <a:cubicBezTo>
                  <a:pt x="6227" y="8979"/>
                  <a:pt x="6668" y="9360"/>
                  <a:pt x="7168" y="9633"/>
                </a:cubicBezTo>
                <a:cubicBezTo>
                  <a:pt x="7418" y="9764"/>
                  <a:pt x="7680" y="9871"/>
                  <a:pt x="7965" y="9943"/>
                </a:cubicBezTo>
                <a:cubicBezTo>
                  <a:pt x="8137" y="9986"/>
                  <a:pt x="8313" y="10007"/>
                  <a:pt x="8488" y="10007"/>
                </a:cubicBezTo>
                <a:cubicBezTo>
                  <a:pt x="8604" y="10007"/>
                  <a:pt x="8720" y="9998"/>
                  <a:pt x="8835" y="9979"/>
                </a:cubicBezTo>
                <a:cubicBezTo>
                  <a:pt x="8906" y="9967"/>
                  <a:pt x="8989" y="9943"/>
                  <a:pt x="9061" y="9907"/>
                </a:cubicBezTo>
                <a:cubicBezTo>
                  <a:pt x="9120" y="9883"/>
                  <a:pt x="9192" y="9848"/>
                  <a:pt x="9251" y="9812"/>
                </a:cubicBezTo>
                <a:cubicBezTo>
                  <a:pt x="9323" y="9788"/>
                  <a:pt x="9382" y="9741"/>
                  <a:pt x="9442" y="9705"/>
                </a:cubicBezTo>
                <a:cubicBezTo>
                  <a:pt x="9478" y="9681"/>
                  <a:pt x="9501" y="9657"/>
                  <a:pt x="9537" y="9645"/>
                </a:cubicBezTo>
                <a:lnTo>
                  <a:pt x="9620" y="9562"/>
                </a:lnTo>
                <a:cubicBezTo>
                  <a:pt x="9835" y="9360"/>
                  <a:pt x="10001" y="9109"/>
                  <a:pt x="10085" y="8824"/>
                </a:cubicBezTo>
                <a:cubicBezTo>
                  <a:pt x="10168" y="8550"/>
                  <a:pt x="10204" y="8264"/>
                  <a:pt x="10204" y="7966"/>
                </a:cubicBezTo>
                <a:cubicBezTo>
                  <a:pt x="10216" y="7693"/>
                  <a:pt x="10192" y="7407"/>
                  <a:pt x="10156" y="7133"/>
                </a:cubicBezTo>
                <a:cubicBezTo>
                  <a:pt x="10050" y="6157"/>
                  <a:pt x="9831" y="5201"/>
                  <a:pt x="9759" y="4238"/>
                </a:cubicBezTo>
                <a:lnTo>
                  <a:pt x="9759" y="4238"/>
                </a:lnTo>
                <a:cubicBezTo>
                  <a:pt x="9943" y="4389"/>
                  <a:pt x="10126" y="4543"/>
                  <a:pt x="10299" y="4716"/>
                </a:cubicBezTo>
                <a:cubicBezTo>
                  <a:pt x="10668" y="5109"/>
                  <a:pt x="10966" y="5550"/>
                  <a:pt x="11192" y="6038"/>
                </a:cubicBezTo>
                <a:cubicBezTo>
                  <a:pt x="11430" y="6514"/>
                  <a:pt x="11573" y="7038"/>
                  <a:pt x="11633" y="7562"/>
                </a:cubicBezTo>
                <a:cubicBezTo>
                  <a:pt x="11680" y="8097"/>
                  <a:pt x="11609" y="8633"/>
                  <a:pt x="11418" y="9121"/>
                </a:cubicBezTo>
                <a:cubicBezTo>
                  <a:pt x="11216" y="9621"/>
                  <a:pt x="10882" y="10050"/>
                  <a:pt x="10466" y="10360"/>
                </a:cubicBezTo>
                <a:cubicBezTo>
                  <a:pt x="10037" y="10681"/>
                  <a:pt x="9549" y="10919"/>
                  <a:pt x="9025" y="11062"/>
                </a:cubicBezTo>
                <a:cubicBezTo>
                  <a:pt x="8513" y="11217"/>
                  <a:pt x="7977" y="11312"/>
                  <a:pt x="7430" y="11336"/>
                </a:cubicBezTo>
                <a:cubicBezTo>
                  <a:pt x="7287" y="11344"/>
                  <a:pt x="7144" y="11348"/>
                  <a:pt x="7001" y="11348"/>
                </a:cubicBezTo>
                <a:cubicBezTo>
                  <a:pt x="6061" y="11348"/>
                  <a:pt x="5128" y="11178"/>
                  <a:pt x="4239" y="10848"/>
                </a:cubicBezTo>
                <a:cubicBezTo>
                  <a:pt x="3727" y="10657"/>
                  <a:pt x="3251" y="10395"/>
                  <a:pt x="2810" y="10086"/>
                </a:cubicBezTo>
                <a:cubicBezTo>
                  <a:pt x="2370" y="9764"/>
                  <a:pt x="1965" y="9395"/>
                  <a:pt x="1608" y="8979"/>
                </a:cubicBezTo>
                <a:cubicBezTo>
                  <a:pt x="893" y="8145"/>
                  <a:pt x="357" y="7181"/>
                  <a:pt x="0" y="6145"/>
                </a:cubicBezTo>
                <a:lnTo>
                  <a:pt x="0" y="6145"/>
                </a:lnTo>
                <a:cubicBezTo>
                  <a:pt x="334" y="7193"/>
                  <a:pt x="857" y="8169"/>
                  <a:pt x="1560" y="9026"/>
                </a:cubicBezTo>
                <a:cubicBezTo>
                  <a:pt x="1905" y="9455"/>
                  <a:pt x="2310" y="9836"/>
                  <a:pt x="2751" y="10169"/>
                </a:cubicBezTo>
                <a:cubicBezTo>
                  <a:pt x="3191" y="10502"/>
                  <a:pt x="3679" y="10776"/>
                  <a:pt x="4191" y="10979"/>
                </a:cubicBezTo>
                <a:cubicBezTo>
                  <a:pt x="5118" y="11341"/>
                  <a:pt x="6102" y="11522"/>
                  <a:pt x="7101" y="11522"/>
                </a:cubicBezTo>
                <a:cubicBezTo>
                  <a:pt x="7218" y="11522"/>
                  <a:pt x="7336" y="11520"/>
                  <a:pt x="7453" y="11515"/>
                </a:cubicBezTo>
                <a:cubicBezTo>
                  <a:pt x="8013" y="11491"/>
                  <a:pt x="8561" y="11407"/>
                  <a:pt x="9097" y="11264"/>
                </a:cubicBezTo>
                <a:cubicBezTo>
                  <a:pt x="9644" y="11122"/>
                  <a:pt x="10156" y="10872"/>
                  <a:pt x="10609" y="10538"/>
                </a:cubicBezTo>
                <a:cubicBezTo>
                  <a:pt x="11073" y="10205"/>
                  <a:pt x="11430" y="9752"/>
                  <a:pt x="11656" y="9217"/>
                </a:cubicBezTo>
                <a:cubicBezTo>
                  <a:pt x="11859" y="8693"/>
                  <a:pt x="11942" y="8121"/>
                  <a:pt x="11895" y="7550"/>
                </a:cubicBezTo>
                <a:cubicBezTo>
                  <a:pt x="11835" y="6990"/>
                  <a:pt x="11680" y="6442"/>
                  <a:pt x="11442" y="5931"/>
                </a:cubicBezTo>
                <a:cubicBezTo>
                  <a:pt x="11204" y="5419"/>
                  <a:pt x="10894" y="4942"/>
                  <a:pt x="10501" y="4537"/>
                </a:cubicBezTo>
                <a:cubicBezTo>
                  <a:pt x="10299" y="4335"/>
                  <a:pt x="10097" y="4145"/>
                  <a:pt x="9859" y="3978"/>
                </a:cubicBezTo>
                <a:cubicBezTo>
                  <a:pt x="9819" y="3949"/>
                  <a:pt x="9780" y="3921"/>
                  <a:pt x="9740" y="3893"/>
                </a:cubicBezTo>
                <a:lnTo>
                  <a:pt x="9740" y="3893"/>
                </a:lnTo>
                <a:cubicBezTo>
                  <a:pt x="9740" y="3890"/>
                  <a:pt x="9740" y="3886"/>
                  <a:pt x="9739" y="3883"/>
                </a:cubicBezTo>
                <a:cubicBezTo>
                  <a:pt x="9716" y="3347"/>
                  <a:pt x="9763" y="2799"/>
                  <a:pt x="9906" y="2287"/>
                </a:cubicBezTo>
                <a:cubicBezTo>
                  <a:pt x="10049" y="1775"/>
                  <a:pt x="10323" y="1299"/>
                  <a:pt x="10692" y="918"/>
                </a:cubicBezTo>
                <a:cubicBezTo>
                  <a:pt x="11049" y="513"/>
                  <a:pt x="11537" y="251"/>
                  <a:pt x="12061" y="168"/>
                </a:cubicBezTo>
                <a:cubicBezTo>
                  <a:pt x="12145" y="159"/>
                  <a:pt x="12229" y="154"/>
                  <a:pt x="12312" y="154"/>
                </a:cubicBezTo>
                <a:cubicBezTo>
                  <a:pt x="12762" y="154"/>
                  <a:pt x="13200" y="290"/>
                  <a:pt x="13561" y="561"/>
                </a:cubicBezTo>
                <a:cubicBezTo>
                  <a:pt x="14002" y="858"/>
                  <a:pt x="14323" y="1323"/>
                  <a:pt x="14454" y="1847"/>
                </a:cubicBezTo>
                <a:cubicBezTo>
                  <a:pt x="14514" y="2109"/>
                  <a:pt x="14514" y="2371"/>
                  <a:pt x="14466" y="2632"/>
                </a:cubicBezTo>
                <a:cubicBezTo>
                  <a:pt x="14454" y="2704"/>
                  <a:pt x="14442" y="2763"/>
                  <a:pt x="14419" y="2835"/>
                </a:cubicBezTo>
                <a:cubicBezTo>
                  <a:pt x="14395" y="2894"/>
                  <a:pt x="14371" y="2954"/>
                  <a:pt x="14347" y="3025"/>
                </a:cubicBezTo>
                <a:cubicBezTo>
                  <a:pt x="14300" y="3144"/>
                  <a:pt x="14204" y="3240"/>
                  <a:pt x="14097" y="3323"/>
                </a:cubicBezTo>
                <a:cubicBezTo>
                  <a:pt x="13883" y="3466"/>
                  <a:pt x="13621" y="3561"/>
                  <a:pt x="13359" y="3585"/>
                </a:cubicBezTo>
                <a:cubicBezTo>
                  <a:pt x="13274" y="3596"/>
                  <a:pt x="13189" y="3601"/>
                  <a:pt x="13105" y="3601"/>
                </a:cubicBezTo>
                <a:cubicBezTo>
                  <a:pt x="12917" y="3601"/>
                  <a:pt x="12730" y="3575"/>
                  <a:pt x="12549" y="3525"/>
                </a:cubicBezTo>
                <a:cubicBezTo>
                  <a:pt x="12287" y="3454"/>
                  <a:pt x="12049" y="3311"/>
                  <a:pt x="11859" y="3109"/>
                </a:cubicBezTo>
                <a:cubicBezTo>
                  <a:pt x="11775" y="3013"/>
                  <a:pt x="11704" y="2894"/>
                  <a:pt x="11644" y="2775"/>
                </a:cubicBezTo>
                <a:cubicBezTo>
                  <a:pt x="11586" y="2646"/>
                  <a:pt x="11550" y="2516"/>
                  <a:pt x="11538" y="2375"/>
                </a:cubicBezTo>
                <a:lnTo>
                  <a:pt x="11538" y="2375"/>
                </a:lnTo>
                <a:cubicBezTo>
                  <a:pt x="11550" y="2516"/>
                  <a:pt x="11585" y="2646"/>
                  <a:pt x="11633" y="2775"/>
                </a:cubicBezTo>
                <a:cubicBezTo>
                  <a:pt x="11680" y="2906"/>
                  <a:pt x="11764" y="3025"/>
                  <a:pt x="11847" y="3121"/>
                </a:cubicBezTo>
                <a:cubicBezTo>
                  <a:pt x="12025" y="3335"/>
                  <a:pt x="12276" y="3490"/>
                  <a:pt x="12537" y="3573"/>
                </a:cubicBezTo>
                <a:cubicBezTo>
                  <a:pt x="12736" y="3636"/>
                  <a:pt x="12948" y="3665"/>
                  <a:pt x="13158" y="3665"/>
                </a:cubicBezTo>
                <a:cubicBezTo>
                  <a:pt x="13225" y="3665"/>
                  <a:pt x="13293" y="3662"/>
                  <a:pt x="13359" y="3656"/>
                </a:cubicBezTo>
                <a:cubicBezTo>
                  <a:pt x="13645" y="3633"/>
                  <a:pt x="13919" y="3537"/>
                  <a:pt x="14157" y="3383"/>
                </a:cubicBezTo>
                <a:cubicBezTo>
                  <a:pt x="14276" y="3311"/>
                  <a:pt x="14371" y="3192"/>
                  <a:pt x="14431" y="3061"/>
                </a:cubicBezTo>
                <a:cubicBezTo>
                  <a:pt x="14454" y="3002"/>
                  <a:pt x="14490" y="2942"/>
                  <a:pt x="14514" y="2871"/>
                </a:cubicBezTo>
                <a:cubicBezTo>
                  <a:pt x="14526" y="2799"/>
                  <a:pt x="14550" y="2728"/>
                  <a:pt x="14562" y="2668"/>
                </a:cubicBezTo>
                <a:cubicBezTo>
                  <a:pt x="14621" y="2382"/>
                  <a:pt x="14621" y="2097"/>
                  <a:pt x="14562" y="1823"/>
                </a:cubicBezTo>
                <a:cubicBezTo>
                  <a:pt x="14442" y="1275"/>
                  <a:pt x="14121" y="775"/>
                  <a:pt x="13657" y="442"/>
                </a:cubicBezTo>
                <a:cubicBezTo>
                  <a:pt x="13258" y="155"/>
                  <a:pt x="12779" y="1"/>
                  <a:pt x="122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txBox="1">
            <a:spLocks noGrp="1"/>
          </p:cNvSpPr>
          <p:nvPr>
            <p:ph type="title" idx="2"/>
          </p:nvPr>
        </p:nvSpPr>
        <p:spPr>
          <a:xfrm>
            <a:off x="3955364" y="1759650"/>
            <a:ext cx="1233300" cy="53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sp>
        <p:nvSpPr>
          <p:cNvPr id="797" name="Google Shape;797;p38"/>
          <p:cNvSpPr txBox="1">
            <a:spLocks noGrp="1"/>
          </p:cNvSpPr>
          <p:nvPr>
            <p:ph type="title" idx="3"/>
          </p:nvPr>
        </p:nvSpPr>
        <p:spPr>
          <a:xfrm>
            <a:off x="3255313" y="2291250"/>
            <a:ext cx="26334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latin typeface="+mn-lt"/>
              </a:rPr>
              <a:t>Thanh</a:t>
            </a:r>
            <a:r>
              <a:rPr lang="en-US" dirty="0" smtClean="0">
                <a:latin typeface="+mn-lt"/>
              </a:rPr>
              <a:t>, </a:t>
            </a:r>
            <a:r>
              <a:rPr lang="en-US" dirty="0" err="1" smtClean="0">
                <a:latin typeface="+mn-lt"/>
              </a:rPr>
              <a:t>thiếu</a:t>
            </a:r>
            <a:r>
              <a:rPr lang="en-US" dirty="0" smtClean="0">
                <a:latin typeface="+mn-lt"/>
              </a:rPr>
              <a:t> </a:t>
            </a:r>
            <a:r>
              <a:rPr lang="en-US" dirty="0" err="1" smtClean="0">
                <a:latin typeface="+mn-lt"/>
              </a:rPr>
              <a:t>niên</a:t>
            </a:r>
            <a:r>
              <a:rPr lang="en-US" dirty="0" smtClean="0">
                <a:latin typeface="+mn-lt"/>
              </a:rPr>
              <a:t>:</a:t>
            </a:r>
            <a:endParaRPr dirty="0">
              <a:latin typeface="+mn-lt"/>
            </a:endParaRPr>
          </a:p>
        </p:txBody>
      </p:sp>
      <p:sp>
        <p:nvSpPr>
          <p:cNvPr id="799" name="Google Shape;799;p38"/>
          <p:cNvSpPr txBox="1">
            <a:spLocks noGrp="1"/>
          </p:cNvSpPr>
          <p:nvPr>
            <p:ph type="title" idx="5"/>
          </p:nvPr>
        </p:nvSpPr>
        <p:spPr>
          <a:xfrm>
            <a:off x="1206280" y="1759650"/>
            <a:ext cx="1233300" cy="53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01</a:t>
            </a:r>
            <a:endParaRPr dirty="0">
              <a:latin typeface="+mn-lt"/>
            </a:endParaRPr>
          </a:p>
        </p:txBody>
      </p:sp>
      <p:sp>
        <p:nvSpPr>
          <p:cNvPr id="800" name="Google Shape;800;p38"/>
          <p:cNvSpPr txBox="1">
            <a:spLocks noGrp="1"/>
          </p:cNvSpPr>
          <p:nvPr>
            <p:ph type="title" idx="6"/>
          </p:nvPr>
        </p:nvSpPr>
        <p:spPr>
          <a:xfrm>
            <a:off x="506125" y="229125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latin typeface="+mn-lt"/>
              </a:rPr>
              <a:t>Trẻ</a:t>
            </a:r>
            <a:r>
              <a:rPr lang="en-US" dirty="0" smtClean="0">
                <a:latin typeface="+mn-lt"/>
              </a:rPr>
              <a:t> </a:t>
            </a:r>
            <a:r>
              <a:rPr lang="en-US" dirty="0" err="1" smtClean="0">
                <a:latin typeface="+mn-lt"/>
              </a:rPr>
              <a:t>em</a:t>
            </a:r>
            <a:r>
              <a:rPr lang="en-US" dirty="0" smtClean="0">
                <a:latin typeface="+mn-lt"/>
              </a:rPr>
              <a:t>:</a:t>
            </a:r>
            <a:endParaRPr dirty="0">
              <a:latin typeface="+mn-lt"/>
            </a:endParaRPr>
          </a:p>
        </p:txBody>
      </p:sp>
      <p:sp>
        <p:nvSpPr>
          <p:cNvPr id="802" name="Google Shape;802;p38"/>
          <p:cNvSpPr txBox="1">
            <a:spLocks noGrp="1"/>
          </p:cNvSpPr>
          <p:nvPr>
            <p:ph type="title" idx="8"/>
          </p:nvPr>
        </p:nvSpPr>
        <p:spPr>
          <a:xfrm>
            <a:off x="6704447" y="1759650"/>
            <a:ext cx="1233300" cy="53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03</a:t>
            </a:r>
            <a:endParaRPr dirty="0">
              <a:latin typeface="+mn-lt"/>
            </a:endParaRPr>
          </a:p>
        </p:txBody>
      </p:sp>
      <p:sp>
        <p:nvSpPr>
          <p:cNvPr id="803" name="Google Shape;803;p38"/>
          <p:cNvSpPr txBox="1">
            <a:spLocks noGrp="1"/>
          </p:cNvSpPr>
          <p:nvPr>
            <p:ph type="title" idx="9"/>
          </p:nvPr>
        </p:nvSpPr>
        <p:spPr>
          <a:xfrm>
            <a:off x="6004325" y="2291250"/>
            <a:ext cx="26334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latin typeface="+mn-lt"/>
              </a:rPr>
              <a:t>Người</a:t>
            </a:r>
            <a:r>
              <a:rPr lang="en-US" dirty="0" smtClean="0">
                <a:latin typeface="+mn-lt"/>
              </a:rPr>
              <a:t> </a:t>
            </a:r>
            <a:r>
              <a:rPr lang="en-US" dirty="0" err="1" smtClean="0">
                <a:latin typeface="+mn-lt"/>
              </a:rPr>
              <a:t>lớn</a:t>
            </a:r>
            <a:r>
              <a:rPr lang="en-US" dirty="0" smtClean="0">
                <a:latin typeface="+mn-lt"/>
              </a:rPr>
              <a:t> </a:t>
            </a:r>
            <a:r>
              <a:rPr lang="en-US" dirty="0" err="1" smtClean="0">
                <a:latin typeface="+mn-lt"/>
              </a:rPr>
              <a:t>tuổi</a:t>
            </a:r>
            <a:r>
              <a:rPr lang="en-US" dirty="0" smtClean="0">
                <a:latin typeface="+mn-lt"/>
              </a:rPr>
              <a:t>:</a:t>
            </a:r>
            <a:endParaRPr dirty="0">
              <a:latin typeface="+mn-lt"/>
            </a:endParaRPr>
          </a:p>
        </p:txBody>
      </p:sp>
      <p:sp>
        <p:nvSpPr>
          <p:cNvPr id="805" name="Google Shape;805;p38"/>
          <p:cNvSpPr/>
          <p:nvPr/>
        </p:nvSpPr>
        <p:spPr>
          <a:xfrm rot="8619804">
            <a:off x="682947" y="918058"/>
            <a:ext cx="4200" cy="14736"/>
          </a:xfrm>
          <a:custGeom>
            <a:avLst/>
            <a:gdLst/>
            <a:ahLst/>
            <a:cxnLst/>
            <a:rect l="l" t="t" r="r" b="b"/>
            <a:pathLst>
              <a:path w="112" h="393" extrusionOk="0">
                <a:moveTo>
                  <a:pt x="20" y="0"/>
                </a:moveTo>
                <a:cubicBezTo>
                  <a:pt x="8" y="0"/>
                  <a:pt x="1" y="47"/>
                  <a:pt x="5" y="183"/>
                </a:cubicBezTo>
                <a:cubicBezTo>
                  <a:pt x="7" y="120"/>
                  <a:pt x="11" y="96"/>
                  <a:pt x="17" y="96"/>
                </a:cubicBezTo>
                <a:cubicBezTo>
                  <a:pt x="38" y="96"/>
                  <a:pt x="78" y="393"/>
                  <a:pt x="98" y="393"/>
                </a:cubicBezTo>
                <a:cubicBezTo>
                  <a:pt x="106" y="393"/>
                  <a:pt x="112" y="347"/>
                  <a:pt x="112" y="219"/>
                </a:cubicBezTo>
                <a:lnTo>
                  <a:pt x="112" y="219"/>
                </a:lnTo>
                <a:cubicBezTo>
                  <a:pt x="111" y="221"/>
                  <a:pt x="110" y="222"/>
                  <a:pt x="110" y="222"/>
                </a:cubicBezTo>
                <a:cubicBezTo>
                  <a:pt x="97" y="222"/>
                  <a:pt x="47"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rot="8619804">
            <a:off x="576127" y="989182"/>
            <a:ext cx="487" cy="675"/>
          </a:xfrm>
          <a:custGeom>
            <a:avLst/>
            <a:gdLst/>
            <a:ahLst/>
            <a:cxnLst/>
            <a:rect l="l" t="t" r="r" b="b"/>
            <a:pathLst>
              <a:path w="13" h="18" extrusionOk="0">
                <a:moveTo>
                  <a:pt x="1" y="0"/>
                </a:moveTo>
                <a:cubicBezTo>
                  <a:pt x="1" y="9"/>
                  <a:pt x="7" y="17"/>
                  <a:pt x="10" y="17"/>
                </a:cubicBezTo>
                <a:cubicBezTo>
                  <a:pt x="12" y="17"/>
                  <a:pt x="13" y="16"/>
                  <a:pt x="13" y="12"/>
                </a:cubicBezTo>
                <a:cubicBezTo>
                  <a:pt x="13" y="12"/>
                  <a:pt x="13" y="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rot="8619804">
            <a:off x="572772" y="980222"/>
            <a:ext cx="487" cy="487"/>
          </a:xfrm>
          <a:custGeom>
            <a:avLst/>
            <a:gdLst/>
            <a:ahLst/>
            <a:cxnLst/>
            <a:rect l="l" t="t" r="r" b="b"/>
            <a:pathLst>
              <a:path w="13" h="13" extrusionOk="0">
                <a:moveTo>
                  <a:pt x="12" y="0"/>
                </a:moveTo>
                <a:cubicBezTo>
                  <a:pt x="12" y="0"/>
                  <a:pt x="0" y="12"/>
                  <a:pt x="12" y="12"/>
                </a:cubicBezTo>
                <a:lnTo>
                  <a:pt x="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rot="8619804">
            <a:off x="565043" y="964474"/>
            <a:ext cx="37" cy="487"/>
          </a:xfrm>
          <a:custGeom>
            <a:avLst/>
            <a:gdLst/>
            <a:ahLst/>
            <a:cxnLst/>
            <a:rect l="l" t="t" r="r" b="b"/>
            <a:pathLst>
              <a:path w="1" h="13" extrusionOk="0">
                <a:moveTo>
                  <a:pt x="1" y="13"/>
                </a:moveTo>
                <a:lnTo>
                  <a:pt x="1" y="13"/>
                </a:lnTo>
                <a:cubicBezTo>
                  <a:pt x="1" y="1"/>
                  <a:pt x="1" y="13"/>
                  <a:pt x="1" y="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rot="8619804">
            <a:off x="500108" y="828772"/>
            <a:ext cx="4500" cy="1987"/>
          </a:xfrm>
          <a:custGeom>
            <a:avLst/>
            <a:gdLst/>
            <a:ahLst/>
            <a:cxnLst/>
            <a:rect l="l" t="t" r="r" b="b"/>
            <a:pathLst>
              <a:path w="120" h="53" extrusionOk="0">
                <a:moveTo>
                  <a:pt x="33" y="0"/>
                </a:moveTo>
                <a:cubicBezTo>
                  <a:pt x="19" y="0"/>
                  <a:pt x="8" y="6"/>
                  <a:pt x="1" y="24"/>
                </a:cubicBezTo>
                <a:cubicBezTo>
                  <a:pt x="8" y="16"/>
                  <a:pt x="15" y="13"/>
                  <a:pt x="21" y="13"/>
                </a:cubicBezTo>
                <a:cubicBezTo>
                  <a:pt x="44" y="13"/>
                  <a:pt x="58" y="53"/>
                  <a:pt x="82" y="53"/>
                </a:cubicBezTo>
                <a:cubicBezTo>
                  <a:pt x="93" y="53"/>
                  <a:pt x="105" y="45"/>
                  <a:pt x="120" y="24"/>
                </a:cubicBezTo>
                <a:lnTo>
                  <a:pt x="120" y="24"/>
                </a:lnTo>
                <a:cubicBezTo>
                  <a:pt x="118" y="25"/>
                  <a:pt x="116" y="25"/>
                  <a:pt x="113" y="25"/>
                </a:cubicBezTo>
                <a:cubicBezTo>
                  <a:pt x="94" y="25"/>
                  <a:pt x="60" y="0"/>
                  <a:pt x="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rot="8619804">
            <a:off x="522207" y="916435"/>
            <a:ext cx="937" cy="937"/>
          </a:xfrm>
          <a:custGeom>
            <a:avLst/>
            <a:gdLst/>
            <a:ahLst/>
            <a:cxnLst/>
            <a:rect l="l" t="t" r="r" b="b"/>
            <a:pathLst>
              <a:path w="25" h="25" extrusionOk="0">
                <a:moveTo>
                  <a:pt x="25" y="0"/>
                </a:moveTo>
                <a:lnTo>
                  <a:pt x="1" y="24"/>
                </a:lnTo>
                <a:cubicBezTo>
                  <a:pt x="13" y="24"/>
                  <a:pt x="25" y="12"/>
                  <a:pt x="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rot="8619804">
            <a:off x="506450" y="931492"/>
            <a:ext cx="1350" cy="3150"/>
          </a:xfrm>
          <a:custGeom>
            <a:avLst/>
            <a:gdLst/>
            <a:ahLst/>
            <a:cxnLst/>
            <a:rect l="l" t="t" r="r" b="b"/>
            <a:pathLst>
              <a:path w="36" h="84" extrusionOk="0">
                <a:moveTo>
                  <a:pt x="36" y="0"/>
                </a:moveTo>
                <a:cubicBezTo>
                  <a:pt x="24" y="36"/>
                  <a:pt x="12" y="60"/>
                  <a:pt x="0" y="84"/>
                </a:cubicBezTo>
                <a:cubicBezTo>
                  <a:pt x="12" y="60"/>
                  <a:pt x="24" y="36"/>
                  <a:pt x="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rot="8619804">
            <a:off x="504916" y="921319"/>
            <a:ext cx="2737" cy="900"/>
          </a:xfrm>
          <a:custGeom>
            <a:avLst/>
            <a:gdLst/>
            <a:ahLst/>
            <a:cxnLst/>
            <a:rect l="l" t="t" r="r" b="b"/>
            <a:pathLst>
              <a:path w="73" h="24" extrusionOk="0">
                <a:moveTo>
                  <a:pt x="72" y="0"/>
                </a:moveTo>
                <a:cubicBezTo>
                  <a:pt x="36" y="0"/>
                  <a:pt x="1" y="0"/>
                  <a:pt x="24" y="24"/>
                </a:cubicBezTo>
                <a:lnTo>
                  <a:pt x="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rot="8619804">
            <a:off x="415322" y="754090"/>
            <a:ext cx="487" cy="487"/>
          </a:xfrm>
          <a:custGeom>
            <a:avLst/>
            <a:gdLst/>
            <a:ahLst/>
            <a:cxnLst/>
            <a:rect l="l" t="t" r="r" b="b"/>
            <a:pathLst>
              <a:path w="13" h="13" extrusionOk="0">
                <a:moveTo>
                  <a:pt x="1" y="1"/>
                </a:moveTo>
                <a:lnTo>
                  <a:pt x="13" y="12"/>
                </a:lnTo>
                <a:cubicBezTo>
                  <a:pt x="13" y="1"/>
                  <a:pt x="13"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rot="8619804">
            <a:off x="542759" y="968559"/>
            <a:ext cx="487" cy="937"/>
          </a:xfrm>
          <a:custGeom>
            <a:avLst/>
            <a:gdLst/>
            <a:ahLst/>
            <a:cxnLst/>
            <a:rect l="l" t="t" r="r" b="b"/>
            <a:pathLst>
              <a:path w="13" h="25" extrusionOk="0">
                <a:moveTo>
                  <a:pt x="1" y="1"/>
                </a:moveTo>
                <a:cubicBezTo>
                  <a:pt x="13" y="25"/>
                  <a:pt x="1" y="1"/>
                  <a:pt x="1" y="1"/>
                </a:cubicBezTo>
                <a:cubicBezTo>
                  <a:pt x="1" y="1"/>
                  <a:pt x="1"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rot="8619804">
            <a:off x="570303" y="997359"/>
            <a:ext cx="1387" cy="1350"/>
          </a:xfrm>
          <a:custGeom>
            <a:avLst/>
            <a:gdLst/>
            <a:ahLst/>
            <a:cxnLst/>
            <a:rect l="l" t="t" r="r" b="b"/>
            <a:pathLst>
              <a:path w="37" h="36" extrusionOk="0">
                <a:moveTo>
                  <a:pt x="1" y="0"/>
                </a:moveTo>
                <a:cubicBezTo>
                  <a:pt x="13" y="12"/>
                  <a:pt x="25" y="24"/>
                  <a:pt x="37" y="36"/>
                </a:cubicBezTo>
                <a:cubicBezTo>
                  <a:pt x="37" y="12"/>
                  <a:pt x="37" y="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rot="8619804">
            <a:off x="569424" y="995995"/>
            <a:ext cx="937" cy="1837"/>
          </a:xfrm>
          <a:custGeom>
            <a:avLst/>
            <a:gdLst/>
            <a:ahLst/>
            <a:cxnLst/>
            <a:rect l="l" t="t" r="r" b="b"/>
            <a:pathLst>
              <a:path w="25" h="49" extrusionOk="0">
                <a:moveTo>
                  <a:pt x="13" y="1"/>
                </a:moveTo>
                <a:cubicBezTo>
                  <a:pt x="1" y="13"/>
                  <a:pt x="1" y="37"/>
                  <a:pt x="13" y="49"/>
                </a:cubicBezTo>
                <a:cubicBezTo>
                  <a:pt x="25" y="37"/>
                  <a:pt x="25" y="13"/>
                  <a:pt x="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rot="8619804">
            <a:off x="595616" y="1017846"/>
            <a:ext cx="1837" cy="450"/>
          </a:xfrm>
          <a:custGeom>
            <a:avLst/>
            <a:gdLst/>
            <a:ahLst/>
            <a:cxnLst/>
            <a:rect l="l" t="t" r="r" b="b"/>
            <a:pathLst>
              <a:path w="49" h="12" extrusionOk="0">
                <a:moveTo>
                  <a:pt x="1" y="1"/>
                </a:moveTo>
                <a:cubicBezTo>
                  <a:pt x="1" y="9"/>
                  <a:pt x="2" y="11"/>
                  <a:pt x="5" y="11"/>
                </a:cubicBezTo>
                <a:cubicBezTo>
                  <a:pt x="11" y="11"/>
                  <a:pt x="25"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rot="8619804">
            <a:off x="579221" y="1014369"/>
            <a:ext cx="2250" cy="1800"/>
          </a:xfrm>
          <a:custGeom>
            <a:avLst/>
            <a:gdLst/>
            <a:ahLst/>
            <a:cxnLst/>
            <a:rect l="l" t="t" r="r" b="b"/>
            <a:pathLst>
              <a:path w="60" h="48" extrusionOk="0">
                <a:moveTo>
                  <a:pt x="0" y="0"/>
                </a:moveTo>
                <a:lnTo>
                  <a:pt x="12" y="48"/>
                </a:lnTo>
                <a:cubicBezTo>
                  <a:pt x="60" y="24"/>
                  <a:pt x="36" y="24"/>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rot="8619804">
            <a:off x="587421" y="998478"/>
            <a:ext cx="487" cy="2287"/>
          </a:xfrm>
          <a:custGeom>
            <a:avLst/>
            <a:gdLst/>
            <a:ahLst/>
            <a:cxnLst/>
            <a:rect l="l" t="t" r="r" b="b"/>
            <a:pathLst>
              <a:path w="13" h="61" extrusionOk="0">
                <a:moveTo>
                  <a:pt x="0" y="1"/>
                </a:moveTo>
                <a:lnTo>
                  <a:pt x="0" y="24"/>
                </a:lnTo>
                <a:lnTo>
                  <a:pt x="12" y="60"/>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rot="8619804">
            <a:off x="522754" y="918955"/>
            <a:ext cx="2287" cy="1500"/>
          </a:xfrm>
          <a:custGeom>
            <a:avLst/>
            <a:gdLst/>
            <a:ahLst/>
            <a:cxnLst/>
            <a:rect l="l" t="t" r="r" b="b"/>
            <a:pathLst>
              <a:path w="61" h="40" extrusionOk="0">
                <a:moveTo>
                  <a:pt x="14" y="1"/>
                </a:moveTo>
                <a:cubicBezTo>
                  <a:pt x="6" y="1"/>
                  <a:pt x="1" y="5"/>
                  <a:pt x="1" y="16"/>
                </a:cubicBezTo>
                <a:lnTo>
                  <a:pt x="60" y="40"/>
                </a:lnTo>
                <a:cubicBezTo>
                  <a:pt x="60" y="23"/>
                  <a:pt x="31" y="1"/>
                  <a:pt x="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rot="8619804">
            <a:off x="517421" y="869052"/>
            <a:ext cx="2700" cy="2250"/>
          </a:xfrm>
          <a:custGeom>
            <a:avLst/>
            <a:gdLst/>
            <a:ahLst/>
            <a:cxnLst/>
            <a:rect l="l" t="t" r="r" b="b"/>
            <a:pathLst>
              <a:path w="72" h="60" extrusionOk="0">
                <a:moveTo>
                  <a:pt x="72" y="0"/>
                </a:moveTo>
                <a:cubicBezTo>
                  <a:pt x="36" y="0"/>
                  <a:pt x="0" y="24"/>
                  <a:pt x="12" y="60"/>
                </a:cubicBezTo>
                <a:cubicBezTo>
                  <a:pt x="36" y="36"/>
                  <a:pt x="72" y="24"/>
                  <a:pt x="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rot="8619804">
            <a:off x="438886" y="753105"/>
            <a:ext cx="487" cy="1725"/>
          </a:xfrm>
          <a:custGeom>
            <a:avLst/>
            <a:gdLst/>
            <a:ahLst/>
            <a:cxnLst/>
            <a:rect l="l" t="t" r="r" b="b"/>
            <a:pathLst>
              <a:path w="13" h="46" extrusionOk="0">
                <a:moveTo>
                  <a:pt x="1" y="1"/>
                </a:moveTo>
                <a:cubicBezTo>
                  <a:pt x="1" y="1"/>
                  <a:pt x="1" y="46"/>
                  <a:pt x="6" y="46"/>
                </a:cubicBezTo>
                <a:cubicBezTo>
                  <a:pt x="7" y="46"/>
                  <a:pt x="10" y="40"/>
                  <a:pt x="13" y="24"/>
                </a:cubicBez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288156" y="553695"/>
            <a:ext cx="5003784" cy="923330"/>
          </a:xfrm>
          <a:prstGeom prst="rect">
            <a:avLst/>
          </a:prstGeom>
        </p:spPr>
        <p:txBody>
          <a:bodyPr wrap="square">
            <a:spAutoFit/>
          </a:bodyPr>
          <a:lstStyle/>
          <a:p>
            <a:pPr algn="just">
              <a:lnSpc>
                <a:spcPct val="150000"/>
              </a:lnSpc>
            </a:pPr>
            <a:r>
              <a:rPr lang="nl-NL" sz="1800" dirty="0" smtClean="0">
                <a:latin typeface="+mn-lt"/>
                <a:ea typeface="Calibri" panose="020F0502020204030204" pitchFamily="34" charset="0"/>
              </a:rPr>
              <a:t>- Mỗi </a:t>
            </a:r>
            <a:r>
              <a:rPr lang="nl-NL" sz="1800" dirty="0">
                <a:latin typeface="+mn-lt"/>
                <a:ea typeface="Calibri" panose="020F0502020204030204" pitchFamily="34" charset="0"/>
              </a:rPr>
              <a:t>lứa tuổi có nhu cầu, điều kiện sinh hoạt, làm việc, vui chơi khác nhau.</a:t>
            </a:r>
            <a:endParaRPr lang="en-US" sz="1800" dirty="0">
              <a:latin typeface="+mn-lt"/>
            </a:endParaRPr>
          </a:p>
        </p:txBody>
      </p:sp>
      <p:sp>
        <p:nvSpPr>
          <p:cNvPr id="7" name="Rectangle 6"/>
          <p:cNvSpPr/>
          <p:nvPr/>
        </p:nvSpPr>
        <p:spPr>
          <a:xfrm>
            <a:off x="355228" y="2782394"/>
            <a:ext cx="2695577" cy="1754326"/>
          </a:xfrm>
          <a:prstGeom prst="rect">
            <a:avLst/>
          </a:prstGeom>
        </p:spPr>
        <p:txBody>
          <a:bodyPr wrap="square">
            <a:spAutoFit/>
          </a:bodyPr>
          <a:lstStyle/>
          <a:p>
            <a:pPr algn="just">
              <a:lnSpc>
                <a:spcPct val="150000"/>
              </a:lnSpc>
              <a:spcAft>
                <a:spcPts val="800"/>
              </a:spcAft>
            </a:pPr>
            <a:r>
              <a:rPr lang="nl-NL" sz="1800" dirty="0" smtClean="0">
                <a:latin typeface="+mn-lt"/>
                <a:ea typeface="Calibri" panose="020F0502020204030204" pitchFamily="34" charset="0"/>
                <a:cs typeface="Times New Roman" panose="02020603050405020304" pitchFamily="18" charset="0"/>
              </a:rPr>
              <a:t>Chọn </a:t>
            </a:r>
            <a:r>
              <a:rPr lang="nl-NL" sz="1800" dirty="0">
                <a:latin typeface="+mn-lt"/>
                <a:ea typeface="Calibri" panose="020F0502020204030204" pitchFamily="34" charset="0"/>
                <a:cs typeface="Times New Roman" panose="02020603050405020304" pitchFamily="18" charset="0"/>
              </a:rPr>
              <a:t>loại vải mềm, dễ thấm mồ hôi, màu sắc tươi sáng, hoa văn sinh động, kiểu may rộng rãi.</a:t>
            </a:r>
            <a:endParaRPr lang="en-US" sz="1800" dirty="0">
              <a:effectLst/>
              <a:latin typeface="+mn-lt"/>
              <a:ea typeface="Calibri" panose="020F0502020204030204" pitchFamily="34" charset="0"/>
              <a:cs typeface="Times New Roman" panose="02020603050405020304" pitchFamily="18" charset="0"/>
            </a:endParaRPr>
          </a:p>
        </p:txBody>
      </p:sp>
      <p:sp>
        <p:nvSpPr>
          <p:cNvPr id="8" name="Rectangle 7"/>
          <p:cNvSpPr/>
          <p:nvPr/>
        </p:nvSpPr>
        <p:spPr>
          <a:xfrm>
            <a:off x="3319989" y="2759912"/>
            <a:ext cx="2504048" cy="1754326"/>
          </a:xfrm>
          <a:prstGeom prst="rect">
            <a:avLst/>
          </a:prstGeom>
        </p:spPr>
        <p:txBody>
          <a:bodyPr wrap="square">
            <a:spAutoFit/>
          </a:bodyPr>
          <a:lstStyle/>
          <a:p>
            <a:pPr algn="just">
              <a:lnSpc>
                <a:spcPct val="150000"/>
              </a:lnSpc>
            </a:pPr>
            <a:r>
              <a:rPr lang="nl-NL" sz="1800" dirty="0" smtClean="0">
                <a:latin typeface="+mn-lt"/>
                <a:ea typeface="Calibri" panose="020F0502020204030204" pitchFamily="34" charset="0"/>
              </a:rPr>
              <a:t>Thích </a:t>
            </a:r>
            <a:r>
              <a:rPr lang="nl-NL" sz="1800" dirty="0">
                <a:latin typeface="+mn-lt"/>
                <a:ea typeface="Calibri" panose="020F0502020204030204" pitchFamily="34" charset="0"/>
              </a:rPr>
              <a:t>hợp với </a:t>
            </a:r>
            <a:r>
              <a:rPr lang="nl-NL" sz="1800" dirty="0" smtClean="0">
                <a:latin typeface="+mn-lt"/>
                <a:ea typeface="Calibri" panose="020F0502020204030204" pitchFamily="34" charset="0"/>
              </a:rPr>
              <a:t>nhiều </a:t>
            </a:r>
            <a:r>
              <a:rPr lang="nl-NL" sz="1800" dirty="0">
                <a:latin typeface="+mn-lt"/>
                <a:ea typeface="Calibri" panose="020F0502020204030204" pitchFamily="34" charset="0"/>
              </a:rPr>
              <a:t>loại vải và </a:t>
            </a:r>
            <a:r>
              <a:rPr lang="nl-NL" sz="1800" dirty="0" smtClean="0">
                <a:latin typeface="+mn-lt"/>
                <a:ea typeface="Calibri" panose="020F0502020204030204" pitchFamily="34" charset="0"/>
              </a:rPr>
              <a:t>kiểu </a:t>
            </a:r>
            <a:r>
              <a:rPr lang="nl-NL" sz="1800" dirty="0">
                <a:latin typeface="+mn-lt"/>
                <a:ea typeface="Calibri" panose="020F0502020204030204" pitchFamily="34" charset="0"/>
              </a:rPr>
              <a:t>may, đa dạng về hoa văn và màu sắc.</a:t>
            </a:r>
            <a:endParaRPr lang="en-US" sz="1800" dirty="0">
              <a:latin typeface="+mn-lt"/>
            </a:endParaRPr>
          </a:p>
        </p:txBody>
      </p:sp>
      <p:sp>
        <p:nvSpPr>
          <p:cNvPr id="9" name="Rectangle 8"/>
          <p:cNvSpPr/>
          <p:nvPr/>
        </p:nvSpPr>
        <p:spPr>
          <a:xfrm>
            <a:off x="6157897" y="2759912"/>
            <a:ext cx="2448683" cy="1338828"/>
          </a:xfrm>
          <a:prstGeom prst="rect">
            <a:avLst/>
          </a:prstGeom>
        </p:spPr>
        <p:txBody>
          <a:bodyPr wrap="square">
            <a:spAutoFit/>
          </a:bodyPr>
          <a:lstStyle/>
          <a:p>
            <a:pPr algn="just">
              <a:lnSpc>
                <a:spcPct val="150000"/>
              </a:lnSpc>
            </a:pPr>
            <a:r>
              <a:rPr lang="nl-NL" sz="1800" dirty="0" smtClean="0">
                <a:latin typeface="+mn-lt"/>
                <a:ea typeface="Calibri" panose="020F0502020204030204" pitchFamily="34" charset="0"/>
              </a:rPr>
              <a:t>Chọn </a:t>
            </a:r>
            <a:r>
              <a:rPr lang="nl-NL" sz="1800" dirty="0">
                <a:latin typeface="+mn-lt"/>
                <a:ea typeface="Calibri" panose="020F0502020204030204" pitchFamily="34" charset="0"/>
              </a:rPr>
              <a:t>màu sắc, hoa văn, kiểu may trang nhã, lịch sự.</a:t>
            </a:r>
            <a:endParaRPr lang="en-US" sz="1800" dirty="0">
              <a:latin typeface="+mn-lt"/>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4"/>
                                        </p:tgtEl>
                                        <p:attrNameLst>
                                          <p:attrName>style.visibility</p:attrName>
                                        </p:attrNameLst>
                                      </p:cBhvr>
                                      <p:to>
                                        <p:strVal val="visible"/>
                                      </p:to>
                                    </p:set>
                                    <p:animEffect transition="in" filter="wipe(up)">
                                      <p:cBhvr>
                                        <p:cTn id="12" dur="500"/>
                                        <p:tgtEl>
                                          <p:spTgt spid="79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99"/>
                                        </p:tgtEl>
                                        <p:attrNameLst>
                                          <p:attrName>style.visibility</p:attrName>
                                        </p:attrNameLst>
                                      </p:cBhvr>
                                      <p:to>
                                        <p:strVal val="visible"/>
                                      </p:to>
                                    </p:set>
                                    <p:animEffect transition="in" filter="wipe(up)">
                                      <p:cBhvr>
                                        <p:cTn id="15" dur="500"/>
                                        <p:tgtEl>
                                          <p:spTgt spid="79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00"/>
                                        </p:tgtEl>
                                        <p:attrNameLst>
                                          <p:attrName>style.visibility</p:attrName>
                                        </p:attrNameLst>
                                      </p:cBhvr>
                                      <p:to>
                                        <p:strVal val="visible"/>
                                      </p:to>
                                    </p:set>
                                    <p:animEffect transition="in" filter="wipe(up)">
                                      <p:cBhvr>
                                        <p:cTn id="18" dur="500"/>
                                        <p:tgtEl>
                                          <p:spTgt spid="80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96"/>
                                        </p:tgtEl>
                                        <p:attrNameLst>
                                          <p:attrName>style.visibility</p:attrName>
                                        </p:attrNameLst>
                                      </p:cBhvr>
                                      <p:to>
                                        <p:strVal val="visible"/>
                                      </p:to>
                                    </p:set>
                                    <p:animEffect transition="in" filter="wipe(up)">
                                      <p:cBhvr>
                                        <p:cTn id="26" dur="500"/>
                                        <p:tgtEl>
                                          <p:spTgt spid="79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793"/>
                                        </p:tgtEl>
                                        <p:attrNameLst>
                                          <p:attrName>style.visibility</p:attrName>
                                        </p:attrNameLst>
                                      </p:cBhvr>
                                      <p:to>
                                        <p:strVal val="visible"/>
                                      </p:to>
                                    </p:set>
                                    <p:animEffect transition="in" filter="wipe(up)">
                                      <p:cBhvr>
                                        <p:cTn id="29" dur="500"/>
                                        <p:tgtEl>
                                          <p:spTgt spid="79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97"/>
                                        </p:tgtEl>
                                        <p:attrNameLst>
                                          <p:attrName>style.visibility</p:attrName>
                                        </p:attrNameLst>
                                      </p:cBhvr>
                                      <p:to>
                                        <p:strVal val="visible"/>
                                      </p:to>
                                    </p:set>
                                    <p:animEffect transition="in" filter="wipe(up)">
                                      <p:cBhvr>
                                        <p:cTn id="32" dur="500"/>
                                        <p:tgtEl>
                                          <p:spTgt spid="79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92"/>
                                        </p:tgtEl>
                                        <p:attrNameLst>
                                          <p:attrName>style.visibility</p:attrName>
                                        </p:attrNameLst>
                                      </p:cBhvr>
                                      <p:to>
                                        <p:strVal val="visible"/>
                                      </p:to>
                                    </p:set>
                                    <p:animEffect transition="in" filter="wipe(up)">
                                      <p:cBhvr>
                                        <p:cTn id="40" dur="500"/>
                                        <p:tgtEl>
                                          <p:spTgt spid="79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02"/>
                                        </p:tgtEl>
                                        <p:attrNameLst>
                                          <p:attrName>style.visibility</p:attrName>
                                        </p:attrNameLst>
                                      </p:cBhvr>
                                      <p:to>
                                        <p:strVal val="visible"/>
                                      </p:to>
                                    </p:set>
                                    <p:animEffect transition="in" filter="wipe(up)">
                                      <p:cBhvr>
                                        <p:cTn id="43" dur="500"/>
                                        <p:tgtEl>
                                          <p:spTgt spid="80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03"/>
                                        </p:tgtEl>
                                        <p:attrNameLst>
                                          <p:attrName>style.visibility</p:attrName>
                                        </p:attrNameLst>
                                      </p:cBhvr>
                                      <p:to>
                                        <p:strVal val="visible"/>
                                      </p:to>
                                    </p:set>
                                    <p:animEffect transition="in" filter="wipe(up)">
                                      <p:cBhvr>
                                        <p:cTn id="46" dur="500"/>
                                        <p:tgtEl>
                                          <p:spTgt spid="80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animBg="1"/>
      <p:bldP spid="793" grpId="0" animBg="1"/>
      <p:bldP spid="794" grpId="0" animBg="1"/>
      <p:bldP spid="796" grpId="0"/>
      <p:bldP spid="797" grpId="0"/>
      <p:bldP spid="799" grpId="0"/>
      <p:bldP spid="800" grpId="0"/>
      <p:bldP spid="802" grpId="0"/>
      <p:bldP spid="803" grpId="0"/>
      <p:bldP spid="3"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a:spLocks noGrp="1"/>
          </p:cNvSpPr>
          <p:nvPr>
            <p:ph type="title"/>
          </p:nvPr>
        </p:nvSpPr>
        <p:spPr>
          <a:xfrm>
            <a:off x="758775" y="627854"/>
            <a:ext cx="7626300" cy="572700"/>
          </a:xfrm>
        </p:spPr>
        <p:txBody>
          <a:bodyPr/>
          <a:lstStyle/>
          <a:p>
            <a:pPr algn="l"/>
            <a:r>
              <a:rPr lang="en-US" sz="2000" dirty="0" smtClean="0">
                <a:solidFill>
                  <a:schemeClr val="accent5"/>
                </a:solidFill>
                <a:latin typeface="+mn-lt"/>
              </a:rPr>
              <a:t>3.3. </a:t>
            </a:r>
            <a:r>
              <a:rPr lang="en-US" sz="2000" dirty="0" err="1" smtClean="0">
                <a:solidFill>
                  <a:schemeClr val="accent5"/>
                </a:solidFill>
                <a:latin typeface="+mn-lt"/>
              </a:rPr>
              <a:t>Lựa</a:t>
            </a:r>
            <a:r>
              <a:rPr lang="en-US" sz="2000" dirty="0" smtClean="0">
                <a:solidFill>
                  <a:schemeClr val="accent5"/>
                </a:solidFill>
                <a:latin typeface="+mn-lt"/>
              </a:rPr>
              <a:t> </a:t>
            </a:r>
            <a:r>
              <a:rPr lang="en-US" sz="2000" dirty="0" err="1" smtClean="0">
                <a:solidFill>
                  <a:schemeClr val="accent5"/>
                </a:solidFill>
                <a:latin typeface="+mn-lt"/>
              </a:rPr>
              <a:t>chọn</a:t>
            </a:r>
            <a:r>
              <a:rPr lang="en-US" sz="2000" dirty="0" smtClean="0">
                <a:solidFill>
                  <a:schemeClr val="accent5"/>
                </a:solidFill>
                <a:latin typeface="+mn-lt"/>
              </a:rPr>
              <a:t> </a:t>
            </a:r>
            <a:r>
              <a:rPr lang="en-US" sz="2000" dirty="0" err="1" smtClean="0">
                <a:solidFill>
                  <a:schemeClr val="accent5"/>
                </a:solidFill>
                <a:latin typeface="+mn-lt"/>
              </a:rPr>
              <a:t>trang</a:t>
            </a:r>
            <a:r>
              <a:rPr lang="en-US" sz="2000" dirty="0" smtClean="0">
                <a:solidFill>
                  <a:schemeClr val="accent5"/>
                </a:solidFill>
                <a:latin typeface="+mn-lt"/>
              </a:rPr>
              <a:t> </a:t>
            </a:r>
            <a:r>
              <a:rPr lang="en-US" sz="2000" dirty="0" err="1" smtClean="0">
                <a:solidFill>
                  <a:schemeClr val="accent5"/>
                </a:solidFill>
                <a:latin typeface="+mn-lt"/>
              </a:rPr>
              <a:t>phục</a:t>
            </a:r>
            <a:r>
              <a:rPr lang="en-US" sz="2000" dirty="0" smtClean="0">
                <a:solidFill>
                  <a:schemeClr val="accent5"/>
                </a:solidFill>
                <a:latin typeface="+mn-lt"/>
              </a:rPr>
              <a:t> </a:t>
            </a:r>
            <a:r>
              <a:rPr lang="en-US" sz="2000" dirty="0" err="1" smtClean="0">
                <a:solidFill>
                  <a:schemeClr val="accent5"/>
                </a:solidFill>
                <a:latin typeface="+mn-lt"/>
              </a:rPr>
              <a:t>phù</a:t>
            </a:r>
            <a:r>
              <a:rPr lang="en-US" sz="2000" dirty="0" smtClean="0">
                <a:solidFill>
                  <a:schemeClr val="accent5"/>
                </a:solidFill>
                <a:latin typeface="+mn-lt"/>
              </a:rPr>
              <a:t> </a:t>
            </a:r>
            <a:r>
              <a:rPr lang="en-US" sz="2000" dirty="0" err="1" smtClean="0">
                <a:solidFill>
                  <a:schemeClr val="accent5"/>
                </a:solidFill>
                <a:latin typeface="+mn-lt"/>
              </a:rPr>
              <a:t>hợp</a:t>
            </a:r>
            <a:r>
              <a:rPr lang="en-US" sz="2000" dirty="0" smtClean="0">
                <a:solidFill>
                  <a:schemeClr val="accent5"/>
                </a:solidFill>
                <a:latin typeface="+mn-lt"/>
              </a:rPr>
              <a:t> </a:t>
            </a:r>
            <a:r>
              <a:rPr lang="en-US" sz="2000" dirty="0" err="1" smtClean="0">
                <a:solidFill>
                  <a:schemeClr val="accent5"/>
                </a:solidFill>
                <a:latin typeface="+mn-lt"/>
              </a:rPr>
              <a:t>với</a:t>
            </a:r>
            <a:r>
              <a:rPr lang="en-US" sz="2000" dirty="0" smtClean="0">
                <a:solidFill>
                  <a:schemeClr val="accent5"/>
                </a:solidFill>
                <a:latin typeface="+mn-lt"/>
              </a:rPr>
              <a:t> </a:t>
            </a:r>
            <a:r>
              <a:rPr lang="en-US" sz="2000" dirty="0" err="1" smtClean="0">
                <a:solidFill>
                  <a:schemeClr val="accent5"/>
                </a:solidFill>
                <a:latin typeface="+mn-lt"/>
              </a:rPr>
              <a:t>tính</a:t>
            </a:r>
            <a:r>
              <a:rPr lang="en-US" sz="2000" dirty="0" smtClean="0">
                <a:solidFill>
                  <a:schemeClr val="accent5"/>
                </a:solidFill>
                <a:latin typeface="+mn-lt"/>
              </a:rPr>
              <a:t> </a:t>
            </a:r>
            <a:r>
              <a:rPr lang="en-US" sz="2000" dirty="0" err="1" smtClean="0">
                <a:solidFill>
                  <a:schemeClr val="accent5"/>
                </a:solidFill>
                <a:latin typeface="+mn-lt"/>
              </a:rPr>
              <a:t>chất</a:t>
            </a:r>
            <a:r>
              <a:rPr lang="en-US" sz="2000" dirty="0" smtClean="0">
                <a:solidFill>
                  <a:schemeClr val="accent5"/>
                </a:solidFill>
                <a:latin typeface="+mn-lt"/>
              </a:rPr>
              <a:t> </a:t>
            </a:r>
            <a:r>
              <a:rPr lang="en-US" sz="2000" dirty="0" err="1" smtClean="0">
                <a:solidFill>
                  <a:schemeClr val="accent5"/>
                </a:solidFill>
                <a:latin typeface="+mn-lt"/>
              </a:rPr>
              <a:t>công</a:t>
            </a:r>
            <a:r>
              <a:rPr lang="en-US" sz="2000" dirty="0" smtClean="0">
                <a:solidFill>
                  <a:schemeClr val="accent5"/>
                </a:solidFill>
                <a:latin typeface="+mn-lt"/>
              </a:rPr>
              <a:t> </a:t>
            </a:r>
            <a:r>
              <a:rPr lang="en-US" sz="2000" dirty="0" err="1" smtClean="0">
                <a:solidFill>
                  <a:schemeClr val="accent5"/>
                </a:solidFill>
                <a:latin typeface="+mn-lt"/>
              </a:rPr>
              <a:t>việc</a:t>
            </a:r>
            <a:endParaRPr lang="en-US" sz="2000" dirty="0">
              <a:solidFill>
                <a:schemeClr val="accent5"/>
              </a:solidFill>
              <a:latin typeface="+mn-l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46" y="1500028"/>
            <a:ext cx="4155709" cy="2239765"/>
          </a:xfrm>
          <a:prstGeom prst="rect">
            <a:avLst/>
          </a:prstGeom>
        </p:spPr>
      </p:pic>
      <p:sp>
        <p:nvSpPr>
          <p:cNvPr id="16" name="TextBox 15"/>
          <p:cNvSpPr txBox="1"/>
          <p:nvPr/>
        </p:nvSpPr>
        <p:spPr>
          <a:xfrm>
            <a:off x="4931978" y="1500028"/>
            <a:ext cx="3996265" cy="2585323"/>
          </a:xfrm>
          <a:prstGeom prst="rect">
            <a:avLst/>
          </a:prstGeom>
          <a:noFill/>
        </p:spPr>
        <p:txBody>
          <a:bodyPr wrap="square" rtlCol="0">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7.7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p>
          <a:p>
            <a:pPr marL="285750" indent="-285750" algn="just">
              <a:lnSpc>
                <a:spcPct val="150000"/>
              </a:lnSpc>
              <a:buFont typeface="Wingdings" panose="05000000000000000000" pitchFamily="2" charset="2"/>
              <a:buChar char="§"/>
            </a:pPr>
            <a:r>
              <a:rPr lang="en-US" sz="1800" dirty="0" smtClean="0"/>
              <a:t>So </a:t>
            </a:r>
            <a:r>
              <a:rPr lang="en-US" sz="1800" dirty="0" err="1" smtClean="0"/>
              <a:t>sánh</a:t>
            </a:r>
            <a:r>
              <a:rPr lang="en-US" sz="1800" dirty="0" smtClean="0"/>
              <a:t> </a:t>
            </a:r>
            <a:r>
              <a:rPr lang="en-US" sz="1800" dirty="0" err="1" smtClean="0"/>
              <a:t>sự</a:t>
            </a:r>
            <a:r>
              <a:rPr lang="en-US" sz="1800" dirty="0" smtClean="0"/>
              <a:t> </a:t>
            </a:r>
            <a:r>
              <a:rPr lang="en-US" sz="1800" dirty="0" err="1" smtClean="0"/>
              <a:t>khác</a:t>
            </a:r>
            <a:r>
              <a:rPr lang="en-US" sz="1800" dirty="0" smtClean="0"/>
              <a:t> </a:t>
            </a:r>
            <a:r>
              <a:rPr lang="en-US" sz="1800" dirty="0" err="1" smtClean="0"/>
              <a:t>biệt</a:t>
            </a:r>
            <a:r>
              <a:rPr lang="en-US" sz="1800" dirty="0" smtClean="0"/>
              <a:t> </a:t>
            </a:r>
            <a:r>
              <a:rPr lang="en-US" sz="1800" dirty="0" err="1" smtClean="0"/>
              <a:t>về</a:t>
            </a:r>
            <a:r>
              <a:rPr lang="en-US" sz="1800" dirty="0" smtClean="0"/>
              <a:t> </a:t>
            </a:r>
            <a:r>
              <a:rPr lang="en-US" sz="1800" dirty="0" err="1" smtClean="0"/>
              <a:t>kiểu</a:t>
            </a:r>
            <a:r>
              <a:rPr lang="en-US" sz="1800" dirty="0" smtClean="0"/>
              <a:t> </a:t>
            </a:r>
            <a:r>
              <a:rPr lang="en-US" sz="1800" dirty="0" err="1" smtClean="0"/>
              <a:t>dáng</a:t>
            </a:r>
            <a:r>
              <a:rPr lang="en-US" sz="1800" dirty="0" smtClean="0"/>
              <a:t> </a:t>
            </a:r>
            <a:r>
              <a:rPr lang="en-US" sz="1800" dirty="0" err="1" smtClean="0"/>
              <a:t>và</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trang</a:t>
            </a:r>
            <a:r>
              <a:rPr lang="en-US" sz="1800" dirty="0" smtClean="0"/>
              <a:t> </a:t>
            </a:r>
            <a:r>
              <a:rPr lang="en-US" sz="1800" dirty="0" err="1" smtClean="0"/>
              <a:t>phục</a:t>
            </a:r>
            <a:r>
              <a:rPr lang="en-US" sz="1800" dirty="0" smtClean="0"/>
              <a:t>?</a:t>
            </a:r>
          </a:p>
          <a:p>
            <a:pPr marL="285750" indent="-285750" algn="just">
              <a:lnSpc>
                <a:spcPct val="150000"/>
              </a:lnSpc>
              <a:buFont typeface="Wingdings" panose="05000000000000000000" pitchFamily="2" charset="2"/>
              <a:buChar char="§"/>
            </a:pPr>
            <a:r>
              <a:rPr lang="en-US" sz="1800" dirty="0" err="1" smtClean="0"/>
              <a:t>Trang</a:t>
            </a:r>
            <a:r>
              <a:rPr lang="en-US" sz="1800" dirty="0" smtClean="0"/>
              <a:t> </a:t>
            </a:r>
            <a:r>
              <a:rPr lang="en-US" sz="1800" dirty="0" err="1" smtClean="0"/>
              <a:t>phục</a:t>
            </a:r>
            <a:r>
              <a:rPr lang="en-US" sz="1800" dirty="0" smtClean="0"/>
              <a:t> </a:t>
            </a:r>
            <a:r>
              <a:rPr lang="en-US" sz="1800" dirty="0" err="1" smtClean="0"/>
              <a:t>lao</a:t>
            </a:r>
            <a:r>
              <a:rPr lang="en-US" sz="1800" dirty="0" smtClean="0"/>
              <a:t> </a:t>
            </a:r>
            <a:r>
              <a:rPr lang="en-US" sz="1800" dirty="0" err="1" smtClean="0"/>
              <a:t>động</a:t>
            </a:r>
            <a:r>
              <a:rPr lang="en-US" sz="1800" dirty="0" smtClean="0"/>
              <a:t> </a:t>
            </a:r>
            <a:r>
              <a:rPr lang="en-US" sz="1800" dirty="0" err="1" smtClean="0"/>
              <a:t>có</a:t>
            </a:r>
            <a:r>
              <a:rPr lang="en-US" sz="1800" dirty="0" smtClean="0"/>
              <a:t> </a:t>
            </a:r>
            <a:r>
              <a:rPr lang="en-US" sz="1800" dirty="0" err="1" smtClean="0"/>
              <a:t>đặc</a:t>
            </a:r>
            <a:r>
              <a:rPr lang="en-US" sz="1800" dirty="0" smtClean="0"/>
              <a:t> </a:t>
            </a:r>
            <a:r>
              <a:rPr lang="en-US" sz="1800" dirty="0" err="1" smtClean="0"/>
              <a:t>điểm</a:t>
            </a:r>
            <a:r>
              <a:rPr lang="en-US" sz="1800" dirty="0" smtClean="0"/>
              <a:t> </a:t>
            </a:r>
            <a:r>
              <a:rPr lang="en-US" sz="1800" dirty="0" err="1" smtClean="0"/>
              <a:t>gì</a:t>
            </a:r>
            <a:r>
              <a:rPr lang="en-US" sz="1800" dirty="0" smtClean="0"/>
              <a:t> </a:t>
            </a:r>
            <a:r>
              <a:rPr lang="en-US" sz="1800" dirty="0" err="1" smtClean="0"/>
              <a:t>giúp</a:t>
            </a:r>
            <a:r>
              <a:rPr lang="en-US" sz="1800" dirty="0" smtClean="0"/>
              <a:t> </a:t>
            </a:r>
            <a:r>
              <a:rPr lang="en-US" sz="1800" dirty="0" err="1" smtClean="0"/>
              <a:t>việc</a:t>
            </a:r>
            <a:r>
              <a:rPr lang="en-US" sz="1800" dirty="0" smtClean="0"/>
              <a:t> </a:t>
            </a:r>
            <a:r>
              <a:rPr lang="en-US" sz="1800" dirty="0" err="1" smtClean="0"/>
              <a:t>lao</a:t>
            </a:r>
            <a:r>
              <a:rPr lang="en-US" sz="1800" dirty="0" smtClean="0"/>
              <a:t> </a:t>
            </a:r>
            <a:r>
              <a:rPr lang="en-US" sz="1800" dirty="0" err="1" smtClean="0"/>
              <a:t>động</a:t>
            </a:r>
            <a:r>
              <a:rPr lang="en-US" sz="1800" dirty="0" smtClean="0"/>
              <a:t> </a:t>
            </a:r>
            <a:r>
              <a:rPr lang="en-US" sz="1800" dirty="0" err="1" smtClean="0"/>
              <a:t>được</a:t>
            </a:r>
            <a:r>
              <a:rPr lang="en-US" sz="1800" dirty="0" smtClean="0"/>
              <a:t> </a:t>
            </a:r>
            <a:r>
              <a:rPr lang="en-US" sz="1800" dirty="0" err="1" smtClean="0"/>
              <a:t>thuận</a:t>
            </a:r>
            <a:r>
              <a:rPr lang="en-US" sz="1800" dirty="0" smtClean="0"/>
              <a:t> </a:t>
            </a:r>
            <a:r>
              <a:rPr lang="en-US" sz="1800" dirty="0" err="1" smtClean="0"/>
              <a:t>tiện</a:t>
            </a:r>
            <a:r>
              <a:rPr lang="en-US" sz="1800" dirty="0" smtClean="0"/>
              <a:t>, </a:t>
            </a:r>
            <a:r>
              <a:rPr lang="en-US" sz="1800" dirty="0" err="1" smtClean="0"/>
              <a:t>dễ</a:t>
            </a:r>
            <a:r>
              <a:rPr lang="en-US" sz="1800" dirty="0" smtClean="0"/>
              <a:t> </a:t>
            </a:r>
            <a:r>
              <a:rPr lang="en-US" sz="1800" dirty="0" err="1" smtClean="0"/>
              <a:t>dàng</a:t>
            </a:r>
            <a:r>
              <a:rPr lang="en-US" sz="1800" dirty="0" smtClean="0"/>
              <a:t>?</a:t>
            </a:r>
            <a:endParaRPr lang="en-US" sz="1800" dirty="0"/>
          </a:p>
        </p:txBody>
      </p:sp>
    </p:spTree>
    <p:extLst>
      <p:ext uri="{BB962C8B-B14F-4D97-AF65-F5344CB8AC3E}">
        <p14:creationId xmlns:p14="http://schemas.microsoft.com/office/powerpoint/2010/main" val="3170858714"/>
      </p:ext>
    </p:extLst>
  </p:cSld>
  <p:clrMapOvr>
    <a:masterClrMapping/>
  </p:clrMapOvr>
  <mc:AlternateContent xmlns:mc="http://schemas.openxmlformats.org/markup-compatibility/2006">
    <mc:Choice xmlns:p14="http://schemas.microsoft.com/office/powerpoint/2010/main" Requires="p14">
      <p:transition spd="slow" p14:dur="125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vertical)">
                                      <p:cBhvr>
                                        <p:cTn id="12" dur="500"/>
                                        <p:tgtEl>
                                          <p:spTgt spid="15"/>
                                        </p:tgtEl>
                                      </p:cBhvr>
                                    </p:animEffect>
                                  </p:childTnLst>
                                </p:cTn>
                              </p:par>
                              <p:par>
                                <p:cTn id="13" presetID="55"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p:cTn id="15" dur="5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6" dur="5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up)">
                                      <p:cBhvr>
                                        <p:cTn id="22" dur="500"/>
                                        <p:tgtEl>
                                          <p:spTgt spid="16">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wipe(up)">
                                      <p:cBhvr>
                                        <p:cTn id="25"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74" name="Google Shape;1074;p45"/>
          <p:cNvGrpSpPr/>
          <p:nvPr/>
        </p:nvGrpSpPr>
        <p:grpSpPr>
          <a:xfrm>
            <a:off x="80697" y="3753871"/>
            <a:ext cx="1325662" cy="1389629"/>
            <a:chOff x="7469951" y="3054803"/>
            <a:chExt cx="1325662" cy="1389629"/>
          </a:xfrm>
        </p:grpSpPr>
        <p:sp>
          <p:nvSpPr>
            <p:cNvPr id="1075" name="Google Shape;1075;p45"/>
            <p:cNvSpPr/>
            <p:nvPr/>
          </p:nvSpPr>
          <p:spPr>
            <a:xfrm rot="3249276">
              <a:off x="7594427" y="3179294"/>
              <a:ext cx="628400" cy="628375"/>
            </a:xfrm>
            <a:custGeom>
              <a:avLst/>
              <a:gdLst/>
              <a:ahLst/>
              <a:cxnLst/>
              <a:rect l="l" t="t" r="r" b="b"/>
              <a:pathLst>
                <a:path w="25136" h="25135" extrusionOk="0">
                  <a:moveTo>
                    <a:pt x="12562" y="1"/>
                  </a:moveTo>
                  <a:cubicBezTo>
                    <a:pt x="5621" y="1"/>
                    <a:pt x="1" y="5632"/>
                    <a:pt x="1" y="12574"/>
                  </a:cubicBezTo>
                  <a:cubicBezTo>
                    <a:pt x="1" y="19515"/>
                    <a:pt x="5621" y="25135"/>
                    <a:pt x="12562" y="25135"/>
                  </a:cubicBezTo>
                  <a:cubicBezTo>
                    <a:pt x="19515" y="25135"/>
                    <a:pt x="25135" y="19515"/>
                    <a:pt x="25135" y="12574"/>
                  </a:cubicBezTo>
                  <a:cubicBezTo>
                    <a:pt x="25135" y="5632"/>
                    <a:pt x="19515" y="1"/>
                    <a:pt x="12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5"/>
            <p:cNvSpPr/>
            <p:nvPr/>
          </p:nvSpPr>
          <p:spPr>
            <a:xfrm rot="3249276">
              <a:off x="7678363" y="3263238"/>
              <a:ext cx="460500" cy="460500"/>
            </a:xfrm>
            <a:custGeom>
              <a:avLst/>
              <a:gdLst/>
              <a:ahLst/>
              <a:cxnLst/>
              <a:rect l="l" t="t" r="r" b="b"/>
              <a:pathLst>
                <a:path w="18420" h="18420" extrusionOk="0">
                  <a:moveTo>
                    <a:pt x="9204" y="0"/>
                  </a:moveTo>
                  <a:cubicBezTo>
                    <a:pt x="4120" y="0"/>
                    <a:pt x="1" y="4132"/>
                    <a:pt x="1" y="9216"/>
                  </a:cubicBezTo>
                  <a:cubicBezTo>
                    <a:pt x="1" y="14300"/>
                    <a:pt x="4120" y="18419"/>
                    <a:pt x="9204" y="18419"/>
                  </a:cubicBezTo>
                  <a:cubicBezTo>
                    <a:pt x="14300" y="18419"/>
                    <a:pt x="18419" y="14300"/>
                    <a:pt x="18419" y="9216"/>
                  </a:cubicBezTo>
                  <a:cubicBezTo>
                    <a:pt x="18419" y="4132"/>
                    <a:pt x="14300" y="0"/>
                    <a:pt x="9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5"/>
            <p:cNvSpPr/>
            <p:nvPr/>
          </p:nvSpPr>
          <p:spPr>
            <a:xfrm rot="3249276">
              <a:off x="7874639" y="3352860"/>
              <a:ext cx="94075" cy="80625"/>
            </a:xfrm>
            <a:custGeom>
              <a:avLst/>
              <a:gdLst/>
              <a:ahLst/>
              <a:cxnLst/>
              <a:rect l="l" t="t" r="r" b="b"/>
              <a:pathLst>
                <a:path w="3763" h="3225" extrusionOk="0">
                  <a:moveTo>
                    <a:pt x="1622" y="0"/>
                  </a:moveTo>
                  <a:cubicBezTo>
                    <a:pt x="795" y="0"/>
                    <a:pt x="0" y="639"/>
                    <a:pt x="0" y="1606"/>
                  </a:cubicBezTo>
                  <a:cubicBezTo>
                    <a:pt x="0" y="2499"/>
                    <a:pt x="726" y="3225"/>
                    <a:pt x="1619" y="3225"/>
                  </a:cubicBezTo>
                  <a:cubicBezTo>
                    <a:pt x="3048" y="3225"/>
                    <a:pt x="3762" y="1486"/>
                    <a:pt x="2750" y="474"/>
                  </a:cubicBezTo>
                  <a:cubicBezTo>
                    <a:pt x="2423" y="147"/>
                    <a:pt x="2019" y="0"/>
                    <a:pt x="1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5"/>
            <p:cNvSpPr/>
            <p:nvPr/>
          </p:nvSpPr>
          <p:spPr>
            <a:xfrm rot="3249276">
              <a:off x="7968993" y="3483268"/>
              <a:ext cx="93775" cy="80625"/>
            </a:xfrm>
            <a:custGeom>
              <a:avLst/>
              <a:gdLst/>
              <a:ahLst/>
              <a:cxnLst/>
              <a:rect l="l" t="t" r="r" b="b"/>
              <a:pathLst>
                <a:path w="3751" h="3225" extrusionOk="0">
                  <a:moveTo>
                    <a:pt x="1614" y="0"/>
                  </a:moveTo>
                  <a:cubicBezTo>
                    <a:pt x="790" y="0"/>
                    <a:pt x="0" y="639"/>
                    <a:pt x="0" y="1606"/>
                  </a:cubicBezTo>
                  <a:cubicBezTo>
                    <a:pt x="0" y="2499"/>
                    <a:pt x="715" y="3225"/>
                    <a:pt x="1608" y="3225"/>
                  </a:cubicBezTo>
                  <a:cubicBezTo>
                    <a:pt x="3036" y="3225"/>
                    <a:pt x="3751" y="1486"/>
                    <a:pt x="2739" y="474"/>
                  </a:cubicBezTo>
                  <a:cubicBezTo>
                    <a:pt x="2411" y="147"/>
                    <a:pt x="2008" y="0"/>
                    <a:pt x="16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5"/>
            <p:cNvSpPr/>
            <p:nvPr/>
          </p:nvSpPr>
          <p:spPr>
            <a:xfrm rot="3249276">
              <a:off x="7764933" y="3428720"/>
              <a:ext cx="80375" cy="80400"/>
            </a:xfrm>
            <a:custGeom>
              <a:avLst/>
              <a:gdLst/>
              <a:ahLst/>
              <a:cxnLst/>
              <a:rect l="l" t="t" r="r" b="b"/>
              <a:pathLst>
                <a:path w="3215" h="3216" extrusionOk="0">
                  <a:moveTo>
                    <a:pt x="1607" y="0"/>
                  </a:moveTo>
                  <a:cubicBezTo>
                    <a:pt x="726" y="0"/>
                    <a:pt x="0" y="715"/>
                    <a:pt x="0" y="1608"/>
                  </a:cubicBezTo>
                  <a:cubicBezTo>
                    <a:pt x="0" y="2489"/>
                    <a:pt x="726" y="3215"/>
                    <a:pt x="1607" y="3215"/>
                  </a:cubicBezTo>
                  <a:cubicBezTo>
                    <a:pt x="2500" y="3215"/>
                    <a:pt x="3215" y="2489"/>
                    <a:pt x="3215" y="1608"/>
                  </a:cubicBezTo>
                  <a:cubicBezTo>
                    <a:pt x="3215" y="715"/>
                    <a:pt x="2500" y="0"/>
                    <a:pt x="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5"/>
            <p:cNvSpPr/>
            <p:nvPr/>
          </p:nvSpPr>
          <p:spPr>
            <a:xfrm rot="3249276">
              <a:off x="7859225" y="3559250"/>
              <a:ext cx="80375" cy="80400"/>
            </a:xfrm>
            <a:custGeom>
              <a:avLst/>
              <a:gdLst/>
              <a:ahLst/>
              <a:cxnLst/>
              <a:rect l="l" t="t" r="r" b="b"/>
              <a:pathLst>
                <a:path w="3215" h="3216" extrusionOk="0">
                  <a:moveTo>
                    <a:pt x="1608" y="0"/>
                  </a:moveTo>
                  <a:cubicBezTo>
                    <a:pt x="715" y="0"/>
                    <a:pt x="0" y="715"/>
                    <a:pt x="0" y="1608"/>
                  </a:cubicBezTo>
                  <a:cubicBezTo>
                    <a:pt x="0" y="2489"/>
                    <a:pt x="715" y="3215"/>
                    <a:pt x="1608" y="3215"/>
                  </a:cubicBezTo>
                  <a:cubicBezTo>
                    <a:pt x="2489" y="3215"/>
                    <a:pt x="3215" y="2489"/>
                    <a:pt x="3215" y="1608"/>
                  </a:cubicBezTo>
                  <a:cubicBezTo>
                    <a:pt x="3215" y="715"/>
                    <a:pt x="2489" y="0"/>
                    <a:pt x="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5"/>
            <p:cNvSpPr/>
            <p:nvPr/>
          </p:nvSpPr>
          <p:spPr>
            <a:xfrm rot="3249276">
              <a:off x="7967460" y="3804387"/>
              <a:ext cx="567650" cy="517125"/>
            </a:xfrm>
            <a:custGeom>
              <a:avLst/>
              <a:gdLst/>
              <a:ahLst/>
              <a:cxnLst/>
              <a:rect l="l" t="t" r="r" b="b"/>
              <a:pathLst>
                <a:path w="22706" h="20685" extrusionOk="0">
                  <a:moveTo>
                    <a:pt x="11353" y="1"/>
                  </a:moveTo>
                  <a:cubicBezTo>
                    <a:pt x="8707" y="1"/>
                    <a:pt x="6061" y="1013"/>
                    <a:pt x="4037" y="3037"/>
                  </a:cubicBezTo>
                  <a:cubicBezTo>
                    <a:pt x="1" y="7073"/>
                    <a:pt x="1" y="13621"/>
                    <a:pt x="4037" y="17657"/>
                  </a:cubicBezTo>
                  <a:cubicBezTo>
                    <a:pt x="6061" y="19676"/>
                    <a:pt x="8707" y="20685"/>
                    <a:pt x="11353" y="20685"/>
                  </a:cubicBezTo>
                  <a:cubicBezTo>
                    <a:pt x="14000" y="20685"/>
                    <a:pt x="16646" y="19676"/>
                    <a:pt x="18670" y="17657"/>
                  </a:cubicBezTo>
                  <a:cubicBezTo>
                    <a:pt x="22706" y="13621"/>
                    <a:pt x="22706" y="7073"/>
                    <a:pt x="18670" y="3037"/>
                  </a:cubicBezTo>
                  <a:cubicBezTo>
                    <a:pt x="16646" y="1013"/>
                    <a:pt x="14000" y="1"/>
                    <a:pt x="11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5"/>
            <p:cNvSpPr/>
            <p:nvPr/>
          </p:nvSpPr>
          <p:spPr>
            <a:xfrm rot="3249276">
              <a:off x="8043357" y="3873512"/>
              <a:ext cx="415850" cy="378875"/>
            </a:xfrm>
            <a:custGeom>
              <a:avLst/>
              <a:gdLst/>
              <a:ahLst/>
              <a:cxnLst/>
              <a:rect l="l" t="t" r="r" b="b"/>
              <a:pathLst>
                <a:path w="16634" h="15155" extrusionOk="0">
                  <a:moveTo>
                    <a:pt x="8317" y="1"/>
                  </a:moveTo>
                  <a:cubicBezTo>
                    <a:pt x="6380" y="1"/>
                    <a:pt x="4442" y="742"/>
                    <a:pt x="2966" y="2224"/>
                  </a:cubicBezTo>
                  <a:cubicBezTo>
                    <a:pt x="1" y="5177"/>
                    <a:pt x="1" y="9975"/>
                    <a:pt x="2966" y="12940"/>
                  </a:cubicBezTo>
                  <a:cubicBezTo>
                    <a:pt x="4442" y="14416"/>
                    <a:pt x="6380" y="15154"/>
                    <a:pt x="8317" y="15154"/>
                  </a:cubicBezTo>
                  <a:cubicBezTo>
                    <a:pt x="10255" y="15154"/>
                    <a:pt x="12193" y="14416"/>
                    <a:pt x="13669" y="12940"/>
                  </a:cubicBezTo>
                  <a:cubicBezTo>
                    <a:pt x="16634" y="9975"/>
                    <a:pt x="16634" y="5177"/>
                    <a:pt x="13669" y="2224"/>
                  </a:cubicBezTo>
                  <a:cubicBezTo>
                    <a:pt x="12193" y="742"/>
                    <a:pt x="10255" y="1"/>
                    <a:pt x="8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5"/>
            <p:cNvSpPr/>
            <p:nvPr/>
          </p:nvSpPr>
          <p:spPr>
            <a:xfrm rot="3249276">
              <a:off x="8225681" y="3942816"/>
              <a:ext cx="66100" cy="66100"/>
            </a:xfrm>
            <a:custGeom>
              <a:avLst/>
              <a:gdLst/>
              <a:ahLst/>
              <a:cxnLst/>
              <a:rect l="l" t="t" r="r" b="b"/>
              <a:pathLst>
                <a:path w="2644" h="2644" extrusionOk="0">
                  <a:moveTo>
                    <a:pt x="1322" y="0"/>
                  </a:moveTo>
                  <a:cubicBezTo>
                    <a:pt x="596" y="0"/>
                    <a:pt x="1" y="596"/>
                    <a:pt x="1" y="1322"/>
                  </a:cubicBezTo>
                  <a:cubicBezTo>
                    <a:pt x="1" y="2048"/>
                    <a:pt x="596" y="2644"/>
                    <a:pt x="1322" y="2644"/>
                  </a:cubicBezTo>
                  <a:cubicBezTo>
                    <a:pt x="2060" y="2644"/>
                    <a:pt x="2644" y="2048"/>
                    <a:pt x="2644" y="1322"/>
                  </a:cubicBezTo>
                  <a:cubicBezTo>
                    <a:pt x="2644" y="596"/>
                    <a:pt x="2060" y="0"/>
                    <a:pt x="1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5"/>
            <p:cNvSpPr/>
            <p:nvPr/>
          </p:nvSpPr>
          <p:spPr>
            <a:xfrm rot="3249276">
              <a:off x="8303017" y="4050081"/>
              <a:ext cx="66400" cy="66100"/>
            </a:xfrm>
            <a:custGeom>
              <a:avLst/>
              <a:gdLst/>
              <a:ahLst/>
              <a:cxnLst/>
              <a:rect l="l" t="t" r="r" b="b"/>
              <a:pathLst>
                <a:path w="2656" h="2644" extrusionOk="0">
                  <a:moveTo>
                    <a:pt x="1334" y="0"/>
                  </a:moveTo>
                  <a:cubicBezTo>
                    <a:pt x="595" y="0"/>
                    <a:pt x="0" y="596"/>
                    <a:pt x="0" y="1322"/>
                  </a:cubicBezTo>
                  <a:cubicBezTo>
                    <a:pt x="0" y="2048"/>
                    <a:pt x="595" y="2644"/>
                    <a:pt x="1334" y="2644"/>
                  </a:cubicBezTo>
                  <a:cubicBezTo>
                    <a:pt x="2060" y="2644"/>
                    <a:pt x="2655" y="2048"/>
                    <a:pt x="2655" y="1322"/>
                  </a:cubicBezTo>
                  <a:cubicBezTo>
                    <a:pt x="2655" y="596"/>
                    <a:pt x="2060" y="0"/>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5"/>
            <p:cNvSpPr/>
            <p:nvPr/>
          </p:nvSpPr>
          <p:spPr>
            <a:xfrm rot="3249276">
              <a:off x="8133027" y="4009747"/>
              <a:ext cx="66100" cy="66100"/>
            </a:xfrm>
            <a:custGeom>
              <a:avLst/>
              <a:gdLst/>
              <a:ahLst/>
              <a:cxnLst/>
              <a:rect l="l" t="t" r="r" b="b"/>
              <a:pathLst>
                <a:path w="2644" h="2644" extrusionOk="0">
                  <a:moveTo>
                    <a:pt x="1322" y="0"/>
                  </a:moveTo>
                  <a:cubicBezTo>
                    <a:pt x="596" y="0"/>
                    <a:pt x="1" y="584"/>
                    <a:pt x="1" y="1322"/>
                  </a:cubicBezTo>
                  <a:cubicBezTo>
                    <a:pt x="1" y="2048"/>
                    <a:pt x="596" y="2644"/>
                    <a:pt x="1322" y="2644"/>
                  </a:cubicBezTo>
                  <a:cubicBezTo>
                    <a:pt x="2060" y="2644"/>
                    <a:pt x="2644" y="2048"/>
                    <a:pt x="2644" y="1322"/>
                  </a:cubicBezTo>
                  <a:cubicBezTo>
                    <a:pt x="2644" y="584"/>
                    <a:pt x="2060" y="0"/>
                    <a:pt x="1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5"/>
            <p:cNvSpPr/>
            <p:nvPr/>
          </p:nvSpPr>
          <p:spPr>
            <a:xfrm rot="3249276">
              <a:off x="8210363" y="4117012"/>
              <a:ext cx="66400" cy="66100"/>
            </a:xfrm>
            <a:custGeom>
              <a:avLst/>
              <a:gdLst/>
              <a:ahLst/>
              <a:cxnLst/>
              <a:rect l="l" t="t" r="r" b="b"/>
              <a:pathLst>
                <a:path w="2656" h="2644" extrusionOk="0">
                  <a:moveTo>
                    <a:pt x="1334" y="0"/>
                  </a:moveTo>
                  <a:cubicBezTo>
                    <a:pt x="595" y="0"/>
                    <a:pt x="0" y="584"/>
                    <a:pt x="0" y="1322"/>
                  </a:cubicBezTo>
                  <a:cubicBezTo>
                    <a:pt x="0" y="2048"/>
                    <a:pt x="595" y="2644"/>
                    <a:pt x="1334" y="2644"/>
                  </a:cubicBezTo>
                  <a:cubicBezTo>
                    <a:pt x="2060" y="2644"/>
                    <a:pt x="2655" y="2048"/>
                    <a:pt x="2655" y="1322"/>
                  </a:cubicBezTo>
                  <a:cubicBezTo>
                    <a:pt x="2655" y="584"/>
                    <a:pt x="2060" y="0"/>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5"/>
            <p:cNvSpPr/>
            <p:nvPr/>
          </p:nvSpPr>
          <p:spPr>
            <a:xfrm rot="3249276">
              <a:off x="8302374" y="3372976"/>
              <a:ext cx="411675" cy="411700"/>
            </a:xfrm>
            <a:custGeom>
              <a:avLst/>
              <a:gdLst/>
              <a:ahLst/>
              <a:cxnLst/>
              <a:rect l="l" t="t" r="r" b="b"/>
              <a:pathLst>
                <a:path w="16467" h="16468" extrusionOk="0">
                  <a:moveTo>
                    <a:pt x="8228" y="1"/>
                  </a:moveTo>
                  <a:cubicBezTo>
                    <a:pt x="3679" y="1"/>
                    <a:pt x="0" y="3692"/>
                    <a:pt x="0" y="8240"/>
                  </a:cubicBezTo>
                  <a:cubicBezTo>
                    <a:pt x="0" y="12788"/>
                    <a:pt x="3679" y="16467"/>
                    <a:pt x="8228" y="16467"/>
                  </a:cubicBezTo>
                  <a:cubicBezTo>
                    <a:pt x="12776" y="16467"/>
                    <a:pt x="16467" y="12788"/>
                    <a:pt x="16467" y="8240"/>
                  </a:cubicBezTo>
                  <a:cubicBezTo>
                    <a:pt x="16467" y="3692"/>
                    <a:pt x="12776" y="1"/>
                    <a:pt x="8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5"/>
            <p:cNvSpPr/>
            <p:nvPr/>
          </p:nvSpPr>
          <p:spPr>
            <a:xfrm rot="3249276">
              <a:off x="8357442" y="3428061"/>
              <a:ext cx="301550" cy="301550"/>
            </a:xfrm>
            <a:custGeom>
              <a:avLst/>
              <a:gdLst/>
              <a:ahLst/>
              <a:cxnLst/>
              <a:rect l="l" t="t" r="r" b="b"/>
              <a:pathLst>
                <a:path w="12062" h="12062" extrusionOk="0">
                  <a:moveTo>
                    <a:pt x="6025" y="1"/>
                  </a:moveTo>
                  <a:cubicBezTo>
                    <a:pt x="2703" y="1"/>
                    <a:pt x="0" y="2703"/>
                    <a:pt x="0" y="6037"/>
                  </a:cubicBezTo>
                  <a:cubicBezTo>
                    <a:pt x="0" y="9359"/>
                    <a:pt x="2703" y="12062"/>
                    <a:pt x="6025" y="12062"/>
                  </a:cubicBezTo>
                  <a:cubicBezTo>
                    <a:pt x="9358" y="12062"/>
                    <a:pt x="12061" y="9359"/>
                    <a:pt x="12061" y="6037"/>
                  </a:cubicBezTo>
                  <a:cubicBezTo>
                    <a:pt x="12061" y="2703"/>
                    <a:pt x="9358" y="1"/>
                    <a:pt x="6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5"/>
            <p:cNvSpPr/>
            <p:nvPr/>
          </p:nvSpPr>
          <p:spPr>
            <a:xfrm rot="3249276">
              <a:off x="8486133" y="3486573"/>
              <a:ext cx="61350" cy="52750"/>
            </a:xfrm>
            <a:custGeom>
              <a:avLst/>
              <a:gdLst/>
              <a:ahLst/>
              <a:cxnLst/>
              <a:rect l="l" t="t" r="r" b="b"/>
              <a:pathLst>
                <a:path w="2454" h="2110" extrusionOk="0">
                  <a:moveTo>
                    <a:pt x="1062" y="0"/>
                  </a:moveTo>
                  <a:cubicBezTo>
                    <a:pt x="520" y="0"/>
                    <a:pt x="1" y="424"/>
                    <a:pt x="1" y="1061"/>
                  </a:cubicBezTo>
                  <a:cubicBezTo>
                    <a:pt x="1" y="1645"/>
                    <a:pt x="465" y="2109"/>
                    <a:pt x="1048" y="2109"/>
                  </a:cubicBezTo>
                  <a:cubicBezTo>
                    <a:pt x="1989" y="2109"/>
                    <a:pt x="2453" y="978"/>
                    <a:pt x="1798" y="311"/>
                  </a:cubicBezTo>
                  <a:cubicBezTo>
                    <a:pt x="1583" y="96"/>
                    <a:pt x="1320" y="0"/>
                    <a:pt x="10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5"/>
            <p:cNvSpPr/>
            <p:nvPr/>
          </p:nvSpPr>
          <p:spPr>
            <a:xfrm rot="3249276">
              <a:off x="8547781" y="3572104"/>
              <a:ext cx="61625" cy="52750"/>
            </a:xfrm>
            <a:custGeom>
              <a:avLst/>
              <a:gdLst/>
              <a:ahLst/>
              <a:cxnLst/>
              <a:rect l="l" t="t" r="r" b="b"/>
              <a:pathLst>
                <a:path w="2465" h="2110" extrusionOk="0">
                  <a:moveTo>
                    <a:pt x="1062" y="0"/>
                  </a:moveTo>
                  <a:cubicBezTo>
                    <a:pt x="519" y="0"/>
                    <a:pt x="0" y="424"/>
                    <a:pt x="0" y="1061"/>
                  </a:cubicBezTo>
                  <a:cubicBezTo>
                    <a:pt x="0" y="1645"/>
                    <a:pt x="465" y="2109"/>
                    <a:pt x="1048" y="2109"/>
                  </a:cubicBezTo>
                  <a:cubicBezTo>
                    <a:pt x="1989" y="2109"/>
                    <a:pt x="2465" y="978"/>
                    <a:pt x="1798" y="311"/>
                  </a:cubicBezTo>
                  <a:cubicBezTo>
                    <a:pt x="1583" y="96"/>
                    <a:pt x="1320" y="0"/>
                    <a:pt x="10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5"/>
            <p:cNvSpPr/>
            <p:nvPr/>
          </p:nvSpPr>
          <p:spPr>
            <a:xfrm rot="3249276">
              <a:off x="8412316" y="3539885"/>
              <a:ext cx="61350" cy="52775"/>
            </a:xfrm>
            <a:custGeom>
              <a:avLst/>
              <a:gdLst/>
              <a:ahLst/>
              <a:cxnLst/>
              <a:rect l="l" t="t" r="r" b="b"/>
              <a:pathLst>
                <a:path w="2454" h="2111" extrusionOk="0">
                  <a:moveTo>
                    <a:pt x="1060" y="1"/>
                  </a:moveTo>
                  <a:cubicBezTo>
                    <a:pt x="519" y="1"/>
                    <a:pt x="1" y="422"/>
                    <a:pt x="1" y="1051"/>
                  </a:cubicBezTo>
                  <a:cubicBezTo>
                    <a:pt x="1" y="1634"/>
                    <a:pt x="465" y="2110"/>
                    <a:pt x="1048" y="2110"/>
                  </a:cubicBezTo>
                  <a:cubicBezTo>
                    <a:pt x="1989" y="2110"/>
                    <a:pt x="2453" y="979"/>
                    <a:pt x="1798" y="313"/>
                  </a:cubicBezTo>
                  <a:cubicBezTo>
                    <a:pt x="1583" y="97"/>
                    <a:pt x="1319" y="1"/>
                    <a:pt x="10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5"/>
            <p:cNvSpPr/>
            <p:nvPr/>
          </p:nvSpPr>
          <p:spPr>
            <a:xfrm rot="3249276">
              <a:off x="8473964" y="3625415"/>
              <a:ext cx="61625" cy="52775"/>
            </a:xfrm>
            <a:custGeom>
              <a:avLst/>
              <a:gdLst/>
              <a:ahLst/>
              <a:cxnLst/>
              <a:rect l="l" t="t" r="r" b="b"/>
              <a:pathLst>
                <a:path w="2465" h="2111" extrusionOk="0">
                  <a:moveTo>
                    <a:pt x="1060" y="1"/>
                  </a:moveTo>
                  <a:cubicBezTo>
                    <a:pt x="518" y="1"/>
                    <a:pt x="0" y="422"/>
                    <a:pt x="0" y="1051"/>
                  </a:cubicBezTo>
                  <a:cubicBezTo>
                    <a:pt x="0" y="1634"/>
                    <a:pt x="465" y="2110"/>
                    <a:pt x="1048" y="2110"/>
                  </a:cubicBezTo>
                  <a:cubicBezTo>
                    <a:pt x="1989" y="2110"/>
                    <a:pt x="2465" y="979"/>
                    <a:pt x="1798" y="313"/>
                  </a:cubicBezTo>
                  <a:cubicBezTo>
                    <a:pt x="1583" y="97"/>
                    <a:pt x="1319" y="1"/>
                    <a:pt x="10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45"/>
          <p:cNvGrpSpPr/>
          <p:nvPr/>
        </p:nvGrpSpPr>
        <p:grpSpPr>
          <a:xfrm>
            <a:off x="132015" y="735381"/>
            <a:ext cx="689421" cy="1912519"/>
            <a:chOff x="1231350" y="1030075"/>
            <a:chExt cx="689421" cy="1912519"/>
          </a:xfrm>
        </p:grpSpPr>
        <p:sp>
          <p:nvSpPr>
            <p:cNvPr id="1094" name="Google Shape;1094;p45"/>
            <p:cNvSpPr/>
            <p:nvPr/>
          </p:nvSpPr>
          <p:spPr>
            <a:xfrm>
              <a:off x="1297069" y="1232897"/>
              <a:ext cx="622435" cy="1502184"/>
            </a:xfrm>
            <a:custGeom>
              <a:avLst/>
              <a:gdLst/>
              <a:ahLst/>
              <a:cxnLst/>
              <a:rect l="l" t="t" r="r" b="b"/>
              <a:pathLst>
                <a:path w="17361" h="41899" extrusionOk="0">
                  <a:moveTo>
                    <a:pt x="13050" y="1"/>
                  </a:moveTo>
                  <a:lnTo>
                    <a:pt x="1" y="40529"/>
                  </a:lnTo>
                  <a:lnTo>
                    <a:pt x="4311" y="41899"/>
                  </a:lnTo>
                  <a:lnTo>
                    <a:pt x="17360" y="1382"/>
                  </a:lnTo>
                  <a:lnTo>
                    <a:pt x="130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5"/>
            <p:cNvSpPr/>
            <p:nvPr/>
          </p:nvSpPr>
          <p:spPr>
            <a:xfrm>
              <a:off x="1764956" y="1030075"/>
              <a:ext cx="155815" cy="252366"/>
            </a:xfrm>
            <a:custGeom>
              <a:avLst/>
              <a:gdLst/>
              <a:ahLst/>
              <a:cxnLst/>
              <a:rect l="l" t="t" r="r" b="b"/>
              <a:pathLst>
                <a:path w="4346" h="7039" extrusionOk="0">
                  <a:moveTo>
                    <a:pt x="4117" y="1"/>
                  </a:moveTo>
                  <a:cubicBezTo>
                    <a:pt x="4048" y="1"/>
                    <a:pt x="3978" y="31"/>
                    <a:pt x="3929" y="97"/>
                  </a:cubicBezTo>
                  <a:lnTo>
                    <a:pt x="0" y="5658"/>
                  </a:lnTo>
                  <a:lnTo>
                    <a:pt x="4310" y="7039"/>
                  </a:lnTo>
                  <a:lnTo>
                    <a:pt x="4346" y="228"/>
                  </a:lnTo>
                  <a:cubicBezTo>
                    <a:pt x="4346" y="86"/>
                    <a:pt x="4233" y="1"/>
                    <a:pt x="4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5"/>
            <p:cNvSpPr/>
            <p:nvPr/>
          </p:nvSpPr>
          <p:spPr>
            <a:xfrm>
              <a:off x="1867820" y="1030362"/>
              <a:ext cx="52524" cy="74071"/>
            </a:xfrm>
            <a:custGeom>
              <a:avLst/>
              <a:gdLst/>
              <a:ahLst/>
              <a:cxnLst/>
              <a:rect l="l" t="t" r="r" b="b"/>
              <a:pathLst>
                <a:path w="1465" h="2066" extrusionOk="0">
                  <a:moveTo>
                    <a:pt x="1240" y="1"/>
                  </a:moveTo>
                  <a:cubicBezTo>
                    <a:pt x="1175" y="1"/>
                    <a:pt x="1108" y="28"/>
                    <a:pt x="1060" y="89"/>
                  </a:cubicBezTo>
                  <a:lnTo>
                    <a:pt x="1" y="1590"/>
                  </a:lnTo>
                  <a:lnTo>
                    <a:pt x="1465" y="2066"/>
                  </a:lnTo>
                  <a:lnTo>
                    <a:pt x="1465" y="220"/>
                  </a:lnTo>
                  <a:cubicBezTo>
                    <a:pt x="1465" y="84"/>
                    <a:pt x="1355" y="1"/>
                    <a:pt x="1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5"/>
            <p:cNvSpPr/>
            <p:nvPr/>
          </p:nvSpPr>
          <p:spPr>
            <a:xfrm>
              <a:off x="1348304" y="1249533"/>
              <a:ext cx="520399" cy="1469343"/>
            </a:xfrm>
            <a:custGeom>
              <a:avLst/>
              <a:gdLst/>
              <a:ahLst/>
              <a:cxnLst/>
              <a:rect l="l" t="t" r="r" b="b"/>
              <a:pathLst>
                <a:path w="14515" h="40983" extrusionOk="0">
                  <a:moveTo>
                    <a:pt x="13050" y="1"/>
                  </a:moveTo>
                  <a:lnTo>
                    <a:pt x="1" y="40518"/>
                  </a:lnTo>
                  <a:lnTo>
                    <a:pt x="1465" y="40982"/>
                  </a:lnTo>
                  <a:lnTo>
                    <a:pt x="14514" y="465"/>
                  </a:lnTo>
                  <a:lnTo>
                    <a:pt x="13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5"/>
            <p:cNvSpPr/>
            <p:nvPr/>
          </p:nvSpPr>
          <p:spPr>
            <a:xfrm>
              <a:off x="1231350" y="2685567"/>
              <a:ext cx="219883" cy="257027"/>
            </a:xfrm>
            <a:custGeom>
              <a:avLst/>
              <a:gdLst/>
              <a:ahLst/>
              <a:cxnLst/>
              <a:rect l="l" t="t" r="r" b="b"/>
              <a:pathLst>
                <a:path w="6133" h="7169" extrusionOk="0">
                  <a:moveTo>
                    <a:pt x="1822" y="0"/>
                  </a:moveTo>
                  <a:lnTo>
                    <a:pt x="1834" y="12"/>
                  </a:lnTo>
                  <a:lnTo>
                    <a:pt x="60" y="5537"/>
                  </a:lnTo>
                  <a:cubicBezTo>
                    <a:pt x="0" y="5727"/>
                    <a:pt x="107" y="5942"/>
                    <a:pt x="298" y="6001"/>
                  </a:cubicBezTo>
                  <a:lnTo>
                    <a:pt x="3917" y="7156"/>
                  </a:lnTo>
                  <a:cubicBezTo>
                    <a:pt x="3950" y="7164"/>
                    <a:pt x="3983" y="7168"/>
                    <a:pt x="4015" y="7168"/>
                  </a:cubicBezTo>
                  <a:cubicBezTo>
                    <a:pt x="4170" y="7168"/>
                    <a:pt x="4311" y="7076"/>
                    <a:pt x="4370" y="6918"/>
                  </a:cubicBezTo>
                  <a:lnTo>
                    <a:pt x="6132" y="1382"/>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5"/>
            <p:cNvSpPr/>
            <p:nvPr/>
          </p:nvSpPr>
          <p:spPr>
            <a:xfrm>
              <a:off x="1268924" y="2685998"/>
              <a:ext cx="182704" cy="138319"/>
            </a:xfrm>
            <a:custGeom>
              <a:avLst/>
              <a:gdLst/>
              <a:ahLst/>
              <a:cxnLst/>
              <a:rect l="l" t="t" r="r" b="b"/>
              <a:pathLst>
                <a:path w="5096" h="3858" extrusionOk="0">
                  <a:moveTo>
                    <a:pt x="786" y="0"/>
                  </a:moveTo>
                  <a:lnTo>
                    <a:pt x="0" y="2477"/>
                  </a:lnTo>
                  <a:lnTo>
                    <a:pt x="4310" y="3858"/>
                  </a:lnTo>
                  <a:lnTo>
                    <a:pt x="5096" y="1381"/>
                  </a:lnTo>
                  <a:lnTo>
                    <a:pt x="7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5"/>
            <p:cNvSpPr/>
            <p:nvPr/>
          </p:nvSpPr>
          <p:spPr>
            <a:xfrm>
              <a:off x="1275306" y="2703924"/>
              <a:ext cx="170371" cy="99491"/>
            </a:xfrm>
            <a:custGeom>
              <a:avLst/>
              <a:gdLst/>
              <a:ahLst/>
              <a:cxnLst/>
              <a:rect l="l" t="t" r="r" b="b"/>
              <a:pathLst>
                <a:path w="4752" h="2775" extrusionOk="0">
                  <a:moveTo>
                    <a:pt x="453" y="0"/>
                  </a:moveTo>
                  <a:lnTo>
                    <a:pt x="1" y="1393"/>
                  </a:lnTo>
                  <a:lnTo>
                    <a:pt x="4311" y="2775"/>
                  </a:lnTo>
                  <a:lnTo>
                    <a:pt x="4751" y="1382"/>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232366" y="1103213"/>
            <a:ext cx="4753764" cy="3000821"/>
          </a:xfrm>
          <a:prstGeom prst="rect">
            <a:avLst/>
          </a:prstGeom>
        </p:spPr>
        <p:txBody>
          <a:bodyPr wrap="square">
            <a:spAutoFit/>
          </a:bodyPr>
          <a:lstStyle/>
          <a:p>
            <a:pPr algn="just">
              <a:lnSpc>
                <a:spcPct val="150000"/>
              </a:lnSpc>
            </a:pPr>
            <a:r>
              <a:rPr lang="en-US" sz="1800" dirty="0" smtClean="0"/>
              <a:t>- </a:t>
            </a:r>
            <a:r>
              <a:rPr lang="vi-VN" sz="1800" dirty="0" smtClean="0"/>
              <a:t>Trang </a:t>
            </a:r>
            <a:r>
              <a:rPr lang="vi-VN" sz="1800" dirty="0"/>
              <a:t>phục nên được lựa chọn phù hợp với môi trường và tính chất công việc:</a:t>
            </a:r>
          </a:p>
          <a:p>
            <a:pPr marL="285750" indent="-285750" algn="just">
              <a:lnSpc>
                <a:spcPct val="150000"/>
              </a:lnSpc>
              <a:buFont typeface="Wingdings" panose="05000000000000000000" pitchFamily="2" charset="2"/>
              <a:buChar char="Ø"/>
            </a:pPr>
            <a:r>
              <a:rPr lang="vi-VN" sz="1800" b="1" dirty="0" smtClean="0"/>
              <a:t>Đi </a:t>
            </a:r>
            <a:r>
              <a:rPr lang="vi-VN" sz="1800" b="1" dirty="0"/>
              <a:t>học, làm việc công sở: </a:t>
            </a:r>
            <a:r>
              <a:rPr lang="vi-VN" sz="1800" dirty="0"/>
              <a:t>chọn trang phục có kiểu đáng vừa vặn, màu sắc trang nhã, lịch </a:t>
            </a:r>
            <a:r>
              <a:rPr lang="vi-VN" sz="1800" dirty="0" smtClean="0"/>
              <a:t>sự</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b="1" dirty="0" smtClean="0"/>
              <a:t>Đi </a:t>
            </a:r>
            <a:r>
              <a:rPr lang="vi-VN" sz="1800" b="1" dirty="0"/>
              <a:t>chơi: </a:t>
            </a:r>
            <a:r>
              <a:rPr lang="vi-VN" sz="1800" dirty="0"/>
              <a:t>chọn trang phục có kiểu dáng thoải </a:t>
            </a:r>
            <a:r>
              <a:rPr lang="vi-VN" sz="1800" dirty="0" smtClean="0"/>
              <a:t>mái</a:t>
            </a:r>
            <a:r>
              <a:rPr lang="en-US" sz="1800" dirty="0" smtClean="0"/>
              <a:t>.</a:t>
            </a:r>
            <a:endParaRPr lang="vi-VN"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644" y="631586"/>
            <a:ext cx="3117611" cy="4409911"/>
          </a:xfrm>
          <a:prstGeom prst="rect">
            <a:avLst/>
          </a:prstGeom>
        </p:spPr>
      </p:pic>
      <p:sp>
        <p:nvSpPr>
          <p:cNvPr id="37" name="Rounded Rectangle 36"/>
          <p:cNvSpPr/>
          <p:nvPr/>
        </p:nvSpPr>
        <p:spPr>
          <a:xfrm>
            <a:off x="3821986" y="332499"/>
            <a:ext cx="1551398" cy="544531"/>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strVal val="#ppt_h"/>
                                          </p:val>
                                        </p:tav>
                                        <p:tav tm="100000">
                                          <p:val>
                                            <p:strVal val="#ppt_h"/>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fill="hold"/>
                                        <p:tgtEl>
                                          <p:spTgt spid="4">
                                            <p:txEl>
                                              <p:pRg st="2" end="2"/>
                                            </p:txEl>
                                          </p:spTgt>
                                        </p:tgtEl>
                                        <p:attrNameLst>
                                          <p:attrName>ppt_x</p:attrName>
                                        </p:attrNameLst>
                                      </p:cBhvr>
                                      <p:tavLst>
                                        <p:tav tm="0">
                                          <p:val>
                                            <p:strVal val="#ppt_x-#ppt_w/2"/>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649" y="1005950"/>
            <a:ext cx="5101120"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b="1" dirty="0" smtClean="0"/>
              <a:t>Đi </a:t>
            </a:r>
            <a:r>
              <a:rPr lang="vi-VN" sz="1800" b="1" dirty="0"/>
              <a:t>lao động: </a:t>
            </a:r>
            <a:r>
              <a:rPr lang="vi-VN" sz="1800" dirty="0"/>
              <a:t>chọn trang phục gọn gàng, thoải mái, chất liệu vải thấm mồ hôi, dày dặn </a:t>
            </a:r>
            <a:r>
              <a:rPr lang="vi-VN" sz="1800" dirty="0" smtClean="0"/>
              <a:t>đ</a:t>
            </a:r>
            <a:r>
              <a:rPr lang="en-US" sz="1800" dirty="0" smtClean="0"/>
              <a:t>ể</a:t>
            </a:r>
            <a:r>
              <a:rPr lang="vi-VN" sz="1800" dirty="0" smtClean="0"/>
              <a:t> </a:t>
            </a:r>
            <a:r>
              <a:rPr lang="vi-VN" sz="1800" dirty="0"/>
              <a:t>bảo vệ cơ </a:t>
            </a:r>
            <a:r>
              <a:rPr lang="vi-VN" sz="1800" dirty="0" smtClean="0"/>
              <a:t>thể</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b="1" dirty="0" smtClean="0"/>
              <a:t>Đi </a:t>
            </a:r>
            <a:r>
              <a:rPr lang="vi-VN" sz="1800" b="1" dirty="0"/>
              <a:t>lễ hội: </a:t>
            </a:r>
            <a:r>
              <a:rPr lang="vi-VN" sz="1800" dirty="0"/>
              <a:t>chọn trang phục lịch sự, trang trọng phù hợp với tính chất của buổi lễ </a:t>
            </a:r>
            <a:r>
              <a:rPr lang="vi-VN" sz="1800" dirty="0" smtClean="0"/>
              <a:t>hội</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b="1" dirty="0" smtClean="0"/>
              <a:t>Đi </a:t>
            </a:r>
            <a:r>
              <a:rPr lang="vi-VN" sz="1800" b="1" dirty="0"/>
              <a:t>dự tiệc: </a:t>
            </a:r>
            <a:r>
              <a:rPr lang="vi-VN" sz="1800" dirty="0"/>
              <a:t>chọn trang phục có kiểu dáng và màu sắc tôn lên được vẻ đẹp của bản thân.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094" y="723013"/>
            <a:ext cx="3716665" cy="3716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000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Right)">
                                      <p:cBhvr>
                                        <p:cTn id="12" dur="500"/>
                                        <p:tgtEl>
                                          <p:spTgt spid="4">
                                            <p:txEl>
                                              <p:pRg st="1" end="1"/>
                                            </p:txEl>
                                          </p:spTgt>
                                        </p:tgtEl>
                                      </p:cBhvr>
                                    </p:animEffect>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strips(downRight)">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758775" y="627854"/>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3.4. </a:t>
            </a:r>
            <a:r>
              <a:rPr lang="en-US" sz="2000" b="1" dirty="0" err="1" smtClean="0">
                <a:solidFill>
                  <a:schemeClr val="accent5"/>
                </a:solidFill>
                <a:latin typeface="+mn-lt"/>
              </a:rPr>
              <a:t>Lựa</a:t>
            </a:r>
            <a:r>
              <a:rPr lang="en-US" sz="2000" b="1" dirty="0" smtClean="0">
                <a:solidFill>
                  <a:schemeClr val="accent5"/>
                </a:solidFill>
                <a:latin typeface="+mn-lt"/>
              </a:rPr>
              <a:t> </a:t>
            </a:r>
            <a:r>
              <a:rPr lang="en-US" sz="2000" b="1" dirty="0" err="1" smtClean="0">
                <a:solidFill>
                  <a:schemeClr val="accent5"/>
                </a:solidFill>
                <a:latin typeface="+mn-lt"/>
              </a:rPr>
              <a:t>chọn</a:t>
            </a:r>
            <a:r>
              <a:rPr lang="en-US" sz="2000" b="1" dirty="0" smtClean="0">
                <a:solidFill>
                  <a:schemeClr val="accent5"/>
                </a:solidFill>
                <a:latin typeface="+mn-lt"/>
              </a:rPr>
              <a:t> </a:t>
            </a:r>
            <a:r>
              <a:rPr lang="en-US" sz="2000" b="1" dirty="0" err="1" smtClean="0">
                <a:solidFill>
                  <a:schemeClr val="accent5"/>
                </a:solidFill>
                <a:latin typeface="+mn-lt"/>
              </a:rPr>
              <a:t>phối</a:t>
            </a:r>
            <a:r>
              <a:rPr lang="en-US" sz="2000" b="1" dirty="0" smtClean="0">
                <a:solidFill>
                  <a:schemeClr val="accent5"/>
                </a:solidFill>
                <a:latin typeface="+mn-lt"/>
              </a:rPr>
              <a:t> </a:t>
            </a:r>
            <a:r>
              <a:rPr lang="en-US" sz="2000" b="1" dirty="0" err="1" smtClean="0">
                <a:solidFill>
                  <a:schemeClr val="accent5"/>
                </a:solidFill>
                <a:latin typeface="+mn-lt"/>
              </a:rPr>
              <a:t>hợp</a:t>
            </a:r>
            <a:r>
              <a:rPr lang="en-US" sz="2000" b="1" dirty="0" smtClean="0">
                <a:solidFill>
                  <a:schemeClr val="accent5"/>
                </a:solidFill>
                <a:latin typeface="+mn-lt"/>
              </a:rPr>
              <a:t> </a:t>
            </a:r>
            <a:r>
              <a:rPr lang="en-US" sz="2000" b="1" dirty="0" err="1" smtClean="0">
                <a:solidFill>
                  <a:schemeClr val="accent5"/>
                </a:solidFill>
                <a:latin typeface="+mn-lt"/>
              </a:rPr>
              <a:t>trang</a:t>
            </a:r>
            <a:r>
              <a:rPr lang="en-US" sz="2000" b="1" dirty="0" smtClean="0">
                <a:solidFill>
                  <a:schemeClr val="accent5"/>
                </a:solidFill>
                <a:latin typeface="+mn-lt"/>
              </a:rPr>
              <a:t> </a:t>
            </a:r>
            <a:r>
              <a:rPr lang="en-US" sz="2000" b="1" dirty="0" err="1" smtClean="0">
                <a:solidFill>
                  <a:schemeClr val="accent5"/>
                </a:solidFill>
                <a:latin typeface="+mn-lt"/>
              </a:rPr>
              <a:t>phục</a:t>
            </a:r>
            <a:endParaRPr lang="en-US" sz="2000" b="1" dirty="0">
              <a:solidFill>
                <a:schemeClr val="accent5"/>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851" y="2656736"/>
            <a:ext cx="5393040" cy="1860756"/>
          </a:xfrm>
          <a:prstGeom prst="rect">
            <a:avLst/>
          </a:prstGeom>
        </p:spPr>
      </p:pic>
      <p:sp>
        <p:nvSpPr>
          <p:cNvPr id="4" name="Rectangle 3"/>
          <p:cNvSpPr/>
          <p:nvPr/>
        </p:nvSpPr>
        <p:spPr>
          <a:xfrm>
            <a:off x="1738665" y="1200554"/>
            <a:ext cx="6561413" cy="1338828"/>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a:t>sát</a:t>
            </a:r>
            <a:r>
              <a:rPr lang="en-US" sz="1800" i="1" dirty="0"/>
              <a:t> </a:t>
            </a:r>
            <a:r>
              <a:rPr lang="en-US" sz="1800" i="1" dirty="0" err="1" smtClean="0"/>
              <a:t>Hình</a:t>
            </a:r>
            <a:r>
              <a:rPr lang="en-US" sz="1800" i="1" dirty="0" smtClean="0"/>
              <a:t> 7.8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p>
          <a:p>
            <a:pPr marL="285750" indent="-285750" algn="just">
              <a:lnSpc>
                <a:spcPct val="150000"/>
              </a:lnSpc>
              <a:buFont typeface="Wingdings" panose="05000000000000000000" pitchFamily="2" charset="2"/>
              <a:buChar char="§"/>
            </a:pPr>
            <a:r>
              <a:rPr lang="en-US" sz="1800" dirty="0" smtClean="0"/>
              <a:t>Theo </a:t>
            </a:r>
            <a:r>
              <a:rPr lang="en-US" sz="1800" dirty="0" err="1"/>
              <a:t>em</a:t>
            </a:r>
            <a:r>
              <a:rPr lang="en-US" sz="1800" dirty="0"/>
              <a:t> </a:t>
            </a:r>
            <a:r>
              <a:rPr lang="en-US" sz="1800" dirty="0" err="1"/>
              <a:t>có</a:t>
            </a:r>
            <a:r>
              <a:rPr lang="en-US" sz="1800" dirty="0"/>
              <a:t> </a:t>
            </a:r>
            <a:r>
              <a:rPr lang="en-US" sz="1800" dirty="0" err="1"/>
              <a:t>những</a:t>
            </a:r>
            <a:r>
              <a:rPr lang="en-US" sz="1800" dirty="0"/>
              <a:t> </a:t>
            </a:r>
            <a:r>
              <a:rPr lang="en-US" sz="1800" dirty="0" err="1"/>
              <a:t>cách</a:t>
            </a:r>
            <a:r>
              <a:rPr lang="en-US" sz="1800" dirty="0"/>
              <a:t> </a:t>
            </a:r>
            <a:r>
              <a:rPr lang="en-US" sz="1800" dirty="0" err="1"/>
              <a:t>nào</a:t>
            </a:r>
            <a:r>
              <a:rPr lang="en-US" sz="1800" dirty="0"/>
              <a:t> </a:t>
            </a:r>
            <a:r>
              <a:rPr lang="en-US" sz="1800" dirty="0" err="1"/>
              <a:t>để</a:t>
            </a:r>
            <a:r>
              <a:rPr lang="en-US" sz="1800" dirty="0"/>
              <a:t> </a:t>
            </a:r>
            <a:r>
              <a:rPr lang="en-US" sz="1800" dirty="0" err="1"/>
              <a:t>phối</a:t>
            </a:r>
            <a:r>
              <a:rPr lang="en-US" sz="1800" dirty="0"/>
              <a:t> </a:t>
            </a:r>
            <a:r>
              <a:rPr lang="en-US" sz="1800" dirty="0" err="1"/>
              <a:t>hợp</a:t>
            </a:r>
            <a:r>
              <a:rPr lang="en-US" sz="1800" dirty="0"/>
              <a:t> </a:t>
            </a:r>
            <a:r>
              <a:rPr lang="en-US" sz="1800" dirty="0" err="1"/>
              <a:t>trang</a:t>
            </a:r>
            <a:r>
              <a:rPr lang="en-US" sz="1800" dirty="0"/>
              <a:t> </a:t>
            </a:r>
            <a:r>
              <a:rPr lang="en-US" sz="1800" dirty="0" err="1"/>
              <a:t>phục</a:t>
            </a:r>
            <a:r>
              <a:rPr lang="en-US" sz="1800" dirty="0"/>
              <a:t>?</a:t>
            </a:r>
          </a:p>
          <a:p>
            <a:pPr marL="285750" indent="-285750" algn="just">
              <a:lnSpc>
                <a:spcPct val="150000"/>
              </a:lnSpc>
              <a:buFont typeface="Wingdings" panose="05000000000000000000" pitchFamily="2" charset="2"/>
              <a:buChar char="§"/>
            </a:pPr>
            <a:r>
              <a:rPr lang="en-US" sz="1800" dirty="0" err="1" smtClean="0"/>
              <a:t>Kể</a:t>
            </a:r>
            <a:r>
              <a:rPr lang="en-US" sz="1800" dirty="0" smtClean="0"/>
              <a:t> </a:t>
            </a:r>
            <a:r>
              <a:rPr lang="en-US" sz="1800" dirty="0" err="1" smtClean="0"/>
              <a:t>thêm</a:t>
            </a:r>
            <a:r>
              <a:rPr lang="en-US" sz="1800" dirty="0" smtClean="0"/>
              <a:t> </a:t>
            </a:r>
            <a:r>
              <a:rPr lang="en-US" sz="1800" dirty="0" err="1"/>
              <a:t>một</a:t>
            </a:r>
            <a:r>
              <a:rPr lang="en-US" sz="1800" dirty="0"/>
              <a:t> </a:t>
            </a:r>
            <a:r>
              <a:rPr lang="en-US" sz="1800" dirty="0" err="1"/>
              <a:t>số</a:t>
            </a:r>
            <a:r>
              <a:rPr lang="en-US" sz="1800" dirty="0"/>
              <a:t> </a:t>
            </a:r>
            <a:r>
              <a:rPr lang="en-US" sz="1800" dirty="0" err="1"/>
              <a:t>cách</a:t>
            </a:r>
            <a:r>
              <a:rPr lang="en-US" sz="1800" dirty="0"/>
              <a:t> </a:t>
            </a:r>
            <a:r>
              <a:rPr lang="en-US" sz="1800" dirty="0" err="1"/>
              <a:t>lựa</a:t>
            </a:r>
            <a:r>
              <a:rPr lang="en-US" sz="1800" dirty="0"/>
              <a:t> </a:t>
            </a:r>
            <a:r>
              <a:rPr lang="en-US" sz="1800" dirty="0" err="1"/>
              <a:t>chọn</a:t>
            </a:r>
            <a:r>
              <a:rPr lang="en-US" sz="1800" dirty="0"/>
              <a:t> </a:t>
            </a:r>
            <a:r>
              <a:rPr lang="en-US" sz="1800" dirty="0" err="1"/>
              <a:t>trang</a:t>
            </a:r>
            <a:r>
              <a:rPr lang="en-US" sz="1800" dirty="0"/>
              <a:t> </a:t>
            </a:r>
            <a:r>
              <a:rPr lang="en-US" sz="1800" dirty="0" err="1"/>
              <a:t>phục</a:t>
            </a:r>
            <a:r>
              <a:rPr lang="en-US" sz="1800" dirty="0"/>
              <a:t> </a:t>
            </a:r>
            <a:r>
              <a:rPr lang="en-US" sz="1800" dirty="0" err="1"/>
              <a:t>phối</a:t>
            </a:r>
            <a:r>
              <a:rPr lang="en-US" sz="1800" dirty="0"/>
              <a:t> </a:t>
            </a:r>
            <a:r>
              <a:rPr lang="en-US" sz="1800" dirty="0" err="1"/>
              <a:t>màu</a:t>
            </a:r>
            <a:r>
              <a:rPr lang="en-US" sz="1800" dirty="0"/>
              <a:t> </a:t>
            </a:r>
            <a:r>
              <a:rPr lang="en-US" sz="1800" dirty="0" err="1"/>
              <a:t>khác</a:t>
            </a:r>
            <a:r>
              <a:rPr lang="en-US" sz="1800" dirty="0"/>
              <a:t>.</a:t>
            </a:r>
          </a:p>
        </p:txBody>
      </p:sp>
    </p:spTree>
    <p:extLst>
      <p:ext uri="{BB962C8B-B14F-4D97-AF65-F5344CB8AC3E}">
        <p14:creationId xmlns:p14="http://schemas.microsoft.com/office/powerpoint/2010/main" val="73941914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ppt_h/2"/>
                                          </p:val>
                                        </p:tav>
                                        <p:tav tm="100000">
                                          <p:val>
                                            <p:strVal val="#ppt_y"/>
                                          </p:val>
                                        </p:tav>
                                      </p:tavLst>
                                    </p:anim>
                                    <p:anim calcmode="lin" valueType="num">
                                      <p:cBhvr>
                                        <p:cTn id="14" dur="500" fill="hold"/>
                                        <p:tgtEl>
                                          <p:spTgt spid="4">
                                            <p:txEl>
                                              <p:pRg st="0" end="0"/>
                                            </p:txEl>
                                          </p:spTgt>
                                        </p:tgtEl>
                                        <p:attrNameLst>
                                          <p:attrName>ppt_w</p:attrName>
                                        </p:attrNameLst>
                                      </p:cBhvr>
                                      <p:tavLst>
                                        <p:tav tm="0">
                                          <p:val>
                                            <p:strVal val="#ppt_w"/>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childTnLst>
                                </p:cTn>
                              </p:par>
                              <p:par>
                                <p:cTn id="16" presetID="17" presetClass="entr" presetSubtype="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ppt_h/2"/>
                                          </p:val>
                                        </p:tav>
                                        <p:tav tm="100000">
                                          <p:val>
                                            <p:strVal val="#ppt_y"/>
                                          </p:val>
                                        </p:tav>
                                      </p:tavLst>
                                    </p:anim>
                                    <p:anim calcmode="lin" valueType="num">
                                      <p:cBhvr>
                                        <p:cTn id="20" dur="500" fill="hold"/>
                                        <p:tgtEl>
                                          <p:spTgt spid="4">
                                            <p:txEl>
                                              <p:pRg st="1" end="1"/>
                                            </p:txEl>
                                          </p:spTgt>
                                        </p:tgtEl>
                                        <p:attrNameLst>
                                          <p:attrName>ppt_w</p:attrName>
                                        </p:attrNameLst>
                                      </p:cBhvr>
                                      <p:tavLst>
                                        <p:tav tm="0">
                                          <p:val>
                                            <p:strVal val="#ppt_w"/>
                                          </p:val>
                                        </p:tav>
                                        <p:tav tm="100000">
                                          <p:val>
                                            <p:strVal val="#ppt_w"/>
                                          </p:val>
                                        </p:tav>
                                      </p:tavLst>
                                    </p:anim>
                                    <p:anim calcmode="lin" valueType="num">
                                      <p:cBhvr>
                                        <p:cTn id="21" dur="500" fill="hold"/>
                                        <p:tgtEl>
                                          <p:spTgt spid="4">
                                            <p:txEl>
                                              <p:pRg st="1" end="1"/>
                                            </p:txEl>
                                          </p:spTgt>
                                        </p:tgtEl>
                                        <p:attrNameLst>
                                          <p:attrName>ppt_h</p:attrName>
                                        </p:attrNameLst>
                                      </p:cBhvr>
                                      <p:tavLst>
                                        <p:tav tm="0">
                                          <p:val>
                                            <p:fltVal val="0"/>
                                          </p:val>
                                        </p:tav>
                                        <p:tav tm="100000">
                                          <p:val>
                                            <p:strVal val="#ppt_h"/>
                                          </p:val>
                                        </p:tav>
                                      </p:tavLst>
                                    </p:anim>
                                  </p:childTnLst>
                                </p:cTn>
                              </p:par>
                              <p:par>
                                <p:cTn id="22" presetID="17" presetClass="entr" presetSubtype="1"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ppt_h/2"/>
                                          </p:val>
                                        </p:tav>
                                        <p:tav tm="100000">
                                          <p:val>
                                            <p:strVal val="#ppt_y"/>
                                          </p:val>
                                        </p:tav>
                                      </p:tavLst>
                                    </p:anim>
                                    <p:anim calcmode="lin" valueType="num">
                                      <p:cBhvr>
                                        <p:cTn id="26" dur="500" fill="hold"/>
                                        <p:tgtEl>
                                          <p:spTgt spid="4">
                                            <p:txEl>
                                              <p:pRg st="2" end="2"/>
                                            </p:txEl>
                                          </p:spTgt>
                                        </p:tgtEl>
                                        <p:attrNameLst>
                                          <p:attrName>ppt_w</p:attrName>
                                        </p:attrNameLst>
                                      </p:cBhvr>
                                      <p:tavLst>
                                        <p:tav tm="0">
                                          <p:val>
                                            <p:strVal val="#ppt_w"/>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31" y="1444697"/>
            <a:ext cx="2952750" cy="2952750"/>
          </a:xfrm>
          <a:prstGeom prst="rect">
            <a:avLst/>
          </a:prstGeom>
        </p:spPr>
      </p:pic>
      <p:sp>
        <p:nvSpPr>
          <p:cNvPr id="4" name="Rectangle 3"/>
          <p:cNvSpPr/>
          <p:nvPr/>
        </p:nvSpPr>
        <p:spPr>
          <a:xfrm>
            <a:off x="3601092" y="734558"/>
            <a:ext cx="4572000" cy="3831818"/>
          </a:xfrm>
          <a:prstGeom prst="rect">
            <a:avLst/>
          </a:prstGeom>
        </p:spPr>
        <p:txBody>
          <a:bodyPr>
            <a:spAutoFit/>
          </a:bodyPr>
          <a:lstStyle/>
          <a:p>
            <a:pPr algn="just">
              <a:lnSpc>
                <a:spcPct val="150000"/>
              </a:lnSpc>
            </a:pPr>
            <a:r>
              <a:rPr lang="vi-VN" sz="1800" dirty="0"/>
              <a:t>- Dựa vào vòng màu, có thể phối hợp màu sắc giữa các phần của trang phục theo các quy tắc sau:</a:t>
            </a:r>
          </a:p>
          <a:p>
            <a:pPr marL="285750" indent="-285750" algn="just">
              <a:lnSpc>
                <a:spcPct val="150000"/>
              </a:lnSpc>
              <a:buFont typeface="Wingdings" panose="05000000000000000000" pitchFamily="2" charset="2"/>
              <a:buChar char="§"/>
            </a:pPr>
            <a:r>
              <a:rPr lang="vi-VN" sz="1800" dirty="0" smtClean="0"/>
              <a:t>Phối </a:t>
            </a:r>
            <a:r>
              <a:rPr lang="vi-VN" sz="1800" dirty="0"/>
              <a:t>hợp giữa hai màu tương phản, đổi nhau trên vòng </a:t>
            </a:r>
            <a:r>
              <a:rPr lang="vi-VN" sz="1800" dirty="0" smtClean="0"/>
              <a:t>m</a:t>
            </a:r>
            <a:r>
              <a:rPr lang="en-US" sz="1800" dirty="0"/>
              <a:t>à</a:t>
            </a:r>
            <a:r>
              <a:rPr lang="vi-VN" sz="1800" dirty="0" smtClean="0"/>
              <a:t>u</a:t>
            </a:r>
            <a:r>
              <a:rPr lang="vi-VN" sz="1800" dirty="0"/>
              <a:t>.</a:t>
            </a:r>
          </a:p>
          <a:p>
            <a:pPr marL="285750" indent="-285750" algn="just">
              <a:lnSpc>
                <a:spcPct val="150000"/>
              </a:lnSpc>
              <a:buFont typeface="Wingdings" panose="05000000000000000000" pitchFamily="2" charset="2"/>
              <a:buChar char="§"/>
            </a:pPr>
            <a:r>
              <a:rPr lang="vi-VN" sz="1800" dirty="0" smtClean="0"/>
              <a:t>Phối </a:t>
            </a:r>
            <a:r>
              <a:rPr lang="vi-VN" sz="1800" dirty="0"/>
              <a:t>hợp giữa hai màu kế cận nhau trên vòng </a:t>
            </a:r>
            <a:r>
              <a:rPr lang="vi-VN" sz="1800" dirty="0" smtClean="0"/>
              <a:t>màu</a:t>
            </a:r>
            <a:r>
              <a:rPr lang="en-US" sz="1800" dirty="0" smtClean="0"/>
              <a:t>.</a:t>
            </a:r>
            <a:endParaRPr lang="vi-VN" sz="1800" dirty="0"/>
          </a:p>
          <a:p>
            <a:pPr marL="285750" indent="-285750" algn="just">
              <a:lnSpc>
                <a:spcPct val="150000"/>
              </a:lnSpc>
              <a:buFont typeface="Wingdings" panose="05000000000000000000" pitchFamily="2" charset="2"/>
              <a:buChar char="§"/>
            </a:pPr>
            <a:r>
              <a:rPr lang="vi-VN" sz="1800" dirty="0" smtClean="0"/>
              <a:t>Phối </a:t>
            </a:r>
            <a:r>
              <a:rPr lang="vi-VN" sz="1800" dirty="0"/>
              <a:t>hợp giữa các sắc độ khác nhau của cùng một màu.</a:t>
            </a:r>
          </a:p>
        </p:txBody>
      </p:sp>
      <p:sp>
        <p:nvSpPr>
          <p:cNvPr id="5" name="Line Callout 1 (Border and Accent Bar) 4"/>
          <p:cNvSpPr/>
          <p:nvPr/>
        </p:nvSpPr>
        <p:spPr>
          <a:xfrm>
            <a:off x="616450" y="647272"/>
            <a:ext cx="1602769" cy="513707"/>
          </a:xfrm>
          <a:prstGeom prst="accentBorderCallout1">
            <a:avLst>
              <a:gd name="adj1" fmla="val 18750"/>
              <a:gd name="adj2" fmla="val -8333"/>
              <a:gd name="adj3" fmla="val 18500"/>
              <a:gd name="adj4" fmla="val -4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rgbClr val="002060"/>
                </a:solidFill>
              </a:rPr>
              <a:t>KẾT LUẬN</a:t>
            </a:r>
            <a:endParaRPr lang="en-US" sz="1800" dirty="0">
              <a:solidFill>
                <a:srgbClr val="002060"/>
              </a:solidFill>
            </a:endParaRPr>
          </a:p>
        </p:txBody>
      </p:sp>
    </p:spTree>
    <p:extLst>
      <p:ext uri="{BB962C8B-B14F-4D97-AF65-F5344CB8AC3E}">
        <p14:creationId xmlns:p14="http://schemas.microsoft.com/office/powerpoint/2010/main" val="1000534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inVertical)">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698" y="687764"/>
            <a:ext cx="4572000" cy="3831818"/>
          </a:xfrm>
          <a:prstGeom prst="rect">
            <a:avLst/>
          </a:prstGeom>
        </p:spPr>
        <p:txBody>
          <a:bodyPr>
            <a:spAutoFit/>
          </a:bodyPr>
          <a:lstStyle/>
          <a:p>
            <a:pPr marL="285750" indent="-285750" algn="just">
              <a:lnSpc>
                <a:spcPct val="150000"/>
              </a:lnSpc>
              <a:buFont typeface="Wingdings" panose="05000000000000000000" pitchFamily="2" charset="2"/>
              <a:buChar char="§"/>
            </a:pPr>
            <a:r>
              <a:rPr lang="vi-VN" sz="1800" dirty="0" smtClean="0"/>
              <a:t>Màu </a:t>
            </a:r>
            <a:r>
              <a:rPr lang="vi-VN" sz="1800" dirty="0"/>
              <a:t>trắng và màu đen có thể kết hợp với tất cả các màu khác.</a:t>
            </a:r>
          </a:p>
          <a:p>
            <a:pPr marL="285750" indent="-285750" algn="just">
              <a:lnSpc>
                <a:spcPct val="150000"/>
              </a:lnSpc>
              <a:buFont typeface="Wingdings" panose="05000000000000000000" pitchFamily="2" charset="2"/>
              <a:buChar char="§"/>
            </a:pPr>
            <a:r>
              <a:rPr lang="vi-VN" sz="1800" dirty="0" smtClean="0"/>
              <a:t>Trang </a:t>
            </a:r>
            <a:r>
              <a:rPr lang="vi-VN" sz="1800" dirty="0"/>
              <a:t>phục may </a:t>
            </a:r>
            <a:r>
              <a:rPr lang="vi-VN" sz="1800" dirty="0" smtClean="0"/>
              <a:t>b</a:t>
            </a:r>
            <a:r>
              <a:rPr lang="en-US" sz="1800" dirty="0" smtClean="0"/>
              <a:t>ằ</a:t>
            </a:r>
            <a:r>
              <a:rPr lang="vi-VN" sz="1800" dirty="0" smtClean="0"/>
              <a:t>ng </a:t>
            </a:r>
            <a:r>
              <a:rPr lang="vi-VN" sz="1800" dirty="0"/>
              <a:t>vải hoa phù hợp với trang phục may </a:t>
            </a:r>
            <a:r>
              <a:rPr lang="vi-VN" sz="1800" dirty="0" smtClean="0"/>
              <a:t>b</a:t>
            </a:r>
            <a:r>
              <a:rPr lang="en-US" sz="1800" dirty="0" smtClean="0"/>
              <a:t>ằ</a:t>
            </a:r>
            <a:r>
              <a:rPr lang="vi-VN" sz="1800" dirty="0" smtClean="0"/>
              <a:t>ng </a:t>
            </a:r>
            <a:r>
              <a:rPr lang="vi-VN" sz="1800" dirty="0"/>
              <a:t>vải trơn có màu trùng với một trong những màu </a:t>
            </a:r>
            <a:r>
              <a:rPr lang="vi-VN" sz="1800" dirty="0" smtClean="0"/>
              <a:t>ch</a:t>
            </a:r>
            <a:r>
              <a:rPr lang="en-US" sz="1800" dirty="0"/>
              <a:t>í</a:t>
            </a:r>
            <a:r>
              <a:rPr lang="vi-VN" sz="1800" dirty="0" smtClean="0"/>
              <a:t>nh </a:t>
            </a:r>
            <a:r>
              <a:rPr lang="vi-VN" sz="1800" dirty="0"/>
              <a:t>của vải hoa.</a:t>
            </a:r>
          </a:p>
          <a:p>
            <a:pPr marL="285750" indent="-285750" algn="just">
              <a:lnSpc>
                <a:spcPct val="150000"/>
              </a:lnSpc>
              <a:buFont typeface="Wingdings" panose="05000000000000000000" pitchFamily="2" charset="2"/>
              <a:buChar char="§"/>
            </a:pPr>
            <a:r>
              <a:rPr lang="en-US" sz="1800" dirty="0" smtClean="0"/>
              <a:t>C</a:t>
            </a:r>
            <a:r>
              <a:rPr lang="vi-VN" sz="1800" dirty="0" smtClean="0"/>
              <a:t>ác </a:t>
            </a:r>
            <a:r>
              <a:rPr lang="vi-VN" sz="1800" dirty="0"/>
              <a:t>vật dụng như: mũ, khăn quàng, giày dép, thắt lưng.... cũng cần hài hoà về màu sắc và kiểu dáng với quần áo.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18" y="840050"/>
            <a:ext cx="1916131" cy="19161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544" y="2979506"/>
            <a:ext cx="1690415" cy="16904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2592">
            <a:off x="6864318" y="3314492"/>
            <a:ext cx="1167401" cy="1167401"/>
          </a:xfrm>
          <a:prstGeom prst="rect">
            <a:avLst/>
          </a:prstGeom>
        </p:spPr>
      </p:pic>
    </p:spTree>
    <p:extLst>
      <p:ext uri="{BB962C8B-B14F-4D97-AF65-F5344CB8AC3E}">
        <p14:creationId xmlns:p14="http://schemas.microsoft.com/office/powerpoint/2010/main" val="32397989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5"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par>
                                <p:cTn id="15" presetID="5"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98" name="Google Shape;1198;p48"/>
          <p:cNvGrpSpPr/>
          <p:nvPr/>
        </p:nvGrpSpPr>
        <p:grpSpPr>
          <a:xfrm>
            <a:off x="0" y="4068565"/>
            <a:ext cx="869020" cy="923201"/>
            <a:chOff x="7108696" y="3152378"/>
            <a:chExt cx="1293596" cy="1253762"/>
          </a:xfrm>
        </p:grpSpPr>
        <p:sp>
          <p:nvSpPr>
            <p:cNvPr id="1199" name="Google Shape;1199;p48"/>
            <p:cNvSpPr/>
            <p:nvPr/>
          </p:nvSpPr>
          <p:spPr>
            <a:xfrm rot="-7278582">
              <a:off x="7187831" y="3348448"/>
              <a:ext cx="823371" cy="648165"/>
            </a:xfrm>
            <a:custGeom>
              <a:avLst/>
              <a:gdLst/>
              <a:ahLst/>
              <a:cxnLst/>
              <a:rect l="l" t="t" r="r" b="b"/>
              <a:pathLst>
                <a:path w="14622" h="11511" extrusionOk="0">
                  <a:moveTo>
                    <a:pt x="7446" y="3346"/>
                  </a:moveTo>
                  <a:cubicBezTo>
                    <a:pt x="7468" y="3346"/>
                    <a:pt x="7491" y="3346"/>
                    <a:pt x="7513" y="3347"/>
                  </a:cubicBezTo>
                  <a:cubicBezTo>
                    <a:pt x="7775" y="3347"/>
                    <a:pt x="8037" y="3395"/>
                    <a:pt x="8275" y="3466"/>
                  </a:cubicBezTo>
                  <a:cubicBezTo>
                    <a:pt x="8537" y="3549"/>
                    <a:pt x="8775" y="3645"/>
                    <a:pt x="9013" y="3764"/>
                  </a:cubicBezTo>
                  <a:cubicBezTo>
                    <a:pt x="9187" y="3859"/>
                    <a:pt x="9354" y="3961"/>
                    <a:pt x="9519" y="4069"/>
                  </a:cubicBezTo>
                  <a:lnTo>
                    <a:pt x="9519" y="4069"/>
                  </a:lnTo>
                  <a:cubicBezTo>
                    <a:pt x="9563" y="5116"/>
                    <a:pt x="9793" y="6142"/>
                    <a:pt x="9906" y="7169"/>
                  </a:cubicBezTo>
                  <a:cubicBezTo>
                    <a:pt x="9942" y="7431"/>
                    <a:pt x="9954" y="7705"/>
                    <a:pt x="9942" y="7967"/>
                  </a:cubicBezTo>
                  <a:cubicBezTo>
                    <a:pt x="9942" y="8229"/>
                    <a:pt x="9906" y="8491"/>
                    <a:pt x="9835" y="8741"/>
                  </a:cubicBezTo>
                  <a:cubicBezTo>
                    <a:pt x="9763" y="8979"/>
                    <a:pt x="9620" y="9205"/>
                    <a:pt x="9442" y="9372"/>
                  </a:cubicBezTo>
                  <a:lnTo>
                    <a:pt x="9370" y="9431"/>
                  </a:lnTo>
                  <a:lnTo>
                    <a:pt x="9287" y="9491"/>
                  </a:lnTo>
                  <a:cubicBezTo>
                    <a:pt x="9239" y="9526"/>
                    <a:pt x="9180" y="9562"/>
                    <a:pt x="9132" y="9586"/>
                  </a:cubicBezTo>
                  <a:cubicBezTo>
                    <a:pt x="9073" y="9610"/>
                    <a:pt x="9013" y="9657"/>
                    <a:pt x="8954" y="9669"/>
                  </a:cubicBezTo>
                  <a:cubicBezTo>
                    <a:pt x="8894" y="9681"/>
                    <a:pt x="8847" y="9705"/>
                    <a:pt x="8787" y="9717"/>
                  </a:cubicBezTo>
                  <a:cubicBezTo>
                    <a:pt x="8682" y="9736"/>
                    <a:pt x="8579" y="9745"/>
                    <a:pt x="8478" y="9745"/>
                  </a:cubicBezTo>
                  <a:cubicBezTo>
                    <a:pt x="8325" y="9745"/>
                    <a:pt x="8175" y="9724"/>
                    <a:pt x="8025" y="9681"/>
                  </a:cubicBezTo>
                  <a:cubicBezTo>
                    <a:pt x="7775" y="9622"/>
                    <a:pt x="7525" y="9514"/>
                    <a:pt x="7299" y="9383"/>
                  </a:cubicBezTo>
                  <a:cubicBezTo>
                    <a:pt x="6834" y="9133"/>
                    <a:pt x="6430" y="8776"/>
                    <a:pt x="6108" y="8360"/>
                  </a:cubicBezTo>
                  <a:cubicBezTo>
                    <a:pt x="5489" y="7502"/>
                    <a:pt x="5298" y="6371"/>
                    <a:pt x="5501" y="5335"/>
                  </a:cubicBezTo>
                  <a:cubicBezTo>
                    <a:pt x="5548" y="5073"/>
                    <a:pt x="5632" y="4823"/>
                    <a:pt x="5727" y="4585"/>
                  </a:cubicBezTo>
                  <a:cubicBezTo>
                    <a:pt x="5834" y="4347"/>
                    <a:pt x="5977" y="4133"/>
                    <a:pt x="6156" y="3942"/>
                  </a:cubicBezTo>
                  <a:cubicBezTo>
                    <a:pt x="6239" y="3847"/>
                    <a:pt x="6334" y="3752"/>
                    <a:pt x="6441" y="3680"/>
                  </a:cubicBezTo>
                  <a:cubicBezTo>
                    <a:pt x="6489" y="3645"/>
                    <a:pt x="6549" y="3609"/>
                    <a:pt x="6596" y="3585"/>
                  </a:cubicBezTo>
                  <a:lnTo>
                    <a:pt x="6680" y="3526"/>
                  </a:lnTo>
                  <a:lnTo>
                    <a:pt x="6763" y="3490"/>
                  </a:lnTo>
                  <a:cubicBezTo>
                    <a:pt x="6981" y="3403"/>
                    <a:pt x="7209" y="3346"/>
                    <a:pt x="7446" y="3346"/>
                  </a:cubicBezTo>
                  <a:close/>
                  <a:moveTo>
                    <a:pt x="12290" y="1"/>
                  </a:moveTo>
                  <a:cubicBezTo>
                    <a:pt x="12210" y="1"/>
                    <a:pt x="12130" y="5"/>
                    <a:pt x="12049" y="13"/>
                  </a:cubicBezTo>
                  <a:cubicBezTo>
                    <a:pt x="11478" y="85"/>
                    <a:pt x="10954" y="359"/>
                    <a:pt x="10561" y="787"/>
                  </a:cubicBezTo>
                  <a:cubicBezTo>
                    <a:pt x="10168" y="1192"/>
                    <a:pt x="9870" y="1680"/>
                    <a:pt x="9704" y="2228"/>
                  </a:cubicBezTo>
                  <a:cubicBezTo>
                    <a:pt x="9574" y="2713"/>
                    <a:pt x="9504" y="3217"/>
                    <a:pt x="9509" y="3732"/>
                  </a:cubicBezTo>
                  <a:lnTo>
                    <a:pt x="9509" y="3732"/>
                  </a:lnTo>
                  <a:cubicBezTo>
                    <a:pt x="9390" y="3659"/>
                    <a:pt x="9269" y="3591"/>
                    <a:pt x="9144" y="3526"/>
                  </a:cubicBezTo>
                  <a:cubicBezTo>
                    <a:pt x="8894" y="3395"/>
                    <a:pt x="8632" y="3276"/>
                    <a:pt x="8358" y="3192"/>
                  </a:cubicBezTo>
                  <a:cubicBezTo>
                    <a:pt x="8085" y="3109"/>
                    <a:pt x="7799" y="3061"/>
                    <a:pt x="7513" y="3049"/>
                  </a:cubicBezTo>
                  <a:cubicBezTo>
                    <a:pt x="7499" y="3049"/>
                    <a:pt x="7486" y="3049"/>
                    <a:pt x="7472" y="3049"/>
                  </a:cubicBezTo>
                  <a:cubicBezTo>
                    <a:pt x="6892" y="3049"/>
                    <a:pt x="6337" y="3298"/>
                    <a:pt x="5941" y="3728"/>
                  </a:cubicBezTo>
                  <a:cubicBezTo>
                    <a:pt x="5751" y="3942"/>
                    <a:pt x="5584" y="4180"/>
                    <a:pt x="5465" y="4454"/>
                  </a:cubicBezTo>
                  <a:cubicBezTo>
                    <a:pt x="5346" y="4716"/>
                    <a:pt x="5263" y="4990"/>
                    <a:pt x="5215" y="5264"/>
                  </a:cubicBezTo>
                  <a:cubicBezTo>
                    <a:pt x="5108" y="5824"/>
                    <a:pt x="5108" y="6395"/>
                    <a:pt x="5215" y="6955"/>
                  </a:cubicBezTo>
                  <a:cubicBezTo>
                    <a:pt x="5310" y="7514"/>
                    <a:pt x="5548" y="8050"/>
                    <a:pt x="5882" y="8514"/>
                  </a:cubicBezTo>
                  <a:cubicBezTo>
                    <a:pt x="6227" y="8967"/>
                    <a:pt x="6656" y="9348"/>
                    <a:pt x="7168" y="9622"/>
                  </a:cubicBezTo>
                  <a:cubicBezTo>
                    <a:pt x="7418" y="9764"/>
                    <a:pt x="7680" y="9872"/>
                    <a:pt x="7965" y="9943"/>
                  </a:cubicBezTo>
                  <a:cubicBezTo>
                    <a:pt x="8137" y="9986"/>
                    <a:pt x="8313" y="10007"/>
                    <a:pt x="8488" y="10007"/>
                  </a:cubicBezTo>
                  <a:cubicBezTo>
                    <a:pt x="8604" y="10007"/>
                    <a:pt x="8720" y="9998"/>
                    <a:pt x="8835" y="9979"/>
                  </a:cubicBezTo>
                  <a:cubicBezTo>
                    <a:pt x="8906" y="9955"/>
                    <a:pt x="8989" y="9931"/>
                    <a:pt x="9061" y="9907"/>
                  </a:cubicBezTo>
                  <a:cubicBezTo>
                    <a:pt x="9120" y="9884"/>
                    <a:pt x="9192" y="9848"/>
                    <a:pt x="9251" y="9812"/>
                  </a:cubicBezTo>
                  <a:cubicBezTo>
                    <a:pt x="9323" y="9776"/>
                    <a:pt x="9382" y="9741"/>
                    <a:pt x="9442" y="9693"/>
                  </a:cubicBezTo>
                  <a:lnTo>
                    <a:pt x="9537" y="9634"/>
                  </a:lnTo>
                  <a:lnTo>
                    <a:pt x="9620" y="9562"/>
                  </a:lnTo>
                  <a:cubicBezTo>
                    <a:pt x="9835" y="9360"/>
                    <a:pt x="10001" y="9098"/>
                    <a:pt x="10085" y="8812"/>
                  </a:cubicBezTo>
                  <a:cubicBezTo>
                    <a:pt x="10168" y="8538"/>
                    <a:pt x="10204" y="8252"/>
                    <a:pt x="10204" y="7967"/>
                  </a:cubicBezTo>
                  <a:cubicBezTo>
                    <a:pt x="10216" y="7681"/>
                    <a:pt x="10192" y="7407"/>
                    <a:pt x="10156" y="7133"/>
                  </a:cubicBezTo>
                  <a:cubicBezTo>
                    <a:pt x="10051" y="6150"/>
                    <a:pt x="9832" y="5196"/>
                    <a:pt x="9760" y="4236"/>
                  </a:cubicBezTo>
                  <a:lnTo>
                    <a:pt x="9760" y="4236"/>
                  </a:lnTo>
                  <a:cubicBezTo>
                    <a:pt x="9943" y="4380"/>
                    <a:pt x="10126" y="4543"/>
                    <a:pt x="10299" y="4716"/>
                  </a:cubicBezTo>
                  <a:cubicBezTo>
                    <a:pt x="10668" y="5097"/>
                    <a:pt x="10966" y="5538"/>
                    <a:pt x="11192" y="6026"/>
                  </a:cubicBezTo>
                  <a:cubicBezTo>
                    <a:pt x="11430" y="6502"/>
                    <a:pt x="11573" y="7026"/>
                    <a:pt x="11633" y="7562"/>
                  </a:cubicBezTo>
                  <a:cubicBezTo>
                    <a:pt x="11680" y="8086"/>
                    <a:pt x="11609" y="8610"/>
                    <a:pt x="11418" y="9110"/>
                  </a:cubicBezTo>
                  <a:cubicBezTo>
                    <a:pt x="11216" y="9598"/>
                    <a:pt x="10882" y="10026"/>
                    <a:pt x="10466" y="10348"/>
                  </a:cubicBezTo>
                  <a:cubicBezTo>
                    <a:pt x="10037" y="10669"/>
                    <a:pt x="9549" y="10907"/>
                    <a:pt x="9025" y="11050"/>
                  </a:cubicBezTo>
                  <a:cubicBezTo>
                    <a:pt x="8513" y="11205"/>
                    <a:pt x="7977" y="11288"/>
                    <a:pt x="7430" y="11312"/>
                  </a:cubicBezTo>
                  <a:cubicBezTo>
                    <a:pt x="7286" y="11320"/>
                    <a:pt x="7143" y="11324"/>
                    <a:pt x="6999" y="11324"/>
                  </a:cubicBezTo>
                  <a:cubicBezTo>
                    <a:pt x="6060" y="11324"/>
                    <a:pt x="5127" y="11156"/>
                    <a:pt x="4239" y="10836"/>
                  </a:cubicBezTo>
                  <a:cubicBezTo>
                    <a:pt x="3727" y="10634"/>
                    <a:pt x="3251" y="10384"/>
                    <a:pt x="2810" y="10062"/>
                  </a:cubicBezTo>
                  <a:cubicBezTo>
                    <a:pt x="2370" y="9741"/>
                    <a:pt x="1965" y="9372"/>
                    <a:pt x="1608" y="8967"/>
                  </a:cubicBezTo>
                  <a:cubicBezTo>
                    <a:pt x="1250" y="8550"/>
                    <a:pt x="941" y="8098"/>
                    <a:pt x="667" y="7621"/>
                  </a:cubicBezTo>
                  <a:cubicBezTo>
                    <a:pt x="405" y="7145"/>
                    <a:pt x="179" y="6645"/>
                    <a:pt x="0" y="6121"/>
                  </a:cubicBezTo>
                  <a:lnTo>
                    <a:pt x="0" y="6121"/>
                  </a:lnTo>
                  <a:cubicBezTo>
                    <a:pt x="334" y="7181"/>
                    <a:pt x="857" y="8169"/>
                    <a:pt x="1560" y="9014"/>
                  </a:cubicBezTo>
                  <a:cubicBezTo>
                    <a:pt x="1905" y="9443"/>
                    <a:pt x="2310" y="9824"/>
                    <a:pt x="2751" y="10157"/>
                  </a:cubicBezTo>
                  <a:cubicBezTo>
                    <a:pt x="3191" y="10491"/>
                    <a:pt x="3679" y="10765"/>
                    <a:pt x="4191" y="10979"/>
                  </a:cubicBezTo>
                  <a:cubicBezTo>
                    <a:pt x="5118" y="11330"/>
                    <a:pt x="6101" y="11510"/>
                    <a:pt x="7100" y="11510"/>
                  </a:cubicBezTo>
                  <a:cubicBezTo>
                    <a:pt x="7217" y="11510"/>
                    <a:pt x="7335" y="11508"/>
                    <a:pt x="7453" y="11503"/>
                  </a:cubicBezTo>
                  <a:cubicBezTo>
                    <a:pt x="8013" y="11491"/>
                    <a:pt x="8561" y="11408"/>
                    <a:pt x="9097" y="11253"/>
                  </a:cubicBezTo>
                  <a:cubicBezTo>
                    <a:pt x="9644" y="11110"/>
                    <a:pt x="10156" y="10860"/>
                    <a:pt x="10609" y="10538"/>
                  </a:cubicBezTo>
                  <a:cubicBezTo>
                    <a:pt x="11073" y="10193"/>
                    <a:pt x="11430" y="9741"/>
                    <a:pt x="11656" y="9205"/>
                  </a:cubicBezTo>
                  <a:cubicBezTo>
                    <a:pt x="11859" y="8681"/>
                    <a:pt x="11942" y="8110"/>
                    <a:pt x="11895" y="7538"/>
                  </a:cubicBezTo>
                  <a:cubicBezTo>
                    <a:pt x="11835" y="6978"/>
                    <a:pt x="11680" y="6431"/>
                    <a:pt x="11442" y="5919"/>
                  </a:cubicBezTo>
                  <a:cubicBezTo>
                    <a:pt x="11204" y="5407"/>
                    <a:pt x="10882" y="4931"/>
                    <a:pt x="10501" y="4526"/>
                  </a:cubicBezTo>
                  <a:cubicBezTo>
                    <a:pt x="10299" y="4323"/>
                    <a:pt x="10085" y="4133"/>
                    <a:pt x="9859" y="3966"/>
                  </a:cubicBezTo>
                  <a:cubicBezTo>
                    <a:pt x="9819" y="3937"/>
                    <a:pt x="9780" y="3909"/>
                    <a:pt x="9740" y="3882"/>
                  </a:cubicBezTo>
                  <a:lnTo>
                    <a:pt x="9740" y="3882"/>
                  </a:lnTo>
                  <a:cubicBezTo>
                    <a:pt x="9740" y="3878"/>
                    <a:pt x="9740" y="3874"/>
                    <a:pt x="9739" y="3871"/>
                  </a:cubicBezTo>
                  <a:cubicBezTo>
                    <a:pt x="9716" y="3335"/>
                    <a:pt x="9763" y="2799"/>
                    <a:pt x="9906" y="2275"/>
                  </a:cubicBezTo>
                  <a:cubicBezTo>
                    <a:pt x="10049" y="1763"/>
                    <a:pt x="10323" y="1299"/>
                    <a:pt x="10692" y="906"/>
                  </a:cubicBezTo>
                  <a:cubicBezTo>
                    <a:pt x="11049" y="513"/>
                    <a:pt x="11537" y="251"/>
                    <a:pt x="12061" y="168"/>
                  </a:cubicBezTo>
                  <a:cubicBezTo>
                    <a:pt x="12145" y="159"/>
                    <a:pt x="12229" y="154"/>
                    <a:pt x="12312" y="154"/>
                  </a:cubicBezTo>
                  <a:cubicBezTo>
                    <a:pt x="12762" y="154"/>
                    <a:pt x="13200" y="290"/>
                    <a:pt x="13561" y="561"/>
                  </a:cubicBezTo>
                  <a:cubicBezTo>
                    <a:pt x="14002" y="859"/>
                    <a:pt x="14323" y="1323"/>
                    <a:pt x="14454" y="1847"/>
                  </a:cubicBezTo>
                  <a:cubicBezTo>
                    <a:pt x="14514" y="2109"/>
                    <a:pt x="14514" y="2371"/>
                    <a:pt x="14466" y="2633"/>
                  </a:cubicBezTo>
                  <a:cubicBezTo>
                    <a:pt x="14454" y="2704"/>
                    <a:pt x="14442" y="2764"/>
                    <a:pt x="14419" y="2835"/>
                  </a:cubicBezTo>
                  <a:cubicBezTo>
                    <a:pt x="14395" y="2895"/>
                    <a:pt x="14371" y="2954"/>
                    <a:pt x="14347" y="3026"/>
                  </a:cubicBezTo>
                  <a:cubicBezTo>
                    <a:pt x="14300" y="3145"/>
                    <a:pt x="14204" y="3240"/>
                    <a:pt x="14097" y="3323"/>
                  </a:cubicBezTo>
                  <a:cubicBezTo>
                    <a:pt x="13883" y="3466"/>
                    <a:pt x="13621" y="3561"/>
                    <a:pt x="13359" y="3585"/>
                  </a:cubicBezTo>
                  <a:cubicBezTo>
                    <a:pt x="13274" y="3596"/>
                    <a:pt x="13189" y="3602"/>
                    <a:pt x="13105" y="3602"/>
                  </a:cubicBezTo>
                  <a:cubicBezTo>
                    <a:pt x="12917" y="3602"/>
                    <a:pt x="12730" y="3575"/>
                    <a:pt x="12549" y="3526"/>
                  </a:cubicBezTo>
                  <a:cubicBezTo>
                    <a:pt x="12287" y="3454"/>
                    <a:pt x="12049" y="3311"/>
                    <a:pt x="11859" y="3109"/>
                  </a:cubicBezTo>
                  <a:cubicBezTo>
                    <a:pt x="11775" y="3014"/>
                    <a:pt x="11704" y="2895"/>
                    <a:pt x="11644" y="2764"/>
                  </a:cubicBezTo>
                  <a:cubicBezTo>
                    <a:pt x="11586" y="2646"/>
                    <a:pt x="11550" y="2516"/>
                    <a:pt x="11538" y="2375"/>
                  </a:cubicBezTo>
                  <a:lnTo>
                    <a:pt x="11538" y="2375"/>
                  </a:lnTo>
                  <a:cubicBezTo>
                    <a:pt x="11550" y="2516"/>
                    <a:pt x="11585" y="2646"/>
                    <a:pt x="11633" y="2776"/>
                  </a:cubicBezTo>
                  <a:cubicBezTo>
                    <a:pt x="11680" y="2895"/>
                    <a:pt x="11764" y="3014"/>
                    <a:pt x="11847" y="3121"/>
                  </a:cubicBezTo>
                  <a:cubicBezTo>
                    <a:pt x="12037" y="3335"/>
                    <a:pt x="12276" y="3490"/>
                    <a:pt x="12537" y="3573"/>
                  </a:cubicBezTo>
                  <a:cubicBezTo>
                    <a:pt x="12736" y="3636"/>
                    <a:pt x="12948" y="3665"/>
                    <a:pt x="13158" y="3665"/>
                  </a:cubicBezTo>
                  <a:cubicBezTo>
                    <a:pt x="13225" y="3665"/>
                    <a:pt x="13293" y="3662"/>
                    <a:pt x="13359" y="3657"/>
                  </a:cubicBezTo>
                  <a:cubicBezTo>
                    <a:pt x="13645" y="3633"/>
                    <a:pt x="13919" y="3538"/>
                    <a:pt x="14157" y="3383"/>
                  </a:cubicBezTo>
                  <a:cubicBezTo>
                    <a:pt x="14276" y="3311"/>
                    <a:pt x="14371" y="3192"/>
                    <a:pt x="14431" y="3061"/>
                  </a:cubicBezTo>
                  <a:cubicBezTo>
                    <a:pt x="14454" y="3002"/>
                    <a:pt x="14490" y="2930"/>
                    <a:pt x="14514" y="2871"/>
                  </a:cubicBezTo>
                  <a:cubicBezTo>
                    <a:pt x="14526" y="2799"/>
                    <a:pt x="14550" y="2728"/>
                    <a:pt x="14562" y="2668"/>
                  </a:cubicBezTo>
                  <a:cubicBezTo>
                    <a:pt x="14621" y="2383"/>
                    <a:pt x="14621" y="2097"/>
                    <a:pt x="14562" y="1823"/>
                  </a:cubicBezTo>
                  <a:cubicBezTo>
                    <a:pt x="14442" y="1275"/>
                    <a:pt x="14121" y="775"/>
                    <a:pt x="13657" y="442"/>
                  </a:cubicBezTo>
                  <a:cubicBezTo>
                    <a:pt x="13258" y="155"/>
                    <a:pt x="12779" y="1"/>
                    <a:pt x="12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48"/>
            <p:cNvGrpSpPr/>
            <p:nvPr/>
          </p:nvGrpSpPr>
          <p:grpSpPr>
            <a:xfrm>
              <a:off x="7428925" y="3223876"/>
              <a:ext cx="973367" cy="1182264"/>
              <a:chOff x="925175" y="2915601"/>
              <a:chExt cx="973367" cy="1182264"/>
            </a:xfrm>
          </p:grpSpPr>
          <p:sp>
            <p:nvSpPr>
              <p:cNvPr id="1201" name="Google Shape;1201;p48"/>
              <p:cNvSpPr/>
              <p:nvPr/>
            </p:nvSpPr>
            <p:spPr>
              <a:xfrm rot="1957181">
                <a:off x="1434156" y="3095541"/>
                <a:ext cx="435729" cy="71934"/>
              </a:xfrm>
              <a:custGeom>
                <a:avLst/>
                <a:gdLst/>
                <a:ahLst/>
                <a:cxnLst/>
                <a:rect l="l" t="t" r="r" b="b"/>
                <a:pathLst>
                  <a:path w="13205" h="2180" extrusionOk="0">
                    <a:moveTo>
                      <a:pt x="1" y="1"/>
                    </a:moveTo>
                    <a:lnTo>
                      <a:pt x="1894" y="2179"/>
                    </a:lnTo>
                    <a:lnTo>
                      <a:pt x="11324" y="2179"/>
                    </a:lnTo>
                    <a:lnTo>
                      <a:pt x="13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8"/>
              <p:cNvSpPr/>
              <p:nvPr/>
            </p:nvSpPr>
            <p:spPr>
              <a:xfrm rot="1957181">
                <a:off x="1464341" y="3044651"/>
                <a:ext cx="435729" cy="79391"/>
              </a:xfrm>
              <a:custGeom>
                <a:avLst/>
                <a:gdLst/>
                <a:ahLst/>
                <a:cxnLst/>
                <a:rect l="l" t="t" r="r" b="b"/>
                <a:pathLst>
                  <a:path w="13205" h="2406" extrusionOk="0">
                    <a:moveTo>
                      <a:pt x="1" y="1"/>
                    </a:moveTo>
                    <a:lnTo>
                      <a:pt x="1" y="1811"/>
                    </a:lnTo>
                    <a:cubicBezTo>
                      <a:pt x="1" y="1811"/>
                      <a:pt x="2239" y="2406"/>
                      <a:pt x="6609" y="2406"/>
                    </a:cubicBezTo>
                    <a:cubicBezTo>
                      <a:pt x="10979" y="2406"/>
                      <a:pt x="13205" y="1811"/>
                      <a:pt x="13205" y="1811"/>
                    </a:cubicBezTo>
                    <a:lnTo>
                      <a:pt x="13205" y="1"/>
                    </a:lnTo>
                    <a:cubicBezTo>
                      <a:pt x="13205" y="1"/>
                      <a:pt x="11586" y="596"/>
                      <a:pt x="6633" y="596"/>
                    </a:cubicBezTo>
                    <a:cubicBezTo>
                      <a:pt x="1680" y="596"/>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8"/>
              <p:cNvSpPr/>
              <p:nvPr/>
            </p:nvSpPr>
            <p:spPr>
              <a:xfrm rot="1957181">
                <a:off x="1485091" y="3029506"/>
                <a:ext cx="435729" cy="44843"/>
              </a:xfrm>
              <a:custGeom>
                <a:avLst/>
                <a:gdLst/>
                <a:ahLst/>
                <a:cxnLst/>
                <a:rect l="l" t="t" r="r" b="b"/>
                <a:pathLst>
                  <a:path w="13205" h="1359" extrusionOk="0">
                    <a:moveTo>
                      <a:pt x="6609" y="465"/>
                    </a:moveTo>
                    <a:cubicBezTo>
                      <a:pt x="7728" y="465"/>
                      <a:pt x="8645" y="561"/>
                      <a:pt x="8645" y="680"/>
                    </a:cubicBezTo>
                    <a:cubicBezTo>
                      <a:pt x="8645" y="799"/>
                      <a:pt x="7740" y="894"/>
                      <a:pt x="6609" y="894"/>
                    </a:cubicBezTo>
                    <a:cubicBezTo>
                      <a:pt x="5478" y="894"/>
                      <a:pt x="4561" y="799"/>
                      <a:pt x="4561" y="680"/>
                    </a:cubicBezTo>
                    <a:cubicBezTo>
                      <a:pt x="4561" y="561"/>
                      <a:pt x="5478" y="465"/>
                      <a:pt x="6609" y="465"/>
                    </a:cubicBezTo>
                    <a:close/>
                    <a:moveTo>
                      <a:pt x="6609" y="1"/>
                    </a:moveTo>
                    <a:cubicBezTo>
                      <a:pt x="2954" y="1"/>
                      <a:pt x="1" y="299"/>
                      <a:pt x="1" y="680"/>
                    </a:cubicBezTo>
                    <a:cubicBezTo>
                      <a:pt x="1" y="1061"/>
                      <a:pt x="2954" y="1358"/>
                      <a:pt x="6609" y="1358"/>
                    </a:cubicBezTo>
                    <a:cubicBezTo>
                      <a:pt x="10252" y="1358"/>
                      <a:pt x="13205" y="1061"/>
                      <a:pt x="13205" y="680"/>
                    </a:cubicBezTo>
                    <a:cubicBezTo>
                      <a:pt x="13205" y="299"/>
                      <a:pt x="10252"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8"/>
              <p:cNvSpPr/>
              <p:nvPr/>
            </p:nvSpPr>
            <p:spPr>
              <a:xfrm rot="1957181">
                <a:off x="953931" y="3845656"/>
                <a:ext cx="435729" cy="72297"/>
              </a:xfrm>
              <a:custGeom>
                <a:avLst/>
                <a:gdLst/>
                <a:ahLst/>
                <a:cxnLst/>
                <a:rect l="l" t="t" r="r" b="b"/>
                <a:pathLst>
                  <a:path w="13205" h="2191" extrusionOk="0">
                    <a:moveTo>
                      <a:pt x="1894" y="0"/>
                    </a:moveTo>
                    <a:lnTo>
                      <a:pt x="1" y="2191"/>
                    </a:lnTo>
                    <a:lnTo>
                      <a:pt x="13205" y="2191"/>
                    </a:lnTo>
                    <a:lnTo>
                      <a:pt x="11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8"/>
              <p:cNvSpPr/>
              <p:nvPr/>
            </p:nvSpPr>
            <p:spPr>
              <a:xfrm rot="1957181">
                <a:off x="923647" y="3889424"/>
                <a:ext cx="435729" cy="79391"/>
              </a:xfrm>
              <a:custGeom>
                <a:avLst/>
                <a:gdLst/>
                <a:ahLst/>
                <a:cxnLst/>
                <a:rect l="l" t="t" r="r" b="b"/>
                <a:pathLst>
                  <a:path w="13205" h="2406" extrusionOk="0">
                    <a:moveTo>
                      <a:pt x="6609" y="0"/>
                    </a:moveTo>
                    <a:cubicBezTo>
                      <a:pt x="2239" y="0"/>
                      <a:pt x="1" y="596"/>
                      <a:pt x="1" y="596"/>
                    </a:cubicBezTo>
                    <a:lnTo>
                      <a:pt x="13" y="2405"/>
                    </a:lnTo>
                    <a:cubicBezTo>
                      <a:pt x="13" y="2405"/>
                      <a:pt x="1632" y="1810"/>
                      <a:pt x="6585" y="1810"/>
                    </a:cubicBezTo>
                    <a:cubicBezTo>
                      <a:pt x="11538" y="1810"/>
                      <a:pt x="13205" y="2405"/>
                      <a:pt x="13205" y="2405"/>
                    </a:cubicBezTo>
                    <a:lnTo>
                      <a:pt x="13205" y="596"/>
                    </a:lnTo>
                    <a:cubicBezTo>
                      <a:pt x="13205" y="596"/>
                      <a:pt x="10979" y="0"/>
                      <a:pt x="6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8"/>
              <p:cNvSpPr/>
              <p:nvPr/>
            </p:nvSpPr>
            <p:spPr>
              <a:xfrm rot="1957181">
                <a:off x="902995" y="3938781"/>
                <a:ext cx="435729" cy="45206"/>
              </a:xfrm>
              <a:custGeom>
                <a:avLst/>
                <a:gdLst/>
                <a:ahLst/>
                <a:cxnLst/>
                <a:rect l="l" t="t" r="r" b="b"/>
                <a:pathLst>
                  <a:path w="13205" h="1370" extrusionOk="0">
                    <a:moveTo>
                      <a:pt x="6609" y="476"/>
                    </a:moveTo>
                    <a:cubicBezTo>
                      <a:pt x="7728" y="476"/>
                      <a:pt x="8645" y="572"/>
                      <a:pt x="8645" y="691"/>
                    </a:cubicBezTo>
                    <a:cubicBezTo>
                      <a:pt x="8645" y="798"/>
                      <a:pt x="7728" y="893"/>
                      <a:pt x="6609" y="893"/>
                    </a:cubicBezTo>
                    <a:cubicBezTo>
                      <a:pt x="5478" y="893"/>
                      <a:pt x="4561" y="798"/>
                      <a:pt x="4561" y="691"/>
                    </a:cubicBezTo>
                    <a:cubicBezTo>
                      <a:pt x="4561" y="572"/>
                      <a:pt x="5478" y="476"/>
                      <a:pt x="6609" y="476"/>
                    </a:cubicBezTo>
                    <a:close/>
                    <a:moveTo>
                      <a:pt x="6609" y="0"/>
                    </a:moveTo>
                    <a:cubicBezTo>
                      <a:pt x="2954" y="0"/>
                      <a:pt x="1" y="298"/>
                      <a:pt x="1" y="691"/>
                    </a:cubicBezTo>
                    <a:cubicBezTo>
                      <a:pt x="1" y="1072"/>
                      <a:pt x="2966" y="1369"/>
                      <a:pt x="6609" y="1369"/>
                    </a:cubicBezTo>
                    <a:cubicBezTo>
                      <a:pt x="10252" y="1369"/>
                      <a:pt x="13205" y="1060"/>
                      <a:pt x="13205" y="691"/>
                    </a:cubicBezTo>
                    <a:cubicBezTo>
                      <a:pt x="13205" y="310"/>
                      <a:pt x="10252" y="0"/>
                      <a:pt x="6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8"/>
              <p:cNvSpPr/>
              <p:nvPr/>
            </p:nvSpPr>
            <p:spPr>
              <a:xfrm rot="1957181">
                <a:off x="1256565" y="3097315"/>
                <a:ext cx="311164" cy="818761"/>
              </a:xfrm>
              <a:custGeom>
                <a:avLst/>
                <a:gdLst/>
                <a:ahLst/>
                <a:cxnLst/>
                <a:rect l="l" t="t" r="r" b="b"/>
                <a:pathLst>
                  <a:path w="9430" h="24813" extrusionOk="0">
                    <a:moveTo>
                      <a:pt x="0" y="0"/>
                    </a:moveTo>
                    <a:lnTo>
                      <a:pt x="0" y="24813"/>
                    </a:lnTo>
                    <a:lnTo>
                      <a:pt x="9430" y="24813"/>
                    </a:lnTo>
                    <a:lnTo>
                      <a:pt x="94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8"/>
              <p:cNvSpPr/>
              <p:nvPr/>
            </p:nvSpPr>
            <p:spPr>
              <a:xfrm rot="1957181">
                <a:off x="1452089" y="3182425"/>
                <a:ext cx="311164" cy="36066"/>
              </a:xfrm>
              <a:custGeom>
                <a:avLst/>
                <a:gdLst/>
                <a:ahLst/>
                <a:cxnLst/>
                <a:rect l="l" t="t" r="r" b="b"/>
                <a:pathLst>
                  <a:path w="9430" h="1093" extrusionOk="0">
                    <a:moveTo>
                      <a:pt x="4268" y="1"/>
                    </a:moveTo>
                    <a:cubicBezTo>
                      <a:pt x="1496" y="1"/>
                      <a:pt x="24" y="525"/>
                      <a:pt x="0" y="533"/>
                    </a:cubicBezTo>
                    <a:lnTo>
                      <a:pt x="36" y="1092"/>
                    </a:lnTo>
                    <a:cubicBezTo>
                      <a:pt x="60" y="1084"/>
                      <a:pt x="1521" y="571"/>
                      <a:pt x="4279" y="571"/>
                    </a:cubicBezTo>
                    <a:cubicBezTo>
                      <a:pt x="5669" y="571"/>
                      <a:pt x="7388" y="701"/>
                      <a:pt x="9418" y="1092"/>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8"/>
              <p:cNvSpPr/>
              <p:nvPr/>
            </p:nvSpPr>
            <p:spPr>
              <a:xfrm rot="1957181">
                <a:off x="1431598" y="3214341"/>
                <a:ext cx="311164" cy="36264"/>
              </a:xfrm>
              <a:custGeom>
                <a:avLst/>
                <a:gdLst/>
                <a:ahLst/>
                <a:cxnLst/>
                <a:rect l="l" t="t" r="r" b="b"/>
                <a:pathLst>
                  <a:path w="9430" h="1099" extrusionOk="0">
                    <a:moveTo>
                      <a:pt x="4268" y="0"/>
                    </a:moveTo>
                    <a:cubicBezTo>
                      <a:pt x="1495" y="0"/>
                      <a:pt x="24" y="519"/>
                      <a:pt x="0" y="527"/>
                    </a:cubicBezTo>
                    <a:lnTo>
                      <a:pt x="36" y="1098"/>
                    </a:lnTo>
                    <a:cubicBezTo>
                      <a:pt x="60" y="1082"/>
                      <a:pt x="1513" y="569"/>
                      <a:pt x="4258" y="569"/>
                    </a:cubicBezTo>
                    <a:cubicBezTo>
                      <a:pt x="5651" y="569"/>
                      <a:pt x="7377" y="701"/>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8"/>
              <p:cNvSpPr/>
              <p:nvPr/>
            </p:nvSpPr>
            <p:spPr>
              <a:xfrm rot="1957181">
                <a:off x="1411320" y="3245924"/>
                <a:ext cx="311164" cy="36462"/>
              </a:xfrm>
              <a:custGeom>
                <a:avLst/>
                <a:gdLst/>
                <a:ahLst/>
                <a:cxnLst/>
                <a:rect l="l" t="t" r="r" b="b"/>
                <a:pathLst>
                  <a:path w="9430" h="1105" extrusionOk="0">
                    <a:moveTo>
                      <a:pt x="4268" y="1"/>
                    </a:moveTo>
                    <a:cubicBezTo>
                      <a:pt x="1496" y="1"/>
                      <a:pt x="24" y="525"/>
                      <a:pt x="0" y="533"/>
                    </a:cubicBezTo>
                    <a:lnTo>
                      <a:pt x="36" y="1104"/>
                    </a:lnTo>
                    <a:cubicBezTo>
                      <a:pt x="60" y="1088"/>
                      <a:pt x="1513" y="575"/>
                      <a:pt x="4258" y="575"/>
                    </a:cubicBezTo>
                    <a:cubicBezTo>
                      <a:pt x="5651" y="575"/>
                      <a:pt x="7377" y="707"/>
                      <a:pt x="9418" y="1104"/>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8"/>
              <p:cNvSpPr/>
              <p:nvPr/>
            </p:nvSpPr>
            <p:spPr>
              <a:xfrm rot="1957181">
                <a:off x="1390935" y="3277872"/>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rot="1957181">
                <a:off x="1370657" y="3309455"/>
                <a:ext cx="311164" cy="36462"/>
              </a:xfrm>
              <a:custGeom>
                <a:avLst/>
                <a:gdLst/>
                <a:ahLst/>
                <a:cxnLst/>
                <a:rect l="l" t="t" r="r" b="b"/>
                <a:pathLst>
                  <a:path w="9430" h="1105" extrusionOk="0">
                    <a:moveTo>
                      <a:pt x="4268" y="1"/>
                    </a:moveTo>
                    <a:cubicBezTo>
                      <a:pt x="1496" y="1"/>
                      <a:pt x="24" y="525"/>
                      <a:pt x="0" y="533"/>
                    </a:cubicBezTo>
                    <a:lnTo>
                      <a:pt x="36" y="1104"/>
                    </a:lnTo>
                    <a:cubicBezTo>
                      <a:pt x="60" y="1096"/>
                      <a:pt x="1521" y="578"/>
                      <a:pt x="4279" y="578"/>
                    </a:cubicBezTo>
                    <a:cubicBezTo>
                      <a:pt x="5669" y="578"/>
                      <a:pt x="7388" y="709"/>
                      <a:pt x="9418" y="1104"/>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rot="1957181">
                <a:off x="1350272" y="3341403"/>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rot="1957181">
                <a:off x="1329941" y="3373169"/>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p:nvPr/>
            </p:nvSpPr>
            <p:spPr>
              <a:xfrm rot="1957181">
                <a:off x="1309556" y="3405117"/>
                <a:ext cx="311164" cy="36066"/>
              </a:xfrm>
              <a:custGeom>
                <a:avLst/>
                <a:gdLst/>
                <a:ahLst/>
                <a:cxnLst/>
                <a:rect l="l" t="t" r="r" b="b"/>
                <a:pathLst>
                  <a:path w="9430" h="1093" extrusionOk="0">
                    <a:moveTo>
                      <a:pt x="4268" y="1"/>
                    </a:moveTo>
                    <a:cubicBezTo>
                      <a:pt x="1496" y="1"/>
                      <a:pt x="24" y="525"/>
                      <a:pt x="0" y="532"/>
                    </a:cubicBezTo>
                    <a:lnTo>
                      <a:pt x="36" y="1092"/>
                    </a:lnTo>
                    <a:cubicBezTo>
                      <a:pt x="60" y="1084"/>
                      <a:pt x="1521" y="566"/>
                      <a:pt x="4279" y="566"/>
                    </a:cubicBezTo>
                    <a:cubicBezTo>
                      <a:pt x="5669" y="566"/>
                      <a:pt x="7388" y="697"/>
                      <a:pt x="9418" y="1092"/>
                    </a:cubicBezTo>
                    <a:lnTo>
                      <a:pt x="9430" y="532"/>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8"/>
              <p:cNvSpPr/>
              <p:nvPr/>
            </p:nvSpPr>
            <p:spPr>
              <a:xfrm rot="1957181">
                <a:off x="1060656" y="3794679"/>
                <a:ext cx="311164" cy="36165"/>
              </a:xfrm>
              <a:custGeom>
                <a:avLst/>
                <a:gdLst/>
                <a:ahLst/>
                <a:cxnLst/>
                <a:rect l="l" t="t" r="r" b="b"/>
                <a:pathLst>
                  <a:path w="9430" h="1096" extrusionOk="0">
                    <a:moveTo>
                      <a:pt x="24" y="0"/>
                    </a:moveTo>
                    <a:lnTo>
                      <a:pt x="0" y="572"/>
                    </a:lnTo>
                    <a:cubicBezTo>
                      <a:pt x="1703" y="917"/>
                      <a:pt x="3429" y="1084"/>
                      <a:pt x="5155" y="1096"/>
                    </a:cubicBezTo>
                    <a:cubicBezTo>
                      <a:pt x="7930" y="1096"/>
                      <a:pt x="9406" y="584"/>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8"/>
              <p:cNvSpPr/>
              <p:nvPr/>
            </p:nvSpPr>
            <p:spPr>
              <a:xfrm rot="1957181">
                <a:off x="1080988" y="3762913"/>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8"/>
              <p:cNvSpPr/>
              <p:nvPr/>
            </p:nvSpPr>
            <p:spPr>
              <a:xfrm rot="1957181">
                <a:off x="1101319" y="3731148"/>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8"/>
              <p:cNvSpPr/>
              <p:nvPr/>
            </p:nvSpPr>
            <p:spPr>
              <a:xfrm rot="1957181">
                <a:off x="1121651" y="3699382"/>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8"/>
              <p:cNvSpPr/>
              <p:nvPr/>
            </p:nvSpPr>
            <p:spPr>
              <a:xfrm rot="1957181">
                <a:off x="1142089" y="3667252"/>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8"/>
              <p:cNvSpPr/>
              <p:nvPr/>
            </p:nvSpPr>
            <p:spPr>
              <a:xfrm rot="1957181">
                <a:off x="1162313" y="3635851"/>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2"/>
                      <a:pt x="5155" y="522"/>
                    </a:cubicBezTo>
                    <a:cubicBezTo>
                      <a:pt x="3767" y="522"/>
                      <a:pt x="2050" y="391"/>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8"/>
              <p:cNvSpPr/>
              <p:nvPr/>
            </p:nvSpPr>
            <p:spPr>
              <a:xfrm rot="1957181">
                <a:off x="1182752" y="3603721"/>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8"/>
              <p:cNvSpPr/>
              <p:nvPr/>
            </p:nvSpPr>
            <p:spPr>
              <a:xfrm rot="1957181">
                <a:off x="1202976" y="3572320"/>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8"/>
              <p:cNvSpPr/>
              <p:nvPr/>
            </p:nvSpPr>
            <p:spPr>
              <a:xfrm rot="1957181">
                <a:off x="1224496" y="3542453"/>
                <a:ext cx="310801" cy="29896"/>
              </a:xfrm>
              <a:custGeom>
                <a:avLst/>
                <a:gdLst/>
                <a:ahLst/>
                <a:cxnLst/>
                <a:rect l="l" t="t" r="r" b="b"/>
                <a:pathLst>
                  <a:path w="9419" h="906" extrusionOk="0">
                    <a:moveTo>
                      <a:pt x="13" y="1"/>
                    </a:moveTo>
                    <a:lnTo>
                      <a:pt x="1" y="572"/>
                    </a:lnTo>
                    <a:cubicBezTo>
                      <a:pt x="49" y="572"/>
                      <a:pt x="3204" y="906"/>
                      <a:pt x="5966" y="906"/>
                    </a:cubicBezTo>
                    <a:cubicBezTo>
                      <a:pt x="7359" y="906"/>
                      <a:pt x="8669" y="822"/>
                      <a:pt x="9419" y="561"/>
                    </a:cubicBezTo>
                    <a:lnTo>
                      <a:pt x="9383" y="1"/>
                    </a:lnTo>
                    <a:cubicBezTo>
                      <a:pt x="8645" y="251"/>
                      <a:pt x="7366" y="334"/>
                      <a:pt x="5985" y="334"/>
                    </a:cubicBezTo>
                    <a:cubicBezTo>
                      <a:pt x="3225" y="334"/>
                      <a:pt x="60"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8"/>
              <p:cNvSpPr/>
              <p:nvPr/>
            </p:nvSpPr>
            <p:spPr>
              <a:xfrm rot="1957181">
                <a:off x="1286509" y="3444072"/>
                <a:ext cx="310405" cy="32766"/>
              </a:xfrm>
              <a:custGeom>
                <a:avLst/>
                <a:gdLst/>
                <a:ahLst/>
                <a:cxnLst/>
                <a:rect l="l" t="t" r="r" b="b"/>
                <a:pathLst>
                  <a:path w="9407" h="993" extrusionOk="0">
                    <a:moveTo>
                      <a:pt x="4979" y="1"/>
                    </a:moveTo>
                    <a:cubicBezTo>
                      <a:pt x="2215" y="1"/>
                      <a:pt x="33" y="413"/>
                      <a:pt x="1" y="421"/>
                    </a:cubicBezTo>
                    <a:lnTo>
                      <a:pt x="13" y="993"/>
                    </a:lnTo>
                    <a:cubicBezTo>
                      <a:pt x="45" y="993"/>
                      <a:pt x="2235" y="575"/>
                      <a:pt x="5005" y="575"/>
                    </a:cubicBezTo>
                    <a:cubicBezTo>
                      <a:pt x="6389" y="575"/>
                      <a:pt x="7919" y="679"/>
                      <a:pt x="9395" y="993"/>
                    </a:cubicBezTo>
                    <a:lnTo>
                      <a:pt x="9407" y="421"/>
                    </a:lnTo>
                    <a:cubicBezTo>
                      <a:pt x="7917" y="106"/>
                      <a:pt x="6374" y="1"/>
                      <a:pt x="49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8"/>
              <p:cNvSpPr/>
              <p:nvPr/>
            </p:nvSpPr>
            <p:spPr>
              <a:xfrm rot="1957181">
                <a:off x="1265190" y="3482115"/>
                <a:ext cx="310009" cy="24649"/>
              </a:xfrm>
              <a:custGeom>
                <a:avLst/>
                <a:gdLst/>
                <a:ahLst/>
                <a:cxnLst/>
                <a:rect l="l" t="t" r="r" b="b"/>
                <a:pathLst>
                  <a:path w="9395" h="747" extrusionOk="0">
                    <a:moveTo>
                      <a:pt x="5454" y="0"/>
                    </a:moveTo>
                    <a:cubicBezTo>
                      <a:pt x="2684" y="0"/>
                      <a:pt x="41" y="175"/>
                      <a:pt x="1" y="175"/>
                    </a:cubicBezTo>
                    <a:lnTo>
                      <a:pt x="1" y="746"/>
                    </a:lnTo>
                    <a:cubicBezTo>
                      <a:pt x="41" y="746"/>
                      <a:pt x="2684" y="577"/>
                      <a:pt x="5454" y="577"/>
                    </a:cubicBezTo>
                    <a:cubicBezTo>
                      <a:pt x="6839" y="577"/>
                      <a:pt x="8256" y="619"/>
                      <a:pt x="9395" y="746"/>
                    </a:cubicBezTo>
                    <a:lnTo>
                      <a:pt x="9395" y="175"/>
                    </a:lnTo>
                    <a:cubicBezTo>
                      <a:pt x="8256" y="44"/>
                      <a:pt x="6839" y="0"/>
                      <a:pt x="5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8"/>
              <p:cNvSpPr/>
              <p:nvPr/>
            </p:nvSpPr>
            <p:spPr>
              <a:xfrm rot="1957181">
                <a:off x="1244356" y="3515037"/>
                <a:ext cx="310009" cy="22438"/>
              </a:xfrm>
              <a:custGeom>
                <a:avLst/>
                <a:gdLst/>
                <a:ahLst/>
                <a:cxnLst/>
                <a:rect l="l" t="t" r="r" b="b"/>
                <a:pathLst>
                  <a:path w="9395" h="680" extrusionOk="0">
                    <a:moveTo>
                      <a:pt x="1" y="1"/>
                    </a:moveTo>
                    <a:lnTo>
                      <a:pt x="1" y="572"/>
                    </a:lnTo>
                    <a:lnTo>
                      <a:pt x="239" y="572"/>
                    </a:lnTo>
                    <a:cubicBezTo>
                      <a:pt x="2180" y="656"/>
                      <a:pt x="3835" y="679"/>
                      <a:pt x="5204" y="679"/>
                    </a:cubicBezTo>
                    <a:cubicBezTo>
                      <a:pt x="7085" y="679"/>
                      <a:pt x="8454" y="632"/>
                      <a:pt x="9395" y="572"/>
                    </a:cubicBezTo>
                    <a:lnTo>
                      <a:pt x="9395" y="1"/>
                    </a:lnTo>
                    <a:cubicBezTo>
                      <a:pt x="8463" y="55"/>
                      <a:pt x="7115" y="106"/>
                      <a:pt x="5269" y="106"/>
                    </a:cubicBezTo>
                    <a:cubicBezTo>
                      <a:pt x="3884" y="106"/>
                      <a:pt x="2219" y="77"/>
                      <a:pt x="2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 name="Title 1"/>
          <p:cNvSpPr>
            <a:spLocks noGrp="1"/>
          </p:cNvSpPr>
          <p:nvPr>
            <p:ph type="title"/>
          </p:nvPr>
        </p:nvSpPr>
        <p:spPr>
          <a:xfrm>
            <a:off x="1068512" y="580051"/>
            <a:ext cx="5702156" cy="699600"/>
          </a:xfrm>
        </p:spPr>
        <p:txBody>
          <a:bodyPr anchor="t"/>
          <a:lstStyle/>
          <a:p>
            <a:pPr algn="l"/>
            <a:r>
              <a:rPr lang="en-US" sz="2400" dirty="0" smtClean="0">
                <a:latin typeface="+mn-lt"/>
              </a:rPr>
              <a:t>4. </a:t>
            </a:r>
            <a:r>
              <a:rPr lang="en-US" sz="2400" dirty="0" err="1" smtClean="0">
                <a:latin typeface="+mn-lt"/>
              </a:rPr>
              <a:t>Sử</a:t>
            </a:r>
            <a:r>
              <a:rPr lang="en-US" sz="2400" dirty="0" smtClean="0">
                <a:latin typeface="+mn-lt"/>
              </a:rPr>
              <a:t> </a:t>
            </a:r>
            <a:r>
              <a:rPr lang="en-US" sz="2400" dirty="0" err="1" smtClean="0">
                <a:latin typeface="+mn-lt"/>
              </a:rPr>
              <a:t>dụng</a:t>
            </a:r>
            <a:r>
              <a:rPr lang="en-US" sz="2400" dirty="0" smtClean="0">
                <a:latin typeface="+mn-lt"/>
              </a:rPr>
              <a:t> </a:t>
            </a:r>
            <a:r>
              <a:rPr lang="en-US" sz="2400" dirty="0" err="1" smtClean="0">
                <a:latin typeface="+mn-lt"/>
              </a:rPr>
              <a:t>và</a:t>
            </a:r>
            <a:r>
              <a:rPr lang="en-US" sz="2400" dirty="0" smtClean="0">
                <a:latin typeface="+mn-lt"/>
              </a:rPr>
              <a:t> </a:t>
            </a:r>
            <a:r>
              <a:rPr lang="en-US" sz="2400" dirty="0" err="1" smtClean="0">
                <a:latin typeface="+mn-lt"/>
              </a:rPr>
              <a:t>bảo</a:t>
            </a:r>
            <a:r>
              <a:rPr lang="en-US" sz="2400" dirty="0" smtClean="0">
                <a:latin typeface="+mn-lt"/>
              </a:rPr>
              <a:t> </a:t>
            </a:r>
            <a:r>
              <a:rPr lang="en-US" sz="2400" dirty="0" err="1" smtClean="0">
                <a:latin typeface="+mn-lt"/>
              </a:rPr>
              <a:t>quản</a:t>
            </a:r>
            <a:r>
              <a:rPr lang="en-US" sz="2400" dirty="0" smtClean="0">
                <a:latin typeface="+mn-lt"/>
              </a:rPr>
              <a:t> </a:t>
            </a:r>
            <a:r>
              <a:rPr lang="en-US" sz="2400" dirty="0" err="1" smtClean="0">
                <a:latin typeface="+mn-lt"/>
              </a:rPr>
              <a:t>trang</a:t>
            </a:r>
            <a:r>
              <a:rPr lang="en-US" sz="2400" dirty="0" smtClean="0">
                <a:latin typeface="+mn-lt"/>
              </a:rPr>
              <a:t> </a:t>
            </a:r>
            <a:r>
              <a:rPr lang="en-US" sz="2400" dirty="0" err="1" smtClean="0">
                <a:latin typeface="+mn-lt"/>
              </a:rPr>
              <a:t>phục</a:t>
            </a:r>
            <a:endParaRPr lang="en-US" sz="2400" dirty="0">
              <a:latin typeface="+mn-lt"/>
            </a:endParaRPr>
          </a:p>
        </p:txBody>
      </p:sp>
      <p:sp>
        <p:nvSpPr>
          <p:cNvPr id="92" name="Title 3"/>
          <p:cNvSpPr txBox="1">
            <a:spLocks/>
          </p:cNvSpPr>
          <p:nvPr/>
        </p:nvSpPr>
        <p:spPr>
          <a:xfrm>
            <a:off x="1068512" y="1204010"/>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4.1. </a:t>
            </a:r>
            <a:r>
              <a:rPr lang="en-US" sz="2000" b="1" dirty="0" err="1" smtClean="0">
                <a:solidFill>
                  <a:schemeClr val="accent5"/>
                </a:solidFill>
                <a:latin typeface="+mn-lt"/>
              </a:rPr>
              <a:t>Giặt</a:t>
            </a:r>
            <a:r>
              <a:rPr lang="en-US" sz="2000" b="1" dirty="0" smtClean="0">
                <a:solidFill>
                  <a:schemeClr val="accent5"/>
                </a:solidFill>
                <a:latin typeface="+mn-lt"/>
              </a:rPr>
              <a:t>, </a:t>
            </a:r>
            <a:r>
              <a:rPr lang="en-US" sz="2000" b="1" dirty="0" err="1" smtClean="0">
                <a:solidFill>
                  <a:schemeClr val="accent5"/>
                </a:solidFill>
                <a:latin typeface="+mn-lt"/>
              </a:rPr>
              <a:t>phơi</a:t>
            </a:r>
            <a:endParaRPr lang="en-US" sz="2000" b="1" dirty="0">
              <a:solidFill>
                <a:schemeClr val="accent5"/>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43" y="3453660"/>
            <a:ext cx="6855324" cy="1480327"/>
          </a:xfrm>
          <a:prstGeom prst="rect">
            <a:avLst/>
          </a:prstGeom>
        </p:spPr>
      </p:pic>
      <p:sp>
        <p:nvSpPr>
          <p:cNvPr id="5" name="Rounded Rectangle 4"/>
          <p:cNvSpPr/>
          <p:nvPr/>
        </p:nvSpPr>
        <p:spPr>
          <a:xfrm>
            <a:off x="1068512" y="1963373"/>
            <a:ext cx="2085654" cy="49122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solidFill>
              </a:rPr>
              <a:t>Hoạt</a:t>
            </a:r>
            <a:r>
              <a:rPr lang="en-US" sz="1800" dirty="0" smtClean="0">
                <a:solidFill>
                  <a:schemeClr val="bg1"/>
                </a:solidFill>
              </a:rPr>
              <a:t> </a:t>
            </a:r>
            <a:r>
              <a:rPr lang="en-US" sz="1800" dirty="0" err="1" smtClean="0">
                <a:solidFill>
                  <a:schemeClr val="bg1"/>
                </a:solidFill>
              </a:rPr>
              <a:t>động</a:t>
            </a:r>
            <a:r>
              <a:rPr lang="en-US" sz="1800" dirty="0" smtClean="0">
                <a:solidFill>
                  <a:schemeClr val="bg1"/>
                </a:solidFill>
              </a:rPr>
              <a:t> </a:t>
            </a:r>
            <a:r>
              <a:rPr lang="en-US" sz="1800" dirty="0" err="1" smtClean="0">
                <a:solidFill>
                  <a:schemeClr val="bg1"/>
                </a:solidFill>
              </a:rPr>
              <a:t>cặp</a:t>
            </a:r>
            <a:r>
              <a:rPr lang="en-US" sz="1800" dirty="0" smtClean="0">
                <a:solidFill>
                  <a:schemeClr val="bg1"/>
                </a:solidFill>
              </a:rPr>
              <a:t> </a:t>
            </a:r>
            <a:r>
              <a:rPr lang="en-US" sz="1800" dirty="0" err="1" smtClean="0">
                <a:solidFill>
                  <a:schemeClr val="bg1"/>
                </a:solidFill>
              </a:rPr>
              <a:t>đôi</a:t>
            </a:r>
            <a:endParaRPr lang="en-US" sz="1800" dirty="0">
              <a:solidFill>
                <a:schemeClr val="bg1"/>
              </a:solidFill>
            </a:endParaRPr>
          </a:p>
        </p:txBody>
      </p:sp>
      <p:pic>
        <p:nvPicPr>
          <p:cNvPr id="95" name="Picture 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381" y="2505625"/>
            <a:ext cx="636997" cy="636997"/>
          </a:xfrm>
          <a:prstGeom prst="rect">
            <a:avLst/>
          </a:prstGeom>
        </p:spPr>
      </p:pic>
      <p:sp>
        <p:nvSpPr>
          <p:cNvPr id="96" name="TextBox 95"/>
          <p:cNvSpPr txBox="1"/>
          <p:nvPr/>
        </p:nvSpPr>
        <p:spPr>
          <a:xfrm>
            <a:off x="1947378" y="2639188"/>
            <a:ext cx="832207" cy="369870"/>
          </a:xfrm>
          <a:prstGeom prst="rect">
            <a:avLst/>
          </a:prstGeom>
          <a:solidFill>
            <a:schemeClr val="accent4"/>
          </a:solidFill>
        </p:spPr>
        <p:txBody>
          <a:bodyPr wrap="square" rtlCol="0">
            <a:spAutoFit/>
          </a:bodyPr>
          <a:lstStyle/>
          <a:p>
            <a:r>
              <a:rPr lang="en-US" sz="1800" dirty="0" smtClean="0"/>
              <a:t>3 </a:t>
            </a:r>
            <a:r>
              <a:rPr lang="en-US" sz="1800" dirty="0" err="1" smtClean="0"/>
              <a:t>phút</a:t>
            </a:r>
            <a:endParaRPr lang="en-US" sz="1800" dirty="0"/>
          </a:p>
        </p:txBody>
      </p:sp>
      <p:sp>
        <p:nvSpPr>
          <p:cNvPr id="6" name="Rectangle 5"/>
          <p:cNvSpPr/>
          <p:nvPr/>
        </p:nvSpPr>
        <p:spPr>
          <a:xfrm>
            <a:off x="3315822" y="1204010"/>
            <a:ext cx="5022974" cy="2169825"/>
          </a:xfrm>
          <a:prstGeom prst="rect">
            <a:avLst/>
          </a:prstGeom>
        </p:spPr>
        <p:txBody>
          <a:bodyPr wrap="square">
            <a:spAutoFit/>
          </a:bodyPr>
          <a:lstStyle/>
          <a:p>
            <a:pPr algn="just">
              <a:lnSpc>
                <a:spcPct val="150000"/>
              </a:lnSpc>
            </a:pPr>
            <a:r>
              <a:rPr lang="en-US" sz="1800" i="1" dirty="0" smtClean="0"/>
              <a:t>Q</a:t>
            </a:r>
            <a:r>
              <a:rPr lang="vi-VN" sz="1800" i="1" dirty="0" smtClean="0"/>
              <a:t>uan </a:t>
            </a:r>
            <a:r>
              <a:rPr lang="vi-VN" sz="1800" i="1" dirty="0"/>
              <a:t>sát H7.9 và thực hiện yêu cầu dưới đây:</a:t>
            </a:r>
          </a:p>
          <a:p>
            <a:pPr marL="285750" indent="-285750" algn="just">
              <a:lnSpc>
                <a:spcPct val="150000"/>
              </a:lnSpc>
              <a:buFont typeface="Wingdings" panose="05000000000000000000" pitchFamily="2" charset="2"/>
              <a:buChar char="§"/>
            </a:pPr>
            <a:r>
              <a:rPr lang="vi-VN" sz="1800" dirty="0" smtClean="0"/>
              <a:t>Hãy </a:t>
            </a:r>
            <a:r>
              <a:rPr lang="vi-VN" sz="1800" dirty="0"/>
              <a:t>sắp xếp công việc giặt, phơi quần áo theo trình tự thích </a:t>
            </a:r>
            <a:r>
              <a:rPr lang="vi-VN" sz="1800" dirty="0" smtClean="0"/>
              <a:t>hợp</a:t>
            </a:r>
            <a:r>
              <a:rPr lang="en-US" sz="1800" dirty="0" smtClean="0"/>
              <a:t>.</a:t>
            </a:r>
            <a:endParaRPr lang="vi-VN" sz="1800" dirty="0"/>
          </a:p>
          <a:p>
            <a:pPr marL="285750" indent="-285750" algn="just">
              <a:lnSpc>
                <a:spcPct val="150000"/>
              </a:lnSpc>
              <a:buFont typeface="Wingdings" panose="05000000000000000000" pitchFamily="2" charset="2"/>
              <a:buChar char="§"/>
            </a:pPr>
            <a:r>
              <a:rPr lang="vi-VN" sz="1800" dirty="0" smtClean="0"/>
              <a:t>Nếu </a:t>
            </a:r>
            <a:r>
              <a:rPr lang="vi-VN" sz="1800" dirty="0"/>
              <a:t>sử dụng máy giặt thì quy trình giặt, phơi quần áo có điểm gì khác so với giặt tay?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down)">
                                      <p:cBhvr>
                                        <p:cTn id="13" dur="500"/>
                                        <p:tgtEl>
                                          <p:spTgt spid="5"/>
                                        </p:tgtEl>
                                      </p:cBhvr>
                                    </p:animEffect>
                                  </p:childTnLst>
                                </p:cTn>
                              </p:par>
                              <p:par>
                                <p:cTn id="14" presetID="12" presetClass="entr" presetSubtype="1" fill="hold" nodeType="withEffect">
                                  <p:stCondLst>
                                    <p:cond delay="0"/>
                                  </p:stCondLst>
                                  <p:childTnLst>
                                    <p:set>
                                      <p:cBhvr>
                                        <p:cTn id="15" dur="1" fill="hold">
                                          <p:stCondLst>
                                            <p:cond delay="0"/>
                                          </p:stCondLst>
                                        </p:cTn>
                                        <p:tgtEl>
                                          <p:spTgt spid="95"/>
                                        </p:tgtEl>
                                        <p:attrNameLst>
                                          <p:attrName>style.visibility</p:attrName>
                                        </p:attrNameLst>
                                      </p:cBhvr>
                                      <p:to>
                                        <p:strVal val="visible"/>
                                      </p:to>
                                    </p:set>
                                    <p:anim calcmode="lin" valueType="num">
                                      <p:cBhvr additive="base">
                                        <p:cTn id="16" dur="500"/>
                                        <p:tgtEl>
                                          <p:spTgt spid="95"/>
                                        </p:tgtEl>
                                        <p:attrNameLst>
                                          <p:attrName>ppt_y</p:attrName>
                                        </p:attrNameLst>
                                      </p:cBhvr>
                                      <p:tavLst>
                                        <p:tav tm="0">
                                          <p:val>
                                            <p:strVal val="#ppt_y-#ppt_h*1.125000"/>
                                          </p:val>
                                        </p:tav>
                                        <p:tav tm="100000">
                                          <p:val>
                                            <p:strVal val="#ppt_y"/>
                                          </p:val>
                                        </p:tav>
                                      </p:tavLst>
                                    </p:anim>
                                    <p:animEffect transition="in" filter="wipe(down)">
                                      <p:cBhvr>
                                        <p:cTn id="17" dur="500"/>
                                        <p:tgtEl>
                                          <p:spTgt spid="95"/>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96"/>
                                        </p:tgtEl>
                                        <p:attrNameLst>
                                          <p:attrName>style.visibility</p:attrName>
                                        </p:attrNameLst>
                                      </p:cBhvr>
                                      <p:to>
                                        <p:strVal val="visible"/>
                                      </p:to>
                                    </p:set>
                                    <p:anim calcmode="lin" valueType="num">
                                      <p:cBhvr additive="base">
                                        <p:cTn id="20" dur="500"/>
                                        <p:tgtEl>
                                          <p:spTgt spid="96"/>
                                        </p:tgtEl>
                                        <p:attrNameLst>
                                          <p:attrName>ppt_y</p:attrName>
                                        </p:attrNameLst>
                                      </p:cBhvr>
                                      <p:tavLst>
                                        <p:tav tm="0">
                                          <p:val>
                                            <p:strVal val="#ppt_y-#ppt_h*1.125000"/>
                                          </p:val>
                                        </p:tav>
                                        <p:tav tm="100000">
                                          <p:val>
                                            <p:strVal val="#ppt_y"/>
                                          </p:val>
                                        </p:tav>
                                      </p:tavLst>
                                    </p:anim>
                                    <p:animEffect transition="in" filter="wipe(down)">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outVertical)">
                                      <p:cBhvr>
                                        <p:cTn id="26" dur="500"/>
                                        <p:tgtEl>
                                          <p:spTgt spid="6">
                                            <p:txEl>
                                              <p:pRg st="0" end="0"/>
                                            </p:txEl>
                                          </p:spTgt>
                                        </p:tgtEl>
                                      </p:cBhvr>
                                    </p:animEffect>
                                  </p:childTnLst>
                                </p:cTn>
                              </p:par>
                              <p:par>
                                <p:cTn id="27" presetID="17"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1" end="1"/>
                                            </p:txEl>
                                          </p:spTgt>
                                        </p:tgtEl>
                                        <p:attrNameLst>
                                          <p:attrName>ppt_y</p:attrName>
                                        </p:attrNameLst>
                                      </p:cBhvr>
                                      <p:tavLst>
                                        <p:tav tm="0">
                                          <p:val>
                                            <p:strVal val="#ppt_y+#ppt_h/2"/>
                                          </p:val>
                                        </p:tav>
                                        <p:tav tm="100000">
                                          <p:val>
                                            <p:strVal val="#ppt_y"/>
                                          </p:val>
                                        </p:tav>
                                      </p:tavLst>
                                    </p:anim>
                                    <p:anim calcmode="lin" valueType="num">
                                      <p:cBhvr>
                                        <p:cTn id="31" dur="500" fill="hold"/>
                                        <p:tgtEl>
                                          <p:spTgt spid="6">
                                            <p:txEl>
                                              <p:pRg st="1" end="1"/>
                                            </p:txEl>
                                          </p:spTgt>
                                        </p:tgtEl>
                                        <p:attrNameLst>
                                          <p:attrName>ppt_w</p:attrName>
                                        </p:attrNameLst>
                                      </p:cBhvr>
                                      <p:tavLst>
                                        <p:tav tm="0">
                                          <p:val>
                                            <p:strVal val="#ppt_w"/>
                                          </p:val>
                                        </p:tav>
                                        <p:tav tm="100000">
                                          <p:val>
                                            <p:strVal val="#ppt_w"/>
                                          </p:val>
                                        </p:tav>
                                      </p:tavLst>
                                    </p:anim>
                                    <p:anim calcmode="lin" valueType="num">
                                      <p:cBhvr>
                                        <p:cTn id="32" dur="500" fill="hold"/>
                                        <p:tgtEl>
                                          <p:spTgt spid="6">
                                            <p:txEl>
                                              <p:pRg st="1" end="1"/>
                                            </p:txEl>
                                          </p:spTgt>
                                        </p:tgtEl>
                                        <p:attrNameLst>
                                          <p:attrName>ppt_h</p:attrName>
                                        </p:attrNameLst>
                                      </p:cBhvr>
                                      <p:tavLst>
                                        <p:tav tm="0">
                                          <p:val>
                                            <p:fltVal val="0"/>
                                          </p:val>
                                        </p:tav>
                                        <p:tav tm="100000">
                                          <p:val>
                                            <p:strVal val="#ppt_h"/>
                                          </p:val>
                                        </p:tav>
                                      </p:tavLst>
                                    </p:anim>
                                  </p:childTnLst>
                                </p:cTn>
                              </p:par>
                              <p:par>
                                <p:cTn id="33" presetID="17" presetClass="entr" presetSubtype="4"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6">
                                            <p:txEl>
                                              <p:pRg st="2" end="2"/>
                                            </p:txEl>
                                          </p:spTgt>
                                        </p:tgtEl>
                                        <p:attrNameLst>
                                          <p:attrName>ppt_y</p:attrName>
                                        </p:attrNameLst>
                                      </p:cBhvr>
                                      <p:tavLst>
                                        <p:tav tm="0">
                                          <p:val>
                                            <p:strVal val="#ppt_y+#ppt_h/2"/>
                                          </p:val>
                                        </p:tav>
                                        <p:tav tm="100000">
                                          <p:val>
                                            <p:strVal val="#ppt_y"/>
                                          </p:val>
                                        </p:tav>
                                      </p:tavLst>
                                    </p:anim>
                                    <p:anim calcmode="lin" valueType="num">
                                      <p:cBhvr>
                                        <p:cTn id="37" dur="500" fill="hold"/>
                                        <p:tgtEl>
                                          <p:spTgt spid="6">
                                            <p:txEl>
                                              <p:pRg st="2" end="2"/>
                                            </p:txEl>
                                          </p:spTgt>
                                        </p:tgtEl>
                                        <p:attrNameLst>
                                          <p:attrName>ppt_w</p:attrName>
                                        </p:attrNameLst>
                                      </p:cBhvr>
                                      <p:tavLst>
                                        <p:tav tm="0">
                                          <p:val>
                                            <p:strVal val="#ppt_w"/>
                                          </p:val>
                                        </p:tav>
                                        <p:tav tm="100000">
                                          <p:val>
                                            <p:strVal val="#ppt_w"/>
                                          </p:val>
                                        </p:tav>
                                      </p:tavLst>
                                    </p:anim>
                                    <p:anim calcmode="lin" valueType="num">
                                      <p:cBhvr>
                                        <p:cTn id="38" dur="500" fill="hold"/>
                                        <p:tgtEl>
                                          <p:spTgt spid="6">
                                            <p:txEl>
                                              <p:pRg st="2" end="2"/>
                                            </p:txEl>
                                          </p:spTgt>
                                        </p:tgtEl>
                                        <p:attrNameLst>
                                          <p:attrName>ppt_h</p:attrName>
                                        </p:attrNameLst>
                                      </p:cBhvr>
                                      <p:tavLst>
                                        <p:tav tm="0">
                                          <p:val>
                                            <p:fltVal val="0"/>
                                          </p:val>
                                        </p:tav>
                                        <p:tav tm="100000">
                                          <p:val>
                                            <p:strVal val="#ppt_h"/>
                                          </p:val>
                                        </p:tav>
                                      </p:tavLst>
                                    </p:anim>
                                  </p:childTnLst>
                                </p:cTn>
                              </p:par>
                              <p:par>
                                <p:cTn id="39" presetID="47"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5" grpId="0" animBg="1"/>
      <p:bldP spid="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4" name="Rectangle 3"/>
          <p:cNvSpPr/>
          <p:nvPr/>
        </p:nvSpPr>
        <p:spPr>
          <a:xfrm>
            <a:off x="955497" y="1530849"/>
            <a:ext cx="1500027" cy="88357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Phân</a:t>
            </a:r>
            <a:r>
              <a:rPr lang="en-US" sz="1800" dirty="0" smtClean="0">
                <a:solidFill>
                  <a:srgbClr val="002060"/>
                </a:solidFill>
              </a:rPr>
              <a:t> </a:t>
            </a:r>
            <a:r>
              <a:rPr lang="en-US" sz="1800" dirty="0" err="1" smtClean="0">
                <a:solidFill>
                  <a:srgbClr val="002060"/>
                </a:solidFill>
              </a:rPr>
              <a:t>loại</a:t>
            </a:r>
            <a:r>
              <a:rPr lang="en-US" sz="1800" dirty="0" smtClean="0">
                <a:solidFill>
                  <a:srgbClr val="002060"/>
                </a:solidFill>
              </a:rPr>
              <a:t> </a:t>
            </a:r>
            <a:r>
              <a:rPr lang="en-US" sz="1800" dirty="0" err="1" smtClean="0">
                <a:solidFill>
                  <a:srgbClr val="002060"/>
                </a:solidFill>
              </a:rPr>
              <a:t>quần</a:t>
            </a:r>
            <a:r>
              <a:rPr lang="en-US" sz="1800" dirty="0" smtClean="0">
                <a:solidFill>
                  <a:srgbClr val="002060"/>
                </a:solidFill>
              </a:rPr>
              <a:t> </a:t>
            </a:r>
            <a:r>
              <a:rPr lang="en-US" sz="1800" dirty="0" err="1" smtClean="0">
                <a:solidFill>
                  <a:srgbClr val="002060"/>
                </a:solidFill>
              </a:rPr>
              <a:t>áo</a:t>
            </a:r>
            <a:endParaRPr lang="en-US" sz="1800" dirty="0">
              <a:solidFill>
                <a:srgbClr val="002060"/>
              </a:solidFill>
            </a:endParaRPr>
          </a:p>
        </p:txBody>
      </p:sp>
      <p:sp>
        <p:nvSpPr>
          <p:cNvPr id="47" name="Rectangle 46"/>
          <p:cNvSpPr/>
          <p:nvPr/>
        </p:nvSpPr>
        <p:spPr>
          <a:xfrm>
            <a:off x="6303196" y="3111357"/>
            <a:ext cx="1500027" cy="883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Vò</a:t>
            </a:r>
            <a:r>
              <a:rPr lang="en-US" sz="1800" dirty="0" smtClean="0">
                <a:solidFill>
                  <a:srgbClr val="002060"/>
                </a:solidFill>
              </a:rPr>
              <a:t> </a:t>
            </a:r>
            <a:r>
              <a:rPr lang="en-US" sz="1800" dirty="0" err="1" smtClean="0">
                <a:solidFill>
                  <a:srgbClr val="002060"/>
                </a:solidFill>
              </a:rPr>
              <a:t>với</a:t>
            </a:r>
            <a:r>
              <a:rPr lang="en-US" sz="1800" dirty="0" smtClean="0">
                <a:solidFill>
                  <a:srgbClr val="002060"/>
                </a:solidFill>
              </a:rPr>
              <a:t> </a:t>
            </a:r>
          </a:p>
          <a:p>
            <a:pPr algn="ctr">
              <a:lnSpc>
                <a:spcPts val="3000"/>
              </a:lnSpc>
            </a:pPr>
            <a:r>
              <a:rPr lang="en-US" sz="1800" dirty="0" err="1" smtClean="0">
                <a:solidFill>
                  <a:srgbClr val="002060"/>
                </a:solidFill>
              </a:rPr>
              <a:t>xà</a:t>
            </a:r>
            <a:r>
              <a:rPr lang="en-US" sz="1800" dirty="0" smtClean="0">
                <a:solidFill>
                  <a:srgbClr val="002060"/>
                </a:solidFill>
              </a:rPr>
              <a:t> </a:t>
            </a:r>
            <a:r>
              <a:rPr lang="en-US" sz="1800" dirty="0" err="1" smtClean="0">
                <a:solidFill>
                  <a:srgbClr val="002060"/>
                </a:solidFill>
              </a:rPr>
              <a:t>phòng</a:t>
            </a:r>
            <a:endParaRPr lang="en-US" sz="1800" dirty="0">
              <a:solidFill>
                <a:srgbClr val="002060"/>
              </a:solidFill>
            </a:endParaRPr>
          </a:p>
        </p:txBody>
      </p:sp>
      <p:sp>
        <p:nvSpPr>
          <p:cNvPr id="48" name="Rectangle 47"/>
          <p:cNvSpPr/>
          <p:nvPr/>
        </p:nvSpPr>
        <p:spPr>
          <a:xfrm>
            <a:off x="3715820" y="1530849"/>
            <a:ext cx="1500027" cy="883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Tẩy</a:t>
            </a:r>
            <a:r>
              <a:rPr lang="en-US" sz="1800" dirty="0" smtClean="0">
                <a:solidFill>
                  <a:srgbClr val="002060"/>
                </a:solidFill>
              </a:rPr>
              <a:t> </a:t>
            </a:r>
            <a:r>
              <a:rPr lang="en-US" sz="1800" dirty="0" err="1" smtClean="0">
                <a:solidFill>
                  <a:srgbClr val="002060"/>
                </a:solidFill>
              </a:rPr>
              <a:t>vết</a:t>
            </a:r>
            <a:r>
              <a:rPr lang="en-US" sz="1800" dirty="0" smtClean="0">
                <a:solidFill>
                  <a:srgbClr val="002060"/>
                </a:solidFill>
              </a:rPr>
              <a:t> </a:t>
            </a:r>
            <a:r>
              <a:rPr lang="en-US" sz="1800" dirty="0" err="1" smtClean="0">
                <a:solidFill>
                  <a:srgbClr val="002060"/>
                </a:solidFill>
              </a:rPr>
              <a:t>bẩn</a:t>
            </a:r>
            <a:endParaRPr lang="en-US" sz="1800" dirty="0">
              <a:solidFill>
                <a:srgbClr val="002060"/>
              </a:solidFill>
            </a:endParaRPr>
          </a:p>
        </p:txBody>
      </p:sp>
      <p:sp>
        <p:nvSpPr>
          <p:cNvPr id="49" name="Rectangle 48"/>
          <p:cNvSpPr/>
          <p:nvPr/>
        </p:nvSpPr>
        <p:spPr>
          <a:xfrm>
            <a:off x="6303196" y="1530849"/>
            <a:ext cx="1500027" cy="88357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Ngâm</a:t>
            </a:r>
            <a:r>
              <a:rPr lang="en-US" sz="1800" dirty="0" smtClean="0">
                <a:solidFill>
                  <a:srgbClr val="002060"/>
                </a:solidFill>
              </a:rPr>
              <a:t> </a:t>
            </a:r>
            <a:r>
              <a:rPr lang="en-US" sz="1800" dirty="0" err="1" smtClean="0">
                <a:solidFill>
                  <a:srgbClr val="002060"/>
                </a:solidFill>
              </a:rPr>
              <a:t>với</a:t>
            </a:r>
            <a:r>
              <a:rPr lang="en-US" sz="1800" dirty="0" smtClean="0">
                <a:solidFill>
                  <a:srgbClr val="002060"/>
                </a:solidFill>
              </a:rPr>
              <a:t> </a:t>
            </a:r>
          </a:p>
          <a:p>
            <a:pPr algn="ctr">
              <a:lnSpc>
                <a:spcPts val="3000"/>
              </a:lnSpc>
            </a:pPr>
            <a:r>
              <a:rPr lang="en-US" sz="1800" dirty="0" err="1" smtClean="0">
                <a:solidFill>
                  <a:srgbClr val="002060"/>
                </a:solidFill>
              </a:rPr>
              <a:t>xà</a:t>
            </a:r>
            <a:r>
              <a:rPr lang="en-US" sz="1800" dirty="0" smtClean="0">
                <a:solidFill>
                  <a:srgbClr val="002060"/>
                </a:solidFill>
              </a:rPr>
              <a:t> </a:t>
            </a:r>
            <a:r>
              <a:rPr lang="en-US" sz="1800" dirty="0" err="1" smtClean="0">
                <a:solidFill>
                  <a:srgbClr val="002060"/>
                </a:solidFill>
              </a:rPr>
              <a:t>phòng</a:t>
            </a:r>
            <a:endParaRPr lang="en-US" sz="1800" dirty="0">
              <a:solidFill>
                <a:srgbClr val="002060"/>
              </a:solidFill>
            </a:endParaRPr>
          </a:p>
        </p:txBody>
      </p:sp>
      <p:sp>
        <p:nvSpPr>
          <p:cNvPr id="52" name="Rectangle 51"/>
          <p:cNvSpPr/>
          <p:nvPr/>
        </p:nvSpPr>
        <p:spPr>
          <a:xfrm>
            <a:off x="831351" y="3111357"/>
            <a:ext cx="1672975" cy="88357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Vắt</a:t>
            </a:r>
            <a:r>
              <a:rPr lang="en-US" sz="1800" dirty="0" smtClean="0">
                <a:solidFill>
                  <a:srgbClr val="002060"/>
                </a:solidFill>
              </a:rPr>
              <a:t> </a:t>
            </a:r>
            <a:r>
              <a:rPr lang="en-US" sz="1800" dirty="0" err="1" smtClean="0">
                <a:solidFill>
                  <a:srgbClr val="002060"/>
                </a:solidFill>
              </a:rPr>
              <a:t>bớt</a:t>
            </a:r>
            <a:r>
              <a:rPr lang="en-US" sz="1800" dirty="0" smtClean="0">
                <a:solidFill>
                  <a:srgbClr val="002060"/>
                </a:solidFill>
              </a:rPr>
              <a:t> </a:t>
            </a:r>
            <a:r>
              <a:rPr lang="en-US" sz="1800" dirty="0" err="1" smtClean="0">
                <a:solidFill>
                  <a:srgbClr val="002060"/>
                </a:solidFill>
              </a:rPr>
              <a:t>nước</a:t>
            </a:r>
            <a:r>
              <a:rPr lang="en-US" sz="1800" dirty="0" smtClean="0">
                <a:solidFill>
                  <a:srgbClr val="002060"/>
                </a:solidFill>
              </a:rPr>
              <a:t> </a:t>
            </a:r>
            <a:r>
              <a:rPr lang="en-US" sz="1800" dirty="0" err="1" smtClean="0">
                <a:solidFill>
                  <a:srgbClr val="002060"/>
                </a:solidFill>
              </a:rPr>
              <a:t>và</a:t>
            </a:r>
            <a:r>
              <a:rPr lang="en-US" sz="1800" dirty="0" smtClean="0">
                <a:solidFill>
                  <a:srgbClr val="002060"/>
                </a:solidFill>
              </a:rPr>
              <a:t> </a:t>
            </a:r>
            <a:r>
              <a:rPr lang="en-US" sz="1800" dirty="0" err="1" smtClean="0">
                <a:solidFill>
                  <a:srgbClr val="002060"/>
                </a:solidFill>
              </a:rPr>
              <a:t>phơi</a:t>
            </a:r>
            <a:endParaRPr lang="en-US" sz="1800" dirty="0">
              <a:solidFill>
                <a:srgbClr val="002060"/>
              </a:solidFill>
            </a:endParaRPr>
          </a:p>
        </p:txBody>
      </p:sp>
      <p:sp>
        <p:nvSpPr>
          <p:cNvPr id="53" name="Rectangle 52"/>
          <p:cNvSpPr/>
          <p:nvPr/>
        </p:nvSpPr>
        <p:spPr>
          <a:xfrm>
            <a:off x="3715820" y="3111357"/>
            <a:ext cx="1500027" cy="88357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smtClean="0">
                <a:solidFill>
                  <a:srgbClr val="002060"/>
                </a:solidFill>
              </a:rPr>
              <a:t>Xả</a:t>
            </a:r>
            <a:r>
              <a:rPr lang="en-US" sz="1800" dirty="0" smtClean="0">
                <a:solidFill>
                  <a:srgbClr val="002060"/>
                </a:solidFill>
              </a:rPr>
              <a:t> </a:t>
            </a:r>
            <a:r>
              <a:rPr lang="en-US" sz="1800" dirty="0" err="1" smtClean="0">
                <a:solidFill>
                  <a:srgbClr val="002060"/>
                </a:solidFill>
              </a:rPr>
              <a:t>với</a:t>
            </a:r>
            <a:r>
              <a:rPr lang="en-US" sz="1800" dirty="0" smtClean="0">
                <a:solidFill>
                  <a:srgbClr val="002060"/>
                </a:solidFill>
              </a:rPr>
              <a:t> </a:t>
            </a:r>
            <a:r>
              <a:rPr lang="en-US" sz="1800" dirty="0" err="1" smtClean="0">
                <a:solidFill>
                  <a:srgbClr val="002060"/>
                </a:solidFill>
              </a:rPr>
              <a:t>nước</a:t>
            </a:r>
            <a:endParaRPr lang="en-US" sz="1800" dirty="0">
              <a:solidFill>
                <a:srgbClr val="002060"/>
              </a:solidFill>
            </a:endParaRPr>
          </a:p>
        </p:txBody>
      </p:sp>
      <p:sp>
        <p:nvSpPr>
          <p:cNvPr id="5" name="TextBox 4"/>
          <p:cNvSpPr txBox="1"/>
          <p:nvPr/>
        </p:nvSpPr>
        <p:spPr>
          <a:xfrm>
            <a:off x="3715820" y="667820"/>
            <a:ext cx="1821951" cy="461665"/>
          </a:xfrm>
          <a:prstGeom prst="rect">
            <a:avLst/>
          </a:prstGeom>
          <a:noFill/>
        </p:spPr>
        <p:txBody>
          <a:bodyPr wrap="square" rtlCol="0">
            <a:spAutoFit/>
          </a:bodyPr>
          <a:lstStyle/>
          <a:p>
            <a:r>
              <a:rPr lang="en-US" sz="2400" b="1" dirty="0" smtClean="0">
                <a:solidFill>
                  <a:schemeClr val="accent5"/>
                </a:solidFill>
              </a:rPr>
              <a:t>ĐÁP ÁN</a:t>
            </a:r>
            <a:endParaRPr lang="en-US" sz="2400" b="1" dirty="0">
              <a:solidFill>
                <a:schemeClr val="accent5"/>
              </a:solidFill>
            </a:endParaRPr>
          </a:p>
        </p:txBody>
      </p:sp>
      <p:cxnSp>
        <p:nvCxnSpPr>
          <p:cNvPr id="7" name="Straight Arrow Connector 6"/>
          <p:cNvCxnSpPr>
            <a:stCxn id="4" idx="3"/>
            <a:endCxn id="48" idx="1"/>
          </p:cNvCxnSpPr>
          <p:nvPr/>
        </p:nvCxnSpPr>
        <p:spPr>
          <a:xfrm>
            <a:off x="2455524" y="1972638"/>
            <a:ext cx="126029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48" idx="3"/>
            <a:endCxn id="49" idx="1"/>
          </p:cNvCxnSpPr>
          <p:nvPr/>
        </p:nvCxnSpPr>
        <p:spPr>
          <a:xfrm>
            <a:off x="5215847" y="1972638"/>
            <a:ext cx="108734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49" idx="2"/>
            <a:endCxn id="47" idx="0"/>
          </p:cNvCxnSpPr>
          <p:nvPr/>
        </p:nvCxnSpPr>
        <p:spPr>
          <a:xfrm>
            <a:off x="7053210" y="2414427"/>
            <a:ext cx="0" cy="6969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47" idx="1"/>
            <a:endCxn id="53" idx="3"/>
          </p:cNvCxnSpPr>
          <p:nvPr/>
        </p:nvCxnSpPr>
        <p:spPr>
          <a:xfrm flipH="1">
            <a:off x="5215847" y="3553146"/>
            <a:ext cx="108734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53" idx="1"/>
            <a:endCxn id="52" idx="3"/>
          </p:cNvCxnSpPr>
          <p:nvPr/>
        </p:nvCxnSpPr>
        <p:spPr>
          <a:xfrm flipH="1">
            <a:off x="2504326" y="3553146"/>
            <a:ext cx="121149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par>
                                <p:cTn id="28" presetID="22" presetClass="entr" presetSubtype="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up)">
                                      <p:cBhvr>
                                        <p:cTn id="33" dur="500"/>
                                        <p:tgtEl>
                                          <p:spTgt spid="47"/>
                                        </p:tgtEl>
                                      </p:cBhvr>
                                    </p:animEffect>
                                  </p:childTnLst>
                                </p:cTn>
                              </p:par>
                              <p:par>
                                <p:cTn id="34" presetID="2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right)">
                                      <p:cBhvr>
                                        <p:cTn id="39" dur="500"/>
                                        <p:tgtEl>
                                          <p:spTgt spid="53"/>
                                        </p:tgtEl>
                                      </p:cBhvr>
                                    </p:animEffect>
                                  </p:childTnLst>
                                </p:cTn>
                              </p:par>
                              <p:par>
                                <p:cTn id="40" presetID="22" presetClass="entr" presetSubtype="2"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right)">
                                      <p:cBhvr>
                                        <p:cTn id="42" dur="500"/>
                                        <p:tgtEl>
                                          <p:spTgt spid="17"/>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righ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7" grpId="0" animBg="1"/>
      <p:bldP spid="48" grpId="0" animBg="1"/>
      <p:bldP spid="49" grpId="0" animBg="1"/>
      <p:bldP spid="52" grpId="0" animBg="1"/>
      <p:bldP spid="5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226" y="604672"/>
            <a:ext cx="2890148" cy="3720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15" r="5532" b="38213"/>
          <a:stretch/>
        </p:blipFill>
        <p:spPr>
          <a:xfrm>
            <a:off x="893851" y="604672"/>
            <a:ext cx="3858317" cy="3720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280864" y="4140754"/>
            <a:ext cx="1284270" cy="369332"/>
          </a:xfrm>
          <a:prstGeom prst="rect">
            <a:avLst/>
          </a:prstGeom>
          <a:solidFill>
            <a:srgbClr val="92D05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rPr>
              <a:t>Bác</a:t>
            </a:r>
            <a:r>
              <a:rPr kumimoji="0" lang="en-US" sz="1800" b="0" i="0" u="none" strike="noStrike" kern="0" cap="none" spc="0" normalizeH="0" baseline="0" noProof="0" dirty="0" smtClean="0">
                <a:ln>
                  <a:noFill/>
                </a:ln>
                <a:solidFill>
                  <a:sysClr val="windowText" lastClr="000000"/>
                </a:solidFill>
                <a:effectLst/>
                <a:uLnTx/>
                <a:uFillTx/>
              </a:rPr>
              <a:t> </a:t>
            </a:r>
            <a:r>
              <a:rPr kumimoji="0" lang="en-US" sz="1800" b="0" i="0" u="none" strike="noStrike" kern="0" cap="none" spc="0" normalizeH="0" baseline="0" noProof="0" dirty="0" err="1" smtClean="0">
                <a:ln>
                  <a:noFill/>
                </a:ln>
                <a:solidFill>
                  <a:sysClr val="windowText" lastClr="000000"/>
                </a:solidFill>
                <a:effectLst/>
                <a:uLnTx/>
                <a:uFillTx/>
              </a:rPr>
              <a:t>sĩ</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6" name="TextBox 5"/>
          <p:cNvSpPr txBox="1"/>
          <p:nvPr/>
        </p:nvSpPr>
        <p:spPr>
          <a:xfrm>
            <a:off x="6075165" y="4171307"/>
            <a:ext cx="1284270" cy="369332"/>
          </a:xfrm>
          <a:prstGeom prst="rect">
            <a:avLst/>
          </a:prstGeom>
          <a:solidFill>
            <a:srgbClr val="F58B29"/>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rPr>
              <a:t>Công</a:t>
            </a:r>
            <a:r>
              <a:rPr kumimoji="0" lang="en-US" sz="1800" b="0" i="0" u="none" strike="noStrike" kern="0" cap="none" spc="0" normalizeH="0" baseline="0" noProof="0" dirty="0" smtClean="0">
                <a:ln>
                  <a:noFill/>
                </a:ln>
                <a:solidFill>
                  <a:sysClr val="windowText" lastClr="000000"/>
                </a:solidFill>
                <a:effectLst/>
                <a:uLnTx/>
                <a:uFillTx/>
              </a:rPr>
              <a:t> an</a:t>
            </a:r>
          </a:p>
        </p:txBody>
      </p:sp>
    </p:spTree>
    <p:extLst>
      <p:ext uri="{BB962C8B-B14F-4D97-AF65-F5344CB8AC3E}">
        <p14:creationId xmlns:p14="http://schemas.microsoft.com/office/powerpoint/2010/main" val="2158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3"/>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strVal val="#ppt_w+.3"/>
                                          </p:val>
                                        </p:tav>
                                        <p:tav tm="100000">
                                          <p:val>
                                            <p:strVal val="#ppt_w"/>
                                          </p:val>
                                        </p:tav>
                                      </p:tavLst>
                                    </p:anim>
                                    <p:anim calcmode="lin" valueType="num">
                                      <p:cBhvr>
                                        <p:cTn id="13" dur="750" fill="hold"/>
                                        <p:tgtEl>
                                          <p:spTgt spid="3"/>
                                        </p:tgtEl>
                                        <p:attrNameLst>
                                          <p:attrName>ppt_h</p:attrName>
                                        </p:attrNameLst>
                                      </p:cBhvr>
                                      <p:tavLst>
                                        <p:tav tm="0">
                                          <p:val>
                                            <p:strVal val="#ppt_h"/>
                                          </p:val>
                                        </p:tav>
                                        <p:tav tm="100000">
                                          <p:val>
                                            <p:strVal val="#ppt_h"/>
                                          </p:val>
                                        </p:tav>
                                      </p:tavLst>
                                    </p:anim>
                                    <p:animEffect transition="in" filter="fade">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8206" y="816034"/>
            <a:ext cx="5090845" cy="3416320"/>
          </a:xfrm>
          <a:prstGeom prst="rect">
            <a:avLst/>
          </a:prstGeom>
        </p:spPr>
        <p:txBody>
          <a:bodyPr wrap="square">
            <a:spAutoFit/>
          </a:bodyPr>
          <a:lstStyle/>
          <a:p>
            <a:pPr algn="just">
              <a:lnSpc>
                <a:spcPct val="150000"/>
              </a:lnSpc>
            </a:pPr>
            <a:r>
              <a:rPr lang="vi-VN" sz="1800" dirty="0"/>
              <a:t>- Việc giặt, phơi quần áo đúng cách trong quá trình sử dụng giúp quần áo được sạch, đẹp khi mặc, đồng thời cũng giúp giữ quần áo được bền lâu. </a:t>
            </a:r>
          </a:p>
          <a:p>
            <a:pPr algn="just">
              <a:lnSpc>
                <a:spcPct val="150000"/>
              </a:lnSpc>
            </a:pPr>
            <a:r>
              <a:rPr lang="vi-VN" sz="1800" dirty="0"/>
              <a:t>- Quy trình giặt, phơi quần áo như sau:</a:t>
            </a:r>
          </a:p>
          <a:p>
            <a:pPr algn="just">
              <a:lnSpc>
                <a:spcPct val="150000"/>
              </a:lnSpc>
            </a:pPr>
            <a:r>
              <a:rPr lang="vi-VN" sz="1800" b="1" dirty="0"/>
              <a:t>+ Bước 1. </a:t>
            </a:r>
            <a:r>
              <a:rPr lang="vi-VN" sz="1800" dirty="0"/>
              <a:t>Chuẩn bị: lấy các vật dụng trong túi </a:t>
            </a:r>
            <a:r>
              <a:rPr lang="vi-VN" sz="1800" dirty="0" smtClean="0"/>
              <a:t>qu</a:t>
            </a:r>
            <a:r>
              <a:rPr lang="en-US" sz="1800" dirty="0" smtClean="0"/>
              <a:t>ầ</a:t>
            </a:r>
            <a:r>
              <a:rPr lang="vi-VN" sz="1800" dirty="0" smtClean="0"/>
              <a:t>n</a:t>
            </a:r>
            <a:r>
              <a:rPr lang="vi-VN" sz="1800" dirty="0"/>
              <a:t>, túi áo ra, phân loại </a:t>
            </a:r>
            <a:r>
              <a:rPr lang="vi-VN" sz="1800" dirty="0" smtClean="0"/>
              <a:t>qu</a:t>
            </a:r>
            <a:r>
              <a:rPr lang="en-US" sz="1800" dirty="0" smtClean="0"/>
              <a:t>ầ</a:t>
            </a:r>
            <a:r>
              <a:rPr lang="vi-VN" sz="1800" dirty="0" smtClean="0"/>
              <a:t>n </a:t>
            </a:r>
            <a:r>
              <a:rPr lang="vi-VN" sz="1800" dirty="0"/>
              <a:t>áo màu sáng, </a:t>
            </a:r>
            <a:r>
              <a:rPr lang="en-US" sz="1800" dirty="0" err="1" smtClean="0"/>
              <a:t>quần</a:t>
            </a:r>
            <a:r>
              <a:rPr lang="en-US" sz="1800" dirty="0" smtClean="0"/>
              <a:t> </a:t>
            </a:r>
            <a:r>
              <a:rPr lang="en-US" sz="1800" dirty="0" err="1" smtClean="0"/>
              <a:t>áo</a:t>
            </a:r>
            <a:r>
              <a:rPr lang="vi-VN" sz="1800" dirty="0" smtClean="0"/>
              <a:t> </a:t>
            </a:r>
            <a:r>
              <a:rPr lang="vi-VN" sz="1800" dirty="0"/>
              <a:t>với quần áo màu tối để giặt riêng.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0" y="816034"/>
            <a:ext cx="1702728" cy="16322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0" y="2678307"/>
            <a:ext cx="1695252" cy="1708160"/>
          </a:xfrm>
          <a:prstGeom prst="rect">
            <a:avLst/>
          </a:prstGeom>
        </p:spPr>
      </p:pic>
    </p:spTree>
    <p:extLst>
      <p:ext uri="{BB962C8B-B14F-4D97-AF65-F5344CB8AC3E}">
        <p14:creationId xmlns:p14="http://schemas.microsoft.com/office/powerpoint/2010/main" val="2566384005"/>
      </p:ext>
    </p:extLst>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3">
                                            <p:txEl>
                                              <p:pRg st="2" end="2"/>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0359" y="569221"/>
            <a:ext cx="4998378" cy="4037003"/>
          </a:xfrm>
          <a:prstGeom prst="rect">
            <a:avLst/>
          </a:prstGeom>
        </p:spPr>
        <p:txBody>
          <a:bodyPr wrap="square">
            <a:spAutoFit/>
          </a:bodyPr>
          <a:lstStyle/>
          <a:p>
            <a:pPr algn="just">
              <a:lnSpc>
                <a:spcPct val="150000"/>
              </a:lnSpc>
              <a:spcAft>
                <a:spcPts val="800"/>
              </a:spcAft>
            </a:pPr>
            <a:r>
              <a:rPr lang="nl-NL" sz="1800" b="1" dirty="0">
                <a:latin typeface="+mn-lt"/>
                <a:ea typeface="Calibri" panose="020F0502020204030204" pitchFamily="34" charset="0"/>
                <a:cs typeface="Times New Roman" panose="02020603050405020304" pitchFamily="18" charset="0"/>
              </a:rPr>
              <a:t>+ Bước </a:t>
            </a:r>
            <a:r>
              <a:rPr lang="nl-NL" sz="1800" b="1" dirty="0" smtClean="0">
                <a:latin typeface="+mn-lt"/>
                <a:ea typeface="Calibri" panose="020F0502020204030204" pitchFamily="34" charset="0"/>
                <a:cs typeface="Times New Roman" panose="02020603050405020304" pitchFamily="18" charset="0"/>
              </a:rPr>
              <a:t>2: </a:t>
            </a:r>
            <a:r>
              <a:rPr lang="nl-NL" sz="1800" dirty="0">
                <a:latin typeface="+mn-lt"/>
                <a:ea typeface="Calibri" panose="020F0502020204030204" pitchFamily="34" charset="0"/>
                <a:cs typeface="Times New Roman" panose="02020603050405020304" pitchFamily="18" charset="0"/>
              </a:rPr>
              <a:t>Thực </a:t>
            </a:r>
            <a:r>
              <a:rPr lang="nl-NL" sz="1800" dirty="0" smtClean="0">
                <a:latin typeface="+mn-lt"/>
                <a:ea typeface="Calibri" panose="020F0502020204030204" pitchFamily="34" charset="0"/>
                <a:cs typeface="Times New Roman" panose="02020603050405020304" pitchFamily="18" charset="0"/>
              </a:rPr>
              <a:t>hiện tẩy </a:t>
            </a:r>
            <a:r>
              <a:rPr lang="nl-NL" sz="1800" dirty="0">
                <a:latin typeface="+mn-lt"/>
                <a:ea typeface="Calibri" panose="020F0502020204030204" pitchFamily="34" charset="0"/>
                <a:cs typeface="Times New Roman" panose="02020603050405020304" pitchFamily="18" charset="0"/>
              </a:rPr>
              <a:t>vết bản hoặc vò trước với xà phòng những chỗ bám </a:t>
            </a:r>
            <a:r>
              <a:rPr lang="nl-NL" sz="1800" dirty="0" smtClean="0">
                <a:latin typeface="+mn-lt"/>
                <a:ea typeface="Calibri" panose="020F0502020204030204" pitchFamily="34" charset="0"/>
                <a:cs typeface="Times New Roman" panose="02020603050405020304" pitchFamily="18" charset="0"/>
              </a:rPr>
              <a:t>bẩn </a:t>
            </a:r>
            <a:r>
              <a:rPr lang="nl-NL" sz="1800" dirty="0">
                <a:latin typeface="+mn-lt"/>
                <a:ea typeface="Calibri" panose="020F0502020204030204" pitchFamily="34" charset="0"/>
                <a:cs typeface="Times New Roman" panose="02020603050405020304" pitchFamily="18" charset="0"/>
              </a:rPr>
              <a:t>nhiều như: cổ áo, nách áo, đáy quần.</a:t>
            </a:r>
            <a:endParaRPr lang="en-US" sz="1800" dirty="0">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b="1" i="1" dirty="0">
                <a:latin typeface="+mn-lt"/>
                <a:ea typeface="Calibri" panose="020F0502020204030204" pitchFamily="34" charset="0"/>
                <a:cs typeface="Times New Roman" panose="02020603050405020304" pitchFamily="18" charset="0"/>
              </a:rPr>
              <a:t> Giặt bằng tay</a:t>
            </a:r>
            <a:endParaRPr lang="en-US" sz="1800" b="1" i="1" dirty="0">
              <a:latin typeface="+mn-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Ngâm quần áo trong nước xà phòng khoảng từ 15 đến 30 phút,</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Vò kĩ toàn bộ quần áo,</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Xả nước nhiều lần cho sạch, có thể dùng thêm nước xả vải trong lần xả cuối</a:t>
            </a:r>
            <a:r>
              <a:rPr lang="nl-NL" sz="1800" dirty="0" smtClean="0">
                <a:latin typeface="+mn-lt"/>
                <a:ea typeface="Calibri" panose="020F0502020204030204" pitchFamily="34" charset="0"/>
                <a:cs typeface="Times New Roman" panose="02020603050405020304" pitchFamily="18" charset="0"/>
              </a:rPr>
              <a:t>.</a:t>
            </a:r>
            <a:endParaRPr lang="en-US" sz="1800" dirty="0">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8737" y="1074210"/>
            <a:ext cx="3098705" cy="2819695"/>
          </a:xfrm>
          <a:prstGeom prst="ellipse">
            <a:avLst/>
          </a:prstGeom>
          <a:ln>
            <a:noFill/>
          </a:ln>
          <a:effectLst>
            <a:softEdge rad="112500"/>
          </a:effectLst>
        </p:spPr>
      </p:pic>
    </p:spTree>
    <p:extLst>
      <p:ext uri="{BB962C8B-B14F-4D97-AF65-F5344CB8AC3E}">
        <p14:creationId xmlns:p14="http://schemas.microsoft.com/office/powerpoint/2010/main" val="5800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trips(downRight)">
                                      <p:cBhvr>
                                        <p:cTn id="14" dur="500"/>
                                        <p:tgtEl>
                                          <p:spTgt spid="3">
                                            <p:txEl>
                                              <p:pRg st="1" end="1"/>
                                            </p:txEl>
                                          </p:spTgt>
                                        </p:tgtEl>
                                      </p:cBhvr>
                                    </p:animEffect>
                                  </p:childTnLst>
                                </p:cTn>
                              </p:par>
                              <p:par>
                                <p:cTn id="15" presetID="18" presetClass="entr" presetSubtype="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Right)">
                                      <p:cBhvr>
                                        <p:cTn id="20" dur="500"/>
                                        <p:tgtEl>
                                          <p:spTgt spid="3">
                                            <p:txEl>
                                              <p:pRg st="3" end="3"/>
                                            </p:txEl>
                                          </p:spTgt>
                                        </p:tgtEl>
                                      </p:cBhvr>
                                    </p:animEffect>
                                  </p:childTnLst>
                                </p:cTn>
                              </p:par>
                              <p:par>
                                <p:cTn id="21" presetID="18" presetClass="entr" presetSubtype="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Right)">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0359" y="569221"/>
            <a:ext cx="4998378" cy="1856919"/>
          </a:xfrm>
          <a:prstGeom prst="rect">
            <a:avLst/>
          </a:prstGeom>
        </p:spPr>
        <p:txBody>
          <a:bodyPr wrap="square">
            <a:spAutoFit/>
          </a:bodyPr>
          <a:lstStyle/>
          <a:p>
            <a:pPr algn="just">
              <a:lnSpc>
                <a:spcPct val="150000"/>
              </a:lnSpc>
              <a:spcAft>
                <a:spcPts val="800"/>
              </a:spcAft>
            </a:pPr>
            <a:r>
              <a:rPr lang="nl-NL" sz="1800" b="1" dirty="0">
                <a:latin typeface="+mn-lt"/>
                <a:ea typeface="Calibri" panose="020F0502020204030204" pitchFamily="34" charset="0"/>
                <a:cs typeface="Times New Roman" panose="02020603050405020304" pitchFamily="18" charset="0"/>
              </a:rPr>
              <a:t>+ Bước </a:t>
            </a:r>
            <a:r>
              <a:rPr lang="nl-NL" sz="1800" b="1" dirty="0" smtClean="0">
                <a:latin typeface="+mn-lt"/>
                <a:ea typeface="Calibri" panose="020F0502020204030204" pitchFamily="34" charset="0"/>
                <a:cs typeface="Times New Roman" panose="02020603050405020304" pitchFamily="18" charset="0"/>
              </a:rPr>
              <a:t>2: </a:t>
            </a:r>
            <a:r>
              <a:rPr lang="nl-NL" sz="1800" dirty="0">
                <a:latin typeface="+mn-lt"/>
                <a:ea typeface="Calibri" panose="020F0502020204030204" pitchFamily="34" charset="0"/>
                <a:cs typeface="Times New Roman" panose="02020603050405020304" pitchFamily="18" charset="0"/>
              </a:rPr>
              <a:t>Thực </a:t>
            </a:r>
            <a:r>
              <a:rPr lang="nl-NL" sz="1800" dirty="0" smtClean="0">
                <a:latin typeface="+mn-lt"/>
                <a:ea typeface="Calibri" panose="020F0502020204030204" pitchFamily="34" charset="0"/>
                <a:cs typeface="Times New Roman" panose="02020603050405020304" pitchFamily="18" charset="0"/>
              </a:rPr>
              <a:t>hiện tẩy </a:t>
            </a:r>
            <a:r>
              <a:rPr lang="nl-NL" sz="1800" dirty="0">
                <a:latin typeface="+mn-lt"/>
                <a:ea typeface="Calibri" panose="020F0502020204030204" pitchFamily="34" charset="0"/>
                <a:cs typeface="Times New Roman" panose="02020603050405020304" pitchFamily="18" charset="0"/>
              </a:rPr>
              <a:t>vết bản hoặc vò trước với xà phòng những chỗ bám </a:t>
            </a:r>
            <a:r>
              <a:rPr lang="nl-NL" sz="1800" dirty="0" smtClean="0">
                <a:latin typeface="+mn-lt"/>
                <a:ea typeface="Calibri" panose="020F0502020204030204" pitchFamily="34" charset="0"/>
                <a:cs typeface="Times New Roman" panose="02020603050405020304" pitchFamily="18" charset="0"/>
              </a:rPr>
              <a:t>bẩn </a:t>
            </a:r>
            <a:r>
              <a:rPr lang="nl-NL" sz="1800" dirty="0">
                <a:latin typeface="+mn-lt"/>
                <a:ea typeface="Calibri" panose="020F0502020204030204" pitchFamily="34" charset="0"/>
                <a:cs typeface="Times New Roman" panose="02020603050405020304" pitchFamily="18" charset="0"/>
              </a:rPr>
              <a:t>nhiều như: cổ áo, nách áo, đáy quần.</a:t>
            </a:r>
            <a:endParaRPr lang="en-US" sz="1800" dirty="0">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b="1" i="1" dirty="0" smtClean="0">
                <a:latin typeface="+mn-lt"/>
                <a:ea typeface="Calibri" panose="020F0502020204030204" pitchFamily="34" charset="0"/>
                <a:cs typeface="Times New Roman" panose="02020603050405020304" pitchFamily="18" charset="0"/>
              </a:rPr>
              <a:t> </a:t>
            </a:r>
            <a:endParaRPr lang="en-US" sz="1800" dirty="0">
              <a:latin typeface="+mn-lt"/>
              <a:ea typeface="Calibri" panose="020F0502020204030204" pitchFamily="34" charset="0"/>
              <a:cs typeface="Times New Roman" panose="02020603050405020304" pitchFamily="18" charset="0"/>
            </a:endParaRPr>
          </a:p>
        </p:txBody>
      </p:sp>
      <p:sp>
        <p:nvSpPr>
          <p:cNvPr id="2" name="Rectangle 1"/>
          <p:cNvSpPr/>
          <p:nvPr/>
        </p:nvSpPr>
        <p:spPr>
          <a:xfrm>
            <a:off x="950359" y="1920424"/>
            <a:ext cx="5296329" cy="2687915"/>
          </a:xfrm>
          <a:prstGeom prst="rect">
            <a:avLst/>
          </a:prstGeom>
        </p:spPr>
        <p:txBody>
          <a:bodyPr wrap="square">
            <a:spAutoFit/>
          </a:bodyPr>
          <a:lstStyle/>
          <a:p>
            <a:pPr algn="just">
              <a:lnSpc>
                <a:spcPct val="150000"/>
              </a:lnSpc>
              <a:spcAft>
                <a:spcPts val="800"/>
              </a:spcAft>
            </a:pPr>
            <a:r>
              <a:rPr lang="nl-NL" sz="1800" b="1" i="1" dirty="0">
                <a:latin typeface="+mn-lt"/>
                <a:ea typeface="Calibri" panose="020F0502020204030204" pitchFamily="34" charset="0"/>
                <a:cs typeface="Times New Roman" panose="02020603050405020304" pitchFamily="18" charset="0"/>
              </a:rPr>
              <a:t>Giặt bằng máy</a:t>
            </a:r>
            <a:endParaRPr lang="en-US" sz="1800" b="1" i="1" dirty="0">
              <a:latin typeface="+mn-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Chọn mức nước và chế độ giặt phù hợp với quần </a:t>
            </a:r>
            <a:r>
              <a:rPr lang="nl-NL" sz="1800" dirty="0" smtClean="0">
                <a:latin typeface="+mn-lt"/>
                <a:ea typeface="Calibri" panose="020F0502020204030204" pitchFamily="34" charset="0"/>
                <a:cs typeface="Times New Roman" panose="02020603050405020304" pitchFamily="18" charset="0"/>
              </a:rPr>
              <a:t>áo.</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Cho xà phòng và nước xả vải (nếu có) vào khoang </a:t>
            </a:r>
            <a:r>
              <a:rPr lang="nl-NL" sz="1800" dirty="0" smtClean="0">
                <a:latin typeface="+mn-lt"/>
                <a:ea typeface="Calibri" panose="020F0502020204030204" pitchFamily="34" charset="0"/>
                <a:cs typeface="Times New Roman" panose="02020603050405020304" pitchFamily="18" charset="0"/>
              </a:rPr>
              <a:t>giặt.</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nl-NL" sz="1800" dirty="0">
                <a:latin typeface="+mn-lt"/>
                <a:ea typeface="Calibri" panose="020F0502020204030204" pitchFamily="34" charset="0"/>
                <a:cs typeface="Times New Roman" panose="02020603050405020304" pitchFamily="18" charset="0"/>
              </a:rPr>
              <a:t>Khởi động máy để bắt đầu quá trình giặt, sấy.</a:t>
            </a:r>
            <a:endParaRPr lang="en-US" sz="1800" dirty="0">
              <a:effectLst/>
              <a:latin typeface="+mn-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221" y="1155994"/>
            <a:ext cx="2989779" cy="2540291"/>
          </a:xfrm>
          <a:prstGeom prst="ellipse">
            <a:avLst/>
          </a:prstGeom>
          <a:ln>
            <a:noFill/>
          </a:ln>
          <a:effectLst>
            <a:softEdge rad="112500"/>
          </a:effectLst>
        </p:spPr>
      </p:pic>
    </p:spTree>
    <p:extLst>
      <p:ext uri="{BB962C8B-B14F-4D97-AF65-F5344CB8AC3E}">
        <p14:creationId xmlns:p14="http://schemas.microsoft.com/office/powerpoint/2010/main" val="18922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0831" y="1453996"/>
            <a:ext cx="3899043" cy="2169825"/>
          </a:xfrm>
          <a:prstGeom prst="rect">
            <a:avLst/>
          </a:prstGeom>
        </p:spPr>
        <p:txBody>
          <a:bodyPr wrap="square">
            <a:spAutoFit/>
          </a:bodyPr>
          <a:lstStyle/>
          <a:p>
            <a:pPr algn="just">
              <a:lnSpc>
                <a:spcPct val="150000"/>
              </a:lnSpc>
            </a:pPr>
            <a:r>
              <a:rPr lang="en-US" sz="1800" b="1" dirty="0" smtClean="0"/>
              <a:t>+ </a:t>
            </a:r>
            <a:r>
              <a:rPr lang="vi-VN" sz="1800" b="1" dirty="0" smtClean="0"/>
              <a:t>Bước </a:t>
            </a:r>
            <a:r>
              <a:rPr lang="vi-VN" sz="1800" b="1" dirty="0"/>
              <a:t>3. </a:t>
            </a:r>
            <a:r>
              <a:rPr lang="vi-VN" sz="1800" dirty="0"/>
              <a:t>Hoàn tất: phơi quần áo màu sáng, quần áo bằng vải bông, vải sợi pha ở ngoài nắng, phơi quần áo máu sắm, quần áo bằng vải lụa nylon trong bóng râm.</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24" y="480866"/>
            <a:ext cx="3232495" cy="4321568"/>
          </a:xfrm>
          <a:prstGeom prst="rect">
            <a:avLst/>
          </a:prstGeom>
        </p:spPr>
      </p:pic>
    </p:spTree>
    <p:extLst>
      <p:ext uri="{BB962C8B-B14F-4D97-AF65-F5344CB8AC3E}">
        <p14:creationId xmlns:p14="http://schemas.microsoft.com/office/powerpoint/2010/main" val="21975374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vertic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06175" y="628657"/>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4.2. </a:t>
            </a:r>
            <a:r>
              <a:rPr lang="en-US" sz="2000" b="1" dirty="0" err="1" smtClean="0">
                <a:solidFill>
                  <a:schemeClr val="accent5"/>
                </a:solidFill>
                <a:latin typeface="+mn-lt"/>
              </a:rPr>
              <a:t>Là</a:t>
            </a:r>
            <a:r>
              <a:rPr lang="en-US" sz="2000" b="1" dirty="0" smtClean="0">
                <a:solidFill>
                  <a:schemeClr val="accent5"/>
                </a:solidFill>
                <a:latin typeface="+mn-lt"/>
              </a:rPr>
              <a:t>, </a:t>
            </a:r>
            <a:r>
              <a:rPr lang="en-US" sz="2000" b="1" dirty="0" err="1" smtClean="0">
                <a:solidFill>
                  <a:schemeClr val="accent5"/>
                </a:solidFill>
                <a:latin typeface="+mn-lt"/>
              </a:rPr>
              <a:t>ủi</a:t>
            </a:r>
            <a:endParaRPr lang="en-US" sz="2000" b="1" dirty="0">
              <a:solidFill>
                <a:schemeClr val="accent5"/>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867" y="1201357"/>
            <a:ext cx="6678203" cy="1513951"/>
          </a:xfrm>
          <a:prstGeom prst="rect">
            <a:avLst/>
          </a:prstGeom>
        </p:spPr>
      </p:pic>
      <p:sp>
        <p:nvSpPr>
          <p:cNvPr id="4" name="Rectangle 3"/>
          <p:cNvSpPr/>
          <p:nvPr/>
        </p:nvSpPr>
        <p:spPr>
          <a:xfrm>
            <a:off x="3026164" y="2718238"/>
            <a:ext cx="5111392" cy="1754326"/>
          </a:xfrm>
          <a:prstGeom prst="rect">
            <a:avLst/>
          </a:prstGeom>
        </p:spPr>
        <p:txBody>
          <a:bodyPr wrap="square">
            <a:spAutoFit/>
          </a:bodyPr>
          <a:lstStyle/>
          <a:p>
            <a:pPr algn="just">
              <a:lnSpc>
                <a:spcPct val="150000"/>
              </a:lnSpc>
            </a:pPr>
            <a:r>
              <a:rPr lang="en-US" sz="1800" i="1" dirty="0" smtClean="0"/>
              <a:t>Q</a:t>
            </a:r>
            <a:r>
              <a:rPr lang="vi-VN" sz="1800" i="1" dirty="0" smtClean="0"/>
              <a:t>uan </a:t>
            </a:r>
            <a:r>
              <a:rPr lang="vi-VN" sz="1800" i="1" dirty="0"/>
              <a:t>sát H7.11 và thực hiện các yêu cầu sau:</a:t>
            </a:r>
          </a:p>
          <a:p>
            <a:pPr algn="just">
              <a:lnSpc>
                <a:spcPct val="150000"/>
              </a:lnSpc>
            </a:pPr>
            <a:r>
              <a:rPr lang="vi-VN" sz="1800" dirty="0" smtClean="0"/>
              <a:t>+ </a:t>
            </a:r>
            <a:r>
              <a:rPr lang="vi-VN" sz="1800" dirty="0"/>
              <a:t>Vì sao cần phân loại chất liệu vải trước khi là?</a:t>
            </a:r>
          </a:p>
          <a:p>
            <a:pPr algn="just">
              <a:lnSpc>
                <a:spcPct val="150000"/>
              </a:lnSpc>
            </a:pPr>
            <a:r>
              <a:rPr lang="vi-VN" sz="1800" dirty="0"/>
              <a:t>+ Sau khi phân loại, nên là quần áo may theo loại vải nào trước?</a:t>
            </a:r>
          </a:p>
        </p:txBody>
      </p:sp>
      <p:sp>
        <p:nvSpPr>
          <p:cNvPr id="5" name="Rounded Rectangle 4"/>
          <p:cNvSpPr/>
          <p:nvPr/>
        </p:nvSpPr>
        <p:spPr>
          <a:xfrm>
            <a:off x="678094" y="2888047"/>
            <a:ext cx="2085654" cy="49122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solidFill>
              </a:rPr>
              <a:t>Hoạt</a:t>
            </a:r>
            <a:r>
              <a:rPr lang="en-US" sz="1800" dirty="0" smtClean="0">
                <a:solidFill>
                  <a:schemeClr val="bg1"/>
                </a:solidFill>
              </a:rPr>
              <a:t> </a:t>
            </a:r>
            <a:r>
              <a:rPr lang="en-US" sz="1800" dirty="0" err="1" smtClean="0">
                <a:solidFill>
                  <a:schemeClr val="bg1"/>
                </a:solidFill>
              </a:rPr>
              <a:t>động</a:t>
            </a:r>
            <a:r>
              <a:rPr lang="en-US" sz="1800" dirty="0" smtClean="0">
                <a:solidFill>
                  <a:schemeClr val="bg1"/>
                </a:solidFill>
              </a:rPr>
              <a:t> </a:t>
            </a:r>
            <a:r>
              <a:rPr lang="en-US" sz="1800" dirty="0" err="1" smtClean="0">
                <a:solidFill>
                  <a:schemeClr val="bg1"/>
                </a:solidFill>
              </a:rPr>
              <a:t>cặp</a:t>
            </a:r>
            <a:r>
              <a:rPr lang="en-US" sz="1800" dirty="0" smtClean="0">
                <a:solidFill>
                  <a:schemeClr val="bg1"/>
                </a:solidFill>
              </a:rPr>
              <a:t> </a:t>
            </a:r>
            <a:r>
              <a:rPr lang="en-US" sz="1800" dirty="0" err="1" smtClean="0">
                <a:solidFill>
                  <a:schemeClr val="bg1"/>
                </a:solidFill>
              </a:rPr>
              <a:t>đôi</a:t>
            </a:r>
            <a:endParaRPr lang="en-US" sz="18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63" y="3430299"/>
            <a:ext cx="636997" cy="636997"/>
          </a:xfrm>
          <a:prstGeom prst="rect">
            <a:avLst/>
          </a:prstGeom>
        </p:spPr>
      </p:pic>
      <p:sp>
        <p:nvSpPr>
          <p:cNvPr id="7" name="TextBox 6"/>
          <p:cNvSpPr txBox="1"/>
          <p:nvPr/>
        </p:nvSpPr>
        <p:spPr>
          <a:xfrm>
            <a:off x="1556960" y="3563862"/>
            <a:ext cx="832207" cy="369870"/>
          </a:xfrm>
          <a:prstGeom prst="rect">
            <a:avLst/>
          </a:prstGeom>
          <a:solidFill>
            <a:schemeClr val="accent4"/>
          </a:solidFill>
        </p:spPr>
        <p:txBody>
          <a:bodyPr wrap="square" rtlCol="0">
            <a:spAutoFit/>
          </a:bodyPr>
          <a:lstStyle/>
          <a:p>
            <a:r>
              <a:rPr lang="en-US" sz="1800" dirty="0" smtClean="0"/>
              <a:t>3 </a:t>
            </a:r>
            <a:r>
              <a:rPr lang="en-US" sz="1800" dirty="0" err="1" smtClean="0"/>
              <a:t>phút</a:t>
            </a:r>
            <a:endParaRPr lang="en-US" sz="1800" dirty="0"/>
          </a:p>
        </p:txBody>
      </p:sp>
    </p:spTree>
    <p:extLst>
      <p:ext uri="{BB962C8B-B14F-4D97-AF65-F5344CB8AC3E}">
        <p14:creationId xmlns:p14="http://schemas.microsoft.com/office/powerpoint/2010/main" val="2268478906"/>
      </p:ext>
    </p:extLst>
  </p:cSld>
  <p:clrMapOvr>
    <a:masterClrMapping/>
  </p:clrMapOvr>
  <mc:AlternateContent xmlns:mc="http://schemas.openxmlformats.org/markup-compatibility/2006">
    <mc:Choice xmlns:p15="http://schemas.microsoft.com/office/powerpoint/2012/main" Requires="p15">
      <p:transition spd="slow">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6" presetClass="entr" presetSubtype="37" fill="hold"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barn(outVertical)">
                                      <p:cBhvr>
                                        <p:cTn id="31" dur="500"/>
                                        <p:tgtEl>
                                          <p:spTgt spid="4">
                                            <p:txEl>
                                              <p:pRg st="0" end="0"/>
                                            </p:txEl>
                                          </p:spTgt>
                                        </p:tgtEl>
                                      </p:cBhvr>
                                    </p:animEffect>
                                  </p:childTnLst>
                                </p:cTn>
                              </p:par>
                              <p:par>
                                <p:cTn id="32" presetID="16" presetClass="entr" presetSubtype="37" fill="hold"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outVertical)">
                                      <p:cBhvr>
                                        <p:cTn id="34" dur="500"/>
                                        <p:tgtEl>
                                          <p:spTgt spid="4">
                                            <p:txEl>
                                              <p:pRg st="1" end="1"/>
                                            </p:txEl>
                                          </p:spTgt>
                                        </p:tgtEl>
                                      </p:cBhvr>
                                    </p:animEffect>
                                  </p:childTnLst>
                                </p:cTn>
                              </p:par>
                              <p:par>
                                <p:cTn id="35" presetID="16" presetClass="entr" presetSubtype="37"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outVertical)">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6521" y="1298293"/>
            <a:ext cx="3868221" cy="2343655"/>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smtClean="0"/>
              <a:t>Là</a:t>
            </a:r>
            <a:r>
              <a:rPr lang="vi-VN" sz="2000" dirty="0"/>
              <a:t>, ủi quần áo là công việc cần thiết để làm phẳng chúng sau khi giặt sạch.</a:t>
            </a:r>
          </a:p>
          <a:p>
            <a:pPr marL="342900" indent="-342900" algn="just">
              <a:lnSpc>
                <a:spcPct val="150000"/>
              </a:lnSpc>
              <a:buFont typeface="Wingdings" panose="05000000000000000000" pitchFamily="2" charset="2"/>
              <a:buChar char="Ø"/>
            </a:pPr>
            <a:r>
              <a:rPr lang="vi-VN" sz="2000" dirty="0" smtClean="0"/>
              <a:t>Dụng </a:t>
            </a:r>
            <a:r>
              <a:rPr lang="vi-VN" sz="2000" dirty="0"/>
              <a:t>cụ là quần áo: bàn là, bình phun nước, cầu là.</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058" y="1218777"/>
            <a:ext cx="3583728" cy="2502686"/>
          </a:xfrm>
          <a:prstGeom prst="rect">
            <a:avLst/>
          </a:prstGeom>
          <a:noFill/>
          <a:ln>
            <a:noFill/>
          </a:ln>
        </p:spPr>
      </p:pic>
    </p:spTree>
    <p:extLst>
      <p:ext uri="{BB962C8B-B14F-4D97-AF65-F5344CB8AC3E}">
        <p14:creationId xmlns:p14="http://schemas.microsoft.com/office/powerpoint/2010/main" val="386815301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1" end="1"/>
                                            </p:txEl>
                                          </p:spTgt>
                                        </p:tgtEl>
                                        <p:attrNameLst>
                                          <p:attrName>ppt_h</p:attrName>
                                        </p:attrNameLst>
                                      </p:cBhvr>
                                      <p:tavLst>
                                        <p:tav tm="0">
                                          <p:val>
                                            <p:strVal val="#ppt_h"/>
                                          </p:val>
                                        </p:tav>
                                        <p:tav tm="100000">
                                          <p:val>
                                            <p:strVal val="#ppt_h"/>
                                          </p:val>
                                        </p:tav>
                                      </p:tavLst>
                                    </p:anim>
                                  </p:childTnLst>
                                </p:cTn>
                              </p:par>
                              <p:par>
                                <p:cTn id="17" presetID="18"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63" name="Google Shape;863;p39"/>
          <p:cNvSpPr txBox="1">
            <a:spLocks noGrp="1"/>
          </p:cNvSpPr>
          <p:nvPr>
            <p:ph type="title" idx="4294967295"/>
          </p:nvPr>
        </p:nvSpPr>
        <p:spPr>
          <a:xfrm>
            <a:off x="722275" y="1594475"/>
            <a:ext cx="2331000" cy="5316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b="1" dirty="0" err="1" smtClean="0">
                <a:solidFill>
                  <a:schemeClr val="accent2"/>
                </a:solidFill>
                <a:latin typeface="+mn-lt"/>
              </a:rPr>
              <a:t>Bước</a:t>
            </a:r>
            <a:r>
              <a:rPr lang="en-US" sz="2000" b="1" dirty="0" smtClean="0">
                <a:solidFill>
                  <a:schemeClr val="accent2"/>
                </a:solidFill>
                <a:latin typeface="+mn-lt"/>
              </a:rPr>
              <a:t> 1:</a:t>
            </a:r>
            <a:endParaRPr sz="2000" b="1" dirty="0">
              <a:solidFill>
                <a:schemeClr val="accent2"/>
              </a:solidFill>
              <a:latin typeface="+mn-lt"/>
            </a:endParaRPr>
          </a:p>
        </p:txBody>
      </p:sp>
      <p:sp>
        <p:nvSpPr>
          <p:cNvPr id="864" name="Google Shape;864;p39"/>
          <p:cNvSpPr txBox="1">
            <a:spLocks noGrp="1"/>
          </p:cNvSpPr>
          <p:nvPr>
            <p:ph type="title" idx="4294967295"/>
          </p:nvPr>
        </p:nvSpPr>
        <p:spPr>
          <a:xfrm>
            <a:off x="722275" y="1938573"/>
            <a:ext cx="2331000" cy="6711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b="0" dirty="0" err="1" smtClean="0">
                <a:latin typeface="+mn-lt"/>
                <a:ea typeface="Barlow"/>
                <a:cs typeface="Barlow"/>
                <a:sym typeface="Barlow"/>
              </a:rPr>
              <a:t>Phân</a:t>
            </a:r>
            <a:r>
              <a:rPr lang="en-US" sz="2000" b="0" dirty="0" smtClean="0">
                <a:latin typeface="+mn-lt"/>
                <a:ea typeface="Barlow"/>
                <a:cs typeface="Barlow"/>
                <a:sym typeface="Barlow"/>
              </a:rPr>
              <a:t> </a:t>
            </a:r>
            <a:r>
              <a:rPr lang="en-US" sz="2000" b="0" dirty="0" err="1" smtClean="0">
                <a:latin typeface="+mn-lt"/>
                <a:ea typeface="Barlow"/>
                <a:cs typeface="Barlow"/>
                <a:sym typeface="Barlow"/>
              </a:rPr>
              <a:t>loại</a:t>
            </a:r>
            <a:r>
              <a:rPr lang="en-US" sz="2000" b="0" dirty="0" smtClean="0">
                <a:latin typeface="+mn-lt"/>
                <a:ea typeface="Barlow"/>
                <a:cs typeface="Barlow"/>
                <a:sym typeface="Barlow"/>
              </a:rPr>
              <a:t> </a:t>
            </a:r>
            <a:r>
              <a:rPr lang="en-US" sz="2000" b="0" dirty="0" err="1" smtClean="0">
                <a:latin typeface="+mn-lt"/>
                <a:ea typeface="Barlow"/>
                <a:cs typeface="Barlow"/>
                <a:sym typeface="Barlow"/>
              </a:rPr>
              <a:t>quần</a:t>
            </a:r>
            <a:r>
              <a:rPr lang="en-US" sz="2000" b="0" dirty="0" smtClean="0">
                <a:latin typeface="+mn-lt"/>
                <a:ea typeface="Barlow"/>
                <a:cs typeface="Barlow"/>
                <a:sym typeface="Barlow"/>
              </a:rPr>
              <a:t> </a:t>
            </a:r>
            <a:r>
              <a:rPr lang="en-US" sz="2000" b="0" dirty="0" err="1" smtClean="0">
                <a:latin typeface="+mn-lt"/>
                <a:ea typeface="Barlow"/>
                <a:cs typeface="Barlow"/>
                <a:sym typeface="Barlow"/>
              </a:rPr>
              <a:t>áo</a:t>
            </a:r>
            <a:endParaRPr sz="2000" b="0" dirty="0">
              <a:latin typeface="+mn-lt"/>
              <a:ea typeface="Barlow"/>
              <a:cs typeface="Barlow"/>
              <a:sym typeface="Barlow"/>
            </a:endParaRPr>
          </a:p>
        </p:txBody>
      </p:sp>
      <p:sp>
        <p:nvSpPr>
          <p:cNvPr id="865" name="Google Shape;865;p39"/>
          <p:cNvSpPr txBox="1">
            <a:spLocks noGrp="1"/>
          </p:cNvSpPr>
          <p:nvPr>
            <p:ph type="title" idx="4294967295"/>
          </p:nvPr>
        </p:nvSpPr>
        <p:spPr>
          <a:xfrm>
            <a:off x="6090775" y="1594475"/>
            <a:ext cx="2331000" cy="53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chemeClr val="accent2"/>
                </a:solidFill>
                <a:latin typeface="+mn-lt"/>
              </a:rPr>
              <a:t>Bước</a:t>
            </a:r>
            <a:r>
              <a:rPr lang="en-US" sz="2000" b="1" dirty="0" smtClean="0">
                <a:solidFill>
                  <a:schemeClr val="accent2"/>
                </a:solidFill>
                <a:latin typeface="+mn-lt"/>
              </a:rPr>
              <a:t> 2:</a:t>
            </a:r>
            <a:endParaRPr sz="2000" b="1" dirty="0">
              <a:solidFill>
                <a:schemeClr val="accent2"/>
              </a:solidFill>
              <a:latin typeface="+mn-lt"/>
            </a:endParaRPr>
          </a:p>
        </p:txBody>
      </p:sp>
      <p:sp>
        <p:nvSpPr>
          <p:cNvPr id="866" name="Google Shape;866;p39"/>
          <p:cNvSpPr txBox="1">
            <a:spLocks noGrp="1"/>
          </p:cNvSpPr>
          <p:nvPr>
            <p:ph type="title" idx="4294967295"/>
          </p:nvPr>
        </p:nvSpPr>
        <p:spPr>
          <a:xfrm>
            <a:off x="6179961" y="1995838"/>
            <a:ext cx="2686636" cy="671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000" b="0" dirty="0" err="1" smtClean="0">
                <a:latin typeface="+mn-lt"/>
                <a:ea typeface="Barlow"/>
                <a:cs typeface="Barlow"/>
                <a:sym typeface="Barlow"/>
              </a:rPr>
              <a:t>Điều</a:t>
            </a:r>
            <a:r>
              <a:rPr lang="en-US" sz="2000" b="0" dirty="0" smtClean="0">
                <a:latin typeface="+mn-lt"/>
                <a:ea typeface="Barlow"/>
                <a:cs typeface="Barlow"/>
                <a:sym typeface="Barlow"/>
              </a:rPr>
              <a:t> </a:t>
            </a:r>
            <a:r>
              <a:rPr lang="en-US" sz="2000" b="0" dirty="0" err="1" smtClean="0">
                <a:latin typeface="+mn-lt"/>
                <a:ea typeface="Barlow"/>
                <a:cs typeface="Barlow"/>
                <a:sym typeface="Barlow"/>
              </a:rPr>
              <a:t>chỉnh</a:t>
            </a:r>
            <a:r>
              <a:rPr lang="en-US" sz="2000" b="0" dirty="0" smtClean="0">
                <a:latin typeface="+mn-lt"/>
                <a:ea typeface="Barlow"/>
                <a:cs typeface="Barlow"/>
                <a:sym typeface="Barlow"/>
              </a:rPr>
              <a:t> </a:t>
            </a:r>
            <a:r>
              <a:rPr lang="en-US" sz="2000" b="0" dirty="0" err="1" smtClean="0">
                <a:latin typeface="+mn-lt"/>
                <a:ea typeface="Barlow"/>
                <a:cs typeface="Barlow"/>
                <a:sym typeface="Barlow"/>
              </a:rPr>
              <a:t>nhiệt</a:t>
            </a:r>
            <a:r>
              <a:rPr lang="en-US" sz="2000" b="0" dirty="0" smtClean="0">
                <a:latin typeface="+mn-lt"/>
                <a:ea typeface="Barlow"/>
                <a:cs typeface="Barlow"/>
                <a:sym typeface="Barlow"/>
              </a:rPr>
              <a:t> </a:t>
            </a:r>
            <a:r>
              <a:rPr lang="en-US" sz="2000" b="0" dirty="0" err="1" smtClean="0">
                <a:latin typeface="+mn-lt"/>
                <a:ea typeface="Barlow"/>
                <a:cs typeface="Barlow"/>
                <a:sym typeface="Barlow"/>
              </a:rPr>
              <a:t>độ</a:t>
            </a:r>
            <a:endParaRPr sz="2000" b="0" dirty="0">
              <a:latin typeface="+mn-lt"/>
              <a:ea typeface="Barlow"/>
              <a:cs typeface="Barlow"/>
              <a:sym typeface="Barlow"/>
            </a:endParaRPr>
          </a:p>
        </p:txBody>
      </p:sp>
      <p:sp>
        <p:nvSpPr>
          <p:cNvPr id="867" name="Google Shape;867;p39"/>
          <p:cNvSpPr txBox="1">
            <a:spLocks noGrp="1"/>
          </p:cNvSpPr>
          <p:nvPr>
            <p:ph type="title" idx="4294967295"/>
          </p:nvPr>
        </p:nvSpPr>
        <p:spPr>
          <a:xfrm>
            <a:off x="722275" y="3031765"/>
            <a:ext cx="2331000" cy="5316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b="1" dirty="0" err="1" smtClean="0">
                <a:solidFill>
                  <a:schemeClr val="accent2"/>
                </a:solidFill>
                <a:latin typeface="+mn-lt"/>
              </a:rPr>
              <a:t>Bước</a:t>
            </a:r>
            <a:r>
              <a:rPr lang="en-US" sz="2000" b="1" dirty="0" smtClean="0">
                <a:solidFill>
                  <a:schemeClr val="accent2"/>
                </a:solidFill>
                <a:latin typeface="+mn-lt"/>
              </a:rPr>
              <a:t> 3:</a:t>
            </a:r>
            <a:endParaRPr sz="2000" b="1" dirty="0">
              <a:solidFill>
                <a:schemeClr val="accent2"/>
              </a:solidFill>
              <a:latin typeface="+mn-lt"/>
            </a:endParaRPr>
          </a:p>
        </p:txBody>
      </p:sp>
      <p:sp>
        <p:nvSpPr>
          <p:cNvPr id="868" name="Google Shape;868;p39"/>
          <p:cNvSpPr txBox="1">
            <a:spLocks noGrp="1"/>
          </p:cNvSpPr>
          <p:nvPr>
            <p:ph type="title" idx="4294967295"/>
          </p:nvPr>
        </p:nvSpPr>
        <p:spPr>
          <a:xfrm>
            <a:off x="722275" y="3375925"/>
            <a:ext cx="2331000" cy="6711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b="0" dirty="0" err="1" smtClean="0">
                <a:latin typeface="+mn-lt"/>
                <a:ea typeface="Barlow"/>
                <a:cs typeface="Barlow"/>
                <a:sym typeface="Barlow"/>
              </a:rPr>
              <a:t>Là</a:t>
            </a:r>
            <a:endParaRPr sz="2000" b="0" dirty="0">
              <a:latin typeface="+mn-lt"/>
              <a:ea typeface="Barlow"/>
              <a:cs typeface="Barlow"/>
              <a:sym typeface="Barlow"/>
            </a:endParaRPr>
          </a:p>
        </p:txBody>
      </p:sp>
      <p:sp>
        <p:nvSpPr>
          <p:cNvPr id="869" name="Google Shape;869;p39"/>
          <p:cNvSpPr txBox="1">
            <a:spLocks noGrp="1"/>
          </p:cNvSpPr>
          <p:nvPr>
            <p:ph type="title" idx="4294967295"/>
          </p:nvPr>
        </p:nvSpPr>
        <p:spPr>
          <a:xfrm>
            <a:off x="6090775" y="3031765"/>
            <a:ext cx="2331000" cy="531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000" b="1" dirty="0" err="1" smtClean="0">
                <a:solidFill>
                  <a:schemeClr val="accent2"/>
                </a:solidFill>
                <a:latin typeface="+mn-lt"/>
              </a:rPr>
              <a:t>Bước</a:t>
            </a:r>
            <a:r>
              <a:rPr lang="en-US" sz="2000" b="1" dirty="0" smtClean="0">
                <a:solidFill>
                  <a:schemeClr val="accent2"/>
                </a:solidFill>
                <a:latin typeface="+mn-lt"/>
              </a:rPr>
              <a:t> 4:</a:t>
            </a:r>
            <a:endParaRPr sz="2000" b="1" dirty="0">
              <a:solidFill>
                <a:schemeClr val="accent2"/>
              </a:solidFill>
              <a:latin typeface="+mn-lt"/>
            </a:endParaRPr>
          </a:p>
        </p:txBody>
      </p:sp>
      <p:sp>
        <p:nvSpPr>
          <p:cNvPr id="870" name="Google Shape;870;p39"/>
          <p:cNvSpPr txBox="1">
            <a:spLocks noGrp="1"/>
          </p:cNvSpPr>
          <p:nvPr>
            <p:ph type="title" idx="4294967295"/>
          </p:nvPr>
        </p:nvSpPr>
        <p:spPr>
          <a:xfrm>
            <a:off x="6090775" y="3449338"/>
            <a:ext cx="2580614" cy="671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000" b="0" dirty="0" err="1" smtClean="0">
                <a:latin typeface="+mn-lt"/>
                <a:ea typeface="Barlow"/>
                <a:cs typeface="Barlow"/>
                <a:sym typeface="Barlow"/>
              </a:rPr>
              <a:t>Để</a:t>
            </a:r>
            <a:r>
              <a:rPr lang="en-US" sz="2000" b="0" dirty="0" smtClean="0">
                <a:latin typeface="+mn-lt"/>
                <a:ea typeface="Barlow"/>
                <a:cs typeface="Barlow"/>
                <a:sym typeface="Barlow"/>
              </a:rPr>
              <a:t> </a:t>
            </a:r>
            <a:r>
              <a:rPr lang="en-US" sz="2000" b="0" dirty="0" err="1" smtClean="0">
                <a:latin typeface="+mn-lt"/>
                <a:ea typeface="Barlow"/>
                <a:cs typeface="Barlow"/>
                <a:sym typeface="Barlow"/>
              </a:rPr>
              <a:t>bàn</a:t>
            </a:r>
            <a:r>
              <a:rPr lang="en-US" sz="2000" b="0" dirty="0" smtClean="0">
                <a:latin typeface="+mn-lt"/>
                <a:ea typeface="Barlow"/>
                <a:cs typeface="Barlow"/>
                <a:sym typeface="Barlow"/>
              </a:rPr>
              <a:t> </a:t>
            </a:r>
            <a:r>
              <a:rPr lang="en-US" sz="2000" b="0" dirty="0" err="1" smtClean="0">
                <a:latin typeface="+mn-lt"/>
                <a:ea typeface="Barlow"/>
                <a:cs typeface="Barlow"/>
                <a:sym typeface="Barlow"/>
              </a:rPr>
              <a:t>là</a:t>
            </a:r>
            <a:r>
              <a:rPr lang="en-US" sz="2000" b="0" dirty="0" smtClean="0">
                <a:latin typeface="+mn-lt"/>
                <a:ea typeface="Barlow"/>
                <a:cs typeface="Barlow"/>
                <a:sym typeface="Barlow"/>
              </a:rPr>
              <a:t> </a:t>
            </a:r>
            <a:r>
              <a:rPr lang="en-US" sz="2000" b="0" dirty="0" err="1" smtClean="0">
                <a:latin typeface="+mn-lt"/>
                <a:ea typeface="Barlow"/>
                <a:cs typeface="Barlow"/>
                <a:sym typeface="Barlow"/>
              </a:rPr>
              <a:t>nguội</a:t>
            </a:r>
            <a:r>
              <a:rPr lang="en-US" sz="2000" b="0" dirty="0" smtClean="0">
                <a:latin typeface="+mn-lt"/>
                <a:ea typeface="Barlow"/>
                <a:cs typeface="Barlow"/>
                <a:sym typeface="Barlow"/>
              </a:rPr>
              <a:t> </a:t>
            </a:r>
            <a:r>
              <a:rPr lang="en-US" sz="2000" b="0" dirty="0" err="1" smtClean="0">
                <a:latin typeface="+mn-lt"/>
                <a:ea typeface="Barlow"/>
                <a:cs typeface="Barlow"/>
                <a:sym typeface="Barlow"/>
              </a:rPr>
              <a:t>hẳn</a:t>
            </a:r>
            <a:endParaRPr sz="2000" b="0" dirty="0">
              <a:latin typeface="+mn-lt"/>
              <a:ea typeface="Barlow"/>
              <a:cs typeface="Barlow"/>
              <a:sym typeface="Barlow"/>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275" y="1034029"/>
            <a:ext cx="3239531" cy="3239531"/>
          </a:xfrm>
          <a:prstGeom prst="rect">
            <a:avLst/>
          </a:prstGeom>
          <a:ln>
            <a:noFill/>
          </a:ln>
          <a:effectLst>
            <a:outerShdw blurRad="190500" algn="tl" rotWithShape="0">
              <a:srgbClr val="000000">
                <a:alpha val="70000"/>
              </a:srgbClr>
            </a:outerShdw>
          </a:effectLst>
        </p:spPr>
      </p:pic>
      <p:sp>
        <p:nvSpPr>
          <p:cNvPr id="4" name="Rectangle 3"/>
          <p:cNvSpPr/>
          <p:nvPr/>
        </p:nvSpPr>
        <p:spPr>
          <a:xfrm>
            <a:off x="3367813" y="807494"/>
            <a:ext cx="2746265" cy="400110"/>
          </a:xfrm>
          <a:prstGeom prst="rect">
            <a:avLst/>
          </a:prstGeom>
        </p:spPr>
        <p:txBody>
          <a:bodyPr wrap="none">
            <a:spAutoFit/>
          </a:bodyPr>
          <a:lstStyle/>
          <a:p>
            <a:r>
              <a:rPr lang="en-US" sz="2000" b="1" dirty="0" err="1"/>
              <a:t>Quy</a:t>
            </a:r>
            <a:r>
              <a:rPr lang="en-US" sz="2000" b="1" dirty="0"/>
              <a:t> </a:t>
            </a:r>
            <a:r>
              <a:rPr lang="en-US" sz="2000" b="1" dirty="0" err="1"/>
              <a:t>trình</a:t>
            </a:r>
            <a:r>
              <a:rPr lang="en-US" sz="2000" b="1" dirty="0"/>
              <a:t> </a:t>
            </a:r>
            <a:r>
              <a:rPr lang="en-US" sz="2000" b="1" dirty="0" err="1"/>
              <a:t>là</a:t>
            </a:r>
            <a:r>
              <a:rPr lang="en-US" sz="2000" b="1" dirty="0"/>
              <a:t> </a:t>
            </a:r>
            <a:r>
              <a:rPr lang="en-US" sz="2000" b="1" dirty="0" err="1"/>
              <a:t>quần</a:t>
            </a:r>
            <a:r>
              <a:rPr lang="en-US" sz="2000" b="1" dirty="0"/>
              <a:t> </a:t>
            </a:r>
            <a:r>
              <a:rPr lang="en-US" sz="2000" b="1" dirty="0" err="1"/>
              <a:t>áo</a:t>
            </a:r>
            <a:r>
              <a:rPr lang="en-US" sz="2000" b="1" dirty="0"/>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7060" y="2498959"/>
            <a:ext cx="2662732" cy="26627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zoom/>
      </p:transition>
    </mc:Choice>
    <mc:Fallback>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63"/>
                                        </p:tgtEl>
                                        <p:attrNameLst>
                                          <p:attrName>style.visibility</p:attrName>
                                        </p:attrNameLst>
                                      </p:cBhvr>
                                      <p:to>
                                        <p:strVal val="visible"/>
                                      </p:to>
                                    </p:set>
                                    <p:animEffect transition="in" filter="wipe(right)">
                                      <p:cBhvr>
                                        <p:cTn id="17" dur="500"/>
                                        <p:tgtEl>
                                          <p:spTgt spid="86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864"/>
                                        </p:tgtEl>
                                        <p:attrNameLst>
                                          <p:attrName>style.visibility</p:attrName>
                                        </p:attrNameLst>
                                      </p:cBhvr>
                                      <p:to>
                                        <p:strVal val="visible"/>
                                      </p:to>
                                    </p:set>
                                    <p:animEffect transition="in" filter="wipe(right)">
                                      <p:cBhvr>
                                        <p:cTn id="20" dur="500"/>
                                        <p:tgtEl>
                                          <p:spTgt spid="864"/>
                                        </p:tgtEl>
                                      </p:cBhvr>
                                    </p:animEffec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65"/>
                                        </p:tgtEl>
                                        <p:attrNameLst>
                                          <p:attrName>style.visibility</p:attrName>
                                        </p:attrNameLst>
                                      </p:cBhvr>
                                      <p:to>
                                        <p:strVal val="visible"/>
                                      </p:to>
                                    </p:set>
                                    <p:animEffect transition="in" filter="wipe(left)">
                                      <p:cBhvr>
                                        <p:cTn id="30" dur="500"/>
                                        <p:tgtEl>
                                          <p:spTgt spid="86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66"/>
                                        </p:tgtEl>
                                        <p:attrNameLst>
                                          <p:attrName>style.visibility</p:attrName>
                                        </p:attrNameLst>
                                      </p:cBhvr>
                                      <p:to>
                                        <p:strVal val="visible"/>
                                      </p:to>
                                    </p:set>
                                    <p:animEffect transition="in" filter="wipe(left)">
                                      <p:cBhvr>
                                        <p:cTn id="33" dur="500"/>
                                        <p:tgtEl>
                                          <p:spTgt spid="86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68"/>
                                        </p:tgtEl>
                                        <p:attrNameLst>
                                          <p:attrName>style.visibility</p:attrName>
                                        </p:attrNameLst>
                                      </p:cBhvr>
                                      <p:to>
                                        <p:strVal val="visible"/>
                                      </p:to>
                                    </p:set>
                                    <p:animEffect transition="in" filter="wipe(right)">
                                      <p:cBhvr>
                                        <p:cTn id="38" dur="500"/>
                                        <p:tgtEl>
                                          <p:spTgt spid="86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867"/>
                                        </p:tgtEl>
                                        <p:attrNameLst>
                                          <p:attrName>style.visibility</p:attrName>
                                        </p:attrNameLst>
                                      </p:cBhvr>
                                      <p:to>
                                        <p:strVal val="visible"/>
                                      </p:to>
                                    </p:set>
                                    <p:animEffect transition="in" filter="wipe(right)">
                                      <p:cBhvr>
                                        <p:cTn id="41" dur="500"/>
                                        <p:tgtEl>
                                          <p:spTgt spid="8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69"/>
                                        </p:tgtEl>
                                        <p:attrNameLst>
                                          <p:attrName>style.visibility</p:attrName>
                                        </p:attrNameLst>
                                      </p:cBhvr>
                                      <p:to>
                                        <p:strVal val="visible"/>
                                      </p:to>
                                    </p:set>
                                    <p:animEffect transition="in" filter="wipe(left)">
                                      <p:cBhvr>
                                        <p:cTn id="46" dur="500"/>
                                        <p:tgtEl>
                                          <p:spTgt spid="86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70"/>
                                        </p:tgtEl>
                                        <p:attrNameLst>
                                          <p:attrName>style.visibility</p:attrName>
                                        </p:attrNameLst>
                                      </p:cBhvr>
                                      <p:to>
                                        <p:strVal val="visible"/>
                                      </p:to>
                                    </p:set>
                                    <p:animEffect transition="in" filter="wipe(left)">
                                      <p:cBhvr>
                                        <p:cTn id="49" dur="5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p:bldP spid="864" grpId="0"/>
      <p:bldP spid="865" grpId="0"/>
      <p:bldP spid="866" grpId="0"/>
      <p:bldP spid="867" grpId="0"/>
      <p:bldP spid="868" grpId="0"/>
      <p:bldP spid="869" grpId="0"/>
      <p:bldP spid="87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06175" y="628657"/>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4.3. </a:t>
            </a:r>
            <a:r>
              <a:rPr lang="en-US" sz="2000" b="1" dirty="0" err="1" smtClean="0">
                <a:solidFill>
                  <a:schemeClr val="accent5"/>
                </a:solidFill>
                <a:latin typeface="+mn-lt"/>
              </a:rPr>
              <a:t>Cất</a:t>
            </a:r>
            <a:r>
              <a:rPr lang="en-US" sz="2000" b="1" dirty="0" smtClean="0">
                <a:solidFill>
                  <a:schemeClr val="accent5"/>
                </a:solidFill>
                <a:latin typeface="+mn-lt"/>
              </a:rPr>
              <a:t> </a:t>
            </a:r>
            <a:r>
              <a:rPr lang="en-US" sz="2000" b="1" dirty="0" err="1" smtClean="0">
                <a:solidFill>
                  <a:schemeClr val="accent5"/>
                </a:solidFill>
                <a:latin typeface="+mn-lt"/>
              </a:rPr>
              <a:t>giữ</a:t>
            </a:r>
            <a:r>
              <a:rPr lang="en-US" sz="2000" b="1" dirty="0" smtClean="0">
                <a:solidFill>
                  <a:schemeClr val="accent5"/>
                </a:solidFill>
                <a:latin typeface="+mn-lt"/>
              </a:rPr>
              <a:t> </a:t>
            </a:r>
            <a:r>
              <a:rPr lang="en-US" sz="2000" b="1" dirty="0" err="1" smtClean="0">
                <a:solidFill>
                  <a:schemeClr val="accent5"/>
                </a:solidFill>
                <a:latin typeface="+mn-lt"/>
              </a:rPr>
              <a:t>quần</a:t>
            </a:r>
            <a:r>
              <a:rPr lang="en-US" sz="2000" b="1" dirty="0" smtClean="0">
                <a:solidFill>
                  <a:schemeClr val="accent5"/>
                </a:solidFill>
                <a:latin typeface="+mn-lt"/>
              </a:rPr>
              <a:t> </a:t>
            </a:r>
            <a:r>
              <a:rPr lang="en-US" sz="2000" b="1" dirty="0" err="1" smtClean="0">
                <a:solidFill>
                  <a:schemeClr val="accent5"/>
                </a:solidFill>
                <a:latin typeface="+mn-lt"/>
              </a:rPr>
              <a:t>áo</a:t>
            </a:r>
            <a:endParaRPr lang="en-US" sz="2000" b="1" dirty="0">
              <a:solidFill>
                <a:schemeClr val="accent5"/>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04" y="1310797"/>
            <a:ext cx="3580952" cy="3200000"/>
          </a:xfrm>
          <a:prstGeom prst="rect">
            <a:avLst/>
          </a:prstGeom>
        </p:spPr>
      </p:pic>
      <p:sp>
        <p:nvSpPr>
          <p:cNvPr id="5" name="Rectangle 4"/>
          <p:cNvSpPr/>
          <p:nvPr/>
        </p:nvSpPr>
        <p:spPr>
          <a:xfrm>
            <a:off x="4202131" y="1201357"/>
            <a:ext cx="4202130" cy="3000821"/>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a:t>sát</a:t>
            </a:r>
            <a:r>
              <a:rPr lang="en-US" sz="1800" i="1" dirty="0"/>
              <a:t> </a:t>
            </a:r>
            <a:r>
              <a:rPr lang="en-US" sz="1800" i="1" dirty="0" err="1"/>
              <a:t>Hình</a:t>
            </a:r>
            <a:r>
              <a:rPr lang="en-US" sz="1800" i="1" dirty="0"/>
              <a:t> 7.12 </a:t>
            </a:r>
            <a:r>
              <a:rPr lang="en-US" sz="1800" i="1" dirty="0" err="1"/>
              <a:t>trong</a:t>
            </a:r>
            <a:r>
              <a:rPr lang="en-US" sz="1800" i="1" dirty="0"/>
              <a:t> </a:t>
            </a:r>
            <a:r>
              <a:rPr lang="en-US" sz="1800" i="1" dirty="0" smtClean="0"/>
              <a:t>SGK </a:t>
            </a:r>
            <a:r>
              <a:rPr lang="en-US" sz="1800" i="1" dirty="0" err="1" smtClean="0"/>
              <a:t>và</a:t>
            </a:r>
            <a:r>
              <a:rPr lang="en-US" sz="1800" i="1" dirty="0" smtClean="0"/>
              <a:t> </a:t>
            </a:r>
            <a:r>
              <a:rPr lang="en-US" sz="1800" i="1" dirty="0" err="1" smtClean="0"/>
              <a:t>trả</a:t>
            </a:r>
            <a:r>
              <a:rPr lang="en-US" sz="1800" i="1" dirty="0" smtClean="0"/>
              <a:t> </a:t>
            </a:r>
            <a:r>
              <a:rPr lang="en-US" sz="1800" i="1" dirty="0" err="1"/>
              <a:t>lời</a:t>
            </a:r>
            <a:r>
              <a:rPr lang="en-US" sz="1800" i="1" dirty="0"/>
              <a:t> </a:t>
            </a:r>
            <a:r>
              <a:rPr lang="en-US" sz="1800" i="1" dirty="0" err="1"/>
              <a:t>các</a:t>
            </a:r>
            <a:r>
              <a:rPr lang="en-US" sz="1800" i="1" dirty="0"/>
              <a:t> </a:t>
            </a:r>
            <a:r>
              <a:rPr lang="en-US" sz="1800" i="1" dirty="0" err="1"/>
              <a:t>câu</a:t>
            </a:r>
            <a:r>
              <a:rPr lang="en-US" sz="1800" i="1" dirty="0"/>
              <a:t> </a:t>
            </a:r>
            <a:r>
              <a:rPr lang="en-US" sz="1800" i="1" dirty="0" err="1" smtClean="0"/>
              <a:t>hỏi</a:t>
            </a:r>
            <a:r>
              <a:rPr lang="en-US" sz="1800" i="1" dirty="0" smtClean="0"/>
              <a:t>:</a:t>
            </a:r>
          </a:p>
          <a:p>
            <a:pPr algn="just">
              <a:lnSpc>
                <a:spcPct val="150000"/>
              </a:lnSpc>
            </a:pPr>
            <a:r>
              <a:rPr lang="en-US" sz="1800" dirty="0" smtClean="0"/>
              <a:t>+ </a:t>
            </a:r>
            <a:r>
              <a:rPr lang="en-US" sz="1800" dirty="0" err="1" smtClean="0"/>
              <a:t>Loại</a:t>
            </a:r>
            <a:r>
              <a:rPr lang="en-US" sz="1800" dirty="0" smtClean="0"/>
              <a:t> </a:t>
            </a:r>
            <a:r>
              <a:rPr lang="en-US" sz="1800" dirty="0" err="1"/>
              <a:t>quần</a:t>
            </a:r>
            <a:r>
              <a:rPr lang="en-US" sz="1800" dirty="0"/>
              <a:t> </a:t>
            </a:r>
            <a:r>
              <a:rPr lang="en-US" sz="1800" dirty="0" err="1"/>
              <a:t>áo</a:t>
            </a:r>
            <a:r>
              <a:rPr lang="en-US" sz="1800" dirty="0"/>
              <a:t> </a:t>
            </a:r>
            <a:r>
              <a:rPr lang="en-US" sz="1800" dirty="0" err="1"/>
              <a:t>nào</a:t>
            </a:r>
            <a:r>
              <a:rPr lang="en-US" sz="1800" dirty="0"/>
              <a:t> </a:t>
            </a:r>
            <a:r>
              <a:rPr lang="en-US" sz="1800" dirty="0" err="1"/>
              <a:t>nên</a:t>
            </a:r>
            <a:r>
              <a:rPr lang="en-US" sz="1800" dirty="0"/>
              <a:t> </a:t>
            </a:r>
            <a:r>
              <a:rPr lang="en-US" sz="1800" dirty="0" err="1"/>
              <a:t>treo</a:t>
            </a:r>
            <a:r>
              <a:rPr lang="en-US" sz="1800" dirty="0"/>
              <a:t> </a:t>
            </a:r>
            <a:r>
              <a:rPr lang="en-US" sz="1800" dirty="0" err="1"/>
              <a:t>vào</a:t>
            </a:r>
            <a:r>
              <a:rPr lang="en-US" sz="1800" dirty="0"/>
              <a:t> </a:t>
            </a:r>
            <a:r>
              <a:rPr lang="en-US" sz="1800" dirty="0" err="1" smtClean="0"/>
              <a:t>móc</a:t>
            </a:r>
            <a:r>
              <a:rPr lang="en-US" sz="1800" dirty="0" smtClean="0"/>
              <a:t>?</a:t>
            </a:r>
          </a:p>
          <a:p>
            <a:pPr algn="just">
              <a:lnSpc>
                <a:spcPct val="150000"/>
              </a:lnSpc>
            </a:pPr>
            <a:r>
              <a:rPr lang="en-US" sz="1800" dirty="0" smtClean="0"/>
              <a:t>+ </a:t>
            </a:r>
            <a:r>
              <a:rPr lang="en-US" sz="1800" dirty="0" err="1" smtClean="0"/>
              <a:t>Loại</a:t>
            </a:r>
            <a:r>
              <a:rPr lang="en-US" sz="1800" dirty="0" smtClean="0"/>
              <a:t> </a:t>
            </a:r>
            <a:r>
              <a:rPr lang="en-US" sz="1800" dirty="0" err="1"/>
              <a:t>quần</a:t>
            </a:r>
            <a:r>
              <a:rPr lang="en-US" sz="1800" dirty="0"/>
              <a:t> </a:t>
            </a:r>
            <a:r>
              <a:rPr lang="en-US" sz="1800" dirty="0" err="1"/>
              <a:t>áo</a:t>
            </a:r>
            <a:r>
              <a:rPr lang="en-US" sz="1800" dirty="0"/>
              <a:t> </a:t>
            </a:r>
            <a:r>
              <a:rPr lang="en-US" sz="1800" dirty="0" err="1"/>
              <a:t>nào</a:t>
            </a:r>
            <a:r>
              <a:rPr lang="en-US" sz="1800" dirty="0"/>
              <a:t> </a:t>
            </a:r>
            <a:r>
              <a:rPr lang="en-US" sz="1800" dirty="0" err="1"/>
              <a:t>nên</a:t>
            </a:r>
            <a:r>
              <a:rPr lang="en-US" sz="1800" dirty="0"/>
              <a:t> </a:t>
            </a:r>
            <a:r>
              <a:rPr lang="en-US" sz="1800" dirty="0" err="1"/>
              <a:t>gấp</a:t>
            </a:r>
            <a:r>
              <a:rPr lang="en-US" sz="1800" dirty="0"/>
              <a:t> </a:t>
            </a:r>
            <a:r>
              <a:rPr lang="en-US" sz="1800" dirty="0" err="1"/>
              <a:t>gọn</a:t>
            </a:r>
            <a:r>
              <a:rPr lang="en-US" sz="1800" dirty="0"/>
              <a:t> </a:t>
            </a:r>
            <a:r>
              <a:rPr lang="en-US" sz="1800" dirty="0" err="1" smtClean="0"/>
              <a:t>gàng</a:t>
            </a:r>
            <a:r>
              <a:rPr lang="en-US" sz="1800" dirty="0" smtClean="0"/>
              <a:t>?</a:t>
            </a:r>
          </a:p>
          <a:p>
            <a:pPr algn="just">
              <a:lnSpc>
                <a:spcPct val="150000"/>
              </a:lnSpc>
            </a:pPr>
            <a:r>
              <a:rPr lang="en-US" sz="1800" dirty="0" smtClean="0"/>
              <a:t>+ </a:t>
            </a:r>
            <a:r>
              <a:rPr lang="en-US" sz="1800" dirty="0" err="1" smtClean="0"/>
              <a:t>Những</a:t>
            </a:r>
            <a:r>
              <a:rPr lang="en-US" sz="1800" dirty="0" smtClean="0"/>
              <a:t> </a:t>
            </a:r>
            <a:r>
              <a:rPr lang="en-US" sz="1800" dirty="0" err="1"/>
              <a:t>loại</a:t>
            </a:r>
            <a:r>
              <a:rPr lang="en-US" sz="1800" dirty="0"/>
              <a:t> </a:t>
            </a:r>
            <a:r>
              <a:rPr lang="en-US" sz="1800" dirty="0" err="1"/>
              <a:t>quần</a:t>
            </a:r>
            <a:r>
              <a:rPr lang="en-US" sz="1800" dirty="0"/>
              <a:t> </a:t>
            </a:r>
            <a:r>
              <a:rPr lang="en-US" sz="1800" dirty="0" err="1"/>
              <a:t>áo</a:t>
            </a:r>
            <a:r>
              <a:rPr lang="en-US" sz="1800" dirty="0"/>
              <a:t> </a:t>
            </a:r>
            <a:r>
              <a:rPr lang="en-US" sz="1800" dirty="0" err="1"/>
              <a:t>ít</a:t>
            </a:r>
            <a:r>
              <a:rPr lang="en-US" sz="1800" dirty="0"/>
              <a:t> </a:t>
            </a:r>
            <a:r>
              <a:rPr lang="en-US" sz="1800" dirty="0" err="1"/>
              <a:t>sử</a:t>
            </a:r>
            <a:r>
              <a:rPr lang="en-US" sz="1800" dirty="0"/>
              <a:t> </a:t>
            </a:r>
            <a:r>
              <a:rPr lang="en-US" sz="1800" dirty="0" err="1"/>
              <a:t>dụng</a:t>
            </a:r>
            <a:r>
              <a:rPr lang="en-US" sz="1800" dirty="0"/>
              <a:t> (</a:t>
            </a:r>
            <a:r>
              <a:rPr lang="en-US" sz="1800" dirty="0" err="1"/>
              <a:t>chỉ</a:t>
            </a:r>
            <a:r>
              <a:rPr lang="en-US" sz="1800" dirty="0"/>
              <a:t> </a:t>
            </a:r>
            <a:r>
              <a:rPr lang="en-US" sz="1800" dirty="0" err="1" smtClean="0"/>
              <a:t>dùng</a:t>
            </a:r>
            <a:r>
              <a:rPr lang="en-US" sz="1800" dirty="0" smtClean="0"/>
              <a:t> </a:t>
            </a:r>
            <a:r>
              <a:rPr lang="en-US" sz="1800" dirty="0" err="1" smtClean="0"/>
              <a:t>trong</a:t>
            </a:r>
            <a:r>
              <a:rPr lang="en-US" sz="1800" dirty="0" smtClean="0"/>
              <a:t> </a:t>
            </a:r>
            <a:r>
              <a:rPr lang="en-US" sz="1800" dirty="0" err="1"/>
              <a:t>những</a:t>
            </a:r>
            <a:r>
              <a:rPr lang="en-US" sz="1800" dirty="0"/>
              <a:t> </a:t>
            </a:r>
            <a:r>
              <a:rPr lang="en-US" sz="1800" dirty="0" err="1" smtClean="0"/>
              <a:t>dịp</a:t>
            </a:r>
            <a:r>
              <a:rPr lang="en-US" sz="1800" dirty="0" smtClean="0"/>
              <a:t> </a:t>
            </a:r>
            <a:r>
              <a:rPr lang="en-US" sz="1800" dirty="0" err="1"/>
              <a:t>đặc</a:t>
            </a:r>
            <a:r>
              <a:rPr lang="en-US" sz="1800" dirty="0"/>
              <a:t> </a:t>
            </a:r>
            <a:r>
              <a:rPr lang="en-US" sz="1800" dirty="0" err="1"/>
              <a:t>biệt</a:t>
            </a:r>
            <a:r>
              <a:rPr lang="en-US" sz="1800" dirty="0"/>
              <a:t>) </a:t>
            </a:r>
            <a:r>
              <a:rPr lang="en-US" sz="1800" dirty="0" err="1"/>
              <a:t>thì</a:t>
            </a:r>
            <a:r>
              <a:rPr lang="en-US" sz="1800" dirty="0"/>
              <a:t> </a:t>
            </a:r>
            <a:r>
              <a:rPr lang="en-US" sz="1800" dirty="0" err="1"/>
              <a:t>nên</a:t>
            </a:r>
            <a:r>
              <a:rPr lang="en-US" sz="1800" dirty="0"/>
              <a:t> </a:t>
            </a:r>
            <a:r>
              <a:rPr lang="en-US" sz="1800" dirty="0" err="1"/>
              <a:t>bảo</a:t>
            </a:r>
            <a:r>
              <a:rPr lang="en-US" sz="1800" dirty="0"/>
              <a:t> </a:t>
            </a:r>
            <a:r>
              <a:rPr lang="en-US" sz="1800" dirty="0" err="1"/>
              <a:t>quản</a:t>
            </a:r>
            <a:r>
              <a:rPr lang="en-US" sz="1800" dirty="0"/>
              <a:t> </a:t>
            </a:r>
            <a:r>
              <a:rPr lang="en-US" sz="1800" dirty="0" err="1"/>
              <a:t>bằng</a:t>
            </a:r>
            <a:r>
              <a:rPr lang="en-US" sz="1800" dirty="0"/>
              <a:t> </a:t>
            </a:r>
            <a:r>
              <a:rPr lang="en-US" sz="1800" dirty="0" err="1"/>
              <a:t>cách</a:t>
            </a:r>
            <a:r>
              <a:rPr lang="en-US" sz="1800" dirty="0"/>
              <a:t> </a:t>
            </a:r>
            <a:r>
              <a:rPr lang="en-US" sz="1800" dirty="0" err="1"/>
              <a:t>nào</a:t>
            </a:r>
            <a:r>
              <a:rPr lang="en-US" sz="1800" dirty="0"/>
              <a:t>?</a:t>
            </a:r>
          </a:p>
        </p:txBody>
      </p:sp>
    </p:spTree>
    <p:extLst>
      <p:ext uri="{BB962C8B-B14F-4D97-AF65-F5344CB8AC3E}">
        <p14:creationId xmlns:p14="http://schemas.microsoft.com/office/powerpoint/2010/main" val="2564399573"/>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Right)">
                                      <p:cBhvr>
                                        <p:cTn id="14" dur="500"/>
                                        <p:tgtEl>
                                          <p:spTgt spid="4"/>
                                        </p:tgtEl>
                                      </p:cBhvr>
                                    </p:animEffect>
                                  </p:childTnLst>
                                </p:cTn>
                              </p:par>
                              <p:par>
                                <p:cTn id="15" presetID="16" presetClass="entr" presetSubtype="37"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outVertical)">
                                      <p:cBhvr>
                                        <p:cTn id="17" dur="500"/>
                                        <p:tgtEl>
                                          <p:spTgt spid="5">
                                            <p:txEl>
                                              <p:pRg st="0" end="0"/>
                                            </p:txEl>
                                          </p:spTgt>
                                        </p:tgtEl>
                                      </p:cBhvr>
                                    </p:animEffect>
                                  </p:childTnLst>
                                </p:cTn>
                              </p:par>
                              <p:par>
                                <p:cTn id="18" presetID="1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5">
                                            <p:txEl>
                                              <p:pRg st="1" end="1"/>
                                            </p:txEl>
                                          </p:spTgt>
                                        </p:tgtEl>
                                      </p:cBhvr>
                                    </p:animEffect>
                                  </p:childTnLst>
                                </p:cTn>
                              </p:par>
                              <p:par>
                                <p:cTn id="22" presetID="12" presetClass="entr" presetSubtype="1"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25" dur="500"/>
                                        <p:tgtEl>
                                          <p:spTgt spid="5">
                                            <p:txEl>
                                              <p:pRg st="2" end="2"/>
                                            </p:txEl>
                                          </p:spTgt>
                                        </p:tgtEl>
                                      </p:cBhvr>
                                    </p:animEffect>
                                  </p:childTnLst>
                                </p:cTn>
                              </p:par>
                              <p:par>
                                <p:cTn id="26" presetID="12" presetClass="entr" presetSubtype="1"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down)">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9" name="Google Shape;769;p37"/>
          <p:cNvGrpSpPr/>
          <p:nvPr/>
        </p:nvGrpSpPr>
        <p:grpSpPr>
          <a:xfrm>
            <a:off x="6267747" y="1612050"/>
            <a:ext cx="472418" cy="527839"/>
            <a:chOff x="3439459" y="1496850"/>
            <a:chExt cx="472418" cy="527839"/>
          </a:xfrm>
        </p:grpSpPr>
        <p:sp>
          <p:nvSpPr>
            <p:cNvPr id="770" name="Google Shape;770;p37"/>
            <p:cNvSpPr/>
            <p:nvPr/>
          </p:nvSpPr>
          <p:spPr>
            <a:xfrm>
              <a:off x="3601000" y="1496850"/>
              <a:ext cx="93342" cy="108723"/>
            </a:xfrm>
            <a:custGeom>
              <a:avLst/>
              <a:gdLst/>
              <a:ahLst/>
              <a:cxnLst/>
              <a:rect l="l" t="t" r="r" b="b"/>
              <a:pathLst>
                <a:path w="3089" h="3598" extrusionOk="0">
                  <a:moveTo>
                    <a:pt x="2750" y="1"/>
                  </a:moveTo>
                  <a:cubicBezTo>
                    <a:pt x="2743" y="1"/>
                    <a:pt x="2735" y="1"/>
                    <a:pt x="2727" y="2"/>
                  </a:cubicBezTo>
                  <a:lnTo>
                    <a:pt x="763" y="2"/>
                  </a:lnTo>
                  <a:cubicBezTo>
                    <a:pt x="346" y="2"/>
                    <a:pt x="1" y="347"/>
                    <a:pt x="1" y="775"/>
                  </a:cubicBezTo>
                  <a:lnTo>
                    <a:pt x="1" y="3335"/>
                  </a:lnTo>
                  <a:cubicBezTo>
                    <a:pt x="1" y="3478"/>
                    <a:pt x="108" y="3585"/>
                    <a:pt x="251" y="3597"/>
                  </a:cubicBezTo>
                  <a:cubicBezTo>
                    <a:pt x="394" y="3597"/>
                    <a:pt x="513" y="3478"/>
                    <a:pt x="513" y="3335"/>
                  </a:cubicBezTo>
                  <a:lnTo>
                    <a:pt x="513" y="775"/>
                  </a:lnTo>
                  <a:cubicBezTo>
                    <a:pt x="513" y="633"/>
                    <a:pt x="620" y="514"/>
                    <a:pt x="763" y="514"/>
                  </a:cubicBezTo>
                  <a:lnTo>
                    <a:pt x="2727" y="514"/>
                  </a:lnTo>
                  <a:cubicBezTo>
                    <a:pt x="2735" y="514"/>
                    <a:pt x="2743" y="514"/>
                    <a:pt x="2750" y="514"/>
                  </a:cubicBezTo>
                  <a:cubicBezTo>
                    <a:pt x="3089" y="514"/>
                    <a:pt x="3089" y="1"/>
                    <a:pt x="2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1" name="Google Shape;771;p37"/>
            <p:cNvSpPr/>
            <p:nvPr/>
          </p:nvSpPr>
          <p:spPr>
            <a:xfrm>
              <a:off x="3710236" y="1496850"/>
              <a:ext cx="201641" cy="427124"/>
            </a:xfrm>
            <a:custGeom>
              <a:avLst/>
              <a:gdLst/>
              <a:ahLst/>
              <a:cxnLst/>
              <a:rect l="l" t="t" r="r" b="b"/>
              <a:pathLst>
                <a:path w="6673" h="14135" extrusionOk="0">
                  <a:moveTo>
                    <a:pt x="340" y="1"/>
                  </a:moveTo>
                  <a:cubicBezTo>
                    <a:pt x="1" y="1"/>
                    <a:pt x="1" y="514"/>
                    <a:pt x="340" y="514"/>
                  </a:cubicBezTo>
                  <a:cubicBezTo>
                    <a:pt x="347" y="514"/>
                    <a:pt x="355" y="514"/>
                    <a:pt x="363" y="514"/>
                  </a:cubicBezTo>
                  <a:lnTo>
                    <a:pt x="4970" y="514"/>
                  </a:lnTo>
                  <a:lnTo>
                    <a:pt x="4970" y="573"/>
                  </a:lnTo>
                  <a:cubicBezTo>
                    <a:pt x="4970" y="740"/>
                    <a:pt x="5098" y="823"/>
                    <a:pt x="5226" y="823"/>
                  </a:cubicBezTo>
                  <a:cubicBezTo>
                    <a:pt x="5354" y="823"/>
                    <a:pt x="5482" y="740"/>
                    <a:pt x="5482" y="573"/>
                  </a:cubicBezTo>
                  <a:lnTo>
                    <a:pt x="5482" y="514"/>
                  </a:lnTo>
                  <a:lnTo>
                    <a:pt x="5923" y="514"/>
                  </a:lnTo>
                  <a:cubicBezTo>
                    <a:pt x="6066" y="514"/>
                    <a:pt x="6173" y="633"/>
                    <a:pt x="6173" y="775"/>
                  </a:cubicBezTo>
                  <a:lnTo>
                    <a:pt x="6173" y="7598"/>
                  </a:lnTo>
                  <a:cubicBezTo>
                    <a:pt x="6173" y="7681"/>
                    <a:pt x="6137" y="7753"/>
                    <a:pt x="6078" y="7800"/>
                  </a:cubicBezTo>
                  <a:lnTo>
                    <a:pt x="5125" y="8526"/>
                  </a:lnTo>
                  <a:cubicBezTo>
                    <a:pt x="3696" y="9622"/>
                    <a:pt x="2875" y="11301"/>
                    <a:pt x="2875" y="13098"/>
                  </a:cubicBezTo>
                  <a:lnTo>
                    <a:pt x="2875" y="13884"/>
                  </a:lnTo>
                  <a:cubicBezTo>
                    <a:pt x="2875" y="14051"/>
                    <a:pt x="3003" y="14134"/>
                    <a:pt x="3131" y="14134"/>
                  </a:cubicBezTo>
                  <a:cubicBezTo>
                    <a:pt x="3259" y="14134"/>
                    <a:pt x="3387" y="14051"/>
                    <a:pt x="3387" y="13884"/>
                  </a:cubicBezTo>
                  <a:lnTo>
                    <a:pt x="3387" y="13098"/>
                  </a:lnTo>
                  <a:cubicBezTo>
                    <a:pt x="3387" y="11467"/>
                    <a:pt x="4149" y="9931"/>
                    <a:pt x="5435" y="8943"/>
                  </a:cubicBezTo>
                  <a:lnTo>
                    <a:pt x="6375" y="8205"/>
                  </a:lnTo>
                  <a:cubicBezTo>
                    <a:pt x="6566" y="8062"/>
                    <a:pt x="6673" y="7836"/>
                    <a:pt x="6673" y="7598"/>
                  </a:cubicBezTo>
                  <a:lnTo>
                    <a:pt x="6673" y="775"/>
                  </a:lnTo>
                  <a:cubicBezTo>
                    <a:pt x="6673" y="347"/>
                    <a:pt x="6328" y="2"/>
                    <a:pt x="5911" y="2"/>
                  </a:cubicBezTo>
                  <a:lnTo>
                    <a:pt x="363" y="2"/>
                  </a:lnTo>
                  <a:cubicBezTo>
                    <a:pt x="355" y="1"/>
                    <a:pt x="34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2" name="Google Shape;772;p37"/>
            <p:cNvSpPr/>
            <p:nvPr/>
          </p:nvSpPr>
          <p:spPr>
            <a:xfrm>
              <a:off x="3439459" y="1564506"/>
              <a:ext cx="373126" cy="460182"/>
            </a:xfrm>
            <a:custGeom>
              <a:avLst/>
              <a:gdLst/>
              <a:ahLst/>
              <a:cxnLst/>
              <a:rect l="l" t="t" r="r" b="b"/>
              <a:pathLst>
                <a:path w="12348" h="15229" extrusionOk="0">
                  <a:moveTo>
                    <a:pt x="11574" y="513"/>
                  </a:moveTo>
                  <a:lnTo>
                    <a:pt x="10740" y="1775"/>
                  </a:lnTo>
                  <a:cubicBezTo>
                    <a:pt x="10288" y="2454"/>
                    <a:pt x="10038" y="3275"/>
                    <a:pt x="10038" y="4097"/>
                  </a:cubicBezTo>
                  <a:lnTo>
                    <a:pt x="10038" y="8442"/>
                  </a:lnTo>
                  <a:lnTo>
                    <a:pt x="513" y="8442"/>
                  </a:lnTo>
                  <a:lnTo>
                    <a:pt x="513" y="525"/>
                  </a:lnTo>
                  <a:cubicBezTo>
                    <a:pt x="513" y="525"/>
                    <a:pt x="513" y="513"/>
                    <a:pt x="525" y="513"/>
                  </a:cubicBezTo>
                  <a:lnTo>
                    <a:pt x="1906" y="513"/>
                  </a:lnTo>
                  <a:cubicBezTo>
                    <a:pt x="1918" y="513"/>
                    <a:pt x="1918" y="525"/>
                    <a:pt x="1918" y="525"/>
                  </a:cubicBezTo>
                  <a:cubicBezTo>
                    <a:pt x="1918" y="1704"/>
                    <a:pt x="2882" y="2656"/>
                    <a:pt x="4061" y="2668"/>
                  </a:cubicBezTo>
                  <a:lnTo>
                    <a:pt x="5490" y="2668"/>
                  </a:lnTo>
                  <a:cubicBezTo>
                    <a:pt x="6668" y="2656"/>
                    <a:pt x="7621" y="1704"/>
                    <a:pt x="7621" y="525"/>
                  </a:cubicBezTo>
                  <a:cubicBezTo>
                    <a:pt x="7621" y="525"/>
                    <a:pt x="7633" y="513"/>
                    <a:pt x="7633" y="513"/>
                  </a:cubicBezTo>
                  <a:lnTo>
                    <a:pt x="10062" y="513"/>
                  </a:lnTo>
                  <a:lnTo>
                    <a:pt x="10014" y="608"/>
                  </a:lnTo>
                  <a:cubicBezTo>
                    <a:pt x="9891" y="813"/>
                    <a:pt x="10067" y="1001"/>
                    <a:pt x="10243" y="1001"/>
                  </a:cubicBezTo>
                  <a:cubicBezTo>
                    <a:pt x="10323" y="1001"/>
                    <a:pt x="10403" y="963"/>
                    <a:pt x="10455" y="870"/>
                  </a:cubicBezTo>
                  <a:lnTo>
                    <a:pt x="10669" y="513"/>
                  </a:lnTo>
                  <a:close/>
                  <a:moveTo>
                    <a:pt x="525" y="1"/>
                  </a:moveTo>
                  <a:cubicBezTo>
                    <a:pt x="227" y="1"/>
                    <a:pt x="1" y="239"/>
                    <a:pt x="1" y="525"/>
                  </a:cubicBezTo>
                  <a:lnTo>
                    <a:pt x="1" y="8442"/>
                  </a:lnTo>
                  <a:cubicBezTo>
                    <a:pt x="1" y="8728"/>
                    <a:pt x="227" y="8966"/>
                    <a:pt x="525" y="8966"/>
                  </a:cubicBezTo>
                  <a:lnTo>
                    <a:pt x="5347" y="8966"/>
                  </a:lnTo>
                  <a:lnTo>
                    <a:pt x="5347" y="14455"/>
                  </a:lnTo>
                  <a:cubicBezTo>
                    <a:pt x="5347" y="14884"/>
                    <a:pt x="5692" y="15229"/>
                    <a:pt x="6109" y="15229"/>
                  </a:cubicBezTo>
                  <a:lnTo>
                    <a:pt x="11586" y="15229"/>
                  </a:lnTo>
                  <a:cubicBezTo>
                    <a:pt x="12002" y="15229"/>
                    <a:pt x="12348" y="14884"/>
                    <a:pt x="12348" y="14455"/>
                  </a:cubicBezTo>
                  <a:lnTo>
                    <a:pt x="12348" y="12895"/>
                  </a:lnTo>
                  <a:cubicBezTo>
                    <a:pt x="12348" y="12753"/>
                    <a:pt x="12229" y="12633"/>
                    <a:pt x="12098" y="12633"/>
                  </a:cubicBezTo>
                  <a:cubicBezTo>
                    <a:pt x="11955" y="12633"/>
                    <a:pt x="11836" y="12753"/>
                    <a:pt x="11836" y="12895"/>
                  </a:cubicBezTo>
                  <a:lnTo>
                    <a:pt x="11836" y="14455"/>
                  </a:lnTo>
                  <a:cubicBezTo>
                    <a:pt x="11836" y="14598"/>
                    <a:pt x="11729" y="14717"/>
                    <a:pt x="11586" y="14717"/>
                  </a:cubicBezTo>
                  <a:lnTo>
                    <a:pt x="7121" y="14717"/>
                  </a:lnTo>
                  <a:lnTo>
                    <a:pt x="7121" y="14491"/>
                  </a:lnTo>
                  <a:cubicBezTo>
                    <a:pt x="7133" y="14306"/>
                    <a:pt x="6996" y="14214"/>
                    <a:pt x="6860" y="14214"/>
                  </a:cubicBezTo>
                  <a:cubicBezTo>
                    <a:pt x="6725" y="14214"/>
                    <a:pt x="6591" y="14306"/>
                    <a:pt x="6609" y="14491"/>
                  </a:cubicBezTo>
                  <a:lnTo>
                    <a:pt x="6609" y="14717"/>
                  </a:lnTo>
                  <a:lnTo>
                    <a:pt x="6121" y="14717"/>
                  </a:lnTo>
                  <a:cubicBezTo>
                    <a:pt x="5978" y="14717"/>
                    <a:pt x="5859" y="14598"/>
                    <a:pt x="5859" y="14467"/>
                  </a:cubicBezTo>
                  <a:lnTo>
                    <a:pt x="5859" y="8966"/>
                  </a:lnTo>
                  <a:lnTo>
                    <a:pt x="10038" y="8966"/>
                  </a:lnTo>
                  <a:cubicBezTo>
                    <a:pt x="10324" y="8966"/>
                    <a:pt x="10562" y="8728"/>
                    <a:pt x="10562" y="8442"/>
                  </a:cubicBezTo>
                  <a:lnTo>
                    <a:pt x="10562" y="4109"/>
                  </a:lnTo>
                  <a:cubicBezTo>
                    <a:pt x="10562" y="3370"/>
                    <a:pt x="10776" y="2668"/>
                    <a:pt x="11181" y="2061"/>
                  </a:cubicBezTo>
                  <a:lnTo>
                    <a:pt x="12086" y="703"/>
                  </a:lnTo>
                  <a:cubicBezTo>
                    <a:pt x="12276" y="406"/>
                    <a:pt x="12062" y="1"/>
                    <a:pt x="11705" y="1"/>
                  </a:cubicBezTo>
                  <a:lnTo>
                    <a:pt x="7633" y="1"/>
                  </a:lnTo>
                  <a:cubicBezTo>
                    <a:pt x="7347" y="1"/>
                    <a:pt x="7109" y="239"/>
                    <a:pt x="7109" y="525"/>
                  </a:cubicBezTo>
                  <a:cubicBezTo>
                    <a:pt x="7109" y="1418"/>
                    <a:pt x="6383" y="2144"/>
                    <a:pt x="5490" y="2156"/>
                  </a:cubicBezTo>
                  <a:lnTo>
                    <a:pt x="4061" y="2156"/>
                  </a:lnTo>
                  <a:cubicBezTo>
                    <a:pt x="3156" y="2156"/>
                    <a:pt x="2430" y="1418"/>
                    <a:pt x="2430" y="525"/>
                  </a:cubicBezTo>
                  <a:cubicBezTo>
                    <a:pt x="2430" y="239"/>
                    <a:pt x="2204" y="1"/>
                    <a:pt x="1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3" name="Google Shape;773;p37"/>
            <p:cNvSpPr/>
            <p:nvPr/>
          </p:nvSpPr>
          <p:spPr>
            <a:xfrm>
              <a:off x="3860052" y="1545530"/>
              <a:ext cx="15864" cy="47079"/>
            </a:xfrm>
            <a:custGeom>
              <a:avLst/>
              <a:gdLst/>
              <a:ahLst/>
              <a:cxnLst/>
              <a:rect l="l" t="t" r="r" b="b"/>
              <a:pathLst>
                <a:path w="525" h="1558" extrusionOk="0">
                  <a:moveTo>
                    <a:pt x="267" y="1"/>
                  </a:moveTo>
                  <a:cubicBezTo>
                    <a:pt x="137" y="1"/>
                    <a:pt x="6" y="87"/>
                    <a:pt x="0" y="260"/>
                  </a:cubicBezTo>
                  <a:lnTo>
                    <a:pt x="0" y="1296"/>
                  </a:lnTo>
                  <a:cubicBezTo>
                    <a:pt x="0" y="1439"/>
                    <a:pt x="119" y="1558"/>
                    <a:pt x="262" y="1558"/>
                  </a:cubicBezTo>
                  <a:cubicBezTo>
                    <a:pt x="405" y="1558"/>
                    <a:pt x="524" y="1439"/>
                    <a:pt x="524" y="1296"/>
                  </a:cubicBezTo>
                  <a:lnTo>
                    <a:pt x="524" y="260"/>
                  </a:lnTo>
                  <a:cubicBezTo>
                    <a:pt x="524" y="87"/>
                    <a:pt x="396"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4" name="Google Shape;774;p37"/>
            <p:cNvSpPr/>
            <p:nvPr/>
          </p:nvSpPr>
          <p:spPr>
            <a:xfrm>
              <a:off x="3860415" y="1616329"/>
              <a:ext cx="15502" cy="46807"/>
            </a:xfrm>
            <a:custGeom>
              <a:avLst/>
              <a:gdLst/>
              <a:ahLst/>
              <a:cxnLst/>
              <a:rect l="l" t="t" r="r" b="b"/>
              <a:pathLst>
                <a:path w="513" h="1549" extrusionOk="0">
                  <a:moveTo>
                    <a:pt x="256" y="0"/>
                  </a:moveTo>
                  <a:cubicBezTo>
                    <a:pt x="128" y="0"/>
                    <a:pt x="0" y="84"/>
                    <a:pt x="0" y="250"/>
                  </a:cubicBezTo>
                  <a:lnTo>
                    <a:pt x="0" y="1298"/>
                  </a:lnTo>
                  <a:cubicBezTo>
                    <a:pt x="0" y="1465"/>
                    <a:pt x="128" y="1548"/>
                    <a:pt x="256" y="1548"/>
                  </a:cubicBezTo>
                  <a:cubicBezTo>
                    <a:pt x="384" y="1548"/>
                    <a:pt x="512" y="1465"/>
                    <a:pt x="512" y="1298"/>
                  </a:cubicBezTo>
                  <a:lnTo>
                    <a:pt x="512" y="250"/>
                  </a:lnTo>
                  <a:cubicBezTo>
                    <a:pt x="512" y="84"/>
                    <a:pt x="384"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5" name="Google Shape;775;p37"/>
            <p:cNvSpPr/>
            <p:nvPr/>
          </p:nvSpPr>
          <p:spPr>
            <a:xfrm>
              <a:off x="3860415" y="1686947"/>
              <a:ext cx="15502" cy="47049"/>
            </a:xfrm>
            <a:custGeom>
              <a:avLst/>
              <a:gdLst/>
              <a:ahLst/>
              <a:cxnLst/>
              <a:rect l="l" t="t" r="r" b="b"/>
              <a:pathLst>
                <a:path w="513" h="1557" extrusionOk="0">
                  <a:moveTo>
                    <a:pt x="256" y="0"/>
                  </a:moveTo>
                  <a:cubicBezTo>
                    <a:pt x="128" y="0"/>
                    <a:pt x="0" y="86"/>
                    <a:pt x="0" y="259"/>
                  </a:cubicBezTo>
                  <a:lnTo>
                    <a:pt x="0" y="1307"/>
                  </a:lnTo>
                  <a:cubicBezTo>
                    <a:pt x="0" y="1473"/>
                    <a:pt x="128" y="1557"/>
                    <a:pt x="256" y="1557"/>
                  </a:cubicBezTo>
                  <a:cubicBezTo>
                    <a:pt x="384" y="1557"/>
                    <a:pt x="512" y="1473"/>
                    <a:pt x="512" y="1307"/>
                  </a:cubicBezTo>
                  <a:lnTo>
                    <a:pt x="512" y="259"/>
                  </a:lnTo>
                  <a:cubicBezTo>
                    <a:pt x="512" y="86"/>
                    <a:pt x="384"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6" name="Google Shape;776;p37"/>
            <p:cNvSpPr/>
            <p:nvPr/>
          </p:nvSpPr>
          <p:spPr>
            <a:xfrm>
              <a:off x="3638772" y="1848820"/>
              <a:ext cx="15502" cy="48076"/>
            </a:xfrm>
            <a:custGeom>
              <a:avLst/>
              <a:gdLst/>
              <a:ahLst/>
              <a:cxnLst/>
              <a:rect l="l" t="t" r="r" b="b"/>
              <a:pathLst>
                <a:path w="513" h="1591" extrusionOk="0">
                  <a:moveTo>
                    <a:pt x="257" y="1"/>
                  </a:moveTo>
                  <a:cubicBezTo>
                    <a:pt x="129" y="1"/>
                    <a:pt x="1" y="87"/>
                    <a:pt x="1" y="260"/>
                  </a:cubicBezTo>
                  <a:lnTo>
                    <a:pt x="1" y="1331"/>
                  </a:lnTo>
                  <a:cubicBezTo>
                    <a:pt x="1" y="1504"/>
                    <a:pt x="129" y="1590"/>
                    <a:pt x="257" y="1590"/>
                  </a:cubicBezTo>
                  <a:cubicBezTo>
                    <a:pt x="385" y="1590"/>
                    <a:pt x="513" y="1504"/>
                    <a:pt x="513" y="1331"/>
                  </a:cubicBezTo>
                  <a:lnTo>
                    <a:pt x="513" y="260"/>
                  </a:lnTo>
                  <a:cubicBezTo>
                    <a:pt x="513" y="87"/>
                    <a:pt x="385"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7" name="Google Shape;777;p37"/>
            <p:cNvSpPr/>
            <p:nvPr/>
          </p:nvSpPr>
          <p:spPr>
            <a:xfrm>
              <a:off x="3638772" y="1921765"/>
              <a:ext cx="15502" cy="47804"/>
            </a:xfrm>
            <a:custGeom>
              <a:avLst/>
              <a:gdLst/>
              <a:ahLst/>
              <a:cxnLst/>
              <a:rect l="l" t="t" r="r" b="b"/>
              <a:pathLst>
                <a:path w="513" h="1582" extrusionOk="0">
                  <a:moveTo>
                    <a:pt x="263" y="1"/>
                  </a:moveTo>
                  <a:cubicBezTo>
                    <a:pt x="120" y="1"/>
                    <a:pt x="1" y="120"/>
                    <a:pt x="1" y="263"/>
                  </a:cubicBezTo>
                  <a:lnTo>
                    <a:pt x="1" y="1322"/>
                  </a:lnTo>
                  <a:cubicBezTo>
                    <a:pt x="1" y="1495"/>
                    <a:pt x="129" y="1581"/>
                    <a:pt x="257" y="1581"/>
                  </a:cubicBezTo>
                  <a:cubicBezTo>
                    <a:pt x="385" y="1581"/>
                    <a:pt x="513" y="1495"/>
                    <a:pt x="513" y="1322"/>
                  </a:cubicBezTo>
                  <a:lnTo>
                    <a:pt x="513" y="263"/>
                  </a:lnTo>
                  <a:cubicBezTo>
                    <a:pt x="513" y="120"/>
                    <a:pt x="394"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8" name="Google Shape;778;p37"/>
            <p:cNvSpPr/>
            <p:nvPr/>
          </p:nvSpPr>
          <p:spPr>
            <a:xfrm>
              <a:off x="3465386" y="1780741"/>
              <a:ext cx="53636" cy="15502"/>
            </a:xfrm>
            <a:custGeom>
              <a:avLst/>
              <a:gdLst/>
              <a:ahLst/>
              <a:cxnLst/>
              <a:rect l="l" t="t" r="r" b="b"/>
              <a:pathLst>
                <a:path w="1775" h="513" extrusionOk="0">
                  <a:moveTo>
                    <a:pt x="334" y="1"/>
                  </a:moveTo>
                  <a:cubicBezTo>
                    <a:pt x="0" y="1"/>
                    <a:pt x="0" y="513"/>
                    <a:pt x="334" y="513"/>
                  </a:cubicBezTo>
                  <a:lnTo>
                    <a:pt x="1429" y="513"/>
                  </a:lnTo>
                  <a:cubicBezTo>
                    <a:pt x="1774" y="513"/>
                    <a:pt x="1774"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9" name="Google Shape;779;p37"/>
            <p:cNvSpPr/>
            <p:nvPr/>
          </p:nvSpPr>
          <p:spPr>
            <a:xfrm>
              <a:off x="3539478" y="1780741"/>
              <a:ext cx="53636" cy="15502"/>
            </a:xfrm>
            <a:custGeom>
              <a:avLst/>
              <a:gdLst/>
              <a:ahLst/>
              <a:cxnLst/>
              <a:rect l="l" t="t" r="r" b="b"/>
              <a:pathLst>
                <a:path w="1775" h="513" extrusionOk="0">
                  <a:moveTo>
                    <a:pt x="346" y="1"/>
                  </a:moveTo>
                  <a:cubicBezTo>
                    <a:pt x="1" y="1"/>
                    <a:pt x="1" y="513"/>
                    <a:pt x="346" y="513"/>
                  </a:cubicBezTo>
                  <a:lnTo>
                    <a:pt x="1430" y="513"/>
                  </a:lnTo>
                  <a:cubicBezTo>
                    <a:pt x="1775" y="513"/>
                    <a:pt x="1775" y="1"/>
                    <a:pt x="1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0" name="Google Shape;780;p37"/>
            <p:cNvSpPr/>
            <p:nvPr/>
          </p:nvSpPr>
          <p:spPr>
            <a:xfrm>
              <a:off x="3709661" y="1615271"/>
              <a:ext cx="27740" cy="46414"/>
            </a:xfrm>
            <a:custGeom>
              <a:avLst/>
              <a:gdLst/>
              <a:ahLst/>
              <a:cxnLst/>
              <a:rect l="l" t="t" r="r" b="b"/>
              <a:pathLst>
                <a:path w="918" h="1536" extrusionOk="0">
                  <a:moveTo>
                    <a:pt x="632" y="0"/>
                  </a:moveTo>
                  <a:cubicBezTo>
                    <a:pt x="533" y="0"/>
                    <a:pt x="437" y="58"/>
                    <a:pt x="393" y="154"/>
                  </a:cubicBezTo>
                  <a:cubicBezTo>
                    <a:pt x="239" y="500"/>
                    <a:pt x="120" y="857"/>
                    <a:pt x="36" y="1238"/>
                  </a:cubicBezTo>
                  <a:cubicBezTo>
                    <a:pt x="1" y="1369"/>
                    <a:pt x="96" y="1512"/>
                    <a:pt x="227" y="1536"/>
                  </a:cubicBezTo>
                  <a:lnTo>
                    <a:pt x="286" y="1536"/>
                  </a:lnTo>
                  <a:cubicBezTo>
                    <a:pt x="405" y="1536"/>
                    <a:pt x="512" y="1452"/>
                    <a:pt x="536" y="1333"/>
                  </a:cubicBezTo>
                  <a:cubicBezTo>
                    <a:pt x="608" y="1000"/>
                    <a:pt x="715" y="666"/>
                    <a:pt x="858" y="357"/>
                  </a:cubicBezTo>
                  <a:cubicBezTo>
                    <a:pt x="917" y="226"/>
                    <a:pt x="858" y="71"/>
                    <a:pt x="739" y="12"/>
                  </a:cubicBezTo>
                  <a:lnTo>
                    <a:pt x="739" y="24"/>
                  </a:lnTo>
                  <a:cubicBezTo>
                    <a:pt x="704" y="8"/>
                    <a:pt x="668"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1" name="Google Shape;781;p37"/>
            <p:cNvSpPr/>
            <p:nvPr/>
          </p:nvSpPr>
          <p:spPr>
            <a:xfrm>
              <a:off x="3706791" y="1687551"/>
              <a:ext cx="15502" cy="48257"/>
            </a:xfrm>
            <a:custGeom>
              <a:avLst/>
              <a:gdLst/>
              <a:ahLst/>
              <a:cxnLst/>
              <a:rect l="l" t="t" r="r" b="b"/>
              <a:pathLst>
                <a:path w="513" h="1597" extrusionOk="0">
                  <a:moveTo>
                    <a:pt x="250" y="1"/>
                  </a:moveTo>
                  <a:cubicBezTo>
                    <a:pt x="119" y="1"/>
                    <a:pt x="0" y="108"/>
                    <a:pt x="0" y="251"/>
                  </a:cubicBezTo>
                  <a:lnTo>
                    <a:pt x="0" y="1346"/>
                  </a:lnTo>
                  <a:cubicBezTo>
                    <a:pt x="0" y="1513"/>
                    <a:pt x="128" y="1596"/>
                    <a:pt x="256" y="1596"/>
                  </a:cubicBezTo>
                  <a:cubicBezTo>
                    <a:pt x="384" y="1596"/>
                    <a:pt x="512" y="1513"/>
                    <a:pt x="512" y="1346"/>
                  </a:cubicBezTo>
                  <a:lnTo>
                    <a:pt x="512" y="251"/>
                  </a:lnTo>
                  <a:cubicBezTo>
                    <a:pt x="512" y="108"/>
                    <a:pt x="393"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2" name="Google Shape;782;p37"/>
            <p:cNvSpPr/>
            <p:nvPr/>
          </p:nvSpPr>
          <p:spPr>
            <a:xfrm>
              <a:off x="3613601" y="1780741"/>
              <a:ext cx="53636" cy="15502"/>
            </a:xfrm>
            <a:custGeom>
              <a:avLst/>
              <a:gdLst/>
              <a:ahLst/>
              <a:cxnLst/>
              <a:rect l="l" t="t" r="r" b="b"/>
              <a:pathLst>
                <a:path w="1775" h="513" extrusionOk="0">
                  <a:moveTo>
                    <a:pt x="346" y="1"/>
                  </a:moveTo>
                  <a:cubicBezTo>
                    <a:pt x="1" y="1"/>
                    <a:pt x="1" y="513"/>
                    <a:pt x="346" y="513"/>
                  </a:cubicBezTo>
                  <a:lnTo>
                    <a:pt x="1441" y="513"/>
                  </a:lnTo>
                  <a:cubicBezTo>
                    <a:pt x="1775" y="513"/>
                    <a:pt x="1775" y="1"/>
                    <a:pt x="1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3" name="Google Shape;783;p37"/>
            <p:cNvSpPr/>
            <p:nvPr/>
          </p:nvSpPr>
          <p:spPr>
            <a:xfrm>
              <a:off x="3688086" y="1762036"/>
              <a:ext cx="34569" cy="34206"/>
            </a:xfrm>
            <a:custGeom>
              <a:avLst/>
              <a:gdLst/>
              <a:ahLst/>
              <a:cxnLst/>
              <a:rect l="l" t="t" r="r" b="b"/>
              <a:pathLst>
                <a:path w="1144" h="1132" extrusionOk="0">
                  <a:moveTo>
                    <a:pt x="869" y="0"/>
                  </a:moveTo>
                  <a:cubicBezTo>
                    <a:pt x="738" y="0"/>
                    <a:pt x="619" y="108"/>
                    <a:pt x="619" y="250"/>
                  </a:cubicBezTo>
                  <a:lnTo>
                    <a:pt x="619" y="620"/>
                  </a:lnTo>
                  <a:lnTo>
                    <a:pt x="345" y="620"/>
                  </a:lnTo>
                  <a:cubicBezTo>
                    <a:pt x="0" y="620"/>
                    <a:pt x="0" y="1132"/>
                    <a:pt x="345" y="1132"/>
                  </a:cubicBezTo>
                  <a:lnTo>
                    <a:pt x="715" y="1132"/>
                  </a:lnTo>
                  <a:cubicBezTo>
                    <a:pt x="941" y="1132"/>
                    <a:pt x="1131" y="941"/>
                    <a:pt x="1143" y="703"/>
                  </a:cubicBezTo>
                  <a:lnTo>
                    <a:pt x="1143" y="250"/>
                  </a:lnTo>
                  <a:cubicBezTo>
                    <a:pt x="1143" y="108"/>
                    <a:pt x="1024"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84" name="Google Shape;784;p37"/>
          <p:cNvGrpSpPr/>
          <p:nvPr/>
        </p:nvGrpSpPr>
        <p:grpSpPr>
          <a:xfrm>
            <a:off x="2375425" y="1657526"/>
            <a:ext cx="529411" cy="480789"/>
            <a:chOff x="2663300" y="3802939"/>
            <a:chExt cx="529411" cy="480789"/>
          </a:xfrm>
        </p:grpSpPr>
        <p:sp>
          <p:nvSpPr>
            <p:cNvPr id="785" name="Google Shape;785;p37"/>
            <p:cNvSpPr/>
            <p:nvPr/>
          </p:nvSpPr>
          <p:spPr>
            <a:xfrm>
              <a:off x="2663300" y="3802939"/>
              <a:ext cx="527598" cy="354935"/>
            </a:xfrm>
            <a:custGeom>
              <a:avLst/>
              <a:gdLst/>
              <a:ahLst/>
              <a:cxnLst/>
              <a:rect l="l" t="t" r="r" b="b"/>
              <a:pathLst>
                <a:path w="17460" h="11746" extrusionOk="0">
                  <a:moveTo>
                    <a:pt x="11530" y="1396"/>
                  </a:moveTo>
                  <a:lnTo>
                    <a:pt x="11530" y="3040"/>
                  </a:lnTo>
                  <a:lnTo>
                    <a:pt x="10245" y="3040"/>
                  </a:lnTo>
                  <a:lnTo>
                    <a:pt x="10245" y="1396"/>
                  </a:lnTo>
                  <a:close/>
                  <a:moveTo>
                    <a:pt x="16608" y="4784"/>
                  </a:moveTo>
                  <a:cubicBezTo>
                    <a:pt x="16920" y="4784"/>
                    <a:pt x="16918" y="5449"/>
                    <a:pt x="16601" y="5449"/>
                  </a:cubicBezTo>
                  <a:cubicBezTo>
                    <a:pt x="16586" y="5449"/>
                    <a:pt x="16571" y="5448"/>
                    <a:pt x="16555" y="5445"/>
                  </a:cubicBezTo>
                  <a:lnTo>
                    <a:pt x="16007" y="5349"/>
                  </a:lnTo>
                  <a:lnTo>
                    <a:pt x="16007" y="4885"/>
                  </a:lnTo>
                  <a:lnTo>
                    <a:pt x="16555" y="4790"/>
                  </a:lnTo>
                  <a:cubicBezTo>
                    <a:pt x="16574" y="4786"/>
                    <a:pt x="16591" y="4784"/>
                    <a:pt x="16608" y="4784"/>
                  </a:cubicBezTo>
                  <a:close/>
                  <a:moveTo>
                    <a:pt x="14471" y="5599"/>
                  </a:moveTo>
                  <a:lnTo>
                    <a:pt x="14471" y="6766"/>
                  </a:lnTo>
                  <a:lnTo>
                    <a:pt x="13578" y="6766"/>
                  </a:lnTo>
                  <a:lnTo>
                    <a:pt x="13578" y="6707"/>
                  </a:lnTo>
                  <a:cubicBezTo>
                    <a:pt x="13566" y="6540"/>
                    <a:pt x="13554" y="6385"/>
                    <a:pt x="13531" y="6230"/>
                  </a:cubicBezTo>
                  <a:lnTo>
                    <a:pt x="14471" y="5599"/>
                  </a:lnTo>
                  <a:close/>
                  <a:moveTo>
                    <a:pt x="14471" y="7266"/>
                  </a:moveTo>
                  <a:lnTo>
                    <a:pt x="14471" y="8433"/>
                  </a:lnTo>
                  <a:lnTo>
                    <a:pt x="13578" y="7826"/>
                  </a:lnTo>
                  <a:lnTo>
                    <a:pt x="13578" y="7266"/>
                  </a:lnTo>
                  <a:close/>
                  <a:moveTo>
                    <a:pt x="15229" y="3575"/>
                  </a:moveTo>
                  <a:cubicBezTo>
                    <a:pt x="15367" y="3575"/>
                    <a:pt x="15507" y="3671"/>
                    <a:pt x="15495" y="3861"/>
                  </a:cubicBezTo>
                  <a:lnTo>
                    <a:pt x="15495" y="10171"/>
                  </a:lnTo>
                  <a:cubicBezTo>
                    <a:pt x="15483" y="10332"/>
                    <a:pt x="15358" y="10412"/>
                    <a:pt x="15233" y="10412"/>
                  </a:cubicBezTo>
                  <a:cubicBezTo>
                    <a:pt x="15108" y="10412"/>
                    <a:pt x="14983" y="10332"/>
                    <a:pt x="14971" y="10171"/>
                  </a:cubicBezTo>
                  <a:lnTo>
                    <a:pt x="14971" y="3861"/>
                  </a:lnTo>
                  <a:cubicBezTo>
                    <a:pt x="14953" y="3671"/>
                    <a:pt x="15090" y="3575"/>
                    <a:pt x="15229" y="3575"/>
                  </a:cubicBezTo>
                  <a:close/>
                  <a:moveTo>
                    <a:pt x="10895" y="0"/>
                  </a:moveTo>
                  <a:cubicBezTo>
                    <a:pt x="10762" y="0"/>
                    <a:pt x="10631" y="93"/>
                    <a:pt x="10649" y="277"/>
                  </a:cubicBezTo>
                  <a:lnTo>
                    <a:pt x="10649" y="896"/>
                  </a:lnTo>
                  <a:lnTo>
                    <a:pt x="9721" y="896"/>
                  </a:lnTo>
                  <a:cubicBezTo>
                    <a:pt x="9709" y="895"/>
                    <a:pt x="9699" y="895"/>
                    <a:pt x="9688" y="895"/>
                  </a:cubicBezTo>
                  <a:cubicBezTo>
                    <a:pt x="9362" y="895"/>
                    <a:pt x="9362" y="1398"/>
                    <a:pt x="9688" y="1398"/>
                  </a:cubicBezTo>
                  <a:cubicBezTo>
                    <a:pt x="9699" y="1398"/>
                    <a:pt x="9709" y="1398"/>
                    <a:pt x="9721" y="1396"/>
                  </a:cubicBezTo>
                  <a:lnTo>
                    <a:pt x="9744" y="1396"/>
                  </a:lnTo>
                  <a:lnTo>
                    <a:pt x="9744" y="3040"/>
                  </a:lnTo>
                  <a:lnTo>
                    <a:pt x="9721" y="3040"/>
                  </a:lnTo>
                  <a:cubicBezTo>
                    <a:pt x="9709" y="3038"/>
                    <a:pt x="9699" y="3038"/>
                    <a:pt x="9688" y="3038"/>
                  </a:cubicBezTo>
                  <a:cubicBezTo>
                    <a:pt x="9362" y="3038"/>
                    <a:pt x="9362" y="3541"/>
                    <a:pt x="9688" y="3541"/>
                  </a:cubicBezTo>
                  <a:cubicBezTo>
                    <a:pt x="9699" y="3541"/>
                    <a:pt x="9709" y="3541"/>
                    <a:pt x="9721" y="3540"/>
                  </a:cubicBezTo>
                  <a:lnTo>
                    <a:pt x="10649" y="3540"/>
                  </a:lnTo>
                  <a:lnTo>
                    <a:pt x="10649" y="4206"/>
                  </a:lnTo>
                  <a:lnTo>
                    <a:pt x="3648" y="4706"/>
                  </a:lnTo>
                  <a:cubicBezTo>
                    <a:pt x="3553" y="4706"/>
                    <a:pt x="3470" y="4695"/>
                    <a:pt x="3387" y="4647"/>
                  </a:cubicBezTo>
                  <a:lnTo>
                    <a:pt x="2505" y="4159"/>
                  </a:lnTo>
                  <a:cubicBezTo>
                    <a:pt x="2339" y="4063"/>
                    <a:pt x="2160" y="4016"/>
                    <a:pt x="1970" y="4016"/>
                  </a:cubicBezTo>
                  <a:lnTo>
                    <a:pt x="1470" y="4016"/>
                  </a:lnTo>
                  <a:lnTo>
                    <a:pt x="1470" y="3718"/>
                  </a:lnTo>
                  <a:cubicBezTo>
                    <a:pt x="1470" y="3337"/>
                    <a:pt x="1172" y="3040"/>
                    <a:pt x="791" y="3040"/>
                  </a:cubicBezTo>
                  <a:lnTo>
                    <a:pt x="362" y="3040"/>
                  </a:lnTo>
                  <a:cubicBezTo>
                    <a:pt x="351" y="3038"/>
                    <a:pt x="340" y="3038"/>
                    <a:pt x="329" y="3038"/>
                  </a:cubicBezTo>
                  <a:cubicBezTo>
                    <a:pt x="1" y="3038"/>
                    <a:pt x="4" y="3540"/>
                    <a:pt x="340" y="3540"/>
                  </a:cubicBezTo>
                  <a:cubicBezTo>
                    <a:pt x="347" y="3540"/>
                    <a:pt x="355" y="3540"/>
                    <a:pt x="362" y="3540"/>
                  </a:cubicBezTo>
                  <a:lnTo>
                    <a:pt x="791" y="3540"/>
                  </a:lnTo>
                  <a:cubicBezTo>
                    <a:pt x="886" y="3540"/>
                    <a:pt x="970" y="3623"/>
                    <a:pt x="970" y="3718"/>
                  </a:cubicBezTo>
                  <a:lnTo>
                    <a:pt x="970" y="4016"/>
                  </a:lnTo>
                  <a:lnTo>
                    <a:pt x="672" y="4016"/>
                  </a:lnTo>
                  <a:cubicBezTo>
                    <a:pt x="327" y="4016"/>
                    <a:pt x="53" y="4290"/>
                    <a:pt x="53" y="4635"/>
                  </a:cubicBezTo>
                  <a:lnTo>
                    <a:pt x="53" y="5647"/>
                  </a:lnTo>
                  <a:cubicBezTo>
                    <a:pt x="53" y="5778"/>
                    <a:pt x="160" y="5897"/>
                    <a:pt x="303" y="5897"/>
                  </a:cubicBezTo>
                  <a:cubicBezTo>
                    <a:pt x="446" y="5897"/>
                    <a:pt x="565" y="5778"/>
                    <a:pt x="565" y="5647"/>
                  </a:cubicBezTo>
                  <a:lnTo>
                    <a:pt x="565" y="4635"/>
                  </a:lnTo>
                  <a:cubicBezTo>
                    <a:pt x="565" y="4575"/>
                    <a:pt x="612" y="4528"/>
                    <a:pt x="672" y="4528"/>
                  </a:cubicBezTo>
                  <a:lnTo>
                    <a:pt x="1970" y="4528"/>
                  </a:lnTo>
                  <a:cubicBezTo>
                    <a:pt x="2065" y="4528"/>
                    <a:pt x="2172" y="4552"/>
                    <a:pt x="2267" y="4599"/>
                  </a:cubicBezTo>
                  <a:lnTo>
                    <a:pt x="3136" y="5087"/>
                  </a:lnTo>
                  <a:cubicBezTo>
                    <a:pt x="3275" y="5166"/>
                    <a:pt x="3429" y="5213"/>
                    <a:pt x="3586" y="5213"/>
                  </a:cubicBezTo>
                  <a:cubicBezTo>
                    <a:pt x="3619" y="5213"/>
                    <a:pt x="3651" y="5211"/>
                    <a:pt x="3684" y="5206"/>
                  </a:cubicBezTo>
                  <a:lnTo>
                    <a:pt x="10911" y="4695"/>
                  </a:lnTo>
                  <a:cubicBezTo>
                    <a:pt x="10960" y="4691"/>
                    <a:pt x="11009" y="4689"/>
                    <a:pt x="11057" y="4689"/>
                  </a:cubicBezTo>
                  <a:cubicBezTo>
                    <a:pt x="12159" y="4689"/>
                    <a:pt x="13067" y="5589"/>
                    <a:pt x="13078" y="6707"/>
                  </a:cubicBezTo>
                  <a:lnTo>
                    <a:pt x="13078" y="11469"/>
                  </a:lnTo>
                  <a:cubicBezTo>
                    <a:pt x="13060" y="11654"/>
                    <a:pt x="13191" y="11746"/>
                    <a:pt x="13324" y="11746"/>
                  </a:cubicBezTo>
                  <a:cubicBezTo>
                    <a:pt x="13456" y="11746"/>
                    <a:pt x="13590" y="11654"/>
                    <a:pt x="13578" y="11469"/>
                  </a:cubicBezTo>
                  <a:lnTo>
                    <a:pt x="13578" y="8445"/>
                  </a:lnTo>
                  <a:lnTo>
                    <a:pt x="14471" y="9052"/>
                  </a:lnTo>
                  <a:lnTo>
                    <a:pt x="14471" y="10171"/>
                  </a:lnTo>
                  <a:cubicBezTo>
                    <a:pt x="14495" y="10660"/>
                    <a:pt x="14870" y="10904"/>
                    <a:pt x="15245" y="10904"/>
                  </a:cubicBezTo>
                  <a:cubicBezTo>
                    <a:pt x="15620" y="10904"/>
                    <a:pt x="15995" y="10660"/>
                    <a:pt x="16019" y="10171"/>
                  </a:cubicBezTo>
                  <a:lnTo>
                    <a:pt x="16019" y="5873"/>
                  </a:lnTo>
                  <a:lnTo>
                    <a:pt x="16471" y="5945"/>
                  </a:lnTo>
                  <a:cubicBezTo>
                    <a:pt x="16523" y="5954"/>
                    <a:pt x="16575" y="5959"/>
                    <a:pt x="16626" y="5959"/>
                  </a:cubicBezTo>
                  <a:cubicBezTo>
                    <a:pt x="17075" y="5959"/>
                    <a:pt x="17460" y="5594"/>
                    <a:pt x="17460" y="5123"/>
                  </a:cubicBezTo>
                  <a:cubicBezTo>
                    <a:pt x="17460" y="4642"/>
                    <a:pt x="17075" y="4275"/>
                    <a:pt x="16625" y="4275"/>
                  </a:cubicBezTo>
                  <a:cubicBezTo>
                    <a:pt x="16575" y="4275"/>
                    <a:pt x="16523" y="4280"/>
                    <a:pt x="16471" y="4290"/>
                  </a:cubicBezTo>
                  <a:lnTo>
                    <a:pt x="16019" y="4373"/>
                  </a:lnTo>
                  <a:lnTo>
                    <a:pt x="16019" y="3861"/>
                  </a:lnTo>
                  <a:cubicBezTo>
                    <a:pt x="16031" y="3432"/>
                    <a:pt x="15686" y="3063"/>
                    <a:pt x="15245" y="3063"/>
                  </a:cubicBezTo>
                  <a:cubicBezTo>
                    <a:pt x="14805" y="3063"/>
                    <a:pt x="14459" y="3432"/>
                    <a:pt x="14471" y="3861"/>
                  </a:cubicBezTo>
                  <a:lnTo>
                    <a:pt x="14471" y="4980"/>
                  </a:lnTo>
                  <a:lnTo>
                    <a:pt x="13388" y="5730"/>
                  </a:lnTo>
                  <a:cubicBezTo>
                    <a:pt x="13007" y="4825"/>
                    <a:pt x="12138" y="4218"/>
                    <a:pt x="11149" y="4183"/>
                  </a:cubicBezTo>
                  <a:lnTo>
                    <a:pt x="11149" y="3540"/>
                  </a:lnTo>
                  <a:lnTo>
                    <a:pt x="12078" y="3540"/>
                  </a:lnTo>
                  <a:cubicBezTo>
                    <a:pt x="12388" y="3516"/>
                    <a:pt x="12388" y="3063"/>
                    <a:pt x="12078" y="3040"/>
                  </a:cubicBezTo>
                  <a:lnTo>
                    <a:pt x="12054" y="3040"/>
                  </a:lnTo>
                  <a:lnTo>
                    <a:pt x="12054" y="1396"/>
                  </a:lnTo>
                  <a:lnTo>
                    <a:pt x="12078" y="1396"/>
                  </a:lnTo>
                  <a:cubicBezTo>
                    <a:pt x="12388" y="1373"/>
                    <a:pt x="12388" y="920"/>
                    <a:pt x="12078" y="896"/>
                  </a:cubicBezTo>
                  <a:lnTo>
                    <a:pt x="11149" y="896"/>
                  </a:lnTo>
                  <a:lnTo>
                    <a:pt x="11149" y="277"/>
                  </a:lnTo>
                  <a:cubicBezTo>
                    <a:pt x="11161" y="93"/>
                    <a:pt x="11027" y="0"/>
                    <a:pt x="10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6" name="Google Shape;786;p37"/>
            <p:cNvSpPr/>
            <p:nvPr/>
          </p:nvSpPr>
          <p:spPr>
            <a:xfrm>
              <a:off x="2760448" y="3982852"/>
              <a:ext cx="132685" cy="22059"/>
            </a:xfrm>
            <a:custGeom>
              <a:avLst/>
              <a:gdLst/>
              <a:ahLst/>
              <a:cxnLst/>
              <a:rect l="l" t="t" r="r" b="b"/>
              <a:pathLst>
                <a:path w="4391" h="730" extrusionOk="0">
                  <a:moveTo>
                    <a:pt x="318" y="1"/>
                  </a:moveTo>
                  <a:cubicBezTo>
                    <a:pt x="0" y="1"/>
                    <a:pt x="4" y="503"/>
                    <a:pt x="328" y="503"/>
                  </a:cubicBezTo>
                  <a:cubicBezTo>
                    <a:pt x="335" y="503"/>
                    <a:pt x="343" y="503"/>
                    <a:pt x="350" y="503"/>
                  </a:cubicBezTo>
                  <a:cubicBezTo>
                    <a:pt x="445" y="503"/>
                    <a:pt x="529" y="526"/>
                    <a:pt x="600" y="574"/>
                  </a:cubicBezTo>
                  <a:cubicBezTo>
                    <a:pt x="749" y="669"/>
                    <a:pt x="919" y="717"/>
                    <a:pt x="1090" y="717"/>
                  </a:cubicBezTo>
                  <a:cubicBezTo>
                    <a:pt x="1261" y="717"/>
                    <a:pt x="1434" y="669"/>
                    <a:pt x="1588" y="574"/>
                  </a:cubicBezTo>
                  <a:cubicBezTo>
                    <a:pt x="1660" y="526"/>
                    <a:pt x="1743" y="503"/>
                    <a:pt x="1826" y="503"/>
                  </a:cubicBezTo>
                  <a:cubicBezTo>
                    <a:pt x="1910" y="503"/>
                    <a:pt x="1993" y="526"/>
                    <a:pt x="2065" y="574"/>
                  </a:cubicBezTo>
                  <a:cubicBezTo>
                    <a:pt x="2219" y="669"/>
                    <a:pt x="2392" y="717"/>
                    <a:pt x="2563" y="717"/>
                  </a:cubicBezTo>
                  <a:cubicBezTo>
                    <a:pt x="2734" y="717"/>
                    <a:pt x="2904" y="669"/>
                    <a:pt x="3053" y="574"/>
                  </a:cubicBezTo>
                  <a:cubicBezTo>
                    <a:pt x="3130" y="526"/>
                    <a:pt x="3217" y="503"/>
                    <a:pt x="3301" y="503"/>
                  </a:cubicBezTo>
                  <a:cubicBezTo>
                    <a:pt x="3386" y="503"/>
                    <a:pt x="3470" y="526"/>
                    <a:pt x="3541" y="574"/>
                  </a:cubicBezTo>
                  <a:cubicBezTo>
                    <a:pt x="3684" y="669"/>
                    <a:pt x="3862" y="729"/>
                    <a:pt x="4029" y="729"/>
                  </a:cubicBezTo>
                  <a:cubicBezTo>
                    <a:pt x="4037" y="729"/>
                    <a:pt x="4044" y="730"/>
                    <a:pt x="4052" y="730"/>
                  </a:cubicBezTo>
                  <a:cubicBezTo>
                    <a:pt x="4391" y="730"/>
                    <a:pt x="4391" y="216"/>
                    <a:pt x="4052" y="216"/>
                  </a:cubicBezTo>
                  <a:cubicBezTo>
                    <a:pt x="4044" y="216"/>
                    <a:pt x="4037" y="216"/>
                    <a:pt x="4029" y="217"/>
                  </a:cubicBezTo>
                  <a:cubicBezTo>
                    <a:pt x="3946" y="217"/>
                    <a:pt x="3862" y="193"/>
                    <a:pt x="3791" y="145"/>
                  </a:cubicBezTo>
                  <a:cubicBezTo>
                    <a:pt x="3642" y="50"/>
                    <a:pt x="3470" y="3"/>
                    <a:pt x="3297" y="3"/>
                  </a:cubicBezTo>
                  <a:cubicBezTo>
                    <a:pt x="3124" y="3"/>
                    <a:pt x="2952" y="50"/>
                    <a:pt x="2803" y="145"/>
                  </a:cubicBezTo>
                  <a:cubicBezTo>
                    <a:pt x="2731" y="193"/>
                    <a:pt x="2648" y="217"/>
                    <a:pt x="2565" y="217"/>
                  </a:cubicBezTo>
                  <a:cubicBezTo>
                    <a:pt x="2481" y="217"/>
                    <a:pt x="2398" y="193"/>
                    <a:pt x="2327" y="145"/>
                  </a:cubicBezTo>
                  <a:cubicBezTo>
                    <a:pt x="2172" y="50"/>
                    <a:pt x="1999" y="3"/>
                    <a:pt x="1826" y="3"/>
                  </a:cubicBezTo>
                  <a:cubicBezTo>
                    <a:pt x="1654" y="3"/>
                    <a:pt x="1481" y="50"/>
                    <a:pt x="1326" y="145"/>
                  </a:cubicBezTo>
                  <a:cubicBezTo>
                    <a:pt x="1255" y="193"/>
                    <a:pt x="1172" y="217"/>
                    <a:pt x="1088" y="217"/>
                  </a:cubicBezTo>
                  <a:cubicBezTo>
                    <a:pt x="1005" y="217"/>
                    <a:pt x="922" y="193"/>
                    <a:pt x="850" y="145"/>
                  </a:cubicBezTo>
                  <a:cubicBezTo>
                    <a:pt x="719" y="58"/>
                    <a:pt x="559" y="1"/>
                    <a:pt x="396" y="1"/>
                  </a:cubicBezTo>
                  <a:cubicBezTo>
                    <a:pt x="381" y="1"/>
                    <a:pt x="365" y="2"/>
                    <a:pt x="350" y="3"/>
                  </a:cubicBezTo>
                  <a:cubicBezTo>
                    <a:pt x="339" y="1"/>
                    <a:pt x="328"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7" name="Google Shape;787;p37"/>
            <p:cNvSpPr/>
            <p:nvPr/>
          </p:nvSpPr>
          <p:spPr>
            <a:xfrm>
              <a:off x="2664509" y="4000801"/>
              <a:ext cx="528202" cy="282926"/>
            </a:xfrm>
            <a:custGeom>
              <a:avLst/>
              <a:gdLst/>
              <a:ahLst/>
              <a:cxnLst/>
              <a:rect l="l" t="t" r="r" b="b"/>
              <a:pathLst>
                <a:path w="17480" h="9363" extrusionOk="0">
                  <a:moveTo>
                    <a:pt x="269" y="1"/>
                  </a:moveTo>
                  <a:cubicBezTo>
                    <a:pt x="135" y="1"/>
                    <a:pt x="1" y="93"/>
                    <a:pt x="13" y="278"/>
                  </a:cubicBezTo>
                  <a:lnTo>
                    <a:pt x="13" y="2933"/>
                  </a:lnTo>
                  <a:cubicBezTo>
                    <a:pt x="13" y="3278"/>
                    <a:pt x="287" y="3552"/>
                    <a:pt x="632" y="3552"/>
                  </a:cubicBezTo>
                  <a:lnTo>
                    <a:pt x="930" y="3552"/>
                  </a:lnTo>
                  <a:lnTo>
                    <a:pt x="930" y="5921"/>
                  </a:lnTo>
                  <a:cubicBezTo>
                    <a:pt x="918" y="6106"/>
                    <a:pt x="1052" y="6198"/>
                    <a:pt x="1184" y="6198"/>
                  </a:cubicBezTo>
                  <a:cubicBezTo>
                    <a:pt x="1316" y="6198"/>
                    <a:pt x="1447" y="6106"/>
                    <a:pt x="1430" y="5921"/>
                  </a:cubicBezTo>
                  <a:lnTo>
                    <a:pt x="1430" y="5505"/>
                  </a:lnTo>
                  <a:lnTo>
                    <a:pt x="1811" y="5505"/>
                  </a:lnTo>
                  <a:cubicBezTo>
                    <a:pt x="2120" y="5481"/>
                    <a:pt x="2120" y="5028"/>
                    <a:pt x="1811" y="5005"/>
                  </a:cubicBezTo>
                  <a:lnTo>
                    <a:pt x="1430" y="5005"/>
                  </a:lnTo>
                  <a:lnTo>
                    <a:pt x="1430" y="3552"/>
                  </a:lnTo>
                  <a:lnTo>
                    <a:pt x="1596" y="3552"/>
                  </a:lnTo>
                  <a:cubicBezTo>
                    <a:pt x="1989" y="3552"/>
                    <a:pt x="2358" y="3338"/>
                    <a:pt x="2561" y="2992"/>
                  </a:cubicBezTo>
                  <a:lnTo>
                    <a:pt x="3394" y="1564"/>
                  </a:lnTo>
                  <a:cubicBezTo>
                    <a:pt x="3483" y="1407"/>
                    <a:pt x="3635" y="1324"/>
                    <a:pt x="3801" y="1324"/>
                  </a:cubicBezTo>
                  <a:cubicBezTo>
                    <a:pt x="3812" y="1324"/>
                    <a:pt x="3823" y="1325"/>
                    <a:pt x="3835" y="1325"/>
                  </a:cubicBezTo>
                  <a:lnTo>
                    <a:pt x="7121" y="1564"/>
                  </a:lnTo>
                  <a:cubicBezTo>
                    <a:pt x="7942" y="1635"/>
                    <a:pt x="8561" y="2302"/>
                    <a:pt x="8573" y="3123"/>
                  </a:cubicBezTo>
                  <a:lnTo>
                    <a:pt x="8573" y="6529"/>
                  </a:lnTo>
                  <a:lnTo>
                    <a:pt x="537" y="6529"/>
                  </a:lnTo>
                  <a:cubicBezTo>
                    <a:pt x="263" y="6529"/>
                    <a:pt x="37" y="6743"/>
                    <a:pt x="37" y="7017"/>
                  </a:cubicBezTo>
                  <a:lnTo>
                    <a:pt x="37" y="8874"/>
                  </a:lnTo>
                  <a:cubicBezTo>
                    <a:pt x="37" y="9136"/>
                    <a:pt x="263" y="9362"/>
                    <a:pt x="537" y="9362"/>
                  </a:cubicBezTo>
                  <a:lnTo>
                    <a:pt x="2370" y="9362"/>
                  </a:lnTo>
                  <a:cubicBezTo>
                    <a:pt x="2680" y="9338"/>
                    <a:pt x="2680" y="8874"/>
                    <a:pt x="2370" y="8850"/>
                  </a:cubicBezTo>
                  <a:lnTo>
                    <a:pt x="549" y="8850"/>
                  </a:lnTo>
                  <a:lnTo>
                    <a:pt x="549" y="7029"/>
                  </a:lnTo>
                  <a:lnTo>
                    <a:pt x="16967" y="7029"/>
                  </a:lnTo>
                  <a:lnTo>
                    <a:pt x="16967" y="8850"/>
                  </a:lnTo>
                  <a:lnTo>
                    <a:pt x="3537" y="8850"/>
                  </a:lnTo>
                  <a:cubicBezTo>
                    <a:pt x="3216" y="8874"/>
                    <a:pt x="3216" y="9338"/>
                    <a:pt x="3537" y="9362"/>
                  </a:cubicBezTo>
                  <a:lnTo>
                    <a:pt x="16979" y="9362"/>
                  </a:lnTo>
                  <a:cubicBezTo>
                    <a:pt x="17253" y="9362"/>
                    <a:pt x="17479" y="9136"/>
                    <a:pt x="17479" y="8874"/>
                  </a:cubicBezTo>
                  <a:lnTo>
                    <a:pt x="17479" y="7017"/>
                  </a:lnTo>
                  <a:cubicBezTo>
                    <a:pt x="17479" y="6743"/>
                    <a:pt x="17253" y="6529"/>
                    <a:pt x="16979" y="6529"/>
                  </a:cubicBezTo>
                  <a:lnTo>
                    <a:pt x="13538" y="6529"/>
                  </a:lnTo>
                  <a:lnTo>
                    <a:pt x="13538" y="6171"/>
                  </a:lnTo>
                  <a:cubicBezTo>
                    <a:pt x="13520" y="6017"/>
                    <a:pt x="13398" y="5939"/>
                    <a:pt x="13278" y="5939"/>
                  </a:cubicBezTo>
                  <a:cubicBezTo>
                    <a:pt x="13157" y="5939"/>
                    <a:pt x="13038" y="6017"/>
                    <a:pt x="13026" y="6171"/>
                  </a:cubicBezTo>
                  <a:lnTo>
                    <a:pt x="13026" y="6529"/>
                  </a:lnTo>
                  <a:lnTo>
                    <a:pt x="9073" y="6529"/>
                  </a:lnTo>
                  <a:lnTo>
                    <a:pt x="9073" y="3123"/>
                  </a:lnTo>
                  <a:cubicBezTo>
                    <a:pt x="9062" y="2040"/>
                    <a:pt x="8228" y="1147"/>
                    <a:pt x="7157" y="1064"/>
                  </a:cubicBezTo>
                  <a:lnTo>
                    <a:pt x="3870" y="825"/>
                  </a:lnTo>
                  <a:cubicBezTo>
                    <a:pt x="3841" y="823"/>
                    <a:pt x="3811" y="821"/>
                    <a:pt x="3782" y="821"/>
                  </a:cubicBezTo>
                  <a:cubicBezTo>
                    <a:pt x="3445" y="821"/>
                    <a:pt x="3129" y="1006"/>
                    <a:pt x="2954" y="1302"/>
                  </a:cubicBezTo>
                  <a:lnTo>
                    <a:pt x="2120" y="2742"/>
                  </a:lnTo>
                  <a:cubicBezTo>
                    <a:pt x="2013" y="2933"/>
                    <a:pt x="1811" y="3040"/>
                    <a:pt x="1596" y="3040"/>
                  </a:cubicBezTo>
                  <a:lnTo>
                    <a:pt x="632" y="3040"/>
                  </a:lnTo>
                  <a:cubicBezTo>
                    <a:pt x="572" y="3040"/>
                    <a:pt x="525" y="2992"/>
                    <a:pt x="525" y="2933"/>
                  </a:cubicBezTo>
                  <a:lnTo>
                    <a:pt x="525" y="278"/>
                  </a:lnTo>
                  <a:cubicBezTo>
                    <a:pt x="537" y="93"/>
                    <a:pt x="403"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7" name="Rectangle 6"/>
          <p:cNvSpPr/>
          <p:nvPr/>
        </p:nvSpPr>
        <p:spPr>
          <a:xfrm>
            <a:off x="2472573" y="502318"/>
            <a:ext cx="4572000" cy="923330"/>
          </a:xfrm>
          <a:prstGeom prst="rect">
            <a:avLst/>
          </a:prstGeom>
        </p:spPr>
        <p:txBody>
          <a:bodyPr>
            <a:spAutoFit/>
          </a:bodyPr>
          <a:lstStyle/>
          <a:p>
            <a:pPr algn="just">
              <a:lnSpc>
                <a:spcPct val="150000"/>
              </a:lnSpc>
              <a:spcAft>
                <a:spcPts val="800"/>
              </a:spcAft>
            </a:pP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Sau</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khi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giặt</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sạch</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phơi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khô</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cần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cất</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giữ</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trang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phục</a:t>
            </a:r>
            <a:r>
              <a:rPr lang="en-US" sz="1800" dirty="0">
                <a:latin typeface="+mn-lt"/>
                <a:ea typeface="Calibri" panose="020F0502020204030204" pitchFamily="34" charset="0"/>
                <a:cs typeface="Times New Roman" panose="02020603050405020304" pitchFamily="18" charset="0"/>
              </a:rPr>
              <a:t> ở </a:t>
            </a:r>
            <a:r>
              <a:rPr lang="en-US" sz="1800" dirty="0" err="1">
                <a:latin typeface="+mn-lt"/>
                <a:ea typeface="Calibri" panose="020F0502020204030204" pitchFamily="34" charset="0"/>
                <a:cs typeface="Times New Roman" panose="02020603050405020304" pitchFamily="18" charset="0"/>
              </a:rPr>
              <a:t>nơi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khô</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ráo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sạch</a:t>
            </a:r>
            <a:r>
              <a:rPr lang="en-US" sz="1800" dirty="0">
                <a:latin typeface="+mn-lt"/>
                <a:ea typeface="Calibri" panose="020F0502020204030204" pitchFamily="34" charset="0"/>
                <a:cs typeface="Times New Roman" panose="02020603050405020304" pitchFamily="18" charset="0"/>
              </a:rPr>
              <a:t> </a:t>
            </a:r>
            <a:r>
              <a:rPr lang="en-US" sz="1800" dirty="0" err="1" smtClean="0">
                <a:latin typeface="+mn-lt"/>
                <a:ea typeface="Calibri" panose="020F0502020204030204" pitchFamily="34" charset="0"/>
                <a:cs typeface="Times New Roman" panose="02020603050405020304" pitchFamily="18" charset="0"/>
              </a:rPr>
              <a:t>sẽ</a:t>
            </a:r>
            <a:r>
              <a:rPr lang="en-US" sz="1800" dirty="0" smtClean="0">
                <a:latin typeface="+mn-lt"/>
                <a:ea typeface="Calibri" panose="020F0502020204030204" pitchFamily="34"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p:txBody>
      </p:sp>
      <p:sp>
        <p:nvSpPr>
          <p:cNvPr id="8" name="Rectangle 7"/>
          <p:cNvSpPr/>
          <p:nvPr/>
        </p:nvSpPr>
        <p:spPr>
          <a:xfrm>
            <a:off x="1010093" y="2219958"/>
            <a:ext cx="3434317" cy="1754326"/>
          </a:xfrm>
          <a:prstGeom prst="rect">
            <a:avLst/>
          </a:prstGeom>
        </p:spPr>
        <p:txBody>
          <a:bodyPr wrap="square">
            <a:spAutoFit/>
          </a:bodyPr>
          <a:lstStyle/>
          <a:p>
            <a:pPr algn="just">
              <a:lnSpc>
                <a:spcPct val="150000"/>
              </a:lnSpc>
              <a:spcAft>
                <a:spcPts val="800"/>
              </a:spcAft>
            </a:pPr>
            <a:r>
              <a:rPr lang="en-US" sz="1800" dirty="0" err="1" smtClean="0">
                <a:latin typeface="+mn-lt"/>
                <a:ea typeface="Calibri" panose="020F0502020204030204" pitchFamily="34" charset="0"/>
                <a:cs typeface="Times New Roman" panose="02020603050405020304" pitchFamily="18" charset="0"/>
              </a:rPr>
              <a:t>Các</a:t>
            </a:r>
            <a:r>
              <a:rPr lang="en-US" sz="1800" dirty="0" smtClean="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loại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quần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áo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sử</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dụng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thường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xuyên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nên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treo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bằng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móc</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áo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hoặc</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gấp</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gọn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gàng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vào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ngăn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tủ</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theo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từng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loại</a:t>
            </a:r>
            <a:r>
              <a:rPr lang="en-US" sz="1800" dirty="0">
                <a:latin typeface="+mn-lt"/>
                <a:ea typeface="Calibri" panose="020F0502020204030204" pitchFamily="34"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p:txBody>
      </p:sp>
      <p:sp>
        <p:nvSpPr>
          <p:cNvPr id="9" name="Rectangle 8"/>
          <p:cNvSpPr/>
          <p:nvPr/>
        </p:nvSpPr>
        <p:spPr>
          <a:xfrm>
            <a:off x="5125354" y="2236704"/>
            <a:ext cx="3125972" cy="1754326"/>
          </a:xfrm>
          <a:prstGeom prst="rect">
            <a:avLst/>
          </a:prstGeom>
        </p:spPr>
        <p:txBody>
          <a:bodyPr wrap="square">
            <a:spAutoFit/>
          </a:bodyPr>
          <a:lstStyle/>
          <a:p>
            <a:pPr algn="just">
              <a:lnSpc>
                <a:spcPct val="150000"/>
              </a:lnSpc>
            </a:pPr>
            <a:r>
              <a:rPr lang="en-US" sz="1800" dirty="0" err="1">
                <a:latin typeface="+mn-lt"/>
                <a:ea typeface="Calibri" panose="020F0502020204030204" pitchFamily="34" charset="0"/>
              </a:rPr>
              <a:t>Các</a:t>
            </a:r>
            <a:r>
              <a:rPr lang="en-US" sz="1800" dirty="0">
                <a:latin typeface="+mn-lt"/>
                <a:ea typeface="Calibri" panose="020F0502020204030204" pitchFamily="34" charset="0"/>
              </a:rPr>
              <a:t> </a:t>
            </a:r>
            <a:r>
              <a:rPr lang="en-US" sz="1800" dirty="0" err="1">
                <a:latin typeface="+mn-lt"/>
                <a:ea typeface="Calibri" panose="020F0502020204030204" pitchFamily="34" charset="0"/>
              </a:rPr>
              <a:t>loại</a:t>
            </a:r>
            <a:r>
              <a:rPr lang="en-US" sz="1800" dirty="0">
                <a:latin typeface="+mn-lt"/>
                <a:ea typeface="Calibri" panose="020F0502020204030204" pitchFamily="34" charset="0"/>
              </a:rPr>
              <a:t> </a:t>
            </a:r>
            <a:r>
              <a:rPr lang="en-US" sz="1800" dirty="0" err="1">
                <a:latin typeface="+mn-lt"/>
                <a:ea typeface="Calibri" panose="020F0502020204030204" pitchFamily="34" charset="0"/>
              </a:rPr>
              <a:t>quần</a:t>
            </a:r>
            <a:r>
              <a:rPr lang="en-US" sz="1800" dirty="0">
                <a:latin typeface="+mn-lt"/>
                <a:ea typeface="Calibri" panose="020F0502020204030204" pitchFamily="34" charset="0"/>
              </a:rPr>
              <a:t> </a:t>
            </a:r>
            <a:r>
              <a:rPr lang="en-US" sz="1800" dirty="0" err="1">
                <a:latin typeface="+mn-lt"/>
                <a:ea typeface="Calibri" panose="020F0502020204030204" pitchFamily="34" charset="0"/>
              </a:rPr>
              <a:t>áo</a:t>
            </a:r>
            <a:r>
              <a:rPr lang="en-US" sz="1800" dirty="0">
                <a:latin typeface="+mn-lt"/>
                <a:ea typeface="Calibri" panose="020F0502020204030204" pitchFamily="34" charset="0"/>
              </a:rPr>
              <a:t> </a:t>
            </a:r>
            <a:r>
              <a:rPr lang="en-US" sz="1800" dirty="0" err="1">
                <a:latin typeface="+mn-lt"/>
                <a:ea typeface="Calibri" panose="020F0502020204030204" pitchFamily="34" charset="0"/>
              </a:rPr>
              <a:t>ít</a:t>
            </a:r>
            <a:r>
              <a:rPr lang="en-US" sz="1800" dirty="0">
                <a:latin typeface="+mn-lt"/>
                <a:ea typeface="Calibri" panose="020F0502020204030204" pitchFamily="34" charset="0"/>
              </a:rPr>
              <a:t> </a:t>
            </a:r>
            <a:r>
              <a:rPr lang="en-US" sz="1800" dirty="0" err="1">
                <a:latin typeface="+mn-lt"/>
                <a:ea typeface="Calibri" panose="020F0502020204030204" pitchFamily="34" charset="0"/>
              </a:rPr>
              <a:t>dùng</a:t>
            </a:r>
            <a:r>
              <a:rPr lang="en-US" sz="1800" dirty="0">
                <a:latin typeface="+mn-lt"/>
                <a:ea typeface="Calibri" panose="020F0502020204030204" pitchFamily="34" charset="0"/>
              </a:rPr>
              <a:t> </a:t>
            </a:r>
            <a:r>
              <a:rPr lang="en-US" sz="1800" dirty="0" err="1">
                <a:latin typeface="+mn-lt"/>
                <a:ea typeface="Calibri" panose="020F0502020204030204" pitchFamily="34" charset="0"/>
              </a:rPr>
              <a:t>nên</a:t>
            </a:r>
            <a:r>
              <a:rPr lang="en-US" sz="1800" dirty="0">
                <a:latin typeface="+mn-lt"/>
                <a:ea typeface="Calibri" panose="020F0502020204030204" pitchFamily="34" charset="0"/>
              </a:rPr>
              <a:t> </a:t>
            </a:r>
            <a:r>
              <a:rPr lang="en-US" sz="1800" dirty="0" err="1">
                <a:latin typeface="+mn-lt"/>
                <a:ea typeface="Calibri" panose="020F0502020204030204" pitchFamily="34" charset="0"/>
              </a:rPr>
              <a:t>gói</a:t>
            </a:r>
            <a:r>
              <a:rPr lang="en-US" sz="1800" dirty="0">
                <a:latin typeface="+mn-lt"/>
                <a:ea typeface="Calibri" panose="020F0502020204030204" pitchFamily="34" charset="0"/>
              </a:rPr>
              <a:t> </a:t>
            </a:r>
            <a:r>
              <a:rPr lang="en-US" sz="1800" dirty="0" err="1">
                <a:latin typeface="+mn-lt"/>
                <a:ea typeface="Calibri" panose="020F0502020204030204" pitchFamily="34" charset="0"/>
              </a:rPr>
              <a:t>trong</a:t>
            </a:r>
            <a:r>
              <a:rPr lang="en-US" sz="1800" dirty="0">
                <a:latin typeface="+mn-lt"/>
                <a:ea typeface="Calibri" panose="020F0502020204030204" pitchFamily="34" charset="0"/>
              </a:rPr>
              <a:t> </a:t>
            </a:r>
            <a:r>
              <a:rPr lang="en-US" sz="1800" dirty="0" err="1">
                <a:latin typeface="+mn-lt"/>
                <a:ea typeface="Calibri" panose="020F0502020204030204" pitchFamily="34" charset="0"/>
              </a:rPr>
              <a:t>túi</a:t>
            </a:r>
            <a:r>
              <a:rPr lang="en-US" sz="1800" dirty="0">
                <a:latin typeface="+mn-lt"/>
                <a:ea typeface="Calibri" panose="020F0502020204030204" pitchFamily="34" charset="0"/>
              </a:rPr>
              <a:t> nylon </a:t>
            </a:r>
            <a:r>
              <a:rPr lang="en-US" sz="1800" dirty="0" err="1">
                <a:latin typeface="+mn-lt"/>
                <a:ea typeface="Calibri" panose="020F0502020204030204" pitchFamily="34" charset="0"/>
              </a:rPr>
              <a:t>đề</a:t>
            </a:r>
            <a:r>
              <a:rPr lang="en-US" sz="1800" dirty="0">
                <a:latin typeface="+mn-lt"/>
                <a:ea typeface="Calibri" panose="020F0502020204030204" pitchFamily="34" charset="0"/>
              </a:rPr>
              <a:t> </a:t>
            </a:r>
            <a:r>
              <a:rPr lang="en-US" sz="1800" dirty="0" err="1">
                <a:latin typeface="+mn-lt"/>
                <a:ea typeface="Calibri" panose="020F0502020204030204" pitchFamily="34" charset="0"/>
              </a:rPr>
              <a:t>tránh</a:t>
            </a:r>
            <a:r>
              <a:rPr lang="en-US" sz="1800" dirty="0">
                <a:latin typeface="+mn-lt"/>
                <a:ea typeface="Calibri" panose="020F0502020204030204" pitchFamily="34" charset="0"/>
              </a:rPr>
              <a:t> </a:t>
            </a:r>
            <a:r>
              <a:rPr lang="en-US" sz="1800" dirty="0" err="1">
                <a:latin typeface="+mn-lt"/>
                <a:ea typeface="Calibri" panose="020F0502020204030204" pitchFamily="34" charset="0"/>
              </a:rPr>
              <a:t>ẩm</a:t>
            </a:r>
            <a:r>
              <a:rPr lang="en-US" sz="1800" dirty="0">
                <a:latin typeface="+mn-lt"/>
                <a:ea typeface="Calibri" panose="020F0502020204030204" pitchFamily="34" charset="0"/>
              </a:rPr>
              <a:t> </a:t>
            </a:r>
            <a:r>
              <a:rPr lang="en-US" sz="1800" dirty="0" err="1">
                <a:latin typeface="+mn-lt"/>
                <a:ea typeface="Calibri" panose="020F0502020204030204" pitchFamily="34" charset="0"/>
              </a:rPr>
              <a:t>mốc</a:t>
            </a:r>
            <a:r>
              <a:rPr lang="en-US" sz="1800" dirty="0">
                <a:latin typeface="+mn-lt"/>
                <a:ea typeface="Calibri" panose="020F0502020204030204" pitchFamily="34" charset="0"/>
              </a:rPr>
              <a:t> </a:t>
            </a:r>
            <a:r>
              <a:rPr lang="en-US" sz="1800" dirty="0" err="1">
                <a:latin typeface="+mn-lt"/>
                <a:ea typeface="Calibri" panose="020F0502020204030204" pitchFamily="34" charset="0"/>
              </a:rPr>
              <a:t>và</a:t>
            </a:r>
            <a:r>
              <a:rPr lang="en-US" sz="1800" dirty="0">
                <a:latin typeface="+mn-lt"/>
                <a:ea typeface="Calibri" panose="020F0502020204030204" pitchFamily="34" charset="0"/>
              </a:rPr>
              <a:t> </a:t>
            </a:r>
            <a:r>
              <a:rPr lang="en-US" sz="1800" dirty="0" err="1">
                <a:latin typeface="+mn-lt"/>
                <a:ea typeface="Calibri" panose="020F0502020204030204" pitchFamily="34" charset="0"/>
              </a:rPr>
              <a:t>gián</a:t>
            </a:r>
            <a:r>
              <a:rPr lang="en-US" sz="1800" dirty="0">
                <a:latin typeface="+mn-lt"/>
                <a:ea typeface="Calibri" panose="020F0502020204030204" pitchFamily="34" charset="0"/>
              </a:rPr>
              <a:t>, </a:t>
            </a:r>
            <a:r>
              <a:rPr lang="en-US" sz="1800" dirty="0" err="1">
                <a:latin typeface="+mn-lt"/>
                <a:ea typeface="Calibri" panose="020F0502020204030204" pitchFamily="34" charset="0"/>
              </a:rPr>
              <a:t>côn</a:t>
            </a:r>
            <a:r>
              <a:rPr lang="en-US" sz="1800" dirty="0">
                <a:latin typeface="+mn-lt"/>
                <a:ea typeface="Calibri" panose="020F0502020204030204" pitchFamily="34" charset="0"/>
              </a:rPr>
              <a:t> </a:t>
            </a:r>
            <a:r>
              <a:rPr lang="en-US" sz="1800" dirty="0" err="1">
                <a:latin typeface="+mn-lt"/>
                <a:ea typeface="Calibri" panose="020F0502020204030204" pitchFamily="34" charset="0"/>
              </a:rPr>
              <a:t>trùng</a:t>
            </a:r>
            <a:r>
              <a:rPr lang="en-US" sz="1800" dirty="0">
                <a:latin typeface="+mn-lt"/>
                <a:ea typeface="Calibri" panose="020F0502020204030204" pitchFamily="34" charset="0"/>
              </a:rPr>
              <a:t> </a:t>
            </a:r>
            <a:r>
              <a:rPr lang="en-US" sz="1800" dirty="0" err="1">
                <a:latin typeface="+mn-lt"/>
                <a:ea typeface="Calibri" panose="020F0502020204030204" pitchFamily="34" charset="0"/>
              </a:rPr>
              <a:t>làm</a:t>
            </a:r>
            <a:r>
              <a:rPr lang="en-US" sz="1800" dirty="0">
                <a:latin typeface="+mn-lt"/>
                <a:ea typeface="Calibri" panose="020F0502020204030204" pitchFamily="34" charset="0"/>
              </a:rPr>
              <a:t> </a:t>
            </a:r>
            <a:r>
              <a:rPr lang="en-US" sz="1800" dirty="0" err="1">
                <a:latin typeface="+mn-lt"/>
                <a:ea typeface="Calibri" panose="020F0502020204030204" pitchFamily="34" charset="0"/>
              </a:rPr>
              <a:t>hư</a:t>
            </a:r>
            <a:r>
              <a:rPr lang="en-US" sz="1800" dirty="0">
                <a:latin typeface="+mn-lt"/>
                <a:ea typeface="Calibri" panose="020F0502020204030204" pitchFamily="34" charset="0"/>
              </a:rPr>
              <a:t> </a:t>
            </a:r>
            <a:r>
              <a:rPr lang="en-US" sz="1800" dirty="0" err="1">
                <a:latin typeface="+mn-lt"/>
                <a:ea typeface="Calibri" panose="020F0502020204030204" pitchFamily="34" charset="0"/>
              </a:rPr>
              <a:t>hỏng</a:t>
            </a:r>
            <a:r>
              <a:rPr lang="en-US" sz="1800" dirty="0">
                <a:latin typeface="+mn-lt"/>
                <a:ea typeface="Calibri" panose="020F0502020204030204" pitchFamily="34" charset="0"/>
              </a:rPr>
              <a:t>.</a:t>
            </a:r>
            <a:endParaRPr lang="en-US" sz="1800" dirty="0">
              <a:latin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84"/>
                                        </p:tgtEl>
                                        <p:attrNameLst>
                                          <p:attrName>style.visibility</p:attrName>
                                        </p:attrNameLst>
                                      </p:cBhvr>
                                      <p:to>
                                        <p:strVal val="visible"/>
                                      </p:to>
                                    </p:set>
                                    <p:anim calcmode="lin" valueType="num">
                                      <p:cBhvr>
                                        <p:cTn id="14" dur="500" fill="hold"/>
                                        <p:tgtEl>
                                          <p:spTgt spid="784"/>
                                        </p:tgtEl>
                                        <p:attrNameLst>
                                          <p:attrName>ppt_w</p:attrName>
                                        </p:attrNameLst>
                                      </p:cBhvr>
                                      <p:tavLst>
                                        <p:tav tm="0">
                                          <p:val>
                                            <p:fltVal val="0"/>
                                          </p:val>
                                        </p:tav>
                                        <p:tav tm="100000">
                                          <p:val>
                                            <p:strVal val="#ppt_w"/>
                                          </p:val>
                                        </p:tav>
                                      </p:tavLst>
                                    </p:anim>
                                    <p:anim calcmode="lin" valueType="num">
                                      <p:cBhvr>
                                        <p:cTn id="15" dur="500" fill="hold"/>
                                        <p:tgtEl>
                                          <p:spTgt spid="784"/>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69"/>
                                        </p:tgtEl>
                                        <p:attrNameLst>
                                          <p:attrName>style.visibility</p:attrName>
                                        </p:attrNameLst>
                                      </p:cBhvr>
                                      <p:to>
                                        <p:strVal val="visible"/>
                                      </p:to>
                                    </p:set>
                                    <p:anim calcmode="lin" valueType="num">
                                      <p:cBhvr>
                                        <p:cTn id="24" dur="500" fill="hold"/>
                                        <p:tgtEl>
                                          <p:spTgt spid="769"/>
                                        </p:tgtEl>
                                        <p:attrNameLst>
                                          <p:attrName>ppt_w</p:attrName>
                                        </p:attrNameLst>
                                      </p:cBhvr>
                                      <p:tavLst>
                                        <p:tav tm="0">
                                          <p:val>
                                            <p:fltVal val="0"/>
                                          </p:val>
                                        </p:tav>
                                        <p:tav tm="100000">
                                          <p:val>
                                            <p:strVal val="#ppt_w"/>
                                          </p:val>
                                        </p:tav>
                                      </p:tavLst>
                                    </p:anim>
                                    <p:anim calcmode="lin" valueType="num">
                                      <p:cBhvr>
                                        <p:cTn id="25" dur="500" fill="hold"/>
                                        <p:tgtEl>
                                          <p:spTgt spid="769"/>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10" y="265148"/>
            <a:ext cx="4041101" cy="328970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144" y="1177676"/>
            <a:ext cx="3801438" cy="3801438"/>
          </a:xfrm>
          <a:prstGeom prst="rect">
            <a:avLst/>
          </a:prstGeom>
          <a:ln>
            <a:noFill/>
          </a:ln>
          <a:effectLst>
            <a:outerShdw blurRad="190500" algn="tl" rotWithShape="0">
              <a:srgbClr val="000000">
                <a:alpha val="70000"/>
              </a:srgbClr>
            </a:outerShdw>
          </a:effectLst>
        </p:spPr>
      </p:pic>
      <p:sp>
        <p:nvSpPr>
          <p:cNvPr id="9" name="TextBox 8"/>
          <p:cNvSpPr txBox="1"/>
          <p:nvPr/>
        </p:nvSpPr>
        <p:spPr>
          <a:xfrm>
            <a:off x="973425" y="3698696"/>
            <a:ext cx="3066870" cy="861774"/>
          </a:xfrm>
          <a:prstGeom prst="rect">
            <a:avLst/>
          </a:prstGeom>
          <a:solidFill>
            <a:schemeClr val="accent5">
              <a:lumMod val="60000"/>
              <a:lumOff val="40000"/>
            </a:schemeClr>
          </a:solidFill>
        </p:spPr>
        <p:txBody>
          <a:bodyPr wrap="square" rtlCol="0">
            <a:spAutoFit/>
          </a:bodyPr>
          <a:lstStyle/>
          <a:p>
            <a:pPr algn="ctr">
              <a:lnSpc>
                <a:spcPts val="3000"/>
              </a:lnSpc>
            </a:pPr>
            <a:r>
              <a:rPr lang="en-US" sz="1800" dirty="0" smtClean="0"/>
              <a:t>Treo, </a:t>
            </a:r>
            <a:r>
              <a:rPr lang="en-US" sz="1800" dirty="0" err="1" smtClean="0"/>
              <a:t>gấp</a:t>
            </a:r>
            <a:r>
              <a:rPr lang="en-US" sz="1800" dirty="0" smtClean="0"/>
              <a:t> </a:t>
            </a:r>
            <a:r>
              <a:rPr lang="en-US" sz="1800" dirty="0" err="1" smtClean="0"/>
              <a:t>quần</a:t>
            </a:r>
            <a:r>
              <a:rPr lang="en-US" sz="1800" dirty="0" smtClean="0"/>
              <a:t> </a:t>
            </a:r>
            <a:r>
              <a:rPr lang="en-US" sz="1800" dirty="0" err="1" smtClean="0"/>
              <a:t>áo</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thường</a:t>
            </a:r>
            <a:r>
              <a:rPr lang="en-US" sz="1800" dirty="0" smtClean="0"/>
              <a:t> </a:t>
            </a:r>
            <a:r>
              <a:rPr lang="en-US" sz="1800" dirty="0" err="1" smtClean="0"/>
              <a:t>xuyên</a:t>
            </a:r>
            <a:r>
              <a:rPr lang="en-US" sz="1800" dirty="0" smtClean="0"/>
              <a:t> </a:t>
            </a:r>
            <a:r>
              <a:rPr lang="en-US" sz="1800" dirty="0" err="1" smtClean="0"/>
              <a:t>vào</a:t>
            </a:r>
            <a:r>
              <a:rPr lang="en-US" sz="1800" dirty="0" smtClean="0"/>
              <a:t> </a:t>
            </a:r>
            <a:r>
              <a:rPr lang="en-US" sz="1800" dirty="0" err="1" smtClean="0"/>
              <a:t>tủ</a:t>
            </a:r>
            <a:endParaRPr lang="en-US" sz="1800" dirty="0"/>
          </a:p>
        </p:txBody>
      </p:sp>
      <p:sp>
        <p:nvSpPr>
          <p:cNvPr id="10" name="TextBox 9"/>
          <p:cNvSpPr txBox="1"/>
          <p:nvPr/>
        </p:nvSpPr>
        <p:spPr>
          <a:xfrm>
            <a:off x="4952144" y="532544"/>
            <a:ext cx="3801438" cy="477054"/>
          </a:xfrm>
          <a:prstGeom prst="rect">
            <a:avLst/>
          </a:prstGeom>
          <a:solidFill>
            <a:schemeClr val="accent5">
              <a:lumMod val="60000"/>
              <a:lumOff val="40000"/>
            </a:schemeClr>
          </a:solidFill>
        </p:spPr>
        <p:txBody>
          <a:bodyPr wrap="square" rtlCol="0">
            <a:spAutoFit/>
          </a:bodyPr>
          <a:lstStyle/>
          <a:p>
            <a:pPr algn="ctr">
              <a:lnSpc>
                <a:spcPts val="3000"/>
              </a:lnSpc>
            </a:pPr>
            <a:r>
              <a:rPr lang="en-US" sz="1800" dirty="0" err="1" smtClean="0"/>
              <a:t>Đóng</a:t>
            </a:r>
            <a:r>
              <a:rPr lang="en-US" sz="1800" dirty="0" smtClean="0"/>
              <a:t> </a:t>
            </a:r>
            <a:r>
              <a:rPr lang="en-US" sz="1800" dirty="0" err="1" smtClean="0"/>
              <a:t>gói</a:t>
            </a:r>
            <a:r>
              <a:rPr lang="en-US" sz="1800" dirty="0" smtClean="0"/>
              <a:t> </a:t>
            </a:r>
            <a:r>
              <a:rPr lang="en-US" sz="1800" dirty="0" err="1" smtClean="0"/>
              <a:t>quần</a:t>
            </a:r>
            <a:r>
              <a:rPr lang="en-US" sz="1800" dirty="0" smtClean="0"/>
              <a:t> </a:t>
            </a:r>
            <a:r>
              <a:rPr lang="en-US" sz="1800" dirty="0" err="1" smtClean="0"/>
              <a:t>áo</a:t>
            </a:r>
            <a:r>
              <a:rPr lang="en-US" sz="1800" dirty="0" smtClean="0"/>
              <a:t> </a:t>
            </a:r>
            <a:r>
              <a:rPr lang="en-US" sz="1800" dirty="0" err="1" smtClean="0"/>
              <a:t>chưa</a:t>
            </a:r>
            <a:r>
              <a:rPr lang="en-US" sz="1800" dirty="0" smtClean="0"/>
              <a:t> </a:t>
            </a:r>
            <a:r>
              <a:rPr lang="en-US" sz="1800" dirty="0" err="1" smtClean="0"/>
              <a:t>dùng</a:t>
            </a:r>
            <a:r>
              <a:rPr lang="en-US" sz="1800" dirty="0" smtClean="0"/>
              <a:t> </a:t>
            </a:r>
            <a:r>
              <a:rPr lang="en-US" sz="1800" dirty="0" err="1" smtClean="0"/>
              <a:t>đến</a:t>
            </a:r>
            <a:r>
              <a:rPr lang="en-US" sz="1800" dirty="0" smtClean="0"/>
              <a:t> </a:t>
            </a:r>
            <a:endParaRPr lang="en-US" sz="1800" dirty="0"/>
          </a:p>
        </p:txBody>
      </p:sp>
    </p:spTree>
    <p:extLst>
      <p:ext uri="{BB962C8B-B14F-4D97-AF65-F5344CB8AC3E}">
        <p14:creationId xmlns:p14="http://schemas.microsoft.com/office/powerpoint/2010/main" val="42728157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9" name="Google Shape;749;p36"/>
          <p:cNvGrpSpPr/>
          <p:nvPr/>
        </p:nvGrpSpPr>
        <p:grpSpPr>
          <a:xfrm>
            <a:off x="6642481" y="1068512"/>
            <a:ext cx="1424304" cy="4074988"/>
            <a:chOff x="5629225" y="851775"/>
            <a:chExt cx="1505550" cy="4291725"/>
          </a:xfrm>
        </p:grpSpPr>
        <p:sp>
          <p:nvSpPr>
            <p:cNvPr id="750" name="Google Shape;750;p36"/>
            <p:cNvSpPr/>
            <p:nvPr/>
          </p:nvSpPr>
          <p:spPr>
            <a:xfrm>
              <a:off x="6529457" y="1105411"/>
              <a:ext cx="50680" cy="3553135"/>
            </a:xfrm>
            <a:custGeom>
              <a:avLst/>
              <a:gdLst/>
              <a:ahLst/>
              <a:cxnLst/>
              <a:rect l="l" t="t" r="r" b="b"/>
              <a:pathLst>
                <a:path w="1299" h="91071" extrusionOk="0">
                  <a:moveTo>
                    <a:pt x="1" y="0"/>
                  </a:moveTo>
                  <a:lnTo>
                    <a:pt x="1" y="91071"/>
                  </a:lnTo>
                  <a:lnTo>
                    <a:pt x="1298" y="91071"/>
                  </a:lnTo>
                  <a:lnTo>
                    <a:pt x="129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1" name="Google Shape;751;p36"/>
            <p:cNvSpPr/>
            <p:nvPr/>
          </p:nvSpPr>
          <p:spPr>
            <a:xfrm>
              <a:off x="6479284" y="1029683"/>
              <a:ext cx="151027" cy="150988"/>
            </a:xfrm>
            <a:custGeom>
              <a:avLst/>
              <a:gdLst/>
              <a:ahLst/>
              <a:cxnLst/>
              <a:rect l="l" t="t" r="r" b="b"/>
              <a:pathLst>
                <a:path w="3871" h="3870" extrusionOk="0">
                  <a:moveTo>
                    <a:pt x="1941" y="0"/>
                  </a:moveTo>
                  <a:cubicBezTo>
                    <a:pt x="870" y="0"/>
                    <a:pt x="1" y="869"/>
                    <a:pt x="1" y="1941"/>
                  </a:cubicBezTo>
                  <a:cubicBezTo>
                    <a:pt x="1" y="3001"/>
                    <a:pt x="870" y="3870"/>
                    <a:pt x="1941" y="3870"/>
                  </a:cubicBezTo>
                  <a:cubicBezTo>
                    <a:pt x="3001" y="3870"/>
                    <a:pt x="3870" y="3001"/>
                    <a:pt x="3870" y="1941"/>
                  </a:cubicBezTo>
                  <a:cubicBezTo>
                    <a:pt x="3870" y="869"/>
                    <a:pt x="3001" y="0"/>
                    <a:pt x="194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2" name="Google Shape;752;p36"/>
            <p:cNvSpPr/>
            <p:nvPr/>
          </p:nvSpPr>
          <p:spPr>
            <a:xfrm>
              <a:off x="6516933" y="851775"/>
              <a:ext cx="75728" cy="253676"/>
            </a:xfrm>
            <a:custGeom>
              <a:avLst/>
              <a:gdLst/>
              <a:ahLst/>
              <a:cxnLst/>
              <a:rect l="l" t="t" r="r" b="b"/>
              <a:pathLst>
                <a:path w="1941" h="6502" extrusionOk="0">
                  <a:moveTo>
                    <a:pt x="976" y="0"/>
                  </a:moveTo>
                  <a:cubicBezTo>
                    <a:pt x="441" y="0"/>
                    <a:pt x="0" y="1453"/>
                    <a:pt x="0" y="3251"/>
                  </a:cubicBezTo>
                  <a:cubicBezTo>
                    <a:pt x="0" y="5037"/>
                    <a:pt x="441" y="6501"/>
                    <a:pt x="976" y="6501"/>
                  </a:cubicBezTo>
                  <a:cubicBezTo>
                    <a:pt x="1500" y="6501"/>
                    <a:pt x="1941" y="5037"/>
                    <a:pt x="1941" y="3251"/>
                  </a:cubicBezTo>
                  <a:cubicBezTo>
                    <a:pt x="1941" y="1453"/>
                    <a:pt x="1500" y="0"/>
                    <a:pt x="9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3" name="Google Shape;753;p36"/>
            <p:cNvSpPr/>
            <p:nvPr/>
          </p:nvSpPr>
          <p:spPr>
            <a:xfrm>
              <a:off x="5981804" y="1180632"/>
              <a:ext cx="1152971" cy="2043957"/>
            </a:xfrm>
            <a:custGeom>
              <a:avLst/>
              <a:gdLst/>
              <a:ahLst/>
              <a:cxnLst/>
              <a:rect l="l" t="t" r="r" b="b"/>
              <a:pathLst>
                <a:path w="29552" h="52389" extrusionOk="0">
                  <a:moveTo>
                    <a:pt x="11894" y="1"/>
                  </a:moveTo>
                  <a:cubicBezTo>
                    <a:pt x="11894" y="1"/>
                    <a:pt x="12466" y="3442"/>
                    <a:pt x="9192" y="4680"/>
                  </a:cubicBezTo>
                  <a:cubicBezTo>
                    <a:pt x="5917" y="5918"/>
                    <a:pt x="1310" y="5918"/>
                    <a:pt x="1643" y="9931"/>
                  </a:cubicBezTo>
                  <a:cubicBezTo>
                    <a:pt x="1988" y="13931"/>
                    <a:pt x="8334" y="21754"/>
                    <a:pt x="8477" y="25385"/>
                  </a:cubicBezTo>
                  <a:cubicBezTo>
                    <a:pt x="8632" y="29004"/>
                    <a:pt x="6799" y="32100"/>
                    <a:pt x="4346" y="35696"/>
                  </a:cubicBezTo>
                  <a:cubicBezTo>
                    <a:pt x="917" y="40720"/>
                    <a:pt x="0" y="47328"/>
                    <a:pt x="0" y="52388"/>
                  </a:cubicBezTo>
                  <a:lnTo>
                    <a:pt x="29551" y="52388"/>
                  </a:lnTo>
                  <a:cubicBezTo>
                    <a:pt x="29551" y="47328"/>
                    <a:pt x="28873" y="41494"/>
                    <a:pt x="25194" y="35696"/>
                  </a:cubicBezTo>
                  <a:cubicBezTo>
                    <a:pt x="22872" y="32017"/>
                    <a:pt x="20919" y="29016"/>
                    <a:pt x="21062" y="25385"/>
                  </a:cubicBezTo>
                  <a:cubicBezTo>
                    <a:pt x="21217" y="21754"/>
                    <a:pt x="27563" y="13931"/>
                    <a:pt x="27896" y="9931"/>
                  </a:cubicBezTo>
                  <a:cubicBezTo>
                    <a:pt x="28242" y="5918"/>
                    <a:pt x="23622" y="5918"/>
                    <a:pt x="20348" y="4680"/>
                  </a:cubicBezTo>
                  <a:cubicBezTo>
                    <a:pt x="17086" y="3442"/>
                    <a:pt x="17645" y="1"/>
                    <a:pt x="17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4" name="Google Shape;754;p36"/>
            <p:cNvSpPr/>
            <p:nvPr/>
          </p:nvSpPr>
          <p:spPr>
            <a:xfrm>
              <a:off x="5988748" y="4621831"/>
              <a:ext cx="1133932" cy="521670"/>
            </a:xfrm>
            <a:custGeom>
              <a:avLst/>
              <a:gdLst/>
              <a:ahLst/>
              <a:cxnLst/>
              <a:rect l="l" t="t" r="r" b="b"/>
              <a:pathLst>
                <a:path w="29064" h="13371" extrusionOk="0">
                  <a:moveTo>
                    <a:pt x="14514" y="0"/>
                  </a:moveTo>
                  <a:cubicBezTo>
                    <a:pt x="8156" y="0"/>
                    <a:pt x="2858" y="4858"/>
                    <a:pt x="2310" y="11180"/>
                  </a:cubicBezTo>
                  <a:lnTo>
                    <a:pt x="1096" y="11180"/>
                  </a:lnTo>
                  <a:cubicBezTo>
                    <a:pt x="489" y="11180"/>
                    <a:pt x="1" y="11668"/>
                    <a:pt x="1" y="12276"/>
                  </a:cubicBezTo>
                  <a:cubicBezTo>
                    <a:pt x="1" y="12883"/>
                    <a:pt x="489" y="13371"/>
                    <a:pt x="1096" y="13371"/>
                  </a:cubicBezTo>
                  <a:lnTo>
                    <a:pt x="4418" y="13371"/>
                  </a:lnTo>
                  <a:cubicBezTo>
                    <a:pt x="5013" y="13371"/>
                    <a:pt x="5501" y="12883"/>
                    <a:pt x="5501" y="12276"/>
                  </a:cubicBezTo>
                  <a:cubicBezTo>
                    <a:pt x="5501" y="11668"/>
                    <a:pt x="5013" y="11180"/>
                    <a:pt x="4418" y="11180"/>
                  </a:cubicBezTo>
                  <a:lnTo>
                    <a:pt x="3442" y="11180"/>
                  </a:lnTo>
                  <a:cubicBezTo>
                    <a:pt x="3977" y="5477"/>
                    <a:pt x="8776" y="1119"/>
                    <a:pt x="14502" y="1119"/>
                  </a:cubicBezTo>
                  <a:cubicBezTo>
                    <a:pt x="20241" y="1119"/>
                    <a:pt x="25028" y="5477"/>
                    <a:pt x="25563" y="11180"/>
                  </a:cubicBezTo>
                  <a:lnTo>
                    <a:pt x="24647" y="11180"/>
                  </a:lnTo>
                  <a:cubicBezTo>
                    <a:pt x="24039" y="11180"/>
                    <a:pt x="23551" y="11668"/>
                    <a:pt x="23551" y="12276"/>
                  </a:cubicBezTo>
                  <a:cubicBezTo>
                    <a:pt x="23551" y="12883"/>
                    <a:pt x="24039" y="13371"/>
                    <a:pt x="24647" y="13371"/>
                  </a:cubicBezTo>
                  <a:lnTo>
                    <a:pt x="27968" y="13371"/>
                  </a:lnTo>
                  <a:cubicBezTo>
                    <a:pt x="28576" y="13371"/>
                    <a:pt x="29064" y="12883"/>
                    <a:pt x="29064" y="12276"/>
                  </a:cubicBezTo>
                  <a:cubicBezTo>
                    <a:pt x="29064" y="11668"/>
                    <a:pt x="28576" y="11180"/>
                    <a:pt x="27968" y="11180"/>
                  </a:cubicBezTo>
                  <a:lnTo>
                    <a:pt x="26718" y="11180"/>
                  </a:lnTo>
                  <a:cubicBezTo>
                    <a:pt x="26159" y="4858"/>
                    <a:pt x="20860" y="0"/>
                    <a:pt x="145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5" name="Google Shape;755;p36"/>
            <p:cNvSpPr/>
            <p:nvPr/>
          </p:nvSpPr>
          <p:spPr>
            <a:xfrm>
              <a:off x="5629225" y="1302359"/>
              <a:ext cx="926762" cy="2269698"/>
            </a:xfrm>
            <a:custGeom>
              <a:avLst/>
              <a:gdLst/>
              <a:ahLst/>
              <a:cxnLst/>
              <a:rect l="l" t="t" r="r" b="b"/>
              <a:pathLst>
                <a:path w="23754" h="58175" extrusionOk="0">
                  <a:moveTo>
                    <a:pt x="19086" y="0"/>
                  </a:moveTo>
                  <a:lnTo>
                    <a:pt x="11883" y="2715"/>
                  </a:lnTo>
                  <a:cubicBezTo>
                    <a:pt x="13680" y="8227"/>
                    <a:pt x="9216" y="12966"/>
                    <a:pt x="9216" y="12966"/>
                  </a:cubicBezTo>
                  <a:lnTo>
                    <a:pt x="12728" y="23979"/>
                  </a:lnTo>
                  <a:lnTo>
                    <a:pt x="0" y="58174"/>
                  </a:lnTo>
                  <a:lnTo>
                    <a:pt x="23753" y="58174"/>
                  </a:lnTo>
                  <a:lnTo>
                    <a:pt x="23753" y="6882"/>
                  </a:lnTo>
                  <a:lnTo>
                    <a:pt x="1908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56" name="Google Shape;756;p36"/>
            <p:cNvSpPr/>
            <p:nvPr/>
          </p:nvSpPr>
          <p:spPr>
            <a:xfrm>
              <a:off x="6123935" y="2231852"/>
              <a:ext cx="432052" cy="11665"/>
            </a:xfrm>
            <a:custGeom>
              <a:avLst/>
              <a:gdLst/>
              <a:ahLst/>
              <a:cxnLst/>
              <a:rect l="l" t="t" r="r" b="b"/>
              <a:pathLst>
                <a:path w="11074" h="299" extrusionOk="0">
                  <a:moveTo>
                    <a:pt x="0" y="1"/>
                  </a:moveTo>
                  <a:lnTo>
                    <a:pt x="48" y="155"/>
                  </a:lnTo>
                  <a:lnTo>
                    <a:pt x="0" y="298"/>
                  </a:lnTo>
                  <a:lnTo>
                    <a:pt x="1191" y="298"/>
                  </a:lnTo>
                  <a:lnTo>
                    <a:pt x="1191" y="1"/>
                  </a:lnTo>
                  <a:close/>
                  <a:moveTo>
                    <a:pt x="2620" y="13"/>
                  </a:moveTo>
                  <a:lnTo>
                    <a:pt x="2620" y="298"/>
                  </a:lnTo>
                  <a:lnTo>
                    <a:pt x="3751" y="298"/>
                  </a:lnTo>
                  <a:lnTo>
                    <a:pt x="3751" y="13"/>
                  </a:lnTo>
                  <a:close/>
                  <a:moveTo>
                    <a:pt x="5180" y="13"/>
                  </a:moveTo>
                  <a:lnTo>
                    <a:pt x="5180" y="298"/>
                  </a:lnTo>
                  <a:lnTo>
                    <a:pt x="6323" y="298"/>
                  </a:lnTo>
                  <a:lnTo>
                    <a:pt x="6323" y="13"/>
                  </a:lnTo>
                  <a:close/>
                  <a:moveTo>
                    <a:pt x="7751" y="13"/>
                  </a:moveTo>
                  <a:lnTo>
                    <a:pt x="7751" y="298"/>
                  </a:lnTo>
                  <a:lnTo>
                    <a:pt x="8882" y="298"/>
                  </a:lnTo>
                  <a:lnTo>
                    <a:pt x="8882" y="13"/>
                  </a:lnTo>
                  <a:close/>
                  <a:moveTo>
                    <a:pt x="10311" y="13"/>
                  </a:moveTo>
                  <a:lnTo>
                    <a:pt x="10311" y="298"/>
                  </a:lnTo>
                  <a:lnTo>
                    <a:pt x="11073" y="298"/>
                  </a:lnTo>
                  <a:lnTo>
                    <a:pt x="11073" y="13"/>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57" name="Google Shape;757;p36"/>
            <p:cNvSpPr/>
            <p:nvPr/>
          </p:nvSpPr>
          <p:spPr>
            <a:xfrm>
              <a:off x="5661724" y="3474908"/>
              <a:ext cx="894263" cy="11197"/>
            </a:xfrm>
            <a:custGeom>
              <a:avLst/>
              <a:gdLst/>
              <a:ahLst/>
              <a:cxnLst/>
              <a:rect l="l" t="t" r="r" b="b"/>
              <a:pathLst>
                <a:path w="22921" h="287" extrusionOk="0">
                  <a:moveTo>
                    <a:pt x="96" y="1"/>
                  </a:moveTo>
                  <a:lnTo>
                    <a:pt x="1" y="286"/>
                  </a:lnTo>
                  <a:lnTo>
                    <a:pt x="1191" y="286"/>
                  </a:lnTo>
                  <a:lnTo>
                    <a:pt x="1179" y="1"/>
                  </a:lnTo>
                  <a:close/>
                  <a:moveTo>
                    <a:pt x="2608" y="1"/>
                  </a:moveTo>
                  <a:lnTo>
                    <a:pt x="2608" y="286"/>
                  </a:lnTo>
                  <a:lnTo>
                    <a:pt x="3751" y="286"/>
                  </a:lnTo>
                  <a:lnTo>
                    <a:pt x="3751" y="1"/>
                  </a:lnTo>
                  <a:close/>
                  <a:moveTo>
                    <a:pt x="5180" y="1"/>
                  </a:moveTo>
                  <a:lnTo>
                    <a:pt x="5180" y="286"/>
                  </a:lnTo>
                  <a:lnTo>
                    <a:pt x="6311" y="286"/>
                  </a:lnTo>
                  <a:lnTo>
                    <a:pt x="6311" y="1"/>
                  </a:lnTo>
                  <a:close/>
                  <a:moveTo>
                    <a:pt x="7740" y="1"/>
                  </a:moveTo>
                  <a:lnTo>
                    <a:pt x="7740" y="286"/>
                  </a:lnTo>
                  <a:lnTo>
                    <a:pt x="8883" y="286"/>
                  </a:lnTo>
                  <a:lnTo>
                    <a:pt x="8883" y="1"/>
                  </a:lnTo>
                  <a:close/>
                  <a:moveTo>
                    <a:pt x="10311" y="1"/>
                  </a:moveTo>
                  <a:lnTo>
                    <a:pt x="10311" y="286"/>
                  </a:lnTo>
                  <a:lnTo>
                    <a:pt x="11443" y="286"/>
                  </a:lnTo>
                  <a:lnTo>
                    <a:pt x="11443" y="1"/>
                  </a:lnTo>
                  <a:close/>
                  <a:moveTo>
                    <a:pt x="12871" y="1"/>
                  </a:moveTo>
                  <a:lnTo>
                    <a:pt x="12871" y="286"/>
                  </a:lnTo>
                  <a:lnTo>
                    <a:pt x="14014" y="286"/>
                  </a:lnTo>
                  <a:lnTo>
                    <a:pt x="14014" y="1"/>
                  </a:lnTo>
                  <a:close/>
                  <a:moveTo>
                    <a:pt x="15431" y="1"/>
                  </a:moveTo>
                  <a:lnTo>
                    <a:pt x="15431" y="286"/>
                  </a:lnTo>
                  <a:lnTo>
                    <a:pt x="16574" y="286"/>
                  </a:lnTo>
                  <a:lnTo>
                    <a:pt x="16574" y="1"/>
                  </a:lnTo>
                  <a:close/>
                  <a:moveTo>
                    <a:pt x="18003" y="1"/>
                  </a:moveTo>
                  <a:lnTo>
                    <a:pt x="18003" y="286"/>
                  </a:lnTo>
                  <a:lnTo>
                    <a:pt x="19146" y="286"/>
                  </a:lnTo>
                  <a:lnTo>
                    <a:pt x="19146" y="1"/>
                  </a:lnTo>
                  <a:close/>
                  <a:moveTo>
                    <a:pt x="20575" y="1"/>
                  </a:moveTo>
                  <a:lnTo>
                    <a:pt x="20575" y="286"/>
                  </a:lnTo>
                  <a:lnTo>
                    <a:pt x="22920" y="286"/>
                  </a:lnTo>
                  <a:lnTo>
                    <a:pt x="22920"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58" name="Google Shape;758;p36"/>
            <p:cNvSpPr/>
            <p:nvPr/>
          </p:nvSpPr>
          <p:spPr>
            <a:xfrm>
              <a:off x="6009192" y="1382262"/>
              <a:ext cx="167725" cy="501226"/>
            </a:xfrm>
            <a:custGeom>
              <a:avLst/>
              <a:gdLst/>
              <a:ahLst/>
              <a:cxnLst/>
              <a:rect l="l" t="t" r="r" b="b"/>
              <a:pathLst>
                <a:path w="4299" h="12847" extrusionOk="0">
                  <a:moveTo>
                    <a:pt x="3882" y="0"/>
                  </a:moveTo>
                  <a:lnTo>
                    <a:pt x="3620" y="95"/>
                  </a:lnTo>
                  <a:cubicBezTo>
                    <a:pt x="3703" y="417"/>
                    <a:pt x="3763" y="715"/>
                    <a:pt x="3822" y="1024"/>
                  </a:cubicBezTo>
                  <a:lnTo>
                    <a:pt x="4096" y="976"/>
                  </a:lnTo>
                  <a:cubicBezTo>
                    <a:pt x="4049" y="655"/>
                    <a:pt x="3965" y="322"/>
                    <a:pt x="3882" y="0"/>
                  </a:cubicBezTo>
                  <a:close/>
                  <a:moveTo>
                    <a:pt x="4275" y="2405"/>
                  </a:moveTo>
                  <a:lnTo>
                    <a:pt x="3989" y="2417"/>
                  </a:lnTo>
                  <a:cubicBezTo>
                    <a:pt x="4013" y="2679"/>
                    <a:pt x="4013" y="2941"/>
                    <a:pt x="4013" y="3191"/>
                  </a:cubicBezTo>
                  <a:lnTo>
                    <a:pt x="4013" y="3548"/>
                  </a:lnTo>
                  <a:lnTo>
                    <a:pt x="4299" y="3560"/>
                  </a:lnTo>
                  <a:cubicBezTo>
                    <a:pt x="4299" y="3441"/>
                    <a:pt x="4299" y="3310"/>
                    <a:pt x="4299" y="3191"/>
                  </a:cubicBezTo>
                  <a:cubicBezTo>
                    <a:pt x="4299" y="2929"/>
                    <a:pt x="4287" y="2667"/>
                    <a:pt x="4275" y="2405"/>
                  </a:cubicBezTo>
                  <a:close/>
                  <a:moveTo>
                    <a:pt x="3882" y="4953"/>
                  </a:moveTo>
                  <a:cubicBezTo>
                    <a:pt x="3834" y="5310"/>
                    <a:pt x="3763" y="5691"/>
                    <a:pt x="3668" y="6060"/>
                  </a:cubicBezTo>
                  <a:lnTo>
                    <a:pt x="3953" y="6120"/>
                  </a:lnTo>
                  <a:cubicBezTo>
                    <a:pt x="4037" y="5751"/>
                    <a:pt x="4120" y="5370"/>
                    <a:pt x="4168" y="4989"/>
                  </a:cubicBezTo>
                  <a:lnTo>
                    <a:pt x="3882" y="4953"/>
                  </a:lnTo>
                  <a:close/>
                  <a:moveTo>
                    <a:pt x="3263" y="7406"/>
                  </a:moveTo>
                  <a:cubicBezTo>
                    <a:pt x="3132" y="7751"/>
                    <a:pt x="3001" y="8108"/>
                    <a:pt x="2834" y="8454"/>
                  </a:cubicBezTo>
                  <a:lnTo>
                    <a:pt x="3096" y="8573"/>
                  </a:lnTo>
                  <a:cubicBezTo>
                    <a:pt x="3263" y="8215"/>
                    <a:pt x="3406" y="7858"/>
                    <a:pt x="3537" y="7501"/>
                  </a:cubicBezTo>
                  <a:lnTo>
                    <a:pt x="3263" y="7406"/>
                  </a:lnTo>
                  <a:close/>
                  <a:moveTo>
                    <a:pt x="2191" y="9704"/>
                  </a:moveTo>
                  <a:cubicBezTo>
                    <a:pt x="2001" y="10025"/>
                    <a:pt x="1798" y="10347"/>
                    <a:pt x="1584" y="10656"/>
                  </a:cubicBezTo>
                  <a:lnTo>
                    <a:pt x="1810" y="10811"/>
                  </a:lnTo>
                  <a:cubicBezTo>
                    <a:pt x="2036" y="10501"/>
                    <a:pt x="2239" y="10180"/>
                    <a:pt x="2429" y="9847"/>
                  </a:cubicBezTo>
                  <a:lnTo>
                    <a:pt x="2191" y="9704"/>
                  </a:lnTo>
                  <a:close/>
                  <a:moveTo>
                    <a:pt x="715" y="11775"/>
                  </a:moveTo>
                  <a:cubicBezTo>
                    <a:pt x="489" y="12049"/>
                    <a:pt x="251" y="12299"/>
                    <a:pt x="1" y="12549"/>
                  </a:cubicBezTo>
                  <a:lnTo>
                    <a:pt x="96" y="12847"/>
                  </a:lnTo>
                  <a:cubicBezTo>
                    <a:pt x="393" y="12561"/>
                    <a:pt x="667" y="12275"/>
                    <a:pt x="929" y="11954"/>
                  </a:cubicBezTo>
                  <a:lnTo>
                    <a:pt x="715" y="11775"/>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59" name="Google Shape;759;p36"/>
            <p:cNvSpPr/>
            <p:nvPr/>
          </p:nvSpPr>
          <p:spPr>
            <a:xfrm>
              <a:off x="6368715" y="1301891"/>
              <a:ext cx="11665" cy="2270166"/>
            </a:xfrm>
            <a:custGeom>
              <a:avLst/>
              <a:gdLst/>
              <a:ahLst/>
              <a:cxnLst/>
              <a:rect l="l" t="t" r="r" b="b"/>
              <a:pathLst>
                <a:path w="299" h="58187" extrusionOk="0">
                  <a:moveTo>
                    <a:pt x="144" y="0"/>
                  </a:moveTo>
                  <a:lnTo>
                    <a:pt x="1" y="48"/>
                  </a:lnTo>
                  <a:lnTo>
                    <a:pt x="1" y="1131"/>
                  </a:lnTo>
                  <a:lnTo>
                    <a:pt x="287" y="1131"/>
                  </a:lnTo>
                  <a:lnTo>
                    <a:pt x="299" y="203"/>
                  </a:lnTo>
                  <a:lnTo>
                    <a:pt x="144" y="0"/>
                  </a:lnTo>
                  <a:close/>
                  <a:moveTo>
                    <a:pt x="1" y="2572"/>
                  </a:moveTo>
                  <a:lnTo>
                    <a:pt x="1" y="3703"/>
                  </a:lnTo>
                  <a:lnTo>
                    <a:pt x="287" y="3703"/>
                  </a:lnTo>
                  <a:lnTo>
                    <a:pt x="287" y="2572"/>
                  </a:lnTo>
                  <a:close/>
                  <a:moveTo>
                    <a:pt x="1" y="5132"/>
                  </a:moveTo>
                  <a:lnTo>
                    <a:pt x="1" y="6263"/>
                  </a:lnTo>
                  <a:lnTo>
                    <a:pt x="287" y="6263"/>
                  </a:lnTo>
                  <a:lnTo>
                    <a:pt x="287" y="5132"/>
                  </a:lnTo>
                  <a:close/>
                  <a:moveTo>
                    <a:pt x="1" y="7692"/>
                  </a:moveTo>
                  <a:lnTo>
                    <a:pt x="1" y="8835"/>
                  </a:lnTo>
                  <a:lnTo>
                    <a:pt x="287" y="8835"/>
                  </a:lnTo>
                  <a:lnTo>
                    <a:pt x="287" y="7692"/>
                  </a:lnTo>
                  <a:close/>
                  <a:moveTo>
                    <a:pt x="1" y="10252"/>
                  </a:moveTo>
                  <a:lnTo>
                    <a:pt x="1" y="11395"/>
                  </a:lnTo>
                  <a:lnTo>
                    <a:pt x="287" y="11395"/>
                  </a:lnTo>
                  <a:lnTo>
                    <a:pt x="287" y="10252"/>
                  </a:lnTo>
                  <a:close/>
                  <a:moveTo>
                    <a:pt x="1" y="12823"/>
                  </a:moveTo>
                  <a:lnTo>
                    <a:pt x="1" y="13966"/>
                  </a:lnTo>
                  <a:lnTo>
                    <a:pt x="287" y="13966"/>
                  </a:lnTo>
                  <a:lnTo>
                    <a:pt x="287" y="12823"/>
                  </a:lnTo>
                  <a:close/>
                  <a:moveTo>
                    <a:pt x="1" y="15383"/>
                  </a:moveTo>
                  <a:lnTo>
                    <a:pt x="1" y="16526"/>
                  </a:lnTo>
                  <a:lnTo>
                    <a:pt x="287" y="16526"/>
                  </a:lnTo>
                  <a:lnTo>
                    <a:pt x="287" y="15383"/>
                  </a:lnTo>
                  <a:close/>
                  <a:moveTo>
                    <a:pt x="1" y="17955"/>
                  </a:moveTo>
                  <a:lnTo>
                    <a:pt x="1" y="19098"/>
                  </a:lnTo>
                  <a:lnTo>
                    <a:pt x="287" y="19098"/>
                  </a:lnTo>
                  <a:lnTo>
                    <a:pt x="287" y="17955"/>
                  </a:lnTo>
                  <a:close/>
                  <a:moveTo>
                    <a:pt x="1" y="20527"/>
                  </a:moveTo>
                  <a:lnTo>
                    <a:pt x="1" y="21670"/>
                  </a:lnTo>
                  <a:lnTo>
                    <a:pt x="287" y="21670"/>
                  </a:lnTo>
                  <a:lnTo>
                    <a:pt x="287" y="20527"/>
                  </a:lnTo>
                  <a:close/>
                  <a:moveTo>
                    <a:pt x="1" y="23087"/>
                  </a:moveTo>
                  <a:lnTo>
                    <a:pt x="1" y="24230"/>
                  </a:lnTo>
                  <a:lnTo>
                    <a:pt x="287" y="24230"/>
                  </a:lnTo>
                  <a:lnTo>
                    <a:pt x="287" y="23087"/>
                  </a:lnTo>
                  <a:close/>
                  <a:moveTo>
                    <a:pt x="1" y="25658"/>
                  </a:moveTo>
                  <a:lnTo>
                    <a:pt x="1" y="26801"/>
                  </a:lnTo>
                  <a:lnTo>
                    <a:pt x="287" y="26801"/>
                  </a:lnTo>
                  <a:lnTo>
                    <a:pt x="287" y="25658"/>
                  </a:lnTo>
                  <a:close/>
                  <a:moveTo>
                    <a:pt x="1" y="28218"/>
                  </a:moveTo>
                  <a:lnTo>
                    <a:pt x="1" y="29361"/>
                  </a:lnTo>
                  <a:lnTo>
                    <a:pt x="287" y="29361"/>
                  </a:lnTo>
                  <a:lnTo>
                    <a:pt x="287" y="28218"/>
                  </a:lnTo>
                  <a:close/>
                  <a:moveTo>
                    <a:pt x="1" y="30790"/>
                  </a:moveTo>
                  <a:lnTo>
                    <a:pt x="1" y="31921"/>
                  </a:lnTo>
                  <a:lnTo>
                    <a:pt x="287" y="31921"/>
                  </a:lnTo>
                  <a:lnTo>
                    <a:pt x="287" y="30790"/>
                  </a:lnTo>
                  <a:close/>
                  <a:moveTo>
                    <a:pt x="1" y="33350"/>
                  </a:moveTo>
                  <a:lnTo>
                    <a:pt x="1" y="34493"/>
                  </a:lnTo>
                  <a:lnTo>
                    <a:pt x="287" y="34493"/>
                  </a:lnTo>
                  <a:lnTo>
                    <a:pt x="287" y="33350"/>
                  </a:lnTo>
                  <a:close/>
                  <a:moveTo>
                    <a:pt x="1" y="35910"/>
                  </a:moveTo>
                  <a:lnTo>
                    <a:pt x="1" y="37053"/>
                  </a:lnTo>
                  <a:lnTo>
                    <a:pt x="287" y="37053"/>
                  </a:lnTo>
                  <a:lnTo>
                    <a:pt x="287" y="35910"/>
                  </a:lnTo>
                  <a:close/>
                  <a:moveTo>
                    <a:pt x="1" y="38481"/>
                  </a:moveTo>
                  <a:lnTo>
                    <a:pt x="1" y="39624"/>
                  </a:lnTo>
                  <a:lnTo>
                    <a:pt x="287" y="39624"/>
                  </a:lnTo>
                  <a:lnTo>
                    <a:pt x="287" y="38481"/>
                  </a:lnTo>
                  <a:close/>
                  <a:moveTo>
                    <a:pt x="1" y="41041"/>
                  </a:moveTo>
                  <a:lnTo>
                    <a:pt x="1" y="42184"/>
                  </a:lnTo>
                  <a:lnTo>
                    <a:pt x="287" y="42184"/>
                  </a:lnTo>
                  <a:lnTo>
                    <a:pt x="287" y="41041"/>
                  </a:lnTo>
                  <a:close/>
                  <a:moveTo>
                    <a:pt x="1" y="43613"/>
                  </a:moveTo>
                  <a:lnTo>
                    <a:pt x="1" y="44744"/>
                  </a:lnTo>
                  <a:lnTo>
                    <a:pt x="287" y="44744"/>
                  </a:lnTo>
                  <a:lnTo>
                    <a:pt x="287" y="43613"/>
                  </a:lnTo>
                  <a:close/>
                  <a:moveTo>
                    <a:pt x="1" y="46173"/>
                  </a:moveTo>
                  <a:lnTo>
                    <a:pt x="1" y="47316"/>
                  </a:lnTo>
                  <a:lnTo>
                    <a:pt x="287" y="47316"/>
                  </a:lnTo>
                  <a:lnTo>
                    <a:pt x="287" y="46173"/>
                  </a:lnTo>
                  <a:close/>
                  <a:moveTo>
                    <a:pt x="1" y="48744"/>
                  </a:moveTo>
                  <a:lnTo>
                    <a:pt x="1" y="49876"/>
                  </a:lnTo>
                  <a:lnTo>
                    <a:pt x="287" y="49876"/>
                  </a:lnTo>
                  <a:lnTo>
                    <a:pt x="287" y="48744"/>
                  </a:lnTo>
                  <a:close/>
                  <a:moveTo>
                    <a:pt x="1" y="51304"/>
                  </a:moveTo>
                  <a:lnTo>
                    <a:pt x="1" y="52447"/>
                  </a:lnTo>
                  <a:lnTo>
                    <a:pt x="287" y="52447"/>
                  </a:lnTo>
                  <a:lnTo>
                    <a:pt x="287" y="51304"/>
                  </a:lnTo>
                  <a:close/>
                  <a:moveTo>
                    <a:pt x="1" y="53876"/>
                  </a:moveTo>
                  <a:lnTo>
                    <a:pt x="1" y="55007"/>
                  </a:lnTo>
                  <a:lnTo>
                    <a:pt x="287" y="55007"/>
                  </a:lnTo>
                  <a:lnTo>
                    <a:pt x="287" y="53876"/>
                  </a:lnTo>
                  <a:close/>
                  <a:moveTo>
                    <a:pt x="1" y="56436"/>
                  </a:moveTo>
                  <a:lnTo>
                    <a:pt x="1" y="58186"/>
                  </a:lnTo>
                  <a:lnTo>
                    <a:pt x="287" y="58186"/>
                  </a:lnTo>
                  <a:lnTo>
                    <a:pt x="287" y="56436"/>
                  </a:ln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5" name="TextBox 4"/>
          <p:cNvSpPr txBox="1"/>
          <p:nvPr/>
        </p:nvSpPr>
        <p:spPr>
          <a:xfrm>
            <a:off x="999151" y="1752092"/>
            <a:ext cx="5575276" cy="1015663"/>
          </a:xfrm>
          <a:prstGeom prst="rect">
            <a:avLst/>
          </a:prstGeom>
          <a:noFill/>
        </p:spPr>
        <p:txBody>
          <a:bodyPr wrap="square" rtlCol="0">
            <a:spAutoFit/>
          </a:bodyPr>
          <a:lstStyle/>
          <a:p>
            <a:pPr algn="ctr">
              <a:lnSpc>
                <a:spcPct val="150000"/>
              </a:lnSpc>
            </a:pPr>
            <a:r>
              <a:rPr lang="en-US" sz="4000" b="1" dirty="0" smtClean="0"/>
              <a:t>BÀI </a:t>
            </a:r>
            <a:r>
              <a:rPr lang="en-US" sz="4000" b="1" dirty="0"/>
              <a:t>7</a:t>
            </a:r>
            <a:r>
              <a:rPr lang="en-US" sz="4000" b="1" dirty="0" smtClean="0"/>
              <a:t>: TRANG </a:t>
            </a:r>
            <a:r>
              <a:rPr lang="en-US" sz="4000" b="1" dirty="0" smtClean="0"/>
              <a:t>PHỤC</a:t>
            </a:r>
            <a:endParaRPr lang="en-US" sz="4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62" y="3400746"/>
            <a:ext cx="1690415" cy="16904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2592">
            <a:off x="1449836" y="3735732"/>
            <a:ext cx="1167401" cy="1167401"/>
          </a:xfrm>
          <a:prstGeom prst="rect">
            <a:avLst/>
          </a:prstGeom>
        </p:spPr>
      </p:pic>
    </p:spTree>
    <p:extLst>
      <p:ext uri="{BB962C8B-B14F-4D97-AF65-F5344CB8AC3E}">
        <p14:creationId xmlns:p14="http://schemas.microsoft.com/office/powerpoint/2010/main" val="12630791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43" name="Title 1"/>
          <p:cNvSpPr>
            <a:spLocks noGrp="1"/>
          </p:cNvSpPr>
          <p:nvPr>
            <p:ph type="title"/>
          </p:nvPr>
        </p:nvSpPr>
        <p:spPr>
          <a:xfrm>
            <a:off x="1068512" y="580051"/>
            <a:ext cx="5702156" cy="699600"/>
          </a:xfrm>
        </p:spPr>
        <p:txBody>
          <a:bodyPr anchor="t"/>
          <a:lstStyle/>
          <a:p>
            <a:pPr algn="l">
              <a:lnSpc>
                <a:spcPts val="3500"/>
              </a:lnSpc>
            </a:pPr>
            <a:r>
              <a:rPr lang="en-US" sz="2400" dirty="0" smtClean="0">
                <a:latin typeface="+mn-lt"/>
              </a:rPr>
              <a:t>5. </a:t>
            </a:r>
            <a:r>
              <a:rPr lang="en-US" sz="2400" dirty="0" err="1" smtClean="0">
                <a:latin typeface="+mn-lt"/>
              </a:rPr>
              <a:t>Đọc</a:t>
            </a:r>
            <a:r>
              <a:rPr lang="en-US" sz="2400" dirty="0" smtClean="0">
                <a:latin typeface="+mn-lt"/>
              </a:rPr>
              <a:t> </a:t>
            </a:r>
            <a:r>
              <a:rPr lang="en-US" sz="2400" dirty="0" err="1" smtClean="0">
                <a:latin typeface="+mn-lt"/>
              </a:rPr>
              <a:t>nhãn</a:t>
            </a:r>
            <a:r>
              <a:rPr lang="en-US" sz="2400" dirty="0" smtClean="0">
                <a:latin typeface="+mn-lt"/>
              </a:rPr>
              <a:t> </a:t>
            </a:r>
            <a:r>
              <a:rPr lang="en-US" sz="2400" dirty="0" err="1" smtClean="0">
                <a:latin typeface="+mn-lt"/>
              </a:rPr>
              <a:t>hướng</a:t>
            </a:r>
            <a:r>
              <a:rPr lang="en-US" sz="2400" dirty="0" smtClean="0">
                <a:latin typeface="+mn-lt"/>
              </a:rPr>
              <a:t> </a:t>
            </a:r>
            <a:r>
              <a:rPr lang="en-US" sz="2400" dirty="0" err="1" smtClean="0">
                <a:latin typeface="+mn-lt"/>
              </a:rPr>
              <a:t>dẫn</a:t>
            </a:r>
            <a:r>
              <a:rPr lang="en-US" sz="2400" dirty="0" smtClean="0">
                <a:latin typeface="+mn-lt"/>
              </a:rPr>
              <a:t> </a:t>
            </a:r>
            <a:r>
              <a:rPr lang="en-US" sz="2400" dirty="0" err="1" smtClean="0">
                <a:latin typeface="+mn-lt"/>
              </a:rPr>
              <a:t>sử</a:t>
            </a:r>
            <a:r>
              <a:rPr lang="en-US" sz="2400" dirty="0" smtClean="0">
                <a:latin typeface="+mn-lt"/>
              </a:rPr>
              <a:t> </a:t>
            </a:r>
            <a:r>
              <a:rPr lang="en-US" sz="2400" dirty="0" err="1" smtClean="0">
                <a:latin typeface="+mn-lt"/>
              </a:rPr>
              <a:t>dụng</a:t>
            </a:r>
            <a:r>
              <a:rPr lang="en-US" sz="2400" dirty="0" smtClean="0">
                <a:latin typeface="+mn-lt"/>
              </a:rPr>
              <a:t> </a:t>
            </a:r>
            <a:r>
              <a:rPr lang="en-US" sz="2400" dirty="0" err="1" smtClean="0">
                <a:latin typeface="+mn-lt"/>
              </a:rPr>
              <a:t>và</a:t>
            </a:r>
            <a:r>
              <a:rPr lang="en-US" sz="2400" dirty="0" smtClean="0">
                <a:latin typeface="+mn-lt"/>
              </a:rPr>
              <a:t> </a:t>
            </a:r>
            <a:r>
              <a:rPr lang="en-US" sz="2400" dirty="0" err="1" smtClean="0">
                <a:latin typeface="+mn-lt"/>
              </a:rPr>
              <a:t>bảo</a:t>
            </a:r>
            <a:r>
              <a:rPr lang="en-US" sz="2400" dirty="0" smtClean="0">
                <a:latin typeface="+mn-lt"/>
              </a:rPr>
              <a:t> </a:t>
            </a:r>
            <a:r>
              <a:rPr lang="en-US" sz="2400" dirty="0" err="1" smtClean="0">
                <a:latin typeface="+mn-lt"/>
              </a:rPr>
              <a:t>quản</a:t>
            </a:r>
            <a:r>
              <a:rPr lang="en-US" sz="2400" dirty="0" smtClean="0">
                <a:latin typeface="+mn-lt"/>
              </a:rPr>
              <a:t> </a:t>
            </a:r>
            <a:r>
              <a:rPr lang="en-US" sz="2400" dirty="0" err="1" smtClean="0">
                <a:latin typeface="+mn-lt"/>
              </a:rPr>
              <a:t>trang</a:t>
            </a:r>
            <a:r>
              <a:rPr lang="en-US" sz="2400" dirty="0" smtClean="0">
                <a:latin typeface="+mn-lt"/>
              </a:rPr>
              <a:t> </a:t>
            </a:r>
            <a:r>
              <a:rPr lang="en-US" sz="2400" dirty="0" err="1" smtClean="0">
                <a:latin typeface="+mn-lt"/>
              </a:rPr>
              <a:t>phục</a:t>
            </a:r>
            <a:endParaRPr lang="en-US" sz="2400" dirty="0">
              <a:latin typeface="+mn-lt"/>
            </a:endParaRPr>
          </a:p>
        </p:txBody>
      </p:sp>
      <p:sp>
        <p:nvSpPr>
          <p:cNvPr id="44" name="Title 3"/>
          <p:cNvSpPr txBox="1">
            <a:spLocks/>
          </p:cNvSpPr>
          <p:nvPr/>
        </p:nvSpPr>
        <p:spPr>
          <a:xfrm>
            <a:off x="1068512" y="1645799"/>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5.1. </a:t>
            </a:r>
            <a:r>
              <a:rPr lang="nl-NL" sz="2000" b="1" dirty="0">
                <a:solidFill>
                  <a:schemeClr val="accent5"/>
                </a:solidFill>
              </a:rPr>
              <a:t>Ý nghĩa của kí hiệu trên nhãn hướng dẫn</a:t>
            </a:r>
            <a:endParaRPr lang="en-US" sz="2000" dirty="0">
              <a:solidFill>
                <a:schemeClr val="accent5"/>
              </a:solidFill>
            </a:endParaRPr>
          </a:p>
          <a:p>
            <a:endParaRPr lang="en-US" sz="2000" b="1" dirty="0">
              <a:solidFill>
                <a:schemeClr val="accent5"/>
              </a:solidFill>
              <a:latin typeface="+mn-lt"/>
            </a:endParaRPr>
          </a:p>
        </p:txBody>
      </p:sp>
      <p:sp>
        <p:nvSpPr>
          <p:cNvPr id="11" name="Rounded Rectangular Callout 10"/>
          <p:cNvSpPr/>
          <p:nvPr/>
        </p:nvSpPr>
        <p:spPr>
          <a:xfrm>
            <a:off x="1584146" y="2218499"/>
            <a:ext cx="5363110" cy="2260315"/>
          </a:xfrm>
          <a:prstGeom prst="wedgeRoundRectCallout">
            <a:avLst>
              <a:gd name="adj1" fmla="val 54884"/>
              <a:gd name="adj2" fmla="val 43229"/>
              <a:gd name="adj3" fmla="val 16667"/>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en-US" sz="1800" dirty="0" err="1" smtClean="0">
                <a:solidFill>
                  <a:schemeClr val="tx1"/>
                </a:solidFill>
              </a:rPr>
              <a:t>Em</a:t>
            </a:r>
            <a:r>
              <a:rPr lang="en-US" sz="1800" dirty="0" smtClean="0">
                <a:solidFill>
                  <a:schemeClr val="tx1"/>
                </a:solidFill>
              </a:rPr>
              <a:t> </a:t>
            </a:r>
            <a:r>
              <a:rPr lang="en-US" sz="1800" dirty="0" err="1" smtClean="0">
                <a:solidFill>
                  <a:schemeClr val="tx1"/>
                </a:solidFill>
              </a:rPr>
              <a:t>hãy</a:t>
            </a:r>
            <a:r>
              <a:rPr lang="en-US" sz="1800" dirty="0" smtClean="0">
                <a:solidFill>
                  <a:schemeClr val="tx1"/>
                </a:solidFill>
              </a:rPr>
              <a:t> </a:t>
            </a:r>
            <a:r>
              <a:rPr lang="vi-VN" sz="1800" dirty="0" smtClean="0">
                <a:solidFill>
                  <a:schemeClr val="tx1"/>
                </a:solidFill>
              </a:rPr>
              <a:t>nhắc </a:t>
            </a:r>
            <a:r>
              <a:rPr lang="vi-VN" sz="1800" dirty="0">
                <a:solidFill>
                  <a:schemeClr val="tx1"/>
                </a:solidFill>
              </a:rPr>
              <a:t>lại các loại vải thông dụng được dùng để may trang phục.</a:t>
            </a:r>
          </a:p>
          <a:p>
            <a:pPr marL="285750" indent="-285750" algn="just">
              <a:lnSpc>
                <a:spcPct val="150000"/>
              </a:lnSpc>
              <a:buFont typeface="Wingdings" panose="05000000000000000000" pitchFamily="2" charset="2"/>
              <a:buChar char="Ø"/>
            </a:pPr>
            <a:r>
              <a:rPr lang="en-US" sz="1800" dirty="0" smtClean="0">
                <a:solidFill>
                  <a:schemeClr val="tx1"/>
                </a:solidFill>
              </a:rPr>
              <a:t>Theo </a:t>
            </a:r>
            <a:r>
              <a:rPr lang="en-US" sz="1800" dirty="0" err="1" smtClean="0">
                <a:solidFill>
                  <a:schemeClr val="tx1"/>
                </a:solidFill>
              </a:rPr>
              <a:t>em</a:t>
            </a:r>
            <a:r>
              <a:rPr lang="en-US" sz="1800" dirty="0" smtClean="0">
                <a:solidFill>
                  <a:schemeClr val="tx1"/>
                </a:solidFill>
              </a:rPr>
              <a:t>, </a:t>
            </a:r>
            <a:r>
              <a:rPr lang="vi-VN" sz="1800" dirty="0" smtClean="0">
                <a:solidFill>
                  <a:schemeClr val="tx1"/>
                </a:solidFill>
              </a:rPr>
              <a:t>tại </a:t>
            </a:r>
            <a:r>
              <a:rPr lang="vi-VN" sz="1800" dirty="0">
                <a:solidFill>
                  <a:schemeClr val="tx1"/>
                </a:solidFill>
              </a:rPr>
              <a:t>sao việc sử dụng và bảo quản trang phục phải căn cứ </a:t>
            </a:r>
            <a:r>
              <a:rPr lang="vi-VN" sz="1800" dirty="0" smtClean="0">
                <a:solidFill>
                  <a:schemeClr val="tx1"/>
                </a:solidFill>
              </a:rPr>
              <a:t>vào</a:t>
            </a:r>
            <a:r>
              <a:rPr lang="en-US" sz="1800" dirty="0" smtClean="0">
                <a:solidFill>
                  <a:schemeClr val="tx1"/>
                </a:solidFill>
              </a:rPr>
              <a:t> </a:t>
            </a:r>
            <a:r>
              <a:rPr lang="vi-VN" sz="1800" dirty="0" smtClean="0">
                <a:solidFill>
                  <a:schemeClr val="tx1"/>
                </a:solidFill>
              </a:rPr>
              <a:t>chất </a:t>
            </a:r>
            <a:r>
              <a:rPr lang="vi-VN" sz="1800" dirty="0">
                <a:solidFill>
                  <a:schemeClr val="tx1"/>
                </a:solidFill>
              </a:rPr>
              <a:t>liệu vải và kiểu dáng của trang </a:t>
            </a:r>
            <a:r>
              <a:rPr lang="vi-VN" sz="1800" dirty="0" smtClean="0">
                <a:solidFill>
                  <a:schemeClr val="tx1"/>
                </a:solidFill>
              </a:rPr>
              <a:t>phục</a:t>
            </a:r>
            <a:r>
              <a:rPr lang="en-US" sz="1800" dirty="0" smtClean="0">
                <a:solidFill>
                  <a:schemeClr val="tx1"/>
                </a:solidFill>
              </a:rPr>
              <a:t>?</a:t>
            </a:r>
            <a:endParaRPr lang="vi-VN" sz="1800" dirty="0">
              <a:solidFill>
                <a:schemeClr val="tx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039" y="3013539"/>
            <a:ext cx="2129961" cy="21299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17"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ppt_w/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640" y="1133135"/>
            <a:ext cx="7809524" cy="3123809"/>
          </a:xfrm>
          <a:prstGeom prst="rect">
            <a:avLst/>
          </a:prstGeom>
        </p:spPr>
      </p:pic>
      <p:sp>
        <p:nvSpPr>
          <p:cNvPr id="12" name="Rounded Rectangle 11"/>
          <p:cNvSpPr/>
          <p:nvPr/>
        </p:nvSpPr>
        <p:spPr>
          <a:xfrm>
            <a:off x="3821986" y="332499"/>
            <a:ext cx="1551398" cy="544531"/>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Tree>
    <p:extLst>
      <p:ext uri="{BB962C8B-B14F-4D97-AF65-F5344CB8AC3E}">
        <p14:creationId xmlns:p14="http://schemas.microsoft.com/office/powerpoint/2010/main" val="264513013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047964" y="649205"/>
            <a:ext cx="76263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smtClean="0">
                <a:solidFill>
                  <a:schemeClr val="accent5"/>
                </a:solidFill>
                <a:latin typeface="+mn-lt"/>
              </a:rPr>
              <a:t>5.2. </a:t>
            </a:r>
            <a:r>
              <a:rPr lang="en-US" sz="2000" b="1" dirty="0" err="1" smtClean="0">
                <a:solidFill>
                  <a:schemeClr val="accent5"/>
                </a:solidFill>
                <a:latin typeface="+mn-lt"/>
              </a:rPr>
              <a:t>Các</a:t>
            </a:r>
            <a:r>
              <a:rPr lang="en-US" sz="2000" b="1" dirty="0" smtClean="0">
                <a:solidFill>
                  <a:schemeClr val="accent5"/>
                </a:solidFill>
                <a:latin typeface="+mn-lt"/>
              </a:rPr>
              <a:t> </a:t>
            </a:r>
            <a:r>
              <a:rPr lang="en-US" sz="2000" b="1" dirty="0" err="1" smtClean="0">
                <a:solidFill>
                  <a:schemeClr val="accent5"/>
                </a:solidFill>
                <a:latin typeface="+mn-lt"/>
              </a:rPr>
              <a:t>bước</a:t>
            </a:r>
            <a:r>
              <a:rPr lang="en-US" sz="2000" b="1" dirty="0" smtClean="0">
                <a:solidFill>
                  <a:schemeClr val="accent5"/>
                </a:solidFill>
                <a:latin typeface="+mn-lt"/>
              </a:rPr>
              <a:t> </a:t>
            </a:r>
            <a:r>
              <a:rPr lang="en-US" sz="2000" b="1" dirty="0" err="1" smtClean="0">
                <a:solidFill>
                  <a:schemeClr val="accent5"/>
                </a:solidFill>
                <a:latin typeface="+mn-lt"/>
              </a:rPr>
              <a:t>đọc</a:t>
            </a:r>
            <a:r>
              <a:rPr lang="en-US" sz="2000" b="1" dirty="0" smtClean="0">
                <a:solidFill>
                  <a:schemeClr val="accent5"/>
                </a:solidFill>
                <a:latin typeface="+mn-lt"/>
              </a:rPr>
              <a:t> </a:t>
            </a:r>
            <a:r>
              <a:rPr lang="en-US" sz="2000" b="1" dirty="0" err="1" smtClean="0">
                <a:solidFill>
                  <a:schemeClr val="accent5"/>
                </a:solidFill>
                <a:latin typeface="+mn-lt"/>
              </a:rPr>
              <a:t>nhãn</a:t>
            </a:r>
            <a:r>
              <a:rPr lang="en-US" sz="2000" b="1" dirty="0" smtClean="0">
                <a:solidFill>
                  <a:schemeClr val="accent5"/>
                </a:solidFill>
                <a:latin typeface="+mn-lt"/>
              </a:rPr>
              <a:t> </a:t>
            </a:r>
            <a:r>
              <a:rPr lang="en-US" sz="2000" b="1" dirty="0" err="1" smtClean="0">
                <a:solidFill>
                  <a:schemeClr val="accent5"/>
                </a:solidFill>
                <a:latin typeface="+mn-lt"/>
              </a:rPr>
              <a:t>hướng</a:t>
            </a:r>
            <a:r>
              <a:rPr lang="en-US" sz="2000" b="1" dirty="0" smtClean="0">
                <a:solidFill>
                  <a:schemeClr val="accent5"/>
                </a:solidFill>
                <a:latin typeface="+mn-lt"/>
              </a:rPr>
              <a:t> </a:t>
            </a:r>
            <a:r>
              <a:rPr lang="en-US" sz="2000" b="1" dirty="0" err="1" smtClean="0">
                <a:solidFill>
                  <a:schemeClr val="accent5"/>
                </a:solidFill>
                <a:latin typeface="+mn-lt"/>
              </a:rPr>
              <a:t>dẫn</a:t>
            </a:r>
            <a:r>
              <a:rPr lang="en-US" sz="2000" b="1" dirty="0" smtClean="0">
                <a:solidFill>
                  <a:schemeClr val="accent5"/>
                </a:solidFill>
                <a:latin typeface="+mn-lt"/>
              </a:rPr>
              <a:t> </a:t>
            </a:r>
            <a:endParaRPr lang="en-US" sz="2000" b="1" dirty="0">
              <a:solidFill>
                <a:schemeClr val="accent5"/>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744" y="1221905"/>
            <a:ext cx="6188739" cy="3319273"/>
          </a:xfrm>
          <a:prstGeom prst="rect">
            <a:avLst/>
          </a:prstGeom>
        </p:spPr>
      </p:pic>
    </p:spTree>
    <p:extLst>
      <p:ext uri="{BB962C8B-B14F-4D97-AF65-F5344CB8AC3E}">
        <p14:creationId xmlns:p14="http://schemas.microsoft.com/office/powerpoint/2010/main" val="1375651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3"/>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n-lt"/>
              </a:rPr>
              <a:t>THỰC HÀNH</a:t>
            </a:r>
            <a:endParaRPr lang="en-US" sz="2800" dirty="0">
              <a:latin typeface="+mn-lt"/>
            </a:endParaRPr>
          </a:p>
        </p:txBody>
      </p:sp>
      <p:sp>
        <p:nvSpPr>
          <p:cNvPr id="3" name="Rectangle 2"/>
          <p:cNvSpPr/>
          <p:nvPr/>
        </p:nvSpPr>
        <p:spPr>
          <a:xfrm>
            <a:off x="1433243" y="1210632"/>
            <a:ext cx="6775807" cy="3000821"/>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800" dirty="0" smtClean="0"/>
              <a:t>M</a:t>
            </a:r>
            <a:r>
              <a:rPr lang="vi-VN" sz="1800" dirty="0" smtClean="0"/>
              <a:t>ỗi </a:t>
            </a:r>
            <a:r>
              <a:rPr lang="vi-VN" sz="1800" dirty="0"/>
              <a:t>nhóm </a:t>
            </a:r>
            <a:r>
              <a:rPr lang="en-US" sz="1800" dirty="0" err="1" smtClean="0"/>
              <a:t>học</a:t>
            </a:r>
            <a:r>
              <a:rPr lang="en-US" sz="1800" dirty="0" smtClean="0"/>
              <a:t> </a:t>
            </a:r>
            <a:r>
              <a:rPr lang="en-US" sz="1800" dirty="0" err="1" smtClean="0"/>
              <a:t>sinh</a:t>
            </a:r>
            <a:r>
              <a:rPr lang="vi-VN" sz="1800" dirty="0" smtClean="0"/>
              <a:t> </a:t>
            </a:r>
            <a:r>
              <a:rPr lang="vi-VN" sz="1800" dirty="0"/>
              <a:t>đọc 3 </a:t>
            </a:r>
            <a:r>
              <a:rPr lang="vi-VN" sz="1800" dirty="0" smtClean="0"/>
              <a:t>nhãn</a:t>
            </a:r>
            <a:r>
              <a:rPr lang="en-US" sz="1800" dirty="0" smtClean="0"/>
              <a:t>, </a:t>
            </a:r>
            <a:r>
              <a:rPr lang="vi-VN" sz="1800" dirty="0" smtClean="0"/>
              <a:t>sau </a:t>
            </a:r>
            <a:r>
              <a:rPr lang="vi-VN" sz="1800" dirty="0"/>
              <a:t>đó viết bài báo cáo cách sử dụng và bảo quản loại trang phục đã được gắn nhãn.</a:t>
            </a:r>
          </a:p>
          <a:p>
            <a:pPr marL="285750" indent="-285750">
              <a:lnSpc>
                <a:spcPct val="150000"/>
              </a:lnSpc>
              <a:buFont typeface="Wingdings" panose="05000000000000000000" pitchFamily="2" charset="2"/>
              <a:buChar char="Ø"/>
            </a:pPr>
            <a:r>
              <a:rPr lang="en-US" sz="1800" dirty="0" err="1" smtClean="0"/>
              <a:t>Yêu</a:t>
            </a:r>
            <a:r>
              <a:rPr lang="en-US" sz="1800" dirty="0" smtClean="0"/>
              <a:t> </a:t>
            </a:r>
            <a:r>
              <a:rPr lang="vi-VN" sz="1800" dirty="0" smtClean="0"/>
              <a:t>cầu </a:t>
            </a:r>
            <a:r>
              <a:rPr lang="vi-VN" sz="1800" dirty="0"/>
              <a:t>của bài báo cáo: trình bày và vẽ hình minh hoạ các kí hiệu trên nhãn:</a:t>
            </a:r>
          </a:p>
          <a:p>
            <a:pPr marL="285750" indent="-285750">
              <a:lnSpc>
                <a:spcPct val="150000"/>
              </a:lnSpc>
              <a:buFont typeface="Wingdings" panose="05000000000000000000" pitchFamily="2" charset="2"/>
              <a:buChar char="§"/>
            </a:pPr>
            <a:r>
              <a:rPr lang="vi-VN" sz="1800" dirty="0" smtClean="0"/>
              <a:t>Loại </a:t>
            </a:r>
            <a:r>
              <a:rPr lang="vi-VN" sz="1800" dirty="0"/>
              <a:t>trang phục được gắn nhãn </a:t>
            </a:r>
          </a:p>
          <a:p>
            <a:pPr marL="285750" indent="-285750">
              <a:lnSpc>
                <a:spcPct val="150000"/>
              </a:lnSpc>
              <a:buFont typeface="Wingdings" panose="05000000000000000000" pitchFamily="2" charset="2"/>
              <a:buChar char="§"/>
            </a:pPr>
            <a:r>
              <a:rPr lang="vi-VN" sz="1800" dirty="0" smtClean="0"/>
              <a:t>Thành </a:t>
            </a:r>
            <a:r>
              <a:rPr lang="vi-VN" sz="1800" dirty="0"/>
              <a:t>phần sợi dệt </a:t>
            </a:r>
          </a:p>
          <a:p>
            <a:pPr marL="285750" indent="-285750">
              <a:lnSpc>
                <a:spcPct val="150000"/>
              </a:lnSpc>
              <a:buFont typeface="Wingdings" panose="05000000000000000000" pitchFamily="2" charset="2"/>
              <a:buChar char="§"/>
            </a:pPr>
            <a:r>
              <a:rPr lang="vi-VN" sz="1800" dirty="0" smtClean="0"/>
              <a:t>Cách giặt</a:t>
            </a:r>
            <a:endParaRPr lang="vi-VN" sz="1800" dirty="0"/>
          </a:p>
        </p:txBody>
      </p:sp>
      <p:sp>
        <p:nvSpPr>
          <p:cNvPr id="4" name="Rectangle 3"/>
          <p:cNvSpPr/>
          <p:nvPr/>
        </p:nvSpPr>
        <p:spPr>
          <a:xfrm>
            <a:off x="5308646" y="2872625"/>
            <a:ext cx="3076429" cy="1338828"/>
          </a:xfrm>
          <a:prstGeom prst="rect">
            <a:avLst/>
          </a:prstGeom>
        </p:spPr>
        <p:txBody>
          <a:bodyPr wrap="square">
            <a:spAutoFit/>
          </a:bodyPr>
          <a:lstStyle/>
          <a:p>
            <a:pPr marL="285750" lvl="0" indent="-285750">
              <a:lnSpc>
                <a:spcPct val="150000"/>
              </a:lnSpc>
              <a:buFont typeface="Wingdings" panose="05000000000000000000" pitchFamily="2" charset="2"/>
              <a:buChar char="§"/>
            </a:pPr>
            <a:r>
              <a:rPr lang="vi-VN" sz="1800" dirty="0"/>
              <a:t>Cách là</a:t>
            </a:r>
          </a:p>
          <a:p>
            <a:pPr marL="285750" lvl="0" indent="-285750">
              <a:lnSpc>
                <a:spcPct val="150000"/>
              </a:lnSpc>
              <a:buFont typeface="Wingdings" panose="05000000000000000000" pitchFamily="2" charset="2"/>
              <a:buChar char="§"/>
            </a:pPr>
            <a:r>
              <a:rPr lang="vi-VN" sz="1800" dirty="0"/>
              <a:t>Các hướng dẫn sử dụng và bảo quản khác</a:t>
            </a:r>
            <a:endParaRPr lang="vi-VN" sz="1800" dirty="0"/>
          </a:p>
        </p:txBody>
      </p:sp>
    </p:spTree>
  </p:cSld>
  <p:clrMapOvr>
    <a:masterClrMapping/>
  </p:clrMapOvr>
  <mc:AlternateContent xmlns:mc="http://schemas.openxmlformats.org/markup-compatibility/2006">
    <mc:Choice xmlns:p14="http://schemas.microsoft.com/office/powerpoint/2010/main" Requires="p14">
      <p:transition spd="slow">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17"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2" end="2"/>
                                            </p:txEl>
                                          </p:spTgt>
                                        </p:tgtEl>
                                        <p:attrNameLst>
                                          <p:attrName>ppt_y</p:attrName>
                                        </p:attrNameLst>
                                      </p:cBhvr>
                                      <p:tavLst>
                                        <p:tav tm="0">
                                          <p:val>
                                            <p:strVal val="#ppt_y-#ppt_h/2"/>
                                          </p:val>
                                        </p:tav>
                                        <p:tav tm="100000">
                                          <p:val>
                                            <p:strVal val="#ppt_y"/>
                                          </p:val>
                                        </p:tav>
                                      </p:tavLst>
                                    </p:anim>
                                    <p:anim calcmode="lin" valueType="num">
                                      <p:cBhvr>
                                        <p:cTn id="17" dur="500" fill="hold"/>
                                        <p:tgtEl>
                                          <p:spTgt spid="3">
                                            <p:txEl>
                                              <p:pRg st="2" end="2"/>
                                            </p:txEl>
                                          </p:spTgt>
                                        </p:tgtEl>
                                        <p:attrNameLst>
                                          <p:attrName>ppt_w</p:attrName>
                                        </p:attrNameLst>
                                      </p:cBhvr>
                                      <p:tavLst>
                                        <p:tav tm="0">
                                          <p:val>
                                            <p:strVal val="#ppt_w"/>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17"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3" end="3"/>
                                            </p:txEl>
                                          </p:spTgt>
                                        </p:tgtEl>
                                        <p:attrNameLst>
                                          <p:attrName>ppt_y</p:attrName>
                                        </p:attrNameLst>
                                      </p:cBhvr>
                                      <p:tavLst>
                                        <p:tav tm="0">
                                          <p:val>
                                            <p:strVal val="#ppt_y-#ppt_h/2"/>
                                          </p:val>
                                        </p:tav>
                                        <p:tav tm="100000">
                                          <p:val>
                                            <p:strVal val="#ppt_y"/>
                                          </p:val>
                                        </p:tav>
                                      </p:tavLst>
                                    </p:anim>
                                    <p:anim calcmode="lin" valueType="num">
                                      <p:cBhvr>
                                        <p:cTn id="23" dur="500" fill="hold"/>
                                        <p:tgtEl>
                                          <p:spTgt spid="3">
                                            <p:txEl>
                                              <p:pRg st="3" end="3"/>
                                            </p:txEl>
                                          </p:spTgt>
                                        </p:tgtEl>
                                        <p:attrNameLst>
                                          <p:attrName>ppt_w</p:attrName>
                                        </p:attrNameLst>
                                      </p:cBhvr>
                                      <p:tavLst>
                                        <p:tav tm="0">
                                          <p:val>
                                            <p:strVal val="#ppt_w"/>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childTnLst>
                                </p:cTn>
                              </p:par>
                              <p:par>
                                <p:cTn id="25" presetID="17" presetClass="entr" presetSubtype="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4" end="4"/>
                                            </p:txEl>
                                          </p:spTgt>
                                        </p:tgtEl>
                                        <p:attrNameLst>
                                          <p:attrName>ppt_y</p:attrName>
                                        </p:attrNameLst>
                                      </p:cBhvr>
                                      <p:tavLst>
                                        <p:tav tm="0">
                                          <p:val>
                                            <p:strVal val="#ppt_y-#ppt_h/2"/>
                                          </p:val>
                                        </p:tav>
                                        <p:tav tm="100000">
                                          <p:val>
                                            <p:strVal val="#ppt_y"/>
                                          </p:val>
                                        </p:tav>
                                      </p:tavLst>
                                    </p:anim>
                                    <p:anim calcmode="lin" valueType="num">
                                      <p:cBhvr>
                                        <p:cTn id="29" dur="500" fill="hold"/>
                                        <p:tgtEl>
                                          <p:spTgt spid="3">
                                            <p:txEl>
                                              <p:pRg st="4" end="4"/>
                                            </p:txEl>
                                          </p:spTgt>
                                        </p:tgtEl>
                                        <p:attrNameLst>
                                          <p:attrName>ppt_w</p:attrName>
                                        </p:attrNameLst>
                                      </p:cBhvr>
                                      <p:tavLst>
                                        <p:tav tm="0">
                                          <p:val>
                                            <p:strVal val="#ppt_w"/>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childTnLst>
                                </p:cTn>
                              </p:par>
                              <p:par>
                                <p:cTn id="31" presetID="17" presetClass="entr" presetSubtype="1"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0" end="0"/>
                                            </p:txEl>
                                          </p:spTgt>
                                        </p:tgtEl>
                                        <p:attrNameLst>
                                          <p:attrName>ppt_y</p:attrName>
                                        </p:attrNameLst>
                                      </p:cBhvr>
                                      <p:tavLst>
                                        <p:tav tm="0">
                                          <p:val>
                                            <p:strVal val="#ppt_y-#ppt_h/2"/>
                                          </p:val>
                                        </p:tav>
                                        <p:tav tm="100000">
                                          <p:val>
                                            <p:strVal val="#ppt_y"/>
                                          </p:val>
                                        </p:tav>
                                      </p:tavLst>
                                    </p:anim>
                                    <p:anim calcmode="lin" valueType="num">
                                      <p:cBhvr>
                                        <p:cTn id="35" dur="500" fill="hold"/>
                                        <p:tgtEl>
                                          <p:spTgt spid="4">
                                            <p:txEl>
                                              <p:pRg st="0" end="0"/>
                                            </p:txEl>
                                          </p:spTgt>
                                        </p:tgtEl>
                                        <p:attrNameLst>
                                          <p:attrName>ppt_w</p:attrName>
                                        </p:attrNameLst>
                                      </p:cBhvr>
                                      <p:tavLst>
                                        <p:tav tm="0">
                                          <p:val>
                                            <p:strVal val="#ppt_w"/>
                                          </p:val>
                                        </p:tav>
                                        <p:tav tm="100000">
                                          <p:val>
                                            <p:strVal val="#ppt_w"/>
                                          </p:val>
                                        </p:tav>
                                      </p:tavLst>
                                    </p:anim>
                                    <p:anim calcmode="lin" valueType="num">
                                      <p:cBhvr>
                                        <p:cTn id="36" dur="500" fill="hold"/>
                                        <p:tgtEl>
                                          <p:spTgt spid="4">
                                            <p:txEl>
                                              <p:pRg st="0" end="0"/>
                                            </p:txEl>
                                          </p:spTgt>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ppt_h/2"/>
                                          </p:val>
                                        </p:tav>
                                        <p:tav tm="100000">
                                          <p:val>
                                            <p:strVal val="#ppt_y"/>
                                          </p:val>
                                        </p:tav>
                                      </p:tavLst>
                                    </p:anim>
                                    <p:anim calcmode="lin" valueType="num">
                                      <p:cBhvr>
                                        <p:cTn id="41" dur="500" fill="hold"/>
                                        <p:tgtEl>
                                          <p:spTgt spid="4">
                                            <p:txEl>
                                              <p:pRg st="1" end="1"/>
                                            </p:txEl>
                                          </p:spTgt>
                                        </p:tgtEl>
                                        <p:attrNameLst>
                                          <p:attrName>ppt_w</p:attrName>
                                        </p:attrNameLst>
                                      </p:cBhvr>
                                      <p:tavLst>
                                        <p:tav tm="0">
                                          <p:val>
                                            <p:strVal val="#ppt_w"/>
                                          </p:val>
                                        </p:tav>
                                        <p:tav tm="100000">
                                          <p:val>
                                            <p:strVal val="#ppt_w"/>
                                          </p:val>
                                        </p:tav>
                                      </p:tavLst>
                                    </p:anim>
                                    <p:anim calcmode="lin" valueType="num">
                                      <p:cBhvr>
                                        <p:cTn id="42"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pSp>
        <p:nvGrpSpPr>
          <p:cNvPr id="1539" name="Google Shape;1539;p55"/>
          <p:cNvGrpSpPr/>
          <p:nvPr/>
        </p:nvGrpSpPr>
        <p:grpSpPr>
          <a:xfrm>
            <a:off x="933992" y="2731956"/>
            <a:ext cx="7276186" cy="160799"/>
            <a:chOff x="907550" y="2706125"/>
            <a:chExt cx="5617375" cy="124150"/>
          </a:xfrm>
        </p:grpSpPr>
        <p:sp>
          <p:nvSpPr>
            <p:cNvPr id="1540" name="Google Shape;1540;p55"/>
            <p:cNvSpPr/>
            <p:nvPr/>
          </p:nvSpPr>
          <p:spPr>
            <a:xfrm>
              <a:off x="3023875" y="2706125"/>
              <a:ext cx="68775" cy="67575"/>
            </a:xfrm>
            <a:custGeom>
              <a:avLst/>
              <a:gdLst/>
              <a:ahLst/>
              <a:cxnLst/>
              <a:rect l="l" t="t" r="r" b="b"/>
              <a:pathLst>
                <a:path w="2751" h="2703" extrusionOk="0">
                  <a:moveTo>
                    <a:pt x="2507" y="0"/>
                  </a:moveTo>
                  <a:cubicBezTo>
                    <a:pt x="2450" y="0"/>
                    <a:pt x="2394" y="24"/>
                    <a:pt x="2346" y="72"/>
                  </a:cubicBezTo>
                  <a:lnTo>
                    <a:pt x="84" y="2334"/>
                  </a:lnTo>
                  <a:cubicBezTo>
                    <a:pt x="1" y="2417"/>
                    <a:pt x="1" y="2548"/>
                    <a:pt x="84" y="2643"/>
                  </a:cubicBezTo>
                  <a:cubicBezTo>
                    <a:pt x="132" y="2679"/>
                    <a:pt x="191" y="2703"/>
                    <a:pt x="251" y="2703"/>
                  </a:cubicBezTo>
                  <a:cubicBezTo>
                    <a:pt x="310" y="2703"/>
                    <a:pt x="358" y="2667"/>
                    <a:pt x="405" y="2643"/>
                  </a:cubicBezTo>
                  <a:lnTo>
                    <a:pt x="2668" y="381"/>
                  </a:lnTo>
                  <a:cubicBezTo>
                    <a:pt x="2751" y="286"/>
                    <a:pt x="2751" y="155"/>
                    <a:pt x="2668"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5"/>
            <p:cNvSpPr/>
            <p:nvPr/>
          </p:nvSpPr>
          <p:spPr>
            <a:xfrm>
              <a:off x="2982800" y="2762675"/>
              <a:ext cx="69075" cy="67600"/>
            </a:xfrm>
            <a:custGeom>
              <a:avLst/>
              <a:gdLst/>
              <a:ahLst/>
              <a:cxnLst/>
              <a:rect l="l" t="t" r="r" b="b"/>
              <a:pathLst>
                <a:path w="2763" h="2704" extrusionOk="0">
                  <a:moveTo>
                    <a:pt x="251" y="0"/>
                  </a:moveTo>
                  <a:cubicBezTo>
                    <a:pt x="194" y="0"/>
                    <a:pt x="137" y="24"/>
                    <a:pt x="96" y="72"/>
                  </a:cubicBezTo>
                  <a:cubicBezTo>
                    <a:pt x="1" y="155"/>
                    <a:pt x="1" y="286"/>
                    <a:pt x="96" y="381"/>
                  </a:cubicBezTo>
                  <a:lnTo>
                    <a:pt x="2358" y="2644"/>
                  </a:lnTo>
                  <a:cubicBezTo>
                    <a:pt x="2406" y="2691"/>
                    <a:pt x="2465" y="2703"/>
                    <a:pt x="2525" y="2703"/>
                  </a:cubicBezTo>
                  <a:cubicBezTo>
                    <a:pt x="2584" y="2703"/>
                    <a:pt x="2644" y="2691"/>
                    <a:pt x="2668" y="2644"/>
                  </a:cubicBezTo>
                  <a:cubicBezTo>
                    <a:pt x="2763" y="2548"/>
                    <a:pt x="2763" y="2417"/>
                    <a:pt x="2668" y="2334"/>
                  </a:cubicBezTo>
                  <a:lnTo>
                    <a:pt x="405"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5"/>
            <p:cNvSpPr/>
            <p:nvPr/>
          </p:nvSpPr>
          <p:spPr>
            <a:xfrm>
              <a:off x="3103350"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3" y="2679"/>
                    <a:pt x="203" y="2703"/>
                    <a:pt x="263" y="2703"/>
                  </a:cubicBezTo>
                  <a:cubicBezTo>
                    <a:pt x="322" y="2703"/>
                    <a:pt x="382" y="2667"/>
                    <a:pt x="405" y="2643"/>
                  </a:cubicBezTo>
                  <a:lnTo>
                    <a:pt x="2668" y="381"/>
                  </a:lnTo>
                  <a:cubicBezTo>
                    <a:pt x="2763" y="286"/>
                    <a:pt x="2763" y="155"/>
                    <a:pt x="2668"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5"/>
            <p:cNvSpPr/>
            <p:nvPr/>
          </p:nvSpPr>
          <p:spPr>
            <a:xfrm>
              <a:off x="3062875" y="2762675"/>
              <a:ext cx="68775" cy="67600"/>
            </a:xfrm>
            <a:custGeom>
              <a:avLst/>
              <a:gdLst/>
              <a:ahLst/>
              <a:cxnLst/>
              <a:rect l="l" t="t" r="r" b="b"/>
              <a:pathLst>
                <a:path w="2751" h="2704" extrusionOk="0">
                  <a:moveTo>
                    <a:pt x="246" y="0"/>
                  </a:moveTo>
                  <a:cubicBezTo>
                    <a:pt x="191" y="0"/>
                    <a:pt x="137" y="24"/>
                    <a:pt x="96" y="72"/>
                  </a:cubicBezTo>
                  <a:cubicBezTo>
                    <a:pt x="0" y="155"/>
                    <a:pt x="0" y="286"/>
                    <a:pt x="96" y="381"/>
                  </a:cubicBezTo>
                  <a:lnTo>
                    <a:pt x="2358" y="2644"/>
                  </a:lnTo>
                  <a:cubicBezTo>
                    <a:pt x="2393" y="2691"/>
                    <a:pt x="2453" y="2703"/>
                    <a:pt x="2513" y="2703"/>
                  </a:cubicBezTo>
                  <a:cubicBezTo>
                    <a:pt x="2572" y="2703"/>
                    <a:pt x="2620" y="2691"/>
                    <a:pt x="2667" y="2644"/>
                  </a:cubicBezTo>
                  <a:cubicBezTo>
                    <a:pt x="2751" y="2548"/>
                    <a:pt x="2751" y="2417"/>
                    <a:pt x="2667"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5"/>
            <p:cNvSpPr/>
            <p:nvPr/>
          </p:nvSpPr>
          <p:spPr>
            <a:xfrm>
              <a:off x="3183425" y="2706125"/>
              <a:ext cx="68775" cy="67575"/>
            </a:xfrm>
            <a:custGeom>
              <a:avLst/>
              <a:gdLst/>
              <a:ahLst/>
              <a:cxnLst/>
              <a:rect l="l" t="t" r="r" b="b"/>
              <a:pathLst>
                <a:path w="2751" h="2703" extrusionOk="0">
                  <a:moveTo>
                    <a:pt x="2508" y="0"/>
                  </a:moveTo>
                  <a:cubicBezTo>
                    <a:pt x="2453" y="0"/>
                    <a:pt x="2399" y="24"/>
                    <a:pt x="2358" y="72"/>
                  </a:cubicBezTo>
                  <a:lnTo>
                    <a:pt x="96" y="2334"/>
                  </a:lnTo>
                  <a:cubicBezTo>
                    <a:pt x="0" y="2417"/>
                    <a:pt x="0" y="2548"/>
                    <a:pt x="96" y="2643"/>
                  </a:cubicBezTo>
                  <a:cubicBezTo>
                    <a:pt x="131" y="2679"/>
                    <a:pt x="191" y="2703"/>
                    <a:pt x="250" y="2703"/>
                  </a:cubicBezTo>
                  <a:cubicBezTo>
                    <a:pt x="310" y="2703"/>
                    <a:pt x="358" y="2667"/>
                    <a:pt x="405" y="2643"/>
                  </a:cubicBezTo>
                  <a:lnTo>
                    <a:pt x="2667" y="381"/>
                  </a:lnTo>
                  <a:cubicBezTo>
                    <a:pt x="2751" y="286"/>
                    <a:pt x="2751"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5"/>
            <p:cNvSpPr/>
            <p:nvPr/>
          </p:nvSpPr>
          <p:spPr>
            <a:xfrm>
              <a:off x="3142350" y="2762675"/>
              <a:ext cx="69075" cy="67600"/>
            </a:xfrm>
            <a:custGeom>
              <a:avLst/>
              <a:gdLst/>
              <a:ahLst/>
              <a:cxnLst/>
              <a:rect l="l" t="t" r="r" b="b"/>
              <a:pathLst>
                <a:path w="2763" h="2704" extrusionOk="0">
                  <a:moveTo>
                    <a:pt x="255" y="0"/>
                  </a:moveTo>
                  <a:cubicBezTo>
                    <a:pt x="200" y="0"/>
                    <a:pt x="143" y="24"/>
                    <a:pt x="96" y="72"/>
                  </a:cubicBezTo>
                  <a:cubicBezTo>
                    <a:pt x="0" y="155"/>
                    <a:pt x="0" y="286"/>
                    <a:pt x="96" y="381"/>
                  </a:cubicBezTo>
                  <a:lnTo>
                    <a:pt x="2358" y="2644"/>
                  </a:lnTo>
                  <a:cubicBezTo>
                    <a:pt x="2405" y="2691"/>
                    <a:pt x="2465" y="2703"/>
                    <a:pt x="2524" y="2703"/>
                  </a:cubicBezTo>
                  <a:cubicBezTo>
                    <a:pt x="2584" y="2703"/>
                    <a:pt x="2643" y="2691"/>
                    <a:pt x="2667" y="2644"/>
                  </a:cubicBezTo>
                  <a:cubicBezTo>
                    <a:pt x="2763" y="2548"/>
                    <a:pt x="2763" y="2417"/>
                    <a:pt x="2667" y="2334"/>
                  </a:cubicBezTo>
                  <a:lnTo>
                    <a:pt x="405" y="72"/>
                  </a:lnTo>
                  <a:cubicBezTo>
                    <a:pt x="363" y="24"/>
                    <a:pt x="310"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5"/>
            <p:cNvSpPr/>
            <p:nvPr/>
          </p:nvSpPr>
          <p:spPr>
            <a:xfrm>
              <a:off x="3222425" y="2762675"/>
              <a:ext cx="69075" cy="67600"/>
            </a:xfrm>
            <a:custGeom>
              <a:avLst/>
              <a:gdLst/>
              <a:ahLst/>
              <a:cxnLst/>
              <a:rect l="l" t="t" r="r" b="b"/>
              <a:pathLst>
                <a:path w="2763" h="2704" extrusionOk="0">
                  <a:moveTo>
                    <a:pt x="250" y="0"/>
                  </a:moveTo>
                  <a:cubicBezTo>
                    <a:pt x="194" y="0"/>
                    <a:pt x="137" y="24"/>
                    <a:pt x="95" y="72"/>
                  </a:cubicBezTo>
                  <a:cubicBezTo>
                    <a:pt x="0" y="155"/>
                    <a:pt x="0" y="286"/>
                    <a:pt x="95" y="381"/>
                  </a:cubicBezTo>
                  <a:lnTo>
                    <a:pt x="2358" y="2644"/>
                  </a:lnTo>
                  <a:cubicBezTo>
                    <a:pt x="2405" y="2691"/>
                    <a:pt x="2465" y="2703"/>
                    <a:pt x="2524" y="2703"/>
                  </a:cubicBezTo>
                  <a:cubicBezTo>
                    <a:pt x="2584" y="2703"/>
                    <a:pt x="2643" y="2691"/>
                    <a:pt x="2667" y="2644"/>
                  </a:cubicBezTo>
                  <a:cubicBezTo>
                    <a:pt x="2762" y="2548"/>
                    <a:pt x="2762" y="2417"/>
                    <a:pt x="2667" y="2334"/>
                  </a:cubicBezTo>
                  <a:lnTo>
                    <a:pt x="405" y="72"/>
                  </a:lnTo>
                  <a:cubicBezTo>
                    <a:pt x="363"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5"/>
            <p:cNvSpPr/>
            <p:nvPr/>
          </p:nvSpPr>
          <p:spPr>
            <a:xfrm>
              <a:off x="3263200" y="2706125"/>
              <a:ext cx="68775" cy="67575"/>
            </a:xfrm>
            <a:custGeom>
              <a:avLst/>
              <a:gdLst/>
              <a:ahLst/>
              <a:cxnLst/>
              <a:rect l="l" t="t" r="r" b="b"/>
              <a:pathLst>
                <a:path w="2751" h="2703" extrusionOk="0">
                  <a:moveTo>
                    <a:pt x="2505" y="0"/>
                  </a:moveTo>
                  <a:cubicBezTo>
                    <a:pt x="2450" y="0"/>
                    <a:pt x="2393" y="24"/>
                    <a:pt x="2346" y="72"/>
                  </a:cubicBezTo>
                  <a:lnTo>
                    <a:pt x="84" y="2334"/>
                  </a:lnTo>
                  <a:cubicBezTo>
                    <a:pt x="0" y="2417"/>
                    <a:pt x="0" y="2548"/>
                    <a:pt x="84" y="2643"/>
                  </a:cubicBezTo>
                  <a:cubicBezTo>
                    <a:pt x="131" y="2679"/>
                    <a:pt x="191" y="2703"/>
                    <a:pt x="250" y="2703"/>
                  </a:cubicBezTo>
                  <a:cubicBezTo>
                    <a:pt x="310" y="2703"/>
                    <a:pt x="369" y="2667"/>
                    <a:pt x="393" y="2643"/>
                  </a:cubicBezTo>
                  <a:lnTo>
                    <a:pt x="2655" y="381"/>
                  </a:lnTo>
                  <a:cubicBezTo>
                    <a:pt x="2751" y="286"/>
                    <a:pt x="2751"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5"/>
            <p:cNvSpPr/>
            <p:nvPr/>
          </p:nvSpPr>
          <p:spPr>
            <a:xfrm>
              <a:off x="3342975" y="2706125"/>
              <a:ext cx="69075" cy="67575"/>
            </a:xfrm>
            <a:custGeom>
              <a:avLst/>
              <a:gdLst/>
              <a:ahLst/>
              <a:cxnLst/>
              <a:rect l="l" t="t" r="r" b="b"/>
              <a:pathLst>
                <a:path w="2763" h="2703" extrusionOk="0">
                  <a:moveTo>
                    <a:pt x="2512" y="0"/>
                  </a:moveTo>
                  <a:cubicBezTo>
                    <a:pt x="2456" y="0"/>
                    <a:pt x="2399" y="24"/>
                    <a:pt x="2358" y="72"/>
                  </a:cubicBezTo>
                  <a:lnTo>
                    <a:pt x="95" y="2334"/>
                  </a:lnTo>
                  <a:cubicBezTo>
                    <a:pt x="0" y="2417"/>
                    <a:pt x="0" y="2548"/>
                    <a:pt x="95" y="2643"/>
                  </a:cubicBezTo>
                  <a:cubicBezTo>
                    <a:pt x="143" y="2679"/>
                    <a:pt x="203" y="2703"/>
                    <a:pt x="262" y="2703"/>
                  </a:cubicBezTo>
                  <a:cubicBezTo>
                    <a:pt x="322" y="2703"/>
                    <a:pt x="381" y="2667"/>
                    <a:pt x="405" y="2643"/>
                  </a:cubicBezTo>
                  <a:lnTo>
                    <a:pt x="2667" y="381"/>
                  </a:lnTo>
                  <a:cubicBezTo>
                    <a:pt x="2762" y="286"/>
                    <a:pt x="2762" y="155"/>
                    <a:pt x="2667" y="72"/>
                  </a:cubicBezTo>
                  <a:cubicBezTo>
                    <a:pt x="2625" y="24"/>
                    <a:pt x="2569"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5"/>
            <p:cNvSpPr/>
            <p:nvPr/>
          </p:nvSpPr>
          <p:spPr>
            <a:xfrm>
              <a:off x="3302175" y="2762675"/>
              <a:ext cx="68800" cy="67600"/>
            </a:xfrm>
            <a:custGeom>
              <a:avLst/>
              <a:gdLst/>
              <a:ahLst/>
              <a:cxnLst/>
              <a:rect l="l" t="t" r="r" b="b"/>
              <a:pathLst>
                <a:path w="2752" h="2704" extrusionOk="0">
                  <a:moveTo>
                    <a:pt x="245" y="0"/>
                  </a:moveTo>
                  <a:cubicBezTo>
                    <a:pt x="188" y="0"/>
                    <a:pt x="132" y="24"/>
                    <a:pt x="84" y="72"/>
                  </a:cubicBezTo>
                  <a:cubicBezTo>
                    <a:pt x="1" y="155"/>
                    <a:pt x="1" y="286"/>
                    <a:pt x="84" y="381"/>
                  </a:cubicBezTo>
                  <a:lnTo>
                    <a:pt x="2346" y="2644"/>
                  </a:lnTo>
                  <a:cubicBezTo>
                    <a:pt x="2394" y="2691"/>
                    <a:pt x="2454" y="2703"/>
                    <a:pt x="2513" y="2703"/>
                  </a:cubicBezTo>
                  <a:cubicBezTo>
                    <a:pt x="2573" y="2703"/>
                    <a:pt x="2632" y="2691"/>
                    <a:pt x="2668" y="2644"/>
                  </a:cubicBezTo>
                  <a:cubicBezTo>
                    <a:pt x="2751" y="2548"/>
                    <a:pt x="2751" y="2417"/>
                    <a:pt x="2668" y="2334"/>
                  </a:cubicBezTo>
                  <a:lnTo>
                    <a:pt x="406" y="72"/>
                  </a:lnTo>
                  <a:cubicBezTo>
                    <a:pt x="358" y="24"/>
                    <a:pt x="302"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5"/>
            <p:cNvSpPr/>
            <p:nvPr/>
          </p:nvSpPr>
          <p:spPr>
            <a:xfrm>
              <a:off x="3422725" y="2706125"/>
              <a:ext cx="68800" cy="67575"/>
            </a:xfrm>
            <a:custGeom>
              <a:avLst/>
              <a:gdLst/>
              <a:ahLst/>
              <a:cxnLst/>
              <a:rect l="l" t="t" r="r" b="b"/>
              <a:pathLst>
                <a:path w="2752" h="2703" extrusionOk="0">
                  <a:moveTo>
                    <a:pt x="2507" y="0"/>
                  </a:moveTo>
                  <a:cubicBezTo>
                    <a:pt x="2451" y="0"/>
                    <a:pt x="2394" y="24"/>
                    <a:pt x="2347" y="72"/>
                  </a:cubicBezTo>
                  <a:lnTo>
                    <a:pt x="84" y="2334"/>
                  </a:lnTo>
                  <a:cubicBezTo>
                    <a:pt x="1" y="2417"/>
                    <a:pt x="1" y="2548"/>
                    <a:pt x="84" y="2643"/>
                  </a:cubicBezTo>
                  <a:cubicBezTo>
                    <a:pt x="132" y="2679"/>
                    <a:pt x="191" y="2703"/>
                    <a:pt x="251" y="2703"/>
                  </a:cubicBezTo>
                  <a:cubicBezTo>
                    <a:pt x="311" y="2703"/>
                    <a:pt x="370" y="2667"/>
                    <a:pt x="406" y="2643"/>
                  </a:cubicBezTo>
                  <a:lnTo>
                    <a:pt x="2668" y="381"/>
                  </a:lnTo>
                  <a:cubicBezTo>
                    <a:pt x="2751" y="286"/>
                    <a:pt x="2751" y="155"/>
                    <a:pt x="2668" y="72"/>
                  </a:cubicBezTo>
                  <a:cubicBezTo>
                    <a:pt x="2620" y="24"/>
                    <a:pt x="2564"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5"/>
            <p:cNvSpPr/>
            <p:nvPr/>
          </p:nvSpPr>
          <p:spPr>
            <a:xfrm>
              <a:off x="3381950" y="2762675"/>
              <a:ext cx="69100" cy="67600"/>
            </a:xfrm>
            <a:custGeom>
              <a:avLst/>
              <a:gdLst/>
              <a:ahLst/>
              <a:cxnLst/>
              <a:rect l="l" t="t" r="r" b="b"/>
              <a:pathLst>
                <a:path w="2764" h="2704" extrusionOk="0">
                  <a:moveTo>
                    <a:pt x="255" y="0"/>
                  </a:moveTo>
                  <a:cubicBezTo>
                    <a:pt x="200" y="0"/>
                    <a:pt x="144" y="24"/>
                    <a:pt x="96" y="72"/>
                  </a:cubicBezTo>
                  <a:cubicBezTo>
                    <a:pt x="1" y="155"/>
                    <a:pt x="1" y="286"/>
                    <a:pt x="96" y="381"/>
                  </a:cubicBezTo>
                  <a:lnTo>
                    <a:pt x="2358" y="2644"/>
                  </a:lnTo>
                  <a:cubicBezTo>
                    <a:pt x="2406" y="2691"/>
                    <a:pt x="2465" y="2703"/>
                    <a:pt x="2525" y="2703"/>
                  </a:cubicBezTo>
                  <a:cubicBezTo>
                    <a:pt x="2584" y="2703"/>
                    <a:pt x="2644" y="2691"/>
                    <a:pt x="2668" y="2644"/>
                  </a:cubicBezTo>
                  <a:cubicBezTo>
                    <a:pt x="2763" y="2548"/>
                    <a:pt x="2763" y="2417"/>
                    <a:pt x="2668" y="2334"/>
                  </a:cubicBezTo>
                  <a:lnTo>
                    <a:pt x="406" y="72"/>
                  </a:lnTo>
                  <a:cubicBezTo>
                    <a:pt x="364" y="24"/>
                    <a:pt x="310"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5"/>
            <p:cNvSpPr/>
            <p:nvPr/>
          </p:nvSpPr>
          <p:spPr>
            <a:xfrm>
              <a:off x="3502800" y="2706125"/>
              <a:ext cx="68800" cy="67575"/>
            </a:xfrm>
            <a:custGeom>
              <a:avLst/>
              <a:gdLst/>
              <a:ahLst/>
              <a:cxnLst/>
              <a:rect l="l" t="t" r="r" b="b"/>
              <a:pathLst>
                <a:path w="2752" h="2703" extrusionOk="0">
                  <a:moveTo>
                    <a:pt x="2506"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5"/>
            <p:cNvSpPr/>
            <p:nvPr/>
          </p:nvSpPr>
          <p:spPr>
            <a:xfrm>
              <a:off x="3461725" y="2762300"/>
              <a:ext cx="68800" cy="67975"/>
            </a:xfrm>
            <a:custGeom>
              <a:avLst/>
              <a:gdLst/>
              <a:ahLst/>
              <a:cxnLst/>
              <a:rect l="l" t="t" r="r" b="b"/>
              <a:pathLst>
                <a:path w="2752" h="2719" extrusionOk="0">
                  <a:moveTo>
                    <a:pt x="246" y="0"/>
                  </a:moveTo>
                  <a:cubicBezTo>
                    <a:pt x="191" y="0"/>
                    <a:pt x="138" y="21"/>
                    <a:pt x="96" y="63"/>
                  </a:cubicBezTo>
                  <a:cubicBezTo>
                    <a:pt x="1" y="158"/>
                    <a:pt x="1" y="289"/>
                    <a:pt x="96" y="384"/>
                  </a:cubicBezTo>
                  <a:lnTo>
                    <a:pt x="2358" y="2659"/>
                  </a:lnTo>
                  <a:cubicBezTo>
                    <a:pt x="2394" y="2706"/>
                    <a:pt x="2453" y="2718"/>
                    <a:pt x="2513" y="2718"/>
                  </a:cubicBezTo>
                  <a:cubicBezTo>
                    <a:pt x="2572" y="2718"/>
                    <a:pt x="2632" y="2706"/>
                    <a:pt x="2668" y="2647"/>
                  </a:cubicBezTo>
                  <a:cubicBezTo>
                    <a:pt x="2751" y="2551"/>
                    <a:pt x="2751" y="2420"/>
                    <a:pt x="2668" y="2325"/>
                  </a:cubicBezTo>
                  <a:lnTo>
                    <a:pt x="406" y="63"/>
                  </a:lnTo>
                  <a:cubicBezTo>
                    <a:pt x="358" y="21"/>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5"/>
            <p:cNvSpPr/>
            <p:nvPr/>
          </p:nvSpPr>
          <p:spPr>
            <a:xfrm>
              <a:off x="3582575"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4" y="2679"/>
                    <a:pt x="203" y="2703"/>
                    <a:pt x="263" y="2703"/>
                  </a:cubicBezTo>
                  <a:cubicBezTo>
                    <a:pt x="298" y="2703"/>
                    <a:pt x="358" y="2667"/>
                    <a:pt x="405" y="2643"/>
                  </a:cubicBezTo>
                  <a:lnTo>
                    <a:pt x="2668" y="381"/>
                  </a:lnTo>
                  <a:cubicBezTo>
                    <a:pt x="2763" y="286"/>
                    <a:pt x="2763" y="155"/>
                    <a:pt x="2668"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5"/>
            <p:cNvSpPr/>
            <p:nvPr/>
          </p:nvSpPr>
          <p:spPr>
            <a:xfrm>
              <a:off x="3541800" y="2762675"/>
              <a:ext cx="68775" cy="67600"/>
            </a:xfrm>
            <a:custGeom>
              <a:avLst/>
              <a:gdLst/>
              <a:ahLst/>
              <a:cxnLst/>
              <a:rect l="l" t="t" r="r" b="b"/>
              <a:pathLst>
                <a:path w="2751" h="2704" extrusionOk="0">
                  <a:moveTo>
                    <a:pt x="243" y="0"/>
                  </a:moveTo>
                  <a:cubicBezTo>
                    <a:pt x="188" y="0"/>
                    <a:pt x="131" y="24"/>
                    <a:pt x="84" y="72"/>
                  </a:cubicBezTo>
                  <a:cubicBezTo>
                    <a:pt x="0" y="155"/>
                    <a:pt x="0" y="286"/>
                    <a:pt x="84" y="381"/>
                  </a:cubicBezTo>
                  <a:lnTo>
                    <a:pt x="2346" y="2644"/>
                  </a:lnTo>
                  <a:cubicBezTo>
                    <a:pt x="2394" y="2691"/>
                    <a:pt x="2453" y="2703"/>
                    <a:pt x="2513" y="2703"/>
                  </a:cubicBezTo>
                  <a:cubicBezTo>
                    <a:pt x="2572" y="2703"/>
                    <a:pt x="2632" y="2691"/>
                    <a:pt x="2667" y="2644"/>
                  </a:cubicBezTo>
                  <a:cubicBezTo>
                    <a:pt x="2751" y="2548"/>
                    <a:pt x="2751" y="2417"/>
                    <a:pt x="2667" y="2334"/>
                  </a:cubicBezTo>
                  <a:lnTo>
                    <a:pt x="393"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5"/>
            <p:cNvSpPr/>
            <p:nvPr/>
          </p:nvSpPr>
          <p:spPr>
            <a:xfrm>
              <a:off x="3662350" y="2706125"/>
              <a:ext cx="68775" cy="67575"/>
            </a:xfrm>
            <a:custGeom>
              <a:avLst/>
              <a:gdLst/>
              <a:ahLst/>
              <a:cxnLst/>
              <a:rect l="l" t="t" r="r" b="b"/>
              <a:pathLst>
                <a:path w="2751" h="2703" extrusionOk="0">
                  <a:moveTo>
                    <a:pt x="2507" y="0"/>
                  </a:moveTo>
                  <a:cubicBezTo>
                    <a:pt x="2450" y="0"/>
                    <a:pt x="2394" y="24"/>
                    <a:pt x="2346" y="72"/>
                  </a:cubicBezTo>
                  <a:lnTo>
                    <a:pt x="84" y="2334"/>
                  </a:lnTo>
                  <a:cubicBezTo>
                    <a:pt x="1" y="2417"/>
                    <a:pt x="1" y="2548"/>
                    <a:pt x="84" y="2643"/>
                  </a:cubicBezTo>
                  <a:cubicBezTo>
                    <a:pt x="131" y="2679"/>
                    <a:pt x="191" y="2703"/>
                    <a:pt x="251" y="2703"/>
                  </a:cubicBezTo>
                  <a:cubicBezTo>
                    <a:pt x="310" y="2703"/>
                    <a:pt x="370" y="2667"/>
                    <a:pt x="405" y="2643"/>
                  </a:cubicBezTo>
                  <a:lnTo>
                    <a:pt x="2668" y="381"/>
                  </a:lnTo>
                  <a:cubicBezTo>
                    <a:pt x="2751" y="286"/>
                    <a:pt x="2751" y="155"/>
                    <a:pt x="2668"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5"/>
            <p:cNvSpPr/>
            <p:nvPr/>
          </p:nvSpPr>
          <p:spPr>
            <a:xfrm>
              <a:off x="3621575" y="2762675"/>
              <a:ext cx="69075" cy="67600"/>
            </a:xfrm>
            <a:custGeom>
              <a:avLst/>
              <a:gdLst/>
              <a:ahLst/>
              <a:cxnLst/>
              <a:rect l="l" t="t" r="r" b="b"/>
              <a:pathLst>
                <a:path w="2763" h="2704" extrusionOk="0">
                  <a:moveTo>
                    <a:pt x="250" y="0"/>
                  </a:moveTo>
                  <a:cubicBezTo>
                    <a:pt x="194" y="0"/>
                    <a:pt x="137" y="24"/>
                    <a:pt x="96" y="72"/>
                  </a:cubicBezTo>
                  <a:cubicBezTo>
                    <a:pt x="0" y="155"/>
                    <a:pt x="0" y="286"/>
                    <a:pt x="96" y="381"/>
                  </a:cubicBezTo>
                  <a:lnTo>
                    <a:pt x="2358" y="2644"/>
                  </a:lnTo>
                  <a:cubicBezTo>
                    <a:pt x="2405" y="2691"/>
                    <a:pt x="2465" y="2703"/>
                    <a:pt x="2524" y="2703"/>
                  </a:cubicBezTo>
                  <a:cubicBezTo>
                    <a:pt x="2572" y="2703"/>
                    <a:pt x="2632" y="2691"/>
                    <a:pt x="2667" y="2644"/>
                  </a:cubicBezTo>
                  <a:cubicBezTo>
                    <a:pt x="2763" y="2548"/>
                    <a:pt x="2763" y="2417"/>
                    <a:pt x="2667" y="2334"/>
                  </a:cubicBezTo>
                  <a:lnTo>
                    <a:pt x="405" y="72"/>
                  </a:lnTo>
                  <a:cubicBezTo>
                    <a:pt x="363"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5"/>
            <p:cNvSpPr/>
            <p:nvPr/>
          </p:nvSpPr>
          <p:spPr>
            <a:xfrm>
              <a:off x="3742425" y="2706125"/>
              <a:ext cx="68775" cy="67575"/>
            </a:xfrm>
            <a:custGeom>
              <a:avLst/>
              <a:gdLst/>
              <a:ahLst/>
              <a:cxnLst/>
              <a:rect l="l" t="t" r="r" b="b"/>
              <a:pathLst>
                <a:path w="2751" h="2703" extrusionOk="0">
                  <a:moveTo>
                    <a:pt x="2505" y="0"/>
                  </a:moveTo>
                  <a:cubicBezTo>
                    <a:pt x="2450" y="0"/>
                    <a:pt x="2393" y="24"/>
                    <a:pt x="2346" y="72"/>
                  </a:cubicBezTo>
                  <a:lnTo>
                    <a:pt x="84" y="2334"/>
                  </a:lnTo>
                  <a:cubicBezTo>
                    <a:pt x="0" y="2417"/>
                    <a:pt x="0" y="2548"/>
                    <a:pt x="84" y="2643"/>
                  </a:cubicBezTo>
                  <a:cubicBezTo>
                    <a:pt x="131" y="2679"/>
                    <a:pt x="191" y="2703"/>
                    <a:pt x="250" y="2703"/>
                  </a:cubicBezTo>
                  <a:cubicBezTo>
                    <a:pt x="298" y="2703"/>
                    <a:pt x="357" y="2667"/>
                    <a:pt x="393" y="2643"/>
                  </a:cubicBezTo>
                  <a:lnTo>
                    <a:pt x="2655" y="381"/>
                  </a:lnTo>
                  <a:cubicBezTo>
                    <a:pt x="2751" y="286"/>
                    <a:pt x="2751"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5"/>
            <p:cNvSpPr/>
            <p:nvPr/>
          </p:nvSpPr>
          <p:spPr>
            <a:xfrm>
              <a:off x="3701350" y="2762675"/>
              <a:ext cx="68775" cy="67600"/>
            </a:xfrm>
            <a:custGeom>
              <a:avLst/>
              <a:gdLst/>
              <a:ahLst/>
              <a:cxnLst/>
              <a:rect l="l" t="t" r="r" b="b"/>
              <a:pathLst>
                <a:path w="2751" h="2704" extrusionOk="0">
                  <a:moveTo>
                    <a:pt x="246" y="0"/>
                  </a:moveTo>
                  <a:cubicBezTo>
                    <a:pt x="191" y="0"/>
                    <a:pt x="137" y="24"/>
                    <a:pt x="95" y="72"/>
                  </a:cubicBezTo>
                  <a:cubicBezTo>
                    <a:pt x="0" y="155"/>
                    <a:pt x="0" y="286"/>
                    <a:pt x="95" y="381"/>
                  </a:cubicBezTo>
                  <a:lnTo>
                    <a:pt x="2358" y="2644"/>
                  </a:lnTo>
                  <a:cubicBezTo>
                    <a:pt x="2393" y="2691"/>
                    <a:pt x="2453" y="2703"/>
                    <a:pt x="2512" y="2703"/>
                  </a:cubicBezTo>
                  <a:cubicBezTo>
                    <a:pt x="2572" y="2703"/>
                    <a:pt x="2632" y="2691"/>
                    <a:pt x="2667" y="2644"/>
                  </a:cubicBezTo>
                  <a:cubicBezTo>
                    <a:pt x="2751" y="2548"/>
                    <a:pt x="2751" y="2417"/>
                    <a:pt x="2667" y="2334"/>
                  </a:cubicBezTo>
                  <a:lnTo>
                    <a:pt x="405" y="72"/>
                  </a:lnTo>
                  <a:cubicBezTo>
                    <a:pt x="357"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5"/>
            <p:cNvSpPr/>
            <p:nvPr/>
          </p:nvSpPr>
          <p:spPr>
            <a:xfrm>
              <a:off x="3821900" y="2706125"/>
              <a:ext cx="68775" cy="67575"/>
            </a:xfrm>
            <a:custGeom>
              <a:avLst/>
              <a:gdLst/>
              <a:ahLst/>
              <a:cxnLst/>
              <a:rect l="l" t="t" r="r" b="b"/>
              <a:pathLst>
                <a:path w="2751" h="2703" extrusionOk="0">
                  <a:moveTo>
                    <a:pt x="2508" y="0"/>
                  </a:moveTo>
                  <a:cubicBezTo>
                    <a:pt x="2453" y="0"/>
                    <a:pt x="2399" y="24"/>
                    <a:pt x="2358" y="72"/>
                  </a:cubicBezTo>
                  <a:lnTo>
                    <a:pt x="96" y="2334"/>
                  </a:lnTo>
                  <a:cubicBezTo>
                    <a:pt x="0" y="2417"/>
                    <a:pt x="0" y="2548"/>
                    <a:pt x="96" y="2643"/>
                  </a:cubicBezTo>
                  <a:cubicBezTo>
                    <a:pt x="131" y="2679"/>
                    <a:pt x="191" y="2703"/>
                    <a:pt x="250" y="2703"/>
                  </a:cubicBezTo>
                  <a:cubicBezTo>
                    <a:pt x="310" y="2703"/>
                    <a:pt x="369" y="2667"/>
                    <a:pt x="417" y="2631"/>
                  </a:cubicBezTo>
                  <a:lnTo>
                    <a:pt x="2667" y="381"/>
                  </a:lnTo>
                  <a:cubicBezTo>
                    <a:pt x="2751" y="286"/>
                    <a:pt x="2751"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5"/>
            <p:cNvSpPr/>
            <p:nvPr/>
          </p:nvSpPr>
          <p:spPr>
            <a:xfrm>
              <a:off x="3781425" y="2762675"/>
              <a:ext cx="68775" cy="67600"/>
            </a:xfrm>
            <a:custGeom>
              <a:avLst/>
              <a:gdLst/>
              <a:ahLst/>
              <a:cxnLst/>
              <a:rect l="l" t="t" r="r" b="b"/>
              <a:pathLst>
                <a:path w="2751" h="2704" extrusionOk="0">
                  <a:moveTo>
                    <a:pt x="244" y="0"/>
                  </a:moveTo>
                  <a:cubicBezTo>
                    <a:pt x="188" y="0"/>
                    <a:pt x="131" y="24"/>
                    <a:pt x="83" y="72"/>
                  </a:cubicBezTo>
                  <a:cubicBezTo>
                    <a:pt x="0" y="155"/>
                    <a:pt x="0" y="286"/>
                    <a:pt x="83" y="381"/>
                  </a:cubicBezTo>
                  <a:lnTo>
                    <a:pt x="2346" y="2644"/>
                  </a:lnTo>
                  <a:cubicBezTo>
                    <a:pt x="2393" y="2691"/>
                    <a:pt x="2453" y="2703"/>
                    <a:pt x="2512" y="2703"/>
                  </a:cubicBezTo>
                  <a:cubicBezTo>
                    <a:pt x="2572" y="2703"/>
                    <a:pt x="2619" y="2691"/>
                    <a:pt x="2667" y="2644"/>
                  </a:cubicBezTo>
                  <a:cubicBezTo>
                    <a:pt x="2750" y="2548"/>
                    <a:pt x="2750" y="2417"/>
                    <a:pt x="2667" y="2334"/>
                  </a:cubicBezTo>
                  <a:lnTo>
                    <a:pt x="405" y="72"/>
                  </a:lnTo>
                  <a:cubicBezTo>
                    <a:pt x="357"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5"/>
            <p:cNvSpPr/>
            <p:nvPr/>
          </p:nvSpPr>
          <p:spPr>
            <a:xfrm>
              <a:off x="3901975" y="2706125"/>
              <a:ext cx="68775" cy="67575"/>
            </a:xfrm>
            <a:custGeom>
              <a:avLst/>
              <a:gdLst/>
              <a:ahLst/>
              <a:cxnLst/>
              <a:rect l="l" t="t" r="r" b="b"/>
              <a:pathLst>
                <a:path w="2751" h="2703" extrusionOk="0">
                  <a:moveTo>
                    <a:pt x="2506" y="0"/>
                  </a:moveTo>
                  <a:cubicBezTo>
                    <a:pt x="2450" y="0"/>
                    <a:pt x="2393" y="24"/>
                    <a:pt x="2346" y="72"/>
                  </a:cubicBezTo>
                  <a:lnTo>
                    <a:pt x="83" y="2334"/>
                  </a:lnTo>
                  <a:cubicBezTo>
                    <a:pt x="0" y="2417"/>
                    <a:pt x="0" y="2548"/>
                    <a:pt x="83" y="2643"/>
                  </a:cubicBezTo>
                  <a:cubicBezTo>
                    <a:pt x="131" y="2679"/>
                    <a:pt x="191" y="2703"/>
                    <a:pt x="250" y="2703"/>
                  </a:cubicBezTo>
                  <a:cubicBezTo>
                    <a:pt x="310" y="2703"/>
                    <a:pt x="357" y="2667"/>
                    <a:pt x="405" y="2643"/>
                  </a:cubicBezTo>
                  <a:lnTo>
                    <a:pt x="2667" y="381"/>
                  </a:lnTo>
                  <a:cubicBezTo>
                    <a:pt x="2750" y="286"/>
                    <a:pt x="2750" y="155"/>
                    <a:pt x="2667" y="72"/>
                  </a:cubicBezTo>
                  <a:cubicBezTo>
                    <a:pt x="2619" y="24"/>
                    <a:pt x="2563"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5"/>
            <p:cNvSpPr/>
            <p:nvPr/>
          </p:nvSpPr>
          <p:spPr>
            <a:xfrm>
              <a:off x="3860875" y="2762675"/>
              <a:ext cx="69100" cy="67600"/>
            </a:xfrm>
            <a:custGeom>
              <a:avLst/>
              <a:gdLst/>
              <a:ahLst/>
              <a:cxnLst/>
              <a:rect l="l" t="t" r="r" b="b"/>
              <a:pathLst>
                <a:path w="2764" h="2704" extrusionOk="0">
                  <a:moveTo>
                    <a:pt x="251" y="0"/>
                  </a:moveTo>
                  <a:cubicBezTo>
                    <a:pt x="194" y="0"/>
                    <a:pt x="138" y="24"/>
                    <a:pt x="96" y="72"/>
                  </a:cubicBezTo>
                  <a:cubicBezTo>
                    <a:pt x="1" y="155"/>
                    <a:pt x="1" y="286"/>
                    <a:pt x="96" y="381"/>
                  </a:cubicBezTo>
                  <a:lnTo>
                    <a:pt x="2358" y="2644"/>
                  </a:lnTo>
                  <a:cubicBezTo>
                    <a:pt x="2406" y="2691"/>
                    <a:pt x="2466" y="2703"/>
                    <a:pt x="2525" y="2703"/>
                  </a:cubicBezTo>
                  <a:cubicBezTo>
                    <a:pt x="2585" y="2703"/>
                    <a:pt x="2644" y="2691"/>
                    <a:pt x="2668" y="2644"/>
                  </a:cubicBezTo>
                  <a:cubicBezTo>
                    <a:pt x="2763" y="2548"/>
                    <a:pt x="2763" y="2417"/>
                    <a:pt x="2668" y="2334"/>
                  </a:cubicBezTo>
                  <a:lnTo>
                    <a:pt x="406" y="72"/>
                  </a:lnTo>
                  <a:cubicBezTo>
                    <a:pt x="364" y="24"/>
                    <a:pt x="308"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5"/>
            <p:cNvSpPr/>
            <p:nvPr/>
          </p:nvSpPr>
          <p:spPr>
            <a:xfrm>
              <a:off x="3981450" y="2706125"/>
              <a:ext cx="68775" cy="67575"/>
            </a:xfrm>
            <a:custGeom>
              <a:avLst/>
              <a:gdLst/>
              <a:ahLst/>
              <a:cxnLst/>
              <a:rect l="l" t="t" r="r" b="b"/>
              <a:pathLst>
                <a:path w="2751" h="2703" extrusionOk="0">
                  <a:moveTo>
                    <a:pt x="2512" y="0"/>
                  </a:moveTo>
                  <a:cubicBezTo>
                    <a:pt x="2456" y="0"/>
                    <a:pt x="2399" y="24"/>
                    <a:pt x="2357" y="72"/>
                  </a:cubicBezTo>
                  <a:lnTo>
                    <a:pt x="95" y="2334"/>
                  </a:lnTo>
                  <a:cubicBezTo>
                    <a:pt x="0" y="2417"/>
                    <a:pt x="0" y="2548"/>
                    <a:pt x="95" y="2643"/>
                  </a:cubicBezTo>
                  <a:cubicBezTo>
                    <a:pt x="143" y="2679"/>
                    <a:pt x="202" y="2703"/>
                    <a:pt x="262" y="2703"/>
                  </a:cubicBezTo>
                  <a:cubicBezTo>
                    <a:pt x="321" y="2703"/>
                    <a:pt x="381" y="2667"/>
                    <a:pt x="405" y="2643"/>
                  </a:cubicBezTo>
                  <a:lnTo>
                    <a:pt x="2667" y="381"/>
                  </a:lnTo>
                  <a:cubicBezTo>
                    <a:pt x="2750" y="286"/>
                    <a:pt x="2750" y="155"/>
                    <a:pt x="2667" y="72"/>
                  </a:cubicBezTo>
                  <a:cubicBezTo>
                    <a:pt x="2625" y="24"/>
                    <a:pt x="2569"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5"/>
            <p:cNvSpPr/>
            <p:nvPr/>
          </p:nvSpPr>
          <p:spPr>
            <a:xfrm>
              <a:off x="3940950" y="2762675"/>
              <a:ext cx="68800" cy="67600"/>
            </a:xfrm>
            <a:custGeom>
              <a:avLst/>
              <a:gdLst/>
              <a:ahLst/>
              <a:cxnLst/>
              <a:rect l="l" t="t" r="r" b="b"/>
              <a:pathLst>
                <a:path w="2752" h="2704" extrusionOk="0">
                  <a:moveTo>
                    <a:pt x="246" y="0"/>
                  </a:moveTo>
                  <a:cubicBezTo>
                    <a:pt x="191" y="0"/>
                    <a:pt x="138" y="24"/>
                    <a:pt x="96" y="72"/>
                  </a:cubicBezTo>
                  <a:cubicBezTo>
                    <a:pt x="1" y="155"/>
                    <a:pt x="1" y="286"/>
                    <a:pt x="96" y="381"/>
                  </a:cubicBezTo>
                  <a:lnTo>
                    <a:pt x="2358" y="2644"/>
                  </a:lnTo>
                  <a:cubicBezTo>
                    <a:pt x="2394" y="2691"/>
                    <a:pt x="2453" y="2703"/>
                    <a:pt x="2513" y="2703"/>
                  </a:cubicBezTo>
                  <a:cubicBezTo>
                    <a:pt x="2573" y="2703"/>
                    <a:pt x="2620" y="2691"/>
                    <a:pt x="2668" y="2644"/>
                  </a:cubicBezTo>
                  <a:cubicBezTo>
                    <a:pt x="2751" y="2548"/>
                    <a:pt x="2751" y="2417"/>
                    <a:pt x="2668" y="2334"/>
                  </a:cubicBezTo>
                  <a:lnTo>
                    <a:pt x="406"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5"/>
            <p:cNvSpPr/>
            <p:nvPr/>
          </p:nvSpPr>
          <p:spPr>
            <a:xfrm>
              <a:off x="4061500" y="2706125"/>
              <a:ext cx="68800" cy="67575"/>
            </a:xfrm>
            <a:custGeom>
              <a:avLst/>
              <a:gdLst/>
              <a:ahLst/>
              <a:cxnLst/>
              <a:rect l="l" t="t" r="r" b="b"/>
              <a:pathLst>
                <a:path w="2752" h="2703" extrusionOk="0">
                  <a:moveTo>
                    <a:pt x="2509" y="0"/>
                  </a:moveTo>
                  <a:cubicBezTo>
                    <a:pt x="2453" y="0"/>
                    <a:pt x="2400" y="24"/>
                    <a:pt x="2358" y="72"/>
                  </a:cubicBezTo>
                  <a:lnTo>
                    <a:pt x="96" y="2334"/>
                  </a:lnTo>
                  <a:cubicBezTo>
                    <a:pt x="1" y="2417"/>
                    <a:pt x="1" y="2548"/>
                    <a:pt x="96" y="2643"/>
                  </a:cubicBezTo>
                  <a:cubicBezTo>
                    <a:pt x="132" y="2679"/>
                    <a:pt x="191" y="2703"/>
                    <a:pt x="251" y="2703"/>
                  </a:cubicBezTo>
                  <a:cubicBezTo>
                    <a:pt x="310" y="2703"/>
                    <a:pt x="358" y="2667"/>
                    <a:pt x="406" y="2643"/>
                  </a:cubicBezTo>
                  <a:lnTo>
                    <a:pt x="2668" y="381"/>
                  </a:lnTo>
                  <a:cubicBezTo>
                    <a:pt x="2751" y="286"/>
                    <a:pt x="2751" y="155"/>
                    <a:pt x="2668" y="72"/>
                  </a:cubicBezTo>
                  <a:cubicBezTo>
                    <a:pt x="2620" y="24"/>
                    <a:pt x="2564" y="0"/>
                    <a:pt x="2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5"/>
            <p:cNvSpPr/>
            <p:nvPr/>
          </p:nvSpPr>
          <p:spPr>
            <a:xfrm>
              <a:off x="4020725" y="2762675"/>
              <a:ext cx="68775" cy="67600"/>
            </a:xfrm>
            <a:custGeom>
              <a:avLst/>
              <a:gdLst/>
              <a:ahLst/>
              <a:cxnLst/>
              <a:rect l="l" t="t" r="r" b="b"/>
              <a:pathLst>
                <a:path w="2751" h="2704" extrusionOk="0">
                  <a:moveTo>
                    <a:pt x="243" y="0"/>
                  </a:moveTo>
                  <a:cubicBezTo>
                    <a:pt x="188" y="0"/>
                    <a:pt x="132" y="24"/>
                    <a:pt x="84" y="72"/>
                  </a:cubicBezTo>
                  <a:cubicBezTo>
                    <a:pt x="1" y="155"/>
                    <a:pt x="1" y="286"/>
                    <a:pt x="84" y="381"/>
                  </a:cubicBezTo>
                  <a:lnTo>
                    <a:pt x="2346" y="2644"/>
                  </a:lnTo>
                  <a:cubicBezTo>
                    <a:pt x="2394" y="2691"/>
                    <a:pt x="2453" y="2703"/>
                    <a:pt x="2513" y="2703"/>
                  </a:cubicBezTo>
                  <a:cubicBezTo>
                    <a:pt x="2572" y="2703"/>
                    <a:pt x="2632" y="2691"/>
                    <a:pt x="2656" y="2644"/>
                  </a:cubicBezTo>
                  <a:cubicBezTo>
                    <a:pt x="2751" y="2548"/>
                    <a:pt x="2751" y="2417"/>
                    <a:pt x="2656" y="2334"/>
                  </a:cubicBezTo>
                  <a:lnTo>
                    <a:pt x="394"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4141275" y="2706125"/>
              <a:ext cx="68775" cy="67575"/>
            </a:xfrm>
            <a:custGeom>
              <a:avLst/>
              <a:gdLst/>
              <a:ahLst/>
              <a:cxnLst/>
              <a:rect l="l" t="t" r="r" b="b"/>
              <a:pathLst>
                <a:path w="2751" h="2703" extrusionOk="0">
                  <a:moveTo>
                    <a:pt x="2505"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394" y="2643"/>
                  </a:cubicBezTo>
                  <a:lnTo>
                    <a:pt x="2656" y="381"/>
                  </a:lnTo>
                  <a:cubicBezTo>
                    <a:pt x="2751" y="286"/>
                    <a:pt x="2751" y="155"/>
                    <a:pt x="2656" y="72"/>
                  </a:cubicBezTo>
                  <a:cubicBezTo>
                    <a:pt x="2614" y="24"/>
                    <a:pt x="2561"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5"/>
            <p:cNvSpPr/>
            <p:nvPr/>
          </p:nvSpPr>
          <p:spPr>
            <a:xfrm>
              <a:off x="4100500" y="2762675"/>
              <a:ext cx="68775" cy="67600"/>
            </a:xfrm>
            <a:custGeom>
              <a:avLst/>
              <a:gdLst/>
              <a:ahLst/>
              <a:cxnLst/>
              <a:rect l="l" t="t" r="r" b="b"/>
              <a:pathLst>
                <a:path w="2751" h="2704" extrusionOk="0">
                  <a:moveTo>
                    <a:pt x="251" y="0"/>
                  </a:moveTo>
                  <a:cubicBezTo>
                    <a:pt x="194" y="0"/>
                    <a:pt x="137" y="24"/>
                    <a:pt x="96" y="72"/>
                  </a:cubicBezTo>
                  <a:cubicBezTo>
                    <a:pt x="1" y="155"/>
                    <a:pt x="1" y="286"/>
                    <a:pt x="96" y="381"/>
                  </a:cubicBezTo>
                  <a:lnTo>
                    <a:pt x="2358" y="2644"/>
                  </a:lnTo>
                  <a:cubicBezTo>
                    <a:pt x="2406" y="2691"/>
                    <a:pt x="2453" y="2703"/>
                    <a:pt x="2525" y="2703"/>
                  </a:cubicBezTo>
                  <a:cubicBezTo>
                    <a:pt x="2584" y="2703"/>
                    <a:pt x="2644" y="2691"/>
                    <a:pt x="2668" y="2644"/>
                  </a:cubicBezTo>
                  <a:cubicBezTo>
                    <a:pt x="2751" y="2548"/>
                    <a:pt x="2751" y="2417"/>
                    <a:pt x="2668" y="2334"/>
                  </a:cubicBezTo>
                  <a:lnTo>
                    <a:pt x="405"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5"/>
            <p:cNvSpPr/>
            <p:nvPr/>
          </p:nvSpPr>
          <p:spPr>
            <a:xfrm>
              <a:off x="4221050"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3" y="2679"/>
                    <a:pt x="203" y="2703"/>
                    <a:pt x="262" y="2703"/>
                  </a:cubicBezTo>
                  <a:cubicBezTo>
                    <a:pt x="310" y="2703"/>
                    <a:pt x="382" y="2667"/>
                    <a:pt x="405" y="2643"/>
                  </a:cubicBezTo>
                  <a:lnTo>
                    <a:pt x="2668" y="381"/>
                  </a:lnTo>
                  <a:cubicBezTo>
                    <a:pt x="2763" y="286"/>
                    <a:pt x="2763" y="155"/>
                    <a:pt x="2668"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5"/>
            <p:cNvSpPr/>
            <p:nvPr/>
          </p:nvSpPr>
          <p:spPr>
            <a:xfrm>
              <a:off x="4180275" y="2762675"/>
              <a:ext cx="68775" cy="67600"/>
            </a:xfrm>
            <a:custGeom>
              <a:avLst/>
              <a:gdLst/>
              <a:ahLst/>
              <a:cxnLst/>
              <a:rect l="l" t="t" r="r" b="b"/>
              <a:pathLst>
                <a:path w="2751" h="2704" extrusionOk="0">
                  <a:moveTo>
                    <a:pt x="244" y="0"/>
                  </a:moveTo>
                  <a:cubicBezTo>
                    <a:pt x="188" y="0"/>
                    <a:pt x="131" y="24"/>
                    <a:pt x="84" y="72"/>
                  </a:cubicBezTo>
                  <a:cubicBezTo>
                    <a:pt x="0" y="155"/>
                    <a:pt x="0" y="286"/>
                    <a:pt x="84" y="381"/>
                  </a:cubicBezTo>
                  <a:lnTo>
                    <a:pt x="2346" y="2644"/>
                  </a:lnTo>
                  <a:cubicBezTo>
                    <a:pt x="2394" y="2691"/>
                    <a:pt x="2453" y="2703"/>
                    <a:pt x="2513" y="2703"/>
                  </a:cubicBezTo>
                  <a:cubicBezTo>
                    <a:pt x="2572" y="2703"/>
                    <a:pt x="2632" y="2691"/>
                    <a:pt x="2667" y="2644"/>
                  </a:cubicBezTo>
                  <a:cubicBezTo>
                    <a:pt x="2751" y="2548"/>
                    <a:pt x="2751" y="2417"/>
                    <a:pt x="2667" y="2334"/>
                  </a:cubicBezTo>
                  <a:lnTo>
                    <a:pt x="405" y="72"/>
                  </a:lnTo>
                  <a:cubicBezTo>
                    <a:pt x="358"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5"/>
            <p:cNvSpPr/>
            <p:nvPr/>
          </p:nvSpPr>
          <p:spPr>
            <a:xfrm>
              <a:off x="4300825" y="2706125"/>
              <a:ext cx="68775" cy="67575"/>
            </a:xfrm>
            <a:custGeom>
              <a:avLst/>
              <a:gdLst/>
              <a:ahLst/>
              <a:cxnLst/>
              <a:rect l="l" t="t" r="r" b="b"/>
              <a:pathLst>
                <a:path w="2751" h="2703" extrusionOk="0">
                  <a:moveTo>
                    <a:pt x="2507" y="0"/>
                  </a:moveTo>
                  <a:cubicBezTo>
                    <a:pt x="2450" y="0"/>
                    <a:pt x="2394" y="24"/>
                    <a:pt x="2346" y="72"/>
                  </a:cubicBezTo>
                  <a:lnTo>
                    <a:pt x="84" y="2334"/>
                  </a:lnTo>
                  <a:cubicBezTo>
                    <a:pt x="0" y="2417"/>
                    <a:pt x="0" y="2548"/>
                    <a:pt x="84" y="2643"/>
                  </a:cubicBezTo>
                  <a:cubicBezTo>
                    <a:pt x="131" y="2679"/>
                    <a:pt x="191" y="2703"/>
                    <a:pt x="250" y="2703"/>
                  </a:cubicBezTo>
                  <a:cubicBezTo>
                    <a:pt x="310" y="2703"/>
                    <a:pt x="370" y="2667"/>
                    <a:pt x="393" y="2643"/>
                  </a:cubicBezTo>
                  <a:lnTo>
                    <a:pt x="2667" y="381"/>
                  </a:lnTo>
                  <a:cubicBezTo>
                    <a:pt x="2751" y="286"/>
                    <a:pt x="2751" y="155"/>
                    <a:pt x="2667"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5"/>
            <p:cNvSpPr/>
            <p:nvPr/>
          </p:nvSpPr>
          <p:spPr>
            <a:xfrm>
              <a:off x="4260350" y="2762675"/>
              <a:ext cx="68775" cy="67600"/>
            </a:xfrm>
            <a:custGeom>
              <a:avLst/>
              <a:gdLst/>
              <a:ahLst/>
              <a:cxnLst/>
              <a:rect l="l" t="t" r="r" b="b"/>
              <a:pathLst>
                <a:path w="2751" h="2704" extrusionOk="0">
                  <a:moveTo>
                    <a:pt x="243" y="0"/>
                  </a:moveTo>
                  <a:cubicBezTo>
                    <a:pt x="188" y="0"/>
                    <a:pt x="131" y="24"/>
                    <a:pt x="84" y="72"/>
                  </a:cubicBezTo>
                  <a:cubicBezTo>
                    <a:pt x="0" y="155"/>
                    <a:pt x="0" y="286"/>
                    <a:pt x="84" y="381"/>
                  </a:cubicBezTo>
                  <a:lnTo>
                    <a:pt x="2346" y="2644"/>
                  </a:lnTo>
                  <a:cubicBezTo>
                    <a:pt x="2393" y="2691"/>
                    <a:pt x="2453" y="2703"/>
                    <a:pt x="2512" y="2703"/>
                  </a:cubicBezTo>
                  <a:cubicBezTo>
                    <a:pt x="2572" y="2703"/>
                    <a:pt x="2631" y="2691"/>
                    <a:pt x="2655" y="2644"/>
                  </a:cubicBezTo>
                  <a:cubicBezTo>
                    <a:pt x="2751" y="2548"/>
                    <a:pt x="2751" y="2417"/>
                    <a:pt x="2655" y="2334"/>
                  </a:cubicBezTo>
                  <a:lnTo>
                    <a:pt x="393" y="72"/>
                  </a:lnTo>
                  <a:cubicBezTo>
                    <a:pt x="351"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5"/>
            <p:cNvSpPr/>
            <p:nvPr/>
          </p:nvSpPr>
          <p:spPr>
            <a:xfrm>
              <a:off x="4380900" y="2706125"/>
              <a:ext cx="68775" cy="67575"/>
            </a:xfrm>
            <a:custGeom>
              <a:avLst/>
              <a:gdLst/>
              <a:ahLst/>
              <a:cxnLst/>
              <a:rect l="l" t="t" r="r" b="b"/>
              <a:pathLst>
                <a:path w="2751" h="2703" extrusionOk="0">
                  <a:moveTo>
                    <a:pt x="2505" y="0"/>
                  </a:moveTo>
                  <a:cubicBezTo>
                    <a:pt x="2450" y="0"/>
                    <a:pt x="2393" y="24"/>
                    <a:pt x="2346" y="72"/>
                  </a:cubicBezTo>
                  <a:lnTo>
                    <a:pt x="84" y="2334"/>
                  </a:lnTo>
                  <a:cubicBezTo>
                    <a:pt x="0" y="2417"/>
                    <a:pt x="0" y="2548"/>
                    <a:pt x="84" y="2643"/>
                  </a:cubicBezTo>
                  <a:cubicBezTo>
                    <a:pt x="131" y="2679"/>
                    <a:pt x="191" y="2703"/>
                    <a:pt x="250" y="2703"/>
                  </a:cubicBezTo>
                  <a:cubicBezTo>
                    <a:pt x="310" y="2703"/>
                    <a:pt x="369" y="2667"/>
                    <a:pt x="393" y="2643"/>
                  </a:cubicBezTo>
                  <a:lnTo>
                    <a:pt x="2655" y="381"/>
                  </a:lnTo>
                  <a:cubicBezTo>
                    <a:pt x="2751" y="286"/>
                    <a:pt x="2751"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5"/>
            <p:cNvSpPr/>
            <p:nvPr/>
          </p:nvSpPr>
          <p:spPr>
            <a:xfrm>
              <a:off x="4340125" y="2762675"/>
              <a:ext cx="69075" cy="67600"/>
            </a:xfrm>
            <a:custGeom>
              <a:avLst/>
              <a:gdLst/>
              <a:ahLst/>
              <a:cxnLst/>
              <a:rect l="l" t="t" r="r" b="b"/>
              <a:pathLst>
                <a:path w="2763" h="2704" extrusionOk="0">
                  <a:moveTo>
                    <a:pt x="250" y="0"/>
                  </a:moveTo>
                  <a:cubicBezTo>
                    <a:pt x="194" y="0"/>
                    <a:pt x="137" y="24"/>
                    <a:pt x="95" y="72"/>
                  </a:cubicBezTo>
                  <a:cubicBezTo>
                    <a:pt x="0" y="155"/>
                    <a:pt x="0" y="286"/>
                    <a:pt x="95" y="381"/>
                  </a:cubicBezTo>
                  <a:lnTo>
                    <a:pt x="2357" y="2644"/>
                  </a:lnTo>
                  <a:cubicBezTo>
                    <a:pt x="2405" y="2691"/>
                    <a:pt x="2465" y="2703"/>
                    <a:pt x="2524" y="2703"/>
                  </a:cubicBezTo>
                  <a:cubicBezTo>
                    <a:pt x="2560" y="2703"/>
                    <a:pt x="2619" y="2691"/>
                    <a:pt x="2667" y="2644"/>
                  </a:cubicBezTo>
                  <a:cubicBezTo>
                    <a:pt x="2762" y="2548"/>
                    <a:pt x="2762" y="2417"/>
                    <a:pt x="2667" y="2334"/>
                  </a:cubicBezTo>
                  <a:lnTo>
                    <a:pt x="405" y="72"/>
                  </a:lnTo>
                  <a:cubicBezTo>
                    <a:pt x="363"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4460675" y="2706125"/>
              <a:ext cx="68775" cy="67575"/>
            </a:xfrm>
            <a:custGeom>
              <a:avLst/>
              <a:gdLst/>
              <a:ahLst/>
              <a:cxnLst/>
              <a:rect l="l" t="t" r="r" b="b"/>
              <a:pathLst>
                <a:path w="2751" h="2703" extrusionOk="0">
                  <a:moveTo>
                    <a:pt x="2512" y="0"/>
                  </a:moveTo>
                  <a:cubicBezTo>
                    <a:pt x="2456" y="0"/>
                    <a:pt x="2399" y="24"/>
                    <a:pt x="2358" y="72"/>
                  </a:cubicBezTo>
                  <a:lnTo>
                    <a:pt x="95" y="2334"/>
                  </a:lnTo>
                  <a:cubicBezTo>
                    <a:pt x="0" y="2417"/>
                    <a:pt x="0" y="2548"/>
                    <a:pt x="95" y="2643"/>
                  </a:cubicBezTo>
                  <a:cubicBezTo>
                    <a:pt x="143" y="2679"/>
                    <a:pt x="191" y="2703"/>
                    <a:pt x="250" y="2703"/>
                  </a:cubicBezTo>
                  <a:cubicBezTo>
                    <a:pt x="298" y="2703"/>
                    <a:pt x="357" y="2667"/>
                    <a:pt x="405" y="2643"/>
                  </a:cubicBezTo>
                  <a:lnTo>
                    <a:pt x="2667" y="381"/>
                  </a:lnTo>
                  <a:cubicBezTo>
                    <a:pt x="2750" y="286"/>
                    <a:pt x="2750" y="155"/>
                    <a:pt x="2667" y="72"/>
                  </a:cubicBezTo>
                  <a:cubicBezTo>
                    <a:pt x="2625" y="24"/>
                    <a:pt x="2569"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4419875" y="2762675"/>
              <a:ext cx="68800" cy="67600"/>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73" y="2703"/>
                    <a:pt x="2632" y="2691"/>
                    <a:pt x="2668" y="2644"/>
                  </a:cubicBezTo>
                  <a:cubicBezTo>
                    <a:pt x="2751" y="2548"/>
                    <a:pt x="2751" y="2417"/>
                    <a:pt x="2668"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5"/>
            <p:cNvSpPr/>
            <p:nvPr/>
          </p:nvSpPr>
          <p:spPr>
            <a:xfrm>
              <a:off x="4540425" y="2706125"/>
              <a:ext cx="68800" cy="67575"/>
            </a:xfrm>
            <a:custGeom>
              <a:avLst/>
              <a:gdLst/>
              <a:ahLst/>
              <a:cxnLst/>
              <a:rect l="l" t="t" r="r" b="b"/>
              <a:pathLst>
                <a:path w="2752" h="2703" extrusionOk="0">
                  <a:moveTo>
                    <a:pt x="2507" y="0"/>
                  </a:moveTo>
                  <a:cubicBezTo>
                    <a:pt x="2451" y="0"/>
                    <a:pt x="2394" y="24"/>
                    <a:pt x="2346" y="72"/>
                  </a:cubicBezTo>
                  <a:lnTo>
                    <a:pt x="84" y="2334"/>
                  </a:lnTo>
                  <a:cubicBezTo>
                    <a:pt x="1" y="2417"/>
                    <a:pt x="1" y="2548"/>
                    <a:pt x="84" y="2643"/>
                  </a:cubicBezTo>
                  <a:cubicBezTo>
                    <a:pt x="132" y="2679"/>
                    <a:pt x="191" y="2703"/>
                    <a:pt x="251" y="2703"/>
                  </a:cubicBezTo>
                  <a:cubicBezTo>
                    <a:pt x="311" y="2703"/>
                    <a:pt x="370" y="2667"/>
                    <a:pt x="406" y="2643"/>
                  </a:cubicBezTo>
                  <a:lnTo>
                    <a:pt x="2668" y="381"/>
                  </a:lnTo>
                  <a:cubicBezTo>
                    <a:pt x="2751" y="286"/>
                    <a:pt x="2751" y="155"/>
                    <a:pt x="2668" y="72"/>
                  </a:cubicBezTo>
                  <a:cubicBezTo>
                    <a:pt x="2620" y="24"/>
                    <a:pt x="2564"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5"/>
            <p:cNvSpPr/>
            <p:nvPr/>
          </p:nvSpPr>
          <p:spPr>
            <a:xfrm>
              <a:off x="4499950" y="2762675"/>
              <a:ext cx="68800" cy="67600"/>
            </a:xfrm>
            <a:custGeom>
              <a:avLst/>
              <a:gdLst/>
              <a:ahLst/>
              <a:cxnLst/>
              <a:rect l="l" t="t" r="r" b="b"/>
              <a:pathLst>
                <a:path w="2752" h="2704" extrusionOk="0">
                  <a:moveTo>
                    <a:pt x="239" y="0"/>
                  </a:moveTo>
                  <a:cubicBezTo>
                    <a:pt x="182" y="0"/>
                    <a:pt x="126" y="24"/>
                    <a:pt x="84" y="72"/>
                  </a:cubicBezTo>
                  <a:cubicBezTo>
                    <a:pt x="1" y="155"/>
                    <a:pt x="1" y="286"/>
                    <a:pt x="84" y="381"/>
                  </a:cubicBezTo>
                  <a:lnTo>
                    <a:pt x="2346" y="2644"/>
                  </a:lnTo>
                  <a:cubicBezTo>
                    <a:pt x="2394" y="2691"/>
                    <a:pt x="2453" y="2703"/>
                    <a:pt x="2513" y="2703"/>
                  </a:cubicBezTo>
                  <a:cubicBezTo>
                    <a:pt x="2549" y="2703"/>
                    <a:pt x="2620" y="2691"/>
                    <a:pt x="2656" y="2644"/>
                  </a:cubicBezTo>
                  <a:cubicBezTo>
                    <a:pt x="2751" y="2548"/>
                    <a:pt x="2751" y="2417"/>
                    <a:pt x="2656" y="2334"/>
                  </a:cubicBezTo>
                  <a:lnTo>
                    <a:pt x="394" y="72"/>
                  </a:lnTo>
                  <a:cubicBezTo>
                    <a:pt x="352" y="24"/>
                    <a:pt x="295"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5"/>
            <p:cNvSpPr/>
            <p:nvPr/>
          </p:nvSpPr>
          <p:spPr>
            <a:xfrm>
              <a:off x="4620500" y="2706125"/>
              <a:ext cx="68800" cy="67575"/>
            </a:xfrm>
            <a:custGeom>
              <a:avLst/>
              <a:gdLst/>
              <a:ahLst/>
              <a:cxnLst/>
              <a:rect l="l" t="t" r="r" b="b"/>
              <a:pathLst>
                <a:path w="2752" h="2703" extrusionOk="0">
                  <a:moveTo>
                    <a:pt x="2506" y="0"/>
                  </a:moveTo>
                  <a:cubicBezTo>
                    <a:pt x="2450" y="0"/>
                    <a:pt x="2394" y="24"/>
                    <a:pt x="2346" y="72"/>
                  </a:cubicBezTo>
                  <a:lnTo>
                    <a:pt x="84" y="2334"/>
                  </a:lnTo>
                  <a:cubicBezTo>
                    <a:pt x="1" y="2417"/>
                    <a:pt x="1" y="2548"/>
                    <a:pt x="84" y="2643"/>
                  </a:cubicBezTo>
                  <a:cubicBezTo>
                    <a:pt x="132" y="2679"/>
                    <a:pt x="191" y="2703"/>
                    <a:pt x="251" y="2703"/>
                  </a:cubicBezTo>
                  <a:cubicBezTo>
                    <a:pt x="298" y="2703"/>
                    <a:pt x="358"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4579425" y="2762675"/>
              <a:ext cx="68775" cy="67600"/>
            </a:xfrm>
            <a:custGeom>
              <a:avLst/>
              <a:gdLst/>
              <a:ahLst/>
              <a:cxnLst/>
              <a:rect l="l" t="t" r="r" b="b"/>
              <a:pathLst>
                <a:path w="2751" h="2704" extrusionOk="0">
                  <a:moveTo>
                    <a:pt x="246" y="0"/>
                  </a:moveTo>
                  <a:cubicBezTo>
                    <a:pt x="191" y="0"/>
                    <a:pt x="138" y="24"/>
                    <a:pt x="96" y="72"/>
                  </a:cubicBezTo>
                  <a:cubicBezTo>
                    <a:pt x="1" y="155"/>
                    <a:pt x="1" y="286"/>
                    <a:pt x="96" y="381"/>
                  </a:cubicBezTo>
                  <a:lnTo>
                    <a:pt x="2358" y="2644"/>
                  </a:lnTo>
                  <a:cubicBezTo>
                    <a:pt x="2394" y="2691"/>
                    <a:pt x="2453" y="2703"/>
                    <a:pt x="2513" y="2703"/>
                  </a:cubicBezTo>
                  <a:cubicBezTo>
                    <a:pt x="2572" y="2703"/>
                    <a:pt x="2632" y="2691"/>
                    <a:pt x="2668" y="2644"/>
                  </a:cubicBezTo>
                  <a:cubicBezTo>
                    <a:pt x="2751" y="2548"/>
                    <a:pt x="2751" y="2417"/>
                    <a:pt x="2668"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5"/>
            <p:cNvSpPr/>
            <p:nvPr/>
          </p:nvSpPr>
          <p:spPr>
            <a:xfrm>
              <a:off x="4699975" y="2706125"/>
              <a:ext cx="68800" cy="67575"/>
            </a:xfrm>
            <a:custGeom>
              <a:avLst/>
              <a:gdLst/>
              <a:ahLst/>
              <a:cxnLst/>
              <a:rect l="l" t="t" r="r" b="b"/>
              <a:pathLst>
                <a:path w="2752" h="2703" extrusionOk="0">
                  <a:moveTo>
                    <a:pt x="2508" y="0"/>
                  </a:moveTo>
                  <a:cubicBezTo>
                    <a:pt x="2453" y="0"/>
                    <a:pt x="2400" y="24"/>
                    <a:pt x="2358" y="72"/>
                  </a:cubicBezTo>
                  <a:lnTo>
                    <a:pt x="96" y="2334"/>
                  </a:lnTo>
                  <a:cubicBezTo>
                    <a:pt x="1" y="2417"/>
                    <a:pt x="1" y="2548"/>
                    <a:pt x="96" y="2643"/>
                  </a:cubicBezTo>
                  <a:cubicBezTo>
                    <a:pt x="132" y="2679"/>
                    <a:pt x="191" y="2703"/>
                    <a:pt x="251" y="2703"/>
                  </a:cubicBezTo>
                  <a:cubicBezTo>
                    <a:pt x="310" y="2703"/>
                    <a:pt x="370" y="2667"/>
                    <a:pt x="406" y="2643"/>
                  </a:cubicBezTo>
                  <a:lnTo>
                    <a:pt x="2668" y="381"/>
                  </a:lnTo>
                  <a:cubicBezTo>
                    <a:pt x="2751" y="286"/>
                    <a:pt x="2751" y="155"/>
                    <a:pt x="2668" y="72"/>
                  </a:cubicBezTo>
                  <a:cubicBezTo>
                    <a:pt x="2620" y="24"/>
                    <a:pt x="2564"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5"/>
            <p:cNvSpPr/>
            <p:nvPr/>
          </p:nvSpPr>
          <p:spPr>
            <a:xfrm>
              <a:off x="4659500" y="2762675"/>
              <a:ext cx="68775" cy="67600"/>
            </a:xfrm>
            <a:custGeom>
              <a:avLst/>
              <a:gdLst/>
              <a:ahLst/>
              <a:cxnLst/>
              <a:rect l="l" t="t" r="r" b="b"/>
              <a:pathLst>
                <a:path w="2751" h="2704" extrusionOk="0">
                  <a:moveTo>
                    <a:pt x="245" y="0"/>
                  </a:moveTo>
                  <a:cubicBezTo>
                    <a:pt x="188" y="0"/>
                    <a:pt x="131" y="24"/>
                    <a:pt x="84" y="72"/>
                  </a:cubicBezTo>
                  <a:cubicBezTo>
                    <a:pt x="0" y="155"/>
                    <a:pt x="0" y="286"/>
                    <a:pt x="84" y="381"/>
                  </a:cubicBezTo>
                  <a:lnTo>
                    <a:pt x="2346" y="2644"/>
                  </a:lnTo>
                  <a:cubicBezTo>
                    <a:pt x="2394" y="2691"/>
                    <a:pt x="2453" y="2703"/>
                    <a:pt x="2513" y="2703"/>
                  </a:cubicBezTo>
                  <a:cubicBezTo>
                    <a:pt x="2572" y="2703"/>
                    <a:pt x="2620" y="2691"/>
                    <a:pt x="2667" y="2644"/>
                  </a:cubicBezTo>
                  <a:cubicBezTo>
                    <a:pt x="2751" y="2548"/>
                    <a:pt x="2751" y="2417"/>
                    <a:pt x="2667" y="2334"/>
                  </a:cubicBezTo>
                  <a:lnTo>
                    <a:pt x="405" y="72"/>
                  </a:lnTo>
                  <a:cubicBezTo>
                    <a:pt x="358" y="24"/>
                    <a:pt x="30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5"/>
            <p:cNvSpPr/>
            <p:nvPr/>
          </p:nvSpPr>
          <p:spPr>
            <a:xfrm>
              <a:off x="4780050" y="2706125"/>
              <a:ext cx="68775" cy="67575"/>
            </a:xfrm>
            <a:custGeom>
              <a:avLst/>
              <a:gdLst/>
              <a:ahLst/>
              <a:cxnLst/>
              <a:rect l="l" t="t" r="r" b="b"/>
              <a:pathLst>
                <a:path w="2751" h="2703" extrusionOk="0">
                  <a:moveTo>
                    <a:pt x="2507" y="0"/>
                  </a:moveTo>
                  <a:cubicBezTo>
                    <a:pt x="2450" y="0"/>
                    <a:pt x="2394" y="24"/>
                    <a:pt x="2346" y="72"/>
                  </a:cubicBezTo>
                  <a:lnTo>
                    <a:pt x="84" y="2334"/>
                  </a:lnTo>
                  <a:cubicBezTo>
                    <a:pt x="0" y="2417"/>
                    <a:pt x="0" y="2548"/>
                    <a:pt x="84" y="2643"/>
                  </a:cubicBezTo>
                  <a:cubicBezTo>
                    <a:pt x="131" y="2679"/>
                    <a:pt x="191" y="2703"/>
                    <a:pt x="251" y="2703"/>
                  </a:cubicBezTo>
                  <a:cubicBezTo>
                    <a:pt x="310" y="2703"/>
                    <a:pt x="358" y="2667"/>
                    <a:pt x="405" y="2643"/>
                  </a:cubicBezTo>
                  <a:lnTo>
                    <a:pt x="2667" y="381"/>
                  </a:lnTo>
                  <a:cubicBezTo>
                    <a:pt x="2751" y="286"/>
                    <a:pt x="2751" y="155"/>
                    <a:pt x="2667"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5"/>
            <p:cNvSpPr/>
            <p:nvPr/>
          </p:nvSpPr>
          <p:spPr>
            <a:xfrm>
              <a:off x="4738975" y="2762675"/>
              <a:ext cx="68775" cy="67600"/>
            </a:xfrm>
            <a:custGeom>
              <a:avLst/>
              <a:gdLst/>
              <a:ahLst/>
              <a:cxnLst/>
              <a:rect l="l" t="t" r="r" b="b"/>
              <a:pathLst>
                <a:path w="2751" h="2704" extrusionOk="0">
                  <a:moveTo>
                    <a:pt x="250" y="0"/>
                  </a:moveTo>
                  <a:cubicBezTo>
                    <a:pt x="194" y="0"/>
                    <a:pt x="137" y="24"/>
                    <a:pt x="96" y="72"/>
                  </a:cubicBezTo>
                  <a:cubicBezTo>
                    <a:pt x="0" y="155"/>
                    <a:pt x="0" y="286"/>
                    <a:pt x="96" y="381"/>
                  </a:cubicBezTo>
                  <a:lnTo>
                    <a:pt x="2358" y="2644"/>
                  </a:lnTo>
                  <a:cubicBezTo>
                    <a:pt x="2405" y="2691"/>
                    <a:pt x="2453" y="2703"/>
                    <a:pt x="2513" y="2703"/>
                  </a:cubicBezTo>
                  <a:cubicBezTo>
                    <a:pt x="2584" y="2703"/>
                    <a:pt x="2644" y="2691"/>
                    <a:pt x="2667" y="2644"/>
                  </a:cubicBezTo>
                  <a:cubicBezTo>
                    <a:pt x="2751" y="2548"/>
                    <a:pt x="2751" y="2417"/>
                    <a:pt x="2667" y="2334"/>
                  </a:cubicBezTo>
                  <a:lnTo>
                    <a:pt x="405" y="72"/>
                  </a:lnTo>
                  <a:cubicBezTo>
                    <a:pt x="364"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5"/>
            <p:cNvSpPr/>
            <p:nvPr/>
          </p:nvSpPr>
          <p:spPr>
            <a:xfrm>
              <a:off x="948325" y="2706125"/>
              <a:ext cx="68775" cy="67575"/>
            </a:xfrm>
            <a:custGeom>
              <a:avLst/>
              <a:gdLst/>
              <a:ahLst/>
              <a:cxnLst/>
              <a:rect l="l" t="t" r="r" b="b"/>
              <a:pathLst>
                <a:path w="2751" h="2703" extrusionOk="0">
                  <a:moveTo>
                    <a:pt x="2513" y="0"/>
                  </a:moveTo>
                  <a:cubicBezTo>
                    <a:pt x="2456" y="0"/>
                    <a:pt x="2399" y="24"/>
                    <a:pt x="2358" y="72"/>
                  </a:cubicBezTo>
                  <a:lnTo>
                    <a:pt x="96" y="2334"/>
                  </a:lnTo>
                  <a:cubicBezTo>
                    <a:pt x="0" y="2417"/>
                    <a:pt x="0" y="2548"/>
                    <a:pt x="96" y="2643"/>
                  </a:cubicBezTo>
                  <a:cubicBezTo>
                    <a:pt x="143" y="2679"/>
                    <a:pt x="203" y="2703"/>
                    <a:pt x="262" y="2703"/>
                  </a:cubicBezTo>
                  <a:cubicBezTo>
                    <a:pt x="298" y="2703"/>
                    <a:pt x="358" y="2667"/>
                    <a:pt x="405" y="2643"/>
                  </a:cubicBezTo>
                  <a:lnTo>
                    <a:pt x="2667" y="381"/>
                  </a:lnTo>
                  <a:cubicBezTo>
                    <a:pt x="2751" y="286"/>
                    <a:pt x="2751" y="155"/>
                    <a:pt x="2667"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5"/>
            <p:cNvSpPr/>
            <p:nvPr/>
          </p:nvSpPr>
          <p:spPr>
            <a:xfrm>
              <a:off x="907550" y="2762675"/>
              <a:ext cx="68775" cy="67600"/>
            </a:xfrm>
            <a:custGeom>
              <a:avLst/>
              <a:gdLst/>
              <a:ahLst/>
              <a:cxnLst/>
              <a:rect l="l" t="t" r="r" b="b"/>
              <a:pathLst>
                <a:path w="2751" h="2704" extrusionOk="0">
                  <a:moveTo>
                    <a:pt x="244" y="0"/>
                  </a:moveTo>
                  <a:cubicBezTo>
                    <a:pt x="188" y="0"/>
                    <a:pt x="131" y="24"/>
                    <a:pt x="84" y="72"/>
                  </a:cubicBezTo>
                  <a:cubicBezTo>
                    <a:pt x="0" y="155"/>
                    <a:pt x="0" y="286"/>
                    <a:pt x="84" y="381"/>
                  </a:cubicBezTo>
                  <a:lnTo>
                    <a:pt x="2346" y="2644"/>
                  </a:lnTo>
                  <a:cubicBezTo>
                    <a:pt x="2393" y="2691"/>
                    <a:pt x="2453" y="2703"/>
                    <a:pt x="2512" y="2703"/>
                  </a:cubicBezTo>
                  <a:cubicBezTo>
                    <a:pt x="2572" y="2703"/>
                    <a:pt x="2631" y="2691"/>
                    <a:pt x="2667" y="2644"/>
                  </a:cubicBezTo>
                  <a:cubicBezTo>
                    <a:pt x="2751" y="2548"/>
                    <a:pt x="2751" y="2417"/>
                    <a:pt x="2667" y="2334"/>
                  </a:cubicBezTo>
                  <a:lnTo>
                    <a:pt x="405" y="72"/>
                  </a:lnTo>
                  <a:cubicBezTo>
                    <a:pt x="357"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5"/>
            <p:cNvSpPr/>
            <p:nvPr/>
          </p:nvSpPr>
          <p:spPr>
            <a:xfrm>
              <a:off x="1028100" y="2706125"/>
              <a:ext cx="68775" cy="67575"/>
            </a:xfrm>
            <a:custGeom>
              <a:avLst/>
              <a:gdLst/>
              <a:ahLst/>
              <a:cxnLst/>
              <a:rect l="l" t="t" r="r" b="b"/>
              <a:pathLst>
                <a:path w="2751" h="2703" extrusionOk="0">
                  <a:moveTo>
                    <a:pt x="2506" y="0"/>
                  </a:moveTo>
                  <a:cubicBezTo>
                    <a:pt x="2450" y="0"/>
                    <a:pt x="2393" y="24"/>
                    <a:pt x="2346" y="72"/>
                  </a:cubicBezTo>
                  <a:lnTo>
                    <a:pt x="84" y="2334"/>
                  </a:lnTo>
                  <a:cubicBezTo>
                    <a:pt x="0" y="2417"/>
                    <a:pt x="0" y="2548"/>
                    <a:pt x="84" y="2643"/>
                  </a:cubicBezTo>
                  <a:cubicBezTo>
                    <a:pt x="131" y="2679"/>
                    <a:pt x="191" y="2703"/>
                    <a:pt x="250" y="2703"/>
                  </a:cubicBezTo>
                  <a:cubicBezTo>
                    <a:pt x="310" y="2703"/>
                    <a:pt x="369" y="2667"/>
                    <a:pt x="405" y="2643"/>
                  </a:cubicBezTo>
                  <a:lnTo>
                    <a:pt x="2667" y="381"/>
                  </a:lnTo>
                  <a:cubicBezTo>
                    <a:pt x="2751" y="286"/>
                    <a:pt x="2751" y="155"/>
                    <a:pt x="2667" y="72"/>
                  </a:cubicBezTo>
                  <a:cubicBezTo>
                    <a:pt x="2620" y="24"/>
                    <a:pt x="2563"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5"/>
            <p:cNvSpPr/>
            <p:nvPr/>
          </p:nvSpPr>
          <p:spPr>
            <a:xfrm>
              <a:off x="987600" y="2762675"/>
              <a:ext cx="68800" cy="67600"/>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61" y="2703"/>
                    <a:pt x="2620" y="2691"/>
                    <a:pt x="2656" y="2644"/>
                  </a:cubicBezTo>
                  <a:cubicBezTo>
                    <a:pt x="2751" y="2548"/>
                    <a:pt x="2751" y="2417"/>
                    <a:pt x="2656"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5"/>
            <p:cNvSpPr/>
            <p:nvPr/>
          </p:nvSpPr>
          <p:spPr>
            <a:xfrm>
              <a:off x="1108150" y="2706125"/>
              <a:ext cx="68800" cy="67575"/>
            </a:xfrm>
            <a:custGeom>
              <a:avLst/>
              <a:gdLst/>
              <a:ahLst/>
              <a:cxnLst/>
              <a:rect l="l" t="t" r="r" b="b"/>
              <a:pathLst>
                <a:path w="2752" h="2703" extrusionOk="0">
                  <a:moveTo>
                    <a:pt x="2506" y="0"/>
                  </a:moveTo>
                  <a:cubicBezTo>
                    <a:pt x="2451" y="0"/>
                    <a:pt x="2394" y="24"/>
                    <a:pt x="2347" y="72"/>
                  </a:cubicBezTo>
                  <a:lnTo>
                    <a:pt x="84" y="2334"/>
                  </a:lnTo>
                  <a:cubicBezTo>
                    <a:pt x="1" y="2417"/>
                    <a:pt x="1" y="2548"/>
                    <a:pt x="84" y="2643"/>
                  </a:cubicBezTo>
                  <a:cubicBezTo>
                    <a:pt x="132" y="2679"/>
                    <a:pt x="191" y="2703"/>
                    <a:pt x="251" y="2703"/>
                  </a:cubicBezTo>
                  <a:cubicBezTo>
                    <a:pt x="299" y="2703"/>
                    <a:pt x="358"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5"/>
            <p:cNvSpPr/>
            <p:nvPr/>
          </p:nvSpPr>
          <p:spPr>
            <a:xfrm>
              <a:off x="1067075" y="2762675"/>
              <a:ext cx="68800" cy="67600"/>
            </a:xfrm>
            <a:custGeom>
              <a:avLst/>
              <a:gdLst/>
              <a:ahLst/>
              <a:cxnLst/>
              <a:rect l="l" t="t" r="r" b="b"/>
              <a:pathLst>
                <a:path w="2752" h="2704" extrusionOk="0">
                  <a:moveTo>
                    <a:pt x="246" y="0"/>
                  </a:moveTo>
                  <a:cubicBezTo>
                    <a:pt x="191" y="0"/>
                    <a:pt x="138" y="24"/>
                    <a:pt x="96" y="72"/>
                  </a:cubicBezTo>
                  <a:cubicBezTo>
                    <a:pt x="1" y="155"/>
                    <a:pt x="1" y="286"/>
                    <a:pt x="96" y="381"/>
                  </a:cubicBezTo>
                  <a:lnTo>
                    <a:pt x="2358" y="2644"/>
                  </a:lnTo>
                  <a:cubicBezTo>
                    <a:pt x="2394" y="2691"/>
                    <a:pt x="2454" y="2703"/>
                    <a:pt x="2513" y="2703"/>
                  </a:cubicBezTo>
                  <a:cubicBezTo>
                    <a:pt x="2573" y="2703"/>
                    <a:pt x="2632" y="2691"/>
                    <a:pt x="2668" y="2644"/>
                  </a:cubicBezTo>
                  <a:cubicBezTo>
                    <a:pt x="2751" y="2548"/>
                    <a:pt x="2751" y="2417"/>
                    <a:pt x="2668" y="2334"/>
                  </a:cubicBezTo>
                  <a:lnTo>
                    <a:pt x="406" y="72"/>
                  </a:lnTo>
                  <a:cubicBezTo>
                    <a:pt x="358" y="24"/>
                    <a:pt x="302"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5"/>
            <p:cNvSpPr/>
            <p:nvPr/>
          </p:nvSpPr>
          <p:spPr>
            <a:xfrm>
              <a:off x="1187625" y="2706125"/>
              <a:ext cx="68800" cy="67575"/>
            </a:xfrm>
            <a:custGeom>
              <a:avLst/>
              <a:gdLst/>
              <a:ahLst/>
              <a:cxnLst/>
              <a:rect l="l" t="t" r="r" b="b"/>
              <a:pathLst>
                <a:path w="2752" h="2703" extrusionOk="0">
                  <a:moveTo>
                    <a:pt x="2509" y="0"/>
                  </a:moveTo>
                  <a:cubicBezTo>
                    <a:pt x="2454" y="0"/>
                    <a:pt x="2400" y="24"/>
                    <a:pt x="2358" y="72"/>
                  </a:cubicBezTo>
                  <a:lnTo>
                    <a:pt x="96" y="2334"/>
                  </a:lnTo>
                  <a:cubicBezTo>
                    <a:pt x="1" y="2417"/>
                    <a:pt x="1" y="2548"/>
                    <a:pt x="96" y="2643"/>
                  </a:cubicBezTo>
                  <a:cubicBezTo>
                    <a:pt x="132" y="2679"/>
                    <a:pt x="191" y="2703"/>
                    <a:pt x="251" y="2703"/>
                  </a:cubicBezTo>
                  <a:cubicBezTo>
                    <a:pt x="311" y="2703"/>
                    <a:pt x="370" y="2667"/>
                    <a:pt x="418" y="2631"/>
                  </a:cubicBezTo>
                  <a:lnTo>
                    <a:pt x="2668" y="381"/>
                  </a:lnTo>
                  <a:cubicBezTo>
                    <a:pt x="2751" y="286"/>
                    <a:pt x="2751" y="155"/>
                    <a:pt x="2668" y="72"/>
                  </a:cubicBezTo>
                  <a:cubicBezTo>
                    <a:pt x="2620" y="24"/>
                    <a:pt x="2564" y="0"/>
                    <a:pt x="2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5"/>
            <p:cNvSpPr/>
            <p:nvPr/>
          </p:nvSpPr>
          <p:spPr>
            <a:xfrm>
              <a:off x="1147150" y="2762675"/>
              <a:ext cx="68800" cy="67600"/>
            </a:xfrm>
            <a:custGeom>
              <a:avLst/>
              <a:gdLst/>
              <a:ahLst/>
              <a:cxnLst/>
              <a:rect l="l" t="t" r="r" b="b"/>
              <a:pathLst>
                <a:path w="2752" h="2704" extrusionOk="0">
                  <a:moveTo>
                    <a:pt x="243" y="0"/>
                  </a:moveTo>
                  <a:cubicBezTo>
                    <a:pt x="188" y="0"/>
                    <a:pt x="132" y="24"/>
                    <a:pt x="84" y="72"/>
                  </a:cubicBezTo>
                  <a:cubicBezTo>
                    <a:pt x="1" y="155"/>
                    <a:pt x="1" y="286"/>
                    <a:pt x="84" y="381"/>
                  </a:cubicBezTo>
                  <a:lnTo>
                    <a:pt x="2346" y="2644"/>
                  </a:lnTo>
                  <a:cubicBezTo>
                    <a:pt x="2394" y="2691"/>
                    <a:pt x="2453" y="2703"/>
                    <a:pt x="2513" y="2703"/>
                  </a:cubicBezTo>
                  <a:cubicBezTo>
                    <a:pt x="2561" y="2703"/>
                    <a:pt x="2620" y="2691"/>
                    <a:pt x="2668" y="2644"/>
                  </a:cubicBezTo>
                  <a:cubicBezTo>
                    <a:pt x="2751" y="2548"/>
                    <a:pt x="2751" y="2417"/>
                    <a:pt x="2668" y="2334"/>
                  </a:cubicBezTo>
                  <a:lnTo>
                    <a:pt x="394"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5"/>
            <p:cNvSpPr/>
            <p:nvPr/>
          </p:nvSpPr>
          <p:spPr>
            <a:xfrm>
              <a:off x="1267700" y="2706125"/>
              <a:ext cx="68800" cy="67575"/>
            </a:xfrm>
            <a:custGeom>
              <a:avLst/>
              <a:gdLst/>
              <a:ahLst/>
              <a:cxnLst/>
              <a:rect l="l" t="t" r="r" b="b"/>
              <a:pathLst>
                <a:path w="2752" h="2703" extrusionOk="0">
                  <a:moveTo>
                    <a:pt x="2505" y="0"/>
                  </a:moveTo>
                  <a:cubicBezTo>
                    <a:pt x="2450" y="0"/>
                    <a:pt x="2394" y="24"/>
                    <a:pt x="2346" y="72"/>
                  </a:cubicBezTo>
                  <a:lnTo>
                    <a:pt x="84" y="2334"/>
                  </a:lnTo>
                  <a:cubicBezTo>
                    <a:pt x="1" y="2417"/>
                    <a:pt x="1" y="2548"/>
                    <a:pt x="84" y="2643"/>
                  </a:cubicBezTo>
                  <a:cubicBezTo>
                    <a:pt x="132" y="2679"/>
                    <a:pt x="191" y="2703"/>
                    <a:pt x="251" y="2703"/>
                  </a:cubicBezTo>
                  <a:cubicBezTo>
                    <a:pt x="310" y="2703"/>
                    <a:pt x="358" y="2667"/>
                    <a:pt x="394" y="2643"/>
                  </a:cubicBezTo>
                  <a:lnTo>
                    <a:pt x="2656" y="381"/>
                  </a:lnTo>
                  <a:cubicBezTo>
                    <a:pt x="2751" y="286"/>
                    <a:pt x="2751" y="155"/>
                    <a:pt x="2656" y="72"/>
                  </a:cubicBezTo>
                  <a:cubicBezTo>
                    <a:pt x="2614" y="24"/>
                    <a:pt x="2561"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5"/>
            <p:cNvSpPr/>
            <p:nvPr/>
          </p:nvSpPr>
          <p:spPr>
            <a:xfrm>
              <a:off x="1226625" y="2762675"/>
              <a:ext cx="69075" cy="67600"/>
            </a:xfrm>
            <a:custGeom>
              <a:avLst/>
              <a:gdLst/>
              <a:ahLst/>
              <a:cxnLst/>
              <a:rect l="l" t="t" r="r" b="b"/>
              <a:pathLst>
                <a:path w="2763" h="2704" extrusionOk="0">
                  <a:moveTo>
                    <a:pt x="251" y="0"/>
                  </a:moveTo>
                  <a:cubicBezTo>
                    <a:pt x="194" y="0"/>
                    <a:pt x="138" y="24"/>
                    <a:pt x="96" y="72"/>
                  </a:cubicBezTo>
                  <a:cubicBezTo>
                    <a:pt x="1" y="155"/>
                    <a:pt x="1" y="286"/>
                    <a:pt x="96" y="381"/>
                  </a:cubicBezTo>
                  <a:lnTo>
                    <a:pt x="2358" y="2644"/>
                  </a:lnTo>
                  <a:cubicBezTo>
                    <a:pt x="2406" y="2691"/>
                    <a:pt x="2465" y="2703"/>
                    <a:pt x="2525" y="2703"/>
                  </a:cubicBezTo>
                  <a:cubicBezTo>
                    <a:pt x="2584" y="2703"/>
                    <a:pt x="2632" y="2691"/>
                    <a:pt x="2668" y="2644"/>
                  </a:cubicBezTo>
                  <a:cubicBezTo>
                    <a:pt x="2763" y="2548"/>
                    <a:pt x="2763" y="2417"/>
                    <a:pt x="2668" y="2334"/>
                  </a:cubicBezTo>
                  <a:lnTo>
                    <a:pt x="405"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5"/>
            <p:cNvSpPr/>
            <p:nvPr/>
          </p:nvSpPr>
          <p:spPr>
            <a:xfrm>
              <a:off x="1347175" y="2706125"/>
              <a:ext cx="69075" cy="67575"/>
            </a:xfrm>
            <a:custGeom>
              <a:avLst/>
              <a:gdLst/>
              <a:ahLst/>
              <a:cxnLst/>
              <a:rect l="l" t="t" r="r" b="b"/>
              <a:pathLst>
                <a:path w="2763" h="2703" extrusionOk="0">
                  <a:moveTo>
                    <a:pt x="2508" y="0"/>
                  </a:moveTo>
                  <a:cubicBezTo>
                    <a:pt x="2453" y="0"/>
                    <a:pt x="2400" y="24"/>
                    <a:pt x="2358" y="72"/>
                  </a:cubicBezTo>
                  <a:lnTo>
                    <a:pt x="96" y="2334"/>
                  </a:lnTo>
                  <a:cubicBezTo>
                    <a:pt x="1" y="2417"/>
                    <a:pt x="1" y="2548"/>
                    <a:pt x="96" y="2643"/>
                  </a:cubicBezTo>
                  <a:cubicBezTo>
                    <a:pt x="144" y="2679"/>
                    <a:pt x="203" y="2703"/>
                    <a:pt x="263" y="2703"/>
                  </a:cubicBezTo>
                  <a:cubicBezTo>
                    <a:pt x="322" y="2703"/>
                    <a:pt x="382" y="2667"/>
                    <a:pt x="406" y="2643"/>
                  </a:cubicBezTo>
                  <a:lnTo>
                    <a:pt x="2668" y="381"/>
                  </a:lnTo>
                  <a:cubicBezTo>
                    <a:pt x="2763" y="286"/>
                    <a:pt x="2763" y="155"/>
                    <a:pt x="2668" y="72"/>
                  </a:cubicBezTo>
                  <a:cubicBezTo>
                    <a:pt x="2620" y="24"/>
                    <a:pt x="2564"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5"/>
            <p:cNvSpPr/>
            <p:nvPr/>
          </p:nvSpPr>
          <p:spPr>
            <a:xfrm>
              <a:off x="1306700" y="2762675"/>
              <a:ext cx="68775" cy="67600"/>
            </a:xfrm>
            <a:custGeom>
              <a:avLst/>
              <a:gdLst/>
              <a:ahLst/>
              <a:cxnLst/>
              <a:rect l="l" t="t" r="r" b="b"/>
              <a:pathLst>
                <a:path w="2751" h="2704" extrusionOk="0">
                  <a:moveTo>
                    <a:pt x="246" y="0"/>
                  </a:moveTo>
                  <a:cubicBezTo>
                    <a:pt x="191" y="0"/>
                    <a:pt x="137" y="24"/>
                    <a:pt x="96" y="72"/>
                  </a:cubicBezTo>
                  <a:cubicBezTo>
                    <a:pt x="0" y="155"/>
                    <a:pt x="0" y="286"/>
                    <a:pt x="96" y="381"/>
                  </a:cubicBezTo>
                  <a:lnTo>
                    <a:pt x="2358" y="2644"/>
                  </a:lnTo>
                  <a:cubicBezTo>
                    <a:pt x="2394" y="2691"/>
                    <a:pt x="2453" y="2703"/>
                    <a:pt x="2513" y="2703"/>
                  </a:cubicBezTo>
                  <a:cubicBezTo>
                    <a:pt x="2572" y="2703"/>
                    <a:pt x="2620" y="2691"/>
                    <a:pt x="2667" y="2644"/>
                  </a:cubicBezTo>
                  <a:cubicBezTo>
                    <a:pt x="2751" y="2548"/>
                    <a:pt x="2751" y="2417"/>
                    <a:pt x="2667"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5"/>
            <p:cNvSpPr/>
            <p:nvPr/>
          </p:nvSpPr>
          <p:spPr>
            <a:xfrm>
              <a:off x="1427250" y="2706125"/>
              <a:ext cx="68775" cy="67575"/>
            </a:xfrm>
            <a:custGeom>
              <a:avLst/>
              <a:gdLst/>
              <a:ahLst/>
              <a:cxnLst/>
              <a:rect l="l" t="t" r="r" b="b"/>
              <a:pathLst>
                <a:path w="2751" h="2703" extrusionOk="0">
                  <a:moveTo>
                    <a:pt x="2508" y="0"/>
                  </a:moveTo>
                  <a:cubicBezTo>
                    <a:pt x="2453" y="0"/>
                    <a:pt x="2400" y="24"/>
                    <a:pt x="2358" y="72"/>
                  </a:cubicBezTo>
                  <a:lnTo>
                    <a:pt x="96" y="2334"/>
                  </a:lnTo>
                  <a:cubicBezTo>
                    <a:pt x="0" y="2417"/>
                    <a:pt x="0" y="2548"/>
                    <a:pt x="96" y="2643"/>
                  </a:cubicBezTo>
                  <a:cubicBezTo>
                    <a:pt x="131" y="2679"/>
                    <a:pt x="191" y="2703"/>
                    <a:pt x="251" y="2703"/>
                  </a:cubicBezTo>
                  <a:cubicBezTo>
                    <a:pt x="310" y="2703"/>
                    <a:pt x="358" y="2667"/>
                    <a:pt x="405" y="2643"/>
                  </a:cubicBezTo>
                  <a:lnTo>
                    <a:pt x="2667" y="381"/>
                  </a:lnTo>
                  <a:cubicBezTo>
                    <a:pt x="2751" y="286"/>
                    <a:pt x="2751"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5"/>
            <p:cNvSpPr/>
            <p:nvPr/>
          </p:nvSpPr>
          <p:spPr>
            <a:xfrm>
              <a:off x="1386175" y="2762675"/>
              <a:ext cx="69075" cy="67600"/>
            </a:xfrm>
            <a:custGeom>
              <a:avLst/>
              <a:gdLst/>
              <a:ahLst/>
              <a:cxnLst/>
              <a:rect l="l" t="t" r="r" b="b"/>
              <a:pathLst>
                <a:path w="2763" h="2704" extrusionOk="0">
                  <a:moveTo>
                    <a:pt x="255" y="0"/>
                  </a:moveTo>
                  <a:cubicBezTo>
                    <a:pt x="200" y="0"/>
                    <a:pt x="143" y="24"/>
                    <a:pt x="96" y="72"/>
                  </a:cubicBezTo>
                  <a:cubicBezTo>
                    <a:pt x="0" y="155"/>
                    <a:pt x="0" y="286"/>
                    <a:pt x="96" y="381"/>
                  </a:cubicBezTo>
                  <a:lnTo>
                    <a:pt x="2358" y="2644"/>
                  </a:lnTo>
                  <a:cubicBezTo>
                    <a:pt x="2405" y="2691"/>
                    <a:pt x="2465" y="2703"/>
                    <a:pt x="2525" y="2703"/>
                  </a:cubicBezTo>
                  <a:cubicBezTo>
                    <a:pt x="2584" y="2703"/>
                    <a:pt x="2644" y="2691"/>
                    <a:pt x="2667" y="2644"/>
                  </a:cubicBezTo>
                  <a:cubicBezTo>
                    <a:pt x="2763" y="2548"/>
                    <a:pt x="2763" y="2417"/>
                    <a:pt x="2667" y="2334"/>
                  </a:cubicBezTo>
                  <a:lnTo>
                    <a:pt x="405" y="72"/>
                  </a:lnTo>
                  <a:cubicBezTo>
                    <a:pt x="364" y="24"/>
                    <a:pt x="310"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5"/>
            <p:cNvSpPr/>
            <p:nvPr/>
          </p:nvSpPr>
          <p:spPr>
            <a:xfrm>
              <a:off x="1506725" y="2706125"/>
              <a:ext cx="69075" cy="67575"/>
            </a:xfrm>
            <a:custGeom>
              <a:avLst/>
              <a:gdLst/>
              <a:ahLst/>
              <a:cxnLst/>
              <a:rect l="l" t="t" r="r" b="b"/>
              <a:pathLst>
                <a:path w="2763" h="2703" extrusionOk="0">
                  <a:moveTo>
                    <a:pt x="2517" y="0"/>
                  </a:moveTo>
                  <a:cubicBezTo>
                    <a:pt x="2462" y="0"/>
                    <a:pt x="2406" y="24"/>
                    <a:pt x="2358" y="72"/>
                  </a:cubicBezTo>
                  <a:lnTo>
                    <a:pt x="96" y="2334"/>
                  </a:lnTo>
                  <a:cubicBezTo>
                    <a:pt x="0" y="2417"/>
                    <a:pt x="0" y="2548"/>
                    <a:pt x="96" y="2643"/>
                  </a:cubicBezTo>
                  <a:cubicBezTo>
                    <a:pt x="143" y="2679"/>
                    <a:pt x="203" y="2703"/>
                    <a:pt x="262" y="2703"/>
                  </a:cubicBezTo>
                  <a:cubicBezTo>
                    <a:pt x="322" y="2703"/>
                    <a:pt x="381" y="2667"/>
                    <a:pt x="405" y="2643"/>
                  </a:cubicBezTo>
                  <a:lnTo>
                    <a:pt x="2667" y="381"/>
                  </a:lnTo>
                  <a:cubicBezTo>
                    <a:pt x="2763" y="286"/>
                    <a:pt x="2763" y="155"/>
                    <a:pt x="2667" y="72"/>
                  </a:cubicBezTo>
                  <a:cubicBezTo>
                    <a:pt x="2626" y="24"/>
                    <a:pt x="2572" y="0"/>
                    <a:pt x="2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5"/>
            <p:cNvSpPr/>
            <p:nvPr/>
          </p:nvSpPr>
          <p:spPr>
            <a:xfrm>
              <a:off x="1466250" y="2762675"/>
              <a:ext cx="69075" cy="67600"/>
            </a:xfrm>
            <a:custGeom>
              <a:avLst/>
              <a:gdLst/>
              <a:ahLst/>
              <a:cxnLst/>
              <a:rect l="l" t="t" r="r" b="b"/>
              <a:pathLst>
                <a:path w="2763" h="2704" extrusionOk="0">
                  <a:moveTo>
                    <a:pt x="250" y="0"/>
                  </a:moveTo>
                  <a:cubicBezTo>
                    <a:pt x="194" y="0"/>
                    <a:pt x="137" y="24"/>
                    <a:pt x="95" y="72"/>
                  </a:cubicBezTo>
                  <a:cubicBezTo>
                    <a:pt x="0" y="155"/>
                    <a:pt x="0" y="286"/>
                    <a:pt x="95" y="381"/>
                  </a:cubicBezTo>
                  <a:lnTo>
                    <a:pt x="2358" y="2644"/>
                  </a:lnTo>
                  <a:cubicBezTo>
                    <a:pt x="2405" y="2691"/>
                    <a:pt x="2465" y="2703"/>
                    <a:pt x="2524" y="2703"/>
                  </a:cubicBezTo>
                  <a:cubicBezTo>
                    <a:pt x="2584" y="2703"/>
                    <a:pt x="2643" y="2691"/>
                    <a:pt x="2667" y="2644"/>
                  </a:cubicBezTo>
                  <a:cubicBezTo>
                    <a:pt x="2762" y="2548"/>
                    <a:pt x="2762" y="2417"/>
                    <a:pt x="2667" y="2334"/>
                  </a:cubicBezTo>
                  <a:lnTo>
                    <a:pt x="405" y="72"/>
                  </a:lnTo>
                  <a:cubicBezTo>
                    <a:pt x="363"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5"/>
            <p:cNvSpPr/>
            <p:nvPr/>
          </p:nvSpPr>
          <p:spPr>
            <a:xfrm>
              <a:off x="1586800" y="2706125"/>
              <a:ext cx="69075" cy="67575"/>
            </a:xfrm>
            <a:custGeom>
              <a:avLst/>
              <a:gdLst/>
              <a:ahLst/>
              <a:cxnLst/>
              <a:rect l="l" t="t" r="r" b="b"/>
              <a:pathLst>
                <a:path w="2763" h="2703" extrusionOk="0">
                  <a:moveTo>
                    <a:pt x="2508" y="0"/>
                  </a:moveTo>
                  <a:cubicBezTo>
                    <a:pt x="2453" y="0"/>
                    <a:pt x="2399" y="24"/>
                    <a:pt x="2358" y="72"/>
                  </a:cubicBezTo>
                  <a:lnTo>
                    <a:pt x="95" y="2334"/>
                  </a:lnTo>
                  <a:cubicBezTo>
                    <a:pt x="0" y="2417"/>
                    <a:pt x="0" y="2548"/>
                    <a:pt x="95" y="2643"/>
                  </a:cubicBezTo>
                  <a:cubicBezTo>
                    <a:pt x="143" y="2679"/>
                    <a:pt x="203" y="2703"/>
                    <a:pt x="262" y="2703"/>
                  </a:cubicBezTo>
                  <a:cubicBezTo>
                    <a:pt x="322" y="2703"/>
                    <a:pt x="381" y="2667"/>
                    <a:pt x="405" y="2643"/>
                  </a:cubicBezTo>
                  <a:lnTo>
                    <a:pt x="2667" y="381"/>
                  </a:lnTo>
                  <a:cubicBezTo>
                    <a:pt x="2762" y="286"/>
                    <a:pt x="2762"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5"/>
            <p:cNvSpPr/>
            <p:nvPr/>
          </p:nvSpPr>
          <p:spPr>
            <a:xfrm>
              <a:off x="1546025" y="2762675"/>
              <a:ext cx="68775" cy="67600"/>
            </a:xfrm>
            <a:custGeom>
              <a:avLst/>
              <a:gdLst/>
              <a:ahLst/>
              <a:cxnLst/>
              <a:rect l="l" t="t" r="r" b="b"/>
              <a:pathLst>
                <a:path w="2751" h="2704" extrusionOk="0">
                  <a:moveTo>
                    <a:pt x="244" y="0"/>
                  </a:moveTo>
                  <a:cubicBezTo>
                    <a:pt x="188" y="0"/>
                    <a:pt x="131" y="24"/>
                    <a:pt x="83" y="72"/>
                  </a:cubicBezTo>
                  <a:cubicBezTo>
                    <a:pt x="0" y="155"/>
                    <a:pt x="0" y="286"/>
                    <a:pt x="83" y="381"/>
                  </a:cubicBezTo>
                  <a:lnTo>
                    <a:pt x="2346" y="2644"/>
                  </a:lnTo>
                  <a:cubicBezTo>
                    <a:pt x="2393" y="2691"/>
                    <a:pt x="2453" y="2703"/>
                    <a:pt x="2512" y="2703"/>
                  </a:cubicBezTo>
                  <a:cubicBezTo>
                    <a:pt x="2572" y="2703"/>
                    <a:pt x="2631" y="2691"/>
                    <a:pt x="2667" y="2644"/>
                  </a:cubicBezTo>
                  <a:cubicBezTo>
                    <a:pt x="2750" y="2548"/>
                    <a:pt x="2750" y="2417"/>
                    <a:pt x="2667" y="2334"/>
                  </a:cubicBezTo>
                  <a:lnTo>
                    <a:pt x="405" y="72"/>
                  </a:lnTo>
                  <a:cubicBezTo>
                    <a:pt x="357"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5"/>
            <p:cNvSpPr/>
            <p:nvPr/>
          </p:nvSpPr>
          <p:spPr>
            <a:xfrm>
              <a:off x="1666575" y="2706125"/>
              <a:ext cx="68775" cy="67575"/>
            </a:xfrm>
            <a:custGeom>
              <a:avLst/>
              <a:gdLst/>
              <a:ahLst/>
              <a:cxnLst/>
              <a:rect l="l" t="t" r="r" b="b"/>
              <a:pathLst>
                <a:path w="2751" h="2703" extrusionOk="0">
                  <a:moveTo>
                    <a:pt x="2506" y="0"/>
                  </a:moveTo>
                  <a:cubicBezTo>
                    <a:pt x="2450" y="0"/>
                    <a:pt x="2393" y="24"/>
                    <a:pt x="2346" y="72"/>
                  </a:cubicBezTo>
                  <a:lnTo>
                    <a:pt x="83" y="2334"/>
                  </a:lnTo>
                  <a:cubicBezTo>
                    <a:pt x="0" y="2417"/>
                    <a:pt x="0" y="2548"/>
                    <a:pt x="83" y="2643"/>
                  </a:cubicBezTo>
                  <a:cubicBezTo>
                    <a:pt x="131" y="2679"/>
                    <a:pt x="191" y="2703"/>
                    <a:pt x="250" y="2703"/>
                  </a:cubicBezTo>
                  <a:cubicBezTo>
                    <a:pt x="310" y="2703"/>
                    <a:pt x="369" y="2667"/>
                    <a:pt x="405" y="2643"/>
                  </a:cubicBezTo>
                  <a:lnTo>
                    <a:pt x="2667" y="381"/>
                  </a:lnTo>
                  <a:cubicBezTo>
                    <a:pt x="2750" y="286"/>
                    <a:pt x="2750" y="155"/>
                    <a:pt x="2667" y="72"/>
                  </a:cubicBezTo>
                  <a:cubicBezTo>
                    <a:pt x="2619" y="24"/>
                    <a:pt x="2563"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5"/>
            <p:cNvSpPr/>
            <p:nvPr/>
          </p:nvSpPr>
          <p:spPr>
            <a:xfrm>
              <a:off x="1625775" y="2762675"/>
              <a:ext cx="69100" cy="67600"/>
            </a:xfrm>
            <a:custGeom>
              <a:avLst/>
              <a:gdLst/>
              <a:ahLst/>
              <a:cxnLst/>
              <a:rect l="l" t="t" r="r" b="b"/>
              <a:pathLst>
                <a:path w="2764" h="2704" extrusionOk="0">
                  <a:moveTo>
                    <a:pt x="255" y="0"/>
                  </a:moveTo>
                  <a:cubicBezTo>
                    <a:pt x="200" y="0"/>
                    <a:pt x="144" y="24"/>
                    <a:pt x="96" y="72"/>
                  </a:cubicBezTo>
                  <a:cubicBezTo>
                    <a:pt x="1" y="155"/>
                    <a:pt x="1" y="286"/>
                    <a:pt x="96" y="381"/>
                  </a:cubicBezTo>
                  <a:lnTo>
                    <a:pt x="2358" y="2644"/>
                  </a:lnTo>
                  <a:cubicBezTo>
                    <a:pt x="2406" y="2691"/>
                    <a:pt x="2466" y="2703"/>
                    <a:pt x="2525" y="2703"/>
                  </a:cubicBezTo>
                  <a:cubicBezTo>
                    <a:pt x="2585" y="2703"/>
                    <a:pt x="2644" y="2691"/>
                    <a:pt x="2668" y="2644"/>
                  </a:cubicBezTo>
                  <a:cubicBezTo>
                    <a:pt x="2763" y="2548"/>
                    <a:pt x="2763" y="2417"/>
                    <a:pt x="2668" y="2334"/>
                  </a:cubicBezTo>
                  <a:lnTo>
                    <a:pt x="406" y="72"/>
                  </a:lnTo>
                  <a:cubicBezTo>
                    <a:pt x="364" y="24"/>
                    <a:pt x="311"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5"/>
            <p:cNvSpPr/>
            <p:nvPr/>
          </p:nvSpPr>
          <p:spPr>
            <a:xfrm>
              <a:off x="1746625" y="2706125"/>
              <a:ext cx="68800" cy="67575"/>
            </a:xfrm>
            <a:custGeom>
              <a:avLst/>
              <a:gdLst/>
              <a:ahLst/>
              <a:cxnLst/>
              <a:rect l="l" t="t" r="r" b="b"/>
              <a:pathLst>
                <a:path w="2752" h="2703" extrusionOk="0">
                  <a:moveTo>
                    <a:pt x="2506" y="0"/>
                  </a:moveTo>
                  <a:cubicBezTo>
                    <a:pt x="2451" y="0"/>
                    <a:pt x="2394" y="24"/>
                    <a:pt x="2346" y="72"/>
                  </a:cubicBezTo>
                  <a:lnTo>
                    <a:pt x="84" y="2334"/>
                  </a:lnTo>
                  <a:cubicBezTo>
                    <a:pt x="1" y="2417"/>
                    <a:pt x="1" y="2548"/>
                    <a:pt x="84" y="2643"/>
                  </a:cubicBezTo>
                  <a:cubicBezTo>
                    <a:pt x="132" y="2679"/>
                    <a:pt x="191" y="2703"/>
                    <a:pt x="251" y="2703"/>
                  </a:cubicBezTo>
                  <a:cubicBezTo>
                    <a:pt x="310" y="2703"/>
                    <a:pt x="370"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5"/>
            <p:cNvSpPr/>
            <p:nvPr/>
          </p:nvSpPr>
          <p:spPr>
            <a:xfrm>
              <a:off x="1705550" y="2762300"/>
              <a:ext cx="68800" cy="67975"/>
            </a:xfrm>
            <a:custGeom>
              <a:avLst/>
              <a:gdLst/>
              <a:ahLst/>
              <a:cxnLst/>
              <a:rect l="l" t="t" r="r" b="b"/>
              <a:pathLst>
                <a:path w="2752" h="2719" extrusionOk="0">
                  <a:moveTo>
                    <a:pt x="246" y="0"/>
                  </a:moveTo>
                  <a:cubicBezTo>
                    <a:pt x="191" y="0"/>
                    <a:pt x="138" y="21"/>
                    <a:pt x="96" y="63"/>
                  </a:cubicBezTo>
                  <a:cubicBezTo>
                    <a:pt x="1" y="158"/>
                    <a:pt x="1" y="289"/>
                    <a:pt x="96" y="384"/>
                  </a:cubicBezTo>
                  <a:lnTo>
                    <a:pt x="2358" y="2659"/>
                  </a:lnTo>
                  <a:cubicBezTo>
                    <a:pt x="2394" y="2706"/>
                    <a:pt x="2454" y="2718"/>
                    <a:pt x="2513" y="2718"/>
                  </a:cubicBezTo>
                  <a:cubicBezTo>
                    <a:pt x="2573" y="2718"/>
                    <a:pt x="2632" y="2706"/>
                    <a:pt x="2668" y="2647"/>
                  </a:cubicBezTo>
                  <a:cubicBezTo>
                    <a:pt x="2751" y="2551"/>
                    <a:pt x="2751" y="2420"/>
                    <a:pt x="2668" y="2325"/>
                  </a:cubicBezTo>
                  <a:lnTo>
                    <a:pt x="406" y="63"/>
                  </a:lnTo>
                  <a:cubicBezTo>
                    <a:pt x="358" y="21"/>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5"/>
            <p:cNvSpPr/>
            <p:nvPr/>
          </p:nvSpPr>
          <p:spPr>
            <a:xfrm>
              <a:off x="1826400"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4" y="2679"/>
                    <a:pt x="203" y="2703"/>
                    <a:pt x="263" y="2703"/>
                  </a:cubicBezTo>
                  <a:cubicBezTo>
                    <a:pt x="298" y="2703"/>
                    <a:pt x="358" y="2667"/>
                    <a:pt x="406" y="2643"/>
                  </a:cubicBezTo>
                  <a:lnTo>
                    <a:pt x="2668" y="381"/>
                  </a:lnTo>
                  <a:cubicBezTo>
                    <a:pt x="2763" y="286"/>
                    <a:pt x="2763" y="155"/>
                    <a:pt x="2668" y="72"/>
                  </a:cubicBezTo>
                  <a:cubicBezTo>
                    <a:pt x="2626" y="24"/>
                    <a:pt x="2570"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5"/>
            <p:cNvSpPr/>
            <p:nvPr/>
          </p:nvSpPr>
          <p:spPr>
            <a:xfrm>
              <a:off x="1785625" y="2762675"/>
              <a:ext cx="68775" cy="67600"/>
            </a:xfrm>
            <a:custGeom>
              <a:avLst/>
              <a:gdLst/>
              <a:ahLst/>
              <a:cxnLst/>
              <a:rect l="l" t="t" r="r" b="b"/>
              <a:pathLst>
                <a:path w="2751" h="2704" extrusionOk="0">
                  <a:moveTo>
                    <a:pt x="245" y="0"/>
                  </a:moveTo>
                  <a:cubicBezTo>
                    <a:pt x="188" y="0"/>
                    <a:pt x="132" y="24"/>
                    <a:pt x="84" y="72"/>
                  </a:cubicBezTo>
                  <a:cubicBezTo>
                    <a:pt x="1" y="155"/>
                    <a:pt x="1" y="286"/>
                    <a:pt x="84" y="381"/>
                  </a:cubicBezTo>
                  <a:lnTo>
                    <a:pt x="2346" y="2644"/>
                  </a:lnTo>
                  <a:cubicBezTo>
                    <a:pt x="2394" y="2691"/>
                    <a:pt x="2453" y="2703"/>
                    <a:pt x="2513" y="2703"/>
                  </a:cubicBezTo>
                  <a:cubicBezTo>
                    <a:pt x="2572" y="2703"/>
                    <a:pt x="2632" y="2691"/>
                    <a:pt x="2668" y="2644"/>
                  </a:cubicBezTo>
                  <a:cubicBezTo>
                    <a:pt x="2751" y="2548"/>
                    <a:pt x="2751" y="2417"/>
                    <a:pt x="2668" y="2334"/>
                  </a:cubicBezTo>
                  <a:lnTo>
                    <a:pt x="405" y="72"/>
                  </a:lnTo>
                  <a:cubicBezTo>
                    <a:pt x="358" y="24"/>
                    <a:pt x="30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5"/>
            <p:cNvSpPr/>
            <p:nvPr/>
          </p:nvSpPr>
          <p:spPr>
            <a:xfrm>
              <a:off x="1906175" y="2706125"/>
              <a:ext cx="68775" cy="67575"/>
            </a:xfrm>
            <a:custGeom>
              <a:avLst/>
              <a:gdLst/>
              <a:ahLst/>
              <a:cxnLst/>
              <a:rect l="l" t="t" r="r" b="b"/>
              <a:pathLst>
                <a:path w="2751" h="2703" extrusionOk="0">
                  <a:moveTo>
                    <a:pt x="2507"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405" y="2643"/>
                  </a:cubicBezTo>
                  <a:lnTo>
                    <a:pt x="2668" y="381"/>
                  </a:lnTo>
                  <a:cubicBezTo>
                    <a:pt x="2751" y="286"/>
                    <a:pt x="2751" y="155"/>
                    <a:pt x="2668"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5"/>
            <p:cNvSpPr/>
            <p:nvPr/>
          </p:nvSpPr>
          <p:spPr>
            <a:xfrm>
              <a:off x="1865700" y="2762675"/>
              <a:ext cx="68775" cy="67600"/>
            </a:xfrm>
            <a:custGeom>
              <a:avLst/>
              <a:gdLst/>
              <a:ahLst/>
              <a:cxnLst/>
              <a:rect l="l" t="t" r="r" b="b"/>
              <a:pathLst>
                <a:path w="2751" h="2704" extrusionOk="0">
                  <a:moveTo>
                    <a:pt x="243" y="0"/>
                  </a:moveTo>
                  <a:cubicBezTo>
                    <a:pt x="188" y="0"/>
                    <a:pt x="131" y="24"/>
                    <a:pt x="84" y="72"/>
                  </a:cubicBezTo>
                  <a:cubicBezTo>
                    <a:pt x="0" y="155"/>
                    <a:pt x="0" y="286"/>
                    <a:pt x="84" y="381"/>
                  </a:cubicBezTo>
                  <a:lnTo>
                    <a:pt x="2346" y="2644"/>
                  </a:lnTo>
                  <a:cubicBezTo>
                    <a:pt x="2394" y="2691"/>
                    <a:pt x="2453" y="2703"/>
                    <a:pt x="2513" y="2703"/>
                  </a:cubicBezTo>
                  <a:cubicBezTo>
                    <a:pt x="2560" y="2703"/>
                    <a:pt x="2620" y="2691"/>
                    <a:pt x="2655" y="2644"/>
                  </a:cubicBezTo>
                  <a:cubicBezTo>
                    <a:pt x="2751" y="2548"/>
                    <a:pt x="2751" y="2417"/>
                    <a:pt x="2655" y="2334"/>
                  </a:cubicBezTo>
                  <a:lnTo>
                    <a:pt x="393"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5"/>
            <p:cNvSpPr/>
            <p:nvPr/>
          </p:nvSpPr>
          <p:spPr>
            <a:xfrm>
              <a:off x="1985950" y="2706125"/>
              <a:ext cx="69075" cy="67575"/>
            </a:xfrm>
            <a:custGeom>
              <a:avLst/>
              <a:gdLst/>
              <a:ahLst/>
              <a:cxnLst/>
              <a:rect l="l" t="t" r="r" b="b"/>
              <a:pathLst>
                <a:path w="2763" h="2703" extrusionOk="0">
                  <a:moveTo>
                    <a:pt x="2517" y="0"/>
                  </a:moveTo>
                  <a:cubicBezTo>
                    <a:pt x="2462" y="0"/>
                    <a:pt x="2406" y="24"/>
                    <a:pt x="2358" y="72"/>
                  </a:cubicBezTo>
                  <a:lnTo>
                    <a:pt x="96" y="2334"/>
                  </a:lnTo>
                  <a:cubicBezTo>
                    <a:pt x="1" y="2417"/>
                    <a:pt x="1" y="2548"/>
                    <a:pt x="96" y="2643"/>
                  </a:cubicBezTo>
                  <a:cubicBezTo>
                    <a:pt x="143" y="2679"/>
                    <a:pt x="203" y="2703"/>
                    <a:pt x="262" y="2703"/>
                  </a:cubicBezTo>
                  <a:cubicBezTo>
                    <a:pt x="310" y="2703"/>
                    <a:pt x="370" y="2667"/>
                    <a:pt x="405" y="2643"/>
                  </a:cubicBezTo>
                  <a:lnTo>
                    <a:pt x="2668" y="381"/>
                  </a:lnTo>
                  <a:cubicBezTo>
                    <a:pt x="2763" y="286"/>
                    <a:pt x="2763" y="155"/>
                    <a:pt x="2668" y="72"/>
                  </a:cubicBezTo>
                  <a:cubicBezTo>
                    <a:pt x="2626" y="24"/>
                    <a:pt x="2572" y="0"/>
                    <a:pt x="2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5"/>
            <p:cNvSpPr/>
            <p:nvPr/>
          </p:nvSpPr>
          <p:spPr>
            <a:xfrm>
              <a:off x="1945175" y="2762675"/>
              <a:ext cx="68775" cy="67600"/>
            </a:xfrm>
            <a:custGeom>
              <a:avLst/>
              <a:gdLst/>
              <a:ahLst/>
              <a:cxnLst/>
              <a:rect l="l" t="t" r="r" b="b"/>
              <a:pathLst>
                <a:path w="2751" h="2704" extrusionOk="0">
                  <a:moveTo>
                    <a:pt x="246" y="0"/>
                  </a:moveTo>
                  <a:cubicBezTo>
                    <a:pt x="191" y="0"/>
                    <a:pt x="137" y="24"/>
                    <a:pt x="96" y="72"/>
                  </a:cubicBezTo>
                  <a:cubicBezTo>
                    <a:pt x="0" y="155"/>
                    <a:pt x="0" y="286"/>
                    <a:pt x="96" y="381"/>
                  </a:cubicBezTo>
                  <a:lnTo>
                    <a:pt x="2358" y="2644"/>
                  </a:lnTo>
                  <a:cubicBezTo>
                    <a:pt x="2394" y="2691"/>
                    <a:pt x="2453" y="2703"/>
                    <a:pt x="2513" y="2703"/>
                  </a:cubicBezTo>
                  <a:cubicBezTo>
                    <a:pt x="2572" y="2703"/>
                    <a:pt x="2632" y="2691"/>
                    <a:pt x="2667" y="2644"/>
                  </a:cubicBezTo>
                  <a:cubicBezTo>
                    <a:pt x="2751" y="2548"/>
                    <a:pt x="2751" y="2417"/>
                    <a:pt x="2667"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5"/>
            <p:cNvSpPr/>
            <p:nvPr/>
          </p:nvSpPr>
          <p:spPr>
            <a:xfrm>
              <a:off x="2065725" y="2706125"/>
              <a:ext cx="68775" cy="67575"/>
            </a:xfrm>
            <a:custGeom>
              <a:avLst/>
              <a:gdLst/>
              <a:ahLst/>
              <a:cxnLst/>
              <a:rect l="l" t="t" r="r" b="b"/>
              <a:pathLst>
                <a:path w="2751" h="2703" extrusionOk="0">
                  <a:moveTo>
                    <a:pt x="2507" y="0"/>
                  </a:moveTo>
                  <a:cubicBezTo>
                    <a:pt x="2450" y="0"/>
                    <a:pt x="2394" y="24"/>
                    <a:pt x="2346" y="72"/>
                  </a:cubicBezTo>
                  <a:lnTo>
                    <a:pt x="84" y="2334"/>
                  </a:lnTo>
                  <a:cubicBezTo>
                    <a:pt x="0" y="2417"/>
                    <a:pt x="0" y="2548"/>
                    <a:pt x="84" y="2643"/>
                  </a:cubicBezTo>
                  <a:cubicBezTo>
                    <a:pt x="131" y="2679"/>
                    <a:pt x="191" y="2703"/>
                    <a:pt x="250" y="2703"/>
                  </a:cubicBezTo>
                  <a:cubicBezTo>
                    <a:pt x="310" y="2703"/>
                    <a:pt x="369" y="2667"/>
                    <a:pt x="417" y="2631"/>
                  </a:cubicBezTo>
                  <a:lnTo>
                    <a:pt x="2667" y="381"/>
                  </a:lnTo>
                  <a:cubicBezTo>
                    <a:pt x="2751" y="286"/>
                    <a:pt x="2751" y="155"/>
                    <a:pt x="2667"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5"/>
            <p:cNvSpPr/>
            <p:nvPr/>
          </p:nvSpPr>
          <p:spPr>
            <a:xfrm>
              <a:off x="2025250" y="2762675"/>
              <a:ext cx="68775" cy="67600"/>
            </a:xfrm>
            <a:custGeom>
              <a:avLst/>
              <a:gdLst/>
              <a:ahLst/>
              <a:cxnLst/>
              <a:rect l="l" t="t" r="r" b="b"/>
              <a:pathLst>
                <a:path w="2751" h="2704" extrusionOk="0">
                  <a:moveTo>
                    <a:pt x="244" y="0"/>
                  </a:moveTo>
                  <a:cubicBezTo>
                    <a:pt x="188" y="0"/>
                    <a:pt x="131" y="24"/>
                    <a:pt x="83" y="72"/>
                  </a:cubicBezTo>
                  <a:cubicBezTo>
                    <a:pt x="0" y="155"/>
                    <a:pt x="0" y="286"/>
                    <a:pt x="83" y="381"/>
                  </a:cubicBezTo>
                  <a:lnTo>
                    <a:pt x="2346" y="2644"/>
                  </a:lnTo>
                  <a:cubicBezTo>
                    <a:pt x="2393" y="2691"/>
                    <a:pt x="2453" y="2703"/>
                    <a:pt x="2512" y="2703"/>
                  </a:cubicBezTo>
                  <a:cubicBezTo>
                    <a:pt x="2560" y="2703"/>
                    <a:pt x="2620" y="2691"/>
                    <a:pt x="2667" y="2644"/>
                  </a:cubicBezTo>
                  <a:cubicBezTo>
                    <a:pt x="2750" y="2548"/>
                    <a:pt x="2750" y="2417"/>
                    <a:pt x="2667" y="2334"/>
                  </a:cubicBezTo>
                  <a:lnTo>
                    <a:pt x="405" y="72"/>
                  </a:lnTo>
                  <a:cubicBezTo>
                    <a:pt x="357"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5"/>
            <p:cNvSpPr/>
            <p:nvPr/>
          </p:nvSpPr>
          <p:spPr>
            <a:xfrm>
              <a:off x="2145800" y="2706125"/>
              <a:ext cx="68775" cy="67575"/>
            </a:xfrm>
            <a:custGeom>
              <a:avLst/>
              <a:gdLst/>
              <a:ahLst/>
              <a:cxnLst/>
              <a:rect l="l" t="t" r="r" b="b"/>
              <a:pathLst>
                <a:path w="2751" h="2703" extrusionOk="0">
                  <a:moveTo>
                    <a:pt x="2506" y="0"/>
                  </a:moveTo>
                  <a:cubicBezTo>
                    <a:pt x="2450" y="0"/>
                    <a:pt x="2393" y="24"/>
                    <a:pt x="2346" y="72"/>
                  </a:cubicBezTo>
                  <a:lnTo>
                    <a:pt x="84" y="2334"/>
                  </a:lnTo>
                  <a:cubicBezTo>
                    <a:pt x="0" y="2417"/>
                    <a:pt x="0" y="2548"/>
                    <a:pt x="84" y="2643"/>
                  </a:cubicBezTo>
                  <a:cubicBezTo>
                    <a:pt x="131" y="2679"/>
                    <a:pt x="191" y="2703"/>
                    <a:pt x="250" y="2703"/>
                  </a:cubicBezTo>
                  <a:cubicBezTo>
                    <a:pt x="310" y="2703"/>
                    <a:pt x="357" y="2667"/>
                    <a:pt x="405" y="2643"/>
                  </a:cubicBezTo>
                  <a:lnTo>
                    <a:pt x="2667" y="381"/>
                  </a:lnTo>
                  <a:cubicBezTo>
                    <a:pt x="2751" y="286"/>
                    <a:pt x="2751" y="155"/>
                    <a:pt x="2667" y="72"/>
                  </a:cubicBezTo>
                  <a:cubicBezTo>
                    <a:pt x="2620" y="24"/>
                    <a:pt x="2563"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5"/>
            <p:cNvSpPr/>
            <p:nvPr/>
          </p:nvSpPr>
          <p:spPr>
            <a:xfrm>
              <a:off x="2104725" y="2762675"/>
              <a:ext cx="69075" cy="67600"/>
            </a:xfrm>
            <a:custGeom>
              <a:avLst/>
              <a:gdLst/>
              <a:ahLst/>
              <a:cxnLst/>
              <a:rect l="l" t="t" r="r" b="b"/>
              <a:pathLst>
                <a:path w="2763" h="2704" extrusionOk="0">
                  <a:moveTo>
                    <a:pt x="250" y="0"/>
                  </a:moveTo>
                  <a:cubicBezTo>
                    <a:pt x="194" y="0"/>
                    <a:pt x="137" y="24"/>
                    <a:pt x="95" y="72"/>
                  </a:cubicBezTo>
                  <a:cubicBezTo>
                    <a:pt x="0" y="155"/>
                    <a:pt x="0" y="286"/>
                    <a:pt x="95" y="381"/>
                  </a:cubicBezTo>
                  <a:lnTo>
                    <a:pt x="2358" y="2644"/>
                  </a:lnTo>
                  <a:cubicBezTo>
                    <a:pt x="2405" y="2691"/>
                    <a:pt x="2465" y="2703"/>
                    <a:pt x="2524" y="2703"/>
                  </a:cubicBezTo>
                  <a:cubicBezTo>
                    <a:pt x="2584" y="2703"/>
                    <a:pt x="2643" y="2691"/>
                    <a:pt x="2667" y="2644"/>
                  </a:cubicBezTo>
                  <a:cubicBezTo>
                    <a:pt x="2762" y="2548"/>
                    <a:pt x="2762" y="2417"/>
                    <a:pt x="2667" y="2334"/>
                  </a:cubicBezTo>
                  <a:lnTo>
                    <a:pt x="405" y="72"/>
                  </a:lnTo>
                  <a:cubicBezTo>
                    <a:pt x="363"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5"/>
            <p:cNvSpPr/>
            <p:nvPr/>
          </p:nvSpPr>
          <p:spPr>
            <a:xfrm>
              <a:off x="2225275" y="2706125"/>
              <a:ext cx="69075" cy="67575"/>
            </a:xfrm>
            <a:custGeom>
              <a:avLst/>
              <a:gdLst/>
              <a:ahLst/>
              <a:cxnLst/>
              <a:rect l="l" t="t" r="r" b="b"/>
              <a:pathLst>
                <a:path w="2763" h="2703" extrusionOk="0">
                  <a:moveTo>
                    <a:pt x="2512" y="0"/>
                  </a:moveTo>
                  <a:cubicBezTo>
                    <a:pt x="2456" y="0"/>
                    <a:pt x="2399" y="24"/>
                    <a:pt x="2358" y="72"/>
                  </a:cubicBezTo>
                  <a:lnTo>
                    <a:pt x="95" y="2334"/>
                  </a:lnTo>
                  <a:cubicBezTo>
                    <a:pt x="0" y="2417"/>
                    <a:pt x="0" y="2548"/>
                    <a:pt x="95" y="2643"/>
                  </a:cubicBezTo>
                  <a:cubicBezTo>
                    <a:pt x="143" y="2679"/>
                    <a:pt x="203" y="2703"/>
                    <a:pt x="250" y="2703"/>
                  </a:cubicBezTo>
                  <a:cubicBezTo>
                    <a:pt x="322" y="2703"/>
                    <a:pt x="381" y="2667"/>
                    <a:pt x="405" y="2643"/>
                  </a:cubicBezTo>
                  <a:lnTo>
                    <a:pt x="2667" y="381"/>
                  </a:lnTo>
                  <a:cubicBezTo>
                    <a:pt x="2762" y="286"/>
                    <a:pt x="2762" y="155"/>
                    <a:pt x="2667" y="72"/>
                  </a:cubicBezTo>
                  <a:cubicBezTo>
                    <a:pt x="2625" y="24"/>
                    <a:pt x="2569"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5"/>
            <p:cNvSpPr/>
            <p:nvPr/>
          </p:nvSpPr>
          <p:spPr>
            <a:xfrm>
              <a:off x="2184775" y="2762675"/>
              <a:ext cx="68800" cy="67600"/>
            </a:xfrm>
            <a:custGeom>
              <a:avLst/>
              <a:gdLst/>
              <a:ahLst/>
              <a:cxnLst/>
              <a:rect l="l" t="t" r="r" b="b"/>
              <a:pathLst>
                <a:path w="2752" h="2704" extrusionOk="0">
                  <a:moveTo>
                    <a:pt x="245" y="0"/>
                  </a:moveTo>
                  <a:cubicBezTo>
                    <a:pt x="188" y="0"/>
                    <a:pt x="132" y="24"/>
                    <a:pt x="84" y="72"/>
                  </a:cubicBezTo>
                  <a:cubicBezTo>
                    <a:pt x="1" y="155"/>
                    <a:pt x="1" y="286"/>
                    <a:pt x="84" y="381"/>
                  </a:cubicBezTo>
                  <a:lnTo>
                    <a:pt x="2358" y="2644"/>
                  </a:lnTo>
                  <a:cubicBezTo>
                    <a:pt x="2394" y="2691"/>
                    <a:pt x="2454" y="2703"/>
                    <a:pt x="2513" y="2703"/>
                  </a:cubicBezTo>
                  <a:cubicBezTo>
                    <a:pt x="2573" y="2703"/>
                    <a:pt x="2620" y="2691"/>
                    <a:pt x="2668" y="2644"/>
                  </a:cubicBezTo>
                  <a:cubicBezTo>
                    <a:pt x="2751" y="2548"/>
                    <a:pt x="2751" y="2417"/>
                    <a:pt x="2668" y="2334"/>
                  </a:cubicBezTo>
                  <a:lnTo>
                    <a:pt x="406" y="72"/>
                  </a:lnTo>
                  <a:cubicBezTo>
                    <a:pt x="358" y="24"/>
                    <a:pt x="302"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5"/>
            <p:cNvSpPr/>
            <p:nvPr/>
          </p:nvSpPr>
          <p:spPr>
            <a:xfrm>
              <a:off x="2305325" y="2706125"/>
              <a:ext cx="68800" cy="67575"/>
            </a:xfrm>
            <a:custGeom>
              <a:avLst/>
              <a:gdLst/>
              <a:ahLst/>
              <a:cxnLst/>
              <a:rect l="l" t="t" r="r" b="b"/>
              <a:pathLst>
                <a:path w="2752" h="2703" extrusionOk="0">
                  <a:moveTo>
                    <a:pt x="2509" y="0"/>
                  </a:moveTo>
                  <a:cubicBezTo>
                    <a:pt x="2454" y="0"/>
                    <a:pt x="2400" y="24"/>
                    <a:pt x="2358" y="72"/>
                  </a:cubicBezTo>
                  <a:lnTo>
                    <a:pt x="84" y="2334"/>
                  </a:lnTo>
                  <a:cubicBezTo>
                    <a:pt x="1" y="2417"/>
                    <a:pt x="1" y="2548"/>
                    <a:pt x="84" y="2643"/>
                  </a:cubicBezTo>
                  <a:cubicBezTo>
                    <a:pt x="132" y="2679"/>
                    <a:pt x="191" y="2703"/>
                    <a:pt x="251" y="2703"/>
                  </a:cubicBezTo>
                  <a:cubicBezTo>
                    <a:pt x="310" y="2703"/>
                    <a:pt x="358" y="2667"/>
                    <a:pt x="406" y="2643"/>
                  </a:cubicBezTo>
                  <a:lnTo>
                    <a:pt x="2668" y="381"/>
                  </a:lnTo>
                  <a:cubicBezTo>
                    <a:pt x="2751" y="286"/>
                    <a:pt x="2751" y="155"/>
                    <a:pt x="2668" y="72"/>
                  </a:cubicBezTo>
                  <a:cubicBezTo>
                    <a:pt x="2620" y="24"/>
                    <a:pt x="2564" y="0"/>
                    <a:pt x="2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5"/>
            <p:cNvSpPr/>
            <p:nvPr/>
          </p:nvSpPr>
          <p:spPr>
            <a:xfrm>
              <a:off x="2264250" y="2762675"/>
              <a:ext cx="69100" cy="67600"/>
            </a:xfrm>
            <a:custGeom>
              <a:avLst/>
              <a:gdLst/>
              <a:ahLst/>
              <a:cxnLst/>
              <a:rect l="l" t="t" r="r" b="b"/>
              <a:pathLst>
                <a:path w="2764" h="2704" extrusionOk="0">
                  <a:moveTo>
                    <a:pt x="251" y="0"/>
                  </a:moveTo>
                  <a:cubicBezTo>
                    <a:pt x="194" y="0"/>
                    <a:pt x="138" y="24"/>
                    <a:pt x="96" y="72"/>
                  </a:cubicBezTo>
                  <a:cubicBezTo>
                    <a:pt x="1" y="155"/>
                    <a:pt x="1" y="286"/>
                    <a:pt x="96" y="381"/>
                  </a:cubicBezTo>
                  <a:lnTo>
                    <a:pt x="2358" y="2644"/>
                  </a:lnTo>
                  <a:cubicBezTo>
                    <a:pt x="2406" y="2691"/>
                    <a:pt x="2465" y="2703"/>
                    <a:pt x="2525" y="2703"/>
                  </a:cubicBezTo>
                  <a:cubicBezTo>
                    <a:pt x="2585" y="2703"/>
                    <a:pt x="2644" y="2691"/>
                    <a:pt x="2668" y="2644"/>
                  </a:cubicBezTo>
                  <a:cubicBezTo>
                    <a:pt x="2763" y="2548"/>
                    <a:pt x="2763" y="2417"/>
                    <a:pt x="2668" y="2334"/>
                  </a:cubicBezTo>
                  <a:lnTo>
                    <a:pt x="406"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5"/>
            <p:cNvSpPr/>
            <p:nvPr/>
          </p:nvSpPr>
          <p:spPr>
            <a:xfrm>
              <a:off x="2385100" y="2706125"/>
              <a:ext cx="68800" cy="67575"/>
            </a:xfrm>
            <a:custGeom>
              <a:avLst/>
              <a:gdLst/>
              <a:ahLst/>
              <a:cxnLst/>
              <a:rect l="l" t="t" r="r" b="b"/>
              <a:pathLst>
                <a:path w="2752" h="2703" extrusionOk="0">
                  <a:moveTo>
                    <a:pt x="2506"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5"/>
            <p:cNvSpPr/>
            <p:nvPr/>
          </p:nvSpPr>
          <p:spPr>
            <a:xfrm>
              <a:off x="2344325" y="2762675"/>
              <a:ext cx="69075" cy="67600"/>
            </a:xfrm>
            <a:custGeom>
              <a:avLst/>
              <a:gdLst/>
              <a:ahLst/>
              <a:cxnLst/>
              <a:rect l="l" t="t" r="r" b="b"/>
              <a:pathLst>
                <a:path w="2763" h="2704" extrusionOk="0">
                  <a:moveTo>
                    <a:pt x="246" y="0"/>
                  </a:moveTo>
                  <a:cubicBezTo>
                    <a:pt x="191" y="0"/>
                    <a:pt x="138" y="24"/>
                    <a:pt x="96" y="72"/>
                  </a:cubicBezTo>
                  <a:cubicBezTo>
                    <a:pt x="1" y="155"/>
                    <a:pt x="1" y="286"/>
                    <a:pt x="96" y="381"/>
                  </a:cubicBezTo>
                  <a:lnTo>
                    <a:pt x="2358" y="2644"/>
                  </a:lnTo>
                  <a:cubicBezTo>
                    <a:pt x="2406" y="2691"/>
                    <a:pt x="2465" y="2703"/>
                    <a:pt x="2525" y="2703"/>
                  </a:cubicBezTo>
                  <a:cubicBezTo>
                    <a:pt x="2584" y="2703"/>
                    <a:pt x="2632" y="2691"/>
                    <a:pt x="2668" y="2644"/>
                  </a:cubicBezTo>
                  <a:cubicBezTo>
                    <a:pt x="2763" y="2548"/>
                    <a:pt x="2763" y="2417"/>
                    <a:pt x="2668"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5"/>
            <p:cNvSpPr/>
            <p:nvPr/>
          </p:nvSpPr>
          <p:spPr>
            <a:xfrm>
              <a:off x="2464875"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4" y="2679"/>
                    <a:pt x="203" y="2703"/>
                    <a:pt x="263" y="2703"/>
                  </a:cubicBezTo>
                  <a:cubicBezTo>
                    <a:pt x="322" y="2703"/>
                    <a:pt x="382" y="2667"/>
                    <a:pt x="405" y="2643"/>
                  </a:cubicBezTo>
                  <a:lnTo>
                    <a:pt x="2668" y="381"/>
                  </a:lnTo>
                  <a:cubicBezTo>
                    <a:pt x="2763" y="286"/>
                    <a:pt x="2763" y="155"/>
                    <a:pt x="2668"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5"/>
            <p:cNvSpPr/>
            <p:nvPr/>
          </p:nvSpPr>
          <p:spPr>
            <a:xfrm>
              <a:off x="2424100" y="2762675"/>
              <a:ext cx="68775" cy="67600"/>
            </a:xfrm>
            <a:custGeom>
              <a:avLst/>
              <a:gdLst/>
              <a:ahLst/>
              <a:cxnLst/>
              <a:rect l="l" t="t" r="r" b="b"/>
              <a:pathLst>
                <a:path w="2751" h="2704" extrusionOk="0">
                  <a:moveTo>
                    <a:pt x="243" y="0"/>
                  </a:moveTo>
                  <a:cubicBezTo>
                    <a:pt x="188" y="0"/>
                    <a:pt x="131" y="24"/>
                    <a:pt x="84" y="72"/>
                  </a:cubicBezTo>
                  <a:cubicBezTo>
                    <a:pt x="1" y="155"/>
                    <a:pt x="1" y="286"/>
                    <a:pt x="84" y="381"/>
                  </a:cubicBezTo>
                  <a:lnTo>
                    <a:pt x="2346" y="2644"/>
                  </a:lnTo>
                  <a:cubicBezTo>
                    <a:pt x="2394" y="2691"/>
                    <a:pt x="2453" y="2703"/>
                    <a:pt x="2513" y="2703"/>
                  </a:cubicBezTo>
                  <a:cubicBezTo>
                    <a:pt x="2572" y="2703"/>
                    <a:pt x="2632" y="2691"/>
                    <a:pt x="2668" y="2644"/>
                  </a:cubicBezTo>
                  <a:cubicBezTo>
                    <a:pt x="2751" y="2548"/>
                    <a:pt x="2751" y="2417"/>
                    <a:pt x="2668" y="2334"/>
                  </a:cubicBezTo>
                  <a:lnTo>
                    <a:pt x="393"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5"/>
            <p:cNvSpPr/>
            <p:nvPr/>
          </p:nvSpPr>
          <p:spPr>
            <a:xfrm>
              <a:off x="2544650" y="2706125"/>
              <a:ext cx="68775" cy="67575"/>
            </a:xfrm>
            <a:custGeom>
              <a:avLst/>
              <a:gdLst/>
              <a:ahLst/>
              <a:cxnLst/>
              <a:rect l="l" t="t" r="r" b="b"/>
              <a:pathLst>
                <a:path w="2751" h="2703" extrusionOk="0">
                  <a:moveTo>
                    <a:pt x="2507"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405" y="2643"/>
                  </a:cubicBezTo>
                  <a:lnTo>
                    <a:pt x="2668" y="381"/>
                  </a:lnTo>
                  <a:cubicBezTo>
                    <a:pt x="2751" y="286"/>
                    <a:pt x="2751" y="155"/>
                    <a:pt x="2668"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5"/>
            <p:cNvSpPr/>
            <p:nvPr/>
          </p:nvSpPr>
          <p:spPr>
            <a:xfrm>
              <a:off x="2503875" y="2762675"/>
              <a:ext cx="69075" cy="67600"/>
            </a:xfrm>
            <a:custGeom>
              <a:avLst/>
              <a:gdLst/>
              <a:ahLst/>
              <a:cxnLst/>
              <a:rect l="l" t="t" r="r" b="b"/>
              <a:pathLst>
                <a:path w="2763" h="2704" extrusionOk="0">
                  <a:moveTo>
                    <a:pt x="250" y="0"/>
                  </a:moveTo>
                  <a:cubicBezTo>
                    <a:pt x="194" y="0"/>
                    <a:pt x="137" y="24"/>
                    <a:pt x="96" y="72"/>
                  </a:cubicBezTo>
                  <a:cubicBezTo>
                    <a:pt x="0" y="155"/>
                    <a:pt x="0" y="286"/>
                    <a:pt x="96" y="381"/>
                  </a:cubicBezTo>
                  <a:lnTo>
                    <a:pt x="2358" y="2644"/>
                  </a:lnTo>
                  <a:cubicBezTo>
                    <a:pt x="2405" y="2691"/>
                    <a:pt x="2465" y="2703"/>
                    <a:pt x="2525" y="2703"/>
                  </a:cubicBezTo>
                  <a:cubicBezTo>
                    <a:pt x="2584" y="2703"/>
                    <a:pt x="2644" y="2691"/>
                    <a:pt x="2667" y="2644"/>
                  </a:cubicBezTo>
                  <a:cubicBezTo>
                    <a:pt x="2763" y="2548"/>
                    <a:pt x="2763" y="2417"/>
                    <a:pt x="2667" y="2334"/>
                  </a:cubicBezTo>
                  <a:lnTo>
                    <a:pt x="405" y="72"/>
                  </a:lnTo>
                  <a:cubicBezTo>
                    <a:pt x="364"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5"/>
            <p:cNvSpPr/>
            <p:nvPr/>
          </p:nvSpPr>
          <p:spPr>
            <a:xfrm>
              <a:off x="2624725" y="2706125"/>
              <a:ext cx="68775" cy="67575"/>
            </a:xfrm>
            <a:custGeom>
              <a:avLst/>
              <a:gdLst/>
              <a:ahLst/>
              <a:cxnLst/>
              <a:rect l="l" t="t" r="r" b="b"/>
              <a:pathLst>
                <a:path w="2751" h="2703" extrusionOk="0">
                  <a:moveTo>
                    <a:pt x="2505" y="0"/>
                  </a:moveTo>
                  <a:cubicBezTo>
                    <a:pt x="2450" y="0"/>
                    <a:pt x="2393" y="24"/>
                    <a:pt x="2346" y="72"/>
                  </a:cubicBezTo>
                  <a:lnTo>
                    <a:pt x="84" y="2334"/>
                  </a:lnTo>
                  <a:cubicBezTo>
                    <a:pt x="0" y="2417"/>
                    <a:pt x="0" y="2548"/>
                    <a:pt x="84" y="2643"/>
                  </a:cubicBezTo>
                  <a:cubicBezTo>
                    <a:pt x="131" y="2679"/>
                    <a:pt x="191" y="2703"/>
                    <a:pt x="250" y="2703"/>
                  </a:cubicBezTo>
                  <a:cubicBezTo>
                    <a:pt x="310" y="2703"/>
                    <a:pt x="369" y="2667"/>
                    <a:pt x="393" y="2643"/>
                  </a:cubicBezTo>
                  <a:lnTo>
                    <a:pt x="2655" y="381"/>
                  </a:lnTo>
                  <a:cubicBezTo>
                    <a:pt x="2751" y="286"/>
                    <a:pt x="2751"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5"/>
            <p:cNvSpPr/>
            <p:nvPr/>
          </p:nvSpPr>
          <p:spPr>
            <a:xfrm>
              <a:off x="2583650" y="2762300"/>
              <a:ext cx="68775" cy="67975"/>
            </a:xfrm>
            <a:custGeom>
              <a:avLst/>
              <a:gdLst/>
              <a:ahLst/>
              <a:cxnLst/>
              <a:rect l="l" t="t" r="r" b="b"/>
              <a:pathLst>
                <a:path w="2751" h="2719" extrusionOk="0">
                  <a:moveTo>
                    <a:pt x="246" y="0"/>
                  </a:moveTo>
                  <a:cubicBezTo>
                    <a:pt x="191" y="0"/>
                    <a:pt x="137" y="21"/>
                    <a:pt x="96" y="63"/>
                  </a:cubicBezTo>
                  <a:cubicBezTo>
                    <a:pt x="0" y="158"/>
                    <a:pt x="0" y="289"/>
                    <a:pt x="96" y="384"/>
                  </a:cubicBezTo>
                  <a:lnTo>
                    <a:pt x="2346" y="2659"/>
                  </a:lnTo>
                  <a:cubicBezTo>
                    <a:pt x="2393" y="2706"/>
                    <a:pt x="2453" y="2718"/>
                    <a:pt x="2512" y="2718"/>
                  </a:cubicBezTo>
                  <a:cubicBezTo>
                    <a:pt x="2572" y="2718"/>
                    <a:pt x="2632" y="2706"/>
                    <a:pt x="2667" y="2647"/>
                  </a:cubicBezTo>
                  <a:cubicBezTo>
                    <a:pt x="2751" y="2551"/>
                    <a:pt x="2751" y="2420"/>
                    <a:pt x="2667" y="2325"/>
                  </a:cubicBezTo>
                  <a:lnTo>
                    <a:pt x="405" y="63"/>
                  </a:lnTo>
                  <a:cubicBezTo>
                    <a:pt x="357" y="21"/>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5"/>
            <p:cNvSpPr/>
            <p:nvPr/>
          </p:nvSpPr>
          <p:spPr>
            <a:xfrm>
              <a:off x="2704500" y="2706125"/>
              <a:ext cx="69075" cy="67575"/>
            </a:xfrm>
            <a:custGeom>
              <a:avLst/>
              <a:gdLst/>
              <a:ahLst/>
              <a:cxnLst/>
              <a:rect l="l" t="t" r="r" b="b"/>
              <a:pathLst>
                <a:path w="2763" h="2703" extrusionOk="0">
                  <a:moveTo>
                    <a:pt x="2512" y="0"/>
                  </a:moveTo>
                  <a:cubicBezTo>
                    <a:pt x="2456" y="0"/>
                    <a:pt x="2399" y="24"/>
                    <a:pt x="2358" y="72"/>
                  </a:cubicBezTo>
                  <a:lnTo>
                    <a:pt x="95" y="2334"/>
                  </a:lnTo>
                  <a:cubicBezTo>
                    <a:pt x="0" y="2417"/>
                    <a:pt x="0" y="2548"/>
                    <a:pt x="95" y="2643"/>
                  </a:cubicBezTo>
                  <a:cubicBezTo>
                    <a:pt x="143" y="2679"/>
                    <a:pt x="203" y="2703"/>
                    <a:pt x="262" y="2703"/>
                  </a:cubicBezTo>
                  <a:cubicBezTo>
                    <a:pt x="298" y="2703"/>
                    <a:pt x="357" y="2667"/>
                    <a:pt x="405" y="2643"/>
                  </a:cubicBezTo>
                  <a:lnTo>
                    <a:pt x="2667" y="381"/>
                  </a:lnTo>
                  <a:cubicBezTo>
                    <a:pt x="2762" y="286"/>
                    <a:pt x="2762" y="155"/>
                    <a:pt x="2667" y="72"/>
                  </a:cubicBezTo>
                  <a:cubicBezTo>
                    <a:pt x="2626" y="24"/>
                    <a:pt x="2569"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5"/>
            <p:cNvSpPr/>
            <p:nvPr/>
          </p:nvSpPr>
          <p:spPr>
            <a:xfrm>
              <a:off x="2663725" y="2762675"/>
              <a:ext cx="68775" cy="67600"/>
            </a:xfrm>
            <a:custGeom>
              <a:avLst/>
              <a:gdLst/>
              <a:ahLst/>
              <a:cxnLst/>
              <a:rect l="l" t="t" r="r" b="b"/>
              <a:pathLst>
                <a:path w="2751" h="2704" extrusionOk="0">
                  <a:moveTo>
                    <a:pt x="243" y="0"/>
                  </a:moveTo>
                  <a:cubicBezTo>
                    <a:pt x="188" y="0"/>
                    <a:pt x="131" y="24"/>
                    <a:pt x="83" y="72"/>
                  </a:cubicBezTo>
                  <a:cubicBezTo>
                    <a:pt x="0" y="155"/>
                    <a:pt x="0" y="286"/>
                    <a:pt x="83" y="381"/>
                  </a:cubicBezTo>
                  <a:lnTo>
                    <a:pt x="2346" y="2644"/>
                  </a:lnTo>
                  <a:cubicBezTo>
                    <a:pt x="2393" y="2691"/>
                    <a:pt x="2453" y="2703"/>
                    <a:pt x="2512" y="2703"/>
                  </a:cubicBezTo>
                  <a:cubicBezTo>
                    <a:pt x="2572" y="2703"/>
                    <a:pt x="2631" y="2691"/>
                    <a:pt x="2667" y="2644"/>
                  </a:cubicBezTo>
                  <a:cubicBezTo>
                    <a:pt x="2750" y="2548"/>
                    <a:pt x="2750" y="2417"/>
                    <a:pt x="2667" y="2334"/>
                  </a:cubicBezTo>
                  <a:lnTo>
                    <a:pt x="393" y="72"/>
                  </a:lnTo>
                  <a:cubicBezTo>
                    <a:pt x="351"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5"/>
            <p:cNvSpPr/>
            <p:nvPr/>
          </p:nvSpPr>
          <p:spPr>
            <a:xfrm>
              <a:off x="2784275" y="2706125"/>
              <a:ext cx="68775" cy="67575"/>
            </a:xfrm>
            <a:custGeom>
              <a:avLst/>
              <a:gdLst/>
              <a:ahLst/>
              <a:cxnLst/>
              <a:rect l="l" t="t" r="r" b="b"/>
              <a:pathLst>
                <a:path w="2751" h="2703" extrusionOk="0">
                  <a:moveTo>
                    <a:pt x="2506" y="0"/>
                  </a:moveTo>
                  <a:cubicBezTo>
                    <a:pt x="2450" y="0"/>
                    <a:pt x="2393" y="24"/>
                    <a:pt x="2346" y="72"/>
                  </a:cubicBezTo>
                  <a:lnTo>
                    <a:pt x="83" y="2334"/>
                  </a:lnTo>
                  <a:cubicBezTo>
                    <a:pt x="0" y="2417"/>
                    <a:pt x="0" y="2548"/>
                    <a:pt x="83" y="2643"/>
                  </a:cubicBezTo>
                  <a:cubicBezTo>
                    <a:pt x="131" y="2679"/>
                    <a:pt x="191" y="2703"/>
                    <a:pt x="250" y="2703"/>
                  </a:cubicBezTo>
                  <a:cubicBezTo>
                    <a:pt x="310" y="2703"/>
                    <a:pt x="369" y="2667"/>
                    <a:pt x="405" y="2643"/>
                  </a:cubicBezTo>
                  <a:lnTo>
                    <a:pt x="2667" y="381"/>
                  </a:lnTo>
                  <a:cubicBezTo>
                    <a:pt x="2750" y="286"/>
                    <a:pt x="2750" y="155"/>
                    <a:pt x="2667" y="72"/>
                  </a:cubicBezTo>
                  <a:cubicBezTo>
                    <a:pt x="2619" y="24"/>
                    <a:pt x="2563"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5"/>
            <p:cNvSpPr/>
            <p:nvPr/>
          </p:nvSpPr>
          <p:spPr>
            <a:xfrm>
              <a:off x="2743475" y="2762675"/>
              <a:ext cx="69100" cy="67600"/>
            </a:xfrm>
            <a:custGeom>
              <a:avLst/>
              <a:gdLst/>
              <a:ahLst/>
              <a:cxnLst/>
              <a:rect l="l" t="t" r="r" b="b"/>
              <a:pathLst>
                <a:path w="2764" h="2704" extrusionOk="0">
                  <a:moveTo>
                    <a:pt x="251" y="0"/>
                  </a:moveTo>
                  <a:cubicBezTo>
                    <a:pt x="194" y="0"/>
                    <a:pt x="138" y="24"/>
                    <a:pt x="96" y="72"/>
                  </a:cubicBezTo>
                  <a:cubicBezTo>
                    <a:pt x="1" y="155"/>
                    <a:pt x="1" y="286"/>
                    <a:pt x="96" y="381"/>
                  </a:cubicBezTo>
                  <a:lnTo>
                    <a:pt x="2358" y="2644"/>
                  </a:lnTo>
                  <a:cubicBezTo>
                    <a:pt x="2406" y="2691"/>
                    <a:pt x="2466" y="2703"/>
                    <a:pt x="2525" y="2703"/>
                  </a:cubicBezTo>
                  <a:cubicBezTo>
                    <a:pt x="2573" y="2703"/>
                    <a:pt x="2632" y="2691"/>
                    <a:pt x="2668" y="2644"/>
                  </a:cubicBezTo>
                  <a:cubicBezTo>
                    <a:pt x="2763" y="2548"/>
                    <a:pt x="2763" y="2417"/>
                    <a:pt x="2668" y="2334"/>
                  </a:cubicBezTo>
                  <a:lnTo>
                    <a:pt x="406"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5"/>
            <p:cNvSpPr/>
            <p:nvPr/>
          </p:nvSpPr>
          <p:spPr>
            <a:xfrm>
              <a:off x="2864325" y="2706125"/>
              <a:ext cx="68800" cy="67575"/>
            </a:xfrm>
            <a:custGeom>
              <a:avLst/>
              <a:gdLst/>
              <a:ahLst/>
              <a:cxnLst/>
              <a:rect l="l" t="t" r="r" b="b"/>
              <a:pathLst>
                <a:path w="2752" h="2703" extrusionOk="0">
                  <a:moveTo>
                    <a:pt x="2506" y="0"/>
                  </a:moveTo>
                  <a:cubicBezTo>
                    <a:pt x="2451" y="0"/>
                    <a:pt x="2394" y="24"/>
                    <a:pt x="2346" y="72"/>
                  </a:cubicBezTo>
                  <a:lnTo>
                    <a:pt x="84" y="2334"/>
                  </a:lnTo>
                  <a:cubicBezTo>
                    <a:pt x="1" y="2417"/>
                    <a:pt x="1" y="2548"/>
                    <a:pt x="84" y="2643"/>
                  </a:cubicBezTo>
                  <a:cubicBezTo>
                    <a:pt x="132" y="2679"/>
                    <a:pt x="191" y="2703"/>
                    <a:pt x="251" y="2703"/>
                  </a:cubicBezTo>
                  <a:cubicBezTo>
                    <a:pt x="299" y="2703"/>
                    <a:pt x="358" y="2667"/>
                    <a:pt x="394" y="2643"/>
                  </a:cubicBezTo>
                  <a:lnTo>
                    <a:pt x="2656" y="381"/>
                  </a:lnTo>
                  <a:cubicBezTo>
                    <a:pt x="2751" y="286"/>
                    <a:pt x="2751" y="155"/>
                    <a:pt x="2656" y="72"/>
                  </a:cubicBezTo>
                  <a:cubicBezTo>
                    <a:pt x="2614" y="24"/>
                    <a:pt x="2561" y="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5"/>
            <p:cNvSpPr/>
            <p:nvPr/>
          </p:nvSpPr>
          <p:spPr>
            <a:xfrm>
              <a:off x="2823250" y="2762675"/>
              <a:ext cx="68800" cy="67600"/>
            </a:xfrm>
            <a:custGeom>
              <a:avLst/>
              <a:gdLst/>
              <a:ahLst/>
              <a:cxnLst/>
              <a:rect l="l" t="t" r="r" b="b"/>
              <a:pathLst>
                <a:path w="2752" h="2704" extrusionOk="0">
                  <a:moveTo>
                    <a:pt x="246" y="0"/>
                  </a:moveTo>
                  <a:cubicBezTo>
                    <a:pt x="191" y="0"/>
                    <a:pt x="138" y="24"/>
                    <a:pt x="96" y="72"/>
                  </a:cubicBezTo>
                  <a:cubicBezTo>
                    <a:pt x="1" y="155"/>
                    <a:pt x="1" y="286"/>
                    <a:pt x="96" y="381"/>
                  </a:cubicBezTo>
                  <a:lnTo>
                    <a:pt x="2358" y="2644"/>
                  </a:lnTo>
                  <a:cubicBezTo>
                    <a:pt x="2394" y="2691"/>
                    <a:pt x="2453" y="2703"/>
                    <a:pt x="2513" y="2703"/>
                  </a:cubicBezTo>
                  <a:cubicBezTo>
                    <a:pt x="2573" y="2703"/>
                    <a:pt x="2632" y="2691"/>
                    <a:pt x="2668" y="2644"/>
                  </a:cubicBezTo>
                  <a:cubicBezTo>
                    <a:pt x="2751" y="2548"/>
                    <a:pt x="2751" y="2417"/>
                    <a:pt x="2668" y="2334"/>
                  </a:cubicBezTo>
                  <a:lnTo>
                    <a:pt x="406"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5"/>
            <p:cNvSpPr/>
            <p:nvPr/>
          </p:nvSpPr>
          <p:spPr>
            <a:xfrm>
              <a:off x="2943800" y="2706125"/>
              <a:ext cx="68800" cy="67575"/>
            </a:xfrm>
            <a:custGeom>
              <a:avLst/>
              <a:gdLst/>
              <a:ahLst/>
              <a:cxnLst/>
              <a:rect l="l" t="t" r="r" b="b"/>
              <a:pathLst>
                <a:path w="2752" h="2703" extrusionOk="0">
                  <a:moveTo>
                    <a:pt x="2509" y="0"/>
                  </a:moveTo>
                  <a:cubicBezTo>
                    <a:pt x="2454" y="0"/>
                    <a:pt x="2400" y="24"/>
                    <a:pt x="2358" y="72"/>
                  </a:cubicBezTo>
                  <a:lnTo>
                    <a:pt x="96" y="2334"/>
                  </a:lnTo>
                  <a:cubicBezTo>
                    <a:pt x="1" y="2417"/>
                    <a:pt x="1" y="2548"/>
                    <a:pt x="96" y="2643"/>
                  </a:cubicBezTo>
                  <a:cubicBezTo>
                    <a:pt x="132" y="2679"/>
                    <a:pt x="191" y="2703"/>
                    <a:pt x="251" y="2703"/>
                  </a:cubicBezTo>
                  <a:cubicBezTo>
                    <a:pt x="310" y="2703"/>
                    <a:pt x="370" y="2667"/>
                    <a:pt x="418" y="2631"/>
                  </a:cubicBezTo>
                  <a:lnTo>
                    <a:pt x="2668" y="381"/>
                  </a:lnTo>
                  <a:cubicBezTo>
                    <a:pt x="2751" y="286"/>
                    <a:pt x="2751" y="155"/>
                    <a:pt x="2668" y="72"/>
                  </a:cubicBezTo>
                  <a:cubicBezTo>
                    <a:pt x="2620" y="24"/>
                    <a:pt x="2564" y="0"/>
                    <a:pt x="2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5"/>
            <p:cNvSpPr/>
            <p:nvPr/>
          </p:nvSpPr>
          <p:spPr>
            <a:xfrm>
              <a:off x="2903325" y="2762675"/>
              <a:ext cx="68775" cy="67600"/>
            </a:xfrm>
            <a:custGeom>
              <a:avLst/>
              <a:gdLst/>
              <a:ahLst/>
              <a:cxnLst/>
              <a:rect l="l" t="t" r="r" b="b"/>
              <a:pathLst>
                <a:path w="2751" h="2704" extrusionOk="0">
                  <a:moveTo>
                    <a:pt x="245" y="0"/>
                  </a:moveTo>
                  <a:cubicBezTo>
                    <a:pt x="188" y="0"/>
                    <a:pt x="132" y="24"/>
                    <a:pt x="84" y="72"/>
                  </a:cubicBezTo>
                  <a:cubicBezTo>
                    <a:pt x="1" y="155"/>
                    <a:pt x="1" y="286"/>
                    <a:pt x="84" y="381"/>
                  </a:cubicBezTo>
                  <a:lnTo>
                    <a:pt x="2346" y="2644"/>
                  </a:lnTo>
                  <a:cubicBezTo>
                    <a:pt x="2394" y="2691"/>
                    <a:pt x="2453" y="2703"/>
                    <a:pt x="2513" y="2703"/>
                  </a:cubicBezTo>
                  <a:cubicBezTo>
                    <a:pt x="2572" y="2703"/>
                    <a:pt x="2620" y="2691"/>
                    <a:pt x="2668" y="2644"/>
                  </a:cubicBezTo>
                  <a:cubicBezTo>
                    <a:pt x="2751" y="2548"/>
                    <a:pt x="2751" y="2417"/>
                    <a:pt x="2668" y="2334"/>
                  </a:cubicBezTo>
                  <a:lnTo>
                    <a:pt x="405" y="72"/>
                  </a:lnTo>
                  <a:cubicBezTo>
                    <a:pt x="358" y="24"/>
                    <a:pt x="30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5"/>
            <p:cNvSpPr/>
            <p:nvPr/>
          </p:nvSpPr>
          <p:spPr>
            <a:xfrm>
              <a:off x="4859525" y="2706125"/>
              <a:ext cx="68775" cy="67575"/>
            </a:xfrm>
            <a:custGeom>
              <a:avLst/>
              <a:gdLst/>
              <a:ahLst/>
              <a:cxnLst/>
              <a:rect l="l" t="t" r="r" b="b"/>
              <a:pathLst>
                <a:path w="2751" h="2703" extrusionOk="0">
                  <a:moveTo>
                    <a:pt x="2513" y="0"/>
                  </a:moveTo>
                  <a:cubicBezTo>
                    <a:pt x="2456" y="0"/>
                    <a:pt x="2400" y="24"/>
                    <a:pt x="2358" y="72"/>
                  </a:cubicBezTo>
                  <a:lnTo>
                    <a:pt x="96" y="2334"/>
                  </a:lnTo>
                  <a:cubicBezTo>
                    <a:pt x="0" y="2417"/>
                    <a:pt x="0" y="2548"/>
                    <a:pt x="96" y="2643"/>
                  </a:cubicBezTo>
                  <a:cubicBezTo>
                    <a:pt x="143" y="2679"/>
                    <a:pt x="191" y="2703"/>
                    <a:pt x="262" y="2703"/>
                  </a:cubicBezTo>
                  <a:cubicBezTo>
                    <a:pt x="322" y="2703"/>
                    <a:pt x="370" y="2667"/>
                    <a:pt x="405" y="2643"/>
                  </a:cubicBezTo>
                  <a:lnTo>
                    <a:pt x="2667" y="381"/>
                  </a:lnTo>
                  <a:cubicBezTo>
                    <a:pt x="2751" y="286"/>
                    <a:pt x="2751" y="155"/>
                    <a:pt x="2667"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5"/>
            <p:cNvSpPr/>
            <p:nvPr/>
          </p:nvSpPr>
          <p:spPr>
            <a:xfrm>
              <a:off x="4819050" y="2762675"/>
              <a:ext cx="68775" cy="67600"/>
            </a:xfrm>
            <a:custGeom>
              <a:avLst/>
              <a:gdLst/>
              <a:ahLst/>
              <a:cxnLst/>
              <a:rect l="l" t="t" r="r" b="b"/>
              <a:pathLst>
                <a:path w="2751" h="2704" extrusionOk="0">
                  <a:moveTo>
                    <a:pt x="246" y="0"/>
                  </a:moveTo>
                  <a:cubicBezTo>
                    <a:pt x="191" y="0"/>
                    <a:pt x="137" y="24"/>
                    <a:pt x="95" y="72"/>
                  </a:cubicBezTo>
                  <a:cubicBezTo>
                    <a:pt x="0" y="155"/>
                    <a:pt x="0" y="286"/>
                    <a:pt x="95" y="381"/>
                  </a:cubicBezTo>
                  <a:lnTo>
                    <a:pt x="2358" y="2644"/>
                  </a:lnTo>
                  <a:cubicBezTo>
                    <a:pt x="2393" y="2691"/>
                    <a:pt x="2453" y="2703"/>
                    <a:pt x="2512" y="2703"/>
                  </a:cubicBezTo>
                  <a:cubicBezTo>
                    <a:pt x="2572" y="2703"/>
                    <a:pt x="2620" y="2691"/>
                    <a:pt x="2667" y="2644"/>
                  </a:cubicBezTo>
                  <a:cubicBezTo>
                    <a:pt x="2751" y="2548"/>
                    <a:pt x="2751" y="2417"/>
                    <a:pt x="2667" y="2334"/>
                  </a:cubicBezTo>
                  <a:lnTo>
                    <a:pt x="405" y="72"/>
                  </a:lnTo>
                  <a:cubicBezTo>
                    <a:pt x="357"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5"/>
            <p:cNvSpPr/>
            <p:nvPr/>
          </p:nvSpPr>
          <p:spPr>
            <a:xfrm>
              <a:off x="4939600" y="2706125"/>
              <a:ext cx="68775" cy="67575"/>
            </a:xfrm>
            <a:custGeom>
              <a:avLst/>
              <a:gdLst/>
              <a:ahLst/>
              <a:cxnLst/>
              <a:rect l="l" t="t" r="r" b="b"/>
              <a:pathLst>
                <a:path w="2751" h="2703" extrusionOk="0">
                  <a:moveTo>
                    <a:pt x="2508" y="0"/>
                  </a:moveTo>
                  <a:cubicBezTo>
                    <a:pt x="2453" y="0"/>
                    <a:pt x="2399" y="24"/>
                    <a:pt x="2358" y="72"/>
                  </a:cubicBezTo>
                  <a:lnTo>
                    <a:pt x="95" y="2334"/>
                  </a:lnTo>
                  <a:cubicBezTo>
                    <a:pt x="0" y="2417"/>
                    <a:pt x="0" y="2548"/>
                    <a:pt x="95" y="2643"/>
                  </a:cubicBezTo>
                  <a:cubicBezTo>
                    <a:pt x="131" y="2679"/>
                    <a:pt x="191" y="2703"/>
                    <a:pt x="250" y="2703"/>
                  </a:cubicBezTo>
                  <a:cubicBezTo>
                    <a:pt x="310" y="2703"/>
                    <a:pt x="369" y="2667"/>
                    <a:pt x="405" y="2643"/>
                  </a:cubicBezTo>
                  <a:lnTo>
                    <a:pt x="2667" y="381"/>
                  </a:lnTo>
                  <a:cubicBezTo>
                    <a:pt x="2751" y="286"/>
                    <a:pt x="2751"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5"/>
            <p:cNvSpPr/>
            <p:nvPr/>
          </p:nvSpPr>
          <p:spPr>
            <a:xfrm>
              <a:off x="4898825" y="2762675"/>
              <a:ext cx="68775" cy="67600"/>
            </a:xfrm>
            <a:custGeom>
              <a:avLst/>
              <a:gdLst/>
              <a:ahLst/>
              <a:cxnLst/>
              <a:rect l="l" t="t" r="r" b="b"/>
              <a:pathLst>
                <a:path w="2751" h="2704" extrusionOk="0">
                  <a:moveTo>
                    <a:pt x="243" y="0"/>
                  </a:moveTo>
                  <a:cubicBezTo>
                    <a:pt x="188" y="0"/>
                    <a:pt x="131" y="24"/>
                    <a:pt x="83" y="72"/>
                  </a:cubicBezTo>
                  <a:cubicBezTo>
                    <a:pt x="0" y="155"/>
                    <a:pt x="0" y="286"/>
                    <a:pt x="83" y="381"/>
                  </a:cubicBezTo>
                  <a:lnTo>
                    <a:pt x="2346" y="2644"/>
                  </a:lnTo>
                  <a:cubicBezTo>
                    <a:pt x="2393" y="2691"/>
                    <a:pt x="2453" y="2703"/>
                    <a:pt x="2512" y="2703"/>
                  </a:cubicBezTo>
                  <a:cubicBezTo>
                    <a:pt x="2572" y="2703"/>
                    <a:pt x="2631" y="2691"/>
                    <a:pt x="2655" y="2644"/>
                  </a:cubicBezTo>
                  <a:cubicBezTo>
                    <a:pt x="2750" y="2548"/>
                    <a:pt x="2750" y="2417"/>
                    <a:pt x="2655" y="2334"/>
                  </a:cubicBezTo>
                  <a:lnTo>
                    <a:pt x="393" y="72"/>
                  </a:lnTo>
                  <a:cubicBezTo>
                    <a:pt x="351"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5"/>
            <p:cNvSpPr/>
            <p:nvPr/>
          </p:nvSpPr>
          <p:spPr>
            <a:xfrm>
              <a:off x="5019375" y="2706125"/>
              <a:ext cx="68775" cy="67575"/>
            </a:xfrm>
            <a:custGeom>
              <a:avLst/>
              <a:gdLst/>
              <a:ahLst/>
              <a:cxnLst/>
              <a:rect l="l" t="t" r="r" b="b"/>
              <a:pathLst>
                <a:path w="2751" h="2703" extrusionOk="0">
                  <a:moveTo>
                    <a:pt x="2505" y="0"/>
                  </a:moveTo>
                  <a:cubicBezTo>
                    <a:pt x="2450" y="0"/>
                    <a:pt x="2393" y="24"/>
                    <a:pt x="2346" y="72"/>
                  </a:cubicBezTo>
                  <a:lnTo>
                    <a:pt x="83" y="2334"/>
                  </a:lnTo>
                  <a:cubicBezTo>
                    <a:pt x="0" y="2417"/>
                    <a:pt x="0" y="2548"/>
                    <a:pt x="83" y="2643"/>
                  </a:cubicBezTo>
                  <a:cubicBezTo>
                    <a:pt x="131" y="2679"/>
                    <a:pt x="191" y="2703"/>
                    <a:pt x="250" y="2703"/>
                  </a:cubicBezTo>
                  <a:cubicBezTo>
                    <a:pt x="310" y="2703"/>
                    <a:pt x="369" y="2667"/>
                    <a:pt x="393" y="2643"/>
                  </a:cubicBezTo>
                  <a:lnTo>
                    <a:pt x="2655" y="381"/>
                  </a:lnTo>
                  <a:cubicBezTo>
                    <a:pt x="2750" y="286"/>
                    <a:pt x="2750"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5"/>
            <p:cNvSpPr/>
            <p:nvPr/>
          </p:nvSpPr>
          <p:spPr>
            <a:xfrm>
              <a:off x="4978575" y="2762675"/>
              <a:ext cx="68800" cy="67600"/>
            </a:xfrm>
            <a:custGeom>
              <a:avLst/>
              <a:gdLst/>
              <a:ahLst/>
              <a:cxnLst/>
              <a:rect l="l" t="t" r="r" b="b"/>
              <a:pathLst>
                <a:path w="2752" h="2704" extrusionOk="0">
                  <a:moveTo>
                    <a:pt x="251" y="0"/>
                  </a:moveTo>
                  <a:cubicBezTo>
                    <a:pt x="194" y="0"/>
                    <a:pt x="138" y="24"/>
                    <a:pt x="96" y="72"/>
                  </a:cubicBezTo>
                  <a:cubicBezTo>
                    <a:pt x="1" y="155"/>
                    <a:pt x="1" y="286"/>
                    <a:pt x="96" y="381"/>
                  </a:cubicBezTo>
                  <a:lnTo>
                    <a:pt x="2358" y="2644"/>
                  </a:lnTo>
                  <a:cubicBezTo>
                    <a:pt x="2406" y="2691"/>
                    <a:pt x="2454" y="2703"/>
                    <a:pt x="2525" y="2703"/>
                  </a:cubicBezTo>
                  <a:cubicBezTo>
                    <a:pt x="2585" y="2703"/>
                    <a:pt x="2644" y="2691"/>
                    <a:pt x="2668" y="2644"/>
                  </a:cubicBezTo>
                  <a:cubicBezTo>
                    <a:pt x="2751" y="2548"/>
                    <a:pt x="2751" y="2417"/>
                    <a:pt x="2668" y="2334"/>
                  </a:cubicBezTo>
                  <a:lnTo>
                    <a:pt x="406" y="72"/>
                  </a:lnTo>
                  <a:cubicBezTo>
                    <a:pt x="364" y="24"/>
                    <a:pt x="308"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5"/>
            <p:cNvSpPr/>
            <p:nvPr/>
          </p:nvSpPr>
          <p:spPr>
            <a:xfrm>
              <a:off x="5099125" y="2706125"/>
              <a:ext cx="69100" cy="67575"/>
            </a:xfrm>
            <a:custGeom>
              <a:avLst/>
              <a:gdLst/>
              <a:ahLst/>
              <a:cxnLst/>
              <a:rect l="l" t="t" r="r" b="b"/>
              <a:pathLst>
                <a:path w="2764" h="2703" extrusionOk="0">
                  <a:moveTo>
                    <a:pt x="2513" y="0"/>
                  </a:moveTo>
                  <a:cubicBezTo>
                    <a:pt x="2457" y="0"/>
                    <a:pt x="2400" y="24"/>
                    <a:pt x="2358" y="72"/>
                  </a:cubicBezTo>
                  <a:lnTo>
                    <a:pt x="96" y="2334"/>
                  </a:lnTo>
                  <a:cubicBezTo>
                    <a:pt x="1" y="2417"/>
                    <a:pt x="1" y="2548"/>
                    <a:pt x="96" y="2643"/>
                  </a:cubicBezTo>
                  <a:cubicBezTo>
                    <a:pt x="144" y="2679"/>
                    <a:pt x="203" y="2703"/>
                    <a:pt x="263" y="2703"/>
                  </a:cubicBezTo>
                  <a:cubicBezTo>
                    <a:pt x="311" y="2703"/>
                    <a:pt x="382" y="2667"/>
                    <a:pt x="406" y="2643"/>
                  </a:cubicBezTo>
                  <a:lnTo>
                    <a:pt x="2668" y="381"/>
                  </a:lnTo>
                  <a:cubicBezTo>
                    <a:pt x="2763" y="286"/>
                    <a:pt x="2763" y="155"/>
                    <a:pt x="2668" y="72"/>
                  </a:cubicBezTo>
                  <a:cubicBezTo>
                    <a:pt x="2626" y="24"/>
                    <a:pt x="2570"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5"/>
            <p:cNvSpPr/>
            <p:nvPr/>
          </p:nvSpPr>
          <p:spPr>
            <a:xfrm>
              <a:off x="5058350" y="2762675"/>
              <a:ext cx="68800" cy="67600"/>
            </a:xfrm>
            <a:custGeom>
              <a:avLst/>
              <a:gdLst/>
              <a:ahLst/>
              <a:cxnLst/>
              <a:rect l="l" t="t" r="r" b="b"/>
              <a:pathLst>
                <a:path w="2752" h="2704" extrusionOk="0">
                  <a:moveTo>
                    <a:pt x="245" y="0"/>
                  </a:moveTo>
                  <a:cubicBezTo>
                    <a:pt x="188" y="0"/>
                    <a:pt x="132" y="24"/>
                    <a:pt x="84" y="72"/>
                  </a:cubicBezTo>
                  <a:cubicBezTo>
                    <a:pt x="1" y="155"/>
                    <a:pt x="1" y="286"/>
                    <a:pt x="84" y="381"/>
                  </a:cubicBezTo>
                  <a:lnTo>
                    <a:pt x="2346" y="2644"/>
                  </a:lnTo>
                  <a:cubicBezTo>
                    <a:pt x="2394" y="2691"/>
                    <a:pt x="2454" y="2703"/>
                    <a:pt x="2513" y="2703"/>
                  </a:cubicBezTo>
                  <a:cubicBezTo>
                    <a:pt x="2573" y="2703"/>
                    <a:pt x="2632" y="2691"/>
                    <a:pt x="2668" y="2644"/>
                  </a:cubicBezTo>
                  <a:cubicBezTo>
                    <a:pt x="2751" y="2548"/>
                    <a:pt x="2751" y="2417"/>
                    <a:pt x="2668" y="2334"/>
                  </a:cubicBezTo>
                  <a:lnTo>
                    <a:pt x="406" y="72"/>
                  </a:lnTo>
                  <a:cubicBezTo>
                    <a:pt x="358" y="24"/>
                    <a:pt x="30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5"/>
            <p:cNvSpPr/>
            <p:nvPr/>
          </p:nvSpPr>
          <p:spPr>
            <a:xfrm>
              <a:off x="5178900" y="2706125"/>
              <a:ext cx="68800" cy="67575"/>
            </a:xfrm>
            <a:custGeom>
              <a:avLst/>
              <a:gdLst/>
              <a:ahLst/>
              <a:cxnLst/>
              <a:rect l="l" t="t" r="r" b="b"/>
              <a:pathLst>
                <a:path w="2752" h="2703" extrusionOk="0">
                  <a:moveTo>
                    <a:pt x="2507" y="0"/>
                  </a:moveTo>
                  <a:cubicBezTo>
                    <a:pt x="2451" y="0"/>
                    <a:pt x="2394" y="24"/>
                    <a:pt x="2346" y="72"/>
                  </a:cubicBezTo>
                  <a:lnTo>
                    <a:pt x="84" y="2334"/>
                  </a:lnTo>
                  <a:cubicBezTo>
                    <a:pt x="1" y="2417"/>
                    <a:pt x="1" y="2548"/>
                    <a:pt x="84" y="2643"/>
                  </a:cubicBezTo>
                  <a:cubicBezTo>
                    <a:pt x="132" y="2679"/>
                    <a:pt x="191" y="2703"/>
                    <a:pt x="251" y="2703"/>
                  </a:cubicBezTo>
                  <a:cubicBezTo>
                    <a:pt x="310" y="2703"/>
                    <a:pt x="370" y="2667"/>
                    <a:pt x="406" y="2643"/>
                  </a:cubicBezTo>
                  <a:lnTo>
                    <a:pt x="2668" y="381"/>
                  </a:lnTo>
                  <a:cubicBezTo>
                    <a:pt x="2751" y="286"/>
                    <a:pt x="2751" y="155"/>
                    <a:pt x="2668" y="72"/>
                  </a:cubicBezTo>
                  <a:cubicBezTo>
                    <a:pt x="2620" y="24"/>
                    <a:pt x="2564"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5"/>
            <p:cNvSpPr/>
            <p:nvPr/>
          </p:nvSpPr>
          <p:spPr>
            <a:xfrm>
              <a:off x="5138425" y="2762675"/>
              <a:ext cx="68775" cy="67600"/>
            </a:xfrm>
            <a:custGeom>
              <a:avLst/>
              <a:gdLst/>
              <a:ahLst/>
              <a:cxnLst/>
              <a:rect l="l" t="t" r="r" b="b"/>
              <a:pathLst>
                <a:path w="2751" h="2704" extrusionOk="0">
                  <a:moveTo>
                    <a:pt x="243" y="0"/>
                  </a:moveTo>
                  <a:cubicBezTo>
                    <a:pt x="188" y="0"/>
                    <a:pt x="132" y="24"/>
                    <a:pt x="84" y="72"/>
                  </a:cubicBezTo>
                  <a:cubicBezTo>
                    <a:pt x="1" y="155"/>
                    <a:pt x="1" y="286"/>
                    <a:pt x="84" y="381"/>
                  </a:cubicBezTo>
                  <a:lnTo>
                    <a:pt x="2346" y="2644"/>
                  </a:lnTo>
                  <a:cubicBezTo>
                    <a:pt x="2394" y="2691"/>
                    <a:pt x="2453" y="2703"/>
                    <a:pt x="2513" y="2703"/>
                  </a:cubicBezTo>
                  <a:cubicBezTo>
                    <a:pt x="2572" y="2703"/>
                    <a:pt x="2632" y="2691"/>
                    <a:pt x="2656" y="2644"/>
                  </a:cubicBezTo>
                  <a:cubicBezTo>
                    <a:pt x="2751" y="2548"/>
                    <a:pt x="2751" y="2417"/>
                    <a:pt x="2656" y="2334"/>
                  </a:cubicBezTo>
                  <a:lnTo>
                    <a:pt x="394"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5"/>
            <p:cNvSpPr/>
            <p:nvPr/>
          </p:nvSpPr>
          <p:spPr>
            <a:xfrm>
              <a:off x="5258975" y="2706125"/>
              <a:ext cx="68775" cy="67575"/>
            </a:xfrm>
            <a:custGeom>
              <a:avLst/>
              <a:gdLst/>
              <a:ahLst/>
              <a:cxnLst/>
              <a:rect l="l" t="t" r="r" b="b"/>
              <a:pathLst>
                <a:path w="2751" h="2703" extrusionOk="0">
                  <a:moveTo>
                    <a:pt x="2505"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394" y="2643"/>
                  </a:cubicBezTo>
                  <a:lnTo>
                    <a:pt x="2656" y="381"/>
                  </a:lnTo>
                  <a:cubicBezTo>
                    <a:pt x="2751" y="286"/>
                    <a:pt x="2751" y="155"/>
                    <a:pt x="2656"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5"/>
            <p:cNvSpPr/>
            <p:nvPr/>
          </p:nvSpPr>
          <p:spPr>
            <a:xfrm>
              <a:off x="5218200" y="2762675"/>
              <a:ext cx="69075" cy="67600"/>
            </a:xfrm>
            <a:custGeom>
              <a:avLst/>
              <a:gdLst/>
              <a:ahLst/>
              <a:cxnLst/>
              <a:rect l="l" t="t" r="r" b="b"/>
              <a:pathLst>
                <a:path w="2763" h="2704" extrusionOk="0">
                  <a:moveTo>
                    <a:pt x="251" y="0"/>
                  </a:moveTo>
                  <a:cubicBezTo>
                    <a:pt x="194" y="0"/>
                    <a:pt x="137" y="24"/>
                    <a:pt x="96" y="72"/>
                  </a:cubicBezTo>
                  <a:cubicBezTo>
                    <a:pt x="0" y="155"/>
                    <a:pt x="0" y="286"/>
                    <a:pt x="96" y="381"/>
                  </a:cubicBezTo>
                  <a:lnTo>
                    <a:pt x="2358" y="2644"/>
                  </a:lnTo>
                  <a:cubicBezTo>
                    <a:pt x="2406" y="2691"/>
                    <a:pt x="2465" y="2703"/>
                    <a:pt x="2525" y="2703"/>
                  </a:cubicBezTo>
                  <a:cubicBezTo>
                    <a:pt x="2560" y="2703"/>
                    <a:pt x="2620" y="2691"/>
                    <a:pt x="2667" y="2644"/>
                  </a:cubicBezTo>
                  <a:cubicBezTo>
                    <a:pt x="2763" y="2548"/>
                    <a:pt x="2763" y="2417"/>
                    <a:pt x="2667" y="2334"/>
                  </a:cubicBezTo>
                  <a:lnTo>
                    <a:pt x="405"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5"/>
            <p:cNvSpPr/>
            <p:nvPr/>
          </p:nvSpPr>
          <p:spPr>
            <a:xfrm>
              <a:off x="5338750" y="2706125"/>
              <a:ext cx="69075" cy="67575"/>
            </a:xfrm>
            <a:custGeom>
              <a:avLst/>
              <a:gdLst/>
              <a:ahLst/>
              <a:cxnLst/>
              <a:rect l="l" t="t" r="r" b="b"/>
              <a:pathLst>
                <a:path w="2763" h="2703" extrusionOk="0">
                  <a:moveTo>
                    <a:pt x="2513" y="0"/>
                  </a:moveTo>
                  <a:cubicBezTo>
                    <a:pt x="2456" y="0"/>
                    <a:pt x="2400" y="24"/>
                    <a:pt x="2358" y="72"/>
                  </a:cubicBezTo>
                  <a:lnTo>
                    <a:pt x="96" y="2334"/>
                  </a:lnTo>
                  <a:cubicBezTo>
                    <a:pt x="1" y="2417"/>
                    <a:pt x="1" y="2548"/>
                    <a:pt x="96" y="2643"/>
                  </a:cubicBezTo>
                  <a:cubicBezTo>
                    <a:pt x="143" y="2679"/>
                    <a:pt x="191" y="2703"/>
                    <a:pt x="262" y="2703"/>
                  </a:cubicBezTo>
                  <a:cubicBezTo>
                    <a:pt x="298" y="2703"/>
                    <a:pt x="358" y="2667"/>
                    <a:pt x="405" y="2643"/>
                  </a:cubicBezTo>
                  <a:lnTo>
                    <a:pt x="2668" y="381"/>
                  </a:lnTo>
                  <a:cubicBezTo>
                    <a:pt x="2763" y="286"/>
                    <a:pt x="2763" y="155"/>
                    <a:pt x="2668"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5"/>
            <p:cNvSpPr/>
            <p:nvPr/>
          </p:nvSpPr>
          <p:spPr>
            <a:xfrm>
              <a:off x="5297975" y="2762675"/>
              <a:ext cx="68775" cy="67600"/>
            </a:xfrm>
            <a:custGeom>
              <a:avLst/>
              <a:gdLst/>
              <a:ahLst/>
              <a:cxnLst/>
              <a:rect l="l" t="t" r="r" b="b"/>
              <a:pathLst>
                <a:path w="2751" h="2704" extrusionOk="0">
                  <a:moveTo>
                    <a:pt x="244" y="0"/>
                  </a:moveTo>
                  <a:cubicBezTo>
                    <a:pt x="188" y="0"/>
                    <a:pt x="131" y="24"/>
                    <a:pt x="84" y="72"/>
                  </a:cubicBezTo>
                  <a:cubicBezTo>
                    <a:pt x="0" y="155"/>
                    <a:pt x="0" y="286"/>
                    <a:pt x="84" y="381"/>
                  </a:cubicBezTo>
                  <a:lnTo>
                    <a:pt x="2346" y="2644"/>
                  </a:lnTo>
                  <a:cubicBezTo>
                    <a:pt x="2394" y="2691"/>
                    <a:pt x="2453" y="2703"/>
                    <a:pt x="2513" y="2703"/>
                  </a:cubicBezTo>
                  <a:cubicBezTo>
                    <a:pt x="2572" y="2703"/>
                    <a:pt x="2632" y="2691"/>
                    <a:pt x="2667" y="2644"/>
                  </a:cubicBezTo>
                  <a:cubicBezTo>
                    <a:pt x="2751" y="2548"/>
                    <a:pt x="2751" y="2417"/>
                    <a:pt x="2667" y="2334"/>
                  </a:cubicBezTo>
                  <a:lnTo>
                    <a:pt x="405" y="72"/>
                  </a:lnTo>
                  <a:cubicBezTo>
                    <a:pt x="358"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5"/>
            <p:cNvSpPr/>
            <p:nvPr/>
          </p:nvSpPr>
          <p:spPr>
            <a:xfrm>
              <a:off x="5418525" y="2706125"/>
              <a:ext cx="68775" cy="67575"/>
            </a:xfrm>
            <a:custGeom>
              <a:avLst/>
              <a:gdLst/>
              <a:ahLst/>
              <a:cxnLst/>
              <a:rect l="l" t="t" r="r" b="b"/>
              <a:pathLst>
                <a:path w="2751" h="2703" extrusionOk="0">
                  <a:moveTo>
                    <a:pt x="2507" y="0"/>
                  </a:moveTo>
                  <a:cubicBezTo>
                    <a:pt x="2450" y="0"/>
                    <a:pt x="2394" y="24"/>
                    <a:pt x="2346" y="72"/>
                  </a:cubicBezTo>
                  <a:lnTo>
                    <a:pt x="84" y="2334"/>
                  </a:lnTo>
                  <a:cubicBezTo>
                    <a:pt x="0" y="2417"/>
                    <a:pt x="0" y="2548"/>
                    <a:pt x="84" y="2643"/>
                  </a:cubicBezTo>
                  <a:cubicBezTo>
                    <a:pt x="131" y="2679"/>
                    <a:pt x="191" y="2703"/>
                    <a:pt x="250" y="2703"/>
                  </a:cubicBezTo>
                  <a:cubicBezTo>
                    <a:pt x="310" y="2703"/>
                    <a:pt x="369" y="2667"/>
                    <a:pt x="405" y="2643"/>
                  </a:cubicBezTo>
                  <a:lnTo>
                    <a:pt x="2667" y="381"/>
                  </a:lnTo>
                  <a:cubicBezTo>
                    <a:pt x="2751" y="286"/>
                    <a:pt x="2751" y="155"/>
                    <a:pt x="2667"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5"/>
            <p:cNvSpPr/>
            <p:nvPr/>
          </p:nvSpPr>
          <p:spPr>
            <a:xfrm>
              <a:off x="5378050" y="2762675"/>
              <a:ext cx="68775" cy="67600"/>
            </a:xfrm>
            <a:custGeom>
              <a:avLst/>
              <a:gdLst/>
              <a:ahLst/>
              <a:cxnLst/>
              <a:rect l="l" t="t" r="r" b="b"/>
              <a:pathLst>
                <a:path w="2751" h="2704" extrusionOk="0">
                  <a:moveTo>
                    <a:pt x="243" y="0"/>
                  </a:moveTo>
                  <a:cubicBezTo>
                    <a:pt x="188" y="0"/>
                    <a:pt x="131" y="24"/>
                    <a:pt x="83" y="72"/>
                  </a:cubicBezTo>
                  <a:cubicBezTo>
                    <a:pt x="0" y="155"/>
                    <a:pt x="0" y="286"/>
                    <a:pt x="83" y="381"/>
                  </a:cubicBezTo>
                  <a:lnTo>
                    <a:pt x="2346" y="2644"/>
                  </a:lnTo>
                  <a:cubicBezTo>
                    <a:pt x="2393" y="2691"/>
                    <a:pt x="2453" y="2703"/>
                    <a:pt x="2512" y="2703"/>
                  </a:cubicBezTo>
                  <a:cubicBezTo>
                    <a:pt x="2560" y="2703"/>
                    <a:pt x="2620" y="2691"/>
                    <a:pt x="2655" y="2644"/>
                  </a:cubicBezTo>
                  <a:cubicBezTo>
                    <a:pt x="2750" y="2548"/>
                    <a:pt x="2750" y="2417"/>
                    <a:pt x="2655" y="2334"/>
                  </a:cubicBezTo>
                  <a:lnTo>
                    <a:pt x="393" y="72"/>
                  </a:lnTo>
                  <a:cubicBezTo>
                    <a:pt x="351"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5"/>
            <p:cNvSpPr/>
            <p:nvPr/>
          </p:nvSpPr>
          <p:spPr>
            <a:xfrm>
              <a:off x="5498600" y="2706125"/>
              <a:ext cx="68775" cy="67575"/>
            </a:xfrm>
            <a:custGeom>
              <a:avLst/>
              <a:gdLst/>
              <a:ahLst/>
              <a:cxnLst/>
              <a:rect l="l" t="t" r="r" b="b"/>
              <a:pathLst>
                <a:path w="2751" h="2703" extrusionOk="0">
                  <a:moveTo>
                    <a:pt x="2505" y="0"/>
                  </a:moveTo>
                  <a:cubicBezTo>
                    <a:pt x="2450" y="0"/>
                    <a:pt x="2393" y="24"/>
                    <a:pt x="2346" y="72"/>
                  </a:cubicBezTo>
                  <a:lnTo>
                    <a:pt x="84" y="2334"/>
                  </a:lnTo>
                  <a:cubicBezTo>
                    <a:pt x="0" y="2417"/>
                    <a:pt x="0" y="2548"/>
                    <a:pt x="84" y="2643"/>
                  </a:cubicBezTo>
                  <a:cubicBezTo>
                    <a:pt x="131" y="2679"/>
                    <a:pt x="191" y="2703"/>
                    <a:pt x="250" y="2703"/>
                  </a:cubicBezTo>
                  <a:cubicBezTo>
                    <a:pt x="298" y="2703"/>
                    <a:pt x="357" y="2667"/>
                    <a:pt x="393" y="2643"/>
                  </a:cubicBezTo>
                  <a:lnTo>
                    <a:pt x="2655" y="381"/>
                  </a:lnTo>
                  <a:cubicBezTo>
                    <a:pt x="2751" y="286"/>
                    <a:pt x="2751" y="155"/>
                    <a:pt x="2655"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5"/>
            <p:cNvSpPr/>
            <p:nvPr/>
          </p:nvSpPr>
          <p:spPr>
            <a:xfrm>
              <a:off x="5457525" y="2762675"/>
              <a:ext cx="68775" cy="67600"/>
            </a:xfrm>
            <a:custGeom>
              <a:avLst/>
              <a:gdLst/>
              <a:ahLst/>
              <a:cxnLst/>
              <a:rect l="l" t="t" r="r" b="b"/>
              <a:pathLst>
                <a:path w="2751" h="2704" extrusionOk="0">
                  <a:moveTo>
                    <a:pt x="246" y="0"/>
                  </a:moveTo>
                  <a:cubicBezTo>
                    <a:pt x="191" y="0"/>
                    <a:pt x="137" y="24"/>
                    <a:pt x="95" y="72"/>
                  </a:cubicBezTo>
                  <a:cubicBezTo>
                    <a:pt x="0" y="155"/>
                    <a:pt x="0" y="286"/>
                    <a:pt x="95" y="381"/>
                  </a:cubicBezTo>
                  <a:lnTo>
                    <a:pt x="2358" y="2644"/>
                  </a:lnTo>
                  <a:cubicBezTo>
                    <a:pt x="2393" y="2691"/>
                    <a:pt x="2453" y="2703"/>
                    <a:pt x="2512" y="2703"/>
                  </a:cubicBezTo>
                  <a:cubicBezTo>
                    <a:pt x="2572" y="2703"/>
                    <a:pt x="2631" y="2691"/>
                    <a:pt x="2667" y="2644"/>
                  </a:cubicBezTo>
                  <a:cubicBezTo>
                    <a:pt x="2750" y="2548"/>
                    <a:pt x="2750" y="2417"/>
                    <a:pt x="2667" y="2334"/>
                  </a:cubicBezTo>
                  <a:lnTo>
                    <a:pt x="405" y="72"/>
                  </a:lnTo>
                  <a:cubicBezTo>
                    <a:pt x="357"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5"/>
            <p:cNvSpPr/>
            <p:nvPr/>
          </p:nvSpPr>
          <p:spPr>
            <a:xfrm>
              <a:off x="5578075" y="2706125"/>
              <a:ext cx="68775" cy="67575"/>
            </a:xfrm>
            <a:custGeom>
              <a:avLst/>
              <a:gdLst/>
              <a:ahLst/>
              <a:cxnLst/>
              <a:rect l="l" t="t" r="r" b="b"/>
              <a:pathLst>
                <a:path w="2751" h="2703" extrusionOk="0">
                  <a:moveTo>
                    <a:pt x="2508" y="0"/>
                  </a:moveTo>
                  <a:cubicBezTo>
                    <a:pt x="2453" y="0"/>
                    <a:pt x="2399" y="24"/>
                    <a:pt x="2358" y="72"/>
                  </a:cubicBezTo>
                  <a:lnTo>
                    <a:pt x="95" y="2334"/>
                  </a:lnTo>
                  <a:cubicBezTo>
                    <a:pt x="0" y="2417"/>
                    <a:pt x="0" y="2548"/>
                    <a:pt x="95" y="2643"/>
                  </a:cubicBezTo>
                  <a:cubicBezTo>
                    <a:pt x="131" y="2679"/>
                    <a:pt x="191" y="2703"/>
                    <a:pt x="250" y="2703"/>
                  </a:cubicBezTo>
                  <a:cubicBezTo>
                    <a:pt x="310" y="2703"/>
                    <a:pt x="369" y="2667"/>
                    <a:pt x="405" y="2643"/>
                  </a:cubicBezTo>
                  <a:lnTo>
                    <a:pt x="2667" y="381"/>
                  </a:lnTo>
                  <a:cubicBezTo>
                    <a:pt x="2750" y="286"/>
                    <a:pt x="2750" y="155"/>
                    <a:pt x="2667"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5"/>
            <p:cNvSpPr/>
            <p:nvPr/>
          </p:nvSpPr>
          <p:spPr>
            <a:xfrm>
              <a:off x="5537575" y="2762675"/>
              <a:ext cx="68800" cy="67600"/>
            </a:xfrm>
            <a:custGeom>
              <a:avLst/>
              <a:gdLst/>
              <a:ahLst/>
              <a:cxnLst/>
              <a:rect l="l" t="t" r="r" b="b"/>
              <a:pathLst>
                <a:path w="2752" h="2704" extrusionOk="0">
                  <a:moveTo>
                    <a:pt x="245" y="0"/>
                  </a:moveTo>
                  <a:cubicBezTo>
                    <a:pt x="188" y="0"/>
                    <a:pt x="132" y="24"/>
                    <a:pt x="84" y="72"/>
                  </a:cubicBezTo>
                  <a:cubicBezTo>
                    <a:pt x="1" y="155"/>
                    <a:pt x="1" y="286"/>
                    <a:pt x="84" y="381"/>
                  </a:cubicBezTo>
                  <a:lnTo>
                    <a:pt x="2346" y="2644"/>
                  </a:lnTo>
                  <a:cubicBezTo>
                    <a:pt x="2394" y="2691"/>
                    <a:pt x="2454" y="2703"/>
                    <a:pt x="2513" y="2703"/>
                  </a:cubicBezTo>
                  <a:cubicBezTo>
                    <a:pt x="2573" y="2703"/>
                    <a:pt x="2620" y="2691"/>
                    <a:pt x="2668" y="2644"/>
                  </a:cubicBezTo>
                  <a:cubicBezTo>
                    <a:pt x="2751" y="2548"/>
                    <a:pt x="2751" y="2417"/>
                    <a:pt x="2668" y="2334"/>
                  </a:cubicBezTo>
                  <a:lnTo>
                    <a:pt x="406" y="72"/>
                  </a:lnTo>
                  <a:cubicBezTo>
                    <a:pt x="358" y="24"/>
                    <a:pt x="302"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5"/>
            <p:cNvSpPr/>
            <p:nvPr/>
          </p:nvSpPr>
          <p:spPr>
            <a:xfrm>
              <a:off x="5658125" y="2706125"/>
              <a:ext cx="68800" cy="67575"/>
            </a:xfrm>
            <a:custGeom>
              <a:avLst/>
              <a:gdLst/>
              <a:ahLst/>
              <a:cxnLst/>
              <a:rect l="l" t="t" r="r" b="b"/>
              <a:pathLst>
                <a:path w="2752" h="2703" extrusionOk="0">
                  <a:moveTo>
                    <a:pt x="2507" y="0"/>
                  </a:moveTo>
                  <a:cubicBezTo>
                    <a:pt x="2451" y="0"/>
                    <a:pt x="2394" y="24"/>
                    <a:pt x="2346" y="72"/>
                  </a:cubicBezTo>
                  <a:lnTo>
                    <a:pt x="84" y="2334"/>
                  </a:lnTo>
                  <a:cubicBezTo>
                    <a:pt x="1" y="2417"/>
                    <a:pt x="1" y="2548"/>
                    <a:pt x="84" y="2643"/>
                  </a:cubicBezTo>
                  <a:cubicBezTo>
                    <a:pt x="132" y="2679"/>
                    <a:pt x="191" y="2703"/>
                    <a:pt x="251" y="2703"/>
                  </a:cubicBezTo>
                  <a:cubicBezTo>
                    <a:pt x="310" y="2703"/>
                    <a:pt x="358" y="2667"/>
                    <a:pt x="406" y="2643"/>
                  </a:cubicBezTo>
                  <a:lnTo>
                    <a:pt x="2668" y="381"/>
                  </a:lnTo>
                  <a:cubicBezTo>
                    <a:pt x="2751" y="286"/>
                    <a:pt x="2751" y="155"/>
                    <a:pt x="2668" y="72"/>
                  </a:cubicBezTo>
                  <a:cubicBezTo>
                    <a:pt x="2620" y="24"/>
                    <a:pt x="2564"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5"/>
            <p:cNvSpPr/>
            <p:nvPr/>
          </p:nvSpPr>
          <p:spPr>
            <a:xfrm>
              <a:off x="5617050" y="2762675"/>
              <a:ext cx="68800" cy="67600"/>
            </a:xfrm>
            <a:custGeom>
              <a:avLst/>
              <a:gdLst/>
              <a:ahLst/>
              <a:cxnLst/>
              <a:rect l="l" t="t" r="r" b="b"/>
              <a:pathLst>
                <a:path w="2752" h="2704" extrusionOk="0">
                  <a:moveTo>
                    <a:pt x="251" y="0"/>
                  </a:moveTo>
                  <a:cubicBezTo>
                    <a:pt x="194" y="0"/>
                    <a:pt x="138" y="24"/>
                    <a:pt x="96" y="72"/>
                  </a:cubicBezTo>
                  <a:cubicBezTo>
                    <a:pt x="1" y="155"/>
                    <a:pt x="1" y="286"/>
                    <a:pt x="96" y="381"/>
                  </a:cubicBezTo>
                  <a:lnTo>
                    <a:pt x="2358" y="2644"/>
                  </a:lnTo>
                  <a:cubicBezTo>
                    <a:pt x="2406" y="2691"/>
                    <a:pt x="2454" y="2703"/>
                    <a:pt x="2525" y="2703"/>
                  </a:cubicBezTo>
                  <a:cubicBezTo>
                    <a:pt x="2585" y="2703"/>
                    <a:pt x="2644" y="2691"/>
                    <a:pt x="2668" y="2644"/>
                  </a:cubicBezTo>
                  <a:cubicBezTo>
                    <a:pt x="2751" y="2548"/>
                    <a:pt x="2751" y="2417"/>
                    <a:pt x="2668" y="2334"/>
                  </a:cubicBezTo>
                  <a:lnTo>
                    <a:pt x="406" y="72"/>
                  </a:lnTo>
                  <a:cubicBezTo>
                    <a:pt x="364" y="24"/>
                    <a:pt x="307"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5"/>
            <p:cNvSpPr/>
            <p:nvPr/>
          </p:nvSpPr>
          <p:spPr>
            <a:xfrm>
              <a:off x="5737600" y="2706125"/>
              <a:ext cx="69100" cy="67575"/>
            </a:xfrm>
            <a:custGeom>
              <a:avLst/>
              <a:gdLst/>
              <a:ahLst/>
              <a:cxnLst/>
              <a:rect l="l" t="t" r="r" b="b"/>
              <a:pathLst>
                <a:path w="2764" h="2703" extrusionOk="0">
                  <a:moveTo>
                    <a:pt x="2513" y="0"/>
                  </a:moveTo>
                  <a:cubicBezTo>
                    <a:pt x="2457" y="0"/>
                    <a:pt x="2400" y="24"/>
                    <a:pt x="2358" y="72"/>
                  </a:cubicBezTo>
                  <a:lnTo>
                    <a:pt x="96" y="2334"/>
                  </a:lnTo>
                  <a:cubicBezTo>
                    <a:pt x="1" y="2417"/>
                    <a:pt x="1" y="2548"/>
                    <a:pt x="96" y="2643"/>
                  </a:cubicBezTo>
                  <a:cubicBezTo>
                    <a:pt x="144" y="2679"/>
                    <a:pt x="203" y="2703"/>
                    <a:pt x="263" y="2703"/>
                  </a:cubicBezTo>
                  <a:cubicBezTo>
                    <a:pt x="322" y="2703"/>
                    <a:pt x="382" y="2667"/>
                    <a:pt x="406" y="2643"/>
                  </a:cubicBezTo>
                  <a:lnTo>
                    <a:pt x="2668" y="381"/>
                  </a:lnTo>
                  <a:cubicBezTo>
                    <a:pt x="2763" y="286"/>
                    <a:pt x="2763" y="155"/>
                    <a:pt x="2668" y="72"/>
                  </a:cubicBezTo>
                  <a:cubicBezTo>
                    <a:pt x="2626" y="24"/>
                    <a:pt x="2570"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5"/>
            <p:cNvSpPr/>
            <p:nvPr/>
          </p:nvSpPr>
          <p:spPr>
            <a:xfrm>
              <a:off x="5697125" y="2762675"/>
              <a:ext cx="68775" cy="67600"/>
            </a:xfrm>
            <a:custGeom>
              <a:avLst/>
              <a:gdLst/>
              <a:ahLst/>
              <a:cxnLst/>
              <a:rect l="l" t="t" r="r" b="b"/>
              <a:pathLst>
                <a:path w="2751" h="2704" extrusionOk="0">
                  <a:moveTo>
                    <a:pt x="246" y="0"/>
                  </a:moveTo>
                  <a:cubicBezTo>
                    <a:pt x="191" y="0"/>
                    <a:pt x="138" y="24"/>
                    <a:pt x="96" y="72"/>
                  </a:cubicBezTo>
                  <a:cubicBezTo>
                    <a:pt x="1" y="155"/>
                    <a:pt x="1" y="286"/>
                    <a:pt x="96" y="381"/>
                  </a:cubicBezTo>
                  <a:lnTo>
                    <a:pt x="2358" y="2644"/>
                  </a:lnTo>
                  <a:cubicBezTo>
                    <a:pt x="2394" y="2691"/>
                    <a:pt x="2453" y="2703"/>
                    <a:pt x="2513" y="2703"/>
                  </a:cubicBezTo>
                  <a:cubicBezTo>
                    <a:pt x="2572" y="2703"/>
                    <a:pt x="2620" y="2691"/>
                    <a:pt x="2668" y="2644"/>
                  </a:cubicBezTo>
                  <a:cubicBezTo>
                    <a:pt x="2751" y="2548"/>
                    <a:pt x="2751" y="2417"/>
                    <a:pt x="2668"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5"/>
            <p:cNvSpPr/>
            <p:nvPr/>
          </p:nvSpPr>
          <p:spPr>
            <a:xfrm>
              <a:off x="5817675" y="2706125"/>
              <a:ext cx="68775" cy="67575"/>
            </a:xfrm>
            <a:custGeom>
              <a:avLst/>
              <a:gdLst/>
              <a:ahLst/>
              <a:cxnLst/>
              <a:rect l="l" t="t" r="r" b="b"/>
              <a:pathLst>
                <a:path w="2751" h="2703" extrusionOk="0">
                  <a:moveTo>
                    <a:pt x="2508" y="0"/>
                  </a:moveTo>
                  <a:cubicBezTo>
                    <a:pt x="2453" y="0"/>
                    <a:pt x="2400" y="24"/>
                    <a:pt x="2358" y="72"/>
                  </a:cubicBezTo>
                  <a:lnTo>
                    <a:pt x="96" y="2334"/>
                  </a:lnTo>
                  <a:cubicBezTo>
                    <a:pt x="1" y="2417"/>
                    <a:pt x="1" y="2548"/>
                    <a:pt x="96" y="2643"/>
                  </a:cubicBezTo>
                  <a:cubicBezTo>
                    <a:pt x="132" y="2679"/>
                    <a:pt x="191" y="2703"/>
                    <a:pt x="251" y="2703"/>
                  </a:cubicBezTo>
                  <a:cubicBezTo>
                    <a:pt x="310" y="2703"/>
                    <a:pt x="370" y="2667"/>
                    <a:pt x="405" y="2643"/>
                  </a:cubicBezTo>
                  <a:lnTo>
                    <a:pt x="2668" y="381"/>
                  </a:lnTo>
                  <a:cubicBezTo>
                    <a:pt x="2751" y="286"/>
                    <a:pt x="2751" y="155"/>
                    <a:pt x="2668"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5"/>
            <p:cNvSpPr/>
            <p:nvPr/>
          </p:nvSpPr>
          <p:spPr>
            <a:xfrm>
              <a:off x="5776900" y="2762675"/>
              <a:ext cx="68775" cy="67600"/>
            </a:xfrm>
            <a:custGeom>
              <a:avLst/>
              <a:gdLst/>
              <a:ahLst/>
              <a:cxnLst/>
              <a:rect l="l" t="t" r="r" b="b"/>
              <a:pathLst>
                <a:path w="2751" h="2704" extrusionOk="0">
                  <a:moveTo>
                    <a:pt x="243" y="0"/>
                  </a:moveTo>
                  <a:cubicBezTo>
                    <a:pt x="188" y="0"/>
                    <a:pt x="131" y="24"/>
                    <a:pt x="84" y="72"/>
                  </a:cubicBezTo>
                  <a:cubicBezTo>
                    <a:pt x="1" y="155"/>
                    <a:pt x="1" y="286"/>
                    <a:pt x="84" y="381"/>
                  </a:cubicBezTo>
                  <a:lnTo>
                    <a:pt x="2346" y="2644"/>
                  </a:lnTo>
                  <a:cubicBezTo>
                    <a:pt x="2394" y="2691"/>
                    <a:pt x="2453" y="2703"/>
                    <a:pt x="2513" y="2703"/>
                  </a:cubicBezTo>
                  <a:cubicBezTo>
                    <a:pt x="2572" y="2703"/>
                    <a:pt x="2632" y="2691"/>
                    <a:pt x="2656" y="2644"/>
                  </a:cubicBezTo>
                  <a:cubicBezTo>
                    <a:pt x="2751" y="2548"/>
                    <a:pt x="2751" y="2417"/>
                    <a:pt x="2656" y="2334"/>
                  </a:cubicBezTo>
                  <a:lnTo>
                    <a:pt x="393"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5"/>
            <p:cNvSpPr/>
            <p:nvPr/>
          </p:nvSpPr>
          <p:spPr>
            <a:xfrm>
              <a:off x="5897450" y="2706125"/>
              <a:ext cx="68775" cy="67575"/>
            </a:xfrm>
            <a:custGeom>
              <a:avLst/>
              <a:gdLst/>
              <a:ahLst/>
              <a:cxnLst/>
              <a:rect l="l" t="t" r="r" b="b"/>
              <a:pathLst>
                <a:path w="2751" h="2703" extrusionOk="0">
                  <a:moveTo>
                    <a:pt x="2505" y="0"/>
                  </a:moveTo>
                  <a:cubicBezTo>
                    <a:pt x="2450" y="0"/>
                    <a:pt x="2394" y="24"/>
                    <a:pt x="2346" y="72"/>
                  </a:cubicBezTo>
                  <a:lnTo>
                    <a:pt x="84" y="2334"/>
                  </a:lnTo>
                  <a:cubicBezTo>
                    <a:pt x="1" y="2417"/>
                    <a:pt x="1" y="2548"/>
                    <a:pt x="84" y="2643"/>
                  </a:cubicBezTo>
                  <a:cubicBezTo>
                    <a:pt x="132" y="2679"/>
                    <a:pt x="191" y="2703"/>
                    <a:pt x="251" y="2703"/>
                  </a:cubicBezTo>
                  <a:cubicBezTo>
                    <a:pt x="310" y="2703"/>
                    <a:pt x="370" y="2667"/>
                    <a:pt x="393" y="2643"/>
                  </a:cubicBezTo>
                  <a:lnTo>
                    <a:pt x="2656" y="381"/>
                  </a:lnTo>
                  <a:cubicBezTo>
                    <a:pt x="2751" y="286"/>
                    <a:pt x="2751" y="155"/>
                    <a:pt x="2656"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5"/>
            <p:cNvSpPr/>
            <p:nvPr/>
          </p:nvSpPr>
          <p:spPr>
            <a:xfrm>
              <a:off x="5856675" y="2762675"/>
              <a:ext cx="69075" cy="67600"/>
            </a:xfrm>
            <a:custGeom>
              <a:avLst/>
              <a:gdLst/>
              <a:ahLst/>
              <a:cxnLst/>
              <a:rect l="l" t="t" r="r" b="b"/>
              <a:pathLst>
                <a:path w="2763" h="2704" extrusionOk="0">
                  <a:moveTo>
                    <a:pt x="250" y="0"/>
                  </a:moveTo>
                  <a:cubicBezTo>
                    <a:pt x="194" y="0"/>
                    <a:pt x="137" y="24"/>
                    <a:pt x="96" y="72"/>
                  </a:cubicBezTo>
                  <a:cubicBezTo>
                    <a:pt x="0" y="155"/>
                    <a:pt x="0" y="286"/>
                    <a:pt x="96" y="381"/>
                  </a:cubicBezTo>
                  <a:lnTo>
                    <a:pt x="2358" y="2644"/>
                  </a:lnTo>
                  <a:cubicBezTo>
                    <a:pt x="2405" y="2691"/>
                    <a:pt x="2465" y="2703"/>
                    <a:pt x="2525" y="2703"/>
                  </a:cubicBezTo>
                  <a:cubicBezTo>
                    <a:pt x="2584" y="2703"/>
                    <a:pt x="2644" y="2691"/>
                    <a:pt x="2667" y="2644"/>
                  </a:cubicBezTo>
                  <a:cubicBezTo>
                    <a:pt x="2763" y="2548"/>
                    <a:pt x="2763" y="2417"/>
                    <a:pt x="2667" y="2334"/>
                  </a:cubicBezTo>
                  <a:lnTo>
                    <a:pt x="405" y="72"/>
                  </a:lnTo>
                  <a:cubicBezTo>
                    <a:pt x="364" y="24"/>
                    <a:pt x="307"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5"/>
            <p:cNvSpPr/>
            <p:nvPr/>
          </p:nvSpPr>
          <p:spPr>
            <a:xfrm>
              <a:off x="5977225" y="2706125"/>
              <a:ext cx="69075" cy="67575"/>
            </a:xfrm>
            <a:custGeom>
              <a:avLst/>
              <a:gdLst/>
              <a:ahLst/>
              <a:cxnLst/>
              <a:rect l="l" t="t" r="r" b="b"/>
              <a:pathLst>
                <a:path w="2763" h="2703" extrusionOk="0">
                  <a:moveTo>
                    <a:pt x="2513" y="0"/>
                  </a:moveTo>
                  <a:cubicBezTo>
                    <a:pt x="2456" y="0"/>
                    <a:pt x="2400" y="24"/>
                    <a:pt x="2358" y="72"/>
                  </a:cubicBezTo>
                  <a:lnTo>
                    <a:pt x="96" y="2334"/>
                  </a:lnTo>
                  <a:cubicBezTo>
                    <a:pt x="0" y="2417"/>
                    <a:pt x="0" y="2548"/>
                    <a:pt x="96" y="2643"/>
                  </a:cubicBezTo>
                  <a:cubicBezTo>
                    <a:pt x="143" y="2679"/>
                    <a:pt x="203" y="2703"/>
                    <a:pt x="262" y="2703"/>
                  </a:cubicBezTo>
                  <a:cubicBezTo>
                    <a:pt x="322" y="2703"/>
                    <a:pt x="381" y="2667"/>
                    <a:pt x="405" y="2643"/>
                  </a:cubicBezTo>
                  <a:lnTo>
                    <a:pt x="2667" y="381"/>
                  </a:lnTo>
                  <a:cubicBezTo>
                    <a:pt x="2763" y="286"/>
                    <a:pt x="2763" y="155"/>
                    <a:pt x="2667" y="72"/>
                  </a:cubicBezTo>
                  <a:cubicBezTo>
                    <a:pt x="2626" y="24"/>
                    <a:pt x="2569"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5936450" y="2762675"/>
              <a:ext cx="68775" cy="67600"/>
            </a:xfrm>
            <a:custGeom>
              <a:avLst/>
              <a:gdLst/>
              <a:ahLst/>
              <a:cxnLst/>
              <a:rect l="l" t="t" r="r" b="b"/>
              <a:pathLst>
                <a:path w="2751" h="2704" extrusionOk="0">
                  <a:moveTo>
                    <a:pt x="244" y="0"/>
                  </a:moveTo>
                  <a:cubicBezTo>
                    <a:pt x="188" y="0"/>
                    <a:pt x="131" y="24"/>
                    <a:pt x="84" y="72"/>
                  </a:cubicBezTo>
                  <a:cubicBezTo>
                    <a:pt x="0" y="155"/>
                    <a:pt x="0" y="286"/>
                    <a:pt x="84" y="381"/>
                  </a:cubicBezTo>
                  <a:lnTo>
                    <a:pt x="2346" y="2644"/>
                  </a:lnTo>
                  <a:cubicBezTo>
                    <a:pt x="2393" y="2691"/>
                    <a:pt x="2453" y="2703"/>
                    <a:pt x="2512" y="2703"/>
                  </a:cubicBezTo>
                  <a:cubicBezTo>
                    <a:pt x="2572" y="2703"/>
                    <a:pt x="2632" y="2691"/>
                    <a:pt x="2667" y="2644"/>
                  </a:cubicBezTo>
                  <a:cubicBezTo>
                    <a:pt x="2751" y="2548"/>
                    <a:pt x="2751" y="2417"/>
                    <a:pt x="2667" y="2334"/>
                  </a:cubicBezTo>
                  <a:lnTo>
                    <a:pt x="405" y="72"/>
                  </a:lnTo>
                  <a:cubicBezTo>
                    <a:pt x="357"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6057000" y="2706125"/>
              <a:ext cx="68775" cy="67575"/>
            </a:xfrm>
            <a:custGeom>
              <a:avLst/>
              <a:gdLst/>
              <a:ahLst/>
              <a:cxnLst/>
              <a:rect l="l" t="t" r="r" b="b"/>
              <a:pathLst>
                <a:path w="2751" h="2703" extrusionOk="0">
                  <a:moveTo>
                    <a:pt x="2507" y="0"/>
                  </a:moveTo>
                  <a:cubicBezTo>
                    <a:pt x="2450" y="0"/>
                    <a:pt x="2393" y="24"/>
                    <a:pt x="2346" y="72"/>
                  </a:cubicBezTo>
                  <a:lnTo>
                    <a:pt x="84" y="2334"/>
                  </a:lnTo>
                  <a:cubicBezTo>
                    <a:pt x="0" y="2417"/>
                    <a:pt x="0" y="2548"/>
                    <a:pt x="84" y="2643"/>
                  </a:cubicBezTo>
                  <a:cubicBezTo>
                    <a:pt x="131" y="2679"/>
                    <a:pt x="191" y="2703"/>
                    <a:pt x="250" y="2703"/>
                  </a:cubicBezTo>
                  <a:cubicBezTo>
                    <a:pt x="310" y="2703"/>
                    <a:pt x="369" y="2667"/>
                    <a:pt x="405" y="2643"/>
                  </a:cubicBezTo>
                  <a:lnTo>
                    <a:pt x="2667" y="381"/>
                  </a:lnTo>
                  <a:cubicBezTo>
                    <a:pt x="2751" y="286"/>
                    <a:pt x="2751" y="155"/>
                    <a:pt x="2667" y="72"/>
                  </a:cubicBezTo>
                  <a:cubicBezTo>
                    <a:pt x="2620" y="24"/>
                    <a:pt x="2563"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a:off x="6016525" y="2762675"/>
              <a:ext cx="68775" cy="67600"/>
            </a:xfrm>
            <a:custGeom>
              <a:avLst/>
              <a:gdLst/>
              <a:ahLst/>
              <a:cxnLst/>
              <a:rect l="l" t="t" r="r" b="b"/>
              <a:pathLst>
                <a:path w="2751" h="2704" extrusionOk="0">
                  <a:moveTo>
                    <a:pt x="243" y="0"/>
                  </a:moveTo>
                  <a:cubicBezTo>
                    <a:pt x="188" y="0"/>
                    <a:pt x="131" y="24"/>
                    <a:pt x="83" y="72"/>
                  </a:cubicBezTo>
                  <a:cubicBezTo>
                    <a:pt x="0" y="155"/>
                    <a:pt x="0" y="286"/>
                    <a:pt x="83" y="381"/>
                  </a:cubicBezTo>
                  <a:lnTo>
                    <a:pt x="2346" y="2644"/>
                  </a:lnTo>
                  <a:cubicBezTo>
                    <a:pt x="2393" y="2691"/>
                    <a:pt x="2453" y="2703"/>
                    <a:pt x="2512" y="2703"/>
                  </a:cubicBezTo>
                  <a:cubicBezTo>
                    <a:pt x="2572" y="2703"/>
                    <a:pt x="2631" y="2691"/>
                    <a:pt x="2655" y="2644"/>
                  </a:cubicBezTo>
                  <a:cubicBezTo>
                    <a:pt x="2750" y="2548"/>
                    <a:pt x="2750" y="2417"/>
                    <a:pt x="2655" y="2334"/>
                  </a:cubicBezTo>
                  <a:lnTo>
                    <a:pt x="393" y="72"/>
                  </a:lnTo>
                  <a:cubicBezTo>
                    <a:pt x="351"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6137075" y="2706125"/>
              <a:ext cx="68775" cy="67575"/>
            </a:xfrm>
            <a:custGeom>
              <a:avLst/>
              <a:gdLst/>
              <a:ahLst/>
              <a:cxnLst/>
              <a:rect l="l" t="t" r="r" b="b"/>
              <a:pathLst>
                <a:path w="2751" h="2703" extrusionOk="0">
                  <a:moveTo>
                    <a:pt x="2505" y="0"/>
                  </a:moveTo>
                  <a:cubicBezTo>
                    <a:pt x="2450" y="0"/>
                    <a:pt x="2393" y="24"/>
                    <a:pt x="2346" y="72"/>
                  </a:cubicBezTo>
                  <a:lnTo>
                    <a:pt x="83" y="2334"/>
                  </a:lnTo>
                  <a:cubicBezTo>
                    <a:pt x="0" y="2417"/>
                    <a:pt x="0" y="2548"/>
                    <a:pt x="83" y="2643"/>
                  </a:cubicBezTo>
                  <a:cubicBezTo>
                    <a:pt x="131" y="2679"/>
                    <a:pt x="191" y="2703"/>
                    <a:pt x="250" y="2703"/>
                  </a:cubicBezTo>
                  <a:cubicBezTo>
                    <a:pt x="310" y="2703"/>
                    <a:pt x="369" y="2667"/>
                    <a:pt x="393" y="2643"/>
                  </a:cubicBezTo>
                  <a:lnTo>
                    <a:pt x="2655" y="381"/>
                  </a:lnTo>
                  <a:cubicBezTo>
                    <a:pt x="2750" y="286"/>
                    <a:pt x="2750" y="155"/>
                    <a:pt x="2655" y="72"/>
                  </a:cubicBezTo>
                  <a:cubicBezTo>
                    <a:pt x="2613"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a:off x="6096275" y="2762675"/>
              <a:ext cx="69100" cy="67600"/>
            </a:xfrm>
            <a:custGeom>
              <a:avLst/>
              <a:gdLst/>
              <a:ahLst/>
              <a:cxnLst/>
              <a:rect l="l" t="t" r="r" b="b"/>
              <a:pathLst>
                <a:path w="2764" h="2704" extrusionOk="0">
                  <a:moveTo>
                    <a:pt x="251" y="0"/>
                  </a:moveTo>
                  <a:cubicBezTo>
                    <a:pt x="194" y="0"/>
                    <a:pt x="138" y="24"/>
                    <a:pt x="96" y="72"/>
                  </a:cubicBezTo>
                  <a:cubicBezTo>
                    <a:pt x="1" y="155"/>
                    <a:pt x="1" y="286"/>
                    <a:pt x="96" y="381"/>
                  </a:cubicBezTo>
                  <a:lnTo>
                    <a:pt x="2358" y="2644"/>
                  </a:lnTo>
                  <a:cubicBezTo>
                    <a:pt x="2406" y="2691"/>
                    <a:pt x="2466" y="2703"/>
                    <a:pt x="2525" y="2703"/>
                  </a:cubicBezTo>
                  <a:cubicBezTo>
                    <a:pt x="2561" y="2703"/>
                    <a:pt x="2620" y="2691"/>
                    <a:pt x="2668" y="2644"/>
                  </a:cubicBezTo>
                  <a:cubicBezTo>
                    <a:pt x="2763" y="2548"/>
                    <a:pt x="2763" y="2417"/>
                    <a:pt x="2668" y="2334"/>
                  </a:cubicBezTo>
                  <a:lnTo>
                    <a:pt x="406" y="72"/>
                  </a:lnTo>
                  <a:cubicBezTo>
                    <a:pt x="364" y="24"/>
                    <a:pt x="308"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5"/>
            <p:cNvSpPr/>
            <p:nvPr/>
          </p:nvSpPr>
          <p:spPr>
            <a:xfrm>
              <a:off x="6216825" y="2706125"/>
              <a:ext cx="69100" cy="67575"/>
            </a:xfrm>
            <a:custGeom>
              <a:avLst/>
              <a:gdLst/>
              <a:ahLst/>
              <a:cxnLst/>
              <a:rect l="l" t="t" r="r" b="b"/>
              <a:pathLst>
                <a:path w="2764" h="2703" extrusionOk="0">
                  <a:moveTo>
                    <a:pt x="2513" y="0"/>
                  </a:moveTo>
                  <a:cubicBezTo>
                    <a:pt x="2457" y="0"/>
                    <a:pt x="2400" y="24"/>
                    <a:pt x="2358" y="72"/>
                  </a:cubicBezTo>
                  <a:lnTo>
                    <a:pt x="96" y="2334"/>
                  </a:lnTo>
                  <a:cubicBezTo>
                    <a:pt x="1" y="2417"/>
                    <a:pt x="1" y="2548"/>
                    <a:pt x="96" y="2643"/>
                  </a:cubicBezTo>
                  <a:cubicBezTo>
                    <a:pt x="144" y="2679"/>
                    <a:pt x="191" y="2703"/>
                    <a:pt x="263" y="2703"/>
                  </a:cubicBezTo>
                  <a:cubicBezTo>
                    <a:pt x="299" y="2703"/>
                    <a:pt x="358" y="2667"/>
                    <a:pt x="406" y="2643"/>
                  </a:cubicBezTo>
                  <a:lnTo>
                    <a:pt x="2668" y="381"/>
                  </a:lnTo>
                  <a:cubicBezTo>
                    <a:pt x="2763" y="286"/>
                    <a:pt x="2763" y="155"/>
                    <a:pt x="2668" y="72"/>
                  </a:cubicBezTo>
                  <a:cubicBezTo>
                    <a:pt x="2626" y="24"/>
                    <a:pt x="2570" y="0"/>
                    <a:pt x="2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5"/>
            <p:cNvSpPr/>
            <p:nvPr/>
          </p:nvSpPr>
          <p:spPr>
            <a:xfrm>
              <a:off x="6176050" y="2762675"/>
              <a:ext cx="68800" cy="67600"/>
            </a:xfrm>
            <a:custGeom>
              <a:avLst/>
              <a:gdLst/>
              <a:ahLst/>
              <a:cxnLst/>
              <a:rect l="l" t="t" r="r" b="b"/>
              <a:pathLst>
                <a:path w="2752" h="2704" extrusionOk="0">
                  <a:moveTo>
                    <a:pt x="245" y="0"/>
                  </a:moveTo>
                  <a:cubicBezTo>
                    <a:pt x="188" y="0"/>
                    <a:pt x="132" y="24"/>
                    <a:pt x="84" y="72"/>
                  </a:cubicBezTo>
                  <a:cubicBezTo>
                    <a:pt x="1" y="155"/>
                    <a:pt x="1" y="286"/>
                    <a:pt x="84" y="381"/>
                  </a:cubicBezTo>
                  <a:lnTo>
                    <a:pt x="2346" y="2644"/>
                  </a:lnTo>
                  <a:cubicBezTo>
                    <a:pt x="2394" y="2691"/>
                    <a:pt x="2453" y="2703"/>
                    <a:pt x="2513" y="2703"/>
                  </a:cubicBezTo>
                  <a:cubicBezTo>
                    <a:pt x="2573" y="2703"/>
                    <a:pt x="2632" y="2691"/>
                    <a:pt x="2668" y="2644"/>
                  </a:cubicBezTo>
                  <a:cubicBezTo>
                    <a:pt x="2751" y="2548"/>
                    <a:pt x="2751" y="2417"/>
                    <a:pt x="2668" y="2334"/>
                  </a:cubicBezTo>
                  <a:lnTo>
                    <a:pt x="406" y="72"/>
                  </a:lnTo>
                  <a:cubicBezTo>
                    <a:pt x="358" y="24"/>
                    <a:pt x="30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5"/>
            <p:cNvSpPr/>
            <p:nvPr/>
          </p:nvSpPr>
          <p:spPr>
            <a:xfrm>
              <a:off x="6296600" y="2706125"/>
              <a:ext cx="68800" cy="67575"/>
            </a:xfrm>
            <a:custGeom>
              <a:avLst/>
              <a:gdLst/>
              <a:ahLst/>
              <a:cxnLst/>
              <a:rect l="l" t="t" r="r" b="b"/>
              <a:pathLst>
                <a:path w="2752" h="2703" extrusionOk="0">
                  <a:moveTo>
                    <a:pt x="2507" y="0"/>
                  </a:moveTo>
                  <a:cubicBezTo>
                    <a:pt x="2451" y="0"/>
                    <a:pt x="2394" y="24"/>
                    <a:pt x="2346" y="72"/>
                  </a:cubicBezTo>
                  <a:lnTo>
                    <a:pt x="84" y="2334"/>
                  </a:lnTo>
                  <a:cubicBezTo>
                    <a:pt x="1" y="2417"/>
                    <a:pt x="1" y="2548"/>
                    <a:pt x="84" y="2643"/>
                  </a:cubicBezTo>
                  <a:cubicBezTo>
                    <a:pt x="132" y="2679"/>
                    <a:pt x="191" y="2703"/>
                    <a:pt x="251" y="2703"/>
                  </a:cubicBezTo>
                  <a:cubicBezTo>
                    <a:pt x="310" y="2703"/>
                    <a:pt x="370" y="2667"/>
                    <a:pt x="406" y="2643"/>
                  </a:cubicBezTo>
                  <a:lnTo>
                    <a:pt x="2668" y="381"/>
                  </a:lnTo>
                  <a:cubicBezTo>
                    <a:pt x="2751" y="286"/>
                    <a:pt x="2751" y="155"/>
                    <a:pt x="2668" y="72"/>
                  </a:cubicBezTo>
                  <a:cubicBezTo>
                    <a:pt x="2620" y="24"/>
                    <a:pt x="2564" y="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5"/>
            <p:cNvSpPr/>
            <p:nvPr/>
          </p:nvSpPr>
          <p:spPr>
            <a:xfrm>
              <a:off x="6256125" y="2762675"/>
              <a:ext cx="68775" cy="67600"/>
            </a:xfrm>
            <a:custGeom>
              <a:avLst/>
              <a:gdLst/>
              <a:ahLst/>
              <a:cxnLst/>
              <a:rect l="l" t="t" r="r" b="b"/>
              <a:pathLst>
                <a:path w="2751" h="2704" extrusionOk="0">
                  <a:moveTo>
                    <a:pt x="243" y="0"/>
                  </a:moveTo>
                  <a:cubicBezTo>
                    <a:pt x="188" y="0"/>
                    <a:pt x="132" y="24"/>
                    <a:pt x="84" y="72"/>
                  </a:cubicBezTo>
                  <a:cubicBezTo>
                    <a:pt x="1" y="155"/>
                    <a:pt x="1" y="286"/>
                    <a:pt x="84" y="381"/>
                  </a:cubicBezTo>
                  <a:lnTo>
                    <a:pt x="2346" y="2644"/>
                  </a:lnTo>
                  <a:cubicBezTo>
                    <a:pt x="2394" y="2691"/>
                    <a:pt x="2453" y="2703"/>
                    <a:pt x="2513" y="2703"/>
                  </a:cubicBezTo>
                  <a:cubicBezTo>
                    <a:pt x="2560" y="2703"/>
                    <a:pt x="2620" y="2691"/>
                    <a:pt x="2656" y="2644"/>
                  </a:cubicBezTo>
                  <a:cubicBezTo>
                    <a:pt x="2751" y="2548"/>
                    <a:pt x="2751" y="2417"/>
                    <a:pt x="2656" y="2334"/>
                  </a:cubicBezTo>
                  <a:lnTo>
                    <a:pt x="393" y="72"/>
                  </a:lnTo>
                  <a:cubicBezTo>
                    <a:pt x="352" y="24"/>
                    <a:pt x="298"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6376675" y="2706125"/>
              <a:ext cx="68775" cy="67575"/>
            </a:xfrm>
            <a:custGeom>
              <a:avLst/>
              <a:gdLst/>
              <a:ahLst/>
              <a:cxnLst/>
              <a:rect l="l" t="t" r="r" b="b"/>
              <a:pathLst>
                <a:path w="2751" h="2703" extrusionOk="0">
                  <a:moveTo>
                    <a:pt x="2505" y="0"/>
                  </a:moveTo>
                  <a:cubicBezTo>
                    <a:pt x="2450" y="0"/>
                    <a:pt x="2394" y="24"/>
                    <a:pt x="2346" y="72"/>
                  </a:cubicBezTo>
                  <a:lnTo>
                    <a:pt x="84" y="2334"/>
                  </a:lnTo>
                  <a:cubicBezTo>
                    <a:pt x="1" y="2417"/>
                    <a:pt x="1" y="2548"/>
                    <a:pt x="84" y="2643"/>
                  </a:cubicBezTo>
                  <a:cubicBezTo>
                    <a:pt x="132" y="2679"/>
                    <a:pt x="191" y="2703"/>
                    <a:pt x="251" y="2703"/>
                  </a:cubicBezTo>
                  <a:cubicBezTo>
                    <a:pt x="310" y="2703"/>
                    <a:pt x="358" y="2667"/>
                    <a:pt x="394" y="2643"/>
                  </a:cubicBezTo>
                  <a:lnTo>
                    <a:pt x="2656" y="381"/>
                  </a:lnTo>
                  <a:cubicBezTo>
                    <a:pt x="2751" y="286"/>
                    <a:pt x="2751" y="155"/>
                    <a:pt x="2656" y="72"/>
                  </a:cubicBezTo>
                  <a:cubicBezTo>
                    <a:pt x="2614" y="24"/>
                    <a:pt x="2560"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a:off x="6335600" y="2762675"/>
              <a:ext cx="68775" cy="67600"/>
            </a:xfrm>
            <a:custGeom>
              <a:avLst/>
              <a:gdLst/>
              <a:ahLst/>
              <a:cxnLst/>
              <a:rect l="l" t="t" r="r" b="b"/>
              <a:pathLst>
                <a:path w="2751" h="2704" extrusionOk="0">
                  <a:moveTo>
                    <a:pt x="246" y="0"/>
                  </a:moveTo>
                  <a:cubicBezTo>
                    <a:pt x="191" y="0"/>
                    <a:pt x="137" y="24"/>
                    <a:pt x="96" y="72"/>
                  </a:cubicBezTo>
                  <a:cubicBezTo>
                    <a:pt x="1" y="155"/>
                    <a:pt x="1" y="286"/>
                    <a:pt x="96" y="381"/>
                  </a:cubicBezTo>
                  <a:lnTo>
                    <a:pt x="2358" y="2644"/>
                  </a:lnTo>
                  <a:cubicBezTo>
                    <a:pt x="2394" y="2691"/>
                    <a:pt x="2453" y="2703"/>
                    <a:pt x="2513" y="2703"/>
                  </a:cubicBezTo>
                  <a:cubicBezTo>
                    <a:pt x="2572" y="2703"/>
                    <a:pt x="2632" y="2691"/>
                    <a:pt x="2668" y="2644"/>
                  </a:cubicBezTo>
                  <a:cubicBezTo>
                    <a:pt x="2751" y="2548"/>
                    <a:pt x="2751" y="2417"/>
                    <a:pt x="2668" y="2334"/>
                  </a:cubicBezTo>
                  <a:lnTo>
                    <a:pt x="405" y="72"/>
                  </a:lnTo>
                  <a:cubicBezTo>
                    <a:pt x="358" y="24"/>
                    <a:pt x="30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6456150" y="2706125"/>
              <a:ext cx="68775" cy="67575"/>
            </a:xfrm>
            <a:custGeom>
              <a:avLst/>
              <a:gdLst/>
              <a:ahLst/>
              <a:cxnLst/>
              <a:rect l="l" t="t" r="r" b="b"/>
              <a:pathLst>
                <a:path w="2751" h="2703" extrusionOk="0">
                  <a:moveTo>
                    <a:pt x="2508" y="0"/>
                  </a:moveTo>
                  <a:cubicBezTo>
                    <a:pt x="2453" y="0"/>
                    <a:pt x="2400" y="24"/>
                    <a:pt x="2358" y="72"/>
                  </a:cubicBezTo>
                  <a:lnTo>
                    <a:pt x="96" y="2334"/>
                  </a:lnTo>
                  <a:cubicBezTo>
                    <a:pt x="1" y="2417"/>
                    <a:pt x="1" y="2548"/>
                    <a:pt x="96" y="2643"/>
                  </a:cubicBezTo>
                  <a:cubicBezTo>
                    <a:pt x="132" y="2679"/>
                    <a:pt x="191" y="2703"/>
                    <a:pt x="251" y="2703"/>
                  </a:cubicBezTo>
                  <a:cubicBezTo>
                    <a:pt x="310" y="2703"/>
                    <a:pt x="370" y="2667"/>
                    <a:pt x="405" y="2643"/>
                  </a:cubicBezTo>
                  <a:lnTo>
                    <a:pt x="2668" y="381"/>
                  </a:lnTo>
                  <a:cubicBezTo>
                    <a:pt x="2751" y="286"/>
                    <a:pt x="2751" y="155"/>
                    <a:pt x="2668" y="72"/>
                  </a:cubicBezTo>
                  <a:cubicBezTo>
                    <a:pt x="2620" y="24"/>
                    <a:pt x="256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6415675" y="2762675"/>
              <a:ext cx="68775" cy="67600"/>
            </a:xfrm>
            <a:custGeom>
              <a:avLst/>
              <a:gdLst/>
              <a:ahLst/>
              <a:cxnLst/>
              <a:rect l="l" t="t" r="r" b="b"/>
              <a:pathLst>
                <a:path w="2751" h="2704" extrusionOk="0">
                  <a:moveTo>
                    <a:pt x="244" y="0"/>
                  </a:moveTo>
                  <a:cubicBezTo>
                    <a:pt x="188" y="0"/>
                    <a:pt x="131" y="24"/>
                    <a:pt x="84" y="72"/>
                  </a:cubicBezTo>
                  <a:cubicBezTo>
                    <a:pt x="0" y="155"/>
                    <a:pt x="0" y="286"/>
                    <a:pt x="84" y="381"/>
                  </a:cubicBezTo>
                  <a:lnTo>
                    <a:pt x="2346" y="2644"/>
                  </a:lnTo>
                  <a:cubicBezTo>
                    <a:pt x="2393" y="2691"/>
                    <a:pt x="2453" y="2703"/>
                    <a:pt x="2513" y="2703"/>
                  </a:cubicBezTo>
                  <a:cubicBezTo>
                    <a:pt x="2572" y="2703"/>
                    <a:pt x="2620" y="2691"/>
                    <a:pt x="2667" y="2644"/>
                  </a:cubicBezTo>
                  <a:cubicBezTo>
                    <a:pt x="2751" y="2548"/>
                    <a:pt x="2751" y="2417"/>
                    <a:pt x="2667" y="2334"/>
                  </a:cubicBezTo>
                  <a:lnTo>
                    <a:pt x="405" y="72"/>
                  </a:lnTo>
                  <a:cubicBezTo>
                    <a:pt x="358" y="24"/>
                    <a:pt x="30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908125" y="2762375"/>
              <a:ext cx="5616800" cy="11325"/>
            </a:xfrm>
            <a:custGeom>
              <a:avLst/>
              <a:gdLst/>
              <a:ahLst/>
              <a:cxnLst/>
              <a:rect l="l" t="t" r="r" b="b"/>
              <a:pathLst>
                <a:path w="224672" h="453" extrusionOk="0">
                  <a:moveTo>
                    <a:pt x="227" y="0"/>
                  </a:moveTo>
                  <a:cubicBezTo>
                    <a:pt x="108" y="0"/>
                    <a:pt x="1" y="108"/>
                    <a:pt x="1" y="227"/>
                  </a:cubicBezTo>
                  <a:cubicBezTo>
                    <a:pt x="1" y="346"/>
                    <a:pt x="108" y="453"/>
                    <a:pt x="227" y="453"/>
                  </a:cubicBezTo>
                  <a:lnTo>
                    <a:pt x="224458" y="453"/>
                  </a:lnTo>
                  <a:cubicBezTo>
                    <a:pt x="224577" y="453"/>
                    <a:pt x="224672" y="346"/>
                    <a:pt x="224672" y="227"/>
                  </a:cubicBezTo>
                  <a:cubicBezTo>
                    <a:pt x="224672" y="108"/>
                    <a:pt x="224565" y="0"/>
                    <a:pt x="224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1" name="Google Shape;1681;p55"/>
          <p:cNvSpPr txBox="1"/>
          <p:nvPr/>
        </p:nvSpPr>
        <p:spPr>
          <a:xfrm>
            <a:off x="4504839" y="1392449"/>
            <a:ext cx="18585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smtClean="0">
                <a:solidFill>
                  <a:schemeClr val="accent2"/>
                </a:solidFill>
                <a:latin typeface="+mn-lt"/>
                <a:ea typeface="Prata"/>
                <a:cs typeface="Prata"/>
                <a:sym typeface="Prata"/>
              </a:rPr>
              <a:t>Bước</a:t>
            </a:r>
            <a:r>
              <a:rPr lang="en-US" sz="1800" b="1" dirty="0" smtClean="0">
                <a:solidFill>
                  <a:schemeClr val="accent2"/>
                </a:solidFill>
                <a:latin typeface="+mn-lt"/>
                <a:ea typeface="Prata"/>
                <a:cs typeface="Prata"/>
                <a:sym typeface="Prata"/>
              </a:rPr>
              <a:t> 3:</a:t>
            </a:r>
            <a:endParaRPr sz="1800" b="1" dirty="0">
              <a:solidFill>
                <a:schemeClr val="accent2"/>
              </a:solidFill>
              <a:latin typeface="+mn-lt"/>
              <a:ea typeface="Prata"/>
              <a:cs typeface="Prata"/>
              <a:sym typeface="Prata"/>
            </a:endParaRPr>
          </a:p>
        </p:txBody>
      </p:sp>
      <p:sp>
        <p:nvSpPr>
          <p:cNvPr id="1683" name="Google Shape;1683;p55"/>
          <p:cNvSpPr txBox="1"/>
          <p:nvPr/>
        </p:nvSpPr>
        <p:spPr>
          <a:xfrm>
            <a:off x="871750" y="1368925"/>
            <a:ext cx="18585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smtClean="0">
                <a:solidFill>
                  <a:schemeClr val="accent2"/>
                </a:solidFill>
                <a:latin typeface="+mn-lt"/>
                <a:ea typeface="Prata"/>
                <a:cs typeface="Prata"/>
                <a:sym typeface="Prata"/>
              </a:rPr>
              <a:t>Bước</a:t>
            </a:r>
            <a:r>
              <a:rPr lang="en-US" sz="1800" b="1" dirty="0" smtClean="0">
                <a:solidFill>
                  <a:schemeClr val="accent2"/>
                </a:solidFill>
                <a:latin typeface="+mn-lt"/>
                <a:ea typeface="Prata"/>
                <a:cs typeface="Prata"/>
                <a:sym typeface="Prata"/>
              </a:rPr>
              <a:t> 1:</a:t>
            </a:r>
            <a:endParaRPr sz="1800" b="1" dirty="0">
              <a:solidFill>
                <a:schemeClr val="accent2"/>
              </a:solidFill>
              <a:latin typeface="+mn-lt"/>
              <a:ea typeface="Prata"/>
              <a:cs typeface="Prata"/>
              <a:sym typeface="Prata"/>
            </a:endParaRPr>
          </a:p>
        </p:txBody>
      </p:sp>
      <p:sp>
        <p:nvSpPr>
          <p:cNvPr id="1685" name="Google Shape;1685;p55"/>
          <p:cNvSpPr txBox="1"/>
          <p:nvPr/>
        </p:nvSpPr>
        <p:spPr>
          <a:xfrm>
            <a:off x="4506910" y="3449463"/>
            <a:ext cx="18585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smtClean="0">
                <a:solidFill>
                  <a:schemeClr val="accent2"/>
                </a:solidFill>
                <a:latin typeface="+mn-lt"/>
                <a:ea typeface="Prata"/>
                <a:cs typeface="Prata"/>
                <a:sym typeface="Prata"/>
              </a:rPr>
              <a:t>Bước</a:t>
            </a:r>
            <a:r>
              <a:rPr lang="en-US" sz="1800" b="1" dirty="0" smtClean="0">
                <a:solidFill>
                  <a:schemeClr val="accent2"/>
                </a:solidFill>
                <a:latin typeface="+mn-lt"/>
                <a:ea typeface="Prata"/>
                <a:cs typeface="Prata"/>
                <a:sym typeface="Prata"/>
              </a:rPr>
              <a:t> 4:</a:t>
            </a:r>
            <a:endParaRPr sz="1800" b="1" dirty="0">
              <a:solidFill>
                <a:schemeClr val="accent2"/>
              </a:solidFill>
              <a:latin typeface="+mn-lt"/>
              <a:ea typeface="Prata"/>
              <a:cs typeface="Prata"/>
              <a:sym typeface="Prata"/>
            </a:endParaRPr>
          </a:p>
        </p:txBody>
      </p:sp>
      <p:sp>
        <p:nvSpPr>
          <p:cNvPr id="1687" name="Google Shape;1687;p55"/>
          <p:cNvSpPr txBox="1"/>
          <p:nvPr/>
        </p:nvSpPr>
        <p:spPr>
          <a:xfrm>
            <a:off x="852020" y="3445414"/>
            <a:ext cx="18585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smtClean="0">
                <a:solidFill>
                  <a:schemeClr val="accent2"/>
                </a:solidFill>
                <a:latin typeface="+mn-lt"/>
                <a:ea typeface="Prata"/>
                <a:cs typeface="Prata"/>
                <a:sym typeface="Prata"/>
              </a:rPr>
              <a:t>Bước</a:t>
            </a:r>
            <a:r>
              <a:rPr lang="en-US" sz="1800" b="1" dirty="0" smtClean="0">
                <a:solidFill>
                  <a:schemeClr val="accent2"/>
                </a:solidFill>
                <a:latin typeface="+mn-lt"/>
                <a:ea typeface="Prata"/>
                <a:cs typeface="Prata"/>
                <a:sym typeface="Prata"/>
              </a:rPr>
              <a:t> 2:</a:t>
            </a:r>
            <a:endParaRPr sz="1800" b="1" dirty="0">
              <a:solidFill>
                <a:schemeClr val="accent2"/>
              </a:solidFill>
              <a:latin typeface="+mn-lt"/>
              <a:ea typeface="Prata"/>
              <a:cs typeface="Prata"/>
              <a:sym typeface="Prata"/>
            </a:endParaRPr>
          </a:p>
        </p:txBody>
      </p:sp>
      <p:sp>
        <p:nvSpPr>
          <p:cNvPr id="1691" name="Google Shape;1691;p55"/>
          <p:cNvSpPr/>
          <p:nvPr/>
        </p:nvSpPr>
        <p:spPr>
          <a:xfrm rot="3489166">
            <a:off x="1687504" y="2382840"/>
            <a:ext cx="226966" cy="222998"/>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61" y="2703"/>
                  <a:pt x="2620" y="2691"/>
                  <a:pt x="2656" y="2644"/>
                </a:cubicBezTo>
                <a:cubicBezTo>
                  <a:pt x="2751" y="2548"/>
                  <a:pt x="2751" y="2417"/>
                  <a:pt x="2656"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rot="3489166">
            <a:off x="5323781" y="2417036"/>
            <a:ext cx="226966" cy="222998"/>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61" y="2703"/>
                  <a:pt x="2620" y="2691"/>
                  <a:pt x="2656" y="2644"/>
                </a:cubicBezTo>
                <a:cubicBezTo>
                  <a:pt x="2751" y="2548"/>
                  <a:pt x="2751" y="2417"/>
                  <a:pt x="2656"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rot="3489166">
            <a:off x="1674588" y="3007283"/>
            <a:ext cx="226966" cy="222998"/>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61" y="2703"/>
                  <a:pt x="2620" y="2691"/>
                  <a:pt x="2656" y="2644"/>
                </a:cubicBezTo>
                <a:cubicBezTo>
                  <a:pt x="2751" y="2548"/>
                  <a:pt x="2751" y="2417"/>
                  <a:pt x="2656"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rot="3489166">
            <a:off x="5335923" y="2998527"/>
            <a:ext cx="226966" cy="222998"/>
          </a:xfrm>
          <a:custGeom>
            <a:avLst/>
            <a:gdLst/>
            <a:ahLst/>
            <a:cxnLst/>
            <a:rect l="l" t="t" r="r" b="b"/>
            <a:pathLst>
              <a:path w="2752" h="2704" extrusionOk="0">
                <a:moveTo>
                  <a:pt x="244" y="0"/>
                </a:moveTo>
                <a:cubicBezTo>
                  <a:pt x="188" y="0"/>
                  <a:pt x="132" y="24"/>
                  <a:pt x="84" y="72"/>
                </a:cubicBezTo>
                <a:cubicBezTo>
                  <a:pt x="1" y="155"/>
                  <a:pt x="1" y="286"/>
                  <a:pt x="84" y="381"/>
                </a:cubicBezTo>
                <a:lnTo>
                  <a:pt x="2346" y="2644"/>
                </a:lnTo>
                <a:cubicBezTo>
                  <a:pt x="2394" y="2691"/>
                  <a:pt x="2454" y="2703"/>
                  <a:pt x="2513" y="2703"/>
                </a:cubicBezTo>
                <a:cubicBezTo>
                  <a:pt x="2561" y="2703"/>
                  <a:pt x="2620" y="2691"/>
                  <a:pt x="2656" y="2644"/>
                </a:cubicBezTo>
                <a:cubicBezTo>
                  <a:pt x="2751" y="2548"/>
                  <a:pt x="2751" y="2417"/>
                  <a:pt x="2656" y="2334"/>
                </a:cubicBezTo>
                <a:lnTo>
                  <a:pt x="394" y="72"/>
                </a:lnTo>
                <a:cubicBezTo>
                  <a:pt x="352" y="24"/>
                  <a:pt x="29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6" name="Google Shape;1696;p55"/>
          <p:cNvGrpSpPr/>
          <p:nvPr/>
        </p:nvGrpSpPr>
        <p:grpSpPr>
          <a:xfrm>
            <a:off x="5312123" y="2400143"/>
            <a:ext cx="244602" cy="235434"/>
            <a:chOff x="6477600" y="1197900"/>
            <a:chExt cx="458400" cy="441300"/>
          </a:xfrm>
        </p:grpSpPr>
        <p:sp>
          <p:nvSpPr>
            <p:cNvPr id="1697" name="Google Shape;1697;p55"/>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5"/>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5"/>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5"/>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55"/>
          <p:cNvGrpSpPr/>
          <p:nvPr/>
        </p:nvGrpSpPr>
        <p:grpSpPr>
          <a:xfrm rot="1800096">
            <a:off x="1658819" y="2985134"/>
            <a:ext cx="244570" cy="235280"/>
            <a:chOff x="7113975" y="1230050"/>
            <a:chExt cx="399775" cy="384675"/>
          </a:xfrm>
        </p:grpSpPr>
        <p:sp>
          <p:nvSpPr>
            <p:cNvPr id="1702" name="Google Shape;1702;p55"/>
            <p:cNvSpPr/>
            <p:nvPr/>
          </p:nvSpPr>
          <p:spPr>
            <a:xfrm>
              <a:off x="7113975" y="1230050"/>
              <a:ext cx="399775" cy="384675"/>
            </a:xfrm>
            <a:custGeom>
              <a:avLst/>
              <a:gdLst/>
              <a:ahLst/>
              <a:cxnLst/>
              <a:rect l="l" t="t" r="r" b="b"/>
              <a:pathLst>
                <a:path w="15991" h="15387" extrusionOk="0">
                  <a:moveTo>
                    <a:pt x="6037" y="6494"/>
                  </a:moveTo>
                  <a:cubicBezTo>
                    <a:pt x="6653" y="6494"/>
                    <a:pt x="7240" y="6968"/>
                    <a:pt x="7240" y="7692"/>
                  </a:cubicBezTo>
                  <a:cubicBezTo>
                    <a:pt x="7240" y="8358"/>
                    <a:pt x="6704" y="8894"/>
                    <a:pt x="6049" y="8894"/>
                  </a:cubicBezTo>
                  <a:cubicBezTo>
                    <a:pt x="4978" y="8894"/>
                    <a:pt x="4442" y="7596"/>
                    <a:pt x="5192" y="6846"/>
                  </a:cubicBezTo>
                  <a:cubicBezTo>
                    <a:pt x="5439" y="6603"/>
                    <a:pt x="5741" y="6494"/>
                    <a:pt x="6037" y="6494"/>
                  </a:cubicBezTo>
                  <a:close/>
                  <a:moveTo>
                    <a:pt x="10556" y="6494"/>
                  </a:moveTo>
                  <a:cubicBezTo>
                    <a:pt x="11172" y="6494"/>
                    <a:pt x="11764" y="6968"/>
                    <a:pt x="11764" y="7692"/>
                  </a:cubicBezTo>
                  <a:cubicBezTo>
                    <a:pt x="11764" y="8358"/>
                    <a:pt x="11216" y="8894"/>
                    <a:pt x="10562" y="8894"/>
                  </a:cubicBezTo>
                  <a:cubicBezTo>
                    <a:pt x="9490" y="8894"/>
                    <a:pt x="8954" y="7596"/>
                    <a:pt x="9716" y="6846"/>
                  </a:cubicBezTo>
                  <a:cubicBezTo>
                    <a:pt x="9960" y="6603"/>
                    <a:pt x="10260" y="6494"/>
                    <a:pt x="10556" y="6494"/>
                  </a:cubicBezTo>
                  <a:close/>
                  <a:moveTo>
                    <a:pt x="8299" y="0"/>
                  </a:moveTo>
                  <a:cubicBezTo>
                    <a:pt x="5192" y="0"/>
                    <a:pt x="2382" y="1881"/>
                    <a:pt x="1191" y="4751"/>
                  </a:cubicBezTo>
                  <a:cubicBezTo>
                    <a:pt x="1" y="7620"/>
                    <a:pt x="667" y="10930"/>
                    <a:pt x="2858" y="13133"/>
                  </a:cubicBezTo>
                  <a:cubicBezTo>
                    <a:pt x="4331" y="14605"/>
                    <a:pt x="6298" y="15386"/>
                    <a:pt x="8298" y="15386"/>
                  </a:cubicBezTo>
                  <a:cubicBezTo>
                    <a:pt x="9290" y="15386"/>
                    <a:pt x="10289" y="15194"/>
                    <a:pt x="11240" y="14800"/>
                  </a:cubicBezTo>
                  <a:cubicBezTo>
                    <a:pt x="14122" y="13609"/>
                    <a:pt x="15991" y="10811"/>
                    <a:pt x="15991" y="7692"/>
                  </a:cubicBezTo>
                  <a:cubicBezTo>
                    <a:pt x="15991" y="3441"/>
                    <a:pt x="12550" y="0"/>
                    <a:pt x="8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7150300" y="1263675"/>
              <a:ext cx="330125" cy="317575"/>
            </a:xfrm>
            <a:custGeom>
              <a:avLst/>
              <a:gdLst/>
              <a:ahLst/>
              <a:cxnLst/>
              <a:rect l="l" t="t" r="r" b="b"/>
              <a:pathLst>
                <a:path w="13205" h="12703" extrusionOk="0">
                  <a:moveTo>
                    <a:pt x="4584" y="5149"/>
                  </a:moveTo>
                  <a:cubicBezTo>
                    <a:pt x="5200" y="5149"/>
                    <a:pt x="5787" y="5623"/>
                    <a:pt x="5787" y="6347"/>
                  </a:cubicBezTo>
                  <a:cubicBezTo>
                    <a:pt x="5787" y="7013"/>
                    <a:pt x="5251" y="7549"/>
                    <a:pt x="4596" y="7549"/>
                  </a:cubicBezTo>
                  <a:cubicBezTo>
                    <a:pt x="3525" y="7549"/>
                    <a:pt x="2989" y="6251"/>
                    <a:pt x="3739" y="5501"/>
                  </a:cubicBezTo>
                  <a:cubicBezTo>
                    <a:pt x="3986" y="5258"/>
                    <a:pt x="4288" y="5149"/>
                    <a:pt x="4584" y="5149"/>
                  </a:cubicBezTo>
                  <a:close/>
                  <a:moveTo>
                    <a:pt x="9103" y="5149"/>
                  </a:moveTo>
                  <a:cubicBezTo>
                    <a:pt x="9719" y="5149"/>
                    <a:pt x="10311" y="5623"/>
                    <a:pt x="10311" y="6347"/>
                  </a:cubicBezTo>
                  <a:cubicBezTo>
                    <a:pt x="10311" y="7013"/>
                    <a:pt x="9763" y="7549"/>
                    <a:pt x="9109" y="7549"/>
                  </a:cubicBezTo>
                  <a:cubicBezTo>
                    <a:pt x="8037" y="7549"/>
                    <a:pt x="7501" y="6251"/>
                    <a:pt x="8263" y="5501"/>
                  </a:cubicBezTo>
                  <a:cubicBezTo>
                    <a:pt x="8507" y="5258"/>
                    <a:pt x="8807" y="5149"/>
                    <a:pt x="9103" y="5149"/>
                  </a:cubicBezTo>
                  <a:close/>
                  <a:moveTo>
                    <a:pt x="6846" y="1"/>
                  </a:moveTo>
                  <a:cubicBezTo>
                    <a:pt x="4275" y="1"/>
                    <a:pt x="1965" y="1548"/>
                    <a:pt x="977" y="3918"/>
                  </a:cubicBezTo>
                  <a:cubicBezTo>
                    <a:pt x="0" y="6287"/>
                    <a:pt x="536" y="9026"/>
                    <a:pt x="2358" y="10835"/>
                  </a:cubicBezTo>
                  <a:cubicBezTo>
                    <a:pt x="3576" y="12054"/>
                    <a:pt x="5200" y="12702"/>
                    <a:pt x="6850" y="12702"/>
                  </a:cubicBezTo>
                  <a:cubicBezTo>
                    <a:pt x="7667" y="12702"/>
                    <a:pt x="8491" y="12544"/>
                    <a:pt x="9275" y="12216"/>
                  </a:cubicBezTo>
                  <a:cubicBezTo>
                    <a:pt x="11657" y="11228"/>
                    <a:pt x="13204" y="8918"/>
                    <a:pt x="13204" y="6347"/>
                  </a:cubicBezTo>
                  <a:cubicBezTo>
                    <a:pt x="13204" y="2846"/>
                    <a:pt x="10359" y="1"/>
                    <a:pt x="6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7241050" y="1392350"/>
              <a:ext cx="158675" cy="48725"/>
            </a:xfrm>
            <a:custGeom>
              <a:avLst/>
              <a:gdLst/>
              <a:ahLst/>
              <a:cxnLst/>
              <a:rect l="l" t="t" r="r" b="b"/>
              <a:pathLst>
                <a:path w="6347" h="1949" extrusionOk="0">
                  <a:moveTo>
                    <a:pt x="3248" y="0"/>
                  </a:moveTo>
                  <a:cubicBezTo>
                    <a:pt x="2388" y="0"/>
                    <a:pt x="1520" y="185"/>
                    <a:pt x="740" y="509"/>
                  </a:cubicBezTo>
                  <a:cubicBezTo>
                    <a:pt x="1" y="826"/>
                    <a:pt x="208" y="1949"/>
                    <a:pt x="854" y="1949"/>
                  </a:cubicBezTo>
                  <a:cubicBezTo>
                    <a:pt x="936" y="1949"/>
                    <a:pt x="1025" y="1931"/>
                    <a:pt x="1121" y="1890"/>
                  </a:cubicBezTo>
                  <a:cubicBezTo>
                    <a:pt x="1790" y="1616"/>
                    <a:pt x="2545" y="1428"/>
                    <a:pt x="3286" y="1428"/>
                  </a:cubicBezTo>
                  <a:cubicBezTo>
                    <a:pt x="3863" y="1428"/>
                    <a:pt x="4432" y="1542"/>
                    <a:pt x="4943" y="1819"/>
                  </a:cubicBezTo>
                  <a:cubicBezTo>
                    <a:pt x="5065" y="1887"/>
                    <a:pt x="5184" y="1917"/>
                    <a:pt x="5297" y="1917"/>
                  </a:cubicBezTo>
                  <a:cubicBezTo>
                    <a:pt x="5933" y="1917"/>
                    <a:pt x="6347" y="965"/>
                    <a:pt x="5669" y="581"/>
                  </a:cubicBezTo>
                  <a:cubicBezTo>
                    <a:pt x="4931" y="179"/>
                    <a:pt x="4093" y="0"/>
                    <a:pt x="3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55"/>
          <p:cNvGrpSpPr/>
          <p:nvPr/>
        </p:nvGrpSpPr>
        <p:grpSpPr>
          <a:xfrm rot="-2700000">
            <a:off x="1678862" y="2377101"/>
            <a:ext cx="243912" cy="234725"/>
            <a:chOff x="7694700" y="1216350"/>
            <a:chExt cx="418825" cy="403050"/>
          </a:xfrm>
        </p:grpSpPr>
        <p:sp>
          <p:nvSpPr>
            <p:cNvPr id="1706" name="Google Shape;1706;p55"/>
            <p:cNvSpPr/>
            <p:nvPr/>
          </p:nvSpPr>
          <p:spPr>
            <a:xfrm>
              <a:off x="7694700" y="1216350"/>
              <a:ext cx="418825" cy="403050"/>
            </a:xfrm>
            <a:custGeom>
              <a:avLst/>
              <a:gdLst/>
              <a:ahLst/>
              <a:cxnLst/>
              <a:rect l="l" t="t" r="r" b="b"/>
              <a:pathLst>
                <a:path w="16753" h="16122" extrusionOk="0">
                  <a:moveTo>
                    <a:pt x="5192" y="6537"/>
                  </a:moveTo>
                  <a:cubicBezTo>
                    <a:pt x="6549" y="6537"/>
                    <a:pt x="7228" y="8180"/>
                    <a:pt x="6275" y="9133"/>
                  </a:cubicBezTo>
                  <a:cubicBezTo>
                    <a:pt x="5963" y="9445"/>
                    <a:pt x="5578" y="9585"/>
                    <a:pt x="5202" y="9585"/>
                  </a:cubicBezTo>
                  <a:cubicBezTo>
                    <a:pt x="4418" y="9585"/>
                    <a:pt x="3668" y="8978"/>
                    <a:pt x="3668" y="8061"/>
                  </a:cubicBezTo>
                  <a:cubicBezTo>
                    <a:pt x="3668" y="7216"/>
                    <a:pt x="4347" y="6537"/>
                    <a:pt x="5192" y="6537"/>
                  </a:cubicBezTo>
                  <a:close/>
                  <a:moveTo>
                    <a:pt x="10931" y="6537"/>
                  </a:moveTo>
                  <a:cubicBezTo>
                    <a:pt x="12288" y="6537"/>
                    <a:pt x="12967" y="8180"/>
                    <a:pt x="12002" y="9133"/>
                  </a:cubicBezTo>
                  <a:cubicBezTo>
                    <a:pt x="11693" y="9445"/>
                    <a:pt x="11312" y="9585"/>
                    <a:pt x="10937" y="9585"/>
                  </a:cubicBezTo>
                  <a:cubicBezTo>
                    <a:pt x="10157" y="9585"/>
                    <a:pt x="9407" y="8978"/>
                    <a:pt x="9407" y="8061"/>
                  </a:cubicBezTo>
                  <a:cubicBezTo>
                    <a:pt x="9407" y="7216"/>
                    <a:pt x="10085" y="6537"/>
                    <a:pt x="10931" y="6537"/>
                  </a:cubicBezTo>
                  <a:close/>
                  <a:moveTo>
                    <a:pt x="8050" y="0"/>
                  </a:moveTo>
                  <a:cubicBezTo>
                    <a:pt x="7015" y="0"/>
                    <a:pt x="5972" y="199"/>
                    <a:pt x="4978" y="608"/>
                  </a:cubicBezTo>
                  <a:cubicBezTo>
                    <a:pt x="1965" y="1858"/>
                    <a:pt x="1" y="4799"/>
                    <a:pt x="1" y="8061"/>
                  </a:cubicBezTo>
                  <a:cubicBezTo>
                    <a:pt x="1" y="12514"/>
                    <a:pt x="3608" y="16122"/>
                    <a:pt x="8061" y="16122"/>
                  </a:cubicBezTo>
                  <a:cubicBezTo>
                    <a:pt x="11324" y="16122"/>
                    <a:pt x="14265" y="14157"/>
                    <a:pt x="15503" y="11145"/>
                  </a:cubicBezTo>
                  <a:cubicBezTo>
                    <a:pt x="16753" y="8132"/>
                    <a:pt x="16062" y="4668"/>
                    <a:pt x="13753" y="2358"/>
                  </a:cubicBezTo>
                  <a:cubicBezTo>
                    <a:pt x="12213" y="819"/>
                    <a:pt x="10150" y="0"/>
                    <a:pt x="8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7786250" y="1394500"/>
              <a:ext cx="214600" cy="66025"/>
            </a:xfrm>
            <a:custGeom>
              <a:avLst/>
              <a:gdLst/>
              <a:ahLst/>
              <a:cxnLst/>
              <a:rect l="l" t="t" r="r" b="b"/>
              <a:pathLst>
                <a:path w="8584" h="2641" extrusionOk="0">
                  <a:moveTo>
                    <a:pt x="7426" y="1"/>
                  </a:moveTo>
                  <a:cubicBezTo>
                    <a:pt x="7315" y="1"/>
                    <a:pt x="7195" y="25"/>
                    <a:pt x="7066" y="78"/>
                  </a:cubicBezTo>
                  <a:cubicBezTo>
                    <a:pt x="6166" y="454"/>
                    <a:pt x="5137" y="713"/>
                    <a:pt x="4129" y="713"/>
                  </a:cubicBezTo>
                  <a:cubicBezTo>
                    <a:pt x="3350" y="713"/>
                    <a:pt x="2584" y="558"/>
                    <a:pt x="1899" y="185"/>
                  </a:cubicBezTo>
                  <a:cubicBezTo>
                    <a:pt x="1738" y="97"/>
                    <a:pt x="1580" y="58"/>
                    <a:pt x="1430" y="58"/>
                  </a:cubicBezTo>
                  <a:cubicBezTo>
                    <a:pt x="571" y="58"/>
                    <a:pt x="0" y="1335"/>
                    <a:pt x="923" y="1852"/>
                  </a:cubicBezTo>
                  <a:cubicBezTo>
                    <a:pt x="1923" y="2399"/>
                    <a:pt x="3050" y="2641"/>
                    <a:pt x="4187" y="2641"/>
                  </a:cubicBezTo>
                  <a:cubicBezTo>
                    <a:pt x="5351" y="2641"/>
                    <a:pt x="6524" y="2387"/>
                    <a:pt x="7578" y="1947"/>
                  </a:cubicBezTo>
                  <a:cubicBezTo>
                    <a:pt x="8583" y="1524"/>
                    <a:pt x="8310" y="1"/>
                    <a:pt x="74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55"/>
          <p:cNvGrpSpPr/>
          <p:nvPr/>
        </p:nvGrpSpPr>
        <p:grpSpPr>
          <a:xfrm rot="2700000">
            <a:off x="5314197" y="2989439"/>
            <a:ext cx="243912" cy="234725"/>
            <a:chOff x="7694700" y="1216350"/>
            <a:chExt cx="418825" cy="403050"/>
          </a:xfrm>
        </p:grpSpPr>
        <p:sp>
          <p:nvSpPr>
            <p:cNvPr id="1709" name="Google Shape;1709;p55"/>
            <p:cNvSpPr/>
            <p:nvPr/>
          </p:nvSpPr>
          <p:spPr>
            <a:xfrm>
              <a:off x="7694700" y="1216350"/>
              <a:ext cx="418825" cy="403050"/>
            </a:xfrm>
            <a:custGeom>
              <a:avLst/>
              <a:gdLst/>
              <a:ahLst/>
              <a:cxnLst/>
              <a:rect l="l" t="t" r="r" b="b"/>
              <a:pathLst>
                <a:path w="16753" h="16122" extrusionOk="0">
                  <a:moveTo>
                    <a:pt x="5192" y="6537"/>
                  </a:moveTo>
                  <a:cubicBezTo>
                    <a:pt x="6549" y="6537"/>
                    <a:pt x="7228" y="8180"/>
                    <a:pt x="6275" y="9133"/>
                  </a:cubicBezTo>
                  <a:cubicBezTo>
                    <a:pt x="5963" y="9445"/>
                    <a:pt x="5578" y="9585"/>
                    <a:pt x="5202" y="9585"/>
                  </a:cubicBezTo>
                  <a:cubicBezTo>
                    <a:pt x="4418" y="9585"/>
                    <a:pt x="3668" y="8978"/>
                    <a:pt x="3668" y="8061"/>
                  </a:cubicBezTo>
                  <a:cubicBezTo>
                    <a:pt x="3668" y="7216"/>
                    <a:pt x="4347" y="6537"/>
                    <a:pt x="5192" y="6537"/>
                  </a:cubicBezTo>
                  <a:close/>
                  <a:moveTo>
                    <a:pt x="10931" y="6537"/>
                  </a:moveTo>
                  <a:cubicBezTo>
                    <a:pt x="12288" y="6537"/>
                    <a:pt x="12967" y="8180"/>
                    <a:pt x="12002" y="9133"/>
                  </a:cubicBezTo>
                  <a:cubicBezTo>
                    <a:pt x="11693" y="9445"/>
                    <a:pt x="11312" y="9585"/>
                    <a:pt x="10937" y="9585"/>
                  </a:cubicBezTo>
                  <a:cubicBezTo>
                    <a:pt x="10157" y="9585"/>
                    <a:pt x="9407" y="8978"/>
                    <a:pt x="9407" y="8061"/>
                  </a:cubicBezTo>
                  <a:cubicBezTo>
                    <a:pt x="9407" y="7216"/>
                    <a:pt x="10085" y="6537"/>
                    <a:pt x="10931" y="6537"/>
                  </a:cubicBezTo>
                  <a:close/>
                  <a:moveTo>
                    <a:pt x="8050" y="0"/>
                  </a:moveTo>
                  <a:cubicBezTo>
                    <a:pt x="7015" y="0"/>
                    <a:pt x="5972" y="199"/>
                    <a:pt x="4978" y="608"/>
                  </a:cubicBezTo>
                  <a:cubicBezTo>
                    <a:pt x="1965" y="1858"/>
                    <a:pt x="1" y="4799"/>
                    <a:pt x="1" y="8061"/>
                  </a:cubicBezTo>
                  <a:cubicBezTo>
                    <a:pt x="1" y="12514"/>
                    <a:pt x="3608" y="16122"/>
                    <a:pt x="8061" y="16122"/>
                  </a:cubicBezTo>
                  <a:cubicBezTo>
                    <a:pt x="11324" y="16122"/>
                    <a:pt x="14265" y="14157"/>
                    <a:pt x="15503" y="11145"/>
                  </a:cubicBezTo>
                  <a:cubicBezTo>
                    <a:pt x="16753" y="8132"/>
                    <a:pt x="16062" y="4668"/>
                    <a:pt x="13753" y="2358"/>
                  </a:cubicBezTo>
                  <a:cubicBezTo>
                    <a:pt x="12213" y="819"/>
                    <a:pt x="10150" y="0"/>
                    <a:pt x="8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7786250" y="1394500"/>
              <a:ext cx="214600" cy="66025"/>
            </a:xfrm>
            <a:custGeom>
              <a:avLst/>
              <a:gdLst/>
              <a:ahLst/>
              <a:cxnLst/>
              <a:rect l="l" t="t" r="r" b="b"/>
              <a:pathLst>
                <a:path w="8584" h="2641" extrusionOk="0">
                  <a:moveTo>
                    <a:pt x="7426" y="1"/>
                  </a:moveTo>
                  <a:cubicBezTo>
                    <a:pt x="7315" y="1"/>
                    <a:pt x="7195" y="25"/>
                    <a:pt x="7066" y="78"/>
                  </a:cubicBezTo>
                  <a:cubicBezTo>
                    <a:pt x="6166" y="454"/>
                    <a:pt x="5137" y="713"/>
                    <a:pt x="4129" y="713"/>
                  </a:cubicBezTo>
                  <a:cubicBezTo>
                    <a:pt x="3350" y="713"/>
                    <a:pt x="2584" y="558"/>
                    <a:pt x="1899" y="185"/>
                  </a:cubicBezTo>
                  <a:cubicBezTo>
                    <a:pt x="1738" y="97"/>
                    <a:pt x="1580" y="58"/>
                    <a:pt x="1430" y="58"/>
                  </a:cubicBezTo>
                  <a:cubicBezTo>
                    <a:pt x="571" y="58"/>
                    <a:pt x="0" y="1335"/>
                    <a:pt x="923" y="1852"/>
                  </a:cubicBezTo>
                  <a:cubicBezTo>
                    <a:pt x="1923" y="2399"/>
                    <a:pt x="3050" y="2641"/>
                    <a:pt x="4187" y="2641"/>
                  </a:cubicBezTo>
                  <a:cubicBezTo>
                    <a:pt x="5351" y="2641"/>
                    <a:pt x="6524" y="2387"/>
                    <a:pt x="7578" y="1947"/>
                  </a:cubicBezTo>
                  <a:cubicBezTo>
                    <a:pt x="8583" y="1524"/>
                    <a:pt x="8310" y="1"/>
                    <a:pt x="7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2813108" y="645658"/>
            <a:ext cx="3653564" cy="369332"/>
          </a:xfrm>
          <a:prstGeom prst="rect">
            <a:avLst/>
          </a:prstGeom>
        </p:spPr>
        <p:txBody>
          <a:bodyPr wrap="none">
            <a:spAutoFit/>
          </a:bodyPr>
          <a:lstStyle/>
          <a:p>
            <a:r>
              <a:rPr lang="vi-VN" sz="1800" b="1" dirty="0"/>
              <a:t>Các bước đọc nhãn hướng dẫn</a:t>
            </a:r>
            <a:endParaRPr lang="en-US" sz="1800" b="1" dirty="0"/>
          </a:p>
        </p:txBody>
      </p:sp>
      <p:sp>
        <p:nvSpPr>
          <p:cNvPr id="3" name="Rectangle 2"/>
          <p:cNvSpPr/>
          <p:nvPr/>
        </p:nvSpPr>
        <p:spPr>
          <a:xfrm>
            <a:off x="2257113" y="1279204"/>
            <a:ext cx="2348893" cy="923330"/>
          </a:xfrm>
          <a:prstGeom prst="rect">
            <a:avLst/>
          </a:prstGeom>
        </p:spPr>
        <p:txBody>
          <a:bodyPr wrap="square">
            <a:spAutoFit/>
          </a:bodyPr>
          <a:lstStyle/>
          <a:p>
            <a:pPr algn="just">
              <a:lnSpc>
                <a:spcPct val="150000"/>
              </a:lnSpc>
              <a:spcAft>
                <a:spcPts val="800"/>
              </a:spcAft>
            </a:pPr>
            <a:r>
              <a:rPr lang="nl-NL" sz="1800" dirty="0">
                <a:latin typeface="+mn-lt"/>
                <a:ea typeface="Calibri" panose="020F0502020204030204" pitchFamily="34" charset="0"/>
                <a:cs typeface="Times New Roman" panose="02020603050405020304" pitchFamily="18" charset="0"/>
              </a:rPr>
              <a:t>Xác định loại trang phục được gắn nhãn</a:t>
            </a:r>
            <a:endParaRPr lang="en-US" sz="1800" dirty="0">
              <a:effectLst/>
              <a:latin typeface="+mn-lt"/>
              <a:ea typeface="Calibri" panose="020F0502020204030204" pitchFamily="34" charset="0"/>
              <a:cs typeface="Times New Roman" panose="02020603050405020304" pitchFamily="18" charset="0"/>
            </a:endParaRPr>
          </a:p>
        </p:txBody>
      </p:sp>
      <p:sp>
        <p:nvSpPr>
          <p:cNvPr id="4" name="Rectangle 3"/>
          <p:cNvSpPr/>
          <p:nvPr/>
        </p:nvSpPr>
        <p:spPr>
          <a:xfrm>
            <a:off x="2236657" y="3318823"/>
            <a:ext cx="2042463" cy="923330"/>
          </a:xfrm>
          <a:prstGeom prst="rect">
            <a:avLst/>
          </a:prstGeom>
        </p:spPr>
        <p:txBody>
          <a:bodyPr wrap="square">
            <a:spAutoFit/>
          </a:bodyPr>
          <a:lstStyle/>
          <a:p>
            <a:pPr algn="just">
              <a:lnSpc>
                <a:spcPct val="150000"/>
              </a:lnSpc>
            </a:pPr>
            <a:r>
              <a:rPr lang="en-US" sz="1800" dirty="0" err="1"/>
              <a:t>Đọc</a:t>
            </a:r>
            <a:r>
              <a:rPr lang="en-US" sz="1800" dirty="0"/>
              <a:t> </a:t>
            </a:r>
            <a:r>
              <a:rPr lang="en-US" sz="1800" dirty="0" err="1"/>
              <a:t>thành</a:t>
            </a:r>
            <a:r>
              <a:rPr lang="en-US" sz="1800" dirty="0"/>
              <a:t> </a:t>
            </a:r>
            <a:r>
              <a:rPr lang="en-US" sz="1800" dirty="0" err="1"/>
              <a:t>phần</a:t>
            </a:r>
            <a:r>
              <a:rPr lang="en-US" sz="1800" dirty="0"/>
              <a:t> </a:t>
            </a:r>
            <a:r>
              <a:rPr lang="en-US" sz="1800" dirty="0" err="1"/>
              <a:t>sợi</a:t>
            </a:r>
            <a:r>
              <a:rPr lang="en-US" sz="1800" dirty="0"/>
              <a:t> </a:t>
            </a:r>
            <a:r>
              <a:rPr lang="en-US" sz="1800" dirty="0" err="1"/>
              <a:t>dệt</a:t>
            </a:r>
            <a:r>
              <a:rPr lang="en-US" sz="1800" dirty="0"/>
              <a:t> </a:t>
            </a:r>
            <a:r>
              <a:rPr lang="en-US" sz="1800" dirty="0" err="1"/>
              <a:t>trên</a:t>
            </a:r>
            <a:r>
              <a:rPr lang="en-US" sz="1800" dirty="0"/>
              <a:t> </a:t>
            </a:r>
            <a:r>
              <a:rPr lang="en-US" sz="1800" dirty="0" err="1"/>
              <a:t>nhãn</a:t>
            </a:r>
            <a:endParaRPr lang="en-US" sz="1800" dirty="0"/>
          </a:p>
        </p:txBody>
      </p:sp>
      <p:sp>
        <p:nvSpPr>
          <p:cNvPr id="5" name="Rectangle 4"/>
          <p:cNvSpPr/>
          <p:nvPr/>
        </p:nvSpPr>
        <p:spPr>
          <a:xfrm>
            <a:off x="5966345" y="1276400"/>
            <a:ext cx="2243834" cy="923330"/>
          </a:xfrm>
          <a:prstGeom prst="rect">
            <a:avLst/>
          </a:prstGeom>
        </p:spPr>
        <p:txBody>
          <a:bodyPr wrap="square">
            <a:spAutoFit/>
          </a:bodyPr>
          <a:lstStyle/>
          <a:p>
            <a:pPr algn="just">
              <a:lnSpc>
                <a:spcPct val="150000"/>
              </a:lnSpc>
            </a:pPr>
            <a:r>
              <a:rPr lang="en-US" sz="1800" dirty="0" err="1"/>
              <a:t>Đọc</a:t>
            </a:r>
            <a:r>
              <a:rPr lang="en-US" sz="1800" dirty="0"/>
              <a:t> </a:t>
            </a:r>
            <a:r>
              <a:rPr lang="en-US" sz="1800" dirty="0" err="1"/>
              <a:t>các</a:t>
            </a:r>
            <a:r>
              <a:rPr lang="en-US" sz="1800" dirty="0"/>
              <a:t> </a:t>
            </a:r>
            <a:r>
              <a:rPr lang="en-US" sz="1800" dirty="0" err="1"/>
              <a:t>kí</a:t>
            </a:r>
            <a:r>
              <a:rPr lang="en-US" sz="1800" dirty="0"/>
              <a:t> </a:t>
            </a:r>
            <a:r>
              <a:rPr lang="en-US" sz="1800" dirty="0" err="1"/>
              <a:t>hiệu</a:t>
            </a:r>
            <a:r>
              <a:rPr lang="en-US" sz="1800" dirty="0"/>
              <a:t> </a:t>
            </a:r>
            <a:r>
              <a:rPr lang="en-US" sz="1800" dirty="0" err="1"/>
              <a:t>sử</a:t>
            </a:r>
            <a:r>
              <a:rPr lang="en-US" sz="1800" dirty="0"/>
              <a:t> </a:t>
            </a:r>
            <a:r>
              <a:rPr lang="en-US" sz="1800" dirty="0" err="1"/>
              <a:t>dụng</a:t>
            </a:r>
            <a:r>
              <a:rPr lang="en-US" sz="1800" dirty="0"/>
              <a:t> </a:t>
            </a:r>
            <a:r>
              <a:rPr lang="en-US" sz="1800" dirty="0" err="1"/>
              <a:t>và</a:t>
            </a:r>
            <a:r>
              <a:rPr lang="en-US" sz="1800" dirty="0"/>
              <a:t> </a:t>
            </a:r>
            <a:r>
              <a:rPr lang="en-US" sz="1800" dirty="0" err="1"/>
              <a:t>bảo</a:t>
            </a:r>
            <a:r>
              <a:rPr lang="en-US" sz="1800" dirty="0"/>
              <a:t> </a:t>
            </a:r>
            <a:r>
              <a:rPr lang="en-US" sz="1800" dirty="0" err="1"/>
              <a:t>quản</a:t>
            </a:r>
            <a:endParaRPr lang="en-US" sz="1800" dirty="0"/>
          </a:p>
        </p:txBody>
      </p:sp>
      <p:sp>
        <p:nvSpPr>
          <p:cNvPr id="6" name="Rectangle 5"/>
          <p:cNvSpPr/>
          <p:nvPr/>
        </p:nvSpPr>
        <p:spPr>
          <a:xfrm>
            <a:off x="5832493" y="3331469"/>
            <a:ext cx="2852020" cy="1338828"/>
          </a:xfrm>
          <a:prstGeom prst="rect">
            <a:avLst/>
          </a:prstGeom>
        </p:spPr>
        <p:txBody>
          <a:bodyPr wrap="square">
            <a:spAutoFit/>
          </a:bodyPr>
          <a:lstStyle/>
          <a:p>
            <a:pPr algn="just">
              <a:lnSpc>
                <a:spcPct val="150000"/>
              </a:lnSpc>
              <a:spcAft>
                <a:spcPts val="800"/>
              </a:spcAft>
            </a:pPr>
            <a:r>
              <a:rPr lang="nl-NL" sz="1800" dirty="0">
                <a:latin typeface="+mn-lt"/>
                <a:ea typeface="Calibri" panose="020F0502020204030204" pitchFamily="34" charset="0"/>
                <a:cs typeface="Times New Roman" panose="02020603050405020304" pitchFamily="18" charset="0"/>
              </a:rPr>
              <a:t>Ghi nhận cách sử dụng và bảo quản trang phục được ghi nhãn.</a:t>
            </a:r>
            <a:endParaRPr lang="en-US" sz="1800" dirty="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39"/>
                                        </p:tgtEl>
                                        <p:attrNameLst>
                                          <p:attrName>style.visibility</p:attrName>
                                        </p:attrNameLst>
                                      </p:cBhvr>
                                      <p:to>
                                        <p:strVal val="visible"/>
                                      </p:to>
                                    </p:set>
                                    <p:animEffect transition="in" filter="barn(outVertical)">
                                      <p:cBhvr>
                                        <p:cTn id="14" dur="500"/>
                                        <p:tgtEl>
                                          <p:spTgt spid="153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691"/>
                                        </p:tgtEl>
                                        <p:attrNameLst>
                                          <p:attrName>style.visibility</p:attrName>
                                        </p:attrNameLst>
                                      </p:cBhvr>
                                      <p:to>
                                        <p:strVal val="visible"/>
                                      </p:to>
                                    </p:set>
                                    <p:animEffect transition="in" filter="barn(outVertical)">
                                      <p:cBhvr>
                                        <p:cTn id="17" dur="500"/>
                                        <p:tgtEl>
                                          <p:spTgt spid="169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692"/>
                                        </p:tgtEl>
                                        <p:attrNameLst>
                                          <p:attrName>style.visibility</p:attrName>
                                        </p:attrNameLst>
                                      </p:cBhvr>
                                      <p:to>
                                        <p:strVal val="visible"/>
                                      </p:to>
                                    </p:set>
                                    <p:animEffect transition="in" filter="barn(outVertical)">
                                      <p:cBhvr>
                                        <p:cTn id="20" dur="500"/>
                                        <p:tgtEl>
                                          <p:spTgt spid="169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694"/>
                                        </p:tgtEl>
                                        <p:attrNameLst>
                                          <p:attrName>style.visibility</p:attrName>
                                        </p:attrNameLst>
                                      </p:cBhvr>
                                      <p:to>
                                        <p:strVal val="visible"/>
                                      </p:to>
                                    </p:set>
                                    <p:animEffect transition="in" filter="barn(outVertical)">
                                      <p:cBhvr>
                                        <p:cTn id="23" dur="500"/>
                                        <p:tgtEl>
                                          <p:spTgt spid="169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1695"/>
                                        </p:tgtEl>
                                        <p:attrNameLst>
                                          <p:attrName>style.visibility</p:attrName>
                                        </p:attrNameLst>
                                      </p:cBhvr>
                                      <p:to>
                                        <p:strVal val="visible"/>
                                      </p:to>
                                    </p:set>
                                    <p:animEffect transition="in" filter="barn(outVertical)">
                                      <p:cBhvr>
                                        <p:cTn id="26" dur="500"/>
                                        <p:tgtEl>
                                          <p:spTgt spid="1695"/>
                                        </p:tgtEl>
                                      </p:cBhvr>
                                    </p:animEffect>
                                  </p:childTnLst>
                                </p:cTn>
                              </p:par>
                              <p:par>
                                <p:cTn id="27" presetID="16" presetClass="entr" presetSubtype="37" fill="hold" nodeType="withEffect">
                                  <p:stCondLst>
                                    <p:cond delay="0"/>
                                  </p:stCondLst>
                                  <p:childTnLst>
                                    <p:set>
                                      <p:cBhvr>
                                        <p:cTn id="28" dur="1" fill="hold">
                                          <p:stCondLst>
                                            <p:cond delay="0"/>
                                          </p:stCondLst>
                                        </p:cTn>
                                        <p:tgtEl>
                                          <p:spTgt spid="1696"/>
                                        </p:tgtEl>
                                        <p:attrNameLst>
                                          <p:attrName>style.visibility</p:attrName>
                                        </p:attrNameLst>
                                      </p:cBhvr>
                                      <p:to>
                                        <p:strVal val="visible"/>
                                      </p:to>
                                    </p:set>
                                    <p:animEffect transition="in" filter="barn(outVertical)">
                                      <p:cBhvr>
                                        <p:cTn id="29" dur="500"/>
                                        <p:tgtEl>
                                          <p:spTgt spid="1696"/>
                                        </p:tgtEl>
                                      </p:cBhvr>
                                    </p:animEffect>
                                  </p:childTnLst>
                                </p:cTn>
                              </p:par>
                              <p:par>
                                <p:cTn id="30" presetID="16" presetClass="entr" presetSubtype="37" fill="hold" nodeType="withEffect">
                                  <p:stCondLst>
                                    <p:cond delay="0"/>
                                  </p:stCondLst>
                                  <p:childTnLst>
                                    <p:set>
                                      <p:cBhvr>
                                        <p:cTn id="31" dur="1" fill="hold">
                                          <p:stCondLst>
                                            <p:cond delay="0"/>
                                          </p:stCondLst>
                                        </p:cTn>
                                        <p:tgtEl>
                                          <p:spTgt spid="1701"/>
                                        </p:tgtEl>
                                        <p:attrNameLst>
                                          <p:attrName>style.visibility</p:attrName>
                                        </p:attrNameLst>
                                      </p:cBhvr>
                                      <p:to>
                                        <p:strVal val="visible"/>
                                      </p:to>
                                    </p:set>
                                    <p:animEffect transition="in" filter="barn(outVertical)">
                                      <p:cBhvr>
                                        <p:cTn id="32" dur="500"/>
                                        <p:tgtEl>
                                          <p:spTgt spid="1701"/>
                                        </p:tgtEl>
                                      </p:cBhvr>
                                    </p:animEffect>
                                  </p:childTnLst>
                                </p:cTn>
                              </p:par>
                              <p:par>
                                <p:cTn id="33" presetID="16" presetClass="entr" presetSubtype="37" fill="hold" nodeType="withEffect">
                                  <p:stCondLst>
                                    <p:cond delay="0"/>
                                  </p:stCondLst>
                                  <p:childTnLst>
                                    <p:set>
                                      <p:cBhvr>
                                        <p:cTn id="34" dur="1" fill="hold">
                                          <p:stCondLst>
                                            <p:cond delay="0"/>
                                          </p:stCondLst>
                                        </p:cTn>
                                        <p:tgtEl>
                                          <p:spTgt spid="1705"/>
                                        </p:tgtEl>
                                        <p:attrNameLst>
                                          <p:attrName>style.visibility</p:attrName>
                                        </p:attrNameLst>
                                      </p:cBhvr>
                                      <p:to>
                                        <p:strVal val="visible"/>
                                      </p:to>
                                    </p:set>
                                    <p:animEffect transition="in" filter="barn(outVertical)">
                                      <p:cBhvr>
                                        <p:cTn id="35" dur="500"/>
                                        <p:tgtEl>
                                          <p:spTgt spid="1705"/>
                                        </p:tgtEl>
                                      </p:cBhvr>
                                    </p:animEffect>
                                  </p:childTnLst>
                                </p:cTn>
                              </p:par>
                              <p:par>
                                <p:cTn id="36" presetID="16" presetClass="entr" presetSubtype="37" fill="hold" nodeType="withEffect">
                                  <p:stCondLst>
                                    <p:cond delay="0"/>
                                  </p:stCondLst>
                                  <p:childTnLst>
                                    <p:set>
                                      <p:cBhvr>
                                        <p:cTn id="37" dur="1" fill="hold">
                                          <p:stCondLst>
                                            <p:cond delay="0"/>
                                          </p:stCondLst>
                                        </p:cTn>
                                        <p:tgtEl>
                                          <p:spTgt spid="1708"/>
                                        </p:tgtEl>
                                        <p:attrNameLst>
                                          <p:attrName>style.visibility</p:attrName>
                                        </p:attrNameLst>
                                      </p:cBhvr>
                                      <p:to>
                                        <p:strVal val="visible"/>
                                      </p:to>
                                    </p:set>
                                    <p:animEffect transition="in" filter="barn(outVertical)">
                                      <p:cBhvr>
                                        <p:cTn id="38" dur="500"/>
                                        <p:tgtEl>
                                          <p:spTgt spid="170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83"/>
                                        </p:tgtEl>
                                        <p:attrNameLst>
                                          <p:attrName>style.visibility</p:attrName>
                                        </p:attrNameLst>
                                      </p:cBhvr>
                                      <p:to>
                                        <p:strVal val="visible"/>
                                      </p:to>
                                    </p:set>
                                    <p:animEffect transition="in" filter="wipe(down)">
                                      <p:cBhvr>
                                        <p:cTn id="43" dur="500"/>
                                        <p:tgtEl>
                                          <p:spTgt spid="168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687"/>
                                        </p:tgtEl>
                                        <p:attrNameLst>
                                          <p:attrName>style.visibility</p:attrName>
                                        </p:attrNameLst>
                                      </p:cBhvr>
                                      <p:to>
                                        <p:strVal val="visible"/>
                                      </p:to>
                                    </p:set>
                                    <p:animEffect transition="in" filter="wipe(up)">
                                      <p:cBhvr>
                                        <p:cTn id="51" dur="500"/>
                                        <p:tgtEl>
                                          <p:spTgt spid="168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up)">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81"/>
                                        </p:tgtEl>
                                        <p:attrNameLst>
                                          <p:attrName>style.visibility</p:attrName>
                                        </p:attrNameLst>
                                      </p:cBhvr>
                                      <p:to>
                                        <p:strVal val="visible"/>
                                      </p:to>
                                    </p:set>
                                    <p:animEffect transition="in" filter="wipe(down)">
                                      <p:cBhvr>
                                        <p:cTn id="59" dur="500"/>
                                        <p:tgtEl>
                                          <p:spTgt spid="168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85"/>
                                        </p:tgtEl>
                                        <p:attrNameLst>
                                          <p:attrName>style.visibility</p:attrName>
                                        </p:attrNameLst>
                                      </p:cBhvr>
                                      <p:to>
                                        <p:strVal val="visible"/>
                                      </p:to>
                                    </p:set>
                                    <p:animEffect transition="in" filter="wipe(up)">
                                      <p:cBhvr>
                                        <p:cTn id="67" dur="500"/>
                                        <p:tgtEl>
                                          <p:spTgt spid="168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up)">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 grpId="0"/>
      <p:bldP spid="1683" grpId="0"/>
      <p:bldP spid="1685" grpId="0"/>
      <p:bldP spid="1687" grpId="0"/>
      <p:bldP spid="1691" grpId="0" animBg="1"/>
      <p:bldP spid="1692" grpId="0" animBg="1"/>
      <p:bldP spid="1694" grpId="0" animBg="1"/>
      <p:bldP spid="1695" grpId="0" animBg="1"/>
      <p:bldP spid="2" grpId="0"/>
      <p:bldP spid="3" grpId="0"/>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71" name="Title 1"/>
          <p:cNvSpPr>
            <a:spLocks noGrp="1"/>
          </p:cNvSpPr>
          <p:nvPr>
            <p:ph type="title"/>
          </p:nvPr>
        </p:nvSpPr>
        <p:spPr>
          <a:xfrm>
            <a:off x="758775" y="627854"/>
            <a:ext cx="7626300" cy="572700"/>
          </a:xfrm>
        </p:spPr>
        <p:txBody>
          <a:bodyPr/>
          <a:lstStyle/>
          <a:p>
            <a:r>
              <a:rPr lang="en-US" sz="3200" dirty="0" smtClean="0">
                <a:solidFill>
                  <a:schemeClr val="accent5"/>
                </a:solidFill>
                <a:latin typeface="+mn-lt"/>
              </a:rPr>
              <a:t>LUYỆN TẬP</a:t>
            </a:r>
            <a:endParaRPr lang="en-US" sz="3200" dirty="0">
              <a:solidFill>
                <a:schemeClr val="accent5"/>
              </a:solidFill>
              <a:latin typeface="+mn-lt"/>
            </a:endParaRPr>
          </a:p>
        </p:txBody>
      </p:sp>
      <p:sp>
        <p:nvSpPr>
          <p:cNvPr id="12" name="Rectangle 11"/>
          <p:cNvSpPr/>
          <p:nvPr/>
        </p:nvSpPr>
        <p:spPr>
          <a:xfrm>
            <a:off x="1501541" y="1344725"/>
            <a:ext cx="6543124" cy="923330"/>
          </a:xfrm>
          <a:prstGeom prst="rect">
            <a:avLst/>
          </a:prstGeom>
        </p:spPr>
        <p:txBody>
          <a:bodyPr wrap="square">
            <a:spAutoFit/>
          </a:bodyPr>
          <a:lstStyle/>
          <a:p>
            <a:pPr algn="just">
              <a:lnSpc>
                <a:spcPct val="150000"/>
              </a:lnSpc>
            </a:pPr>
            <a:r>
              <a:rPr lang="en-US" sz="1800" b="1" dirty="0" err="1" smtClean="0"/>
              <a:t>Câu</a:t>
            </a:r>
            <a:r>
              <a:rPr lang="en-US" sz="1800" b="1" dirty="0" smtClean="0"/>
              <a:t> </a:t>
            </a:r>
            <a:r>
              <a:rPr lang="en-US" sz="1800" b="1" dirty="0" err="1" smtClean="0"/>
              <a:t>hỏi</a:t>
            </a:r>
            <a:r>
              <a:rPr lang="en-US" sz="1800" b="1" dirty="0" smtClean="0"/>
              <a:t>: </a:t>
            </a:r>
            <a:r>
              <a:rPr lang="vi-VN" sz="1800" dirty="0" smtClean="0"/>
              <a:t>Em </a:t>
            </a:r>
            <a:r>
              <a:rPr lang="vi-VN" sz="1800" dirty="0"/>
              <a:t>hãy chỉ ra vật dụng nào là trang phục trong những vật dụng dưới đây. Nêu vai trò của từng vật dụng đó.</a:t>
            </a:r>
            <a:endParaRPr lang="en-US" sz="18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37" y="2521763"/>
            <a:ext cx="7295238" cy="1600000"/>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outVertical)">
                                      <p:cBhvr>
                                        <p:cTn id="7" dur="500"/>
                                        <p:tgtEl>
                                          <p:spTgt spid="1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50"/>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rgbClr val="C00000"/>
                </a:solidFill>
                <a:latin typeface="+mn-lt"/>
              </a:rPr>
              <a:t>Gợi</a:t>
            </a:r>
            <a:r>
              <a:rPr lang="en-US" dirty="0" smtClean="0">
                <a:solidFill>
                  <a:srgbClr val="C00000"/>
                </a:solidFill>
                <a:latin typeface="+mn-lt"/>
              </a:rPr>
              <a:t> ý</a:t>
            </a:r>
            <a:endParaRPr dirty="0">
              <a:solidFill>
                <a:srgbClr val="C00000"/>
              </a:solidFill>
              <a:latin typeface="+mn-lt"/>
            </a:endParaRPr>
          </a:p>
        </p:txBody>
      </p:sp>
      <p:sp>
        <p:nvSpPr>
          <p:cNvPr id="14" name="Rectangle 13"/>
          <p:cNvSpPr/>
          <p:nvPr/>
        </p:nvSpPr>
        <p:spPr>
          <a:xfrm>
            <a:off x="3361013" y="1316472"/>
            <a:ext cx="4941869" cy="3000821"/>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vi-VN" sz="1800" dirty="0" smtClean="0"/>
              <a:t>Khăn </a:t>
            </a:r>
            <a:r>
              <a:rPr lang="vi-VN" sz="1800" dirty="0"/>
              <a:t>quàng đỏ là trang phục trong đồng phục của Đội viên Đội thiếu niên Tiền phong Hồ Chí </a:t>
            </a:r>
            <a:r>
              <a:rPr lang="vi-VN" sz="1800" dirty="0" smtClean="0"/>
              <a:t>Minh</a:t>
            </a:r>
            <a:r>
              <a:rPr lang="en-US" sz="1800" dirty="0" smtClean="0"/>
              <a:t>.</a:t>
            </a:r>
            <a:endParaRPr lang="vi-VN" sz="1800" dirty="0"/>
          </a:p>
          <a:p>
            <a:pPr marL="342900" indent="-342900" algn="just">
              <a:lnSpc>
                <a:spcPct val="150000"/>
              </a:lnSpc>
              <a:buFont typeface="Wingdings" panose="05000000000000000000" pitchFamily="2" charset="2"/>
              <a:buChar char="ü"/>
            </a:pPr>
            <a:r>
              <a:rPr lang="vi-VN" sz="1800" dirty="0" smtClean="0"/>
              <a:t>Balo </a:t>
            </a:r>
            <a:r>
              <a:rPr lang="vi-VN" sz="1800" dirty="0"/>
              <a:t>là vật dụng trong bộ trang phục của </a:t>
            </a:r>
            <a:r>
              <a:rPr lang="en-US" sz="1800" dirty="0" err="1" smtClean="0"/>
              <a:t>học</a:t>
            </a:r>
            <a:r>
              <a:rPr lang="en-US" sz="1800" dirty="0" smtClean="0"/>
              <a:t> </a:t>
            </a:r>
            <a:r>
              <a:rPr lang="en-US" sz="1800" dirty="0" err="1" smtClean="0"/>
              <a:t>sinh</a:t>
            </a:r>
            <a:r>
              <a:rPr lang="en-US" sz="1800" dirty="0" smtClean="0"/>
              <a:t>.</a:t>
            </a:r>
            <a:endParaRPr lang="vi-VN" sz="1800" dirty="0"/>
          </a:p>
          <a:p>
            <a:pPr marL="342900" indent="-342900" algn="just">
              <a:lnSpc>
                <a:spcPct val="150000"/>
              </a:lnSpc>
              <a:buFont typeface="Wingdings" panose="05000000000000000000" pitchFamily="2" charset="2"/>
              <a:buChar char="ü"/>
            </a:pPr>
            <a:r>
              <a:rPr lang="vi-VN" sz="1800" dirty="0" smtClean="0"/>
              <a:t>Cà </a:t>
            </a:r>
            <a:r>
              <a:rPr lang="vi-VN" sz="1800" dirty="0"/>
              <a:t>vạt là trang phục tạo vẻ trang trọng và làm đẹp cho con người.</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81688"/>
          <a:stretch/>
        </p:blipFill>
        <p:spPr>
          <a:xfrm>
            <a:off x="840966" y="914204"/>
            <a:ext cx="1304819" cy="1562735"/>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21434" r="65046"/>
          <a:stretch/>
        </p:blipFill>
        <p:spPr>
          <a:xfrm>
            <a:off x="2260239" y="2016882"/>
            <a:ext cx="986320" cy="1600000"/>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58356" r="22632"/>
          <a:stretch/>
        </p:blipFill>
        <p:spPr>
          <a:xfrm>
            <a:off x="840966" y="2907985"/>
            <a:ext cx="1304820" cy="1505188"/>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down)">
                                      <p:cBhvr>
                                        <p:cTn id="25" dur="500"/>
                                        <p:tgtEl>
                                          <p:spTgt spid="14">
                                            <p:txEl>
                                              <p:pRg st="0" end="0"/>
                                            </p:txEl>
                                          </p:spTgt>
                                        </p:tgtEl>
                                      </p:cBhvr>
                                    </p:animEffect>
                                  </p:childTnLst>
                                </p:cTn>
                              </p:par>
                              <p:par>
                                <p:cTn id="26" presetID="12" presetClass="entr" presetSubtype="1"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additive="base">
                                        <p:cTn id="28"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down)">
                                      <p:cBhvr>
                                        <p:cTn id="29" dur="500"/>
                                        <p:tgtEl>
                                          <p:spTgt spid="14">
                                            <p:txEl>
                                              <p:pRg st="1" end="1"/>
                                            </p:txEl>
                                          </p:spTgt>
                                        </p:tgtEl>
                                      </p:cBhvr>
                                    </p:animEffect>
                                  </p:childTnLst>
                                </p:cTn>
                              </p:par>
                              <p:par>
                                <p:cTn id="30" presetID="12" presetClass="entr" presetSubtype="1" fill="hold" nodeType="with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 calcmode="lin" valueType="num">
                                      <p:cBhvr additive="base">
                                        <p:cTn id="32"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2">
            <a:extLst>
              <a:ext uri="{28A0092B-C50C-407E-A947-70E740481C1C}">
                <a14:useLocalDpi xmlns:a14="http://schemas.microsoft.com/office/drawing/2010/main" val="0"/>
              </a:ext>
            </a:extLst>
          </a:blip>
          <a:stretch>
            <a:fillRect/>
          </a:stretch>
        </p:blipFill>
        <p:spPr>
          <a:xfrm>
            <a:off x="268037" y="2431156"/>
            <a:ext cx="4333875" cy="1740116"/>
          </a:xfrm>
          <a:prstGeom prst="rect">
            <a:avLst/>
          </a:prstGeom>
          <a:ln>
            <a:noFill/>
          </a:ln>
          <a:effectLst>
            <a:outerShdw blurRad="190500" algn="tl" rotWithShape="0">
              <a:srgbClr val="000000">
                <a:alpha val="70000"/>
              </a:srgbClr>
            </a:outerShdw>
          </a:effectLst>
        </p:spPr>
      </p:pic>
      <p:sp>
        <p:nvSpPr>
          <p:cNvPr id="17" name="Rectangle 16"/>
          <p:cNvSpPr/>
          <p:nvPr/>
        </p:nvSpPr>
        <p:spPr>
          <a:xfrm>
            <a:off x="391327" y="892307"/>
            <a:ext cx="4392203" cy="1338828"/>
          </a:xfrm>
          <a:prstGeom prst="rect">
            <a:avLst/>
          </a:prstGeom>
        </p:spPr>
        <p:txBody>
          <a:bodyPr wrap="square">
            <a:spAutoFit/>
          </a:bodyPr>
          <a:lstStyle/>
          <a:p>
            <a:pPr algn="just">
              <a:lnSpc>
                <a:spcPct val="150000"/>
              </a:lnSpc>
            </a:pPr>
            <a:r>
              <a:rPr lang="en-US" sz="1800" b="1" dirty="0" err="1" smtClean="0"/>
              <a:t>Câu</a:t>
            </a:r>
            <a:r>
              <a:rPr lang="en-US" sz="1800" b="1" dirty="0" smtClean="0"/>
              <a:t> </a:t>
            </a:r>
            <a:r>
              <a:rPr lang="en-US" sz="1800" b="1" dirty="0" err="1" smtClean="0"/>
              <a:t>hỏi</a:t>
            </a:r>
            <a:r>
              <a:rPr lang="en-US" sz="1800" b="1" dirty="0" smtClean="0"/>
              <a:t>:</a:t>
            </a:r>
            <a:r>
              <a:rPr lang="vi-VN" sz="1800" b="1" dirty="0" smtClean="0"/>
              <a:t> </a:t>
            </a:r>
            <a:r>
              <a:rPr lang="vi-VN" sz="1800" dirty="0"/>
              <a:t>Em hãy giải thích vì sao những bộ trang phục dưới đây không nên mặc đi học?</a:t>
            </a:r>
            <a:endParaRPr lang="en-US" sz="1800" dirty="0"/>
          </a:p>
        </p:txBody>
      </p:sp>
      <p:sp>
        <p:nvSpPr>
          <p:cNvPr id="18" name="Rectangle 17"/>
          <p:cNvSpPr/>
          <p:nvPr/>
        </p:nvSpPr>
        <p:spPr>
          <a:xfrm>
            <a:off x="4998378" y="1252754"/>
            <a:ext cx="3878494" cy="3308598"/>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Ø"/>
            </a:pPr>
            <a:r>
              <a:rPr lang="nl-NL" sz="1800" dirty="0">
                <a:latin typeface="+mn-lt"/>
                <a:ea typeface="Calibri" panose="020F0502020204030204" pitchFamily="34" charset="0"/>
                <a:cs typeface="Times New Roman" panose="02020603050405020304" pitchFamily="18" charset="0"/>
              </a:rPr>
              <a:t>Hình a: váy dài, hở vai phù hợp đi dự tiệc, đi đám cưới,...</a:t>
            </a:r>
            <a:endParaRPr lang="en-US" sz="1800" dirty="0">
              <a:latin typeface="+mn-lt"/>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nl-NL" sz="1800" dirty="0">
                <a:latin typeface="+mn-lt"/>
                <a:ea typeface="Calibri" panose="020F0502020204030204" pitchFamily="34" charset="0"/>
                <a:cs typeface="Times New Roman" panose="02020603050405020304" pitchFamily="18" charset="0"/>
              </a:rPr>
              <a:t>Hình b: quần jean, áo balo phù hợp chơi thể </a:t>
            </a:r>
            <a:r>
              <a:rPr lang="nl-NL" sz="1800" dirty="0" smtClean="0">
                <a:latin typeface="+mn-lt"/>
                <a:ea typeface="Calibri" panose="020F0502020204030204" pitchFamily="34" charset="0"/>
                <a:cs typeface="Times New Roman" panose="02020603050405020304" pitchFamily="18" charset="0"/>
              </a:rPr>
              <a:t>thao.</a:t>
            </a:r>
            <a:endParaRPr lang="en-US" sz="1800" dirty="0">
              <a:latin typeface="+mn-lt"/>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nl-NL" sz="1800" dirty="0">
                <a:latin typeface="+mn-lt"/>
                <a:ea typeface="Calibri" panose="020F0502020204030204" pitchFamily="34" charset="0"/>
                <a:cs typeface="Times New Roman" panose="02020603050405020304" pitchFamily="18" charset="0"/>
              </a:rPr>
              <a:t>Hình c: váy ngắn hở vai phù hợp đi </a:t>
            </a:r>
            <a:r>
              <a:rPr lang="nl-NL" sz="1800" dirty="0" smtClean="0">
                <a:latin typeface="+mn-lt"/>
                <a:ea typeface="Calibri" panose="020F0502020204030204" pitchFamily="34" charset="0"/>
                <a:cs typeface="Times New Roman" panose="02020603050405020304" pitchFamily="18" charset="0"/>
              </a:rPr>
              <a:t>chơi.</a:t>
            </a:r>
            <a:endParaRPr lang="en-US" sz="1800" dirty="0">
              <a:latin typeface="+mn-lt"/>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nl-NL" sz="1800" dirty="0">
                <a:latin typeface="+mn-lt"/>
                <a:ea typeface="Calibri" panose="020F0502020204030204" pitchFamily="34" charset="0"/>
                <a:cs typeface="Times New Roman" panose="02020603050405020304" pitchFamily="18" charset="0"/>
              </a:rPr>
              <a:t>Hình d: quần áo phù hợp đi </a:t>
            </a:r>
            <a:r>
              <a:rPr lang="nl-NL" sz="1800" dirty="0" smtClean="0">
                <a:latin typeface="+mn-lt"/>
                <a:ea typeface="Calibri" panose="020F0502020204030204" pitchFamily="34" charset="0"/>
                <a:cs typeface="Times New Roman" panose="02020603050405020304" pitchFamily="18" charset="0"/>
              </a:rPr>
              <a:t>chơi.</a:t>
            </a:r>
            <a:endParaRPr lang="en-US" sz="1800" dirty="0">
              <a:effectLst/>
              <a:latin typeface="+mn-lt"/>
              <a:ea typeface="Calibri" panose="020F0502020204030204" pitchFamily="34" charset="0"/>
              <a:cs typeface="Times New Roman" panose="02020603050405020304" pitchFamily="18" charset="0"/>
            </a:endParaRPr>
          </a:p>
        </p:txBody>
      </p:sp>
      <p:sp>
        <p:nvSpPr>
          <p:cNvPr id="19" name="Curved Down Arrow 18"/>
          <p:cNvSpPr/>
          <p:nvPr/>
        </p:nvSpPr>
        <p:spPr>
          <a:xfrm rot="1305617">
            <a:off x="4756935" y="639817"/>
            <a:ext cx="1047964" cy="504978"/>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525113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3" presetClass="entr" presetSubtype="5"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40"/>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accent3"/>
                </a:solidFill>
                <a:latin typeface="+mn-lt"/>
              </a:rPr>
              <a:t>VẬN DỤNG</a:t>
            </a:r>
            <a:endParaRPr sz="3200" dirty="0">
              <a:solidFill>
                <a:schemeClr val="accent3"/>
              </a:solidFill>
              <a:latin typeface="+mn-lt"/>
            </a:endParaRPr>
          </a:p>
        </p:txBody>
      </p:sp>
      <p:sp>
        <p:nvSpPr>
          <p:cNvPr id="2" name="Rectangle 1"/>
          <p:cNvSpPr/>
          <p:nvPr/>
        </p:nvSpPr>
        <p:spPr>
          <a:xfrm>
            <a:off x="1207139" y="1313570"/>
            <a:ext cx="6729572" cy="3416320"/>
          </a:xfrm>
          <a:prstGeom prst="rect">
            <a:avLst/>
          </a:prstGeom>
        </p:spPr>
        <p:txBody>
          <a:bodyPr wrap="square">
            <a:spAutoFit/>
          </a:bodyPr>
          <a:lstStyle/>
          <a:p>
            <a:pPr marL="342900" indent="-342900" algn="just">
              <a:lnSpc>
                <a:spcPct val="150000"/>
              </a:lnSpc>
              <a:buFont typeface="+mj-lt"/>
              <a:buAutoNum type="arabicPeriod"/>
            </a:pPr>
            <a:r>
              <a:rPr lang="en-US" sz="1800" dirty="0" err="1" smtClean="0"/>
              <a:t>Hãy</a:t>
            </a:r>
            <a:r>
              <a:rPr lang="en-US" sz="1800" dirty="0" smtClean="0"/>
              <a:t> </a:t>
            </a:r>
            <a:r>
              <a:rPr lang="en-US" sz="1800" dirty="0" err="1"/>
              <a:t>kể</a:t>
            </a:r>
            <a:r>
              <a:rPr lang="en-US" sz="1800" dirty="0"/>
              <a:t> </a:t>
            </a:r>
            <a:r>
              <a:rPr lang="en-US" sz="1800" dirty="0" err="1"/>
              <a:t>những</a:t>
            </a:r>
            <a:r>
              <a:rPr lang="en-US" sz="1800" dirty="0"/>
              <a:t> </a:t>
            </a:r>
            <a:r>
              <a:rPr lang="en-US" sz="1800" dirty="0" err="1"/>
              <a:t>vật</a:t>
            </a:r>
            <a:r>
              <a:rPr lang="en-US" sz="1800" dirty="0"/>
              <a:t> </a:t>
            </a:r>
            <a:r>
              <a:rPr lang="en-US" sz="1800" dirty="0" err="1"/>
              <a:t>dụng</a:t>
            </a:r>
            <a:r>
              <a:rPr lang="en-US" sz="1800" dirty="0"/>
              <a:t> </a:t>
            </a:r>
            <a:r>
              <a:rPr lang="en-US" sz="1800" dirty="0" err="1"/>
              <a:t>trong</a:t>
            </a:r>
            <a:r>
              <a:rPr lang="en-US" sz="1800" dirty="0"/>
              <a:t> </a:t>
            </a:r>
            <a:r>
              <a:rPr lang="en-US" sz="1800" dirty="0" err="1"/>
              <a:t>bộ</a:t>
            </a:r>
            <a:r>
              <a:rPr lang="en-US" sz="1800" dirty="0"/>
              <a:t> </a:t>
            </a:r>
            <a:r>
              <a:rPr lang="en-US" sz="1800" dirty="0" err="1"/>
              <a:t>đồng</a:t>
            </a:r>
            <a:r>
              <a:rPr lang="en-US" sz="1800" dirty="0"/>
              <a:t> </a:t>
            </a:r>
            <a:r>
              <a:rPr lang="en-US" sz="1800" dirty="0" err="1"/>
              <a:t>phục</a:t>
            </a:r>
            <a:r>
              <a:rPr lang="en-US" sz="1800" dirty="0"/>
              <a:t> </a:t>
            </a:r>
            <a:r>
              <a:rPr lang="en-US" sz="1800" dirty="0" err="1"/>
              <a:t>lên</a:t>
            </a:r>
            <a:r>
              <a:rPr lang="en-US" sz="1800" dirty="0"/>
              <a:t> </a:t>
            </a:r>
            <a:r>
              <a:rPr lang="en-US" sz="1800" dirty="0" err="1"/>
              <a:t>lớp</a:t>
            </a:r>
            <a:r>
              <a:rPr lang="en-US" sz="1800" dirty="0"/>
              <a:t> </a:t>
            </a:r>
            <a:r>
              <a:rPr lang="en-US" sz="1800" dirty="0" err="1"/>
              <a:t>và</a:t>
            </a:r>
            <a:r>
              <a:rPr lang="en-US" sz="1800" dirty="0"/>
              <a:t> </a:t>
            </a:r>
            <a:r>
              <a:rPr lang="en-US" sz="1800" dirty="0" err="1"/>
              <a:t>đồng</a:t>
            </a:r>
            <a:r>
              <a:rPr lang="en-US" sz="1800" dirty="0"/>
              <a:t> </a:t>
            </a:r>
            <a:r>
              <a:rPr lang="en-US" sz="1800" dirty="0" err="1"/>
              <a:t>phục</a:t>
            </a:r>
            <a:r>
              <a:rPr lang="en-US" sz="1800" dirty="0"/>
              <a:t> </a:t>
            </a:r>
            <a:r>
              <a:rPr lang="en-US" sz="1800" dirty="0" err="1" smtClean="0"/>
              <a:t>thể</a:t>
            </a:r>
            <a:r>
              <a:rPr lang="en-US" sz="1800" dirty="0" smtClean="0"/>
              <a:t> </a:t>
            </a:r>
            <a:r>
              <a:rPr lang="en-US" sz="1800" dirty="0" err="1" smtClean="0"/>
              <a:t>dục</a:t>
            </a:r>
            <a:r>
              <a:rPr lang="en-US" sz="1800" dirty="0" smtClean="0"/>
              <a:t> </a:t>
            </a:r>
            <a:r>
              <a:rPr lang="en-US" sz="1800" dirty="0" err="1"/>
              <a:t>của</a:t>
            </a:r>
            <a:r>
              <a:rPr lang="en-US" sz="1800" dirty="0"/>
              <a:t> </a:t>
            </a:r>
            <a:r>
              <a:rPr lang="en-US" sz="1800" dirty="0" err="1"/>
              <a:t>trường</a:t>
            </a:r>
            <a:r>
              <a:rPr lang="en-US" sz="1800" dirty="0"/>
              <a:t> </a:t>
            </a:r>
            <a:r>
              <a:rPr lang="en-US" sz="1800" dirty="0" err="1"/>
              <a:t>em</a:t>
            </a:r>
            <a:r>
              <a:rPr lang="en-US" sz="1800" dirty="0"/>
              <a:t>.</a:t>
            </a:r>
          </a:p>
          <a:p>
            <a:pPr marL="342900" indent="-342900" algn="just">
              <a:lnSpc>
                <a:spcPct val="150000"/>
              </a:lnSpc>
              <a:buFont typeface="+mj-lt"/>
              <a:buAutoNum type="arabicPeriod"/>
            </a:pPr>
            <a:r>
              <a:rPr lang="en-US" sz="1800" dirty="0" err="1" smtClean="0"/>
              <a:t>Mô</a:t>
            </a:r>
            <a:r>
              <a:rPr lang="en-US" sz="1800" dirty="0" smtClean="0"/>
              <a:t> </a:t>
            </a:r>
            <a:r>
              <a:rPr lang="en-US" sz="1800" dirty="0" err="1"/>
              <a:t>tả</a:t>
            </a:r>
            <a:r>
              <a:rPr lang="en-US" sz="1800" dirty="0"/>
              <a:t> </a:t>
            </a:r>
            <a:r>
              <a:rPr lang="en-US" sz="1800" dirty="0" err="1"/>
              <a:t>bộ</a:t>
            </a:r>
            <a:r>
              <a:rPr lang="en-US" sz="1800" dirty="0"/>
              <a:t> </a:t>
            </a:r>
            <a:r>
              <a:rPr lang="en-US" sz="1800" dirty="0" err="1"/>
              <a:t>trang</a:t>
            </a:r>
            <a:r>
              <a:rPr lang="en-US" sz="1800" dirty="0"/>
              <a:t> </a:t>
            </a:r>
            <a:r>
              <a:rPr lang="en-US" sz="1800" dirty="0" err="1"/>
              <a:t>phục</a:t>
            </a:r>
            <a:r>
              <a:rPr lang="en-US" sz="1800" dirty="0"/>
              <a:t> </a:t>
            </a:r>
            <a:r>
              <a:rPr lang="en-US" sz="1800" dirty="0" err="1"/>
              <a:t>đối</a:t>
            </a:r>
            <a:r>
              <a:rPr lang="en-US" sz="1800" dirty="0"/>
              <a:t> </a:t>
            </a:r>
            <a:r>
              <a:rPr lang="en-US" sz="1800" dirty="0" err="1"/>
              <a:t>chơi</a:t>
            </a:r>
            <a:r>
              <a:rPr lang="en-US" sz="1800" dirty="0"/>
              <a:t> </a:t>
            </a:r>
            <a:r>
              <a:rPr lang="en-US" sz="1800" dirty="0" err="1" smtClean="0"/>
              <a:t>phù</a:t>
            </a:r>
            <a:r>
              <a:rPr lang="en-US" sz="1800" dirty="0" smtClean="0"/>
              <a:t> </a:t>
            </a:r>
            <a:r>
              <a:rPr lang="en-US" sz="1800" dirty="0" err="1"/>
              <a:t>hợp</a:t>
            </a:r>
            <a:r>
              <a:rPr lang="en-US" sz="1800" dirty="0"/>
              <a:t> </a:t>
            </a:r>
            <a:r>
              <a:rPr lang="en-US" sz="1800" dirty="0" err="1"/>
              <a:t>với</a:t>
            </a:r>
            <a:r>
              <a:rPr lang="en-US" sz="1800" dirty="0"/>
              <a:t> </a:t>
            </a:r>
            <a:r>
              <a:rPr lang="en-US" sz="1800" dirty="0" err="1"/>
              <a:t>vóc</a:t>
            </a:r>
            <a:r>
              <a:rPr lang="en-US" sz="1800" dirty="0"/>
              <a:t> </a:t>
            </a:r>
            <a:r>
              <a:rPr lang="en-US" sz="1800" dirty="0" err="1"/>
              <a:t>dáng</a:t>
            </a:r>
            <a:r>
              <a:rPr lang="en-US" sz="1800" dirty="0"/>
              <a:t> </a:t>
            </a:r>
            <a:r>
              <a:rPr lang="en-US" sz="1800" dirty="0" err="1"/>
              <a:t>của</a:t>
            </a:r>
            <a:r>
              <a:rPr lang="en-US" sz="1800" dirty="0"/>
              <a:t> </a:t>
            </a:r>
            <a:r>
              <a:rPr lang="en-US" sz="1800" dirty="0" err="1"/>
              <a:t>em</a:t>
            </a:r>
            <a:r>
              <a:rPr lang="en-US" sz="1800" dirty="0"/>
              <a:t>.</a:t>
            </a:r>
          </a:p>
          <a:p>
            <a:pPr marL="342900" indent="-342900" algn="just">
              <a:lnSpc>
                <a:spcPct val="150000"/>
              </a:lnSpc>
              <a:buFont typeface="+mj-lt"/>
              <a:buAutoNum type="arabicPeriod"/>
            </a:pPr>
            <a:r>
              <a:rPr lang="en-US" sz="1800" dirty="0" err="1" smtClean="0"/>
              <a:t>Tủ</a:t>
            </a:r>
            <a:r>
              <a:rPr lang="en-US" sz="1800" dirty="0" smtClean="0"/>
              <a:t> </a:t>
            </a:r>
            <a:r>
              <a:rPr lang="en-US" sz="1800" dirty="0" err="1"/>
              <a:t>quần</a:t>
            </a:r>
            <a:r>
              <a:rPr lang="en-US" sz="1800" dirty="0"/>
              <a:t> </a:t>
            </a:r>
            <a:r>
              <a:rPr lang="en-US" sz="1800" dirty="0" err="1"/>
              <a:t>áo</a:t>
            </a:r>
            <a:r>
              <a:rPr lang="en-US" sz="1800" dirty="0"/>
              <a:t> </a:t>
            </a:r>
            <a:r>
              <a:rPr lang="en-US" sz="1800" dirty="0" err="1"/>
              <a:t>của</a:t>
            </a:r>
            <a:r>
              <a:rPr lang="en-US" sz="1800" dirty="0"/>
              <a:t> </a:t>
            </a:r>
            <a:r>
              <a:rPr lang="en-US" sz="1800" dirty="0" err="1"/>
              <a:t>em</a:t>
            </a:r>
            <a:r>
              <a:rPr lang="en-US" sz="1800" dirty="0"/>
              <a:t> </a:t>
            </a:r>
            <a:r>
              <a:rPr lang="en-US" sz="1800" dirty="0" err="1"/>
              <a:t>đã</a:t>
            </a:r>
            <a:r>
              <a:rPr lang="en-US" sz="1800" dirty="0"/>
              <a:t> </a:t>
            </a:r>
            <a:r>
              <a:rPr lang="en-US" sz="1800" dirty="0" err="1"/>
              <a:t>được</a:t>
            </a:r>
            <a:r>
              <a:rPr lang="en-US" sz="1800" dirty="0"/>
              <a:t> </a:t>
            </a:r>
            <a:r>
              <a:rPr lang="en-US" sz="1800" dirty="0" err="1"/>
              <a:t>sắp</a:t>
            </a:r>
            <a:r>
              <a:rPr lang="en-US" sz="1800" dirty="0"/>
              <a:t> </a:t>
            </a:r>
            <a:r>
              <a:rPr lang="en-US" sz="1800" dirty="0" err="1"/>
              <a:t>xếp</a:t>
            </a:r>
            <a:r>
              <a:rPr lang="en-US" sz="1800" dirty="0"/>
              <a:t> </a:t>
            </a:r>
            <a:r>
              <a:rPr lang="en-US" sz="1800" dirty="0" err="1"/>
              <a:t>như</a:t>
            </a:r>
            <a:r>
              <a:rPr lang="en-US" sz="1800" dirty="0"/>
              <a:t> </a:t>
            </a:r>
            <a:r>
              <a:rPr lang="en-US" sz="1800" dirty="0" err="1"/>
              <a:t>thế</a:t>
            </a:r>
            <a:r>
              <a:rPr lang="en-US" sz="1800" dirty="0"/>
              <a:t> </a:t>
            </a:r>
            <a:r>
              <a:rPr lang="en-US" sz="1800" dirty="0" err="1"/>
              <a:t>nào</a:t>
            </a:r>
            <a:r>
              <a:rPr lang="en-US" sz="1800" dirty="0"/>
              <a:t>?</a:t>
            </a:r>
          </a:p>
          <a:p>
            <a:pPr marL="342900" indent="-342900" algn="just">
              <a:lnSpc>
                <a:spcPct val="150000"/>
              </a:lnSpc>
              <a:buFont typeface="+mj-lt"/>
              <a:buAutoNum type="arabicPeriod"/>
            </a:pPr>
            <a:r>
              <a:rPr lang="en-US" sz="1800" dirty="0" err="1" smtClean="0"/>
              <a:t>Em</a:t>
            </a:r>
            <a:r>
              <a:rPr lang="en-US" sz="1800" dirty="0" smtClean="0"/>
              <a:t> </a:t>
            </a:r>
            <a:r>
              <a:rPr lang="en-US" sz="1800" dirty="0" err="1"/>
              <a:t>hãy</a:t>
            </a:r>
            <a:r>
              <a:rPr lang="en-US" sz="1800" dirty="0"/>
              <a:t> </a:t>
            </a:r>
            <a:r>
              <a:rPr lang="en-US" sz="1800" dirty="0" err="1"/>
              <a:t>quan</a:t>
            </a:r>
            <a:r>
              <a:rPr lang="en-US" sz="1800" dirty="0"/>
              <a:t> </a:t>
            </a:r>
            <a:r>
              <a:rPr lang="en-US" sz="1800" dirty="0" err="1"/>
              <a:t>sát</a:t>
            </a:r>
            <a:r>
              <a:rPr lang="en-US" sz="1800" dirty="0"/>
              <a:t> </a:t>
            </a:r>
            <a:r>
              <a:rPr lang="en-US" sz="1800" dirty="0" err="1"/>
              <a:t>các</a:t>
            </a:r>
            <a:r>
              <a:rPr lang="en-US" sz="1800" dirty="0"/>
              <a:t> </a:t>
            </a:r>
            <a:r>
              <a:rPr lang="en-US" sz="1800" dirty="0" err="1"/>
              <a:t>nhãn</a:t>
            </a:r>
            <a:r>
              <a:rPr lang="en-US" sz="1800" dirty="0"/>
              <a:t> </a:t>
            </a:r>
            <a:r>
              <a:rPr lang="en-US" sz="1800" dirty="0" err="1"/>
              <a:t>hướng</a:t>
            </a:r>
            <a:r>
              <a:rPr lang="en-US" sz="1800" dirty="0"/>
              <a:t> </a:t>
            </a:r>
            <a:r>
              <a:rPr lang="en-US" sz="1800" dirty="0" err="1"/>
              <a:t>dẫn</a:t>
            </a:r>
            <a:r>
              <a:rPr lang="en-US" sz="1800" dirty="0"/>
              <a:t> </a:t>
            </a:r>
            <a:r>
              <a:rPr lang="en-US" sz="1800" dirty="0" err="1"/>
              <a:t>sử</a:t>
            </a:r>
            <a:r>
              <a:rPr lang="en-US" sz="1800" dirty="0"/>
              <a:t> </a:t>
            </a:r>
            <a:r>
              <a:rPr lang="en-US" sz="1800" dirty="0" err="1"/>
              <a:t>dụng</a:t>
            </a:r>
            <a:r>
              <a:rPr lang="en-US" sz="1800" dirty="0"/>
              <a:t> </a:t>
            </a:r>
            <a:r>
              <a:rPr lang="en-US" sz="1800" dirty="0" err="1"/>
              <a:t>và</a:t>
            </a:r>
            <a:r>
              <a:rPr lang="en-US" sz="1800" dirty="0"/>
              <a:t> </a:t>
            </a:r>
            <a:r>
              <a:rPr lang="en-US" sz="1800" dirty="0" err="1"/>
              <a:t>bảo</a:t>
            </a:r>
            <a:r>
              <a:rPr lang="en-US" sz="1800" dirty="0"/>
              <a:t> </a:t>
            </a:r>
            <a:r>
              <a:rPr lang="en-US" sz="1800" dirty="0" err="1"/>
              <a:t>quản</a:t>
            </a:r>
            <a:r>
              <a:rPr lang="en-US" sz="1800" dirty="0"/>
              <a:t> </a:t>
            </a:r>
            <a:r>
              <a:rPr lang="en-US" sz="1800" dirty="0" err="1"/>
              <a:t>đính</a:t>
            </a:r>
            <a:r>
              <a:rPr lang="en-US" sz="1800" dirty="0"/>
              <a:t> </a:t>
            </a:r>
            <a:r>
              <a:rPr lang="en-US" sz="1800" dirty="0" err="1"/>
              <a:t>trên</a:t>
            </a:r>
            <a:r>
              <a:rPr lang="en-US" sz="1800" dirty="0"/>
              <a:t> </a:t>
            </a:r>
            <a:r>
              <a:rPr lang="en-US" sz="1800" dirty="0" err="1"/>
              <a:t>quần</a:t>
            </a:r>
            <a:r>
              <a:rPr lang="en-US" sz="1800" dirty="0"/>
              <a:t> </a:t>
            </a:r>
            <a:r>
              <a:rPr lang="en-US" sz="1800" dirty="0" err="1"/>
              <a:t>áo</a:t>
            </a:r>
            <a:r>
              <a:rPr lang="en-US" sz="1800" dirty="0"/>
              <a:t> </a:t>
            </a:r>
            <a:r>
              <a:rPr lang="en-US" sz="1800" dirty="0" err="1"/>
              <a:t>của</a:t>
            </a:r>
            <a:r>
              <a:rPr lang="en-US" sz="1800" dirty="0"/>
              <a:t> </a:t>
            </a:r>
            <a:r>
              <a:rPr lang="en-US" sz="1800" dirty="0" err="1"/>
              <a:t>mình</a:t>
            </a:r>
            <a:r>
              <a:rPr lang="en-US" sz="1800" dirty="0"/>
              <a:t> </a:t>
            </a:r>
            <a:r>
              <a:rPr lang="en-US" sz="1800" dirty="0" err="1"/>
              <a:t>để</a:t>
            </a:r>
            <a:r>
              <a:rPr lang="en-US" sz="1800" dirty="0"/>
              <a:t> </a:t>
            </a:r>
            <a:r>
              <a:rPr lang="en-US" sz="1800" dirty="0" err="1"/>
              <a:t>nhận</a:t>
            </a:r>
            <a:r>
              <a:rPr lang="en-US" sz="1800" dirty="0"/>
              <a:t> </a:t>
            </a:r>
            <a:r>
              <a:rPr lang="en-US" sz="1800" dirty="0" err="1"/>
              <a:t>định</a:t>
            </a:r>
            <a:r>
              <a:rPr lang="en-US" sz="1800" dirty="0"/>
              <a:t> </a:t>
            </a:r>
            <a:r>
              <a:rPr lang="en-US" sz="1800" dirty="0" err="1"/>
              <a:t>về</a:t>
            </a:r>
            <a:r>
              <a:rPr lang="en-US" sz="1800" dirty="0"/>
              <a:t> </a:t>
            </a:r>
            <a:r>
              <a:rPr lang="en-US" sz="1800" dirty="0" err="1"/>
              <a:t>cách</a:t>
            </a:r>
            <a:r>
              <a:rPr lang="en-US" sz="1800" dirty="0"/>
              <a:t> </a:t>
            </a:r>
            <a:r>
              <a:rPr lang="en-US" sz="1800" dirty="0" err="1"/>
              <a:t>sử</a:t>
            </a:r>
            <a:r>
              <a:rPr lang="en-US" sz="1800" dirty="0"/>
              <a:t> </a:t>
            </a:r>
            <a:r>
              <a:rPr lang="en-US" sz="1800" dirty="0" err="1"/>
              <a:t>dụng</a:t>
            </a:r>
            <a:r>
              <a:rPr lang="en-US" sz="1800" dirty="0"/>
              <a:t> </a:t>
            </a:r>
            <a:r>
              <a:rPr lang="en-US" sz="1800" dirty="0" err="1"/>
              <a:t>và</a:t>
            </a:r>
            <a:r>
              <a:rPr lang="en-US" sz="1800" dirty="0"/>
              <a:t> </a:t>
            </a:r>
            <a:r>
              <a:rPr lang="en-US" sz="1800" dirty="0" err="1"/>
              <a:t>bảo</a:t>
            </a:r>
            <a:r>
              <a:rPr lang="en-US" sz="1800" dirty="0"/>
              <a:t> </a:t>
            </a:r>
            <a:r>
              <a:rPr lang="en-US" sz="1800" dirty="0" err="1"/>
              <a:t>quản</a:t>
            </a:r>
            <a:r>
              <a:rPr lang="en-US" sz="1800" dirty="0"/>
              <a:t> </a:t>
            </a:r>
            <a:r>
              <a:rPr lang="en-US" sz="1800" dirty="0" err="1"/>
              <a:t>quần</a:t>
            </a:r>
            <a:r>
              <a:rPr lang="en-US" sz="1800" dirty="0"/>
              <a:t> </a:t>
            </a:r>
            <a:r>
              <a:rPr lang="en-US" sz="1800" dirty="0" err="1"/>
              <a:t>áo</a:t>
            </a:r>
            <a:r>
              <a:rPr lang="en-US" sz="1800" dirty="0"/>
              <a:t> </a:t>
            </a:r>
            <a:r>
              <a:rPr lang="en-US" sz="1800" dirty="0" err="1"/>
              <a:t>của</a:t>
            </a:r>
            <a:r>
              <a:rPr lang="en-US" sz="1800" dirty="0"/>
              <a:t> </a:t>
            </a:r>
            <a:r>
              <a:rPr lang="en-US" sz="1800" dirty="0" err="1"/>
              <a:t>bản</a:t>
            </a:r>
            <a:r>
              <a:rPr lang="en-US" sz="1800" dirty="0"/>
              <a:t> </a:t>
            </a:r>
            <a:r>
              <a:rPr lang="en-US" sz="1800" dirty="0" err="1"/>
              <a:t>thân</a:t>
            </a:r>
            <a:r>
              <a:rPr lang="en-US" sz="1800" dirty="0"/>
              <a:t>.</a:t>
            </a:r>
          </a:p>
          <a:p>
            <a:pPr marL="342900" indent="-342900" algn="just">
              <a:lnSpc>
                <a:spcPct val="150000"/>
              </a:lnSpc>
              <a:buFont typeface="+mj-lt"/>
              <a:buAutoNum type="arabicPeriod"/>
            </a:pPr>
            <a:endParaRPr lang="vi-VN" sz="1800" dirty="0"/>
          </a:p>
        </p:txBody>
      </p:sp>
      <p:grpSp>
        <p:nvGrpSpPr>
          <p:cNvPr id="50" name="Google Shape;1093;p45"/>
          <p:cNvGrpSpPr/>
          <p:nvPr/>
        </p:nvGrpSpPr>
        <p:grpSpPr>
          <a:xfrm rot="20577254">
            <a:off x="530947" y="1505684"/>
            <a:ext cx="689421" cy="1912519"/>
            <a:chOff x="1231350" y="1030075"/>
            <a:chExt cx="689421" cy="1912519"/>
          </a:xfrm>
        </p:grpSpPr>
        <p:sp>
          <p:nvSpPr>
            <p:cNvPr id="51" name="Google Shape;1094;p45"/>
            <p:cNvSpPr/>
            <p:nvPr/>
          </p:nvSpPr>
          <p:spPr>
            <a:xfrm>
              <a:off x="1297069" y="1232897"/>
              <a:ext cx="622435" cy="1502184"/>
            </a:xfrm>
            <a:custGeom>
              <a:avLst/>
              <a:gdLst/>
              <a:ahLst/>
              <a:cxnLst/>
              <a:rect l="l" t="t" r="r" b="b"/>
              <a:pathLst>
                <a:path w="17361" h="41899" extrusionOk="0">
                  <a:moveTo>
                    <a:pt x="13050" y="1"/>
                  </a:moveTo>
                  <a:lnTo>
                    <a:pt x="1" y="40529"/>
                  </a:lnTo>
                  <a:lnTo>
                    <a:pt x="4311" y="41899"/>
                  </a:lnTo>
                  <a:lnTo>
                    <a:pt x="17360" y="1382"/>
                  </a:lnTo>
                  <a:lnTo>
                    <a:pt x="130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95;p45"/>
            <p:cNvSpPr/>
            <p:nvPr/>
          </p:nvSpPr>
          <p:spPr>
            <a:xfrm>
              <a:off x="1764956" y="1030075"/>
              <a:ext cx="155815" cy="252366"/>
            </a:xfrm>
            <a:custGeom>
              <a:avLst/>
              <a:gdLst/>
              <a:ahLst/>
              <a:cxnLst/>
              <a:rect l="l" t="t" r="r" b="b"/>
              <a:pathLst>
                <a:path w="4346" h="7039" extrusionOk="0">
                  <a:moveTo>
                    <a:pt x="4117" y="1"/>
                  </a:moveTo>
                  <a:cubicBezTo>
                    <a:pt x="4048" y="1"/>
                    <a:pt x="3978" y="31"/>
                    <a:pt x="3929" y="97"/>
                  </a:cubicBezTo>
                  <a:lnTo>
                    <a:pt x="0" y="5658"/>
                  </a:lnTo>
                  <a:lnTo>
                    <a:pt x="4310" y="7039"/>
                  </a:lnTo>
                  <a:lnTo>
                    <a:pt x="4346" y="228"/>
                  </a:lnTo>
                  <a:cubicBezTo>
                    <a:pt x="4346" y="86"/>
                    <a:pt x="4233" y="1"/>
                    <a:pt x="4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96;p45"/>
            <p:cNvSpPr/>
            <p:nvPr/>
          </p:nvSpPr>
          <p:spPr>
            <a:xfrm>
              <a:off x="1867820" y="1030362"/>
              <a:ext cx="52524" cy="74071"/>
            </a:xfrm>
            <a:custGeom>
              <a:avLst/>
              <a:gdLst/>
              <a:ahLst/>
              <a:cxnLst/>
              <a:rect l="l" t="t" r="r" b="b"/>
              <a:pathLst>
                <a:path w="1465" h="2066" extrusionOk="0">
                  <a:moveTo>
                    <a:pt x="1240" y="1"/>
                  </a:moveTo>
                  <a:cubicBezTo>
                    <a:pt x="1175" y="1"/>
                    <a:pt x="1108" y="28"/>
                    <a:pt x="1060" y="89"/>
                  </a:cubicBezTo>
                  <a:lnTo>
                    <a:pt x="1" y="1590"/>
                  </a:lnTo>
                  <a:lnTo>
                    <a:pt x="1465" y="2066"/>
                  </a:lnTo>
                  <a:lnTo>
                    <a:pt x="1465" y="220"/>
                  </a:lnTo>
                  <a:cubicBezTo>
                    <a:pt x="1465" y="84"/>
                    <a:pt x="1355" y="1"/>
                    <a:pt x="1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7;p45"/>
            <p:cNvSpPr/>
            <p:nvPr/>
          </p:nvSpPr>
          <p:spPr>
            <a:xfrm>
              <a:off x="1348304" y="1249533"/>
              <a:ext cx="520399" cy="1469343"/>
            </a:xfrm>
            <a:custGeom>
              <a:avLst/>
              <a:gdLst/>
              <a:ahLst/>
              <a:cxnLst/>
              <a:rect l="l" t="t" r="r" b="b"/>
              <a:pathLst>
                <a:path w="14515" h="40983" extrusionOk="0">
                  <a:moveTo>
                    <a:pt x="13050" y="1"/>
                  </a:moveTo>
                  <a:lnTo>
                    <a:pt x="1" y="40518"/>
                  </a:lnTo>
                  <a:lnTo>
                    <a:pt x="1465" y="40982"/>
                  </a:lnTo>
                  <a:lnTo>
                    <a:pt x="14514" y="465"/>
                  </a:lnTo>
                  <a:lnTo>
                    <a:pt x="13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98;p45"/>
            <p:cNvSpPr/>
            <p:nvPr/>
          </p:nvSpPr>
          <p:spPr>
            <a:xfrm>
              <a:off x="1231350" y="2685567"/>
              <a:ext cx="219883" cy="257027"/>
            </a:xfrm>
            <a:custGeom>
              <a:avLst/>
              <a:gdLst/>
              <a:ahLst/>
              <a:cxnLst/>
              <a:rect l="l" t="t" r="r" b="b"/>
              <a:pathLst>
                <a:path w="6133" h="7169" extrusionOk="0">
                  <a:moveTo>
                    <a:pt x="1822" y="0"/>
                  </a:moveTo>
                  <a:lnTo>
                    <a:pt x="1834" y="12"/>
                  </a:lnTo>
                  <a:lnTo>
                    <a:pt x="60" y="5537"/>
                  </a:lnTo>
                  <a:cubicBezTo>
                    <a:pt x="0" y="5727"/>
                    <a:pt x="107" y="5942"/>
                    <a:pt x="298" y="6001"/>
                  </a:cubicBezTo>
                  <a:lnTo>
                    <a:pt x="3917" y="7156"/>
                  </a:lnTo>
                  <a:cubicBezTo>
                    <a:pt x="3950" y="7164"/>
                    <a:pt x="3983" y="7168"/>
                    <a:pt x="4015" y="7168"/>
                  </a:cubicBezTo>
                  <a:cubicBezTo>
                    <a:pt x="4170" y="7168"/>
                    <a:pt x="4311" y="7076"/>
                    <a:pt x="4370" y="6918"/>
                  </a:cubicBezTo>
                  <a:lnTo>
                    <a:pt x="6132" y="1382"/>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99;p45"/>
            <p:cNvSpPr/>
            <p:nvPr/>
          </p:nvSpPr>
          <p:spPr>
            <a:xfrm>
              <a:off x="1268924" y="2685998"/>
              <a:ext cx="182704" cy="138319"/>
            </a:xfrm>
            <a:custGeom>
              <a:avLst/>
              <a:gdLst/>
              <a:ahLst/>
              <a:cxnLst/>
              <a:rect l="l" t="t" r="r" b="b"/>
              <a:pathLst>
                <a:path w="5096" h="3858" extrusionOk="0">
                  <a:moveTo>
                    <a:pt x="786" y="0"/>
                  </a:moveTo>
                  <a:lnTo>
                    <a:pt x="0" y="2477"/>
                  </a:lnTo>
                  <a:lnTo>
                    <a:pt x="4310" y="3858"/>
                  </a:lnTo>
                  <a:lnTo>
                    <a:pt x="5096" y="1381"/>
                  </a:lnTo>
                  <a:lnTo>
                    <a:pt x="7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00;p45"/>
            <p:cNvSpPr/>
            <p:nvPr/>
          </p:nvSpPr>
          <p:spPr>
            <a:xfrm>
              <a:off x="1275306" y="2703924"/>
              <a:ext cx="170371" cy="99491"/>
            </a:xfrm>
            <a:custGeom>
              <a:avLst/>
              <a:gdLst/>
              <a:ahLst/>
              <a:cxnLst/>
              <a:rect l="l" t="t" r="r" b="b"/>
              <a:pathLst>
                <a:path w="4752" h="2775" extrusionOk="0">
                  <a:moveTo>
                    <a:pt x="453" y="0"/>
                  </a:moveTo>
                  <a:lnTo>
                    <a:pt x="1" y="1393"/>
                  </a:lnTo>
                  <a:lnTo>
                    <a:pt x="4311" y="2775"/>
                  </a:lnTo>
                  <a:lnTo>
                    <a:pt x="4751" y="1382"/>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1;p46"/>
          <p:cNvGrpSpPr/>
          <p:nvPr/>
        </p:nvGrpSpPr>
        <p:grpSpPr>
          <a:xfrm>
            <a:off x="7420359" y="3640930"/>
            <a:ext cx="1373726" cy="1400516"/>
            <a:chOff x="7427087" y="3163754"/>
            <a:chExt cx="1250320" cy="1274703"/>
          </a:xfrm>
        </p:grpSpPr>
        <p:sp>
          <p:nvSpPr>
            <p:cNvPr id="59" name="Google Shape;1112;p46"/>
            <p:cNvSpPr/>
            <p:nvPr/>
          </p:nvSpPr>
          <p:spPr>
            <a:xfrm rot="-8100000">
              <a:off x="7485581" y="3414224"/>
              <a:ext cx="937883" cy="553931"/>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1113;p46"/>
            <p:cNvGrpSpPr/>
            <p:nvPr/>
          </p:nvGrpSpPr>
          <p:grpSpPr>
            <a:xfrm>
              <a:off x="7865269" y="3660579"/>
              <a:ext cx="812137" cy="777878"/>
              <a:chOff x="7865269" y="3660579"/>
              <a:chExt cx="812137" cy="777878"/>
            </a:xfrm>
          </p:grpSpPr>
          <p:sp>
            <p:nvSpPr>
              <p:cNvPr id="61" name="Google Shape;1114;p46"/>
              <p:cNvSpPr/>
              <p:nvPr/>
            </p:nvSpPr>
            <p:spPr>
              <a:xfrm rot="2836893">
                <a:off x="8142399" y="3627612"/>
                <a:ext cx="258101" cy="843579"/>
              </a:xfrm>
              <a:custGeom>
                <a:avLst/>
                <a:gdLst/>
                <a:ahLst/>
                <a:cxnLst/>
                <a:rect l="l" t="t" r="r" b="b"/>
                <a:pathLst>
                  <a:path w="10324" h="33743" extrusionOk="0">
                    <a:moveTo>
                      <a:pt x="1" y="1"/>
                    </a:moveTo>
                    <a:lnTo>
                      <a:pt x="1" y="33743"/>
                    </a:lnTo>
                    <a:lnTo>
                      <a:pt x="10323" y="33743"/>
                    </a:lnTo>
                    <a:lnTo>
                      <a:pt x="10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15;p46"/>
              <p:cNvSpPr/>
              <p:nvPr/>
            </p:nvSpPr>
            <p:spPr>
              <a:xfrm rot="2836893">
                <a:off x="8452166" y="3751609"/>
                <a:ext cx="258101" cy="23525"/>
              </a:xfrm>
              <a:custGeom>
                <a:avLst/>
                <a:gdLst/>
                <a:ahLst/>
                <a:cxnLst/>
                <a:rect l="l" t="t" r="r" b="b"/>
                <a:pathLst>
                  <a:path w="10324" h="941" extrusionOk="0">
                    <a:moveTo>
                      <a:pt x="5156" y="0"/>
                    </a:moveTo>
                    <a:cubicBezTo>
                      <a:pt x="2310" y="0"/>
                      <a:pt x="1" y="203"/>
                      <a:pt x="1" y="465"/>
                    </a:cubicBezTo>
                    <a:cubicBezTo>
                      <a:pt x="1" y="727"/>
                      <a:pt x="2310" y="941"/>
                      <a:pt x="5156" y="941"/>
                    </a:cubicBezTo>
                    <a:cubicBezTo>
                      <a:pt x="8014" y="941"/>
                      <a:pt x="10323" y="727"/>
                      <a:pt x="10323" y="465"/>
                    </a:cubicBezTo>
                    <a:cubicBezTo>
                      <a:pt x="10323" y="215"/>
                      <a:pt x="8014"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16;p46"/>
              <p:cNvSpPr/>
              <p:nvPr/>
            </p:nvSpPr>
            <p:spPr>
              <a:xfrm rot="2836893">
                <a:off x="7832417" y="4323880"/>
                <a:ext cx="258101" cy="23550"/>
              </a:xfrm>
              <a:custGeom>
                <a:avLst/>
                <a:gdLst/>
                <a:ahLst/>
                <a:cxnLst/>
                <a:rect l="l" t="t" r="r" b="b"/>
                <a:pathLst>
                  <a:path w="10324" h="942" extrusionOk="0">
                    <a:moveTo>
                      <a:pt x="5156" y="0"/>
                    </a:moveTo>
                    <a:cubicBezTo>
                      <a:pt x="2310" y="0"/>
                      <a:pt x="1" y="203"/>
                      <a:pt x="1" y="465"/>
                    </a:cubicBezTo>
                    <a:cubicBezTo>
                      <a:pt x="1" y="727"/>
                      <a:pt x="2310" y="941"/>
                      <a:pt x="5156" y="941"/>
                    </a:cubicBezTo>
                    <a:cubicBezTo>
                      <a:pt x="8014" y="941"/>
                      <a:pt x="10323" y="727"/>
                      <a:pt x="10323" y="465"/>
                    </a:cubicBezTo>
                    <a:cubicBezTo>
                      <a:pt x="10323" y="203"/>
                      <a:pt x="8014"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17;p46"/>
              <p:cNvSpPr/>
              <p:nvPr/>
            </p:nvSpPr>
            <p:spPr>
              <a:xfrm rot="2836893">
                <a:off x="8062972" y="3739131"/>
                <a:ext cx="416752" cy="620328"/>
              </a:xfrm>
              <a:custGeom>
                <a:avLst/>
                <a:gdLst/>
                <a:ahLst/>
                <a:cxnLst/>
                <a:rect l="l" t="t" r="r" b="b"/>
                <a:pathLst>
                  <a:path w="16670" h="24813" extrusionOk="0">
                    <a:moveTo>
                      <a:pt x="1787" y="0"/>
                    </a:moveTo>
                    <a:cubicBezTo>
                      <a:pt x="798" y="0"/>
                      <a:pt x="1" y="798"/>
                      <a:pt x="1" y="1786"/>
                    </a:cubicBezTo>
                    <a:lnTo>
                      <a:pt x="1" y="23027"/>
                    </a:lnTo>
                    <a:cubicBezTo>
                      <a:pt x="1" y="24015"/>
                      <a:pt x="798" y="24813"/>
                      <a:pt x="1787" y="24813"/>
                    </a:cubicBezTo>
                    <a:lnTo>
                      <a:pt x="14883" y="24813"/>
                    </a:lnTo>
                    <a:cubicBezTo>
                      <a:pt x="15872" y="24813"/>
                      <a:pt x="16669" y="24015"/>
                      <a:pt x="16669" y="23027"/>
                    </a:cubicBezTo>
                    <a:lnTo>
                      <a:pt x="16669" y="1786"/>
                    </a:lnTo>
                    <a:cubicBezTo>
                      <a:pt x="16669" y="798"/>
                      <a:pt x="15872" y="0"/>
                      <a:pt x="14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18;p46"/>
              <p:cNvSpPr/>
              <p:nvPr/>
            </p:nvSpPr>
            <p:spPr>
              <a:xfrm rot="2838851">
                <a:off x="8237150" y="3874119"/>
                <a:ext cx="417038" cy="28073"/>
              </a:xfrm>
              <a:custGeom>
                <a:avLst/>
                <a:gdLst/>
                <a:ahLst/>
                <a:cxnLst/>
                <a:rect l="l" t="t" r="r" b="b"/>
                <a:pathLst>
                  <a:path w="16860" h="1135" extrusionOk="0">
                    <a:moveTo>
                      <a:pt x="7598" y="0"/>
                    </a:moveTo>
                    <a:cubicBezTo>
                      <a:pt x="2663" y="0"/>
                      <a:pt x="40" y="535"/>
                      <a:pt x="0" y="551"/>
                    </a:cubicBezTo>
                    <a:lnTo>
                      <a:pt x="60" y="1134"/>
                    </a:lnTo>
                    <a:cubicBezTo>
                      <a:pt x="99" y="1118"/>
                      <a:pt x="2701" y="589"/>
                      <a:pt x="7611" y="589"/>
                    </a:cubicBezTo>
                    <a:cubicBezTo>
                      <a:pt x="10103" y="589"/>
                      <a:pt x="13189" y="725"/>
                      <a:pt x="16836" y="1134"/>
                    </a:cubicBezTo>
                    <a:lnTo>
                      <a:pt x="16859" y="551"/>
                    </a:lnTo>
                    <a:cubicBezTo>
                      <a:pt x="13201" y="138"/>
                      <a:pt x="10102" y="0"/>
                      <a:pt x="7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9;p46"/>
              <p:cNvSpPr/>
              <p:nvPr/>
            </p:nvSpPr>
            <p:spPr>
              <a:xfrm rot="2838851">
                <a:off x="8215728" y="3893959"/>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0;p46"/>
              <p:cNvSpPr/>
              <p:nvPr/>
            </p:nvSpPr>
            <p:spPr>
              <a:xfrm rot="2838851">
                <a:off x="8194098" y="3913955"/>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5"/>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1;p46"/>
              <p:cNvSpPr/>
              <p:nvPr/>
            </p:nvSpPr>
            <p:spPr>
              <a:xfrm rot="2838851">
                <a:off x="8172686" y="3933749"/>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2;p46"/>
              <p:cNvSpPr/>
              <p:nvPr/>
            </p:nvSpPr>
            <p:spPr>
              <a:xfrm rot="2838851">
                <a:off x="8151292" y="3953527"/>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3;p46"/>
              <p:cNvSpPr/>
              <p:nvPr/>
            </p:nvSpPr>
            <p:spPr>
              <a:xfrm rot="2838851">
                <a:off x="8129726" y="3973378"/>
                <a:ext cx="417038" cy="28172"/>
              </a:xfrm>
              <a:custGeom>
                <a:avLst/>
                <a:gdLst/>
                <a:ahLst/>
                <a:cxnLst/>
                <a:rect l="l" t="t" r="r" b="b"/>
                <a:pathLst>
                  <a:path w="16860" h="1139" extrusionOk="0">
                    <a:moveTo>
                      <a:pt x="7634" y="1"/>
                    </a:moveTo>
                    <a:cubicBezTo>
                      <a:pt x="2675" y="1"/>
                      <a:pt x="40" y="535"/>
                      <a:pt x="0" y="543"/>
                    </a:cubicBezTo>
                    <a:lnTo>
                      <a:pt x="60" y="1138"/>
                    </a:lnTo>
                    <a:cubicBezTo>
                      <a:pt x="99" y="1123"/>
                      <a:pt x="2701" y="588"/>
                      <a:pt x="7612" y="588"/>
                    </a:cubicBezTo>
                    <a:cubicBezTo>
                      <a:pt x="10103" y="588"/>
                      <a:pt x="13189" y="726"/>
                      <a:pt x="16836" y="1138"/>
                    </a:cubicBezTo>
                    <a:lnTo>
                      <a:pt x="16859" y="543"/>
                    </a:lnTo>
                    <a:cubicBezTo>
                      <a:pt x="13218" y="136"/>
                      <a:pt x="10131" y="1"/>
                      <a:pt x="7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4;p46"/>
              <p:cNvSpPr/>
              <p:nvPr/>
            </p:nvSpPr>
            <p:spPr>
              <a:xfrm rot="2838851">
                <a:off x="8108250" y="3993318"/>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25;p46"/>
              <p:cNvSpPr/>
              <p:nvPr/>
            </p:nvSpPr>
            <p:spPr>
              <a:xfrm rot="2838851">
                <a:off x="7866816" y="4216769"/>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608"/>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26;p46"/>
              <p:cNvSpPr/>
              <p:nvPr/>
            </p:nvSpPr>
            <p:spPr>
              <a:xfrm rot="2838851">
                <a:off x="7888228" y="4196974"/>
                <a:ext cx="417038" cy="28296"/>
              </a:xfrm>
              <a:custGeom>
                <a:avLst/>
                <a:gdLst/>
                <a:ahLst/>
                <a:cxnLst/>
                <a:rect l="l" t="t" r="r" b="b"/>
                <a:pathLst>
                  <a:path w="16860" h="1144" extrusionOk="0">
                    <a:moveTo>
                      <a:pt x="24" y="1"/>
                    </a:moveTo>
                    <a:lnTo>
                      <a:pt x="0" y="596"/>
                    </a:lnTo>
                    <a:cubicBezTo>
                      <a:pt x="3060" y="941"/>
                      <a:pt x="6144" y="1132"/>
                      <a:pt x="9227" y="1144"/>
                    </a:cubicBezTo>
                    <a:cubicBezTo>
                      <a:pt x="14192" y="1144"/>
                      <a:pt x="16824" y="596"/>
                      <a:pt x="16859" y="584"/>
                    </a:cubicBezTo>
                    <a:lnTo>
                      <a:pt x="16800" y="1"/>
                    </a:lnTo>
                    <a:cubicBezTo>
                      <a:pt x="16760" y="9"/>
                      <a:pt x="14146" y="543"/>
                      <a:pt x="9212" y="543"/>
                    </a:cubicBezTo>
                    <a:cubicBezTo>
                      <a:pt x="6727" y="543"/>
                      <a:pt x="3653" y="407"/>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27;p46"/>
              <p:cNvSpPr/>
              <p:nvPr/>
            </p:nvSpPr>
            <p:spPr>
              <a:xfrm rot="2838851">
                <a:off x="7909858" y="4176978"/>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17"/>
                      <a:pt x="14159" y="546"/>
                      <a:pt x="9249" y="546"/>
                    </a:cubicBezTo>
                    <a:cubicBezTo>
                      <a:pt x="6757" y="546"/>
                      <a:pt x="3671" y="410"/>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28;p46"/>
              <p:cNvSpPr/>
              <p:nvPr/>
            </p:nvSpPr>
            <p:spPr>
              <a:xfrm rot="2838851">
                <a:off x="7931252" y="4157200"/>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29;p46"/>
              <p:cNvSpPr/>
              <p:nvPr/>
            </p:nvSpPr>
            <p:spPr>
              <a:xfrm rot="2838851">
                <a:off x="7952773" y="4137453"/>
                <a:ext cx="417038" cy="27999"/>
              </a:xfrm>
              <a:custGeom>
                <a:avLst/>
                <a:gdLst/>
                <a:ahLst/>
                <a:cxnLst/>
                <a:rect l="l" t="t" r="r" b="b"/>
                <a:pathLst>
                  <a:path w="16860" h="1132" extrusionOk="0">
                    <a:moveTo>
                      <a:pt x="24" y="1"/>
                    </a:moveTo>
                    <a:lnTo>
                      <a:pt x="0" y="596"/>
                    </a:lnTo>
                    <a:cubicBezTo>
                      <a:pt x="3060" y="941"/>
                      <a:pt x="6144" y="1120"/>
                      <a:pt x="9227" y="1132"/>
                    </a:cubicBezTo>
                    <a:cubicBezTo>
                      <a:pt x="14192" y="1132"/>
                      <a:pt x="16824" y="596"/>
                      <a:pt x="16859" y="584"/>
                    </a:cubicBezTo>
                    <a:lnTo>
                      <a:pt x="16800" y="1"/>
                    </a:lnTo>
                    <a:cubicBezTo>
                      <a:pt x="16760" y="8"/>
                      <a:pt x="14146" y="543"/>
                      <a:pt x="9212" y="543"/>
                    </a:cubicBezTo>
                    <a:cubicBezTo>
                      <a:pt x="6727" y="543"/>
                      <a:pt x="3653" y="407"/>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0;p46"/>
              <p:cNvSpPr/>
              <p:nvPr/>
            </p:nvSpPr>
            <p:spPr>
              <a:xfrm rot="2838851">
                <a:off x="7974294" y="4117410"/>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9"/>
                      <a:pt x="14146" y="543"/>
                      <a:pt x="9212" y="543"/>
                    </a:cubicBezTo>
                    <a:cubicBezTo>
                      <a:pt x="6727" y="543"/>
                      <a:pt x="3653" y="408"/>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p46"/>
              <p:cNvSpPr/>
              <p:nvPr/>
            </p:nvSpPr>
            <p:spPr>
              <a:xfrm rot="2838851">
                <a:off x="7995688" y="4097632"/>
                <a:ext cx="417038" cy="28296"/>
              </a:xfrm>
              <a:custGeom>
                <a:avLst/>
                <a:gdLst/>
                <a:ahLst/>
                <a:cxnLst/>
                <a:rect l="l" t="t" r="r" b="b"/>
                <a:pathLst>
                  <a:path w="16860" h="1144" extrusionOk="0">
                    <a:moveTo>
                      <a:pt x="24" y="0"/>
                    </a:moveTo>
                    <a:lnTo>
                      <a:pt x="0" y="596"/>
                    </a:lnTo>
                    <a:cubicBezTo>
                      <a:pt x="3060" y="941"/>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2;p46"/>
              <p:cNvSpPr/>
              <p:nvPr/>
            </p:nvSpPr>
            <p:spPr>
              <a:xfrm rot="2838851">
                <a:off x="8018321" y="4079559"/>
                <a:ext cx="416741" cy="23275"/>
              </a:xfrm>
              <a:custGeom>
                <a:avLst/>
                <a:gdLst/>
                <a:ahLst/>
                <a:cxnLst/>
                <a:rect l="l" t="t" r="r" b="b"/>
                <a:pathLst>
                  <a:path w="16848" h="941" extrusionOk="0">
                    <a:moveTo>
                      <a:pt x="12" y="0"/>
                    </a:moveTo>
                    <a:lnTo>
                      <a:pt x="0" y="595"/>
                    </a:lnTo>
                    <a:cubicBezTo>
                      <a:pt x="83" y="607"/>
                      <a:pt x="5727" y="941"/>
                      <a:pt x="10680" y="941"/>
                    </a:cubicBezTo>
                    <a:cubicBezTo>
                      <a:pt x="13192" y="941"/>
                      <a:pt x="15502" y="857"/>
                      <a:pt x="16847" y="584"/>
                    </a:cubicBezTo>
                    <a:lnTo>
                      <a:pt x="16800" y="0"/>
                    </a:lnTo>
                    <a:cubicBezTo>
                      <a:pt x="15468" y="260"/>
                      <a:pt x="13151" y="347"/>
                      <a:pt x="10657" y="347"/>
                    </a:cubicBezTo>
                    <a:cubicBezTo>
                      <a:pt x="5726" y="347"/>
                      <a:pt x="99" y="8"/>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3;p46"/>
              <p:cNvSpPr/>
              <p:nvPr/>
            </p:nvSpPr>
            <p:spPr>
              <a:xfrm rot="2838851">
                <a:off x="8083391" y="4017862"/>
                <a:ext cx="416741" cy="25550"/>
              </a:xfrm>
              <a:custGeom>
                <a:avLst/>
                <a:gdLst/>
                <a:ahLst/>
                <a:cxnLst/>
                <a:rect l="l" t="t" r="r" b="b"/>
                <a:pathLst>
                  <a:path w="16848" h="1033" extrusionOk="0">
                    <a:moveTo>
                      <a:pt x="8926" y="1"/>
                    </a:moveTo>
                    <a:cubicBezTo>
                      <a:pt x="3977" y="1"/>
                      <a:pt x="63" y="429"/>
                      <a:pt x="0" y="437"/>
                    </a:cubicBezTo>
                    <a:lnTo>
                      <a:pt x="36" y="1033"/>
                    </a:lnTo>
                    <a:cubicBezTo>
                      <a:pt x="91" y="1025"/>
                      <a:pt x="3991" y="596"/>
                      <a:pt x="8925" y="596"/>
                    </a:cubicBezTo>
                    <a:cubicBezTo>
                      <a:pt x="11415" y="596"/>
                      <a:pt x="14168" y="705"/>
                      <a:pt x="16824" y="1033"/>
                    </a:cubicBezTo>
                    <a:lnTo>
                      <a:pt x="16847" y="437"/>
                    </a:lnTo>
                    <a:cubicBezTo>
                      <a:pt x="14184" y="110"/>
                      <a:pt x="11423" y="1"/>
                      <a:pt x="89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4;p46"/>
              <p:cNvSpPr/>
              <p:nvPr/>
            </p:nvSpPr>
            <p:spPr>
              <a:xfrm rot="2838851">
                <a:off x="8060812" y="4042192"/>
                <a:ext cx="416444" cy="19317"/>
              </a:xfrm>
              <a:custGeom>
                <a:avLst/>
                <a:gdLst/>
                <a:ahLst/>
                <a:cxnLst/>
                <a:rect l="l" t="t" r="r" b="b"/>
                <a:pathLst>
                  <a:path w="16836" h="781" extrusionOk="0">
                    <a:moveTo>
                      <a:pt x="9775" y="0"/>
                    </a:moveTo>
                    <a:cubicBezTo>
                      <a:pt x="4810" y="0"/>
                      <a:pt x="71" y="185"/>
                      <a:pt x="0" y="185"/>
                    </a:cubicBezTo>
                    <a:lnTo>
                      <a:pt x="12" y="781"/>
                    </a:lnTo>
                    <a:cubicBezTo>
                      <a:pt x="83" y="781"/>
                      <a:pt x="4817" y="601"/>
                      <a:pt x="9771" y="601"/>
                    </a:cubicBezTo>
                    <a:cubicBezTo>
                      <a:pt x="12248" y="601"/>
                      <a:pt x="14780" y="646"/>
                      <a:pt x="16812" y="781"/>
                    </a:cubicBezTo>
                    <a:lnTo>
                      <a:pt x="16835" y="185"/>
                    </a:lnTo>
                    <a:cubicBezTo>
                      <a:pt x="14796" y="47"/>
                      <a:pt x="12257" y="0"/>
                      <a:pt x="9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5;p46"/>
              <p:cNvSpPr/>
              <p:nvPr/>
            </p:nvSpPr>
            <p:spPr>
              <a:xfrm rot="2838851">
                <a:off x="8039464" y="4063054"/>
                <a:ext cx="416172" cy="17685"/>
              </a:xfrm>
              <a:custGeom>
                <a:avLst/>
                <a:gdLst/>
                <a:ahLst/>
                <a:cxnLst/>
                <a:rect l="l" t="t" r="r" b="b"/>
                <a:pathLst>
                  <a:path w="16825" h="715" extrusionOk="0">
                    <a:moveTo>
                      <a:pt x="1" y="0"/>
                    </a:moveTo>
                    <a:lnTo>
                      <a:pt x="1" y="596"/>
                    </a:lnTo>
                    <a:lnTo>
                      <a:pt x="406" y="607"/>
                    </a:lnTo>
                    <a:cubicBezTo>
                      <a:pt x="3894" y="679"/>
                      <a:pt x="6847" y="715"/>
                      <a:pt x="9312" y="715"/>
                    </a:cubicBezTo>
                    <a:cubicBezTo>
                      <a:pt x="12669" y="715"/>
                      <a:pt x="15122" y="655"/>
                      <a:pt x="16824" y="596"/>
                    </a:cubicBezTo>
                    <a:lnTo>
                      <a:pt x="16813" y="0"/>
                    </a:lnTo>
                    <a:cubicBezTo>
                      <a:pt x="15119" y="62"/>
                      <a:pt x="12661" y="116"/>
                      <a:pt x="9294" y="116"/>
                    </a:cubicBezTo>
                    <a:cubicBezTo>
                      <a:pt x="6838" y="116"/>
                      <a:pt x="3898" y="88"/>
                      <a:pt x="418" y="12"/>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25853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47"/>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HƯỚNG DẪN VỀ NHÀ</a:t>
            </a:r>
            <a:endParaRPr sz="3200" dirty="0">
              <a:latin typeface="+mn-lt"/>
            </a:endParaRPr>
          </a:p>
        </p:txBody>
      </p:sp>
      <p:sp>
        <p:nvSpPr>
          <p:cNvPr id="1152" name="Google Shape;1152;p47"/>
          <p:cNvSpPr/>
          <p:nvPr/>
        </p:nvSpPr>
        <p:spPr>
          <a:xfrm>
            <a:off x="1404125" y="1577688"/>
            <a:ext cx="1142400" cy="1142400"/>
          </a:xfrm>
          <a:prstGeom prst="donut">
            <a:avLst>
              <a:gd name="adj" fmla="val 7548"/>
            </a:avLst>
          </a:prstGeom>
          <a:solidFill>
            <a:schemeClr val="accent1"/>
          </a:solidFill>
          <a:ln>
            <a:noFill/>
          </a:ln>
        </p:spPr>
        <p:txBody>
          <a:bodyPr spcFirstLastPara="1" wrap="square" lIns="91425" tIns="91425" rIns="91425" bIns="91425" anchor="ctr" anchorCtr="0">
            <a:noAutofit/>
          </a:bodyPr>
          <a:lstStyle/>
          <a:p>
            <a:endParaRPr>
              <a:solidFill>
                <a:srgbClr val="D2EEEE"/>
              </a:solidFill>
            </a:endParaRPr>
          </a:p>
        </p:txBody>
      </p:sp>
      <p:sp>
        <p:nvSpPr>
          <p:cNvPr id="1153" name="Google Shape;1153;p47"/>
          <p:cNvSpPr/>
          <p:nvPr/>
        </p:nvSpPr>
        <p:spPr>
          <a:xfrm>
            <a:off x="1404175" y="1577688"/>
            <a:ext cx="1142400" cy="1142400"/>
          </a:xfrm>
          <a:prstGeom prst="arc">
            <a:avLst>
              <a:gd name="adj1" fmla="val 16200000"/>
              <a:gd name="adj2" fmla="val 9372520"/>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54" name="Google Shape;1154;p47"/>
          <p:cNvSpPr/>
          <p:nvPr/>
        </p:nvSpPr>
        <p:spPr>
          <a:xfrm>
            <a:off x="4000825" y="1577688"/>
            <a:ext cx="1142400" cy="1142400"/>
          </a:xfrm>
          <a:prstGeom prst="donut">
            <a:avLst>
              <a:gd name="adj" fmla="val 7548"/>
            </a:avLst>
          </a:prstGeom>
          <a:solidFill>
            <a:schemeClr val="accent1"/>
          </a:solidFill>
          <a:ln>
            <a:noFill/>
          </a:ln>
        </p:spPr>
        <p:txBody>
          <a:bodyPr spcFirstLastPara="1" wrap="square" lIns="91425" tIns="91425" rIns="91425" bIns="91425" anchor="ctr" anchorCtr="0">
            <a:noAutofit/>
          </a:bodyPr>
          <a:lstStyle/>
          <a:p>
            <a:endParaRPr>
              <a:solidFill>
                <a:srgbClr val="D2EEEE"/>
              </a:solidFill>
            </a:endParaRPr>
          </a:p>
        </p:txBody>
      </p:sp>
      <p:sp>
        <p:nvSpPr>
          <p:cNvPr id="1155" name="Google Shape;1155;p47"/>
          <p:cNvSpPr/>
          <p:nvPr/>
        </p:nvSpPr>
        <p:spPr>
          <a:xfrm>
            <a:off x="4000875" y="1577688"/>
            <a:ext cx="1142400" cy="1142400"/>
          </a:xfrm>
          <a:prstGeom prst="arc">
            <a:avLst>
              <a:gd name="adj1" fmla="val 16200000"/>
              <a:gd name="adj2" fmla="val 3752266"/>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56" name="Google Shape;1156;p47"/>
          <p:cNvSpPr/>
          <p:nvPr/>
        </p:nvSpPr>
        <p:spPr>
          <a:xfrm>
            <a:off x="6597525" y="1577688"/>
            <a:ext cx="1142400" cy="1142400"/>
          </a:xfrm>
          <a:prstGeom prst="donut">
            <a:avLst>
              <a:gd name="adj" fmla="val 7548"/>
            </a:avLst>
          </a:prstGeom>
          <a:solidFill>
            <a:schemeClr val="accent1"/>
          </a:solidFill>
          <a:ln>
            <a:noFill/>
          </a:ln>
        </p:spPr>
        <p:txBody>
          <a:bodyPr spcFirstLastPara="1" wrap="square" lIns="91425" tIns="91425" rIns="91425" bIns="91425" anchor="ctr" anchorCtr="0">
            <a:noAutofit/>
          </a:bodyPr>
          <a:lstStyle/>
          <a:p>
            <a:endParaRPr>
              <a:solidFill>
                <a:srgbClr val="D2EEEE"/>
              </a:solidFill>
            </a:endParaRPr>
          </a:p>
        </p:txBody>
      </p:sp>
      <p:sp>
        <p:nvSpPr>
          <p:cNvPr id="1157" name="Google Shape;1157;p47"/>
          <p:cNvSpPr/>
          <p:nvPr/>
        </p:nvSpPr>
        <p:spPr>
          <a:xfrm>
            <a:off x="6597575" y="1577688"/>
            <a:ext cx="1142400" cy="1142400"/>
          </a:xfrm>
          <a:prstGeom prst="arc">
            <a:avLst>
              <a:gd name="adj1" fmla="val 16200000"/>
              <a:gd name="adj2" fmla="val 6488395"/>
            </a:avLst>
          </a:pr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58" name="Google Shape;1158;p47"/>
          <p:cNvSpPr txBox="1">
            <a:spLocks noGrp="1"/>
          </p:cNvSpPr>
          <p:nvPr>
            <p:ph type="title" idx="8"/>
          </p:nvPr>
        </p:nvSpPr>
        <p:spPr>
          <a:xfrm>
            <a:off x="1294025" y="1889050"/>
            <a:ext cx="13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1</a:t>
            </a:r>
            <a:endParaRPr sz="3600" b="1" dirty="0">
              <a:latin typeface="+mn-lt"/>
            </a:endParaRPr>
          </a:p>
        </p:txBody>
      </p:sp>
      <p:sp>
        <p:nvSpPr>
          <p:cNvPr id="1159" name="Google Shape;1159;p47"/>
          <p:cNvSpPr txBox="1">
            <a:spLocks noGrp="1"/>
          </p:cNvSpPr>
          <p:nvPr>
            <p:ph type="title" idx="9"/>
          </p:nvPr>
        </p:nvSpPr>
        <p:spPr>
          <a:xfrm>
            <a:off x="3890725" y="1889050"/>
            <a:ext cx="13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2</a:t>
            </a:r>
            <a:endParaRPr sz="3600" b="1" dirty="0">
              <a:latin typeface="+mn-lt"/>
            </a:endParaRPr>
          </a:p>
        </p:txBody>
      </p:sp>
      <p:sp>
        <p:nvSpPr>
          <p:cNvPr id="1160" name="Google Shape;1160;p47"/>
          <p:cNvSpPr txBox="1">
            <a:spLocks noGrp="1"/>
          </p:cNvSpPr>
          <p:nvPr>
            <p:ph type="title" idx="13"/>
          </p:nvPr>
        </p:nvSpPr>
        <p:spPr>
          <a:xfrm>
            <a:off x="6487425" y="1889050"/>
            <a:ext cx="13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3</a:t>
            </a:r>
            <a:endParaRPr sz="3600" b="1" dirty="0">
              <a:latin typeface="+mn-lt"/>
            </a:endParaRPr>
          </a:p>
        </p:txBody>
      </p:sp>
      <p:sp>
        <p:nvSpPr>
          <p:cNvPr id="8" name="TextBox 7"/>
          <p:cNvSpPr txBox="1"/>
          <p:nvPr/>
        </p:nvSpPr>
        <p:spPr>
          <a:xfrm>
            <a:off x="942772" y="2856216"/>
            <a:ext cx="2047358" cy="923330"/>
          </a:xfrm>
          <a:prstGeom prst="rect">
            <a:avLst/>
          </a:prstGeom>
          <a:noFill/>
        </p:spPr>
        <p:txBody>
          <a:bodyPr wrap="square" rtlCol="0">
            <a:spAutoFit/>
          </a:bodyPr>
          <a:lstStyle/>
          <a:p>
            <a:pPr algn="ctr">
              <a:lnSpc>
                <a:spcPct val="150000"/>
              </a:lnSpc>
            </a:pPr>
            <a:r>
              <a:rPr lang="en-US" sz="1800" dirty="0" err="1" smtClean="0"/>
              <a:t>Ôn</a:t>
            </a:r>
            <a:r>
              <a:rPr lang="en-US" sz="1800" dirty="0" smtClean="0"/>
              <a:t> </a:t>
            </a:r>
            <a:r>
              <a:rPr lang="en-US" sz="1800" dirty="0" err="1" smtClean="0"/>
              <a:t>tập</a:t>
            </a:r>
            <a:r>
              <a:rPr lang="en-US" sz="1800" dirty="0" smtClean="0"/>
              <a:t> </a:t>
            </a:r>
            <a:r>
              <a:rPr lang="en-US" sz="1800" dirty="0" err="1" smtClean="0"/>
              <a:t>kiến</a:t>
            </a:r>
            <a:r>
              <a:rPr lang="en-US" sz="1800" dirty="0" smtClean="0"/>
              <a:t> </a:t>
            </a:r>
            <a:r>
              <a:rPr lang="en-US" sz="1800" dirty="0" err="1" smtClean="0"/>
              <a:t>thức</a:t>
            </a:r>
            <a:r>
              <a:rPr lang="en-US" sz="1800" dirty="0" smtClean="0"/>
              <a:t> </a:t>
            </a:r>
            <a:r>
              <a:rPr lang="en-US" sz="1800" dirty="0" err="1" smtClean="0"/>
              <a:t>đã</a:t>
            </a:r>
            <a:r>
              <a:rPr lang="en-US" sz="1800" dirty="0" smtClean="0"/>
              <a:t> </a:t>
            </a:r>
            <a:r>
              <a:rPr lang="en-US" sz="1800" dirty="0" err="1" smtClean="0"/>
              <a:t>học</a:t>
            </a:r>
            <a:endParaRPr lang="en-US" sz="1800" dirty="0"/>
          </a:p>
        </p:txBody>
      </p:sp>
      <p:sp>
        <p:nvSpPr>
          <p:cNvPr id="25" name="TextBox 24"/>
          <p:cNvSpPr txBox="1"/>
          <p:nvPr/>
        </p:nvSpPr>
        <p:spPr>
          <a:xfrm>
            <a:off x="3539372" y="2856216"/>
            <a:ext cx="2047358" cy="923330"/>
          </a:xfrm>
          <a:prstGeom prst="rect">
            <a:avLst/>
          </a:prstGeom>
          <a:noFill/>
        </p:spPr>
        <p:txBody>
          <a:bodyPr wrap="square" rtlCol="0">
            <a:spAutoFit/>
          </a:bodyPr>
          <a:lstStyle/>
          <a:p>
            <a:pPr algn="ctr">
              <a:lnSpc>
                <a:spcPct val="150000"/>
              </a:lnSpc>
            </a:pPr>
            <a:r>
              <a:rPr lang="en-US" sz="1800" dirty="0" err="1" smtClean="0"/>
              <a:t>Hoàn</a:t>
            </a:r>
            <a:r>
              <a:rPr lang="en-US" sz="1800" dirty="0" smtClean="0"/>
              <a:t> </a:t>
            </a:r>
            <a:r>
              <a:rPr lang="en-US" sz="1800" dirty="0" err="1" smtClean="0"/>
              <a:t>thàn</a:t>
            </a:r>
            <a:r>
              <a:rPr lang="en-US" sz="1800" dirty="0" smtClean="0"/>
              <a:t> </a:t>
            </a:r>
            <a:r>
              <a:rPr lang="en-US" sz="1800" dirty="0" err="1" smtClean="0"/>
              <a:t>bài</a:t>
            </a:r>
            <a:r>
              <a:rPr lang="en-US" sz="1800" dirty="0" smtClean="0"/>
              <a:t> </a:t>
            </a:r>
            <a:r>
              <a:rPr lang="en-US" sz="1800" dirty="0" err="1" smtClean="0"/>
              <a:t>tập</a:t>
            </a:r>
            <a:r>
              <a:rPr lang="en-US" sz="1800" dirty="0" smtClean="0"/>
              <a:t> </a:t>
            </a:r>
            <a:r>
              <a:rPr lang="en-US" sz="1800" dirty="0" err="1" smtClean="0"/>
              <a:t>vận</a:t>
            </a:r>
            <a:r>
              <a:rPr lang="en-US" sz="1800" dirty="0" smtClean="0"/>
              <a:t> </a:t>
            </a:r>
            <a:r>
              <a:rPr lang="en-US" sz="1800" dirty="0" err="1" smtClean="0"/>
              <a:t>dụng</a:t>
            </a:r>
            <a:endParaRPr lang="en-US" sz="1800" dirty="0"/>
          </a:p>
        </p:txBody>
      </p:sp>
      <p:sp>
        <p:nvSpPr>
          <p:cNvPr id="26" name="TextBox 25"/>
          <p:cNvSpPr txBox="1"/>
          <p:nvPr/>
        </p:nvSpPr>
        <p:spPr>
          <a:xfrm>
            <a:off x="5980659" y="2856216"/>
            <a:ext cx="2376131" cy="923330"/>
          </a:xfrm>
          <a:prstGeom prst="rect">
            <a:avLst/>
          </a:prstGeom>
          <a:noFill/>
        </p:spPr>
        <p:txBody>
          <a:bodyPr wrap="square" rtlCol="0">
            <a:spAutoFit/>
          </a:bodyPr>
          <a:lstStyle/>
          <a:p>
            <a:pPr algn="ctr">
              <a:lnSpc>
                <a:spcPct val="150000"/>
              </a:lnSpc>
            </a:pPr>
            <a:r>
              <a:rPr lang="en-US" sz="1800" dirty="0" err="1" smtClean="0"/>
              <a:t>Đọc</a:t>
            </a:r>
            <a:r>
              <a:rPr lang="en-US" sz="1800" dirty="0" smtClean="0"/>
              <a:t> </a:t>
            </a:r>
            <a:r>
              <a:rPr lang="en-US" sz="1800" dirty="0" err="1" smtClean="0"/>
              <a:t>trước</a:t>
            </a:r>
            <a:r>
              <a:rPr lang="en-US" sz="1800" dirty="0" smtClean="0"/>
              <a:t> </a:t>
            </a:r>
            <a:r>
              <a:rPr lang="en-US" sz="1800" dirty="0" err="1" smtClean="0"/>
              <a:t>nội</a:t>
            </a:r>
            <a:r>
              <a:rPr lang="en-US" sz="1800" dirty="0" smtClean="0"/>
              <a:t> dung </a:t>
            </a:r>
            <a:r>
              <a:rPr lang="en-US" sz="1800" dirty="0" err="1" smtClean="0"/>
              <a:t>bài</a:t>
            </a:r>
            <a:r>
              <a:rPr lang="en-US" sz="1800" dirty="0" smtClean="0"/>
              <a:t> </a:t>
            </a:r>
            <a:r>
              <a:rPr lang="en-US" sz="1800" dirty="0"/>
              <a:t>8</a:t>
            </a:r>
            <a:r>
              <a:rPr lang="en-US" sz="1800" dirty="0" smtClean="0"/>
              <a:t>: </a:t>
            </a:r>
            <a:r>
              <a:rPr lang="en-US" sz="1800" dirty="0" err="1" smtClean="0"/>
              <a:t>Thời</a:t>
            </a:r>
            <a:r>
              <a:rPr lang="en-US" sz="1800" dirty="0" smtClean="0"/>
              <a:t> </a:t>
            </a:r>
            <a:r>
              <a:rPr lang="en-US" sz="1800" dirty="0" err="1" smtClean="0"/>
              <a:t>trang</a:t>
            </a: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7394">
            <a:off x="560167" y="356885"/>
            <a:ext cx="1097057" cy="1114638"/>
          </a:xfrm>
          <a:prstGeom prst="rect">
            <a:avLst/>
          </a:prstGeom>
        </p:spPr>
      </p:pic>
    </p:spTree>
    <p:extLst>
      <p:ext uri="{BB962C8B-B14F-4D97-AF65-F5344CB8AC3E}">
        <p14:creationId xmlns:p14="http://schemas.microsoft.com/office/powerpoint/2010/main" val="3104850176"/>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2"/>
                                        </p:tgtEl>
                                        <p:attrNameLst>
                                          <p:attrName>style.visibility</p:attrName>
                                        </p:attrNameLst>
                                      </p:cBhvr>
                                      <p:to>
                                        <p:strVal val="visible"/>
                                      </p:to>
                                    </p:set>
                                    <p:animEffect transition="in" filter="fade">
                                      <p:cBhvr>
                                        <p:cTn id="7" dur="500"/>
                                        <p:tgtEl>
                                          <p:spTgt spid="11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3"/>
                                        </p:tgtEl>
                                        <p:attrNameLst>
                                          <p:attrName>style.visibility</p:attrName>
                                        </p:attrNameLst>
                                      </p:cBhvr>
                                      <p:to>
                                        <p:strVal val="visible"/>
                                      </p:to>
                                    </p:set>
                                    <p:animEffect transition="in" filter="fade">
                                      <p:cBhvr>
                                        <p:cTn id="10" dur="500"/>
                                        <p:tgtEl>
                                          <p:spTgt spid="11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54"/>
                                        </p:tgtEl>
                                        <p:attrNameLst>
                                          <p:attrName>style.visibility</p:attrName>
                                        </p:attrNameLst>
                                      </p:cBhvr>
                                      <p:to>
                                        <p:strVal val="visible"/>
                                      </p:to>
                                    </p:set>
                                    <p:animEffect transition="in" filter="fade">
                                      <p:cBhvr>
                                        <p:cTn id="13" dur="500"/>
                                        <p:tgtEl>
                                          <p:spTgt spid="11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55"/>
                                        </p:tgtEl>
                                        <p:attrNameLst>
                                          <p:attrName>style.visibility</p:attrName>
                                        </p:attrNameLst>
                                      </p:cBhvr>
                                      <p:to>
                                        <p:strVal val="visible"/>
                                      </p:to>
                                    </p:set>
                                    <p:animEffect transition="in" filter="fade">
                                      <p:cBhvr>
                                        <p:cTn id="16" dur="500"/>
                                        <p:tgtEl>
                                          <p:spTgt spid="11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56"/>
                                        </p:tgtEl>
                                        <p:attrNameLst>
                                          <p:attrName>style.visibility</p:attrName>
                                        </p:attrNameLst>
                                      </p:cBhvr>
                                      <p:to>
                                        <p:strVal val="visible"/>
                                      </p:to>
                                    </p:set>
                                    <p:animEffect transition="in" filter="fade">
                                      <p:cBhvr>
                                        <p:cTn id="19" dur="500"/>
                                        <p:tgtEl>
                                          <p:spTgt spid="11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57"/>
                                        </p:tgtEl>
                                        <p:attrNameLst>
                                          <p:attrName>style.visibility</p:attrName>
                                        </p:attrNameLst>
                                      </p:cBhvr>
                                      <p:to>
                                        <p:strVal val="visible"/>
                                      </p:to>
                                    </p:set>
                                    <p:animEffect transition="in" filter="fade">
                                      <p:cBhvr>
                                        <p:cTn id="22" dur="500"/>
                                        <p:tgtEl>
                                          <p:spTgt spid="115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58"/>
                                        </p:tgtEl>
                                        <p:attrNameLst>
                                          <p:attrName>style.visibility</p:attrName>
                                        </p:attrNameLst>
                                      </p:cBhvr>
                                      <p:to>
                                        <p:strVal val="visible"/>
                                      </p:to>
                                    </p:set>
                                    <p:anim calcmode="lin" valueType="num">
                                      <p:cBhvr>
                                        <p:cTn id="27" dur="500" fill="hold"/>
                                        <p:tgtEl>
                                          <p:spTgt spid="1158"/>
                                        </p:tgtEl>
                                        <p:attrNameLst>
                                          <p:attrName>ppt_w</p:attrName>
                                        </p:attrNameLst>
                                      </p:cBhvr>
                                      <p:tavLst>
                                        <p:tav tm="0">
                                          <p:val>
                                            <p:fltVal val="0"/>
                                          </p:val>
                                        </p:tav>
                                        <p:tav tm="100000">
                                          <p:val>
                                            <p:strVal val="#ppt_w"/>
                                          </p:val>
                                        </p:tav>
                                      </p:tavLst>
                                    </p:anim>
                                    <p:anim calcmode="lin" valueType="num">
                                      <p:cBhvr>
                                        <p:cTn id="28" dur="500" fill="hold"/>
                                        <p:tgtEl>
                                          <p:spTgt spid="1158"/>
                                        </p:tgtEl>
                                        <p:attrNameLst>
                                          <p:attrName>ppt_h</p:attrName>
                                        </p:attrNameLst>
                                      </p:cBhvr>
                                      <p:tavLst>
                                        <p:tav tm="0">
                                          <p:val>
                                            <p:fltVal val="0"/>
                                          </p:val>
                                        </p:tav>
                                        <p:tav tm="100000">
                                          <p:val>
                                            <p:strVal val="#ppt_h"/>
                                          </p:val>
                                        </p:tav>
                                      </p:tavLst>
                                    </p:anim>
                                    <p:animEffect transition="in" filter="fade">
                                      <p:cBhvr>
                                        <p:cTn id="29" dur="500"/>
                                        <p:tgtEl>
                                          <p:spTgt spid="115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59"/>
                                        </p:tgtEl>
                                        <p:attrNameLst>
                                          <p:attrName>style.visibility</p:attrName>
                                        </p:attrNameLst>
                                      </p:cBhvr>
                                      <p:to>
                                        <p:strVal val="visible"/>
                                      </p:to>
                                    </p:set>
                                    <p:anim calcmode="lin" valueType="num">
                                      <p:cBhvr>
                                        <p:cTn id="39" dur="500" fill="hold"/>
                                        <p:tgtEl>
                                          <p:spTgt spid="1159"/>
                                        </p:tgtEl>
                                        <p:attrNameLst>
                                          <p:attrName>ppt_w</p:attrName>
                                        </p:attrNameLst>
                                      </p:cBhvr>
                                      <p:tavLst>
                                        <p:tav tm="0">
                                          <p:val>
                                            <p:fltVal val="0"/>
                                          </p:val>
                                        </p:tav>
                                        <p:tav tm="100000">
                                          <p:val>
                                            <p:strVal val="#ppt_w"/>
                                          </p:val>
                                        </p:tav>
                                      </p:tavLst>
                                    </p:anim>
                                    <p:anim calcmode="lin" valueType="num">
                                      <p:cBhvr>
                                        <p:cTn id="40" dur="500" fill="hold"/>
                                        <p:tgtEl>
                                          <p:spTgt spid="1159"/>
                                        </p:tgtEl>
                                        <p:attrNameLst>
                                          <p:attrName>ppt_h</p:attrName>
                                        </p:attrNameLst>
                                      </p:cBhvr>
                                      <p:tavLst>
                                        <p:tav tm="0">
                                          <p:val>
                                            <p:fltVal val="0"/>
                                          </p:val>
                                        </p:tav>
                                        <p:tav tm="100000">
                                          <p:val>
                                            <p:strVal val="#ppt_h"/>
                                          </p:val>
                                        </p:tav>
                                      </p:tavLst>
                                    </p:anim>
                                    <p:animEffect transition="in" filter="fade">
                                      <p:cBhvr>
                                        <p:cTn id="41" dur="500"/>
                                        <p:tgtEl>
                                          <p:spTgt spid="11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60"/>
                                        </p:tgtEl>
                                        <p:attrNameLst>
                                          <p:attrName>style.visibility</p:attrName>
                                        </p:attrNameLst>
                                      </p:cBhvr>
                                      <p:to>
                                        <p:strVal val="visible"/>
                                      </p:to>
                                    </p:set>
                                    <p:anim calcmode="lin" valueType="num">
                                      <p:cBhvr>
                                        <p:cTn id="51" dur="500" fill="hold"/>
                                        <p:tgtEl>
                                          <p:spTgt spid="1160"/>
                                        </p:tgtEl>
                                        <p:attrNameLst>
                                          <p:attrName>ppt_w</p:attrName>
                                        </p:attrNameLst>
                                      </p:cBhvr>
                                      <p:tavLst>
                                        <p:tav tm="0">
                                          <p:val>
                                            <p:fltVal val="0"/>
                                          </p:val>
                                        </p:tav>
                                        <p:tav tm="100000">
                                          <p:val>
                                            <p:strVal val="#ppt_w"/>
                                          </p:val>
                                        </p:tav>
                                      </p:tavLst>
                                    </p:anim>
                                    <p:anim calcmode="lin" valueType="num">
                                      <p:cBhvr>
                                        <p:cTn id="52" dur="500" fill="hold"/>
                                        <p:tgtEl>
                                          <p:spTgt spid="1160"/>
                                        </p:tgtEl>
                                        <p:attrNameLst>
                                          <p:attrName>ppt_h</p:attrName>
                                        </p:attrNameLst>
                                      </p:cBhvr>
                                      <p:tavLst>
                                        <p:tav tm="0">
                                          <p:val>
                                            <p:fltVal val="0"/>
                                          </p:val>
                                        </p:tav>
                                        <p:tav tm="100000">
                                          <p:val>
                                            <p:strVal val="#ppt_h"/>
                                          </p:val>
                                        </p:tav>
                                      </p:tavLst>
                                    </p:anim>
                                    <p:animEffect transition="in" filter="fade">
                                      <p:cBhvr>
                                        <p:cTn id="53" dur="500"/>
                                        <p:tgtEl>
                                          <p:spTgt spid="116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animBg="1"/>
      <p:bldP spid="1153" grpId="0" animBg="1"/>
      <p:bldP spid="1154" grpId="0" animBg="1"/>
      <p:bldP spid="1155" grpId="0" animBg="1"/>
      <p:bldP spid="1156" grpId="0" animBg="1"/>
      <p:bldP spid="1157" grpId="0" animBg="1"/>
      <p:bldP spid="1158" grpId="0"/>
      <p:bldP spid="1159" grpId="0"/>
      <p:bldP spid="1160" grpId="0"/>
      <p:bldP spid="8"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34"/>
          <p:cNvSpPr txBox="1">
            <a:spLocks noGrp="1"/>
          </p:cNvSpPr>
          <p:nvPr>
            <p:ph type="title"/>
          </p:nvPr>
        </p:nvSpPr>
        <p:spPr>
          <a:xfrm>
            <a:off x="758775" y="627854"/>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NỘI DUNG BÀI HỌC</a:t>
            </a:r>
            <a:endParaRPr sz="3200" dirty="0">
              <a:latin typeface="+mn-lt"/>
            </a:endParaRPr>
          </a:p>
        </p:txBody>
      </p:sp>
      <p:sp>
        <p:nvSpPr>
          <p:cNvPr id="706" name="Google Shape;706;p34"/>
          <p:cNvSpPr/>
          <p:nvPr/>
        </p:nvSpPr>
        <p:spPr>
          <a:xfrm rot="8669151">
            <a:off x="5014349" y="1568729"/>
            <a:ext cx="419169" cy="386180"/>
          </a:xfrm>
          <a:custGeom>
            <a:avLst/>
            <a:gdLst/>
            <a:ahLst/>
            <a:cxnLst/>
            <a:rect l="l" t="t" r="r" b="b"/>
            <a:pathLst>
              <a:path w="10038" h="9248" extrusionOk="0">
                <a:moveTo>
                  <a:pt x="7247" y="5775"/>
                </a:moveTo>
                <a:cubicBezTo>
                  <a:pt x="7260" y="5775"/>
                  <a:pt x="7273" y="5775"/>
                  <a:pt x="7287" y="5775"/>
                </a:cubicBezTo>
                <a:cubicBezTo>
                  <a:pt x="7620" y="5787"/>
                  <a:pt x="7942" y="5918"/>
                  <a:pt x="8192" y="6121"/>
                </a:cubicBezTo>
                <a:cubicBezTo>
                  <a:pt x="8454" y="6323"/>
                  <a:pt x="8656" y="6621"/>
                  <a:pt x="8489" y="6883"/>
                </a:cubicBezTo>
                <a:cubicBezTo>
                  <a:pt x="8323" y="7168"/>
                  <a:pt x="8073" y="7395"/>
                  <a:pt x="7799" y="7561"/>
                </a:cubicBezTo>
                <a:cubicBezTo>
                  <a:pt x="7354" y="7837"/>
                  <a:pt x="6883" y="8053"/>
                  <a:pt x="6396" y="8204"/>
                </a:cubicBezTo>
                <a:lnTo>
                  <a:pt x="6396" y="8204"/>
                </a:lnTo>
                <a:cubicBezTo>
                  <a:pt x="6334" y="8137"/>
                  <a:pt x="6277" y="8065"/>
                  <a:pt x="6227" y="7990"/>
                </a:cubicBezTo>
                <a:cubicBezTo>
                  <a:pt x="6180" y="7919"/>
                  <a:pt x="6144" y="7847"/>
                  <a:pt x="6108" y="7776"/>
                </a:cubicBezTo>
                <a:cubicBezTo>
                  <a:pt x="6096" y="7740"/>
                  <a:pt x="6084" y="7704"/>
                  <a:pt x="6072" y="7657"/>
                </a:cubicBezTo>
                <a:cubicBezTo>
                  <a:pt x="6049" y="7621"/>
                  <a:pt x="6037" y="7585"/>
                  <a:pt x="6037" y="7538"/>
                </a:cubicBezTo>
                <a:cubicBezTo>
                  <a:pt x="6001" y="7371"/>
                  <a:pt x="5989" y="7204"/>
                  <a:pt x="6013" y="7049"/>
                </a:cubicBezTo>
                <a:cubicBezTo>
                  <a:pt x="6072" y="6716"/>
                  <a:pt x="6215" y="6407"/>
                  <a:pt x="6442" y="6156"/>
                </a:cubicBezTo>
                <a:cubicBezTo>
                  <a:pt x="6636" y="5905"/>
                  <a:pt x="6939" y="5775"/>
                  <a:pt x="7247" y="5775"/>
                </a:cubicBezTo>
                <a:close/>
                <a:moveTo>
                  <a:pt x="2941" y="1"/>
                </a:moveTo>
                <a:cubicBezTo>
                  <a:pt x="2584" y="1"/>
                  <a:pt x="2227" y="84"/>
                  <a:pt x="1905" y="263"/>
                </a:cubicBezTo>
                <a:cubicBezTo>
                  <a:pt x="1584" y="430"/>
                  <a:pt x="1298" y="656"/>
                  <a:pt x="1060" y="918"/>
                </a:cubicBezTo>
                <a:cubicBezTo>
                  <a:pt x="584" y="1442"/>
                  <a:pt x="215" y="2061"/>
                  <a:pt x="0" y="2739"/>
                </a:cubicBezTo>
                <a:cubicBezTo>
                  <a:pt x="250" y="2073"/>
                  <a:pt x="619" y="1477"/>
                  <a:pt x="1108" y="965"/>
                </a:cubicBezTo>
                <a:cubicBezTo>
                  <a:pt x="1358" y="715"/>
                  <a:pt x="1631" y="513"/>
                  <a:pt x="1941" y="358"/>
                </a:cubicBezTo>
                <a:cubicBezTo>
                  <a:pt x="2228" y="214"/>
                  <a:pt x="2547" y="143"/>
                  <a:pt x="2867" y="143"/>
                </a:cubicBezTo>
                <a:cubicBezTo>
                  <a:pt x="2892" y="143"/>
                  <a:pt x="2916" y="143"/>
                  <a:pt x="2941" y="144"/>
                </a:cubicBezTo>
                <a:cubicBezTo>
                  <a:pt x="3620" y="156"/>
                  <a:pt x="4263" y="501"/>
                  <a:pt x="4763" y="965"/>
                </a:cubicBezTo>
                <a:cubicBezTo>
                  <a:pt x="5275" y="1442"/>
                  <a:pt x="5680" y="2013"/>
                  <a:pt x="5953" y="2644"/>
                </a:cubicBezTo>
                <a:cubicBezTo>
                  <a:pt x="6096" y="2954"/>
                  <a:pt x="6203" y="3287"/>
                  <a:pt x="6275" y="3620"/>
                </a:cubicBezTo>
                <a:cubicBezTo>
                  <a:pt x="6358" y="3942"/>
                  <a:pt x="6358" y="4287"/>
                  <a:pt x="6287" y="4609"/>
                </a:cubicBezTo>
                <a:cubicBezTo>
                  <a:pt x="6251" y="4763"/>
                  <a:pt x="6180" y="4906"/>
                  <a:pt x="6084" y="5025"/>
                </a:cubicBezTo>
                <a:cubicBezTo>
                  <a:pt x="5965" y="5133"/>
                  <a:pt x="5834" y="5228"/>
                  <a:pt x="5691" y="5287"/>
                </a:cubicBezTo>
                <a:cubicBezTo>
                  <a:pt x="5382" y="5418"/>
                  <a:pt x="5049" y="5490"/>
                  <a:pt x="4715" y="5514"/>
                </a:cubicBezTo>
                <a:cubicBezTo>
                  <a:pt x="4370" y="5549"/>
                  <a:pt x="4025" y="5561"/>
                  <a:pt x="3667" y="5585"/>
                </a:cubicBezTo>
                <a:cubicBezTo>
                  <a:pt x="3310" y="5597"/>
                  <a:pt x="2953" y="5633"/>
                  <a:pt x="2596" y="5704"/>
                </a:cubicBezTo>
                <a:cubicBezTo>
                  <a:pt x="2405" y="5740"/>
                  <a:pt x="2227" y="5799"/>
                  <a:pt x="2060" y="5895"/>
                </a:cubicBezTo>
                <a:cubicBezTo>
                  <a:pt x="1977" y="5942"/>
                  <a:pt x="1893" y="6014"/>
                  <a:pt x="1822" y="6097"/>
                </a:cubicBezTo>
                <a:cubicBezTo>
                  <a:pt x="1751" y="6180"/>
                  <a:pt x="1703" y="6276"/>
                  <a:pt x="1679" y="6383"/>
                </a:cubicBezTo>
                <a:cubicBezTo>
                  <a:pt x="1620" y="6573"/>
                  <a:pt x="1631" y="6788"/>
                  <a:pt x="1703" y="6978"/>
                </a:cubicBezTo>
                <a:cubicBezTo>
                  <a:pt x="1774" y="7157"/>
                  <a:pt x="1858" y="7335"/>
                  <a:pt x="1977" y="7490"/>
                </a:cubicBezTo>
                <a:cubicBezTo>
                  <a:pt x="2191" y="7788"/>
                  <a:pt x="2465" y="8050"/>
                  <a:pt x="2763" y="8252"/>
                </a:cubicBezTo>
                <a:cubicBezTo>
                  <a:pt x="3072" y="8454"/>
                  <a:pt x="3417" y="8597"/>
                  <a:pt x="3786" y="8669"/>
                </a:cubicBezTo>
                <a:cubicBezTo>
                  <a:pt x="4097" y="8731"/>
                  <a:pt x="4413" y="8761"/>
                  <a:pt x="4728" y="8761"/>
                </a:cubicBezTo>
                <a:cubicBezTo>
                  <a:pt x="5137" y="8761"/>
                  <a:pt x="5545" y="8710"/>
                  <a:pt x="5942" y="8609"/>
                </a:cubicBezTo>
                <a:cubicBezTo>
                  <a:pt x="6125" y="8569"/>
                  <a:pt x="6306" y="8521"/>
                  <a:pt x="6485" y="8464"/>
                </a:cubicBezTo>
                <a:lnTo>
                  <a:pt x="6485" y="8464"/>
                </a:lnTo>
                <a:cubicBezTo>
                  <a:pt x="6490" y="8469"/>
                  <a:pt x="6496" y="8474"/>
                  <a:pt x="6501" y="8478"/>
                </a:cubicBezTo>
                <a:cubicBezTo>
                  <a:pt x="6644" y="8585"/>
                  <a:pt x="6787" y="8681"/>
                  <a:pt x="6942" y="8764"/>
                </a:cubicBezTo>
                <a:cubicBezTo>
                  <a:pt x="7263" y="8919"/>
                  <a:pt x="7596" y="9050"/>
                  <a:pt x="7942" y="9145"/>
                </a:cubicBezTo>
                <a:cubicBezTo>
                  <a:pt x="8226" y="9214"/>
                  <a:pt x="8517" y="9248"/>
                  <a:pt x="8807" y="9248"/>
                </a:cubicBezTo>
                <a:cubicBezTo>
                  <a:pt x="9222" y="9248"/>
                  <a:pt x="9638" y="9178"/>
                  <a:pt x="10037" y="9038"/>
                </a:cubicBezTo>
                <a:lnTo>
                  <a:pt x="10037" y="9038"/>
                </a:lnTo>
                <a:cubicBezTo>
                  <a:pt x="9683" y="9144"/>
                  <a:pt x="9318" y="9197"/>
                  <a:pt x="8954" y="9197"/>
                </a:cubicBezTo>
                <a:cubicBezTo>
                  <a:pt x="8622" y="9197"/>
                  <a:pt x="8289" y="9153"/>
                  <a:pt x="7966" y="9062"/>
                </a:cubicBezTo>
                <a:cubicBezTo>
                  <a:pt x="7632" y="8966"/>
                  <a:pt x="7311" y="8835"/>
                  <a:pt x="7001" y="8669"/>
                </a:cubicBezTo>
                <a:cubicBezTo>
                  <a:pt x="6868" y="8587"/>
                  <a:pt x="6745" y="8505"/>
                  <a:pt x="6629" y="8416"/>
                </a:cubicBezTo>
                <a:lnTo>
                  <a:pt x="6629" y="8416"/>
                </a:lnTo>
                <a:cubicBezTo>
                  <a:pt x="7092" y="8256"/>
                  <a:pt x="7533" y="8040"/>
                  <a:pt x="7942" y="7776"/>
                </a:cubicBezTo>
                <a:cubicBezTo>
                  <a:pt x="8263" y="7585"/>
                  <a:pt x="8537" y="7311"/>
                  <a:pt x="8728" y="6990"/>
                </a:cubicBezTo>
                <a:cubicBezTo>
                  <a:pt x="8775" y="6895"/>
                  <a:pt x="8799" y="6799"/>
                  <a:pt x="8811" y="6692"/>
                </a:cubicBezTo>
                <a:cubicBezTo>
                  <a:pt x="8799" y="6585"/>
                  <a:pt x="8775" y="6478"/>
                  <a:pt x="8728" y="6383"/>
                </a:cubicBezTo>
                <a:cubicBezTo>
                  <a:pt x="8632" y="6216"/>
                  <a:pt x="8513" y="6061"/>
                  <a:pt x="8347" y="5954"/>
                </a:cubicBezTo>
                <a:cubicBezTo>
                  <a:pt x="8049" y="5716"/>
                  <a:pt x="7692" y="5585"/>
                  <a:pt x="7311" y="5573"/>
                </a:cubicBezTo>
                <a:cubicBezTo>
                  <a:pt x="7287" y="5572"/>
                  <a:pt x="7263" y="5571"/>
                  <a:pt x="7239" y="5571"/>
                </a:cubicBezTo>
                <a:cubicBezTo>
                  <a:pt x="7073" y="5571"/>
                  <a:pt x="6907" y="5607"/>
                  <a:pt x="6751" y="5680"/>
                </a:cubicBezTo>
                <a:cubicBezTo>
                  <a:pt x="6584" y="5764"/>
                  <a:pt x="6430" y="5883"/>
                  <a:pt x="6311" y="6037"/>
                </a:cubicBezTo>
                <a:cubicBezTo>
                  <a:pt x="6061" y="6311"/>
                  <a:pt x="5906" y="6657"/>
                  <a:pt x="5858" y="7026"/>
                </a:cubicBezTo>
                <a:cubicBezTo>
                  <a:pt x="5811" y="7407"/>
                  <a:pt x="5894" y="7776"/>
                  <a:pt x="6120" y="8085"/>
                </a:cubicBezTo>
                <a:cubicBezTo>
                  <a:pt x="6162" y="8141"/>
                  <a:pt x="6207" y="8194"/>
                  <a:pt x="6255" y="8246"/>
                </a:cubicBezTo>
                <a:lnTo>
                  <a:pt x="6255" y="8246"/>
                </a:lnTo>
                <a:cubicBezTo>
                  <a:pt x="6135" y="8280"/>
                  <a:pt x="6015" y="8309"/>
                  <a:pt x="5894" y="8335"/>
                </a:cubicBezTo>
                <a:cubicBezTo>
                  <a:pt x="5527" y="8427"/>
                  <a:pt x="5150" y="8472"/>
                  <a:pt x="4773" y="8472"/>
                </a:cubicBezTo>
                <a:cubicBezTo>
                  <a:pt x="4465" y="8472"/>
                  <a:pt x="4158" y="8442"/>
                  <a:pt x="3858" y="8383"/>
                </a:cubicBezTo>
                <a:cubicBezTo>
                  <a:pt x="3525" y="8323"/>
                  <a:pt x="3215" y="8192"/>
                  <a:pt x="2941" y="8002"/>
                </a:cubicBezTo>
                <a:cubicBezTo>
                  <a:pt x="2655" y="7811"/>
                  <a:pt x="2417" y="7573"/>
                  <a:pt x="2227" y="7299"/>
                </a:cubicBezTo>
                <a:cubicBezTo>
                  <a:pt x="2036" y="7049"/>
                  <a:pt x="1905" y="6728"/>
                  <a:pt x="1965" y="6454"/>
                </a:cubicBezTo>
                <a:cubicBezTo>
                  <a:pt x="2024" y="6180"/>
                  <a:pt x="2346" y="6037"/>
                  <a:pt x="2667" y="5966"/>
                </a:cubicBezTo>
                <a:cubicBezTo>
                  <a:pt x="3334" y="5835"/>
                  <a:pt x="4048" y="5859"/>
                  <a:pt x="4751" y="5775"/>
                </a:cubicBezTo>
                <a:cubicBezTo>
                  <a:pt x="5120" y="5752"/>
                  <a:pt x="5477" y="5668"/>
                  <a:pt x="5822" y="5525"/>
                </a:cubicBezTo>
                <a:cubicBezTo>
                  <a:pt x="6001" y="5442"/>
                  <a:pt x="6156" y="5335"/>
                  <a:pt x="6287" y="5192"/>
                </a:cubicBezTo>
                <a:cubicBezTo>
                  <a:pt x="6418" y="5037"/>
                  <a:pt x="6501" y="4859"/>
                  <a:pt x="6549" y="4668"/>
                </a:cubicBezTo>
                <a:cubicBezTo>
                  <a:pt x="6620" y="4311"/>
                  <a:pt x="6620" y="3930"/>
                  <a:pt x="6525" y="3573"/>
                </a:cubicBezTo>
                <a:cubicBezTo>
                  <a:pt x="6442" y="3216"/>
                  <a:pt x="6323" y="2870"/>
                  <a:pt x="6168" y="2549"/>
                </a:cubicBezTo>
                <a:cubicBezTo>
                  <a:pt x="5858" y="1894"/>
                  <a:pt x="5430" y="1311"/>
                  <a:pt x="4894" y="834"/>
                </a:cubicBezTo>
                <a:cubicBezTo>
                  <a:pt x="4358" y="358"/>
                  <a:pt x="3679" y="1"/>
                  <a:pt x="29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278765" y="3541996"/>
            <a:ext cx="471878" cy="336771"/>
          </a:xfrm>
          <a:custGeom>
            <a:avLst/>
            <a:gdLst/>
            <a:ahLst/>
            <a:cxnLst/>
            <a:rect l="l" t="t" r="r" b="b"/>
            <a:pathLst>
              <a:path w="13038" h="9305" extrusionOk="0">
                <a:moveTo>
                  <a:pt x="8562" y="1052"/>
                </a:moveTo>
                <a:cubicBezTo>
                  <a:pt x="8613" y="1052"/>
                  <a:pt x="8665" y="1055"/>
                  <a:pt x="8716" y="1060"/>
                </a:cubicBezTo>
                <a:cubicBezTo>
                  <a:pt x="9228" y="1107"/>
                  <a:pt x="9692" y="1453"/>
                  <a:pt x="10038" y="1845"/>
                </a:cubicBezTo>
                <a:cubicBezTo>
                  <a:pt x="10395" y="2262"/>
                  <a:pt x="10657" y="2738"/>
                  <a:pt x="10811" y="3250"/>
                </a:cubicBezTo>
                <a:cubicBezTo>
                  <a:pt x="10954" y="3774"/>
                  <a:pt x="10990" y="4322"/>
                  <a:pt x="10883" y="4846"/>
                </a:cubicBezTo>
                <a:cubicBezTo>
                  <a:pt x="10881" y="4855"/>
                  <a:pt x="10879" y="4863"/>
                  <a:pt x="10878" y="4872"/>
                </a:cubicBezTo>
                <a:lnTo>
                  <a:pt x="10878" y="4872"/>
                </a:lnTo>
                <a:cubicBezTo>
                  <a:pt x="10632" y="4990"/>
                  <a:pt x="10375" y="5084"/>
                  <a:pt x="10109" y="5155"/>
                </a:cubicBezTo>
                <a:cubicBezTo>
                  <a:pt x="9808" y="5231"/>
                  <a:pt x="9499" y="5271"/>
                  <a:pt x="9187" y="5271"/>
                </a:cubicBezTo>
                <a:cubicBezTo>
                  <a:pt x="8956" y="5271"/>
                  <a:pt x="8723" y="5249"/>
                  <a:pt x="8490" y="5203"/>
                </a:cubicBezTo>
                <a:cubicBezTo>
                  <a:pt x="8430" y="5191"/>
                  <a:pt x="8371" y="5167"/>
                  <a:pt x="8299" y="5155"/>
                </a:cubicBezTo>
                <a:cubicBezTo>
                  <a:pt x="8240" y="5132"/>
                  <a:pt x="8168" y="5120"/>
                  <a:pt x="8109" y="5096"/>
                </a:cubicBezTo>
                <a:cubicBezTo>
                  <a:pt x="7978" y="5048"/>
                  <a:pt x="7859" y="4989"/>
                  <a:pt x="7740" y="4917"/>
                </a:cubicBezTo>
                <a:cubicBezTo>
                  <a:pt x="7502" y="4786"/>
                  <a:pt x="7287" y="4620"/>
                  <a:pt x="7097" y="4429"/>
                </a:cubicBezTo>
                <a:cubicBezTo>
                  <a:pt x="6728" y="4036"/>
                  <a:pt x="6537" y="3512"/>
                  <a:pt x="6597" y="2977"/>
                </a:cubicBezTo>
                <a:cubicBezTo>
                  <a:pt x="6656" y="2441"/>
                  <a:pt x="6906" y="1953"/>
                  <a:pt x="7299" y="1584"/>
                </a:cubicBezTo>
                <a:cubicBezTo>
                  <a:pt x="7490" y="1405"/>
                  <a:pt x="7716" y="1262"/>
                  <a:pt x="7954" y="1155"/>
                </a:cubicBezTo>
                <a:cubicBezTo>
                  <a:pt x="8153" y="1089"/>
                  <a:pt x="8359" y="1052"/>
                  <a:pt x="8562" y="1052"/>
                </a:cubicBezTo>
                <a:close/>
                <a:moveTo>
                  <a:pt x="2794" y="357"/>
                </a:moveTo>
                <a:cubicBezTo>
                  <a:pt x="2971" y="357"/>
                  <a:pt x="3148" y="377"/>
                  <a:pt x="3322" y="417"/>
                </a:cubicBezTo>
                <a:cubicBezTo>
                  <a:pt x="3858" y="524"/>
                  <a:pt x="4334" y="798"/>
                  <a:pt x="4704" y="1203"/>
                </a:cubicBezTo>
                <a:cubicBezTo>
                  <a:pt x="5073" y="1595"/>
                  <a:pt x="5287" y="2119"/>
                  <a:pt x="5299" y="2655"/>
                </a:cubicBezTo>
                <a:cubicBezTo>
                  <a:pt x="5287" y="2929"/>
                  <a:pt x="5299" y="3215"/>
                  <a:pt x="5287" y="3489"/>
                </a:cubicBezTo>
                <a:lnTo>
                  <a:pt x="5251" y="3893"/>
                </a:lnTo>
                <a:cubicBezTo>
                  <a:pt x="5239" y="4036"/>
                  <a:pt x="5227" y="4167"/>
                  <a:pt x="5204" y="4310"/>
                </a:cubicBezTo>
                <a:lnTo>
                  <a:pt x="5120" y="4715"/>
                </a:lnTo>
                <a:cubicBezTo>
                  <a:pt x="5096" y="4846"/>
                  <a:pt x="5049" y="4977"/>
                  <a:pt x="5013" y="5108"/>
                </a:cubicBezTo>
                <a:lnTo>
                  <a:pt x="4954" y="5310"/>
                </a:lnTo>
                <a:cubicBezTo>
                  <a:pt x="4942" y="5382"/>
                  <a:pt x="4906" y="5441"/>
                  <a:pt x="4882" y="5501"/>
                </a:cubicBezTo>
                <a:cubicBezTo>
                  <a:pt x="4823" y="5632"/>
                  <a:pt x="4775" y="5763"/>
                  <a:pt x="4715" y="5882"/>
                </a:cubicBezTo>
                <a:cubicBezTo>
                  <a:pt x="4465" y="6370"/>
                  <a:pt x="4132" y="6810"/>
                  <a:pt x="3715" y="7191"/>
                </a:cubicBezTo>
                <a:cubicBezTo>
                  <a:pt x="3302" y="7574"/>
                  <a:pt x="2827" y="7879"/>
                  <a:pt x="2338" y="8169"/>
                </a:cubicBezTo>
                <a:lnTo>
                  <a:pt x="2338" y="8169"/>
                </a:lnTo>
                <a:cubicBezTo>
                  <a:pt x="2148" y="8047"/>
                  <a:pt x="1968" y="7912"/>
                  <a:pt x="1798" y="7763"/>
                </a:cubicBezTo>
                <a:cubicBezTo>
                  <a:pt x="1596" y="7584"/>
                  <a:pt x="1406" y="7382"/>
                  <a:pt x="1239" y="7168"/>
                </a:cubicBezTo>
                <a:cubicBezTo>
                  <a:pt x="1084" y="6953"/>
                  <a:pt x="941" y="6727"/>
                  <a:pt x="822" y="6489"/>
                </a:cubicBezTo>
                <a:cubicBezTo>
                  <a:pt x="334" y="5501"/>
                  <a:pt x="227" y="4370"/>
                  <a:pt x="298" y="3286"/>
                </a:cubicBezTo>
                <a:cubicBezTo>
                  <a:pt x="334" y="2750"/>
                  <a:pt x="465" y="2215"/>
                  <a:pt x="691" y="1726"/>
                </a:cubicBezTo>
                <a:cubicBezTo>
                  <a:pt x="715" y="1667"/>
                  <a:pt x="751" y="1607"/>
                  <a:pt x="786" y="1548"/>
                </a:cubicBezTo>
                <a:cubicBezTo>
                  <a:pt x="822" y="1488"/>
                  <a:pt x="858" y="1429"/>
                  <a:pt x="894" y="1381"/>
                </a:cubicBezTo>
                <a:cubicBezTo>
                  <a:pt x="965" y="1274"/>
                  <a:pt x="1048" y="1167"/>
                  <a:pt x="1144" y="1072"/>
                </a:cubicBezTo>
                <a:cubicBezTo>
                  <a:pt x="1322" y="869"/>
                  <a:pt x="1537" y="714"/>
                  <a:pt x="1775" y="595"/>
                </a:cubicBezTo>
                <a:cubicBezTo>
                  <a:pt x="2092" y="437"/>
                  <a:pt x="2441" y="357"/>
                  <a:pt x="2794" y="357"/>
                </a:cubicBezTo>
                <a:close/>
                <a:moveTo>
                  <a:pt x="12455" y="0"/>
                </a:moveTo>
                <a:cubicBezTo>
                  <a:pt x="12740" y="476"/>
                  <a:pt x="12907" y="1012"/>
                  <a:pt x="12967" y="1572"/>
                </a:cubicBezTo>
                <a:cubicBezTo>
                  <a:pt x="12990" y="1845"/>
                  <a:pt x="12978" y="2131"/>
                  <a:pt x="12919" y="2393"/>
                </a:cubicBezTo>
                <a:cubicBezTo>
                  <a:pt x="12883" y="2524"/>
                  <a:pt x="12836" y="2667"/>
                  <a:pt x="12788" y="2786"/>
                </a:cubicBezTo>
                <a:cubicBezTo>
                  <a:pt x="12764" y="2858"/>
                  <a:pt x="12740" y="2917"/>
                  <a:pt x="12716" y="2988"/>
                </a:cubicBezTo>
                <a:lnTo>
                  <a:pt x="12621" y="3167"/>
                </a:lnTo>
                <a:cubicBezTo>
                  <a:pt x="12371" y="3667"/>
                  <a:pt x="12014" y="4096"/>
                  <a:pt x="11585" y="4441"/>
                </a:cubicBezTo>
                <a:cubicBezTo>
                  <a:pt x="11453" y="4541"/>
                  <a:pt x="11315" y="4633"/>
                  <a:pt x="11172" y="4716"/>
                </a:cubicBezTo>
                <a:lnTo>
                  <a:pt x="11172" y="4716"/>
                </a:lnTo>
                <a:cubicBezTo>
                  <a:pt x="11246" y="4198"/>
                  <a:pt x="11212" y="3673"/>
                  <a:pt x="11062" y="3167"/>
                </a:cubicBezTo>
                <a:cubicBezTo>
                  <a:pt x="10895" y="2619"/>
                  <a:pt x="10609" y="2107"/>
                  <a:pt x="10228" y="1667"/>
                </a:cubicBezTo>
                <a:cubicBezTo>
                  <a:pt x="10038" y="1453"/>
                  <a:pt x="9823" y="1250"/>
                  <a:pt x="9573" y="1095"/>
                </a:cubicBezTo>
                <a:cubicBezTo>
                  <a:pt x="9323" y="929"/>
                  <a:pt x="9037" y="833"/>
                  <a:pt x="8740" y="798"/>
                </a:cubicBezTo>
                <a:cubicBezTo>
                  <a:pt x="8689" y="794"/>
                  <a:pt x="8639" y="792"/>
                  <a:pt x="8589" y="792"/>
                </a:cubicBezTo>
                <a:cubicBezTo>
                  <a:pt x="8342" y="792"/>
                  <a:pt x="8098" y="840"/>
                  <a:pt x="7871" y="929"/>
                </a:cubicBezTo>
                <a:cubicBezTo>
                  <a:pt x="7597" y="1036"/>
                  <a:pt x="7347" y="1203"/>
                  <a:pt x="7132" y="1405"/>
                </a:cubicBezTo>
                <a:cubicBezTo>
                  <a:pt x="6716" y="1810"/>
                  <a:pt x="6442" y="2357"/>
                  <a:pt x="6382" y="2953"/>
                </a:cubicBezTo>
                <a:cubicBezTo>
                  <a:pt x="6335" y="3536"/>
                  <a:pt x="6549" y="4120"/>
                  <a:pt x="6966" y="4548"/>
                </a:cubicBezTo>
                <a:cubicBezTo>
                  <a:pt x="7168" y="4763"/>
                  <a:pt x="7394" y="4929"/>
                  <a:pt x="7644" y="5072"/>
                </a:cubicBezTo>
                <a:cubicBezTo>
                  <a:pt x="7775" y="5144"/>
                  <a:pt x="7906" y="5203"/>
                  <a:pt x="8037" y="5251"/>
                </a:cubicBezTo>
                <a:cubicBezTo>
                  <a:pt x="8109" y="5274"/>
                  <a:pt x="8180" y="5298"/>
                  <a:pt x="8240" y="5322"/>
                </a:cubicBezTo>
                <a:cubicBezTo>
                  <a:pt x="8311" y="5334"/>
                  <a:pt x="8383" y="5358"/>
                  <a:pt x="8454" y="5370"/>
                </a:cubicBezTo>
                <a:cubicBezTo>
                  <a:pt x="8675" y="5412"/>
                  <a:pt x="8899" y="5432"/>
                  <a:pt x="9124" y="5432"/>
                </a:cubicBezTo>
                <a:cubicBezTo>
                  <a:pt x="9468" y="5432"/>
                  <a:pt x="9813" y="5385"/>
                  <a:pt x="10145" y="5298"/>
                </a:cubicBezTo>
                <a:cubicBezTo>
                  <a:pt x="10387" y="5230"/>
                  <a:pt x="10620" y="5140"/>
                  <a:pt x="10842" y="5031"/>
                </a:cubicBezTo>
                <a:lnTo>
                  <a:pt x="10842" y="5031"/>
                </a:lnTo>
                <a:cubicBezTo>
                  <a:pt x="10730" y="5500"/>
                  <a:pt x="10552" y="5947"/>
                  <a:pt x="10300" y="6358"/>
                </a:cubicBezTo>
                <a:cubicBezTo>
                  <a:pt x="10026" y="6834"/>
                  <a:pt x="9692" y="7263"/>
                  <a:pt x="9299" y="7644"/>
                </a:cubicBezTo>
                <a:cubicBezTo>
                  <a:pt x="8906" y="8013"/>
                  <a:pt x="8454" y="8311"/>
                  <a:pt x="7966" y="8537"/>
                </a:cubicBezTo>
                <a:cubicBezTo>
                  <a:pt x="7466" y="8763"/>
                  <a:pt x="6942" y="8906"/>
                  <a:pt x="6406" y="8977"/>
                </a:cubicBezTo>
                <a:cubicBezTo>
                  <a:pt x="6132" y="9013"/>
                  <a:pt x="5858" y="9031"/>
                  <a:pt x="5585" y="9031"/>
                </a:cubicBezTo>
                <a:cubicBezTo>
                  <a:pt x="5311" y="9031"/>
                  <a:pt x="5037" y="9013"/>
                  <a:pt x="4763" y="8977"/>
                </a:cubicBezTo>
                <a:cubicBezTo>
                  <a:pt x="4215" y="8918"/>
                  <a:pt x="3692" y="8787"/>
                  <a:pt x="3180" y="8596"/>
                </a:cubicBezTo>
                <a:cubicBezTo>
                  <a:pt x="2899" y="8485"/>
                  <a:pt x="2633" y="8353"/>
                  <a:pt x="2383" y="8197"/>
                </a:cubicBezTo>
                <a:lnTo>
                  <a:pt x="2383" y="8197"/>
                </a:lnTo>
                <a:cubicBezTo>
                  <a:pt x="2387" y="8195"/>
                  <a:pt x="2390" y="8193"/>
                  <a:pt x="2394" y="8191"/>
                </a:cubicBezTo>
                <a:cubicBezTo>
                  <a:pt x="2882" y="7918"/>
                  <a:pt x="3346" y="7608"/>
                  <a:pt x="3775" y="7239"/>
                </a:cubicBezTo>
                <a:cubicBezTo>
                  <a:pt x="4204" y="6870"/>
                  <a:pt x="4549" y="6429"/>
                  <a:pt x="4823" y="5929"/>
                </a:cubicBezTo>
                <a:cubicBezTo>
                  <a:pt x="4882" y="5810"/>
                  <a:pt x="4930" y="5679"/>
                  <a:pt x="4989" y="5548"/>
                </a:cubicBezTo>
                <a:cubicBezTo>
                  <a:pt x="5025" y="5477"/>
                  <a:pt x="5061" y="5417"/>
                  <a:pt x="5073" y="5346"/>
                </a:cubicBezTo>
                <a:lnTo>
                  <a:pt x="5144" y="5155"/>
                </a:lnTo>
                <a:cubicBezTo>
                  <a:pt x="5180" y="5013"/>
                  <a:pt x="5227" y="4882"/>
                  <a:pt x="5263" y="4751"/>
                </a:cubicBezTo>
                <a:lnTo>
                  <a:pt x="5347" y="4334"/>
                </a:lnTo>
                <a:cubicBezTo>
                  <a:pt x="5370" y="4191"/>
                  <a:pt x="5394" y="4060"/>
                  <a:pt x="5406" y="3917"/>
                </a:cubicBezTo>
                <a:lnTo>
                  <a:pt x="5442" y="3489"/>
                </a:lnTo>
                <a:cubicBezTo>
                  <a:pt x="5466" y="3215"/>
                  <a:pt x="5466" y="2929"/>
                  <a:pt x="5466" y="2655"/>
                </a:cubicBezTo>
                <a:cubicBezTo>
                  <a:pt x="5454" y="2357"/>
                  <a:pt x="5406" y="2072"/>
                  <a:pt x="5299" y="1810"/>
                </a:cubicBezTo>
                <a:cubicBezTo>
                  <a:pt x="5192" y="1536"/>
                  <a:pt x="5037" y="1286"/>
                  <a:pt x="4846" y="1072"/>
                </a:cubicBezTo>
                <a:cubicBezTo>
                  <a:pt x="4644" y="857"/>
                  <a:pt x="4418" y="679"/>
                  <a:pt x="4168" y="536"/>
                </a:cubicBezTo>
                <a:cubicBezTo>
                  <a:pt x="3918" y="381"/>
                  <a:pt x="3656" y="274"/>
                  <a:pt x="3370" y="202"/>
                </a:cubicBezTo>
                <a:cubicBezTo>
                  <a:pt x="3158" y="158"/>
                  <a:pt x="2946" y="134"/>
                  <a:pt x="2734" y="134"/>
                </a:cubicBezTo>
                <a:cubicBezTo>
                  <a:pt x="2660" y="134"/>
                  <a:pt x="2587" y="137"/>
                  <a:pt x="2513" y="143"/>
                </a:cubicBezTo>
                <a:cubicBezTo>
                  <a:pt x="2215" y="179"/>
                  <a:pt x="1929" y="250"/>
                  <a:pt x="1667" y="381"/>
                </a:cubicBezTo>
                <a:cubicBezTo>
                  <a:pt x="1406" y="512"/>
                  <a:pt x="1167" y="679"/>
                  <a:pt x="965" y="905"/>
                </a:cubicBezTo>
                <a:cubicBezTo>
                  <a:pt x="870" y="1012"/>
                  <a:pt x="786" y="1119"/>
                  <a:pt x="703" y="1238"/>
                </a:cubicBezTo>
                <a:cubicBezTo>
                  <a:pt x="655" y="1298"/>
                  <a:pt x="632" y="1357"/>
                  <a:pt x="584" y="1429"/>
                </a:cubicBezTo>
                <a:cubicBezTo>
                  <a:pt x="548" y="1488"/>
                  <a:pt x="513" y="1548"/>
                  <a:pt x="489" y="1607"/>
                </a:cubicBezTo>
                <a:cubicBezTo>
                  <a:pt x="239" y="2131"/>
                  <a:pt x="96" y="2691"/>
                  <a:pt x="48" y="3262"/>
                </a:cubicBezTo>
                <a:cubicBezTo>
                  <a:pt x="1" y="3834"/>
                  <a:pt x="13" y="4393"/>
                  <a:pt x="96" y="4965"/>
                </a:cubicBezTo>
                <a:cubicBezTo>
                  <a:pt x="167" y="5525"/>
                  <a:pt x="334" y="6084"/>
                  <a:pt x="584" y="6596"/>
                </a:cubicBezTo>
                <a:cubicBezTo>
                  <a:pt x="715" y="6858"/>
                  <a:pt x="858" y="7096"/>
                  <a:pt x="1025" y="7334"/>
                </a:cubicBezTo>
                <a:cubicBezTo>
                  <a:pt x="1203" y="7560"/>
                  <a:pt x="1406" y="7775"/>
                  <a:pt x="1620" y="7965"/>
                </a:cubicBezTo>
                <a:cubicBezTo>
                  <a:pt x="1766" y="8091"/>
                  <a:pt x="1919" y="8209"/>
                  <a:pt x="2080" y="8319"/>
                </a:cubicBezTo>
                <a:lnTo>
                  <a:pt x="2080" y="8319"/>
                </a:lnTo>
                <a:cubicBezTo>
                  <a:pt x="1693" y="8544"/>
                  <a:pt x="1301" y="8765"/>
                  <a:pt x="929" y="9013"/>
                </a:cubicBezTo>
                <a:cubicBezTo>
                  <a:pt x="1325" y="8772"/>
                  <a:pt x="1721" y="8561"/>
                  <a:pt x="2118" y="8344"/>
                </a:cubicBezTo>
                <a:lnTo>
                  <a:pt x="2118" y="8344"/>
                </a:lnTo>
                <a:cubicBezTo>
                  <a:pt x="2419" y="8547"/>
                  <a:pt x="2745" y="8718"/>
                  <a:pt x="3084" y="8846"/>
                </a:cubicBezTo>
                <a:cubicBezTo>
                  <a:pt x="3608" y="9049"/>
                  <a:pt x="4168" y="9192"/>
                  <a:pt x="4739" y="9251"/>
                </a:cubicBezTo>
                <a:cubicBezTo>
                  <a:pt x="5019" y="9287"/>
                  <a:pt x="5302" y="9305"/>
                  <a:pt x="5586" y="9305"/>
                </a:cubicBezTo>
                <a:cubicBezTo>
                  <a:pt x="5870" y="9305"/>
                  <a:pt x="6156" y="9287"/>
                  <a:pt x="6442" y="9251"/>
                </a:cubicBezTo>
                <a:cubicBezTo>
                  <a:pt x="7001" y="9180"/>
                  <a:pt x="7549" y="9025"/>
                  <a:pt x="8073" y="8787"/>
                </a:cubicBezTo>
                <a:cubicBezTo>
                  <a:pt x="8597" y="8549"/>
                  <a:pt x="9073" y="8227"/>
                  <a:pt x="9490" y="7834"/>
                </a:cubicBezTo>
                <a:cubicBezTo>
                  <a:pt x="9895" y="7429"/>
                  <a:pt x="10252" y="6977"/>
                  <a:pt x="10538" y="6489"/>
                </a:cubicBezTo>
                <a:cubicBezTo>
                  <a:pt x="10835" y="5989"/>
                  <a:pt x="11038" y="5453"/>
                  <a:pt x="11145" y="4882"/>
                </a:cubicBezTo>
                <a:cubicBezTo>
                  <a:pt x="11146" y="4876"/>
                  <a:pt x="11147" y="4870"/>
                  <a:pt x="11148" y="4865"/>
                </a:cubicBezTo>
                <a:lnTo>
                  <a:pt x="11148" y="4865"/>
                </a:lnTo>
                <a:cubicBezTo>
                  <a:pt x="11317" y="4763"/>
                  <a:pt x="11478" y="4650"/>
                  <a:pt x="11633" y="4524"/>
                </a:cubicBezTo>
                <a:cubicBezTo>
                  <a:pt x="12074" y="4167"/>
                  <a:pt x="12431" y="3727"/>
                  <a:pt x="12681" y="3215"/>
                </a:cubicBezTo>
                <a:lnTo>
                  <a:pt x="12764" y="3012"/>
                </a:lnTo>
                <a:cubicBezTo>
                  <a:pt x="12800" y="2953"/>
                  <a:pt x="12812" y="2881"/>
                  <a:pt x="12836" y="2810"/>
                </a:cubicBezTo>
                <a:cubicBezTo>
                  <a:pt x="12883" y="2679"/>
                  <a:pt x="12931" y="2548"/>
                  <a:pt x="12967" y="2417"/>
                </a:cubicBezTo>
                <a:cubicBezTo>
                  <a:pt x="13014" y="2131"/>
                  <a:pt x="13038" y="1857"/>
                  <a:pt x="13002" y="1572"/>
                </a:cubicBezTo>
                <a:cubicBezTo>
                  <a:pt x="12943" y="1012"/>
                  <a:pt x="12752" y="476"/>
                  <a:pt x="124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218849" y="2626264"/>
            <a:ext cx="570198" cy="336770"/>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215140" y="1517874"/>
            <a:ext cx="570185" cy="449339"/>
          </a:xfrm>
          <a:custGeom>
            <a:avLst/>
            <a:gdLst/>
            <a:ahLst/>
            <a:cxnLst/>
            <a:rect l="l" t="t" r="r" b="b"/>
            <a:pathLst>
              <a:path w="14622" h="11523" extrusionOk="0">
                <a:moveTo>
                  <a:pt x="7435" y="3357"/>
                </a:moveTo>
                <a:cubicBezTo>
                  <a:pt x="7461" y="3357"/>
                  <a:pt x="7487" y="3358"/>
                  <a:pt x="7513" y="3359"/>
                </a:cubicBezTo>
                <a:cubicBezTo>
                  <a:pt x="7775" y="3359"/>
                  <a:pt x="8037" y="3394"/>
                  <a:pt x="8275" y="3478"/>
                </a:cubicBezTo>
                <a:cubicBezTo>
                  <a:pt x="8537" y="3549"/>
                  <a:pt x="8775" y="3656"/>
                  <a:pt x="9013" y="3775"/>
                </a:cubicBezTo>
                <a:cubicBezTo>
                  <a:pt x="9187" y="3862"/>
                  <a:pt x="9354" y="3961"/>
                  <a:pt x="9519" y="4069"/>
                </a:cubicBezTo>
                <a:lnTo>
                  <a:pt x="9519" y="4069"/>
                </a:lnTo>
                <a:cubicBezTo>
                  <a:pt x="9563" y="5116"/>
                  <a:pt x="9793" y="6142"/>
                  <a:pt x="9906" y="7169"/>
                </a:cubicBezTo>
                <a:cubicBezTo>
                  <a:pt x="9942" y="7431"/>
                  <a:pt x="9954" y="7693"/>
                  <a:pt x="9942" y="7966"/>
                </a:cubicBezTo>
                <a:cubicBezTo>
                  <a:pt x="9942" y="8228"/>
                  <a:pt x="9906" y="8490"/>
                  <a:pt x="9835" y="8740"/>
                </a:cubicBezTo>
                <a:cubicBezTo>
                  <a:pt x="9763" y="8979"/>
                  <a:pt x="9620" y="9193"/>
                  <a:pt x="9442" y="9371"/>
                </a:cubicBezTo>
                <a:lnTo>
                  <a:pt x="9370" y="9431"/>
                </a:lnTo>
                <a:lnTo>
                  <a:pt x="9287" y="9490"/>
                </a:lnTo>
                <a:cubicBezTo>
                  <a:pt x="9239" y="9526"/>
                  <a:pt x="9180" y="9550"/>
                  <a:pt x="9132" y="9586"/>
                </a:cubicBezTo>
                <a:cubicBezTo>
                  <a:pt x="9073" y="9610"/>
                  <a:pt x="9013" y="9645"/>
                  <a:pt x="8954" y="9669"/>
                </a:cubicBezTo>
                <a:cubicBezTo>
                  <a:pt x="8894" y="9681"/>
                  <a:pt x="8835" y="9705"/>
                  <a:pt x="8787" y="9717"/>
                </a:cubicBezTo>
                <a:cubicBezTo>
                  <a:pt x="8682" y="9736"/>
                  <a:pt x="8579" y="9745"/>
                  <a:pt x="8478" y="9745"/>
                </a:cubicBezTo>
                <a:cubicBezTo>
                  <a:pt x="8325" y="9745"/>
                  <a:pt x="8175" y="9724"/>
                  <a:pt x="8025" y="9681"/>
                </a:cubicBezTo>
                <a:cubicBezTo>
                  <a:pt x="7775" y="9610"/>
                  <a:pt x="7525" y="9514"/>
                  <a:pt x="7299" y="9383"/>
                </a:cubicBezTo>
                <a:cubicBezTo>
                  <a:pt x="6834" y="9133"/>
                  <a:pt x="6430" y="8776"/>
                  <a:pt x="6108" y="8359"/>
                </a:cubicBezTo>
                <a:cubicBezTo>
                  <a:pt x="5489" y="7502"/>
                  <a:pt x="5298" y="6371"/>
                  <a:pt x="5501" y="5335"/>
                </a:cubicBezTo>
                <a:cubicBezTo>
                  <a:pt x="5548" y="5073"/>
                  <a:pt x="5632" y="4823"/>
                  <a:pt x="5727" y="4585"/>
                </a:cubicBezTo>
                <a:cubicBezTo>
                  <a:pt x="5834" y="4347"/>
                  <a:pt x="5977" y="4133"/>
                  <a:pt x="6156" y="3942"/>
                </a:cubicBezTo>
                <a:cubicBezTo>
                  <a:pt x="6239" y="3847"/>
                  <a:pt x="6334" y="3764"/>
                  <a:pt x="6441" y="3680"/>
                </a:cubicBezTo>
                <a:cubicBezTo>
                  <a:pt x="6489" y="3656"/>
                  <a:pt x="6549" y="3621"/>
                  <a:pt x="6596" y="3585"/>
                </a:cubicBezTo>
                <a:lnTo>
                  <a:pt x="6680" y="3537"/>
                </a:lnTo>
                <a:lnTo>
                  <a:pt x="6763" y="3502"/>
                </a:lnTo>
                <a:cubicBezTo>
                  <a:pt x="6977" y="3405"/>
                  <a:pt x="7201" y="3357"/>
                  <a:pt x="7435" y="3357"/>
                </a:cubicBezTo>
                <a:close/>
                <a:moveTo>
                  <a:pt x="12290" y="1"/>
                </a:moveTo>
                <a:cubicBezTo>
                  <a:pt x="12210" y="1"/>
                  <a:pt x="12130" y="5"/>
                  <a:pt x="12049" y="13"/>
                </a:cubicBezTo>
                <a:cubicBezTo>
                  <a:pt x="11478" y="85"/>
                  <a:pt x="10954" y="358"/>
                  <a:pt x="10561" y="787"/>
                </a:cubicBezTo>
                <a:cubicBezTo>
                  <a:pt x="10156" y="1192"/>
                  <a:pt x="9870" y="1680"/>
                  <a:pt x="9704" y="2228"/>
                </a:cubicBezTo>
                <a:cubicBezTo>
                  <a:pt x="9573" y="2716"/>
                  <a:pt x="9503" y="3224"/>
                  <a:pt x="9509" y="3744"/>
                </a:cubicBezTo>
                <a:lnTo>
                  <a:pt x="9509" y="3744"/>
                </a:lnTo>
                <a:cubicBezTo>
                  <a:pt x="9390" y="3671"/>
                  <a:pt x="9269" y="3603"/>
                  <a:pt x="9144" y="3537"/>
                </a:cubicBezTo>
                <a:cubicBezTo>
                  <a:pt x="8894" y="3406"/>
                  <a:pt x="8632" y="3287"/>
                  <a:pt x="8370" y="3204"/>
                </a:cubicBezTo>
                <a:cubicBezTo>
                  <a:pt x="8096" y="3121"/>
                  <a:pt x="7811" y="3073"/>
                  <a:pt x="7513" y="3073"/>
                </a:cubicBezTo>
                <a:cubicBezTo>
                  <a:pt x="7487" y="3072"/>
                  <a:pt x="7461" y="3071"/>
                  <a:pt x="7435" y="3071"/>
                </a:cubicBezTo>
                <a:cubicBezTo>
                  <a:pt x="6868" y="3071"/>
                  <a:pt x="6329" y="3319"/>
                  <a:pt x="5953" y="3740"/>
                </a:cubicBezTo>
                <a:cubicBezTo>
                  <a:pt x="5751" y="3954"/>
                  <a:pt x="5584" y="4204"/>
                  <a:pt x="5465" y="4466"/>
                </a:cubicBezTo>
                <a:cubicBezTo>
                  <a:pt x="5358" y="4728"/>
                  <a:pt x="5263" y="5002"/>
                  <a:pt x="5215" y="5276"/>
                </a:cubicBezTo>
                <a:cubicBezTo>
                  <a:pt x="5108" y="5835"/>
                  <a:pt x="5108" y="6407"/>
                  <a:pt x="5215" y="6966"/>
                </a:cubicBezTo>
                <a:cubicBezTo>
                  <a:pt x="5322" y="7526"/>
                  <a:pt x="5548" y="8062"/>
                  <a:pt x="5882" y="8526"/>
                </a:cubicBezTo>
                <a:cubicBezTo>
                  <a:pt x="6227" y="8979"/>
                  <a:pt x="6668" y="9360"/>
                  <a:pt x="7168" y="9633"/>
                </a:cubicBezTo>
                <a:cubicBezTo>
                  <a:pt x="7418" y="9764"/>
                  <a:pt x="7680" y="9871"/>
                  <a:pt x="7965" y="9943"/>
                </a:cubicBezTo>
                <a:cubicBezTo>
                  <a:pt x="8137" y="9986"/>
                  <a:pt x="8313" y="10007"/>
                  <a:pt x="8488" y="10007"/>
                </a:cubicBezTo>
                <a:cubicBezTo>
                  <a:pt x="8604" y="10007"/>
                  <a:pt x="8720" y="9998"/>
                  <a:pt x="8835" y="9979"/>
                </a:cubicBezTo>
                <a:cubicBezTo>
                  <a:pt x="8906" y="9967"/>
                  <a:pt x="8989" y="9943"/>
                  <a:pt x="9061" y="9907"/>
                </a:cubicBezTo>
                <a:cubicBezTo>
                  <a:pt x="9120" y="9883"/>
                  <a:pt x="9192" y="9848"/>
                  <a:pt x="9251" y="9812"/>
                </a:cubicBezTo>
                <a:cubicBezTo>
                  <a:pt x="9323" y="9788"/>
                  <a:pt x="9382" y="9741"/>
                  <a:pt x="9442" y="9705"/>
                </a:cubicBezTo>
                <a:cubicBezTo>
                  <a:pt x="9478" y="9681"/>
                  <a:pt x="9501" y="9657"/>
                  <a:pt x="9537" y="9645"/>
                </a:cubicBezTo>
                <a:lnTo>
                  <a:pt x="9620" y="9562"/>
                </a:lnTo>
                <a:cubicBezTo>
                  <a:pt x="9835" y="9360"/>
                  <a:pt x="10001" y="9109"/>
                  <a:pt x="10085" y="8824"/>
                </a:cubicBezTo>
                <a:cubicBezTo>
                  <a:pt x="10168" y="8550"/>
                  <a:pt x="10204" y="8264"/>
                  <a:pt x="10204" y="7966"/>
                </a:cubicBezTo>
                <a:cubicBezTo>
                  <a:pt x="10216" y="7693"/>
                  <a:pt x="10192" y="7407"/>
                  <a:pt x="10156" y="7133"/>
                </a:cubicBezTo>
                <a:cubicBezTo>
                  <a:pt x="10050" y="6157"/>
                  <a:pt x="9831" y="5201"/>
                  <a:pt x="9759" y="4238"/>
                </a:cubicBezTo>
                <a:lnTo>
                  <a:pt x="9759" y="4238"/>
                </a:lnTo>
                <a:cubicBezTo>
                  <a:pt x="9943" y="4389"/>
                  <a:pt x="10126" y="4543"/>
                  <a:pt x="10299" y="4716"/>
                </a:cubicBezTo>
                <a:cubicBezTo>
                  <a:pt x="10668" y="5109"/>
                  <a:pt x="10966" y="5550"/>
                  <a:pt x="11192" y="6038"/>
                </a:cubicBezTo>
                <a:cubicBezTo>
                  <a:pt x="11430" y="6514"/>
                  <a:pt x="11573" y="7038"/>
                  <a:pt x="11633" y="7562"/>
                </a:cubicBezTo>
                <a:cubicBezTo>
                  <a:pt x="11680" y="8097"/>
                  <a:pt x="11609" y="8633"/>
                  <a:pt x="11418" y="9121"/>
                </a:cubicBezTo>
                <a:cubicBezTo>
                  <a:pt x="11216" y="9621"/>
                  <a:pt x="10882" y="10050"/>
                  <a:pt x="10466" y="10360"/>
                </a:cubicBezTo>
                <a:cubicBezTo>
                  <a:pt x="10037" y="10681"/>
                  <a:pt x="9549" y="10919"/>
                  <a:pt x="9025" y="11062"/>
                </a:cubicBezTo>
                <a:cubicBezTo>
                  <a:pt x="8513" y="11217"/>
                  <a:pt x="7977" y="11312"/>
                  <a:pt x="7430" y="11336"/>
                </a:cubicBezTo>
                <a:cubicBezTo>
                  <a:pt x="7287" y="11344"/>
                  <a:pt x="7144" y="11348"/>
                  <a:pt x="7001" y="11348"/>
                </a:cubicBezTo>
                <a:cubicBezTo>
                  <a:pt x="6061" y="11348"/>
                  <a:pt x="5128" y="11178"/>
                  <a:pt x="4239" y="10848"/>
                </a:cubicBezTo>
                <a:cubicBezTo>
                  <a:pt x="3727" y="10657"/>
                  <a:pt x="3251" y="10395"/>
                  <a:pt x="2810" y="10086"/>
                </a:cubicBezTo>
                <a:cubicBezTo>
                  <a:pt x="2370" y="9764"/>
                  <a:pt x="1965" y="9395"/>
                  <a:pt x="1608" y="8979"/>
                </a:cubicBezTo>
                <a:cubicBezTo>
                  <a:pt x="893" y="8145"/>
                  <a:pt x="357" y="7181"/>
                  <a:pt x="0" y="6145"/>
                </a:cubicBezTo>
                <a:lnTo>
                  <a:pt x="0" y="6145"/>
                </a:lnTo>
                <a:cubicBezTo>
                  <a:pt x="334" y="7193"/>
                  <a:pt x="857" y="8169"/>
                  <a:pt x="1560" y="9026"/>
                </a:cubicBezTo>
                <a:cubicBezTo>
                  <a:pt x="1905" y="9455"/>
                  <a:pt x="2310" y="9836"/>
                  <a:pt x="2751" y="10169"/>
                </a:cubicBezTo>
                <a:cubicBezTo>
                  <a:pt x="3191" y="10502"/>
                  <a:pt x="3679" y="10776"/>
                  <a:pt x="4191" y="10979"/>
                </a:cubicBezTo>
                <a:cubicBezTo>
                  <a:pt x="5118" y="11341"/>
                  <a:pt x="6102" y="11522"/>
                  <a:pt x="7101" y="11522"/>
                </a:cubicBezTo>
                <a:cubicBezTo>
                  <a:pt x="7218" y="11522"/>
                  <a:pt x="7336" y="11520"/>
                  <a:pt x="7453" y="11515"/>
                </a:cubicBezTo>
                <a:cubicBezTo>
                  <a:pt x="8013" y="11491"/>
                  <a:pt x="8561" y="11407"/>
                  <a:pt x="9097" y="11264"/>
                </a:cubicBezTo>
                <a:cubicBezTo>
                  <a:pt x="9644" y="11122"/>
                  <a:pt x="10156" y="10872"/>
                  <a:pt x="10609" y="10538"/>
                </a:cubicBezTo>
                <a:cubicBezTo>
                  <a:pt x="11073" y="10205"/>
                  <a:pt x="11430" y="9752"/>
                  <a:pt x="11656" y="9217"/>
                </a:cubicBezTo>
                <a:cubicBezTo>
                  <a:pt x="11859" y="8693"/>
                  <a:pt x="11942" y="8121"/>
                  <a:pt x="11895" y="7550"/>
                </a:cubicBezTo>
                <a:cubicBezTo>
                  <a:pt x="11835" y="6990"/>
                  <a:pt x="11680" y="6442"/>
                  <a:pt x="11442" y="5931"/>
                </a:cubicBezTo>
                <a:cubicBezTo>
                  <a:pt x="11204" y="5419"/>
                  <a:pt x="10894" y="4942"/>
                  <a:pt x="10501" y="4537"/>
                </a:cubicBezTo>
                <a:cubicBezTo>
                  <a:pt x="10299" y="4335"/>
                  <a:pt x="10097" y="4145"/>
                  <a:pt x="9859" y="3978"/>
                </a:cubicBezTo>
                <a:cubicBezTo>
                  <a:pt x="9819" y="3949"/>
                  <a:pt x="9780" y="3921"/>
                  <a:pt x="9740" y="3893"/>
                </a:cubicBezTo>
                <a:lnTo>
                  <a:pt x="9740" y="3893"/>
                </a:lnTo>
                <a:cubicBezTo>
                  <a:pt x="9740" y="3890"/>
                  <a:pt x="9740" y="3886"/>
                  <a:pt x="9739" y="3883"/>
                </a:cubicBezTo>
                <a:cubicBezTo>
                  <a:pt x="9716" y="3347"/>
                  <a:pt x="9763" y="2799"/>
                  <a:pt x="9906" y="2287"/>
                </a:cubicBezTo>
                <a:cubicBezTo>
                  <a:pt x="10049" y="1775"/>
                  <a:pt x="10323" y="1299"/>
                  <a:pt x="10692" y="918"/>
                </a:cubicBezTo>
                <a:cubicBezTo>
                  <a:pt x="11049" y="513"/>
                  <a:pt x="11537" y="251"/>
                  <a:pt x="12061" y="168"/>
                </a:cubicBezTo>
                <a:cubicBezTo>
                  <a:pt x="12145" y="159"/>
                  <a:pt x="12229" y="154"/>
                  <a:pt x="12312" y="154"/>
                </a:cubicBezTo>
                <a:cubicBezTo>
                  <a:pt x="12762" y="154"/>
                  <a:pt x="13200" y="290"/>
                  <a:pt x="13561" y="561"/>
                </a:cubicBezTo>
                <a:cubicBezTo>
                  <a:pt x="14002" y="858"/>
                  <a:pt x="14323" y="1323"/>
                  <a:pt x="14454" y="1847"/>
                </a:cubicBezTo>
                <a:cubicBezTo>
                  <a:pt x="14514" y="2109"/>
                  <a:pt x="14514" y="2371"/>
                  <a:pt x="14466" y="2632"/>
                </a:cubicBezTo>
                <a:cubicBezTo>
                  <a:pt x="14454" y="2704"/>
                  <a:pt x="14442" y="2763"/>
                  <a:pt x="14419" y="2835"/>
                </a:cubicBezTo>
                <a:cubicBezTo>
                  <a:pt x="14395" y="2894"/>
                  <a:pt x="14371" y="2954"/>
                  <a:pt x="14347" y="3025"/>
                </a:cubicBezTo>
                <a:cubicBezTo>
                  <a:pt x="14300" y="3144"/>
                  <a:pt x="14204" y="3240"/>
                  <a:pt x="14097" y="3323"/>
                </a:cubicBezTo>
                <a:cubicBezTo>
                  <a:pt x="13883" y="3466"/>
                  <a:pt x="13621" y="3561"/>
                  <a:pt x="13359" y="3585"/>
                </a:cubicBezTo>
                <a:cubicBezTo>
                  <a:pt x="13274" y="3596"/>
                  <a:pt x="13189" y="3601"/>
                  <a:pt x="13105" y="3601"/>
                </a:cubicBezTo>
                <a:cubicBezTo>
                  <a:pt x="12917" y="3601"/>
                  <a:pt x="12730" y="3575"/>
                  <a:pt x="12549" y="3525"/>
                </a:cubicBezTo>
                <a:cubicBezTo>
                  <a:pt x="12287" y="3454"/>
                  <a:pt x="12049" y="3311"/>
                  <a:pt x="11859" y="3109"/>
                </a:cubicBezTo>
                <a:cubicBezTo>
                  <a:pt x="11775" y="3013"/>
                  <a:pt x="11704" y="2894"/>
                  <a:pt x="11644" y="2775"/>
                </a:cubicBezTo>
                <a:cubicBezTo>
                  <a:pt x="11586" y="2646"/>
                  <a:pt x="11550" y="2516"/>
                  <a:pt x="11538" y="2375"/>
                </a:cubicBezTo>
                <a:lnTo>
                  <a:pt x="11538" y="2375"/>
                </a:lnTo>
                <a:cubicBezTo>
                  <a:pt x="11550" y="2516"/>
                  <a:pt x="11585" y="2646"/>
                  <a:pt x="11633" y="2775"/>
                </a:cubicBezTo>
                <a:cubicBezTo>
                  <a:pt x="11680" y="2906"/>
                  <a:pt x="11764" y="3025"/>
                  <a:pt x="11847" y="3121"/>
                </a:cubicBezTo>
                <a:cubicBezTo>
                  <a:pt x="12025" y="3335"/>
                  <a:pt x="12276" y="3490"/>
                  <a:pt x="12537" y="3573"/>
                </a:cubicBezTo>
                <a:cubicBezTo>
                  <a:pt x="12736" y="3636"/>
                  <a:pt x="12948" y="3665"/>
                  <a:pt x="13158" y="3665"/>
                </a:cubicBezTo>
                <a:cubicBezTo>
                  <a:pt x="13225" y="3665"/>
                  <a:pt x="13293" y="3662"/>
                  <a:pt x="13359" y="3656"/>
                </a:cubicBezTo>
                <a:cubicBezTo>
                  <a:pt x="13645" y="3633"/>
                  <a:pt x="13919" y="3537"/>
                  <a:pt x="14157" y="3383"/>
                </a:cubicBezTo>
                <a:cubicBezTo>
                  <a:pt x="14276" y="3311"/>
                  <a:pt x="14371" y="3192"/>
                  <a:pt x="14431" y="3061"/>
                </a:cubicBezTo>
                <a:cubicBezTo>
                  <a:pt x="14454" y="3002"/>
                  <a:pt x="14490" y="2942"/>
                  <a:pt x="14514" y="2871"/>
                </a:cubicBezTo>
                <a:cubicBezTo>
                  <a:pt x="14526" y="2799"/>
                  <a:pt x="14550" y="2728"/>
                  <a:pt x="14562" y="2668"/>
                </a:cubicBezTo>
                <a:cubicBezTo>
                  <a:pt x="14621" y="2382"/>
                  <a:pt x="14621" y="2097"/>
                  <a:pt x="14562" y="1823"/>
                </a:cubicBezTo>
                <a:cubicBezTo>
                  <a:pt x="14442" y="1275"/>
                  <a:pt x="14121" y="775"/>
                  <a:pt x="13657" y="442"/>
                </a:cubicBezTo>
                <a:cubicBezTo>
                  <a:pt x="13258" y="155"/>
                  <a:pt x="12779" y="1"/>
                  <a:pt x="122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txBox="1">
            <a:spLocks noGrp="1"/>
          </p:cNvSpPr>
          <p:nvPr>
            <p:ph type="title" idx="2"/>
          </p:nvPr>
        </p:nvSpPr>
        <p:spPr>
          <a:xfrm>
            <a:off x="1152065" y="1645821"/>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01</a:t>
            </a:r>
            <a:endParaRPr dirty="0">
              <a:latin typeface="+mn-lt"/>
            </a:endParaRPr>
          </a:p>
        </p:txBody>
      </p:sp>
      <p:sp>
        <p:nvSpPr>
          <p:cNvPr id="711" name="Google Shape;711;p34"/>
          <p:cNvSpPr txBox="1">
            <a:spLocks noGrp="1"/>
          </p:cNvSpPr>
          <p:nvPr>
            <p:ph type="title" idx="5"/>
          </p:nvPr>
        </p:nvSpPr>
        <p:spPr>
          <a:xfrm>
            <a:off x="1119674" y="2774107"/>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02</a:t>
            </a:r>
            <a:endParaRPr dirty="0">
              <a:latin typeface="+mn-lt"/>
            </a:endParaRPr>
          </a:p>
        </p:txBody>
      </p:sp>
      <p:sp>
        <p:nvSpPr>
          <p:cNvPr id="712" name="Google Shape;712;p34"/>
          <p:cNvSpPr txBox="1">
            <a:spLocks noGrp="1"/>
          </p:cNvSpPr>
          <p:nvPr>
            <p:ph type="title" idx="8"/>
          </p:nvPr>
        </p:nvSpPr>
        <p:spPr>
          <a:xfrm>
            <a:off x="1152065" y="3591229"/>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03</a:t>
            </a:r>
            <a:endParaRPr dirty="0">
              <a:latin typeface="+mn-lt"/>
            </a:endParaRPr>
          </a:p>
        </p:txBody>
      </p:sp>
      <p:sp>
        <p:nvSpPr>
          <p:cNvPr id="713" name="Google Shape;713;p34"/>
          <p:cNvSpPr txBox="1">
            <a:spLocks noGrp="1"/>
          </p:cNvSpPr>
          <p:nvPr>
            <p:ph type="title" idx="14"/>
          </p:nvPr>
        </p:nvSpPr>
        <p:spPr>
          <a:xfrm>
            <a:off x="4888471" y="1610601"/>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04</a:t>
            </a:r>
            <a:endParaRPr dirty="0">
              <a:latin typeface="+mn-lt"/>
            </a:endParaRPr>
          </a:p>
        </p:txBody>
      </p:sp>
      <p:sp>
        <p:nvSpPr>
          <p:cNvPr id="10" name="TextBox 9"/>
          <p:cNvSpPr txBox="1"/>
          <p:nvPr/>
        </p:nvSpPr>
        <p:spPr>
          <a:xfrm>
            <a:off x="2037505" y="1631221"/>
            <a:ext cx="2602508" cy="1015663"/>
          </a:xfrm>
          <a:prstGeom prst="rect">
            <a:avLst/>
          </a:prstGeom>
          <a:noFill/>
        </p:spPr>
        <p:txBody>
          <a:bodyPr wrap="square" rtlCol="0">
            <a:spAutoFit/>
          </a:bodyPr>
          <a:lstStyle/>
          <a:p>
            <a:pPr algn="just">
              <a:lnSpc>
                <a:spcPct val="150000"/>
              </a:lnSpc>
            </a:pPr>
            <a:r>
              <a:rPr lang="en-US" sz="2000" dirty="0" err="1" smtClean="0"/>
              <a:t>Trang</a:t>
            </a:r>
            <a:r>
              <a:rPr lang="en-US" sz="2000" dirty="0" smtClean="0"/>
              <a:t> </a:t>
            </a:r>
            <a:r>
              <a:rPr lang="en-US" sz="2000" dirty="0" err="1" smtClean="0"/>
              <a:t>phục</a:t>
            </a:r>
            <a:r>
              <a:rPr lang="en-US" sz="2000" dirty="0" smtClean="0"/>
              <a:t> </a:t>
            </a:r>
            <a:r>
              <a:rPr lang="en-US" sz="2000" dirty="0" err="1" smtClean="0"/>
              <a:t>và</a:t>
            </a:r>
            <a:r>
              <a:rPr lang="en-US" sz="2000" dirty="0" smtClean="0"/>
              <a:t> </a:t>
            </a:r>
            <a:r>
              <a:rPr lang="en-US" sz="2000" dirty="0" err="1" smtClean="0"/>
              <a:t>vai</a:t>
            </a:r>
            <a:r>
              <a:rPr lang="en-US" sz="2000" dirty="0"/>
              <a:t> </a:t>
            </a:r>
            <a:r>
              <a:rPr lang="en-US" sz="2000" dirty="0" err="1" smtClean="0"/>
              <a:t>trò</a:t>
            </a:r>
            <a:r>
              <a:rPr lang="en-US" sz="2000" dirty="0" smtClean="0"/>
              <a:t> </a:t>
            </a:r>
            <a:r>
              <a:rPr lang="en-US" sz="2000" dirty="0" err="1" smtClean="0"/>
              <a:t>của</a:t>
            </a:r>
            <a:r>
              <a:rPr lang="en-US" sz="2000" dirty="0" smtClean="0"/>
              <a:t> </a:t>
            </a:r>
            <a:r>
              <a:rPr lang="en-US" sz="2000" dirty="0" err="1" smtClean="0"/>
              <a:t>trang</a:t>
            </a:r>
            <a:r>
              <a:rPr lang="en-US" sz="2000" dirty="0" smtClean="0"/>
              <a:t> </a:t>
            </a:r>
            <a:r>
              <a:rPr lang="en-US" sz="2000" dirty="0" err="1" smtClean="0"/>
              <a:t>phục</a:t>
            </a:r>
            <a:endParaRPr lang="en-US" sz="2000" dirty="0"/>
          </a:p>
        </p:txBody>
      </p:sp>
      <p:sp>
        <p:nvSpPr>
          <p:cNvPr id="28" name="TextBox 27"/>
          <p:cNvSpPr txBox="1"/>
          <p:nvPr/>
        </p:nvSpPr>
        <p:spPr>
          <a:xfrm>
            <a:off x="2018489" y="2782616"/>
            <a:ext cx="2602508" cy="553998"/>
          </a:xfrm>
          <a:prstGeom prst="rect">
            <a:avLst/>
          </a:prstGeom>
          <a:noFill/>
        </p:spPr>
        <p:txBody>
          <a:bodyPr wrap="square" rtlCol="0">
            <a:spAutoFit/>
          </a:bodyPr>
          <a:lstStyle/>
          <a:p>
            <a:pPr algn="just">
              <a:lnSpc>
                <a:spcPct val="150000"/>
              </a:lnSpc>
            </a:pPr>
            <a:r>
              <a:rPr lang="en-US" sz="2000" dirty="0" err="1" smtClean="0"/>
              <a:t>Các</a:t>
            </a:r>
            <a:r>
              <a:rPr lang="en-US" sz="2000" dirty="0" smtClean="0"/>
              <a:t> </a:t>
            </a:r>
            <a:r>
              <a:rPr lang="en-US" sz="2000" dirty="0" err="1" smtClean="0"/>
              <a:t>loại</a:t>
            </a:r>
            <a:r>
              <a:rPr lang="en-US" sz="2000" dirty="0" smtClean="0"/>
              <a:t> </a:t>
            </a:r>
            <a:r>
              <a:rPr lang="en-US" sz="2000" dirty="0" err="1" smtClean="0"/>
              <a:t>trang</a:t>
            </a:r>
            <a:r>
              <a:rPr lang="en-US" sz="2000" dirty="0" smtClean="0"/>
              <a:t> </a:t>
            </a:r>
            <a:r>
              <a:rPr lang="en-US" sz="2000" dirty="0" err="1" smtClean="0"/>
              <a:t>phục</a:t>
            </a:r>
            <a:endParaRPr lang="en-US" sz="2000" dirty="0"/>
          </a:p>
        </p:txBody>
      </p:sp>
      <p:sp>
        <p:nvSpPr>
          <p:cNvPr id="29" name="TextBox 28"/>
          <p:cNvSpPr txBox="1"/>
          <p:nvPr/>
        </p:nvSpPr>
        <p:spPr>
          <a:xfrm>
            <a:off x="2003841" y="3541996"/>
            <a:ext cx="2602508" cy="496996"/>
          </a:xfrm>
          <a:prstGeom prst="rect">
            <a:avLst/>
          </a:prstGeom>
          <a:noFill/>
        </p:spPr>
        <p:txBody>
          <a:bodyPr wrap="square" rtlCol="0">
            <a:spAutoFit/>
          </a:bodyPr>
          <a:lstStyle/>
          <a:p>
            <a:pPr algn="just">
              <a:lnSpc>
                <a:spcPct val="150000"/>
              </a:lnSpc>
            </a:pPr>
            <a:r>
              <a:rPr lang="en-US" sz="2000" dirty="0" err="1" smtClean="0"/>
              <a:t>Lựa</a:t>
            </a:r>
            <a:r>
              <a:rPr lang="en-US" sz="2000" dirty="0" smtClean="0"/>
              <a:t> </a:t>
            </a:r>
            <a:r>
              <a:rPr lang="en-US" sz="2000" dirty="0" err="1" smtClean="0"/>
              <a:t>chọn</a:t>
            </a:r>
            <a:r>
              <a:rPr lang="en-US" sz="2000" dirty="0" smtClean="0"/>
              <a:t> </a:t>
            </a:r>
            <a:r>
              <a:rPr lang="en-US" sz="2000" dirty="0" err="1" smtClean="0"/>
              <a:t>trang</a:t>
            </a:r>
            <a:r>
              <a:rPr lang="en-US" sz="2000" dirty="0" smtClean="0"/>
              <a:t> </a:t>
            </a:r>
            <a:r>
              <a:rPr lang="en-US" sz="2000" dirty="0" err="1" smtClean="0"/>
              <a:t>phục</a:t>
            </a:r>
            <a:endParaRPr lang="en-US" sz="2000" dirty="0"/>
          </a:p>
        </p:txBody>
      </p:sp>
      <p:sp>
        <p:nvSpPr>
          <p:cNvPr id="30" name="TextBox 29"/>
          <p:cNvSpPr txBox="1"/>
          <p:nvPr/>
        </p:nvSpPr>
        <p:spPr>
          <a:xfrm>
            <a:off x="5715570" y="1610601"/>
            <a:ext cx="2629947" cy="1015663"/>
          </a:xfrm>
          <a:prstGeom prst="rect">
            <a:avLst/>
          </a:prstGeom>
          <a:noFill/>
        </p:spPr>
        <p:txBody>
          <a:bodyPr wrap="square" rtlCol="0">
            <a:spAutoFit/>
          </a:bodyPr>
          <a:lstStyle/>
          <a:p>
            <a:pPr algn="just">
              <a:lnSpc>
                <a:spcPct val="150000"/>
              </a:lnSpc>
            </a:pPr>
            <a:r>
              <a:rPr lang="en-US" sz="2000" dirty="0" err="1" smtClean="0"/>
              <a:t>Sử</a:t>
            </a:r>
            <a:r>
              <a:rPr lang="en-US" sz="2000" dirty="0" smtClean="0"/>
              <a:t> </a:t>
            </a:r>
            <a:r>
              <a:rPr lang="en-US" sz="2000" dirty="0" err="1" smtClean="0"/>
              <a:t>dụng</a:t>
            </a:r>
            <a:r>
              <a:rPr lang="en-US" sz="2000" dirty="0" smtClean="0"/>
              <a:t> </a:t>
            </a:r>
            <a:r>
              <a:rPr lang="en-US" sz="2000" dirty="0" err="1" smtClean="0"/>
              <a:t>và</a:t>
            </a:r>
            <a:r>
              <a:rPr lang="en-US" sz="2000" dirty="0" smtClean="0"/>
              <a:t> </a:t>
            </a:r>
            <a:r>
              <a:rPr lang="en-US" sz="2000" dirty="0" err="1" smtClean="0"/>
              <a:t>bảo</a:t>
            </a:r>
            <a:r>
              <a:rPr lang="en-US" sz="2000" dirty="0" smtClean="0"/>
              <a:t> </a:t>
            </a:r>
            <a:r>
              <a:rPr lang="en-US" sz="2000" dirty="0" err="1" smtClean="0"/>
              <a:t>quản</a:t>
            </a:r>
            <a:r>
              <a:rPr lang="en-US" sz="2000" dirty="0" smtClean="0"/>
              <a:t> </a:t>
            </a:r>
            <a:r>
              <a:rPr lang="en-US" sz="2000" dirty="0" err="1" smtClean="0"/>
              <a:t>trang</a:t>
            </a:r>
            <a:r>
              <a:rPr lang="en-US" sz="2000" dirty="0" smtClean="0"/>
              <a:t> </a:t>
            </a:r>
            <a:r>
              <a:rPr lang="en-US" sz="2000" dirty="0" err="1" smtClean="0"/>
              <a:t>phục</a:t>
            </a:r>
            <a:endParaRPr lang="en-US" sz="2000" dirty="0"/>
          </a:p>
        </p:txBody>
      </p:sp>
      <p:sp>
        <p:nvSpPr>
          <p:cNvPr id="31" name="Google Shape;709;p34"/>
          <p:cNvSpPr/>
          <p:nvPr/>
        </p:nvSpPr>
        <p:spPr>
          <a:xfrm>
            <a:off x="4951546" y="2669269"/>
            <a:ext cx="570185" cy="449339"/>
          </a:xfrm>
          <a:custGeom>
            <a:avLst/>
            <a:gdLst/>
            <a:ahLst/>
            <a:cxnLst/>
            <a:rect l="l" t="t" r="r" b="b"/>
            <a:pathLst>
              <a:path w="14622" h="11523" extrusionOk="0">
                <a:moveTo>
                  <a:pt x="7435" y="3357"/>
                </a:moveTo>
                <a:cubicBezTo>
                  <a:pt x="7461" y="3357"/>
                  <a:pt x="7487" y="3358"/>
                  <a:pt x="7513" y="3359"/>
                </a:cubicBezTo>
                <a:cubicBezTo>
                  <a:pt x="7775" y="3359"/>
                  <a:pt x="8037" y="3394"/>
                  <a:pt x="8275" y="3478"/>
                </a:cubicBezTo>
                <a:cubicBezTo>
                  <a:pt x="8537" y="3549"/>
                  <a:pt x="8775" y="3656"/>
                  <a:pt x="9013" y="3775"/>
                </a:cubicBezTo>
                <a:cubicBezTo>
                  <a:pt x="9187" y="3862"/>
                  <a:pt x="9354" y="3961"/>
                  <a:pt x="9519" y="4069"/>
                </a:cubicBezTo>
                <a:lnTo>
                  <a:pt x="9519" y="4069"/>
                </a:lnTo>
                <a:cubicBezTo>
                  <a:pt x="9563" y="5116"/>
                  <a:pt x="9793" y="6142"/>
                  <a:pt x="9906" y="7169"/>
                </a:cubicBezTo>
                <a:cubicBezTo>
                  <a:pt x="9942" y="7431"/>
                  <a:pt x="9954" y="7693"/>
                  <a:pt x="9942" y="7966"/>
                </a:cubicBezTo>
                <a:cubicBezTo>
                  <a:pt x="9942" y="8228"/>
                  <a:pt x="9906" y="8490"/>
                  <a:pt x="9835" y="8740"/>
                </a:cubicBezTo>
                <a:cubicBezTo>
                  <a:pt x="9763" y="8979"/>
                  <a:pt x="9620" y="9193"/>
                  <a:pt x="9442" y="9371"/>
                </a:cubicBezTo>
                <a:lnTo>
                  <a:pt x="9370" y="9431"/>
                </a:lnTo>
                <a:lnTo>
                  <a:pt x="9287" y="9490"/>
                </a:lnTo>
                <a:cubicBezTo>
                  <a:pt x="9239" y="9526"/>
                  <a:pt x="9180" y="9550"/>
                  <a:pt x="9132" y="9586"/>
                </a:cubicBezTo>
                <a:cubicBezTo>
                  <a:pt x="9073" y="9610"/>
                  <a:pt x="9013" y="9645"/>
                  <a:pt x="8954" y="9669"/>
                </a:cubicBezTo>
                <a:cubicBezTo>
                  <a:pt x="8894" y="9681"/>
                  <a:pt x="8835" y="9705"/>
                  <a:pt x="8787" y="9717"/>
                </a:cubicBezTo>
                <a:cubicBezTo>
                  <a:pt x="8682" y="9736"/>
                  <a:pt x="8579" y="9745"/>
                  <a:pt x="8478" y="9745"/>
                </a:cubicBezTo>
                <a:cubicBezTo>
                  <a:pt x="8325" y="9745"/>
                  <a:pt x="8175" y="9724"/>
                  <a:pt x="8025" y="9681"/>
                </a:cubicBezTo>
                <a:cubicBezTo>
                  <a:pt x="7775" y="9610"/>
                  <a:pt x="7525" y="9514"/>
                  <a:pt x="7299" y="9383"/>
                </a:cubicBezTo>
                <a:cubicBezTo>
                  <a:pt x="6834" y="9133"/>
                  <a:pt x="6430" y="8776"/>
                  <a:pt x="6108" y="8359"/>
                </a:cubicBezTo>
                <a:cubicBezTo>
                  <a:pt x="5489" y="7502"/>
                  <a:pt x="5298" y="6371"/>
                  <a:pt x="5501" y="5335"/>
                </a:cubicBezTo>
                <a:cubicBezTo>
                  <a:pt x="5548" y="5073"/>
                  <a:pt x="5632" y="4823"/>
                  <a:pt x="5727" y="4585"/>
                </a:cubicBezTo>
                <a:cubicBezTo>
                  <a:pt x="5834" y="4347"/>
                  <a:pt x="5977" y="4133"/>
                  <a:pt x="6156" y="3942"/>
                </a:cubicBezTo>
                <a:cubicBezTo>
                  <a:pt x="6239" y="3847"/>
                  <a:pt x="6334" y="3764"/>
                  <a:pt x="6441" y="3680"/>
                </a:cubicBezTo>
                <a:cubicBezTo>
                  <a:pt x="6489" y="3656"/>
                  <a:pt x="6549" y="3621"/>
                  <a:pt x="6596" y="3585"/>
                </a:cubicBezTo>
                <a:lnTo>
                  <a:pt x="6680" y="3537"/>
                </a:lnTo>
                <a:lnTo>
                  <a:pt x="6763" y="3502"/>
                </a:lnTo>
                <a:cubicBezTo>
                  <a:pt x="6977" y="3405"/>
                  <a:pt x="7201" y="3357"/>
                  <a:pt x="7435" y="3357"/>
                </a:cubicBezTo>
                <a:close/>
                <a:moveTo>
                  <a:pt x="12290" y="1"/>
                </a:moveTo>
                <a:cubicBezTo>
                  <a:pt x="12210" y="1"/>
                  <a:pt x="12130" y="5"/>
                  <a:pt x="12049" y="13"/>
                </a:cubicBezTo>
                <a:cubicBezTo>
                  <a:pt x="11478" y="85"/>
                  <a:pt x="10954" y="358"/>
                  <a:pt x="10561" y="787"/>
                </a:cubicBezTo>
                <a:cubicBezTo>
                  <a:pt x="10156" y="1192"/>
                  <a:pt x="9870" y="1680"/>
                  <a:pt x="9704" y="2228"/>
                </a:cubicBezTo>
                <a:cubicBezTo>
                  <a:pt x="9573" y="2716"/>
                  <a:pt x="9503" y="3224"/>
                  <a:pt x="9509" y="3744"/>
                </a:cubicBezTo>
                <a:lnTo>
                  <a:pt x="9509" y="3744"/>
                </a:lnTo>
                <a:cubicBezTo>
                  <a:pt x="9390" y="3671"/>
                  <a:pt x="9269" y="3603"/>
                  <a:pt x="9144" y="3537"/>
                </a:cubicBezTo>
                <a:cubicBezTo>
                  <a:pt x="8894" y="3406"/>
                  <a:pt x="8632" y="3287"/>
                  <a:pt x="8370" y="3204"/>
                </a:cubicBezTo>
                <a:cubicBezTo>
                  <a:pt x="8096" y="3121"/>
                  <a:pt x="7811" y="3073"/>
                  <a:pt x="7513" y="3073"/>
                </a:cubicBezTo>
                <a:cubicBezTo>
                  <a:pt x="7487" y="3072"/>
                  <a:pt x="7461" y="3071"/>
                  <a:pt x="7435" y="3071"/>
                </a:cubicBezTo>
                <a:cubicBezTo>
                  <a:pt x="6868" y="3071"/>
                  <a:pt x="6329" y="3319"/>
                  <a:pt x="5953" y="3740"/>
                </a:cubicBezTo>
                <a:cubicBezTo>
                  <a:pt x="5751" y="3954"/>
                  <a:pt x="5584" y="4204"/>
                  <a:pt x="5465" y="4466"/>
                </a:cubicBezTo>
                <a:cubicBezTo>
                  <a:pt x="5358" y="4728"/>
                  <a:pt x="5263" y="5002"/>
                  <a:pt x="5215" y="5276"/>
                </a:cubicBezTo>
                <a:cubicBezTo>
                  <a:pt x="5108" y="5835"/>
                  <a:pt x="5108" y="6407"/>
                  <a:pt x="5215" y="6966"/>
                </a:cubicBezTo>
                <a:cubicBezTo>
                  <a:pt x="5322" y="7526"/>
                  <a:pt x="5548" y="8062"/>
                  <a:pt x="5882" y="8526"/>
                </a:cubicBezTo>
                <a:cubicBezTo>
                  <a:pt x="6227" y="8979"/>
                  <a:pt x="6668" y="9360"/>
                  <a:pt x="7168" y="9633"/>
                </a:cubicBezTo>
                <a:cubicBezTo>
                  <a:pt x="7418" y="9764"/>
                  <a:pt x="7680" y="9871"/>
                  <a:pt x="7965" y="9943"/>
                </a:cubicBezTo>
                <a:cubicBezTo>
                  <a:pt x="8137" y="9986"/>
                  <a:pt x="8313" y="10007"/>
                  <a:pt x="8488" y="10007"/>
                </a:cubicBezTo>
                <a:cubicBezTo>
                  <a:pt x="8604" y="10007"/>
                  <a:pt x="8720" y="9998"/>
                  <a:pt x="8835" y="9979"/>
                </a:cubicBezTo>
                <a:cubicBezTo>
                  <a:pt x="8906" y="9967"/>
                  <a:pt x="8989" y="9943"/>
                  <a:pt x="9061" y="9907"/>
                </a:cubicBezTo>
                <a:cubicBezTo>
                  <a:pt x="9120" y="9883"/>
                  <a:pt x="9192" y="9848"/>
                  <a:pt x="9251" y="9812"/>
                </a:cubicBezTo>
                <a:cubicBezTo>
                  <a:pt x="9323" y="9788"/>
                  <a:pt x="9382" y="9741"/>
                  <a:pt x="9442" y="9705"/>
                </a:cubicBezTo>
                <a:cubicBezTo>
                  <a:pt x="9478" y="9681"/>
                  <a:pt x="9501" y="9657"/>
                  <a:pt x="9537" y="9645"/>
                </a:cubicBezTo>
                <a:lnTo>
                  <a:pt x="9620" y="9562"/>
                </a:lnTo>
                <a:cubicBezTo>
                  <a:pt x="9835" y="9360"/>
                  <a:pt x="10001" y="9109"/>
                  <a:pt x="10085" y="8824"/>
                </a:cubicBezTo>
                <a:cubicBezTo>
                  <a:pt x="10168" y="8550"/>
                  <a:pt x="10204" y="8264"/>
                  <a:pt x="10204" y="7966"/>
                </a:cubicBezTo>
                <a:cubicBezTo>
                  <a:pt x="10216" y="7693"/>
                  <a:pt x="10192" y="7407"/>
                  <a:pt x="10156" y="7133"/>
                </a:cubicBezTo>
                <a:cubicBezTo>
                  <a:pt x="10050" y="6157"/>
                  <a:pt x="9831" y="5201"/>
                  <a:pt x="9759" y="4238"/>
                </a:cubicBezTo>
                <a:lnTo>
                  <a:pt x="9759" y="4238"/>
                </a:lnTo>
                <a:cubicBezTo>
                  <a:pt x="9943" y="4389"/>
                  <a:pt x="10126" y="4543"/>
                  <a:pt x="10299" y="4716"/>
                </a:cubicBezTo>
                <a:cubicBezTo>
                  <a:pt x="10668" y="5109"/>
                  <a:pt x="10966" y="5550"/>
                  <a:pt x="11192" y="6038"/>
                </a:cubicBezTo>
                <a:cubicBezTo>
                  <a:pt x="11430" y="6514"/>
                  <a:pt x="11573" y="7038"/>
                  <a:pt x="11633" y="7562"/>
                </a:cubicBezTo>
                <a:cubicBezTo>
                  <a:pt x="11680" y="8097"/>
                  <a:pt x="11609" y="8633"/>
                  <a:pt x="11418" y="9121"/>
                </a:cubicBezTo>
                <a:cubicBezTo>
                  <a:pt x="11216" y="9621"/>
                  <a:pt x="10882" y="10050"/>
                  <a:pt x="10466" y="10360"/>
                </a:cubicBezTo>
                <a:cubicBezTo>
                  <a:pt x="10037" y="10681"/>
                  <a:pt x="9549" y="10919"/>
                  <a:pt x="9025" y="11062"/>
                </a:cubicBezTo>
                <a:cubicBezTo>
                  <a:pt x="8513" y="11217"/>
                  <a:pt x="7977" y="11312"/>
                  <a:pt x="7430" y="11336"/>
                </a:cubicBezTo>
                <a:cubicBezTo>
                  <a:pt x="7287" y="11344"/>
                  <a:pt x="7144" y="11348"/>
                  <a:pt x="7001" y="11348"/>
                </a:cubicBezTo>
                <a:cubicBezTo>
                  <a:pt x="6061" y="11348"/>
                  <a:pt x="5128" y="11178"/>
                  <a:pt x="4239" y="10848"/>
                </a:cubicBezTo>
                <a:cubicBezTo>
                  <a:pt x="3727" y="10657"/>
                  <a:pt x="3251" y="10395"/>
                  <a:pt x="2810" y="10086"/>
                </a:cubicBezTo>
                <a:cubicBezTo>
                  <a:pt x="2370" y="9764"/>
                  <a:pt x="1965" y="9395"/>
                  <a:pt x="1608" y="8979"/>
                </a:cubicBezTo>
                <a:cubicBezTo>
                  <a:pt x="893" y="8145"/>
                  <a:pt x="357" y="7181"/>
                  <a:pt x="0" y="6145"/>
                </a:cubicBezTo>
                <a:lnTo>
                  <a:pt x="0" y="6145"/>
                </a:lnTo>
                <a:cubicBezTo>
                  <a:pt x="334" y="7193"/>
                  <a:pt x="857" y="8169"/>
                  <a:pt x="1560" y="9026"/>
                </a:cubicBezTo>
                <a:cubicBezTo>
                  <a:pt x="1905" y="9455"/>
                  <a:pt x="2310" y="9836"/>
                  <a:pt x="2751" y="10169"/>
                </a:cubicBezTo>
                <a:cubicBezTo>
                  <a:pt x="3191" y="10502"/>
                  <a:pt x="3679" y="10776"/>
                  <a:pt x="4191" y="10979"/>
                </a:cubicBezTo>
                <a:cubicBezTo>
                  <a:pt x="5118" y="11341"/>
                  <a:pt x="6102" y="11522"/>
                  <a:pt x="7101" y="11522"/>
                </a:cubicBezTo>
                <a:cubicBezTo>
                  <a:pt x="7218" y="11522"/>
                  <a:pt x="7336" y="11520"/>
                  <a:pt x="7453" y="11515"/>
                </a:cubicBezTo>
                <a:cubicBezTo>
                  <a:pt x="8013" y="11491"/>
                  <a:pt x="8561" y="11407"/>
                  <a:pt x="9097" y="11264"/>
                </a:cubicBezTo>
                <a:cubicBezTo>
                  <a:pt x="9644" y="11122"/>
                  <a:pt x="10156" y="10872"/>
                  <a:pt x="10609" y="10538"/>
                </a:cubicBezTo>
                <a:cubicBezTo>
                  <a:pt x="11073" y="10205"/>
                  <a:pt x="11430" y="9752"/>
                  <a:pt x="11656" y="9217"/>
                </a:cubicBezTo>
                <a:cubicBezTo>
                  <a:pt x="11859" y="8693"/>
                  <a:pt x="11942" y="8121"/>
                  <a:pt x="11895" y="7550"/>
                </a:cubicBezTo>
                <a:cubicBezTo>
                  <a:pt x="11835" y="6990"/>
                  <a:pt x="11680" y="6442"/>
                  <a:pt x="11442" y="5931"/>
                </a:cubicBezTo>
                <a:cubicBezTo>
                  <a:pt x="11204" y="5419"/>
                  <a:pt x="10894" y="4942"/>
                  <a:pt x="10501" y="4537"/>
                </a:cubicBezTo>
                <a:cubicBezTo>
                  <a:pt x="10299" y="4335"/>
                  <a:pt x="10097" y="4145"/>
                  <a:pt x="9859" y="3978"/>
                </a:cubicBezTo>
                <a:cubicBezTo>
                  <a:pt x="9819" y="3949"/>
                  <a:pt x="9780" y="3921"/>
                  <a:pt x="9740" y="3893"/>
                </a:cubicBezTo>
                <a:lnTo>
                  <a:pt x="9740" y="3893"/>
                </a:lnTo>
                <a:cubicBezTo>
                  <a:pt x="9740" y="3890"/>
                  <a:pt x="9740" y="3886"/>
                  <a:pt x="9739" y="3883"/>
                </a:cubicBezTo>
                <a:cubicBezTo>
                  <a:pt x="9716" y="3347"/>
                  <a:pt x="9763" y="2799"/>
                  <a:pt x="9906" y="2287"/>
                </a:cubicBezTo>
                <a:cubicBezTo>
                  <a:pt x="10049" y="1775"/>
                  <a:pt x="10323" y="1299"/>
                  <a:pt x="10692" y="918"/>
                </a:cubicBezTo>
                <a:cubicBezTo>
                  <a:pt x="11049" y="513"/>
                  <a:pt x="11537" y="251"/>
                  <a:pt x="12061" y="168"/>
                </a:cubicBezTo>
                <a:cubicBezTo>
                  <a:pt x="12145" y="159"/>
                  <a:pt x="12229" y="154"/>
                  <a:pt x="12312" y="154"/>
                </a:cubicBezTo>
                <a:cubicBezTo>
                  <a:pt x="12762" y="154"/>
                  <a:pt x="13200" y="290"/>
                  <a:pt x="13561" y="561"/>
                </a:cubicBezTo>
                <a:cubicBezTo>
                  <a:pt x="14002" y="858"/>
                  <a:pt x="14323" y="1323"/>
                  <a:pt x="14454" y="1847"/>
                </a:cubicBezTo>
                <a:cubicBezTo>
                  <a:pt x="14514" y="2109"/>
                  <a:pt x="14514" y="2371"/>
                  <a:pt x="14466" y="2632"/>
                </a:cubicBezTo>
                <a:cubicBezTo>
                  <a:pt x="14454" y="2704"/>
                  <a:pt x="14442" y="2763"/>
                  <a:pt x="14419" y="2835"/>
                </a:cubicBezTo>
                <a:cubicBezTo>
                  <a:pt x="14395" y="2894"/>
                  <a:pt x="14371" y="2954"/>
                  <a:pt x="14347" y="3025"/>
                </a:cubicBezTo>
                <a:cubicBezTo>
                  <a:pt x="14300" y="3144"/>
                  <a:pt x="14204" y="3240"/>
                  <a:pt x="14097" y="3323"/>
                </a:cubicBezTo>
                <a:cubicBezTo>
                  <a:pt x="13883" y="3466"/>
                  <a:pt x="13621" y="3561"/>
                  <a:pt x="13359" y="3585"/>
                </a:cubicBezTo>
                <a:cubicBezTo>
                  <a:pt x="13274" y="3596"/>
                  <a:pt x="13189" y="3601"/>
                  <a:pt x="13105" y="3601"/>
                </a:cubicBezTo>
                <a:cubicBezTo>
                  <a:pt x="12917" y="3601"/>
                  <a:pt x="12730" y="3575"/>
                  <a:pt x="12549" y="3525"/>
                </a:cubicBezTo>
                <a:cubicBezTo>
                  <a:pt x="12287" y="3454"/>
                  <a:pt x="12049" y="3311"/>
                  <a:pt x="11859" y="3109"/>
                </a:cubicBezTo>
                <a:cubicBezTo>
                  <a:pt x="11775" y="3013"/>
                  <a:pt x="11704" y="2894"/>
                  <a:pt x="11644" y="2775"/>
                </a:cubicBezTo>
                <a:cubicBezTo>
                  <a:pt x="11586" y="2646"/>
                  <a:pt x="11550" y="2516"/>
                  <a:pt x="11538" y="2375"/>
                </a:cubicBezTo>
                <a:lnTo>
                  <a:pt x="11538" y="2375"/>
                </a:lnTo>
                <a:cubicBezTo>
                  <a:pt x="11550" y="2516"/>
                  <a:pt x="11585" y="2646"/>
                  <a:pt x="11633" y="2775"/>
                </a:cubicBezTo>
                <a:cubicBezTo>
                  <a:pt x="11680" y="2906"/>
                  <a:pt x="11764" y="3025"/>
                  <a:pt x="11847" y="3121"/>
                </a:cubicBezTo>
                <a:cubicBezTo>
                  <a:pt x="12025" y="3335"/>
                  <a:pt x="12276" y="3490"/>
                  <a:pt x="12537" y="3573"/>
                </a:cubicBezTo>
                <a:cubicBezTo>
                  <a:pt x="12736" y="3636"/>
                  <a:pt x="12948" y="3665"/>
                  <a:pt x="13158" y="3665"/>
                </a:cubicBezTo>
                <a:cubicBezTo>
                  <a:pt x="13225" y="3665"/>
                  <a:pt x="13293" y="3662"/>
                  <a:pt x="13359" y="3656"/>
                </a:cubicBezTo>
                <a:cubicBezTo>
                  <a:pt x="13645" y="3633"/>
                  <a:pt x="13919" y="3537"/>
                  <a:pt x="14157" y="3383"/>
                </a:cubicBezTo>
                <a:cubicBezTo>
                  <a:pt x="14276" y="3311"/>
                  <a:pt x="14371" y="3192"/>
                  <a:pt x="14431" y="3061"/>
                </a:cubicBezTo>
                <a:cubicBezTo>
                  <a:pt x="14454" y="3002"/>
                  <a:pt x="14490" y="2942"/>
                  <a:pt x="14514" y="2871"/>
                </a:cubicBezTo>
                <a:cubicBezTo>
                  <a:pt x="14526" y="2799"/>
                  <a:pt x="14550" y="2728"/>
                  <a:pt x="14562" y="2668"/>
                </a:cubicBezTo>
                <a:cubicBezTo>
                  <a:pt x="14621" y="2382"/>
                  <a:pt x="14621" y="2097"/>
                  <a:pt x="14562" y="1823"/>
                </a:cubicBezTo>
                <a:cubicBezTo>
                  <a:pt x="14442" y="1275"/>
                  <a:pt x="14121" y="775"/>
                  <a:pt x="13657" y="442"/>
                </a:cubicBezTo>
                <a:cubicBezTo>
                  <a:pt x="13258" y="155"/>
                  <a:pt x="12779" y="1"/>
                  <a:pt x="122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10;p34"/>
          <p:cNvSpPr txBox="1">
            <a:spLocks noGrp="1"/>
          </p:cNvSpPr>
          <p:nvPr>
            <p:ph type="title" idx="2"/>
          </p:nvPr>
        </p:nvSpPr>
        <p:spPr>
          <a:xfrm>
            <a:off x="4888471" y="2797216"/>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latin typeface="+mn-lt"/>
              </a:rPr>
              <a:t>05</a:t>
            </a:r>
            <a:endParaRPr dirty="0">
              <a:latin typeface="+mn-lt"/>
            </a:endParaRPr>
          </a:p>
        </p:txBody>
      </p:sp>
      <p:sp>
        <p:nvSpPr>
          <p:cNvPr id="33" name="TextBox 32"/>
          <p:cNvSpPr txBox="1"/>
          <p:nvPr/>
        </p:nvSpPr>
        <p:spPr>
          <a:xfrm>
            <a:off x="5773911" y="2782616"/>
            <a:ext cx="2602508" cy="1477328"/>
          </a:xfrm>
          <a:prstGeom prst="rect">
            <a:avLst/>
          </a:prstGeom>
          <a:noFill/>
        </p:spPr>
        <p:txBody>
          <a:bodyPr wrap="square" rtlCol="0">
            <a:spAutoFit/>
          </a:bodyPr>
          <a:lstStyle/>
          <a:p>
            <a:pPr algn="just">
              <a:lnSpc>
                <a:spcPct val="150000"/>
              </a:lnSpc>
            </a:pPr>
            <a:r>
              <a:rPr lang="en-US" sz="2000" dirty="0" err="1" smtClean="0"/>
              <a:t>Đọc</a:t>
            </a:r>
            <a:r>
              <a:rPr lang="en-US" sz="2000" dirty="0" smtClean="0"/>
              <a:t> </a:t>
            </a:r>
            <a:r>
              <a:rPr lang="en-US" sz="2000" dirty="0" err="1" smtClean="0"/>
              <a:t>nhãn</a:t>
            </a:r>
            <a:r>
              <a:rPr lang="en-US" sz="2000" dirty="0" smtClean="0"/>
              <a:t> </a:t>
            </a:r>
            <a:r>
              <a:rPr lang="en-US" sz="2000" dirty="0" err="1" smtClean="0"/>
              <a:t>hướng</a:t>
            </a:r>
            <a:r>
              <a:rPr lang="en-US" sz="2000" dirty="0" smtClean="0"/>
              <a:t> </a:t>
            </a:r>
            <a:r>
              <a:rPr lang="en-US" sz="2000" dirty="0" err="1" smtClean="0"/>
              <a:t>dẫn</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và</a:t>
            </a:r>
            <a:r>
              <a:rPr lang="en-US" sz="2000" dirty="0" smtClean="0"/>
              <a:t> </a:t>
            </a:r>
            <a:r>
              <a:rPr lang="en-US" sz="2000" dirty="0" err="1" smtClean="0"/>
              <a:t>bảo</a:t>
            </a:r>
            <a:r>
              <a:rPr lang="en-US" sz="2000" dirty="0" smtClean="0"/>
              <a:t> </a:t>
            </a:r>
            <a:r>
              <a:rPr lang="en-US" sz="2000" dirty="0" err="1" smtClean="0"/>
              <a:t>quản</a:t>
            </a:r>
            <a:r>
              <a:rPr lang="en-US" sz="2000" dirty="0" smtClean="0"/>
              <a:t> </a:t>
            </a:r>
            <a:r>
              <a:rPr lang="en-US" sz="2000" dirty="0" err="1" smtClean="0"/>
              <a:t>trang</a:t>
            </a:r>
            <a:r>
              <a:rPr lang="en-US" sz="2000" dirty="0" smtClean="0"/>
              <a:t> </a:t>
            </a:r>
            <a:r>
              <a:rPr lang="en-US" sz="2000" dirty="0" err="1" smtClean="0"/>
              <a:t>phục</a:t>
            </a:r>
            <a:endParaRPr lang="en-US" sz="2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10"/>
                                        </p:tgtEl>
                                        <p:attrNameLst>
                                          <p:attrName>style.visibility</p:attrName>
                                        </p:attrNameLst>
                                      </p:cBhvr>
                                      <p:to>
                                        <p:strVal val="visible"/>
                                      </p:to>
                                    </p:set>
                                    <p:anim calcmode="lin" valueType="num">
                                      <p:cBhvr>
                                        <p:cTn id="7" dur="500" fill="hold"/>
                                        <p:tgtEl>
                                          <p:spTgt spid="710"/>
                                        </p:tgtEl>
                                        <p:attrNameLst>
                                          <p:attrName>ppt_w</p:attrName>
                                        </p:attrNameLst>
                                      </p:cBhvr>
                                      <p:tavLst>
                                        <p:tav tm="0">
                                          <p:val>
                                            <p:strVal val="#ppt_w+.3"/>
                                          </p:val>
                                        </p:tav>
                                        <p:tav tm="100000">
                                          <p:val>
                                            <p:strVal val="#ppt_w"/>
                                          </p:val>
                                        </p:tav>
                                      </p:tavLst>
                                    </p:anim>
                                    <p:anim calcmode="lin" valueType="num">
                                      <p:cBhvr>
                                        <p:cTn id="8" dur="500" fill="hold"/>
                                        <p:tgtEl>
                                          <p:spTgt spid="710"/>
                                        </p:tgtEl>
                                        <p:attrNameLst>
                                          <p:attrName>ppt_h</p:attrName>
                                        </p:attrNameLst>
                                      </p:cBhvr>
                                      <p:tavLst>
                                        <p:tav tm="0">
                                          <p:val>
                                            <p:strVal val="#ppt_h"/>
                                          </p:val>
                                        </p:tav>
                                        <p:tav tm="100000">
                                          <p:val>
                                            <p:strVal val="#ppt_h"/>
                                          </p:val>
                                        </p:tav>
                                      </p:tavLst>
                                    </p:anim>
                                    <p:animEffect transition="in" filter="fade">
                                      <p:cBhvr>
                                        <p:cTn id="9" dur="500"/>
                                        <p:tgtEl>
                                          <p:spTgt spid="71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09"/>
                                        </p:tgtEl>
                                        <p:attrNameLst>
                                          <p:attrName>style.visibility</p:attrName>
                                        </p:attrNameLst>
                                      </p:cBhvr>
                                      <p:to>
                                        <p:strVal val="visible"/>
                                      </p:to>
                                    </p:set>
                                    <p:anim calcmode="lin" valueType="num">
                                      <p:cBhvr>
                                        <p:cTn id="12" dur="500" fill="hold"/>
                                        <p:tgtEl>
                                          <p:spTgt spid="709"/>
                                        </p:tgtEl>
                                        <p:attrNameLst>
                                          <p:attrName>ppt_w</p:attrName>
                                        </p:attrNameLst>
                                      </p:cBhvr>
                                      <p:tavLst>
                                        <p:tav tm="0">
                                          <p:val>
                                            <p:strVal val="#ppt_w+.3"/>
                                          </p:val>
                                        </p:tav>
                                        <p:tav tm="100000">
                                          <p:val>
                                            <p:strVal val="#ppt_w"/>
                                          </p:val>
                                        </p:tav>
                                      </p:tavLst>
                                    </p:anim>
                                    <p:anim calcmode="lin" valueType="num">
                                      <p:cBhvr>
                                        <p:cTn id="13" dur="500" fill="hold"/>
                                        <p:tgtEl>
                                          <p:spTgt spid="709"/>
                                        </p:tgtEl>
                                        <p:attrNameLst>
                                          <p:attrName>ppt_h</p:attrName>
                                        </p:attrNameLst>
                                      </p:cBhvr>
                                      <p:tavLst>
                                        <p:tav tm="0">
                                          <p:val>
                                            <p:strVal val="#ppt_h"/>
                                          </p:val>
                                        </p:tav>
                                        <p:tav tm="100000">
                                          <p:val>
                                            <p:strVal val="#ppt_h"/>
                                          </p:val>
                                        </p:tav>
                                      </p:tavLst>
                                    </p:anim>
                                    <p:animEffect transition="in" filter="fade">
                                      <p:cBhvr>
                                        <p:cTn id="14" dur="500"/>
                                        <p:tgtEl>
                                          <p:spTgt spid="70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711"/>
                                        </p:tgtEl>
                                        <p:attrNameLst>
                                          <p:attrName>style.visibility</p:attrName>
                                        </p:attrNameLst>
                                      </p:cBhvr>
                                      <p:to>
                                        <p:strVal val="visible"/>
                                      </p:to>
                                    </p:set>
                                    <p:anim calcmode="lin" valueType="num">
                                      <p:cBhvr>
                                        <p:cTn id="24" dur="500" fill="hold"/>
                                        <p:tgtEl>
                                          <p:spTgt spid="711"/>
                                        </p:tgtEl>
                                        <p:attrNameLst>
                                          <p:attrName>ppt_w</p:attrName>
                                        </p:attrNameLst>
                                      </p:cBhvr>
                                      <p:tavLst>
                                        <p:tav tm="0">
                                          <p:val>
                                            <p:strVal val="#ppt_w+.3"/>
                                          </p:val>
                                        </p:tav>
                                        <p:tav tm="100000">
                                          <p:val>
                                            <p:strVal val="#ppt_w"/>
                                          </p:val>
                                        </p:tav>
                                      </p:tavLst>
                                    </p:anim>
                                    <p:anim calcmode="lin" valueType="num">
                                      <p:cBhvr>
                                        <p:cTn id="25" dur="500" fill="hold"/>
                                        <p:tgtEl>
                                          <p:spTgt spid="711"/>
                                        </p:tgtEl>
                                        <p:attrNameLst>
                                          <p:attrName>ppt_h</p:attrName>
                                        </p:attrNameLst>
                                      </p:cBhvr>
                                      <p:tavLst>
                                        <p:tav tm="0">
                                          <p:val>
                                            <p:strVal val="#ppt_h"/>
                                          </p:val>
                                        </p:tav>
                                        <p:tav tm="100000">
                                          <p:val>
                                            <p:strVal val="#ppt_h"/>
                                          </p:val>
                                        </p:tav>
                                      </p:tavLst>
                                    </p:anim>
                                    <p:animEffect transition="in" filter="fade">
                                      <p:cBhvr>
                                        <p:cTn id="26" dur="500"/>
                                        <p:tgtEl>
                                          <p:spTgt spid="711"/>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708"/>
                                        </p:tgtEl>
                                        <p:attrNameLst>
                                          <p:attrName>style.visibility</p:attrName>
                                        </p:attrNameLst>
                                      </p:cBhvr>
                                      <p:to>
                                        <p:strVal val="visible"/>
                                      </p:to>
                                    </p:set>
                                    <p:anim calcmode="lin" valueType="num">
                                      <p:cBhvr>
                                        <p:cTn id="29" dur="500" fill="hold"/>
                                        <p:tgtEl>
                                          <p:spTgt spid="708"/>
                                        </p:tgtEl>
                                        <p:attrNameLst>
                                          <p:attrName>ppt_w</p:attrName>
                                        </p:attrNameLst>
                                      </p:cBhvr>
                                      <p:tavLst>
                                        <p:tav tm="0">
                                          <p:val>
                                            <p:strVal val="#ppt_w+.3"/>
                                          </p:val>
                                        </p:tav>
                                        <p:tav tm="100000">
                                          <p:val>
                                            <p:strVal val="#ppt_w"/>
                                          </p:val>
                                        </p:tav>
                                      </p:tavLst>
                                    </p:anim>
                                    <p:anim calcmode="lin" valueType="num">
                                      <p:cBhvr>
                                        <p:cTn id="30" dur="500" fill="hold"/>
                                        <p:tgtEl>
                                          <p:spTgt spid="708"/>
                                        </p:tgtEl>
                                        <p:attrNameLst>
                                          <p:attrName>ppt_h</p:attrName>
                                        </p:attrNameLst>
                                      </p:cBhvr>
                                      <p:tavLst>
                                        <p:tav tm="0">
                                          <p:val>
                                            <p:strVal val="#ppt_h"/>
                                          </p:val>
                                        </p:tav>
                                        <p:tav tm="100000">
                                          <p:val>
                                            <p:strVal val="#ppt_h"/>
                                          </p:val>
                                        </p:tav>
                                      </p:tavLst>
                                    </p:anim>
                                    <p:animEffect transition="in" filter="fade">
                                      <p:cBhvr>
                                        <p:cTn id="31" dur="500"/>
                                        <p:tgtEl>
                                          <p:spTgt spid="70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strVal val="#ppt_w+.3"/>
                                          </p:val>
                                        </p:tav>
                                        <p:tav tm="100000">
                                          <p:val>
                                            <p:strVal val="#ppt_w"/>
                                          </p:val>
                                        </p:tav>
                                      </p:tavLst>
                                    </p:anim>
                                    <p:anim calcmode="lin" valueType="num">
                                      <p:cBhvr>
                                        <p:cTn id="35" dur="500" fill="hold"/>
                                        <p:tgtEl>
                                          <p:spTgt spid="28"/>
                                        </p:tgtEl>
                                        <p:attrNameLst>
                                          <p:attrName>ppt_h</p:attrName>
                                        </p:attrNameLst>
                                      </p:cBhvr>
                                      <p:tavLst>
                                        <p:tav tm="0">
                                          <p:val>
                                            <p:strVal val="#ppt_h"/>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712"/>
                                        </p:tgtEl>
                                        <p:attrNameLst>
                                          <p:attrName>style.visibility</p:attrName>
                                        </p:attrNameLst>
                                      </p:cBhvr>
                                      <p:to>
                                        <p:strVal val="visible"/>
                                      </p:to>
                                    </p:set>
                                    <p:anim calcmode="lin" valueType="num">
                                      <p:cBhvr>
                                        <p:cTn id="41" dur="500" fill="hold"/>
                                        <p:tgtEl>
                                          <p:spTgt spid="712"/>
                                        </p:tgtEl>
                                        <p:attrNameLst>
                                          <p:attrName>ppt_w</p:attrName>
                                        </p:attrNameLst>
                                      </p:cBhvr>
                                      <p:tavLst>
                                        <p:tav tm="0">
                                          <p:val>
                                            <p:strVal val="#ppt_w+.3"/>
                                          </p:val>
                                        </p:tav>
                                        <p:tav tm="100000">
                                          <p:val>
                                            <p:strVal val="#ppt_w"/>
                                          </p:val>
                                        </p:tav>
                                      </p:tavLst>
                                    </p:anim>
                                    <p:anim calcmode="lin" valueType="num">
                                      <p:cBhvr>
                                        <p:cTn id="42" dur="500" fill="hold"/>
                                        <p:tgtEl>
                                          <p:spTgt spid="712"/>
                                        </p:tgtEl>
                                        <p:attrNameLst>
                                          <p:attrName>ppt_h</p:attrName>
                                        </p:attrNameLst>
                                      </p:cBhvr>
                                      <p:tavLst>
                                        <p:tav tm="0">
                                          <p:val>
                                            <p:strVal val="#ppt_h"/>
                                          </p:val>
                                        </p:tav>
                                        <p:tav tm="100000">
                                          <p:val>
                                            <p:strVal val="#ppt_h"/>
                                          </p:val>
                                        </p:tav>
                                      </p:tavLst>
                                    </p:anim>
                                    <p:animEffect transition="in" filter="fade">
                                      <p:cBhvr>
                                        <p:cTn id="43" dur="500"/>
                                        <p:tgtEl>
                                          <p:spTgt spid="712"/>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707"/>
                                        </p:tgtEl>
                                        <p:attrNameLst>
                                          <p:attrName>style.visibility</p:attrName>
                                        </p:attrNameLst>
                                      </p:cBhvr>
                                      <p:to>
                                        <p:strVal val="visible"/>
                                      </p:to>
                                    </p:set>
                                    <p:anim calcmode="lin" valueType="num">
                                      <p:cBhvr>
                                        <p:cTn id="46" dur="500" fill="hold"/>
                                        <p:tgtEl>
                                          <p:spTgt spid="707"/>
                                        </p:tgtEl>
                                        <p:attrNameLst>
                                          <p:attrName>ppt_w</p:attrName>
                                        </p:attrNameLst>
                                      </p:cBhvr>
                                      <p:tavLst>
                                        <p:tav tm="0">
                                          <p:val>
                                            <p:strVal val="#ppt_w+.3"/>
                                          </p:val>
                                        </p:tav>
                                        <p:tav tm="100000">
                                          <p:val>
                                            <p:strVal val="#ppt_w"/>
                                          </p:val>
                                        </p:tav>
                                      </p:tavLst>
                                    </p:anim>
                                    <p:anim calcmode="lin" valueType="num">
                                      <p:cBhvr>
                                        <p:cTn id="47" dur="500" fill="hold"/>
                                        <p:tgtEl>
                                          <p:spTgt spid="707"/>
                                        </p:tgtEl>
                                        <p:attrNameLst>
                                          <p:attrName>ppt_h</p:attrName>
                                        </p:attrNameLst>
                                      </p:cBhvr>
                                      <p:tavLst>
                                        <p:tav tm="0">
                                          <p:val>
                                            <p:strVal val="#ppt_h"/>
                                          </p:val>
                                        </p:tav>
                                        <p:tav tm="100000">
                                          <p:val>
                                            <p:strVal val="#ppt_h"/>
                                          </p:val>
                                        </p:tav>
                                      </p:tavLst>
                                    </p:anim>
                                    <p:animEffect transition="in" filter="fade">
                                      <p:cBhvr>
                                        <p:cTn id="48" dur="500"/>
                                        <p:tgtEl>
                                          <p:spTgt spid="707"/>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strVal val="#ppt_w+.3"/>
                                          </p:val>
                                        </p:tav>
                                        <p:tav tm="100000">
                                          <p:val>
                                            <p:strVal val="#ppt_w"/>
                                          </p:val>
                                        </p:tav>
                                      </p:tavLst>
                                    </p:anim>
                                    <p:anim calcmode="lin" valueType="num">
                                      <p:cBhvr>
                                        <p:cTn id="52" dur="500" fill="hold"/>
                                        <p:tgtEl>
                                          <p:spTgt spid="29"/>
                                        </p:tgtEl>
                                        <p:attrNameLst>
                                          <p:attrName>ppt_h</p:attrName>
                                        </p:attrNameLst>
                                      </p:cBhvr>
                                      <p:tavLst>
                                        <p:tav tm="0">
                                          <p:val>
                                            <p:strVal val="#ppt_h"/>
                                          </p:val>
                                        </p:tav>
                                        <p:tav tm="100000">
                                          <p:val>
                                            <p:strVal val="#ppt_h"/>
                                          </p:val>
                                        </p:tav>
                                      </p:tavLst>
                                    </p:anim>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706"/>
                                        </p:tgtEl>
                                        <p:attrNameLst>
                                          <p:attrName>style.visibility</p:attrName>
                                        </p:attrNameLst>
                                      </p:cBhvr>
                                      <p:to>
                                        <p:strVal val="visible"/>
                                      </p:to>
                                    </p:set>
                                    <p:anim calcmode="lin" valueType="num">
                                      <p:cBhvr>
                                        <p:cTn id="58" dur="500" fill="hold"/>
                                        <p:tgtEl>
                                          <p:spTgt spid="706"/>
                                        </p:tgtEl>
                                        <p:attrNameLst>
                                          <p:attrName>ppt_w</p:attrName>
                                        </p:attrNameLst>
                                      </p:cBhvr>
                                      <p:tavLst>
                                        <p:tav tm="0">
                                          <p:val>
                                            <p:strVal val="#ppt_w+.3"/>
                                          </p:val>
                                        </p:tav>
                                        <p:tav tm="100000">
                                          <p:val>
                                            <p:strVal val="#ppt_w"/>
                                          </p:val>
                                        </p:tav>
                                      </p:tavLst>
                                    </p:anim>
                                    <p:anim calcmode="lin" valueType="num">
                                      <p:cBhvr>
                                        <p:cTn id="59" dur="500" fill="hold"/>
                                        <p:tgtEl>
                                          <p:spTgt spid="706"/>
                                        </p:tgtEl>
                                        <p:attrNameLst>
                                          <p:attrName>ppt_h</p:attrName>
                                        </p:attrNameLst>
                                      </p:cBhvr>
                                      <p:tavLst>
                                        <p:tav tm="0">
                                          <p:val>
                                            <p:strVal val="#ppt_h"/>
                                          </p:val>
                                        </p:tav>
                                        <p:tav tm="100000">
                                          <p:val>
                                            <p:strVal val="#ppt_h"/>
                                          </p:val>
                                        </p:tav>
                                      </p:tavLst>
                                    </p:anim>
                                    <p:animEffect transition="in" filter="fade">
                                      <p:cBhvr>
                                        <p:cTn id="60" dur="500"/>
                                        <p:tgtEl>
                                          <p:spTgt spid="706"/>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713"/>
                                        </p:tgtEl>
                                        <p:attrNameLst>
                                          <p:attrName>style.visibility</p:attrName>
                                        </p:attrNameLst>
                                      </p:cBhvr>
                                      <p:to>
                                        <p:strVal val="visible"/>
                                      </p:to>
                                    </p:set>
                                    <p:anim calcmode="lin" valueType="num">
                                      <p:cBhvr>
                                        <p:cTn id="63" dur="500" fill="hold"/>
                                        <p:tgtEl>
                                          <p:spTgt spid="713"/>
                                        </p:tgtEl>
                                        <p:attrNameLst>
                                          <p:attrName>ppt_w</p:attrName>
                                        </p:attrNameLst>
                                      </p:cBhvr>
                                      <p:tavLst>
                                        <p:tav tm="0">
                                          <p:val>
                                            <p:strVal val="#ppt_w+.3"/>
                                          </p:val>
                                        </p:tav>
                                        <p:tav tm="100000">
                                          <p:val>
                                            <p:strVal val="#ppt_w"/>
                                          </p:val>
                                        </p:tav>
                                      </p:tavLst>
                                    </p:anim>
                                    <p:anim calcmode="lin" valueType="num">
                                      <p:cBhvr>
                                        <p:cTn id="64" dur="500" fill="hold"/>
                                        <p:tgtEl>
                                          <p:spTgt spid="713"/>
                                        </p:tgtEl>
                                        <p:attrNameLst>
                                          <p:attrName>ppt_h</p:attrName>
                                        </p:attrNameLst>
                                      </p:cBhvr>
                                      <p:tavLst>
                                        <p:tav tm="0">
                                          <p:val>
                                            <p:strVal val="#ppt_h"/>
                                          </p:val>
                                        </p:tav>
                                        <p:tav tm="100000">
                                          <p:val>
                                            <p:strVal val="#ppt_h"/>
                                          </p:val>
                                        </p:tav>
                                      </p:tavLst>
                                    </p:anim>
                                    <p:animEffect transition="in" filter="fade">
                                      <p:cBhvr>
                                        <p:cTn id="65" dur="500"/>
                                        <p:tgtEl>
                                          <p:spTgt spid="713"/>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strVal val="#ppt_w+.3"/>
                                          </p:val>
                                        </p:tav>
                                        <p:tav tm="100000">
                                          <p:val>
                                            <p:strVal val="#ppt_w"/>
                                          </p:val>
                                        </p:tav>
                                      </p:tavLst>
                                    </p:anim>
                                    <p:anim calcmode="lin" valueType="num">
                                      <p:cBhvr>
                                        <p:cTn id="69" dur="500" fill="hold"/>
                                        <p:tgtEl>
                                          <p:spTgt spid="30"/>
                                        </p:tgtEl>
                                        <p:attrNameLst>
                                          <p:attrName>ppt_h</p:attrName>
                                        </p:attrNameLst>
                                      </p:cBhvr>
                                      <p:tavLst>
                                        <p:tav tm="0">
                                          <p:val>
                                            <p:strVal val="#ppt_h"/>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0" presetClass="entr" presetSubtype="0" decel="10000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strVal val="#ppt_w+.3"/>
                                          </p:val>
                                        </p:tav>
                                        <p:tav tm="100000">
                                          <p:val>
                                            <p:strVal val="#ppt_w"/>
                                          </p:val>
                                        </p:tav>
                                      </p:tavLst>
                                    </p:anim>
                                    <p:anim calcmode="lin" valueType="num">
                                      <p:cBhvr>
                                        <p:cTn id="76" dur="500" fill="hold"/>
                                        <p:tgtEl>
                                          <p:spTgt spid="32"/>
                                        </p:tgtEl>
                                        <p:attrNameLst>
                                          <p:attrName>ppt_h</p:attrName>
                                        </p:attrNameLst>
                                      </p:cBhvr>
                                      <p:tavLst>
                                        <p:tav tm="0">
                                          <p:val>
                                            <p:strVal val="#ppt_h"/>
                                          </p:val>
                                        </p:tav>
                                        <p:tav tm="100000">
                                          <p:val>
                                            <p:strVal val="#ppt_h"/>
                                          </p:val>
                                        </p:tav>
                                      </p:tavLst>
                                    </p:anim>
                                    <p:animEffect transition="in" filter="fade">
                                      <p:cBhvr>
                                        <p:cTn id="77" dur="500"/>
                                        <p:tgtEl>
                                          <p:spTgt spid="32"/>
                                        </p:tgtEl>
                                      </p:cBhvr>
                                    </p:animEffect>
                                  </p:childTnLst>
                                </p:cTn>
                              </p:par>
                              <p:par>
                                <p:cTn id="78" presetID="50" presetClass="entr" presetSubtype="0" decel="10000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strVal val="#ppt_w+.3"/>
                                          </p:val>
                                        </p:tav>
                                        <p:tav tm="100000">
                                          <p:val>
                                            <p:strVal val="#ppt_w"/>
                                          </p:val>
                                        </p:tav>
                                      </p:tavLst>
                                    </p:anim>
                                    <p:anim calcmode="lin" valueType="num">
                                      <p:cBhvr>
                                        <p:cTn id="81" dur="500" fill="hold"/>
                                        <p:tgtEl>
                                          <p:spTgt spid="31"/>
                                        </p:tgtEl>
                                        <p:attrNameLst>
                                          <p:attrName>ppt_h</p:attrName>
                                        </p:attrNameLst>
                                      </p:cBhvr>
                                      <p:tavLst>
                                        <p:tav tm="0">
                                          <p:val>
                                            <p:strVal val="#ppt_h"/>
                                          </p:val>
                                        </p:tav>
                                        <p:tav tm="100000">
                                          <p:val>
                                            <p:strVal val="#ppt_h"/>
                                          </p:val>
                                        </p:tav>
                                      </p:tavLst>
                                    </p:anim>
                                    <p:animEffect transition="in" filter="fade">
                                      <p:cBhvr>
                                        <p:cTn id="82" dur="500"/>
                                        <p:tgtEl>
                                          <p:spTgt spid="31"/>
                                        </p:tgtEl>
                                      </p:cBhvr>
                                    </p:animEffect>
                                  </p:childTnLst>
                                </p:cTn>
                              </p:par>
                              <p:par>
                                <p:cTn id="83" presetID="50" presetClass="entr" presetSubtype="0" decel="10000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strVal val="#ppt_w+.3"/>
                                          </p:val>
                                        </p:tav>
                                        <p:tav tm="100000">
                                          <p:val>
                                            <p:strVal val="#ppt_w"/>
                                          </p:val>
                                        </p:tav>
                                      </p:tavLst>
                                    </p:anim>
                                    <p:anim calcmode="lin" valueType="num">
                                      <p:cBhvr>
                                        <p:cTn id="86" dur="500" fill="hold"/>
                                        <p:tgtEl>
                                          <p:spTgt spid="33"/>
                                        </p:tgtEl>
                                        <p:attrNameLst>
                                          <p:attrName>ppt_h</p:attrName>
                                        </p:attrNameLst>
                                      </p:cBhvr>
                                      <p:tavLst>
                                        <p:tav tm="0">
                                          <p:val>
                                            <p:strVal val="#ppt_h"/>
                                          </p:val>
                                        </p:tav>
                                        <p:tav tm="100000">
                                          <p:val>
                                            <p:strVal val="#ppt_h"/>
                                          </p:val>
                                        </p:tav>
                                      </p:tavLst>
                                    </p:anim>
                                    <p:animEffect transition="in" filter="fade">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animBg="1"/>
      <p:bldP spid="707" grpId="0" animBg="1"/>
      <p:bldP spid="708" grpId="0" animBg="1"/>
      <p:bldP spid="709" grpId="0" animBg="1"/>
      <p:bldP spid="710" grpId="0"/>
      <p:bldP spid="711" grpId="0"/>
      <p:bldP spid="712" grpId="0"/>
      <p:bldP spid="713" grpId="0"/>
      <p:bldP spid="10" grpId="0"/>
      <p:bldP spid="28" grpId="0"/>
      <p:bldP spid="29" grpId="0"/>
      <p:bldP spid="30" grpId="0"/>
      <p:bldP spid="31" grpId="0" animBg="1"/>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67" name="Google Shape;1167;p48"/>
          <p:cNvGrpSpPr/>
          <p:nvPr/>
        </p:nvGrpSpPr>
        <p:grpSpPr>
          <a:xfrm rot="4781340">
            <a:off x="-88757" y="-160406"/>
            <a:ext cx="2102055" cy="1728478"/>
            <a:chOff x="19" y="3415185"/>
            <a:chExt cx="2101950" cy="1728392"/>
          </a:xfrm>
        </p:grpSpPr>
        <p:sp>
          <p:nvSpPr>
            <p:cNvPr id="1168" name="Google Shape;1168;p48"/>
            <p:cNvSpPr/>
            <p:nvPr/>
          </p:nvSpPr>
          <p:spPr>
            <a:xfrm>
              <a:off x="19" y="3415185"/>
              <a:ext cx="2101137" cy="1714628"/>
            </a:xfrm>
            <a:custGeom>
              <a:avLst/>
              <a:gdLst/>
              <a:ahLst/>
              <a:cxnLst/>
              <a:rect l="l" t="t" r="r" b="b"/>
              <a:pathLst>
                <a:path w="61985" h="50579" extrusionOk="0">
                  <a:moveTo>
                    <a:pt x="59115" y="1"/>
                  </a:moveTo>
                  <a:lnTo>
                    <a:pt x="27837" y="9883"/>
                  </a:lnTo>
                  <a:cubicBezTo>
                    <a:pt x="27301" y="10026"/>
                    <a:pt x="26647" y="10240"/>
                    <a:pt x="25896" y="10490"/>
                  </a:cubicBezTo>
                  <a:lnTo>
                    <a:pt x="24622" y="10955"/>
                  </a:lnTo>
                  <a:cubicBezTo>
                    <a:pt x="20193" y="12645"/>
                    <a:pt x="13788" y="15955"/>
                    <a:pt x="10525" y="21753"/>
                  </a:cubicBezTo>
                  <a:cubicBezTo>
                    <a:pt x="8073" y="26111"/>
                    <a:pt x="7739" y="30993"/>
                    <a:pt x="9549" y="36291"/>
                  </a:cubicBezTo>
                  <a:cubicBezTo>
                    <a:pt x="10418" y="38815"/>
                    <a:pt x="9728" y="39756"/>
                    <a:pt x="9513" y="40065"/>
                  </a:cubicBezTo>
                  <a:cubicBezTo>
                    <a:pt x="7910" y="42278"/>
                    <a:pt x="2646" y="42971"/>
                    <a:pt x="229" y="42971"/>
                  </a:cubicBezTo>
                  <a:cubicBezTo>
                    <a:pt x="187" y="42971"/>
                    <a:pt x="147" y="42971"/>
                    <a:pt x="108" y="42970"/>
                  </a:cubicBezTo>
                  <a:lnTo>
                    <a:pt x="0" y="50578"/>
                  </a:lnTo>
                  <a:lnTo>
                    <a:pt x="227" y="50578"/>
                  </a:lnTo>
                  <a:cubicBezTo>
                    <a:pt x="2096" y="50578"/>
                    <a:pt x="11490" y="50281"/>
                    <a:pt x="15657" y="44542"/>
                  </a:cubicBezTo>
                  <a:cubicBezTo>
                    <a:pt x="17133" y="42518"/>
                    <a:pt x="18526" y="39006"/>
                    <a:pt x="16752" y="33826"/>
                  </a:cubicBezTo>
                  <a:cubicBezTo>
                    <a:pt x="15657" y="30636"/>
                    <a:pt x="15788" y="27909"/>
                    <a:pt x="17133" y="25504"/>
                  </a:cubicBezTo>
                  <a:cubicBezTo>
                    <a:pt x="19205" y="21825"/>
                    <a:pt x="23908" y="19348"/>
                    <a:pt x="27468" y="18003"/>
                  </a:cubicBezTo>
                  <a:lnTo>
                    <a:pt x="28409" y="17705"/>
                  </a:lnTo>
                  <a:lnTo>
                    <a:pt x="29647" y="17312"/>
                  </a:lnTo>
                  <a:lnTo>
                    <a:pt x="30564" y="17015"/>
                  </a:lnTo>
                  <a:cubicBezTo>
                    <a:pt x="30707" y="16979"/>
                    <a:pt x="30838" y="16943"/>
                    <a:pt x="30957" y="16920"/>
                  </a:cubicBezTo>
                  <a:lnTo>
                    <a:pt x="30957" y="16896"/>
                  </a:lnTo>
                  <a:lnTo>
                    <a:pt x="31695" y="16658"/>
                  </a:lnTo>
                  <a:lnTo>
                    <a:pt x="32909" y="16265"/>
                  </a:lnTo>
                  <a:lnTo>
                    <a:pt x="34957" y="15622"/>
                  </a:lnTo>
                  <a:lnTo>
                    <a:pt x="36183" y="15229"/>
                  </a:lnTo>
                  <a:lnTo>
                    <a:pt x="38231" y="14574"/>
                  </a:lnTo>
                  <a:lnTo>
                    <a:pt x="39446" y="14193"/>
                  </a:lnTo>
                  <a:lnTo>
                    <a:pt x="41506" y="13538"/>
                  </a:lnTo>
                  <a:lnTo>
                    <a:pt x="42720" y="13145"/>
                  </a:lnTo>
                  <a:lnTo>
                    <a:pt x="44780" y="12490"/>
                  </a:lnTo>
                  <a:lnTo>
                    <a:pt x="45982" y="12109"/>
                  </a:lnTo>
                  <a:lnTo>
                    <a:pt x="48054" y="11443"/>
                  </a:lnTo>
                  <a:lnTo>
                    <a:pt x="49245" y="11062"/>
                  </a:lnTo>
                  <a:lnTo>
                    <a:pt x="51316" y="10407"/>
                  </a:lnTo>
                  <a:lnTo>
                    <a:pt x="52507" y="10026"/>
                  </a:lnTo>
                  <a:lnTo>
                    <a:pt x="54591" y="9359"/>
                  </a:lnTo>
                  <a:lnTo>
                    <a:pt x="55781" y="8990"/>
                  </a:lnTo>
                  <a:lnTo>
                    <a:pt x="57865" y="8323"/>
                  </a:lnTo>
                  <a:lnTo>
                    <a:pt x="59055" y="7942"/>
                  </a:lnTo>
                  <a:lnTo>
                    <a:pt x="61984" y="7025"/>
                  </a:lnTo>
                  <a:lnTo>
                    <a:pt x="5911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69" name="Google Shape;1169;p48"/>
            <p:cNvSpPr/>
            <p:nvPr/>
          </p:nvSpPr>
          <p:spPr>
            <a:xfrm>
              <a:off x="1955024" y="3415185"/>
              <a:ext cx="146946" cy="238181"/>
            </a:xfrm>
            <a:custGeom>
              <a:avLst/>
              <a:gdLst/>
              <a:ahLst/>
              <a:cxnLst/>
              <a:rect l="l" t="t" r="r" b="b"/>
              <a:pathLst>
                <a:path w="4335" h="7026" extrusionOk="0">
                  <a:moveTo>
                    <a:pt x="1453" y="1"/>
                  </a:moveTo>
                  <a:cubicBezTo>
                    <a:pt x="1453" y="1"/>
                    <a:pt x="0" y="2144"/>
                    <a:pt x="786" y="4097"/>
                  </a:cubicBezTo>
                  <a:cubicBezTo>
                    <a:pt x="1584" y="6037"/>
                    <a:pt x="4334" y="7025"/>
                    <a:pt x="4334" y="7025"/>
                  </a:cubicBezTo>
                  <a:lnTo>
                    <a:pt x="1453"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1170" name="Google Shape;1170;p48"/>
            <p:cNvGrpSpPr/>
            <p:nvPr/>
          </p:nvGrpSpPr>
          <p:grpSpPr>
            <a:xfrm>
              <a:off x="145711" y="3604890"/>
              <a:ext cx="1856973" cy="1538687"/>
              <a:chOff x="145711" y="3604890"/>
              <a:chExt cx="1856973" cy="1538687"/>
            </a:xfrm>
          </p:grpSpPr>
          <p:sp>
            <p:nvSpPr>
              <p:cNvPr id="1171" name="Google Shape;1171;p48"/>
              <p:cNvSpPr/>
              <p:nvPr/>
            </p:nvSpPr>
            <p:spPr>
              <a:xfrm>
                <a:off x="167100" y="5078929"/>
                <a:ext cx="8576" cy="64647"/>
              </a:xfrm>
              <a:custGeom>
                <a:avLst/>
                <a:gdLst/>
                <a:ahLst/>
                <a:cxnLst/>
                <a:rect l="l" t="t" r="r" b="b"/>
                <a:pathLst>
                  <a:path w="253" h="1907" extrusionOk="0">
                    <a:moveTo>
                      <a:pt x="1" y="0"/>
                    </a:moveTo>
                    <a:lnTo>
                      <a:pt x="29" y="215"/>
                    </a:lnTo>
                    <a:lnTo>
                      <a:pt x="29" y="215"/>
                    </a:lnTo>
                    <a:cubicBezTo>
                      <a:pt x="20" y="143"/>
                      <a:pt x="10" y="72"/>
                      <a:pt x="1" y="0"/>
                    </a:cubicBezTo>
                    <a:close/>
                    <a:moveTo>
                      <a:pt x="29" y="215"/>
                    </a:moveTo>
                    <a:cubicBezTo>
                      <a:pt x="101" y="753"/>
                      <a:pt x="165" y="1299"/>
                      <a:pt x="239" y="1846"/>
                    </a:cubicBezTo>
                    <a:cubicBezTo>
                      <a:pt x="246" y="1889"/>
                      <a:pt x="249" y="1907"/>
                      <a:pt x="250" y="1907"/>
                    </a:cubicBezTo>
                    <a:cubicBezTo>
                      <a:pt x="253" y="1907"/>
                      <a:pt x="215" y="1634"/>
                      <a:pt x="215" y="1596"/>
                    </a:cubicBezTo>
                    <a:lnTo>
                      <a:pt x="143" y="1060"/>
                    </a:lnTo>
                    <a:lnTo>
                      <a:pt x="29" y="215"/>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2" name="Google Shape;1172;p48"/>
              <p:cNvSpPr/>
              <p:nvPr/>
            </p:nvSpPr>
            <p:spPr>
              <a:xfrm>
                <a:off x="939183" y="3918092"/>
                <a:ext cx="66609" cy="97327"/>
              </a:xfrm>
              <a:custGeom>
                <a:avLst/>
                <a:gdLst/>
                <a:ahLst/>
                <a:cxnLst/>
                <a:rect l="l" t="t" r="r" b="b"/>
                <a:pathLst>
                  <a:path w="1965" h="2871" extrusionOk="0">
                    <a:moveTo>
                      <a:pt x="917" y="1"/>
                    </a:moveTo>
                    <a:lnTo>
                      <a:pt x="0" y="406"/>
                    </a:lnTo>
                    <a:lnTo>
                      <a:pt x="726" y="2870"/>
                    </a:lnTo>
                    <a:lnTo>
                      <a:pt x="1965" y="2477"/>
                    </a:lnTo>
                    <a:lnTo>
                      <a:pt x="91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3" name="Google Shape;1173;p48"/>
              <p:cNvSpPr/>
              <p:nvPr/>
            </p:nvSpPr>
            <p:spPr>
              <a:xfrm>
                <a:off x="1050571" y="3884192"/>
                <a:ext cx="65829" cy="95700"/>
              </a:xfrm>
              <a:custGeom>
                <a:avLst/>
                <a:gdLst/>
                <a:ahLst/>
                <a:cxnLst/>
                <a:rect l="l" t="t" r="r" b="b"/>
                <a:pathLst>
                  <a:path w="1942" h="2823" extrusionOk="0">
                    <a:moveTo>
                      <a:pt x="917" y="1"/>
                    </a:moveTo>
                    <a:lnTo>
                      <a:pt x="0" y="406"/>
                    </a:lnTo>
                    <a:lnTo>
                      <a:pt x="715" y="2823"/>
                    </a:lnTo>
                    <a:lnTo>
                      <a:pt x="1358" y="2620"/>
                    </a:lnTo>
                    <a:lnTo>
                      <a:pt x="1941" y="2442"/>
                    </a:lnTo>
                    <a:lnTo>
                      <a:pt x="91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4" name="Google Shape;1174;p48"/>
              <p:cNvSpPr/>
              <p:nvPr/>
            </p:nvSpPr>
            <p:spPr>
              <a:xfrm>
                <a:off x="1161958" y="3850292"/>
                <a:ext cx="65422" cy="94479"/>
              </a:xfrm>
              <a:custGeom>
                <a:avLst/>
                <a:gdLst/>
                <a:ahLst/>
                <a:cxnLst/>
                <a:rect l="l" t="t" r="r" b="b"/>
                <a:pathLst>
                  <a:path w="1930" h="2787" extrusionOk="0">
                    <a:moveTo>
                      <a:pt x="917" y="1"/>
                    </a:moveTo>
                    <a:lnTo>
                      <a:pt x="0" y="406"/>
                    </a:lnTo>
                    <a:lnTo>
                      <a:pt x="703" y="2787"/>
                    </a:lnTo>
                    <a:lnTo>
                      <a:pt x="1929" y="2394"/>
                    </a:lnTo>
                    <a:lnTo>
                      <a:pt x="91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5" name="Google Shape;1175;p48"/>
              <p:cNvSpPr/>
              <p:nvPr/>
            </p:nvSpPr>
            <p:spPr>
              <a:xfrm>
                <a:off x="1253176" y="3743744"/>
                <a:ext cx="84778" cy="165534"/>
              </a:xfrm>
              <a:custGeom>
                <a:avLst/>
                <a:gdLst/>
                <a:ahLst/>
                <a:cxnLst/>
                <a:rect l="l" t="t" r="r" b="b"/>
                <a:pathLst>
                  <a:path w="2501" h="4883" extrusionOk="0">
                    <a:moveTo>
                      <a:pt x="905" y="0"/>
                    </a:moveTo>
                    <a:lnTo>
                      <a:pt x="0" y="405"/>
                    </a:lnTo>
                    <a:lnTo>
                      <a:pt x="1286" y="4882"/>
                    </a:lnTo>
                    <a:lnTo>
                      <a:pt x="2501" y="4501"/>
                    </a:lnTo>
                    <a:lnTo>
                      <a:pt x="905"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6" name="Google Shape;1176;p48"/>
              <p:cNvSpPr/>
              <p:nvPr/>
            </p:nvSpPr>
            <p:spPr>
              <a:xfrm>
                <a:off x="565464" y="4132848"/>
                <a:ext cx="88405" cy="88004"/>
              </a:xfrm>
              <a:custGeom>
                <a:avLst/>
                <a:gdLst/>
                <a:ahLst/>
                <a:cxnLst/>
                <a:rect l="l" t="t" r="r" b="b"/>
                <a:pathLst>
                  <a:path w="2608" h="2596" extrusionOk="0">
                    <a:moveTo>
                      <a:pt x="631" y="0"/>
                    </a:moveTo>
                    <a:lnTo>
                      <a:pt x="0" y="762"/>
                    </a:lnTo>
                    <a:lnTo>
                      <a:pt x="1715" y="2596"/>
                    </a:lnTo>
                    <a:cubicBezTo>
                      <a:pt x="2000" y="2286"/>
                      <a:pt x="2286" y="1976"/>
                      <a:pt x="2607" y="1679"/>
                    </a:cubicBezTo>
                    <a:lnTo>
                      <a:pt x="63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7" name="Google Shape;1177;p48"/>
              <p:cNvSpPr/>
              <p:nvPr/>
            </p:nvSpPr>
            <p:spPr>
              <a:xfrm>
                <a:off x="638886" y="4069455"/>
                <a:ext cx="83184" cy="90445"/>
              </a:xfrm>
              <a:custGeom>
                <a:avLst/>
                <a:gdLst/>
                <a:ahLst/>
                <a:cxnLst/>
                <a:rect l="l" t="t" r="r" b="b"/>
                <a:pathLst>
                  <a:path w="2454" h="2668" extrusionOk="0">
                    <a:moveTo>
                      <a:pt x="715" y="1"/>
                    </a:moveTo>
                    <a:lnTo>
                      <a:pt x="1" y="691"/>
                    </a:lnTo>
                    <a:lnTo>
                      <a:pt x="1430" y="2668"/>
                    </a:lnTo>
                    <a:cubicBezTo>
                      <a:pt x="1763" y="2406"/>
                      <a:pt x="2108" y="2144"/>
                      <a:pt x="2454" y="1906"/>
                    </a:cubicBezTo>
                    <a:lnTo>
                      <a:pt x="715"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8" name="Google Shape;1178;p48"/>
              <p:cNvSpPr/>
              <p:nvPr/>
            </p:nvSpPr>
            <p:spPr>
              <a:xfrm>
                <a:off x="724850" y="4015385"/>
                <a:ext cx="73490" cy="92852"/>
              </a:xfrm>
              <a:custGeom>
                <a:avLst/>
                <a:gdLst/>
                <a:ahLst/>
                <a:cxnLst/>
                <a:rect l="l" t="t" r="r" b="b"/>
                <a:pathLst>
                  <a:path w="2168" h="2739" extrusionOk="0">
                    <a:moveTo>
                      <a:pt x="823" y="0"/>
                    </a:moveTo>
                    <a:lnTo>
                      <a:pt x="1" y="536"/>
                    </a:lnTo>
                    <a:lnTo>
                      <a:pt x="1073" y="2739"/>
                    </a:lnTo>
                    <a:cubicBezTo>
                      <a:pt x="1430" y="2513"/>
                      <a:pt x="1799" y="2310"/>
                      <a:pt x="2168" y="2108"/>
                    </a:cubicBezTo>
                    <a:lnTo>
                      <a:pt x="82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9" name="Google Shape;1179;p48"/>
              <p:cNvSpPr/>
              <p:nvPr/>
            </p:nvSpPr>
            <p:spPr>
              <a:xfrm>
                <a:off x="803153" y="3894701"/>
                <a:ext cx="88439" cy="164720"/>
              </a:xfrm>
              <a:custGeom>
                <a:avLst/>
                <a:gdLst/>
                <a:ahLst/>
                <a:cxnLst/>
                <a:rect l="l" t="t" r="r" b="b"/>
                <a:pathLst>
                  <a:path w="2609" h="4859" extrusionOk="0">
                    <a:moveTo>
                      <a:pt x="894" y="0"/>
                    </a:moveTo>
                    <a:lnTo>
                      <a:pt x="1" y="429"/>
                    </a:lnTo>
                    <a:lnTo>
                      <a:pt x="1441" y="4858"/>
                    </a:lnTo>
                    <a:cubicBezTo>
                      <a:pt x="1834" y="4680"/>
                      <a:pt x="2227" y="4501"/>
                      <a:pt x="2608" y="4346"/>
                    </a:cubicBezTo>
                    <a:lnTo>
                      <a:pt x="894"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0" name="Google Shape;1180;p48"/>
              <p:cNvSpPr/>
              <p:nvPr/>
            </p:nvSpPr>
            <p:spPr>
              <a:xfrm>
                <a:off x="471398" y="4513037"/>
                <a:ext cx="95286" cy="65427"/>
              </a:xfrm>
              <a:custGeom>
                <a:avLst/>
                <a:gdLst/>
                <a:ahLst/>
                <a:cxnLst/>
                <a:rect l="l" t="t" r="r" b="b"/>
                <a:pathLst>
                  <a:path w="2811" h="1930" extrusionOk="0">
                    <a:moveTo>
                      <a:pt x="2454" y="1"/>
                    </a:moveTo>
                    <a:lnTo>
                      <a:pt x="1" y="1013"/>
                    </a:lnTo>
                    <a:lnTo>
                      <a:pt x="394" y="1930"/>
                    </a:lnTo>
                    <a:lnTo>
                      <a:pt x="2811" y="1239"/>
                    </a:lnTo>
                    <a:cubicBezTo>
                      <a:pt x="2668" y="822"/>
                      <a:pt x="2549" y="406"/>
                      <a:pt x="245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1" name="Google Shape;1181;p48"/>
              <p:cNvSpPr/>
              <p:nvPr/>
            </p:nvSpPr>
            <p:spPr>
              <a:xfrm>
                <a:off x="457703" y="4433948"/>
                <a:ext cx="90032" cy="48036"/>
              </a:xfrm>
              <a:custGeom>
                <a:avLst/>
                <a:gdLst/>
                <a:ahLst/>
                <a:cxnLst/>
                <a:rect l="l" t="t" r="r" b="b"/>
                <a:pathLst>
                  <a:path w="2656" h="1417" extrusionOk="0">
                    <a:moveTo>
                      <a:pt x="2548" y="0"/>
                    </a:moveTo>
                    <a:lnTo>
                      <a:pt x="0" y="453"/>
                    </a:lnTo>
                    <a:lnTo>
                      <a:pt x="179" y="1417"/>
                    </a:lnTo>
                    <a:lnTo>
                      <a:pt x="2655" y="1274"/>
                    </a:lnTo>
                    <a:cubicBezTo>
                      <a:pt x="2596" y="845"/>
                      <a:pt x="2560" y="429"/>
                      <a:pt x="254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2" name="Google Shape;1182;p48"/>
              <p:cNvSpPr/>
              <p:nvPr/>
            </p:nvSpPr>
            <p:spPr>
              <a:xfrm>
                <a:off x="462924" y="4346757"/>
                <a:ext cx="89625" cy="50070"/>
              </a:xfrm>
              <a:custGeom>
                <a:avLst/>
                <a:gdLst/>
                <a:ahLst/>
                <a:cxnLst/>
                <a:rect l="l" t="t" r="r" b="b"/>
                <a:pathLst>
                  <a:path w="2644" h="1477" extrusionOk="0">
                    <a:moveTo>
                      <a:pt x="60" y="0"/>
                    </a:moveTo>
                    <a:lnTo>
                      <a:pt x="1" y="1000"/>
                    </a:lnTo>
                    <a:lnTo>
                      <a:pt x="2430" y="1477"/>
                    </a:lnTo>
                    <a:cubicBezTo>
                      <a:pt x="2465" y="1060"/>
                      <a:pt x="2537" y="631"/>
                      <a:pt x="2644" y="215"/>
                    </a:cubicBezTo>
                    <a:lnTo>
                      <a:pt x="60"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3" name="Google Shape;1183;p48"/>
              <p:cNvSpPr/>
              <p:nvPr/>
            </p:nvSpPr>
            <p:spPr>
              <a:xfrm>
                <a:off x="436687" y="4195801"/>
                <a:ext cx="153420" cy="108616"/>
              </a:xfrm>
              <a:custGeom>
                <a:avLst/>
                <a:gdLst/>
                <a:ahLst/>
                <a:cxnLst/>
                <a:rect l="l" t="t" r="r" b="b"/>
                <a:pathLst>
                  <a:path w="4526" h="3204" extrusionOk="0">
                    <a:moveTo>
                      <a:pt x="382" y="0"/>
                    </a:moveTo>
                    <a:lnTo>
                      <a:pt x="1" y="905"/>
                    </a:lnTo>
                    <a:lnTo>
                      <a:pt x="3918" y="3203"/>
                    </a:lnTo>
                    <a:cubicBezTo>
                      <a:pt x="4037" y="2953"/>
                      <a:pt x="4144" y="2715"/>
                      <a:pt x="4275" y="2489"/>
                    </a:cubicBezTo>
                    <a:cubicBezTo>
                      <a:pt x="4359" y="2346"/>
                      <a:pt x="4442" y="2215"/>
                      <a:pt x="4525" y="2084"/>
                    </a:cubicBezTo>
                    <a:lnTo>
                      <a:pt x="382"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4" name="Google Shape;1184;p48"/>
              <p:cNvSpPr/>
              <p:nvPr/>
            </p:nvSpPr>
            <p:spPr>
              <a:xfrm>
                <a:off x="452449" y="4864207"/>
                <a:ext cx="84371" cy="87598"/>
              </a:xfrm>
              <a:custGeom>
                <a:avLst/>
                <a:gdLst/>
                <a:ahLst/>
                <a:cxnLst/>
                <a:rect l="l" t="t" r="r" b="b"/>
                <a:pathLst>
                  <a:path w="2489" h="2584" extrusionOk="0">
                    <a:moveTo>
                      <a:pt x="643" y="0"/>
                    </a:moveTo>
                    <a:lnTo>
                      <a:pt x="0" y="762"/>
                    </a:lnTo>
                    <a:lnTo>
                      <a:pt x="1703" y="2584"/>
                    </a:lnTo>
                    <a:cubicBezTo>
                      <a:pt x="1929" y="2334"/>
                      <a:pt x="2143" y="2072"/>
                      <a:pt x="2334" y="1798"/>
                    </a:cubicBezTo>
                    <a:cubicBezTo>
                      <a:pt x="2393" y="1727"/>
                      <a:pt x="2441" y="1655"/>
                      <a:pt x="2489" y="1584"/>
                    </a:cubicBezTo>
                    <a:lnTo>
                      <a:pt x="64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5" name="Google Shape;1185;p48"/>
              <p:cNvSpPr/>
              <p:nvPr/>
            </p:nvSpPr>
            <p:spPr>
              <a:xfrm>
                <a:off x="495635" y="4792746"/>
                <a:ext cx="88405" cy="65020"/>
              </a:xfrm>
              <a:custGeom>
                <a:avLst/>
                <a:gdLst/>
                <a:ahLst/>
                <a:cxnLst/>
                <a:rect l="l" t="t" r="r" b="b"/>
                <a:pathLst>
                  <a:path w="2608" h="1918" extrusionOk="0">
                    <a:moveTo>
                      <a:pt x="286" y="1"/>
                    </a:moveTo>
                    <a:lnTo>
                      <a:pt x="0" y="953"/>
                    </a:lnTo>
                    <a:lnTo>
                      <a:pt x="2191" y="1918"/>
                    </a:lnTo>
                    <a:cubicBezTo>
                      <a:pt x="2358" y="1525"/>
                      <a:pt x="2489" y="1132"/>
                      <a:pt x="2608" y="727"/>
                    </a:cubicBezTo>
                    <a:lnTo>
                      <a:pt x="286"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6" name="Google Shape;1186;p48"/>
              <p:cNvSpPr/>
              <p:nvPr/>
            </p:nvSpPr>
            <p:spPr>
              <a:xfrm>
                <a:off x="229675" y="5001434"/>
                <a:ext cx="63388" cy="96073"/>
              </a:xfrm>
              <a:custGeom>
                <a:avLst/>
                <a:gdLst/>
                <a:ahLst/>
                <a:cxnLst/>
                <a:rect l="l" t="t" r="r" b="b"/>
                <a:pathLst>
                  <a:path w="1870" h="2834" extrusionOk="0">
                    <a:moveTo>
                      <a:pt x="929" y="0"/>
                    </a:moveTo>
                    <a:lnTo>
                      <a:pt x="0" y="369"/>
                    </a:lnTo>
                    <a:lnTo>
                      <a:pt x="631" y="2834"/>
                    </a:lnTo>
                    <a:cubicBezTo>
                      <a:pt x="1036" y="2727"/>
                      <a:pt x="1453" y="2608"/>
                      <a:pt x="1869" y="2465"/>
                    </a:cubicBezTo>
                    <a:lnTo>
                      <a:pt x="92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7" name="Google Shape;1187;p48"/>
              <p:cNvSpPr/>
              <p:nvPr/>
            </p:nvSpPr>
            <p:spPr>
              <a:xfrm>
                <a:off x="145711" y="5023639"/>
                <a:ext cx="56134" cy="93666"/>
              </a:xfrm>
              <a:custGeom>
                <a:avLst/>
                <a:gdLst/>
                <a:ahLst/>
                <a:cxnLst/>
                <a:rect l="l" t="t" r="r" b="b"/>
                <a:pathLst>
                  <a:path w="1656" h="2763" extrusionOk="0">
                    <a:moveTo>
                      <a:pt x="953" y="0"/>
                    </a:moveTo>
                    <a:lnTo>
                      <a:pt x="1" y="286"/>
                    </a:lnTo>
                    <a:lnTo>
                      <a:pt x="393" y="2762"/>
                    </a:lnTo>
                    <a:cubicBezTo>
                      <a:pt x="810" y="2691"/>
                      <a:pt x="1227" y="2619"/>
                      <a:pt x="1655" y="2524"/>
                    </a:cubicBezTo>
                    <a:lnTo>
                      <a:pt x="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8" name="Google Shape;1188;p48"/>
              <p:cNvSpPr/>
              <p:nvPr/>
            </p:nvSpPr>
            <p:spPr>
              <a:xfrm>
                <a:off x="310385" y="4972755"/>
                <a:ext cx="71863" cy="93700"/>
              </a:xfrm>
              <a:custGeom>
                <a:avLst/>
                <a:gdLst/>
                <a:ahLst/>
                <a:cxnLst/>
                <a:rect l="l" t="t" r="r" b="b"/>
                <a:pathLst>
                  <a:path w="2120" h="2764" extrusionOk="0">
                    <a:moveTo>
                      <a:pt x="858" y="1"/>
                    </a:moveTo>
                    <a:lnTo>
                      <a:pt x="0" y="501"/>
                    </a:lnTo>
                    <a:lnTo>
                      <a:pt x="965" y="2763"/>
                    </a:lnTo>
                    <a:cubicBezTo>
                      <a:pt x="1346" y="2596"/>
                      <a:pt x="1739" y="2418"/>
                      <a:pt x="2120" y="2227"/>
                    </a:cubicBezTo>
                    <a:lnTo>
                      <a:pt x="858"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89" name="Google Shape;1189;p48"/>
              <p:cNvSpPr/>
              <p:nvPr/>
            </p:nvSpPr>
            <p:spPr>
              <a:xfrm>
                <a:off x="510143" y="4715250"/>
                <a:ext cx="86811" cy="43222"/>
              </a:xfrm>
              <a:custGeom>
                <a:avLst/>
                <a:gdLst/>
                <a:ahLst/>
                <a:cxnLst/>
                <a:rect l="l" t="t" r="r" b="b"/>
                <a:pathLst>
                  <a:path w="2561" h="1275" extrusionOk="0">
                    <a:moveTo>
                      <a:pt x="2561" y="1"/>
                    </a:moveTo>
                    <a:lnTo>
                      <a:pt x="1" y="132"/>
                    </a:lnTo>
                    <a:lnTo>
                      <a:pt x="72" y="1120"/>
                    </a:lnTo>
                    <a:lnTo>
                      <a:pt x="2501" y="1275"/>
                    </a:lnTo>
                    <a:cubicBezTo>
                      <a:pt x="2537" y="846"/>
                      <a:pt x="2561" y="417"/>
                      <a:pt x="256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0" name="Google Shape;1190;p48"/>
              <p:cNvSpPr/>
              <p:nvPr/>
            </p:nvSpPr>
            <p:spPr>
              <a:xfrm>
                <a:off x="429840" y="4613550"/>
                <a:ext cx="162267" cy="67020"/>
              </a:xfrm>
              <a:custGeom>
                <a:avLst/>
                <a:gdLst/>
                <a:ahLst/>
                <a:cxnLst/>
                <a:rect l="l" t="t" r="r" b="b"/>
                <a:pathLst>
                  <a:path w="4787" h="1977" extrusionOk="0">
                    <a:moveTo>
                      <a:pt x="4537" y="0"/>
                    </a:moveTo>
                    <a:lnTo>
                      <a:pt x="1" y="1024"/>
                    </a:lnTo>
                    <a:lnTo>
                      <a:pt x="298" y="1977"/>
                    </a:lnTo>
                    <a:lnTo>
                      <a:pt x="4787" y="1251"/>
                    </a:lnTo>
                    <a:cubicBezTo>
                      <a:pt x="4727" y="846"/>
                      <a:pt x="4644" y="429"/>
                      <a:pt x="453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1" name="Google Shape;1191;p48"/>
              <p:cNvSpPr/>
              <p:nvPr/>
            </p:nvSpPr>
            <p:spPr>
              <a:xfrm>
                <a:off x="359604" y="4874275"/>
                <a:ext cx="102540" cy="147770"/>
              </a:xfrm>
              <a:custGeom>
                <a:avLst/>
                <a:gdLst/>
                <a:ahLst/>
                <a:cxnLst/>
                <a:rect l="l" t="t" r="r" b="b"/>
                <a:pathLst>
                  <a:path w="3025" h="4359" extrusionOk="0">
                    <a:moveTo>
                      <a:pt x="810" y="1"/>
                    </a:moveTo>
                    <a:lnTo>
                      <a:pt x="1" y="584"/>
                    </a:lnTo>
                    <a:lnTo>
                      <a:pt x="2013" y="4358"/>
                    </a:lnTo>
                    <a:cubicBezTo>
                      <a:pt x="2358" y="4132"/>
                      <a:pt x="2704" y="3882"/>
                      <a:pt x="3025" y="3620"/>
                    </a:cubicBezTo>
                    <a:lnTo>
                      <a:pt x="810"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2" name="Google Shape;1192;p48"/>
              <p:cNvSpPr/>
              <p:nvPr/>
            </p:nvSpPr>
            <p:spPr>
              <a:xfrm>
                <a:off x="1384732" y="3782492"/>
                <a:ext cx="64202" cy="91666"/>
              </a:xfrm>
              <a:custGeom>
                <a:avLst/>
                <a:gdLst/>
                <a:ahLst/>
                <a:cxnLst/>
                <a:rect l="l" t="t" r="r" b="b"/>
                <a:pathLst>
                  <a:path w="1894" h="2704" extrusionOk="0">
                    <a:moveTo>
                      <a:pt x="917" y="0"/>
                    </a:moveTo>
                    <a:lnTo>
                      <a:pt x="1" y="405"/>
                    </a:lnTo>
                    <a:lnTo>
                      <a:pt x="679" y="2703"/>
                    </a:lnTo>
                    <a:lnTo>
                      <a:pt x="1894" y="2322"/>
                    </a:lnTo>
                    <a:lnTo>
                      <a:pt x="917"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3" name="Google Shape;1193;p48"/>
              <p:cNvSpPr/>
              <p:nvPr/>
            </p:nvSpPr>
            <p:spPr>
              <a:xfrm>
                <a:off x="1496119" y="3748592"/>
                <a:ext cx="63422" cy="90445"/>
              </a:xfrm>
              <a:custGeom>
                <a:avLst/>
                <a:gdLst/>
                <a:ahLst/>
                <a:cxnLst/>
                <a:rect l="l" t="t" r="r" b="b"/>
                <a:pathLst>
                  <a:path w="1871" h="2668" extrusionOk="0">
                    <a:moveTo>
                      <a:pt x="906" y="0"/>
                    </a:moveTo>
                    <a:lnTo>
                      <a:pt x="1" y="405"/>
                    </a:lnTo>
                    <a:lnTo>
                      <a:pt x="668" y="2667"/>
                    </a:lnTo>
                    <a:lnTo>
                      <a:pt x="1418" y="2417"/>
                    </a:lnTo>
                    <a:lnTo>
                      <a:pt x="1870" y="2274"/>
                    </a:lnTo>
                    <a:lnTo>
                      <a:pt x="90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4" name="Google Shape;1194;p48"/>
              <p:cNvSpPr/>
              <p:nvPr/>
            </p:nvSpPr>
            <p:spPr>
              <a:xfrm>
                <a:off x="1607507" y="3714692"/>
                <a:ext cx="62609" cy="88818"/>
              </a:xfrm>
              <a:custGeom>
                <a:avLst/>
                <a:gdLst/>
                <a:ahLst/>
                <a:cxnLst/>
                <a:rect l="l" t="t" r="r" b="b"/>
                <a:pathLst>
                  <a:path w="1847" h="2620" extrusionOk="0">
                    <a:moveTo>
                      <a:pt x="906" y="0"/>
                    </a:moveTo>
                    <a:lnTo>
                      <a:pt x="1" y="405"/>
                    </a:lnTo>
                    <a:lnTo>
                      <a:pt x="656" y="2620"/>
                    </a:lnTo>
                    <a:lnTo>
                      <a:pt x="1442" y="2370"/>
                    </a:lnTo>
                    <a:lnTo>
                      <a:pt x="1846" y="2239"/>
                    </a:lnTo>
                    <a:lnTo>
                      <a:pt x="90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5" name="Google Shape;1195;p48"/>
              <p:cNvSpPr/>
              <p:nvPr/>
            </p:nvSpPr>
            <p:spPr>
              <a:xfrm>
                <a:off x="1696725" y="3604890"/>
                <a:ext cx="84371" cy="163093"/>
              </a:xfrm>
              <a:custGeom>
                <a:avLst/>
                <a:gdLst/>
                <a:ahLst/>
                <a:cxnLst/>
                <a:rect l="l" t="t" r="r" b="b"/>
                <a:pathLst>
                  <a:path w="2489" h="4811" extrusionOk="0">
                    <a:moveTo>
                      <a:pt x="905" y="1"/>
                    </a:moveTo>
                    <a:lnTo>
                      <a:pt x="0" y="406"/>
                    </a:lnTo>
                    <a:lnTo>
                      <a:pt x="1298" y="4811"/>
                    </a:lnTo>
                    <a:lnTo>
                      <a:pt x="1798" y="4656"/>
                    </a:lnTo>
                    <a:lnTo>
                      <a:pt x="2489" y="4430"/>
                    </a:lnTo>
                    <a:lnTo>
                      <a:pt x="905"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6" name="Google Shape;1196;p48"/>
              <p:cNvSpPr/>
              <p:nvPr/>
            </p:nvSpPr>
            <p:spPr>
              <a:xfrm>
                <a:off x="1830315" y="3646858"/>
                <a:ext cx="61761" cy="86004"/>
              </a:xfrm>
              <a:custGeom>
                <a:avLst/>
                <a:gdLst/>
                <a:ahLst/>
                <a:cxnLst/>
                <a:rect l="l" t="t" r="r" b="b"/>
                <a:pathLst>
                  <a:path w="1822" h="2537" extrusionOk="0">
                    <a:moveTo>
                      <a:pt x="905" y="1"/>
                    </a:moveTo>
                    <a:lnTo>
                      <a:pt x="0" y="406"/>
                    </a:lnTo>
                    <a:lnTo>
                      <a:pt x="631" y="2537"/>
                    </a:lnTo>
                    <a:lnTo>
                      <a:pt x="1274" y="2335"/>
                    </a:lnTo>
                    <a:lnTo>
                      <a:pt x="1822" y="2156"/>
                    </a:lnTo>
                    <a:lnTo>
                      <a:pt x="905"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7" name="Google Shape;1197;p48"/>
              <p:cNvSpPr/>
              <p:nvPr/>
            </p:nvSpPr>
            <p:spPr>
              <a:xfrm>
                <a:off x="1941702" y="3612958"/>
                <a:ext cx="60982" cy="84411"/>
              </a:xfrm>
              <a:custGeom>
                <a:avLst/>
                <a:gdLst/>
                <a:ahLst/>
                <a:cxnLst/>
                <a:rect l="l" t="t" r="r" b="b"/>
                <a:pathLst>
                  <a:path w="1799" h="2490" extrusionOk="0">
                    <a:moveTo>
                      <a:pt x="905" y="1"/>
                    </a:moveTo>
                    <a:lnTo>
                      <a:pt x="0" y="406"/>
                    </a:lnTo>
                    <a:lnTo>
                      <a:pt x="608" y="2489"/>
                    </a:lnTo>
                    <a:lnTo>
                      <a:pt x="1441" y="2227"/>
                    </a:lnTo>
                    <a:lnTo>
                      <a:pt x="1798" y="2120"/>
                    </a:lnTo>
                    <a:lnTo>
                      <a:pt x="905"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grpSp>
        <p:nvGrpSpPr>
          <p:cNvPr id="1198" name="Google Shape;1198;p48"/>
          <p:cNvGrpSpPr/>
          <p:nvPr/>
        </p:nvGrpSpPr>
        <p:grpSpPr>
          <a:xfrm>
            <a:off x="7108696" y="3152378"/>
            <a:ext cx="1293596" cy="1253762"/>
            <a:chOff x="7108696" y="3152378"/>
            <a:chExt cx="1293596" cy="1253762"/>
          </a:xfrm>
        </p:grpSpPr>
        <p:sp>
          <p:nvSpPr>
            <p:cNvPr id="1199" name="Google Shape;1199;p48"/>
            <p:cNvSpPr/>
            <p:nvPr/>
          </p:nvSpPr>
          <p:spPr>
            <a:xfrm rot="-7278582">
              <a:off x="7187831" y="3348448"/>
              <a:ext cx="823371" cy="648165"/>
            </a:xfrm>
            <a:custGeom>
              <a:avLst/>
              <a:gdLst/>
              <a:ahLst/>
              <a:cxnLst/>
              <a:rect l="l" t="t" r="r" b="b"/>
              <a:pathLst>
                <a:path w="14622" h="11511" extrusionOk="0">
                  <a:moveTo>
                    <a:pt x="7446" y="3346"/>
                  </a:moveTo>
                  <a:cubicBezTo>
                    <a:pt x="7468" y="3346"/>
                    <a:pt x="7491" y="3346"/>
                    <a:pt x="7513" y="3347"/>
                  </a:cubicBezTo>
                  <a:cubicBezTo>
                    <a:pt x="7775" y="3347"/>
                    <a:pt x="8037" y="3395"/>
                    <a:pt x="8275" y="3466"/>
                  </a:cubicBezTo>
                  <a:cubicBezTo>
                    <a:pt x="8537" y="3549"/>
                    <a:pt x="8775" y="3645"/>
                    <a:pt x="9013" y="3764"/>
                  </a:cubicBezTo>
                  <a:cubicBezTo>
                    <a:pt x="9187" y="3859"/>
                    <a:pt x="9354" y="3961"/>
                    <a:pt x="9519" y="4069"/>
                  </a:cubicBezTo>
                  <a:lnTo>
                    <a:pt x="9519" y="4069"/>
                  </a:lnTo>
                  <a:cubicBezTo>
                    <a:pt x="9563" y="5116"/>
                    <a:pt x="9793" y="6142"/>
                    <a:pt x="9906" y="7169"/>
                  </a:cubicBezTo>
                  <a:cubicBezTo>
                    <a:pt x="9942" y="7431"/>
                    <a:pt x="9954" y="7705"/>
                    <a:pt x="9942" y="7967"/>
                  </a:cubicBezTo>
                  <a:cubicBezTo>
                    <a:pt x="9942" y="8229"/>
                    <a:pt x="9906" y="8491"/>
                    <a:pt x="9835" y="8741"/>
                  </a:cubicBezTo>
                  <a:cubicBezTo>
                    <a:pt x="9763" y="8979"/>
                    <a:pt x="9620" y="9205"/>
                    <a:pt x="9442" y="9372"/>
                  </a:cubicBezTo>
                  <a:lnTo>
                    <a:pt x="9370" y="9431"/>
                  </a:lnTo>
                  <a:lnTo>
                    <a:pt x="9287" y="9491"/>
                  </a:lnTo>
                  <a:cubicBezTo>
                    <a:pt x="9239" y="9526"/>
                    <a:pt x="9180" y="9562"/>
                    <a:pt x="9132" y="9586"/>
                  </a:cubicBezTo>
                  <a:cubicBezTo>
                    <a:pt x="9073" y="9610"/>
                    <a:pt x="9013" y="9657"/>
                    <a:pt x="8954" y="9669"/>
                  </a:cubicBezTo>
                  <a:cubicBezTo>
                    <a:pt x="8894" y="9681"/>
                    <a:pt x="8847" y="9705"/>
                    <a:pt x="8787" y="9717"/>
                  </a:cubicBezTo>
                  <a:cubicBezTo>
                    <a:pt x="8682" y="9736"/>
                    <a:pt x="8579" y="9745"/>
                    <a:pt x="8478" y="9745"/>
                  </a:cubicBezTo>
                  <a:cubicBezTo>
                    <a:pt x="8325" y="9745"/>
                    <a:pt x="8175" y="9724"/>
                    <a:pt x="8025" y="9681"/>
                  </a:cubicBezTo>
                  <a:cubicBezTo>
                    <a:pt x="7775" y="9622"/>
                    <a:pt x="7525" y="9514"/>
                    <a:pt x="7299" y="9383"/>
                  </a:cubicBezTo>
                  <a:cubicBezTo>
                    <a:pt x="6834" y="9133"/>
                    <a:pt x="6430" y="8776"/>
                    <a:pt x="6108" y="8360"/>
                  </a:cubicBezTo>
                  <a:cubicBezTo>
                    <a:pt x="5489" y="7502"/>
                    <a:pt x="5298" y="6371"/>
                    <a:pt x="5501" y="5335"/>
                  </a:cubicBezTo>
                  <a:cubicBezTo>
                    <a:pt x="5548" y="5073"/>
                    <a:pt x="5632" y="4823"/>
                    <a:pt x="5727" y="4585"/>
                  </a:cubicBezTo>
                  <a:cubicBezTo>
                    <a:pt x="5834" y="4347"/>
                    <a:pt x="5977" y="4133"/>
                    <a:pt x="6156" y="3942"/>
                  </a:cubicBezTo>
                  <a:cubicBezTo>
                    <a:pt x="6239" y="3847"/>
                    <a:pt x="6334" y="3752"/>
                    <a:pt x="6441" y="3680"/>
                  </a:cubicBezTo>
                  <a:cubicBezTo>
                    <a:pt x="6489" y="3645"/>
                    <a:pt x="6549" y="3609"/>
                    <a:pt x="6596" y="3585"/>
                  </a:cubicBezTo>
                  <a:lnTo>
                    <a:pt x="6680" y="3526"/>
                  </a:lnTo>
                  <a:lnTo>
                    <a:pt x="6763" y="3490"/>
                  </a:lnTo>
                  <a:cubicBezTo>
                    <a:pt x="6981" y="3403"/>
                    <a:pt x="7209" y="3346"/>
                    <a:pt x="7446" y="3346"/>
                  </a:cubicBezTo>
                  <a:close/>
                  <a:moveTo>
                    <a:pt x="12290" y="1"/>
                  </a:moveTo>
                  <a:cubicBezTo>
                    <a:pt x="12210" y="1"/>
                    <a:pt x="12130" y="5"/>
                    <a:pt x="12049" y="13"/>
                  </a:cubicBezTo>
                  <a:cubicBezTo>
                    <a:pt x="11478" y="85"/>
                    <a:pt x="10954" y="359"/>
                    <a:pt x="10561" y="787"/>
                  </a:cubicBezTo>
                  <a:cubicBezTo>
                    <a:pt x="10168" y="1192"/>
                    <a:pt x="9870" y="1680"/>
                    <a:pt x="9704" y="2228"/>
                  </a:cubicBezTo>
                  <a:cubicBezTo>
                    <a:pt x="9574" y="2713"/>
                    <a:pt x="9504" y="3217"/>
                    <a:pt x="9509" y="3732"/>
                  </a:cubicBezTo>
                  <a:lnTo>
                    <a:pt x="9509" y="3732"/>
                  </a:lnTo>
                  <a:cubicBezTo>
                    <a:pt x="9390" y="3659"/>
                    <a:pt x="9269" y="3591"/>
                    <a:pt x="9144" y="3526"/>
                  </a:cubicBezTo>
                  <a:cubicBezTo>
                    <a:pt x="8894" y="3395"/>
                    <a:pt x="8632" y="3276"/>
                    <a:pt x="8358" y="3192"/>
                  </a:cubicBezTo>
                  <a:cubicBezTo>
                    <a:pt x="8085" y="3109"/>
                    <a:pt x="7799" y="3061"/>
                    <a:pt x="7513" y="3049"/>
                  </a:cubicBezTo>
                  <a:cubicBezTo>
                    <a:pt x="7499" y="3049"/>
                    <a:pt x="7486" y="3049"/>
                    <a:pt x="7472" y="3049"/>
                  </a:cubicBezTo>
                  <a:cubicBezTo>
                    <a:pt x="6892" y="3049"/>
                    <a:pt x="6337" y="3298"/>
                    <a:pt x="5941" y="3728"/>
                  </a:cubicBezTo>
                  <a:cubicBezTo>
                    <a:pt x="5751" y="3942"/>
                    <a:pt x="5584" y="4180"/>
                    <a:pt x="5465" y="4454"/>
                  </a:cubicBezTo>
                  <a:cubicBezTo>
                    <a:pt x="5346" y="4716"/>
                    <a:pt x="5263" y="4990"/>
                    <a:pt x="5215" y="5264"/>
                  </a:cubicBezTo>
                  <a:cubicBezTo>
                    <a:pt x="5108" y="5824"/>
                    <a:pt x="5108" y="6395"/>
                    <a:pt x="5215" y="6955"/>
                  </a:cubicBezTo>
                  <a:cubicBezTo>
                    <a:pt x="5310" y="7514"/>
                    <a:pt x="5548" y="8050"/>
                    <a:pt x="5882" y="8514"/>
                  </a:cubicBezTo>
                  <a:cubicBezTo>
                    <a:pt x="6227" y="8967"/>
                    <a:pt x="6656" y="9348"/>
                    <a:pt x="7168" y="9622"/>
                  </a:cubicBezTo>
                  <a:cubicBezTo>
                    <a:pt x="7418" y="9764"/>
                    <a:pt x="7680" y="9872"/>
                    <a:pt x="7965" y="9943"/>
                  </a:cubicBezTo>
                  <a:cubicBezTo>
                    <a:pt x="8137" y="9986"/>
                    <a:pt x="8313" y="10007"/>
                    <a:pt x="8488" y="10007"/>
                  </a:cubicBezTo>
                  <a:cubicBezTo>
                    <a:pt x="8604" y="10007"/>
                    <a:pt x="8720" y="9998"/>
                    <a:pt x="8835" y="9979"/>
                  </a:cubicBezTo>
                  <a:cubicBezTo>
                    <a:pt x="8906" y="9955"/>
                    <a:pt x="8989" y="9931"/>
                    <a:pt x="9061" y="9907"/>
                  </a:cubicBezTo>
                  <a:cubicBezTo>
                    <a:pt x="9120" y="9884"/>
                    <a:pt x="9192" y="9848"/>
                    <a:pt x="9251" y="9812"/>
                  </a:cubicBezTo>
                  <a:cubicBezTo>
                    <a:pt x="9323" y="9776"/>
                    <a:pt x="9382" y="9741"/>
                    <a:pt x="9442" y="9693"/>
                  </a:cubicBezTo>
                  <a:lnTo>
                    <a:pt x="9537" y="9634"/>
                  </a:lnTo>
                  <a:lnTo>
                    <a:pt x="9620" y="9562"/>
                  </a:lnTo>
                  <a:cubicBezTo>
                    <a:pt x="9835" y="9360"/>
                    <a:pt x="10001" y="9098"/>
                    <a:pt x="10085" y="8812"/>
                  </a:cubicBezTo>
                  <a:cubicBezTo>
                    <a:pt x="10168" y="8538"/>
                    <a:pt x="10204" y="8252"/>
                    <a:pt x="10204" y="7967"/>
                  </a:cubicBezTo>
                  <a:cubicBezTo>
                    <a:pt x="10216" y="7681"/>
                    <a:pt x="10192" y="7407"/>
                    <a:pt x="10156" y="7133"/>
                  </a:cubicBezTo>
                  <a:cubicBezTo>
                    <a:pt x="10051" y="6150"/>
                    <a:pt x="9832" y="5196"/>
                    <a:pt x="9760" y="4236"/>
                  </a:cubicBezTo>
                  <a:lnTo>
                    <a:pt x="9760" y="4236"/>
                  </a:lnTo>
                  <a:cubicBezTo>
                    <a:pt x="9943" y="4380"/>
                    <a:pt x="10126" y="4543"/>
                    <a:pt x="10299" y="4716"/>
                  </a:cubicBezTo>
                  <a:cubicBezTo>
                    <a:pt x="10668" y="5097"/>
                    <a:pt x="10966" y="5538"/>
                    <a:pt x="11192" y="6026"/>
                  </a:cubicBezTo>
                  <a:cubicBezTo>
                    <a:pt x="11430" y="6502"/>
                    <a:pt x="11573" y="7026"/>
                    <a:pt x="11633" y="7562"/>
                  </a:cubicBezTo>
                  <a:cubicBezTo>
                    <a:pt x="11680" y="8086"/>
                    <a:pt x="11609" y="8610"/>
                    <a:pt x="11418" y="9110"/>
                  </a:cubicBezTo>
                  <a:cubicBezTo>
                    <a:pt x="11216" y="9598"/>
                    <a:pt x="10882" y="10026"/>
                    <a:pt x="10466" y="10348"/>
                  </a:cubicBezTo>
                  <a:cubicBezTo>
                    <a:pt x="10037" y="10669"/>
                    <a:pt x="9549" y="10907"/>
                    <a:pt x="9025" y="11050"/>
                  </a:cubicBezTo>
                  <a:cubicBezTo>
                    <a:pt x="8513" y="11205"/>
                    <a:pt x="7977" y="11288"/>
                    <a:pt x="7430" y="11312"/>
                  </a:cubicBezTo>
                  <a:cubicBezTo>
                    <a:pt x="7286" y="11320"/>
                    <a:pt x="7143" y="11324"/>
                    <a:pt x="6999" y="11324"/>
                  </a:cubicBezTo>
                  <a:cubicBezTo>
                    <a:pt x="6060" y="11324"/>
                    <a:pt x="5127" y="11156"/>
                    <a:pt x="4239" y="10836"/>
                  </a:cubicBezTo>
                  <a:cubicBezTo>
                    <a:pt x="3727" y="10634"/>
                    <a:pt x="3251" y="10384"/>
                    <a:pt x="2810" y="10062"/>
                  </a:cubicBezTo>
                  <a:cubicBezTo>
                    <a:pt x="2370" y="9741"/>
                    <a:pt x="1965" y="9372"/>
                    <a:pt x="1608" y="8967"/>
                  </a:cubicBezTo>
                  <a:cubicBezTo>
                    <a:pt x="1250" y="8550"/>
                    <a:pt x="941" y="8098"/>
                    <a:pt x="667" y="7621"/>
                  </a:cubicBezTo>
                  <a:cubicBezTo>
                    <a:pt x="405" y="7145"/>
                    <a:pt x="179" y="6645"/>
                    <a:pt x="0" y="6121"/>
                  </a:cubicBezTo>
                  <a:lnTo>
                    <a:pt x="0" y="6121"/>
                  </a:lnTo>
                  <a:cubicBezTo>
                    <a:pt x="334" y="7181"/>
                    <a:pt x="857" y="8169"/>
                    <a:pt x="1560" y="9014"/>
                  </a:cubicBezTo>
                  <a:cubicBezTo>
                    <a:pt x="1905" y="9443"/>
                    <a:pt x="2310" y="9824"/>
                    <a:pt x="2751" y="10157"/>
                  </a:cubicBezTo>
                  <a:cubicBezTo>
                    <a:pt x="3191" y="10491"/>
                    <a:pt x="3679" y="10765"/>
                    <a:pt x="4191" y="10979"/>
                  </a:cubicBezTo>
                  <a:cubicBezTo>
                    <a:pt x="5118" y="11330"/>
                    <a:pt x="6101" y="11510"/>
                    <a:pt x="7100" y="11510"/>
                  </a:cubicBezTo>
                  <a:cubicBezTo>
                    <a:pt x="7217" y="11510"/>
                    <a:pt x="7335" y="11508"/>
                    <a:pt x="7453" y="11503"/>
                  </a:cubicBezTo>
                  <a:cubicBezTo>
                    <a:pt x="8013" y="11491"/>
                    <a:pt x="8561" y="11408"/>
                    <a:pt x="9097" y="11253"/>
                  </a:cubicBezTo>
                  <a:cubicBezTo>
                    <a:pt x="9644" y="11110"/>
                    <a:pt x="10156" y="10860"/>
                    <a:pt x="10609" y="10538"/>
                  </a:cubicBezTo>
                  <a:cubicBezTo>
                    <a:pt x="11073" y="10193"/>
                    <a:pt x="11430" y="9741"/>
                    <a:pt x="11656" y="9205"/>
                  </a:cubicBezTo>
                  <a:cubicBezTo>
                    <a:pt x="11859" y="8681"/>
                    <a:pt x="11942" y="8110"/>
                    <a:pt x="11895" y="7538"/>
                  </a:cubicBezTo>
                  <a:cubicBezTo>
                    <a:pt x="11835" y="6978"/>
                    <a:pt x="11680" y="6431"/>
                    <a:pt x="11442" y="5919"/>
                  </a:cubicBezTo>
                  <a:cubicBezTo>
                    <a:pt x="11204" y="5407"/>
                    <a:pt x="10882" y="4931"/>
                    <a:pt x="10501" y="4526"/>
                  </a:cubicBezTo>
                  <a:cubicBezTo>
                    <a:pt x="10299" y="4323"/>
                    <a:pt x="10085" y="4133"/>
                    <a:pt x="9859" y="3966"/>
                  </a:cubicBezTo>
                  <a:cubicBezTo>
                    <a:pt x="9819" y="3937"/>
                    <a:pt x="9780" y="3909"/>
                    <a:pt x="9740" y="3882"/>
                  </a:cubicBezTo>
                  <a:lnTo>
                    <a:pt x="9740" y="3882"/>
                  </a:lnTo>
                  <a:cubicBezTo>
                    <a:pt x="9740" y="3878"/>
                    <a:pt x="9740" y="3874"/>
                    <a:pt x="9739" y="3871"/>
                  </a:cubicBezTo>
                  <a:cubicBezTo>
                    <a:pt x="9716" y="3335"/>
                    <a:pt x="9763" y="2799"/>
                    <a:pt x="9906" y="2275"/>
                  </a:cubicBezTo>
                  <a:cubicBezTo>
                    <a:pt x="10049" y="1763"/>
                    <a:pt x="10323" y="1299"/>
                    <a:pt x="10692" y="906"/>
                  </a:cubicBezTo>
                  <a:cubicBezTo>
                    <a:pt x="11049" y="513"/>
                    <a:pt x="11537" y="251"/>
                    <a:pt x="12061" y="168"/>
                  </a:cubicBezTo>
                  <a:cubicBezTo>
                    <a:pt x="12145" y="159"/>
                    <a:pt x="12229" y="154"/>
                    <a:pt x="12312" y="154"/>
                  </a:cubicBezTo>
                  <a:cubicBezTo>
                    <a:pt x="12762" y="154"/>
                    <a:pt x="13200" y="290"/>
                    <a:pt x="13561" y="561"/>
                  </a:cubicBezTo>
                  <a:cubicBezTo>
                    <a:pt x="14002" y="859"/>
                    <a:pt x="14323" y="1323"/>
                    <a:pt x="14454" y="1847"/>
                  </a:cubicBezTo>
                  <a:cubicBezTo>
                    <a:pt x="14514" y="2109"/>
                    <a:pt x="14514" y="2371"/>
                    <a:pt x="14466" y="2633"/>
                  </a:cubicBezTo>
                  <a:cubicBezTo>
                    <a:pt x="14454" y="2704"/>
                    <a:pt x="14442" y="2764"/>
                    <a:pt x="14419" y="2835"/>
                  </a:cubicBezTo>
                  <a:cubicBezTo>
                    <a:pt x="14395" y="2895"/>
                    <a:pt x="14371" y="2954"/>
                    <a:pt x="14347" y="3026"/>
                  </a:cubicBezTo>
                  <a:cubicBezTo>
                    <a:pt x="14300" y="3145"/>
                    <a:pt x="14204" y="3240"/>
                    <a:pt x="14097" y="3323"/>
                  </a:cubicBezTo>
                  <a:cubicBezTo>
                    <a:pt x="13883" y="3466"/>
                    <a:pt x="13621" y="3561"/>
                    <a:pt x="13359" y="3585"/>
                  </a:cubicBezTo>
                  <a:cubicBezTo>
                    <a:pt x="13274" y="3596"/>
                    <a:pt x="13189" y="3602"/>
                    <a:pt x="13105" y="3602"/>
                  </a:cubicBezTo>
                  <a:cubicBezTo>
                    <a:pt x="12917" y="3602"/>
                    <a:pt x="12730" y="3575"/>
                    <a:pt x="12549" y="3526"/>
                  </a:cubicBezTo>
                  <a:cubicBezTo>
                    <a:pt x="12287" y="3454"/>
                    <a:pt x="12049" y="3311"/>
                    <a:pt x="11859" y="3109"/>
                  </a:cubicBezTo>
                  <a:cubicBezTo>
                    <a:pt x="11775" y="3014"/>
                    <a:pt x="11704" y="2895"/>
                    <a:pt x="11644" y="2764"/>
                  </a:cubicBezTo>
                  <a:cubicBezTo>
                    <a:pt x="11586" y="2646"/>
                    <a:pt x="11550" y="2516"/>
                    <a:pt x="11538" y="2375"/>
                  </a:cubicBezTo>
                  <a:lnTo>
                    <a:pt x="11538" y="2375"/>
                  </a:lnTo>
                  <a:cubicBezTo>
                    <a:pt x="11550" y="2516"/>
                    <a:pt x="11585" y="2646"/>
                    <a:pt x="11633" y="2776"/>
                  </a:cubicBezTo>
                  <a:cubicBezTo>
                    <a:pt x="11680" y="2895"/>
                    <a:pt x="11764" y="3014"/>
                    <a:pt x="11847" y="3121"/>
                  </a:cubicBezTo>
                  <a:cubicBezTo>
                    <a:pt x="12037" y="3335"/>
                    <a:pt x="12276" y="3490"/>
                    <a:pt x="12537" y="3573"/>
                  </a:cubicBezTo>
                  <a:cubicBezTo>
                    <a:pt x="12736" y="3636"/>
                    <a:pt x="12948" y="3665"/>
                    <a:pt x="13158" y="3665"/>
                  </a:cubicBezTo>
                  <a:cubicBezTo>
                    <a:pt x="13225" y="3665"/>
                    <a:pt x="13293" y="3662"/>
                    <a:pt x="13359" y="3657"/>
                  </a:cubicBezTo>
                  <a:cubicBezTo>
                    <a:pt x="13645" y="3633"/>
                    <a:pt x="13919" y="3538"/>
                    <a:pt x="14157" y="3383"/>
                  </a:cubicBezTo>
                  <a:cubicBezTo>
                    <a:pt x="14276" y="3311"/>
                    <a:pt x="14371" y="3192"/>
                    <a:pt x="14431" y="3061"/>
                  </a:cubicBezTo>
                  <a:cubicBezTo>
                    <a:pt x="14454" y="3002"/>
                    <a:pt x="14490" y="2930"/>
                    <a:pt x="14514" y="2871"/>
                  </a:cubicBezTo>
                  <a:cubicBezTo>
                    <a:pt x="14526" y="2799"/>
                    <a:pt x="14550" y="2728"/>
                    <a:pt x="14562" y="2668"/>
                  </a:cubicBezTo>
                  <a:cubicBezTo>
                    <a:pt x="14621" y="2383"/>
                    <a:pt x="14621" y="2097"/>
                    <a:pt x="14562" y="1823"/>
                  </a:cubicBezTo>
                  <a:cubicBezTo>
                    <a:pt x="14442" y="1275"/>
                    <a:pt x="14121" y="775"/>
                    <a:pt x="13657" y="442"/>
                  </a:cubicBezTo>
                  <a:cubicBezTo>
                    <a:pt x="13258" y="155"/>
                    <a:pt x="12779" y="1"/>
                    <a:pt x="122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nvGrpSpPr>
            <p:cNvPr id="1200" name="Google Shape;1200;p48"/>
            <p:cNvGrpSpPr/>
            <p:nvPr/>
          </p:nvGrpSpPr>
          <p:grpSpPr>
            <a:xfrm>
              <a:off x="7428925" y="3223876"/>
              <a:ext cx="973367" cy="1182264"/>
              <a:chOff x="925175" y="2915601"/>
              <a:chExt cx="973367" cy="1182264"/>
            </a:xfrm>
          </p:grpSpPr>
          <p:sp>
            <p:nvSpPr>
              <p:cNvPr id="1201" name="Google Shape;1201;p48"/>
              <p:cNvSpPr/>
              <p:nvPr/>
            </p:nvSpPr>
            <p:spPr>
              <a:xfrm rot="1957181">
                <a:off x="1434156" y="3095541"/>
                <a:ext cx="435729" cy="71934"/>
              </a:xfrm>
              <a:custGeom>
                <a:avLst/>
                <a:gdLst/>
                <a:ahLst/>
                <a:cxnLst/>
                <a:rect l="l" t="t" r="r" b="b"/>
                <a:pathLst>
                  <a:path w="13205" h="2180" extrusionOk="0">
                    <a:moveTo>
                      <a:pt x="1" y="1"/>
                    </a:moveTo>
                    <a:lnTo>
                      <a:pt x="1894" y="2179"/>
                    </a:lnTo>
                    <a:lnTo>
                      <a:pt x="11324" y="2179"/>
                    </a:lnTo>
                    <a:lnTo>
                      <a:pt x="1320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2" name="Google Shape;1202;p48"/>
              <p:cNvSpPr/>
              <p:nvPr/>
            </p:nvSpPr>
            <p:spPr>
              <a:xfrm rot="1957181">
                <a:off x="1464341" y="3044651"/>
                <a:ext cx="435729" cy="79391"/>
              </a:xfrm>
              <a:custGeom>
                <a:avLst/>
                <a:gdLst/>
                <a:ahLst/>
                <a:cxnLst/>
                <a:rect l="l" t="t" r="r" b="b"/>
                <a:pathLst>
                  <a:path w="13205" h="2406" extrusionOk="0">
                    <a:moveTo>
                      <a:pt x="1" y="1"/>
                    </a:moveTo>
                    <a:lnTo>
                      <a:pt x="1" y="1811"/>
                    </a:lnTo>
                    <a:cubicBezTo>
                      <a:pt x="1" y="1811"/>
                      <a:pt x="2239" y="2406"/>
                      <a:pt x="6609" y="2406"/>
                    </a:cubicBezTo>
                    <a:cubicBezTo>
                      <a:pt x="10979" y="2406"/>
                      <a:pt x="13205" y="1811"/>
                      <a:pt x="13205" y="1811"/>
                    </a:cubicBezTo>
                    <a:lnTo>
                      <a:pt x="13205" y="1"/>
                    </a:lnTo>
                    <a:cubicBezTo>
                      <a:pt x="13205" y="1"/>
                      <a:pt x="11586" y="596"/>
                      <a:pt x="6633" y="596"/>
                    </a:cubicBezTo>
                    <a:cubicBezTo>
                      <a:pt x="1680" y="596"/>
                      <a:pt x="1" y="1"/>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3" name="Google Shape;1203;p48"/>
              <p:cNvSpPr/>
              <p:nvPr/>
            </p:nvSpPr>
            <p:spPr>
              <a:xfrm rot="1957181">
                <a:off x="1485091" y="3029506"/>
                <a:ext cx="435729" cy="44843"/>
              </a:xfrm>
              <a:custGeom>
                <a:avLst/>
                <a:gdLst/>
                <a:ahLst/>
                <a:cxnLst/>
                <a:rect l="l" t="t" r="r" b="b"/>
                <a:pathLst>
                  <a:path w="13205" h="1359" extrusionOk="0">
                    <a:moveTo>
                      <a:pt x="6609" y="465"/>
                    </a:moveTo>
                    <a:cubicBezTo>
                      <a:pt x="7728" y="465"/>
                      <a:pt x="8645" y="561"/>
                      <a:pt x="8645" y="680"/>
                    </a:cubicBezTo>
                    <a:cubicBezTo>
                      <a:pt x="8645" y="799"/>
                      <a:pt x="7740" y="894"/>
                      <a:pt x="6609" y="894"/>
                    </a:cubicBezTo>
                    <a:cubicBezTo>
                      <a:pt x="5478" y="894"/>
                      <a:pt x="4561" y="799"/>
                      <a:pt x="4561" y="680"/>
                    </a:cubicBezTo>
                    <a:cubicBezTo>
                      <a:pt x="4561" y="561"/>
                      <a:pt x="5478" y="465"/>
                      <a:pt x="6609" y="465"/>
                    </a:cubicBezTo>
                    <a:close/>
                    <a:moveTo>
                      <a:pt x="6609" y="1"/>
                    </a:moveTo>
                    <a:cubicBezTo>
                      <a:pt x="2954" y="1"/>
                      <a:pt x="1" y="299"/>
                      <a:pt x="1" y="680"/>
                    </a:cubicBezTo>
                    <a:cubicBezTo>
                      <a:pt x="1" y="1061"/>
                      <a:pt x="2954" y="1358"/>
                      <a:pt x="6609" y="1358"/>
                    </a:cubicBezTo>
                    <a:cubicBezTo>
                      <a:pt x="10252" y="1358"/>
                      <a:pt x="13205" y="1061"/>
                      <a:pt x="13205" y="680"/>
                    </a:cubicBezTo>
                    <a:cubicBezTo>
                      <a:pt x="13205" y="299"/>
                      <a:pt x="10252" y="1"/>
                      <a:pt x="66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4" name="Google Shape;1204;p48"/>
              <p:cNvSpPr/>
              <p:nvPr/>
            </p:nvSpPr>
            <p:spPr>
              <a:xfrm rot="1957181">
                <a:off x="953931" y="3845656"/>
                <a:ext cx="435729" cy="72297"/>
              </a:xfrm>
              <a:custGeom>
                <a:avLst/>
                <a:gdLst/>
                <a:ahLst/>
                <a:cxnLst/>
                <a:rect l="l" t="t" r="r" b="b"/>
                <a:pathLst>
                  <a:path w="13205" h="2191" extrusionOk="0">
                    <a:moveTo>
                      <a:pt x="1894" y="0"/>
                    </a:moveTo>
                    <a:lnTo>
                      <a:pt x="1" y="2191"/>
                    </a:lnTo>
                    <a:lnTo>
                      <a:pt x="13205" y="2191"/>
                    </a:lnTo>
                    <a:lnTo>
                      <a:pt x="1132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5" name="Google Shape;1205;p48"/>
              <p:cNvSpPr/>
              <p:nvPr/>
            </p:nvSpPr>
            <p:spPr>
              <a:xfrm rot="1957181">
                <a:off x="923647" y="3889424"/>
                <a:ext cx="435729" cy="79391"/>
              </a:xfrm>
              <a:custGeom>
                <a:avLst/>
                <a:gdLst/>
                <a:ahLst/>
                <a:cxnLst/>
                <a:rect l="l" t="t" r="r" b="b"/>
                <a:pathLst>
                  <a:path w="13205" h="2406" extrusionOk="0">
                    <a:moveTo>
                      <a:pt x="6609" y="0"/>
                    </a:moveTo>
                    <a:cubicBezTo>
                      <a:pt x="2239" y="0"/>
                      <a:pt x="1" y="596"/>
                      <a:pt x="1" y="596"/>
                    </a:cubicBezTo>
                    <a:lnTo>
                      <a:pt x="13" y="2405"/>
                    </a:lnTo>
                    <a:cubicBezTo>
                      <a:pt x="13" y="2405"/>
                      <a:pt x="1632" y="1810"/>
                      <a:pt x="6585" y="1810"/>
                    </a:cubicBezTo>
                    <a:cubicBezTo>
                      <a:pt x="11538" y="1810"/>
                      <a:pt x="13205" y="2405"/>
                      <a:pt x="13205" y="2405"/>
                    </a:cubicBezTo>
                    <a:lnTo>
                      <a:pt x="13205" y="596"/>
                    </a:lnTo>
                    <a:cubicBezTo>
                      <a:pt x="13205" y="596"/>
                      <a:pt x="10979" y="0"/>
                      <a:pt x="660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6" name="Google Shape;1206;p48"/>
              <p:cNvSpPr/>
              <p:nvPr/>
            </p:nvSpPr>
            <p:spPr>
              <a:xfrm rot="1957181">
                <a:off x="902995" y="3938781"/>
                <a:ext cx="435729" cy="45206"/>
              </a:xfrm>
              <a:custGeom>
                <a:avLst/>
                <a:gdLst/>
                <a:ahLst/>
                <a:cxnLst/>
                <a:rect l="l" t="t" r="r" b="b"/>
                <a:pathLst>
                  <a:path w="13205" h="1370" extrusionOk="0">
                    <a:moveTo>
                      <a:pt x="6609" y="476"/>
                    </a:moveTo>
                    <a:cubicBezTo>
                      <a:pt x="7728" y="476"/>
                      <a:pt x="8645" y="572"/>
                      <a:pt x="8645" y="691"/>
                    </a:cubicBezTo>
                    <a:cubicBezTo>
                      <a:pt x="8645" y="798"/>
                      <a:pt x="7728" y="893"/>
                      <a:pt x="6609" y="893"/>
                    </a:cubicBezTo>
                    <a:cubicBezTo>
                      <a:pt x="5478" y="893"/>
                      <a:pt x="4561" y="798"/>
                      <a:pt x="4561" y="691"/>
                    </a:cubicBezTo>
                    <a:cubicBezTo>
                      <a:pt x="4561" y="572"/>
                      <a:pt x="5478" y="476"/>
                      <a:pt x="6609" y="476"/>
                    </a:cubicBezTo>
                    <a:close/>
                    <a:moveTo>
                      <a:pt x="6609" y="0"/>
                    </a:moveTo>
                    <a:cubicBezTo>
                      <a:pt x="2954" y="0"/>
                      <a:pt x="1" y="298"/>
                      <a:pt x="1" y="691"/>
                    </a:cubicBezTo>
                    <a:cubicBezTo>
                      <a:pt x="1" y="1072"/>
                      <a:pt x="2966" y="1369"/>
                      <a:pt x="6609" y="1369"/>
                    </a:cubicBezTo>
                    <a:cubicBezTo>
                      <a:pt x="10252" y="1369"/>
                      <a:pt x="13205" y="1060"/>
                      <a:pt x="13205" y="691"/>
                    </a:cubicBezTo>
                    <a:cubicBezTo>
                      <a:pt x="13205" y="310"/>
                      <a:pt x="10252" y="0"/>
                      <a:pt x="66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7" name="Google Shape;1207;p48"/>
              <p:cNvSpPr/>
              <p:nvPr/>
            </p:nvSpPr>
            <p:spPr>
              <a:xfrm rot="1957181">
                <a:off x="1256565" y="3097315"/>
                <a:ext cx="311164" cy="818761"/>
              </a:xfrm>
              <a:custGeom>
                <a:avLst/>
                <a:gdLst/>
                <a:ahLst/>
                <a:cxnLst/>
                <a:rect l="l" t="t" r="r" b="b"/>
                <a:pathLst>
                  <a:path w="9430" h="24813" extrusionOk="0">
                    <a:moveTo>
                      <a:pt x="0" y="0"/>
                    </a:moveTo>
                    <a:lnTo>
                      <a:pt x="0" y="24813"/>
                    </a:lnTo>
                    <a:lnTo>
                      <a:pt x="9430" y="24813"/>
                    </a:lnTo>
                    <a:lnTo>
                      <a:pt x="943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8" name="Google Shape;1208;p48"/>
              <p:cNvSpPr/>
              <p:nvPr/>
            </p:nvSpPr>
            <p:spPr>
              <a:xfrm rot="1957181">
                <a:off x="1452089" y="3182425"/>
                <a:ext cx="311164" cy="36066"/>
              </a:xfrm>
              <a:custGeom>
                <a:avLst/>
                <a:gdLst/>
                <a:ahLst/>
                <a:cxnLst/>
                <a:rect l="l" t="t" r="r" b="b"/>
                <a:pathLst>
                  <a:path w="9430" h="1093" extrusionOk="0">
                    <a:moveTo>
                      <a:pt x="4268" y="1"/>
                    </a:moveTo>
                    <a:cubicBezTo>
                      <a:pt x="1496" y="1"/>
                      <a:pt x="24" y="525"/>
                      <a:pt x="0" y="533"/>
                    </a:cubicBezTo>
                    <a:lnTo>
                      <a:pt x="36" y="1092"/>
                    </a:lnTo>
                    <a:cubicBezTo>
                      <a:pt x="60" y="1084"/>
                      <a:pt x="1521" y="571"/>
                      <a:pt x="4279" y="571"/>
                    </a:cubicBezTo>
                    <a:cubicBezTo>
                      <a:pt x="5669" y="571"/>
                      <a:pt x="7388" y="701"/>
                      <a:pt x="9418" y="1092"/>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9" name="Google Shape;1209;p48"/>
              <p:cNvSpPr/>
              <p:nvPr/>
            </p:nvSpPr>
            <p:spPr>
              <a:xfrm rot="1957181">
                <a:off x="1431598" y="3214341"/>
                <a:ext cx="311164" cy="36264"/>
              </a:xfrm>
              <a:custGeom>
                <a:avLst/>
                <a:gdLst/>
                <a:ahLst/>
                <a:cxnLst/>
                <a:rect l="l" t="t" r="r" b="b"/>
                <a:pathLst>
                  <a:path w="9430" h="1099" extrusionOk="0">
                    <a:moveTo>
                      <a:pt x="4268" y="0"/>
                    </a:moveTo>
                    <a:cubicBezTo>
                      <a:pt x="1495" y="0"/>
                      <a:pt x="24" y="519"/>
                      <a:pt x="0" y="527"/>
                    </a:cubicBezTo>
                    <a:lnTo>
                      <a:pt x="36" y="1098"/>
                    </a:lnTo>
                    <a:cubicBezTo>
                      <a:pt x="60" y="1082"/>
                      <a:pt x="1513" y="569"/>
                      <a:pt x="4258" y="569"/>
                    </a:cubicBezTo>
                    <a:cubicBezTo>
                      <a:pt x="5651" y="569"/>
                      <a:pt x="7377" y="701"/>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48"/>
              <p:cNvSpPr/>
              <p:nvPr/>
            </p:nvSpPr>
            <p:spPr>
              <a:xfrm rot="1957181">
                <a:off x="1411320" y="3245924"/>
                <a:ext cx="311164" cy="36462"/>
              </a:xfrm>
              <a:custGeom>
                <a:avLst/>
                <a:gdLst/>
                <a:ahLst/>
                <a:cxnLst/>
                <a:rect l="l" t="t" r="r" b="b"/>
                <a:pathLst>
                  <a:path w="9430" h="1105" extrusionOk="0">
                    <a:moveTo>
                      <a:pt x="4268" y="1"/>
                    </a:moveTo>
                    <a:cubicBezTo>
                      <a:pt x="1496" y="1"/>
                      <a:pt x="24" y="525"/>
                      <a:pt x="0" y="533"/>
                    </a:cubicBezTo>
                    <a:lnTo>
                      <a:pt x="36" y="1104"/>
                    </a:lnTo>
                    <a:cubicBezTo>
                      <a:pt x="60" y="1088"/>
                      <a:pt x="1513" y="575"/>
                      <a:pt x="4258" y="575"/>
                    </a:cubicBezTo>
                    <a:cubicBezTo>
                      <a:pt x="5651" y="575"/>
                      <a:pt x="7377" y="707"/>
                      <a:pt x="9418" y="1104"/>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1" name="Google Shape;1211;p48"/>
              <p:cNvSpPr/>
              <p:nvPr/>
            </p:nvSpPr>
            <p:spPr>
              <a:xfrm rot="1957181">
                <a:off x="1390935" y="3277872"/>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2" name="Google Shape;1212;p48"/>
              <p:cNvSpPr/>
              <p:nvPr/>
            </p:nvSpPr>
            <p:spPr>
              <a:xfrm rot="1957181">
                <a:off x="1370657" y="3309455"/>
                <a:ext cx="311164" cy="36462"/>
              </a:xfrm>
              <a:custGeom>
                <a:avLst/>
                <a:gdLst/>
                <a:ahLst/>
                <a:cxnLst/>
                <a:rect l="l" t="t" r="r" b="b"/>
                <a:pathLst>
                  <a:path w="9430" h="1105" extrusionOk="0">
                    <a:moveTo>
                      <a:pt x="4268" y="1"/>
                    </a:moveTo>
                    <a:cubicBezTo>
                      <a:pt x="1496" y="1"/>
                      <a:pt x="24" y="525"/>
                      <a:pt x="0" y="533"/>
                    </a:cubicBezTo>
                    <a:lnTo>
                      <a:pt x="36" y="1104"/>
                    </a:lnTo>
                    <a:cubicBezTo>
                      <a:pt x="60" y="1096"/>
                      <a:pt x="1521" y="578"/>
                      <a:pt x="4279" y="578"/>
                    </a:cubicBezTo>
                    <a:cubicBezTo>
                      <a:pt x="5669" y="578"/>
                      <a:pt x="7388" y="709"/>
                      <a:pt x="9418" y="1104"/>
                    </a:cubicBezTo>
                    <a:lnTo>
                      <a:pt x="9430" y="533"/>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3" name="Google Shape;1213;p48"/>
              <p:cNvSpPr/>
              <p:nvPr/>
            </p:nvSpPr>
            <p:spPr>
              <a:xfrm rot="1957181">
                <a:off x="1350272" y="3341403"/>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4" name="Google Shape;1214;p48"/>
              <p:cNvSpPr/>
              <p:nvPr/>
            </p:nvSpPr>
            <p:spPr>
              <a:xfrm rot="1957181">
                <a:off x="1329941" y="3373169"/>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5" name="Google Shape;1215;p48"/>
              <p:cNvSpPr/>
              <p:nvPr/>
            </p:nvSpPr>
            <p:spPr>
              <a:xfrm rot="1957181">
                <a:off x="1309556" y="3405117"/>
                <a:ext cx="311164" cy="36066"/>
              </a:xfrm>
              <a:custGeom>
                <a:avLst/>
                <a:gdLst/>
                <a:ahLst/>
                <a:cxnLst/>
                <a:rect l="l" t="t" r="r" b="b"/>
                <a:pathLst>
                  <a:path w="9430" h="1093" extrusionOk="0">
                    <a:moveTo>
                      <a:pt x="4268" y="1"/>
                    </a:moveTo>
                    <a:cubicBezTo>
                      <a:pt x="1496" y="1"/>
                      <a:pt x="24" y="525"/>
                      <a:pt x="0" y="532"/>
                    </a:cubicBezTo>
                    <a:lnTo>
                      <a:pt x="36" y="1092"/>
                    </a:lnTo>
                    <a:cubicBezTo>
                      <a:pt x="60" y="1084"/>
                      <a:pt x="1521" y="566"/>
                      <a:pt x="4279" y="566"/>
                    </a:cubicBezTo>
                    <a:cubicBezTo>
                      <a:pt x="5669" y="566"/>
                      <a:pt x="7388" y="697"/>
                      <a:pt x="9418" y="1092"/>
                    </a:cubicBezTo>
                    <a:lnTo>
                      <a:pt x="9430" y="532"/>
                    </a:lnTo>
                    <a:cubicBezTo>
                      <a:pt x="7392" y="134"/>
                      <a:pt x="5665" y="1"/>
                      <a:pt x="42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6" name="Google Shape;1216;p48"/>
              <p:cNvSpPr/>
              <p:nvPr/>
            </p:nvSpPr>
            <p:spPr>
              <a:xfrm rot="1957181">
                <a:off x="1060656" y="3794679"/>
                <a:ext cx="311164" cy="36165"/>
              </a:xfrm>
              <a:custGeom>
                <a:avLst/>
                <a:gdLst/>
                <a:ahLst/>
                <a:cxnLst/>
                <a:rect l="l" t="t" r="r" b="b"/>
                <a:pathLst>
                  <a:path w="9430" h="1096" extrusionOk="0">
                    <a:moveTo>
                      <a:pt x="24" y="0"/>
                    </a:moveTo>
                    <a:lnTo>
                      <a:pt x="0" y="572"/>
                    </a:lnTo>
                    <a:cubicBezTo>
                      <a:pt x="1703" y="917"/>
                      <a:pt x="3429" y="1084"/>
                      <a:pt x="5155" y="1096"/>
                    </a:cubicBezTo>
                    <a:cubicBezTo>
                      <a:pt x="7930" y="1096"/>
                      <a:pt x="9406" y="584"/>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7" name="Google Shape;1217;p48"/>
              <p:cNvSpPr/>
              <p:nvPr/>
            </p:nvSpPr>
            <p:spPr>
              <a:xfrm rot="1957181">
                <a:off x="1080988" y="3762913"/>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8" name="Google Shape;1218;p48"/>
              <p:cNvSpPr/>
              <p:nvPr/>
            </p:nvSpPr>
            <p:spPr>
              <a:xfrm rot="1957181">
                <a:off x="1101319" y="3731148"/>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9" name="Google Shape;1219;p48"/>
              <p:cNvSpPr/>
              <p:nvPr/>
            </p:nvSpPr>
            <p:spPr>
              <a:xfrm rot="1957181">
                <a:off x="1121651" y="3699382"/>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 name="Google Shape;1220;p48"/>
              <p:cNvSpPr/>
              <p:nvPr/>
            </p:nvSpPr>
            <p:spPr>
              <a:xfrm rot="1957181">
                <a:off x="1142089" y="3667252"/>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1" name="Google Shape;1221;p48"/>
              <p:cNvSpPr/>
              <p:nvPr/>
            </p:nvSpPr>
            <p:spPr>
              <a:xfrm rot="1957181">
                <a:off x="1162313" y="3635851"/>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2"/>
                      <a:pt x="5155" y="522"/>
                    </a:cubicBezTo>
                    <a:cubicBezTo>
                      <a:pt x="3767" y="522"/>
                      <a:pt x="2050" y="391"/>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2" name="Google Shape;1222;p48"/>
              <p:cNvSpPr/>
              <p:nvPr/>
            </p:nvSpPr>
            <p:spPr>
              <a:xfrm rot="1957181">
                <a:off x="1182752" y="3603721"/>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3" name="Google Shape;1223;p48"/>
              <p:cNvSpPr/>
              <p:nvPr/>
            </p:nvSpPr>
            <p:spPr>
              <a:xfrm rot="1957181">
                <a:off x="1202976" y="3572320"/>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4" name="Google Shape;1224;p48"/>
              <p:cNvSpPr/>
              <p:nvPr/>
            </p:nvSpPr>
            <p:spPr>
              <a:xfrm rot="1957181">
                <a:off x="1224496" y="3542453"/>
                <a:ext cx="310801" cy="29896"/>
              </a:xfrm>
              <a:custGeom>
                <a:avLst/>
                <a:gdLst/>
                <a:ahLst/>
                <a:cxnLst/>
                <a:rect l="l" t="t" r="r" b="b"/>
                <a:pathLst>
                  <a:path w="9419" h="906" extrusionOk="0">
                    <a:moveTo>
                      <a:pt x="13" y="1"/>
                    </a:moveTo>
                    <a:lnTo>
                      <a:pt x="1" y="572"/>
                    </a:lnTo>
                    <a:cubicBezTo>
                      <a:pt x="49" y="572"/>
                      <a:pt x="3204" y="906"/>
                      <a:pt x="5966" y="906"/>
                    </a:cubicBezTo>
                    <a:cubicBezTo>
                      <a:pt x="7359" y="906"/>
                      <a:pt x="8669" y="822"/>
                      <a:pt x="9419" y="561"/>
                    </a:cubicBezTo>
                    <a:lnTo>
                      <a:pt x="9383" y="1"/>
                    </a:lnTo>
                    <a:cubicBezTo>
                      <a:pt x="8645" y="251"/>
                      <a:pt x="7366" y="334"/>
                      <a:pt x="5985" y="334"/>
                    </a:cubicBezTo>
                    <a:cubicBezTo>
                      <a:pt x="3225" y="334"/>
                      <a:pt x="60" y="1"/>
                      <a:pt x="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5" name="Google Shape;1225;p48"/>
              <p:cNvSpPr/>
              <p:nvPr/>
            </p:nvSpPr>
            <p:spPr>
              <a:xfrm rot="1957181">
                <a:off x="1286509" y="3444072"/>
                <a:ext cx="310405" cy="32766"/>
              </a:xfrm>
              <a:custGeom>
                <a:avLst/>
                <a:gdLst/>
                <a:ahLst/>
                <a:cxnLst/>
                <a:rect l="l" t="t" r="r" b="b"/>
                <a:pathLst>
                  <a:path w="9407" h="993" extrusionOk="0">
                    <a:moveTo>
                      <a:pt x="4979" y="1"/>
                    </a:moveTo>
                    <a:cubicBezTo>
                      <a:pt x="2215" y="1"/>
                      <a:pt x="33" y="413"/>
                      <a:pt x="1" y="421"/>
                    </a:cubicBezTo>
                    <a:lnTo>
                      <a:pt x="13" y="993"/>
                    </a:lnTo>
                    <a:cubicBezTo>
                      <a:pt x="45" y="993"/>
                      <a:pt x="2235" y="575"/>
                      <a:pt x="5005" y="575"/>
                    </a:cubicBezTo>
                    <a:cubicBezTo>
                      <a:pt x="6389" y="575"/>
                      <a:pt x="7919" y="679"/>
                      <a:pt x="9395" y="993"/>
                    </a:cubicBezTo>
                    <a:lnTo>
                      <a:pt x="9407" y="421"/>
                    </a:lnTo>
                    <a:cubicBezTo>
                      <a:pt x="7917" y="106"/>
                      <a:pt x="6374" y="1"/>
                      <a:pt x="497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6" name="Google Shape;1226;p48"/>
              <p:cNvSpPr/>
              <p:nvPr/>
            </p:nvSpPr>
            <p:spPr>
              <a:xfrm rot="1957181">
                <a:off x="1265190" y="3482115"/>
                <a:ext cx="310009" cy="24649"/>
              </a:xfrm>
              <a:custGeom>
                <a:avLst/>
                <a:gdLst/>
                <a:ahLst/>
                <a:cxnLst/>
                <a:rect l="l" t="t" r="r" b="b"/>
                <a:pathLst>
                  <a:path w="9395" h="747" extrusionOk="0">
                    <a:moveTo>
                      <a:pt x="5454" y="0"/>
                    </a:moveTo>
                    <a:cubicBezTo>
                      <a:pt x="2684" y="0"/>
                      <a:pt x="41" y="175"/>
                      <a:pt x="1" y="175"/>
                    </a:cubicBezTo>
                    <a:lnTo>
                      <a:pt x="1" y="746"/>
                    </a:lnTo>
                    <a:cubicBezTo>
                      <a:pt x="41" y="746"/>
                      <a:pt x="2684" y="577"/>
                      <a:pt x="5454" y="577"/>
                    </a:cubicBezTo>
                    <a:cubicBezTo>
                      <a:pt x="6839" y="577"/>
                      <a:pt x="8256" y="619"/>
                      <a:pt x="9395" y="746"/>
                    </a:cubicBezTo>
                    <a:lnTo>
                      <a:pt x="9395" y="175"/>
                    </a:lnTo>
                    <a:cubicBezTo>
                      <a:pt x="8256" y="44"/>
                      <a:pt x="6839" y="0"/>
                      <a:pt x="54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7" name="Google Shape;1227;p48"/>
              <p:cNvSpPr/>
              <p:nvPr/>
            </p:nvSpPr>
            <p:spPr>
              <a:xfrm rot="1957181">
                <a:off x="1244356" y="3515037"/>
                <a:ext cx="310009" cy="22438"/>
              </a:xfrm>
              <a:custGeom>
                <a:avLst/>
                <a:gdLst/>
                <a:ahLst/>
                <a:cxnLst/>
                <a:rect l="l" t="t" r="r" b="b"/>
                <a:pathLst>
                  <a:path w="9395" h="680" extrusionOk="0">
                    <a:moveTo>
                      <a:pt x="1" y="1"/>
                    </a:moveTo>
                    <a:lnTo>
                      <a:pt x="1" y="572"/>
                    </a:lnTo>
                    <a:lnTo>
                      <a:pt x="239" y="572"/>
                    </a:lnTo>
                    <a:cubicBezTo>
                      <a:pt x="2180" y="656"/>
                      <a:pt x="3835" y="679"/>
                      <a:pt x="5204" y="679"/>
                    </a:cubicBezTo>
                    <a:cubicBezTo>
                      <a:pt x="7085" y="679"/>
                      <a:pt x="8454" y="632"/>
                      <a:pt x="9395" y="572"/>
                    </a:cubicBezTo>
                    <a:lnTo>
                      <a:pt x="9395" y="1"/>
                    </a:lnTo>
                    <a:cubicBezTo>
                      <a:pt x="8463" y="55"/>
                      <a:pt x="7115" y="106"/>
                      <a:pt x="5269" y="106"/>
                    </a:cubicBezTo>
                    <a:cubicBezTo>
                      <a:pt x="3884" y="106"/>
                      <a:pt x="2219" y="77"/>
                      <a:pt x="2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grpSp>
        <p:nvGrpSpPr>
          <p:cNvPr id="1228" name="Google Shape;1228;p48"/>
          <p:cNvGrpSpPr/>
          <p:nvPr/>
        </p:nvGrpSpPr>
        <p:grpSpPr>
          <a:xfrm>
            <a:off x="7254625" y="898818"/>
            <a:ext cx="706343" cy="720267"/>
            <a:chOff x="7254625" y="898818"/>
            <a:chExt cx="706343" cy="720267"/>
          </a:xfrm>
        </p:grpSpPr>
        <p:sp>
          <p:nvSpPr>
            <p:cNvPr id="1229" name="Google Shape;1229;p48"/>
            <p:cNvSpPr/>
            <p:nvPr/>
          </p:nvSpPr>
          <p:spPr>
            <a:xfrm rot="2240046">
              <a:off x="7424495" y="977659"/>
              <a:ext cx="428853" cy="499792"/>
            </a:xfrm>
            <a:custGeom>
              <a:avLst/>
              <a:gdLst/>
              <a:ahLst/>
              <a:cxnLst/>
              <a:rect l="l" t="t" r="r" b="b"/>
              <a:pathLst>
                <a:path w="13312" h="15514" extrusionOk="0">
                  <a:moveTo>
                    <a:pt x="1988" y="0"/>
                  </a:moveTo>
                  <a:cubicBezTo>
                    <a:pt x="1310" y="0"/>
                    <a:pt x="750" y="536"/>
                    <a:pt x="714" y="1215"/>
                  </a:cubicBezTo>
                  <a:lnTo>
                    <a:pt x="0" y="15514"/>
                  </a:lnTo>
                  <a:lnTo>
                    <a:pt x="13311" y="15514"/>
                  </a:lnTo>
                  <a:lnTo>
                    <a:pt x="12597" y="1215"/>
                  </a:lnTo>
                  <a:cubicBezTo>
                    <a:pt x="12561" y="536"/>
                    <a:pt x="12002" y="0"/>
                    <a:pt x="113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30" name="Google Shape;1230;p48"/>
            <p:cNvSpPr/>
            <p:nvPr/>
          </p:nvSpPr>
          <p:spPr>
            <a:xfrm rot="2240046">
              <a:off x="7217375" y="1417858"/>
              <a:ext cx="513613" cy="50675"/>
            </a:xfrm>
            <a:custGeom>
              <a:avLst/>
              <a:gdLst/>
              <a:ahLst/>
              <a:cxnLst/>
              <a:rect l="l" t="t" r="r" b="b"/>
              <a:pathLst>
                <a:path w="15943" h="1573" extrusionOk="0">
                  <a:moveTo>
                    <a:pt x="15179" y="1"/>
                  </a:moveTo>
                  <a:cubicBezTo>
                    <a:pt x="15171" y="1"/>
                    <a:pt x="15164" y="1"/>
                    <a:pt x="15157" y="1"/>
                  </a:cubicBezTo>
                  <a:lnTo>
                    <a:pt x="786" y="1"/>
                  </a:lnTo>
                  <a:cubicBezTo>
                    <a:pt x="358" y="1"/>
                    <a:pt x="0" y="346"/>
                    <a:pt x="0" y="787"/>
                  </a:cubicBezTo>
                  <a:cubicBezTo>
                    <a:pt x="0" y="1215"/>
                    <a:pt x="358" y="1572"/>
                    <a:pt x="786" y="1572"/>
                  </a:cubicBezTo>
                  <a:lnTo>
                    <a:pt x="15157" y="1572"/>
                  </a:lnTo>
                  <a:cubicBezTo>
                    <a:pt x="15598" y="1572"/>
                    <a:pt x="15943" y="1215"/>
                    <a:pt x="15943" y="787"/>
                  </a:cubicBezTo>
                  <a:cubicBezTo>
                    <a:pt x="15943" y="353"/>
                    <a:pt x="15609" y="1"/>
                    <a:pt x="1517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1" name="Google Shape;1231;p48"/>
            <p:cNvSpPr/>
            <p:nvPr/>
          </p:nvSpPr>
          <p:spPr>
            <a:xfrm rot="2240046">
              <a:off x="7547288" y="1077866"/>
              <a:ext cx="388197" cy="30701"/>
            </a:xfrm>
            <a:custGeom>
              <a:avLst/>
              <a:gdLst/>
              <a:ahLst/>
              <a:cxnLst/>
              <a:rect l="l" t="t" r="r" b="b"/>
              <a:pathLst>
                <a:path w="12050" h="953" extrusionOk="0">
                  <a:moveTo>
                    <a:pt x="48" y="0"/>
                  </a:moveTo>
                  <a:lnTo>
                    <a:pt x="0" y="953"/>
                  </a:lnTo>
                  <a:lnTo>
                    <a:pt x="12049" y="953"/>
                  </a:lnTo>
                  <a:lnTo>
                    <a:pt x="12002"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2" name="Google Shape;1232;p48"/>
            <p:cNvSpPr/>
            <p:nvPr/>
          </p:nvSpPr>
          <p:spPr>
            <a:xfrm rot="2240046">
              <a:off x="7319277" y="1350688"/>
              <a:ext cx="423087" cy="36500"/>
            </a:xfrm>
            <a:custGeom>
              <a:avLst/>
              <a:gdLst/>
              <a:ahLst/>
              <a:cxnLst/>
              <a:rect l="l" t="t" r="r" b="b"/>
              <a:pathLst>
                <a:path w="13133" h="1133" extrusionOk="0">
                  <a:moveTo>
                    <a:pt x="60" y="1"/>
                  </a:moveTo>
                  <a:lnTo>
                    <a:pt x="0" y="1132"/>
                  </a:lnTo>
                  <a:lnTo>
                    <a:pt x="13133" y="1132"/>
                  </a:lnTo>
                  <a:lnTo>
                    <a:pt x="130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3" name="Google Shape;1233;p48"/>
            <p:cNvSpPr/>
            <p:nvPr/>
          </p:nvSpPr>
          <p:spPr>
            <a:xfrm rot="2240046">
              <a:off x="7413222" y="1180976"/>
              <a:ext cx="47969" cy="40785"/>
            </a:xfrm>
            <a:custGeom>
              <a:avLst/>
              <a:gdLst/>
              <a:ahLst/>
              <a:cxnLst/>
              <a:rect l="l" t="t" r="r" b="b"/>
              <a:pathLst>
                <a:path w="1489" h="1266" extrusionOk="0">
                  <a:moveTo>
                    <a:pt x="858" y="0"/>
                  </a:moveTo>
                  <a:cubicBezTo>
                    <a:pt x="286" y="0"/>
                    <a:pt x="1" y="679"/>
                    <a:pt x="405" y="1084"/>
                  </a:cubicBezTo>
                  <a:cubicBezTo>
                    <a:pt x="535" y="1209"/>
                    <a:pt x="693" y="1266"/>
                    <a:pt x="847" y="1266"/>
                  </a:cubicBezTo>
                  <a:cubicBezTo>
                    <a:pt x="1175" y="1266"/>
                    <a:pt x="1489" y="1012"/>
                    <a:pt x="1489" y="631"/>
                  </a:cubicBezTo>
                  <a:cubicBezTo>
                    <a:pt x="1489" y="274"/>
                    <a:pt x="1203" y="0"/>
                    <a:pt x="8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4" name="Google Shape;1234;p48"/>
            <p:cNvSpPr/>
            <p:nvPr/>
          </p:nvSpPr>
          <p:spPr>
            <a:xfrm rot="2240046">
              <a:off x="7505105" y="1250894"/>
              <a:ext cx="47582" cy="40656"/>
            </a:xfrm>
            <a:custGeom>
              <a:avLst/>
              <a:gdLst/>
              <a:ahLst/>
              <a:cxnLst/>
              <a:rect l="l" t="t" r="r" b="b"/>
              <a:pathLst>
                <a:path w="1477" h="1262" extrusionOk="0">
                  <a:moveTo>
                    <a:pt x="846" y="0"/>
                  </a:moveTo>
                  <a:cubicBezTo>
                    <a:pt x="274" y="0"/>
                    <a:pt x="0" y="679"/>
                    <a:pt x="393" y="1072"/>
                  </a:cubicBezTo>
                  <a:cubicBezTo>
                    <a:pt x="525" y="1203"/>
                    <a:pt x="685" y="1262"/>
                    <a:pt x="842" y="1262"/>
                  </a:cubicBezTo>
                  <a:cubicBezTo>
                    <a:pt x="1168" y="1262"/>
                    <a:pt x="1477" y="1009"/>
                    <a:pt x="1477" y="631"/>
                  </a:cubicBezTo>
                  <a:cubicBezTo>
                    <a:pt x="1477" y="274"/>
                    <a:pt x="1191"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5" name="Google Shape;1235;p48"/>
            <p:cNvSpPr/>
            <p:nvPr/>
          </p:nvSpPr>
          <p:spPr>
            <a:xfrm rot="2240046">
              <a:off x="7596563" y="1320669"/>
              <a:ext cx="47582" cy="40785"/>
            </a:xfrm>
            <a:custGeom>
              <a:avLst/>
              <a:gdLst/>
              <a:ahLst/>
              <a:cxnLst/>
              <a:rect l="l" t="t" r="r" b="b"/>
              <a:pathLst>
                <a:path w="1477" h="1266" extrusionOk="0">
                  <a:moveTo>
                    <a:pt x="846" y="0"/>
                  </a:moveTo>
                  <a:cubicBezTo>
                    <a:pt x="274" y="0"/>
                    <a:pt x="0" y="679"/>
                    <a:pt x="393" y="1084"/>
                  </a:cubicBezTo>
                  <a:cubicBezTo>
                    <a:pt x="523" y="1209"/>
                    <a:pt x="680" y="1266"/>
                    <a:pt x="835" y="1266"/>
                  </a:cubicBezTo>
                  <a:cubicBezTo>
                    <a:pt x="1163" y="1266"/>
                    <a:pt x="1477" y="1012"/>
                    <a:pt x="1477" y="631"/>
                  </a:cubicBezTo>
                  <a:cubicBezTo>
                    <a:pt x="1477" y="274"/>
                    <a:pt x="1191"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6" name="Google Shape;1236;p48"/>
            <p:cNvSpPr/>
            <p:nvPr/>
          </p:nvSpPr>
          <p:spPr>
            <a:xfrm rot="2240046">
              <a:off x="7688060" y="1390457"/>
              <a:ext cx="47582" cy="40785"/>
            </a:xfrm>
            <a:custGeom>
              <a:avLst/>
              <a:gdLst/>
              <a:ahLst/>
              <a:cxnLst/>
              <a:rect l="l" t="t" r="r" b="b"/>
              <a:pathLst>
                <a:path w="1477" h="1266" extrusionOk="0">
                  <a:moveTo>
                    <a:pt x="845" y="0"/>
                  </a:moveTo>
                  <a:cubicBezTo>
                    <a:pt x="274" y="0"/>
                    <a:pt x="0" y="679"/>
                    <a:pt x="393" y="1084"/>
                  </a:cubicBezTo>
                  <a:cubicBezTo>
                    <a:pt x="523" y="1209"/>
                    <a:pt x="680" y="1266"/>
                    <a:pt x="835" y="1266"/>
                  </a:cubicBezTo>
                  <a:cubicBezTo>
                    <a:pt x="1163" y="1266"/>
                    <a:pt x="1477" y="1012"/>
                    <a:pt x="1477" y="631"/>
                  </a:cubicBezTo>
                  <a:cubicBezTo>
                    <a:pt x="1477" y="274"/>
                    <a:pt x="1191" y="0"/>
                    <a:pt x="8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7" name="Google Shape;1237;p48"/>
            <p:cNvSpPr/>
            <p:nvPr/>
          </p:nvSpPr>
          <p:spPr>
            <a:xfrm rot="2240046">
              <a:off x="7492066" y="1077558"/>
              <a:ext cx="47969" cy="40882"/>
            </a:xfrm>
            <a:custGeom>
              <a:avLst/>
              <a:gdLst/>
              <a:ahLst/>
              <a:cxnLst/>
              <a:rect l="l" t="t" r="r" b="b"/>
              <a:pathLst>
                <a:path w="1489" h="1269" extrusionOk="0">
                  <a:moveTo>
                    <a:pt x="858" y="1"/>
                  </a:moveTo>
                  <a:cubicBezTo>
                    <a:pt x="286" y="1"/>
                    <a:pt x="1" y="680"/>
                    <a:pt x="405" y="1084"/>
                  </a:cubicBezTo>
                  <a:cubicBezTo>
                    <a:pt x="536" y="1212"/>
                    <a:pt x="696" y="1269"/>
                    <a:pt x="852" y="1269"/>
                  </a:cubicBezTo>
                  <a:cubicBezTo>
                    <a:pt x="1178" y="1269"/>
                    <a:pt x="1489" y="1019"/>
                    <a:pt x="1489" y="632"/>
                  </a:cubicBezTo>
                  <a:cubicBezTo>
                    <a:pt x="1489" y="287"/>
                    <a:pt x="1203" y="1"/>
                    <a:pt x="8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8" name="Google Shape;1238;p48"/>
            <p:cNvSpPr/>
            <p:nvPr/>
          </p:nvSpPr>
          <p:spPr>
            <a:xfrm rot="2240046">
              <a:off x="7583929" y="1147470"/>
              <a:ext cx="47582" cy="40817"/>
            </a:xfrm>
            <a:custGeom>
              <a:avLst/>
              <a:gdLst/>
              <a:ahLst/>
              <a:cxnLst/>
              <a:rect l="l" t="t" r="r" b="b"/>
              <a:pathLst>
                <a:path w="1477" h="1267" extrusionOk="0">
                  <a:moveTo>
                    <a:pt x="846" y="1"/>
                  </a:moveTo>
                  <a:cubicBezTo>
                    <a:pt x="274" y="1"/>
                    <a:pt x="0" y="680"/>
                    <a:pt x="393" y="1084"/>
                  </a:cubicBezTo>
                  <a:cubicBezTo>
                    <a:pt x="523" y="1210"/>
                    <a:pt x="680" y="1266"/>
                    <a:pt x="835" y="1266"/>
                  </a:cubicBezTo>
                  <a:cubicBezTo>
                    <a:pt x="1163" y="1266"/>
                    <a:pt x="1477" y="1012"/>
                    <a:pt x="1477" y="632"/>
                  </a:cubicBezTo>
                  <a:cubicBezTo>
                    <a:pt x="1477" y="287"/>
                    <a:pt x="1191" y="1"/>
                    <a:pt x="8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9" name="Google Shape;1239;p48"/>
            <p:cNvSpPr/>
            <p:nvPr/>
          </p:nvSpPr>
          <p:spPr>
            <a:xfrm rot="2240046">
              <a:off x="7675407" y="1217251"/>
              <a:ext cx="47582" cy="40882"/>
            </a:xfrm>
            <a:custGeom>
              <a:avLst/>
              <a:gdLst/>
              <a:ahLst/>
              <a:cxnLst/>
              <a:rect l="l" t="t" r="r" b="b"/>
              <a:pathLst>
                <a:path w="1477" h="1269" extrusionOk="0">
                  <a:moveTo>
                    <a:pt x="846" y="1"/>
                  </a:moveTo>
                  <a:cubicBezTo>
                    <a:pt x="274" y="1"/>
                    <a:pt x="0" y="680"/>
                    <a:pt x="393" y="1084"/>
                  </a:cubicBezTo>
                  <a:cubicBezTo>
                    <a:pt x="524" y="1212"/>
                    <a:pt x="684" y="1269"/>
                    <a:pt x="840" y="1269"/>
                  </a:cubicBezTo>
                  <a:cubicBezTo>
                    <a:pt x="1166" y="1269"/>
                    <a:pt x="1477" y="1019"/>
                    <a:pt x="1477" y="632"/>
                  </a:cubicBezTo>
                  <a:cubicBezTo>
                    <a:pt x="1477" y="287"/>
                    <a:pt x="1191" y="1"/>
                    <a:pt x="8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0" name="Google Shape;1240;p48"/>
            <p:cNvSpPr/>
            <p:nvPr/>
          </p:nvSpPr>
          <p:spPr>
            <a:xfrm rot="2240046">
              <a:off x="7766903" y="1287039"/>
              <a:ext cx="47582" cy="40882"/>
            </a:xfrm>
            <a:custGeom>
              <a:avLst/>
              <a:gdLst/>
              <a:ahLst/>
              <a:cxnLst/>
              <a:rect l="l" t="t" r="r" b="b"/>
              <a:pathLst>
                <a:path w="1477" h="1269" extrusionOk="0">
                  <a:moveTo>
                    <a:pt x="845" y="1"/>
                  </a:moveTo>
                  <a:cubicBezTo>
                    <a:pt x="274" y="1"/>
                    <a:pt x="0" y="680"/>
                    <a:pt x="393" y="1084"/>
                  </a:cubicBezTo>
                  <a:cubicBezTo>
                    <a:pt x="524" y="1212"/>
                    <a:pt x="684" y="1269"/>
                    <a:pt x="840" y="1269"/>
                  </a:cubicBezTo>
                  <a:cubicBezTo>
                    <a:pt x="1166" y="1269"/>
                    <a:pt x="1477" y="1019"/>
                    <a:pt x="1477" y="632"/>
                  </a:cubicBezTo>
                  <a:cubicBezTo>
                    <a:pt x="1477" y="287"/>
                    <a:pt x="1191" y="1"/>
                    <a:pt x="8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1" name="Google Shape;1241;p48"/>
            <p:cNvSpPr/>
            <p:nvPr/>
          </p:nvSpPr>
          <p:spPr>
            <a:xfrm rot="2240046">
              <a:off x="7503696" y="1167854"/>
              <a:ext cx="47615" cy="40882"/>
            </a:xfrm>
            <a:custGeom>
              <a:avLst/>
              <a:gdLst/>
              <a:ahLst/>
              <a:cxnLst/>
              <a:rect l="l" t="t" r="r" b="b"/>
              <a:pathLst>
                <a:path w="1478" h="1269" extrusionOk="0">
                  <a:moveTo>
                    <a:pt x="846" y="0"/>
                  </a:moveTo>
                  <a:cubicBezTo>
                    <a:pt x="287" y="0"/>
                    <a:pt x="1" y="679"/>
                    <a:pt x="394" y="1084"/>
                  </a:cubicBezTo>
                  <a:cubicBezTo>
                    <a:pt x="525" y="1211"/>
                    <a:pt x="686" y="1268"/>
                    <a:pt x="842" y="1268"/>
                  </a:cubicBezTo>
                  <a:cubicBezTo>
                    <a:pt x="1168" y="1268"/>
                    <a:pt x="1477" y="1021"/>
                    <a:pt x="1477" y="643"/>
                  </a:cubicBezTo>
                  <a:cubicBezTo>
                    <a:pt x="1477" y="286"/>
                    <a:pt x="1192"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48"/>
            <p:cNvSpPr/>
            <p:nvPr/>
          </p:nvSpPr>
          <p:spPr>
            <a:xfrm rot="2240046">
              <a:off x="7595144" y="1237626"/>
              <a:ext cx="47615" cy="41043"/>
            </a:xfrm>
            <a:custGeom>
              <a:avLst/>
              <a:gdLst/>
              <a:ahLst/>
              <a:cxnLst/>
              <a:rect l="l" t="t" r="r" b="b"/>
              <a:pathLst>
                <a:path w="1478" h="1274" extrusionOk="0">
                  <a:moveTo>
                    <a:pt x="846" y="0"/>
                  </a:moveTo>
                  <a:cubicBezTo>
                    <a:pt x="275" y="0"/>
                    <a:pt x="1" y="691"/>
                    <a:pt x="394" y="1084"/>
                  </a:cubicBezTo>
                  <a:cubicBezTo>
                    <a:pt x="525" y="1215"/>
                    <a:pt x="686" y="1274"/>
                    <a:pt x="842" y="1274"/>
                  </a:cubicBezTo>
                  <a:cubicBezTo>
                    <a:pt x="1168" y="1274"/>
                    <a:pt x="1477" y="1021"/>
                    <a:pt x="1477" y="643"/>
                  </a:cubicBezTo>
                  <a:cubicBezTo>
                    <a:pt x="1477" y="286"/>
                    <a:pt x="1191"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3" name="Google Shape;1243;p48"/>
            <p:cNvSpPr/>
            <p:nvPr/>
          </p:nvSpPr>
          <p:spPr>
            <a:xfrm rot="2240046">
              <a:off x="7686641" y="1307414"/>
              <a:ext cx="47615" cy="41043"/>
            </a:xfrm>
            <a:custGeom>
              <a:avLst/>
              <a:gdLst/>
              <a:ahLst/>
              <a:cxnLst/>
              <a:rect l="l" t="t" r="r" b="b"/>
              <a:pathLst>
                <a:path w="1478" h="1274" extrusionOk="0">
                  <a:moveTo>
                    <a:pt x="846" y="0"/>
                  </a:moveTo>
                  <a:cubicBezTo>
                    <a:pt x="275" y="0"/>
                    <a:pt x="1" y="691"/>
                    <a:pt x="394" y="1084"/>
                  </a:cubicBezTo>
                  <a:cubicBezTo>
                    <a:pt x="525" y="1215"/>
                    <a:pt x="686" y="1274"/>
                    <a:pt x="842" y="1274"/>
                  </a:cubicBezTo>
                  <a:cubicBezTo>
                    <a:pt x="1168" y="1274"/>
                    <a:pt x="1477" y="1021"/>
                    <a:pt x="1477" y="643"/>
                  </a:cubicBezTo>
                  <a:cubicBezTo>
                    <a:pt x="1477" y="286"/>
                    <a:pt x="1191"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4" name="Google Shape;1244;p48"/>
            <p:cNvSpPr/>
            <p:nvPr/>
          </p:nvSpPr>
          <p:spPr>
            <a:xfrm rot="2240046">
              <a:off x="7586281" y="1059580"/>
              <a:ext cx="47615" cy="40882"/>
            </a:xfrm>
            <a:custGeom>
              <a:avLst/>
              <a:gdLst/>
              <a:ahLst/>
              <a:cxnLst/>
              <a:rect l="l" t="t" r="r" b="b"/>
              <a:pathLst>
                <a:path w="1478" h="1269" extrusionOk="0">
                  <a:moveTo>
                    <a:pt x="846" y="0"/>
                  </a:moveTo>
                  <a:cubicBezTo>
                    <a:pt x="287" y="0"/>
                    <a:pt x="1" y="679"/>
                    <a:pt x="394" y="1084"/>
                  </a:cubicBezTo>
                  <a:cubicBezTo>
                    <a:pt x="525" y="1211"/>
                    <a:pt x="685" y="1268"/>
                    <a:pt x="841" y="1268"/>
                  </a:cubicBezTo>
                  <a:cubicBezTo>
                    <a:pt x="1167" y="1268"/>
                    <a:pt x="1477" y="1018"/>
                    <a:pt x="1477" y="631"/>
                  </a:cubicBezTo>
                  <a:cubicBezTo>
                    <a:pt x="1477" y="286"/>
                    <a:pt x="1192"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5" name="Google Shape;1245;p48"/>
            <p:cNvSpPr/>
            <p:nvPr/>
          </p:nvSpPr>
          <p:spPr>
            <a:xfrm rot="2240046">
              <a:off x="7677729" y="1129351"/>
              <a:ext cx="47615" cy="41043"/>
            </a:xfrm>
            <a:custGeom>
              <a:avLst/>
              <a:gdLst/>
              <a:ahLst/>
              <a:cxnLst/>
              <a:rect l="l" t="t" r="r" b="b"/>
              <a:pathLst>
                <a:path w="1478" h="1274" extrusionOk="0">
                  <a:moveTo>
                    <a:pt x="846" y="0"/>
                  </a:moveTo>
                  <a:cubicBezTo>
                    <a:pt x="275" y="0"/>
                    <a:pt x="1" y="691"/>
                    <a:pt x="394" y="1084"/>
                  </a:cubicBezTo>
                  <a:cubicBezTo>
                    <a:pt x="525" y="1215"/>
                    <a:pt x="685" y="1274"/>
                    <a:pt x="841" y="1274"/>
                  </a:cubicBezTo>
                  <a:cubicBezTo>
                    <a:pt x="1167" y="1274"/>
                    <a:pt x="1477" y="1018"/>
                    <a:pt x="1477" y="631"/>
                  </a:cubicBezTo>
                  <a:cubicBezTo>
                    <a:pt x="1477" y="286"/>
                    <a:pt x="1191" y="0"/>
                    <a:pt x="8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6" name="Google Shape;1246;p48"/>
            <p:cNvSpPr/>
            <p:nvPr/>
          </p:nvSpPr>
          <p:spPr>
            <a:xfrm rot="2240046">
              <a:off x="7775550" y="1201276"/>
              <a:ext cx="40688" cy="40688"/>
            </a:xfrm>
            <a:custGeom>
              <a:avLst/>
              <a:gdLst/>
              <a:ahLst/>
              <a:cxnLst/>
              <a:rect l="l" t="t" r="r" b="b"/>
              <a:pathLst>
                <a:path w="1263" h="1263" extrusionOk="0">
                  <a:moveTo>
                    <a:pt x="631" y="0"/>
                  </a:moveTo>
                  <a:cubicBezTo>
                    <a:pt x="286" y="0"/>
                    <a:pt x="0" y="286"/>
                    <a:pt x="0" y="631"/>
                  </a:cubicBezTo>
                  <a:cubicBezTo>
                    <a:pt x="0" y="989"/>
                    <a:pt x="286" y="1262"/>
                    <a:pt x="631" y="1262"/>
                  </a:cubicBezTo>
                  <a:cubicBezTo>
                    <a:pt x="976" y="1262"/>
                    <a:pt x="1262" y="989"/>
                    <a:pt x="1262" y="631"/>
                  </a:cubicBezTo>
                  <a:cubicBezTo>
                    <a:pt x="1262" y="286"/>
                    <a:pt x="976" y="0"/>
                    <a:pt x="6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247" name="Google Shape;1247;p48"/>
          <p:cNvGrpSpPr/>
          <p:nvPr/>
        </p:nvGrpSpPr>
        <p:grpSpPr>
          <a:xfrm>
            <a:off x="6708502" y="631214"/>
            <a:ext cx="827105" cy="884794"/>
            <a:chOff x="6708502" y="631214"/>
            <a:chExt cx="827105" cy="884794"/>
          </a:xfrm>
        </p:grpSpPr>
        <p:sp>
          <p:nvSpPr>
            <p:cNvPr id="1248" name="Google Shape;1248;p48"/>
            <p:cNvSpPr/>
            <p:nvPr/>
          </p:nvSpPr>
          <p:spPr>
            <a:xfrm rot="1373588">
              <a:off x="6847103" y="801144"/>
              <a:ext cx="78022" cy="728375"/>
            </a:xfrm>
            <a:custGeom>
              <a:avLst/>
              <a:gdLst/>
              <a:ahLst/>
              <a:cxnLst/>
              <a:rect l="l" t="t" r="r" b="b"/>
              <a:pathLst>
                <a:path w="3121" h="29136" extrusionOk="0">
                  <a:moveTo>
                    <a:pt x="1525" y="1760"/>
                  </a:moveTo>
                  <a:cubicBezTo>
                    <a:pt x="1632" y="1760"/>
                    <a:pt x="1739" y="1829"/>
                    <a:pt x="1751" y="1965"/>
                  </a:cubicBezTo>
                  <a:lnTo>
                    <a:pt x="1751" y="3751"/>
                  </a:lnTo>
                  <a:cubicBezTo>
                    <a:pt x="1751" y="3882"/>
                    <a:pt x="1656" y="3978"/>
                    <a:pt x="1525" y="3978"/>
                  </a:cubicBezTo>
                  <a:cubicBezTo>
                    <a:pt x="1406" y="3978"/>
                    <a:pt x="1299" y="3882"/>
                    <a:pt x="1299" y="3751"/>
                  </a:cubicBezTo>
                  <a:lnTo>
                    <a:pt x="1299" y="1965"/>
                  </a:lnTo>
                  <a:cubicBezTo>
                    <a:pt x="1311" y="1829"/>
                    <a:pt x="1418" y="1760"/>
                    <a:pt x="1525" y="1760"/>
                  </a:cubicBezTo>
                  <a:close/>
                  <a:moveTo>
                    <a:pt x="1561" y="1"/>
                  </a:moveTo>
                  <a:cubicBezTo>
                    <a:pt x="1" y="1"/>
                    <a:pt x="1299" y="29135"/>
                    <a:pt x="1299" y="29135"/>
                  </a:cubicBezTo>
                  <a:lnTo>
                    <a:pt x="1561" y="29135"/>
                  </a:lnTo>
                  <a:cubicBezTo>
                    <a:pt x="1561" y="29135"/>
                    <a:pt x="3120" y="1"/>
                    <a:pt x="156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9" name="Google Shape;1249;p48"/>
            <p:cNvSpPr/>
            <p:nvPr/>
          </p:nvSpPr>
          <p:spPr>
            <a:xfrm rot="1373588">
              <a:off x="6945412" y="674656"/>
              <a:ext cx="82472" cy="215218"/>
            </a:xfrm>
            <a:custGeom>
              <a:avLst/>
              <a:gdLst/>
              <a:ahLst/>
              <a:cxnLst/>
              <a:rect l="l" t="t" r="r" b="b"/>
              <a:pathLst>
                <a:path w="3299" h="8609" extrusionOk="0">
                  <a:moveTo>
                    <a:pt x="417" y="1"/>
                  </a:moveTo>
                  <a:lnTo>
                    <a:pt x="24" y="334"/>
                  </a:lnTo>
                  <a:cubicBezTo>
                    <a:pt x="36" y="358"/>
                    <a:pt x="1893" y="2596"/>
                    <a:pt x="643" y="4501"/>
                  </a:cubicBezTo>
                  <a:cubicBezTo>
                    <a:pt x="84" y="5370"/>
                    <a:pt x="0" y="6275"/>
                    <a:pt x="417" y="7049"/>
                  </a:cubicBezTo>
                  <a:cubicBezTo>
                    <a:pt x="917" y="7966"/>
                    <a:pt x="2084" y="8609"/>
                    <a:pt x="3275" y="8609"/>
                  </a:cubicBezTo>
                  <a:lnTo>
                    <a:pt x="3298" y="8109"/>
                  </a:lnTo>
                  <a:cubicBezTo>
                    <a:pt x="2298" y="8109"/>
                    <a:pt x="1286" y="7561"/>
                    <a:pt x="881" y="6799"/>
                  </a:cubicBezTo>
                  <a:cubicBezTo>
                    <a:pt x="548" y="6192"/>
                    <a:pt x="619" y="5489"/>
                    <a:pt x="1084" y="4787"/>
                  </a:cubicBezTo>
                  <a:cubicBezTo>
                    <a:pt x="2536" y="2560"/>
                    <a:pt x="500" y="108"/>
                    <a:pt x="41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0" name="Google Shape;1250;p48"/>
            <p:cNvSpPr/>
            <p:nvPr/>
          </p:nvSpPr>
          <p:spPr>
            <a:xfrm rot="1373588">
              <a:off x="7029065" y="710682"/>
              <a:ext cx="467934" cy="293240"/>
            </a:xfrm>
            <a:custGeom>
              <a:avLst/>
              <a:gdLst/>
              <a:ahLst/>
              <a:cxnLst/>
              <a:rect l="l" t="t" r="r" b="b"/>
              <a:pathLst>
                <a:path w="18718" h="11730" extrusionOk="0">
                  <a:moveTo>
                    <a:pt x="18205" y="1"/>
                  </a:moveTo>
                  <a:cubicBezTo>
                    <a:pt x="17865" y="2187"/>
                    <a:pt x="15166" y="2580"/>
                    <a:pt x="12173" y="2580"/>
                  </a:cubicBezTo>
                  <a:cubicBezTo>
                    <a:pt x="11287" y="2580"/>
                    <a:pt x="10374" y="2546"/>
                    <a:pt x="9490" y="2513"/>
                  </a:cubicBezTo>
                  <a:cubicBezTo>
                    <a:pt x="8693" y="2479"/>
                    <a:pt x="7922" y="2449"/>
                    <a:pt x="7220" y="2449"/>
                  </a:cubicBezTo>
                  <a:cubicBezTo>
                    <a:pt x="6685" y="2449"/>
                    <a:pt x="6189" y="2467"/>
                    <a:pt x="5751" y="2513"/>
                  </a:cubicBezTo>
                  <a:cubicBezTo>
                    <a:pt x="2358" y="2858"/>
                    <a:pt x="2215" y="6311"/>
                    <a:pt x="2132" y="8597"/>
                  </a:cubicBezTo>
                  <a:cubicBezTo>
                    <a:pt x="2108" y="9002"/>
                    <a:pt x="2096" y="9395"/>
                    <a:pt x="2060" y="9705"/>
                  </a:cubicBezTo>
                  <a:cubicBezTo>
                    <a:pt x="2001" y="10228"/>
                    <a:pt x="1810" y="10609"/>
                    <a:pt x="1489" y="10859"/>
                  </a:cubicBezTo>
                  <a:cubicBezTo>
                    <a:pt x="1085" y="11166"/>
                    <a:pt x="549" y="11216"/>
                    <a:pt x="243" y="11216"/>
                  </a:cubicBezTo>
                  <a:cubicBezTo>
                    <a:pt x="98" y="11216"/>
                    <a:pt x="4" y="11205"/>
                    <a:pt x="1" y="11205"/>
                  </a:cubicBezTo>
                  <a:lnTo>
                    <a:pt x="1" y="11729"/>
                  </a:lnTo>
                  <a:lnTo>
                    <a:pt x="310" y="11729"/>
                  </a:lnTo>
                  <a:cubicBezTo>
                    <a:pt x="329" y="11729"/>
                    <a:pt x="349" y="11729"/>
                    <a:pt x="368" y="11729"/>
                  </a:cubicBezTo>
                  <a:cubicBezTo>
                    <a:pt x="883" y="11729"/>
                    <a:pt x="1386" y="11575"/>
                    <a:pt x="1810" y="11276"/>
                  </a:cubicBezTo>
                  <a:cubicBezTo>
                    <a:pt x="2251" y="10931"/>
                    <a:pt x="2501" y="10431"/>
                    <a:pt x="2572" y="9764"/>
                  </a:cubicBezTo>
                  <a:cubicBezTo>
                    <a:pt x="2608" y="9431"/>
                    <a:pt x="2632" y="9038"/>
                    <a:pt x="2644" y="8621"/>
                  </a:cubicBezTo>
                  <a:cubicBezTo>
                    <a:pt x="2739" y="6383"/>
                    <a:pt x="2858" y="3335"/>
                    <a:pt x="5811" y="3025"/>
                  </a:cubicBezTo>
                  <a:cubicBezTo>
                    <a:pt x="6224" y="2985"/>
                    <a:pt x="6694" y="2970"/>
                    <a:pt x="7203" y="2970"/>
                  </a:cubicBezTo>
                  <a:cubicBezTo>
                    <a:pt x="7899" y="2970"/>
                    <a:pt x="8669" y="2998"/>
                    <a:pt x="9466" y="3025"/>
                  </a:cubicBezTo>
                  <a:cubicBezTo>
                    <a:pt x="10324" y="3059"/>
                    <a:pt x="11228" y="3095"/>
                    <a:pt x="12122" y="3095"/>
                  </a:cubicBezTo>
                  <a:cubicBezTo>
                    <a:pt x="15285" y="3095"/>
                    <a:pt x="18318" y="2646"/>
                    <a:pt x="18717" y="84"/>
                  </a:cubicBezTo>
                  <a:lnTo>
                    <a:pt x="18205" y="1"/>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251" name="Google Shape;1251;p48"/>
          <p:cNvSpPr/>
          <p:nvPr/>
        </p:nvSpPr>
        <p:spPr>
          <a:xfrm rot="-1312401">
            <a:off x="344398" y="3625165"/>
            <a:ext cx="1817447" cy="1073419"/>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 name="TextBox 3"/>
          <p:cNvSpPr txBox="1"/>
          <p:nvPr/>
        </p:nvSpPr>
        <p:spPr>
          <a:xfrm>
            <a:off x="1006874" y="1498203"/>
            <a:ext cx="7078141" cy="1754326"/>
          </a:xfrm>
          <a:prstGeom prst="rect">
            <a:avLst/>
          </a:prstGeom>
          <a:noFill/>
        </p:spPr>
        <p:txBody>
          <a:bodyPr wrap="square" rtlCol="0">
            <a:spAutoFit/>
          </a:bodyPr>
          <a:lstStyle/>
          <a:p>
            <a:pPr algn="ctr">
              <a:lnSpc>
                <a:spcPct val="150000"/>
              </a:lnSpc>
            </a:pPr>
            <a:r>
              <a:rPr lang="en-US" sz="3600" b="1" dirty="0" smtClean="0">
                <a:solidFill>
                  <a:schemeClr val="accent5"/>
                </a:solidFill>
              </a:rPr>
              <a:t>CẢM ƠN CÁC EM </a:t>
            </a:r>
          </a:p>
          <a:p>
            <a:pPr algn="ctr">
              <a:lnSpc>
                <a:spcPct val="150000"/>
              </a:lnSpc>
            </a:pPr>
            <a:r>
              <a:rPr lang="en-US" sz="3600" b="1" dirty="0" smtClean="0">
                <a:solidFill>
                  <a:schemeClr val="accent5"/>
                </a:solidFill>
              </a:rPr>
              <a:t>ĐÃ LẮNG NGHE BÀI GIẢNG!</a:t>
            </a:r>
            <a:endParaRPr lang="en-US" sz="3600" b="1" dirty="0">
              <a:solidFill>
                <a:schemeClr val="accent5"/>
              </a:solidFill>
            </a:endParaRPr>
          </a:p>
        </p:txBody>
      </p:sp>
    </p:spTree>
    <p:extLst>
      <p:ext uri="{BB962C8B-B14F-4D97-AF65-F5344CB8AC3E}">
        <p14:creationId xmlns:p14="http://schemas.microsoft.com/office/powerpoint/2010/main" val="133081439"/>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2" name="Title 1"/>
          <p:cNvSpPr>
            <a:spLocks noGrp="1"/>
          </p:cNvSpPr>
          <p:nvPr>
            <p:ph type="title"/>
          </p:nvPr>
        </p:nvSpPr>
        <p:spPr>
          <a:xfrm>
            <a:off x="578749" y="580051"/>
            <a:ext cx="6191919" cy="699600"/>
          </a:xfrm>
        </p:spPr>
        <p:txBody>
          <a:bodyPr anchor="t"/>
          <a:lstStyle/>
          <a:p>
            <a:r>
              <a:rPr lang="en-US" sz="2400" dirty="0" smtClean="0">
                <a:latin typeface="+mn-lt"/>
              </a:rPr>
              <a:t>1. </a:t>
            </a:r>
            <a:r>
              <a:rPr lang="en-US" sz="2400" dirty="0" err="1" smtClean="0">
                <a:latin typeface="+mn-lt"/>
              </a:rPr>
              <a:t>Trang</a:t>
            </a:r>
            <a:r>
              <a:rPr lang="en-US" sz="2400" dirty="0" smtClean="0">
                <a:latin typeface="+mn-lt"/>
              </a:rPr>
              <a:t> </a:t>
            </a:r>
            <a:r>
              <a:rPr lang="en-US" sz="2400" dirty="0" err="1" smtClean="0">
                <a:latin typeface="+mn-lt"/>
              </a:rPr>
              <a:t>phục</a:t>
            </a:r>
            <a:r>
              <a:rPr lang="en-US" sz="2400" dirty="0" smtClean="0">
                <a:latin typeface="+mn-lt"/>
              </a:rPr>
              <a:t> </a:t>
            </a:r>
            <a:r>
              <a:rPr lang="en-US" sz="2400" dirty="0" err="1" smtClean="0">
                <a:latin typeface="+mn-lt"/>
              </a:rPr>
              <a:t>và</a:t>
            </a:r>
            <a:r>
              <a:rPr lang="en-US" sz="2400" dirty="0" smtClean="0">
                <a:latin typeface="+mn-lt"/>
              </a:rPr>
              <a:t> </a:t>
            </a:r>
            <a:r>
              <a:rPr lang="en-US" sz="2400" dirty="0" err="1" smtClean="0">
                <a:latin typeface="+mn-lt"/>
              </a:rPr>
              <a:t>vai</a:t>
            </a:r>
            <a:r>
              <a:rPr lang="en-US" sz="2400" dirty="0" smtClean="0">
                <a:latin typeface="+mn-lt"/>
              </a:rPr>
              <a:t> </a:t>
            </a:r>
            <a:r>
              <a:rPr lang="en-US" sz="2400" dirty="0" err="1" smtClean="0">
                <a:latin typeface="+mn-lt"/>
              </a:rPr>
              <a:t>trò</a:t>
            </a:r>
            <a:r>
              <a:rPr lang="en-US" sz="2400" dirty="0" smtClean="0">
                <a:latin typeface="+mn-lt"/>
              </a:rPr>
              <a:t> </a:t>
            </a:r>
            <a:r>
              <a:rPr lang="en-US" sz="2400" dirty="0" err="1" smtClean="0">
                <a:latin typeface="+mn-lt"/>
              </a:rPr>
              <a:t>của</a:t>
            </a:r>
            <a:r>
              <a:rPr lang="en-US" sz="2400" dirty="0" smtClean="0">
                <a:latin typeface="+mn-lt"/>
              </a:rPr>
              <a:t> </a:t>
            </a:r>
            <a:r>
              <a:rPr lang="en-US" sz="2400" dirty="0" err="1" smtClean="0">
                <a:latin typeface="+mn-lt"/>
              </a:rPr>
              <a:t>trang</a:t>
            </a:r>
            <a:r>
              <a:rPr lang="en-US" sz="2400" dirty="0" smtClean="0">
                <a:latin typeface="+mn-lt"/>
              </a:rPr>
              <a:t> </a:t>
            </a:r>
            <a:r>
              <a:rPr lang="en-US" sz="2400" dirty="0" err="1" smtClean="0">
                <a:latin typeface="+mn-lt"/>
              </a:rPr>
              <a:t>phục</a:t>
            </a:r>
            <a:endParaRPr lang="en-US" sz="2400"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49" y="1514796"/>
            <a:ext cx="2502135" cy="2777018"/>
          </a:xfrm>
          <a:prstGeom prst="rect">
            <a:avLst/>
          </a:prstGeom>
        </p:spPr>
      </p:pic>
      <p:sp>
        <p:nvSpPr>
          <p:cNvPr id="5" name="Rectangle 4"/>
          <p:cNvSpPr/>
          <p:nvPr/>
        </p:nvSpPr>
        <p:spPr>
          <a:xfrm>
            <a:off x="3549722" y="1442446"/>
            <a:ext cx="4572000" cy="2585323"/>
          </a:xfrm>
          <a:prstGeom prst="rect">
            <a:avLst/>
          </a:prstGeom>
        </p:spPr>
        <p:txBody>
          <a:bodyPr>
            <a:spAutoFit/>
          </a:bodyPr>
          <a:lstStyle/>
          <a:p>
            <a:pPr marL="285750" indent="-285750" algn="just">
              <a:lnSpc>
                <a:spcPct val="150000"/>
              </a:lnSpc>
              <a:buFont typeface="Wingdings" panose="05000000000000000000" pitchFamily="2" charset="2"/>
              <a:buChar char="§"/>
            </a:pPr>
            <a:r>
              <a:rPr lang="en-US" sz="1800" dirty="0" smtClean="0"/>
              <a:t>Q</a:t>
            </a:r>
            <a:r>
              <a:rPr lang="vi-VN" sz="1800" dirty="0" smtClean="0"/>
              <a:t>uan </a:t>
            </a:r>
            <a:r>
              <a:rPr lang="vi-VN" sz="1800" dirty="0"/>
              <a:t>sát Hình 7.1 trong </a:t>
            </a:r>
            <a:r>
              <a:rPr lang="vi-VN" sz="1800" dirty="0" smtClean="0"/>
              <a:t>S</a:t>
            </a:r>
            <a:r>
              <a:rPr lang="en-US" sz="1800" dirty="0" smtClean="0"/>
              <a:t>GK</a:t>
            </a:r>
            <a:r>
              <a:rPr lang="vi-VN" sz="1800" dirty="0" smtClean="0"/>
              <a:t> </a:t>
            </a:r>
            <a:r>
              <a:rPr lang="vi-VN" sz="1800" dirty="0"/>
              <a:t>và liệt kê những vật dụng mà các người mẫu mặc và mang trên người.</a:t>
            </a:r>
          </a:p>
          <a:p>
            <a:pPr marL="285750" indent="-285750" algn="just">
              <a:lnSpc>
                <a:spcPct val="150000"/>
              </a:lnSpc>
              <a:buFont typeface="Wingdings" panose="05000000000000000000" pitchFamily="2" charset="2"/>
              <a:buChar char="§"/>
            </a:pPr>
            <a:r>
              <a:rPr lang="en-US" sz="1800" dirty="0" err="1" smtClean="0"/>
              <a:t>Em</a:t>
            </a:r>
            <a:r>
              <a:rPr lang="en-US" sz="1800" dirty="0" smtClean="0"/>
              <a:t> </a:t>
            </a:r>
            <a:r>
              <a:rPr lang="en-US" sz="1800" dirty="0" err="1" smtClean="0"/>
              <a:t>hãy</a:t>
            </a:r>
            <a:r>
              <a:rPr lang="en-US" sz="1800" dirty="0" smtClean="0"/>
              <a:t> </a:t>
            </a:r>
            <a:r>
              <a:rPr lang="vi-VN" sz="1800" dirty="0" smtClean="0"/>
              <a:t>kể </a:t>
            </a:r>
            <a:r>
              <a:rPr lang="vi-VN" sz="1800" dirty="0"/>
              <a:t>thêm những vật dụng thường được mặc và mang trên người trong những hoàn cảnh khác nhau.</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2" presetClass="entr" presetSubtype="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additive="base">
                                        <p:cTn id="10"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down)">
                                      <p:cBhvr>
                                        <p:cTn id="11" dur="500"/>
                                        <p:tgtEl>
                                          <p:spTgt spid="5">
                                            <p:txEl>
                                              <p:pRg st="0" end="0"/>
                                            </p:txEl>
                                          </p:spTgt>
                                        </p:tgtEl>
                                      </p:cBhvr>
                                    </p:animEffect>
                                  </p:childTnLst>
                                </p:cTn>
                              </p:par>
                              <p:par>
                                <p:cTn id="12" presetID="12" presetClass="entr" presetSubtype="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797" y="2660812"/>
            <a:ext cx="5780952" cy="2000000"/>
          </a:xfrm>
          <a:prstGeom prst="rect">
            <a:avLst/>
          </a:prstGeom>
          <a:ln>
            <a:noFill/>
          </a:ln>
          <a:effectLst>
            <a:outerShdw blurRad="190500" algn="tl" rotWithShape="0">
              <a:srgbClr val="000000">
                <a:alpha val="70000"/>
              </a:srgbClr>
            </a:outerShdw>
          </a:effectLst>
        </p:spPr>
      </p:pic>
      <p:sp>
        <p:nvSpPr>
          <p:cNvPr id="10" name="Rectangle 9"/>
          <p:cNvSpPr/>
          <p:nvPr/>
        </p:nvSpPr>
        <p:spPr>
          <a:xfrm>
            <a:off x="1512869" y="681589"/>
            <a:ext cx="6138809" cy="1754326"/>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800" dirty="0" smtClean="0"/>
              <a:t>Q</a:t>
            </a:r>
            <a:r>
              <a:rPr lang="vi-VN" sz="1800" dirty="0" smtClean="0"/>
              <a:t>uan </a:t>
            </a:r>
            <a:r>
              <a:rPr lang="vi-VN" sz="1800" dirty="0"/>
              <a:t>sát Hình 7.2 trong </a:t>
            </a:r>
            <a:r>
              <a:rPr lang="en-US" sz="1800" dirty="0" smtClean="0"/>
              <a:t>SGK</a:t>
            </a:r>
            <a:r>
              <a:rPr lang="vi-VN" sz="1800" dirty="0" smtClean="0"/>
              <a:t> </a:t>
            </a:r>
            <a:r>
              <a:rPr lang="vi-VN" sz="1800" dirty="0"/>
              <a:t>và </a:t>
            </a:r>
            <a:r>
              <a:rPr lang="en-US" sz="1800" dirty="0" err="1" smtClean="0"/>
              <a:t>cho</a:t>
            </a:r>
            <a:r>
              <a:rPr lang="en-US" sz="1800" dirty="0" smtClean="0"/>
              <a:t> </a:t>
            </a:r>
            <a:r>
              <a:rPr lang="en-US" sz="1800" dirty="0" err="1" smtClean="0"/>
              <a:t>biết</a:t>
            </a:r>
            <a:r>
              <a:rPr lang="en-US" sz="1800" dirty="0" smtClean="0"/>
              <a:t> </a:t>
            </a:r>
            <a:r>
              <a:rPr lang="vi-VN" sz="1800" dirty="0" smtClean="0"/>
              <a:t>tác </a:t>
            </a:r>
            <a:r>
              <a:rPr lang="vi-VN" sz="1800" dirty="0"/>
              <a:t>dụng của trang phục trong mỗi hình.</a:t>
            </a:r>
          </a:p>
          <a:p>
            <a:pPr marL="285750" indent="-285750" algn="just">
              <a:lnSpc>
                <a:spcPct val="150000"/>
              </a:lnSpc>
              <a:buFont typeface="Wingdings" panose="05000000000000000000" pitchFamily="2" charset="2"/>
              <a:buChar char="Ø"/>
            </a:pPr>
            <a:r>
              <a:rPr lang="en-US" sz="1800" dirty="0" err="1" smtClean="0"/>
              <a:t>Nêu</a:t>
            </a:r>
            <a:r>
              <a:rPr lang="en-US" sz="1800" dirty="0" smtClean="0"/>
              <a:t> </a:t>
            </a:r>
            <a:r>
              <a:rPr lang="vi-VN" sz="1800" dirty="0" smtClean="0"/>
              <a:t>thêm </a:t>
            </a:r>
            <a:r>
              <a:rPr lang="vi-VN" sz="1800" dirty="0"/>
              <a:t>những trường hợp cần có trang phục bảo vệ cơ thể: chống bụi, ô nhiễm, bảo hộ khi lao động....</a:t>
            </a:r>
          </a:p>
        </p:txBody>
      </p:sp>
    </p:spTree>
    <p:extLst>
      <p:ext uri="{BB962C8B-B14F-4D97-AF65-F5344CB8AC3E}">
        <p14:creationId xmlns:p14="http://schemas.microsoft.com/office/powerpoint/2010/main" val="29722029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0">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p:cTn id="13" dur="500" fill="hold"/>
                                        <p:tgtEl>
                                          <p:spTgt spid="10">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1" end="1"/>
                                            </p:txEl>
                                          </p:spTgt>
                                        </p:tgtEl>
                                        <p:attrNameLst>
                                          <p:attrName>ppt_h</p:attrName>
                                        </p:attrNameLst>
                                      </p:cBhvr>
                                      <p:tavLst>
                                        <p:tav tm="0">
                                          <p:val>
                                            <p:strVal val="#ppt_h"/>
                                          </p:val>
                                        </p:tav>
                                        <p:tav tm="100000">
                                          <p:val>
                                            <p:strVal val="#ppt_h"/>
                                          </p:val>
                                        </p:tav>
                                      </p:tavLst>
                                    </p:anim>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2" name="Google Shape;982;p42"/>
          <p:cNvPicPr preferRelativeResize="0"/>
          <p:nvPr/>
        </p:nvPicPr>
        <p:blipFill rotWithShape="1">
          <a:blip r:embed="rId3">
            <a:alphaModFix/>
          </a:blip>
          <a:srcRect l="41431"/>
          <a:stretch/>
        </p:blipFill>
        <p:spPr>
          <a:xfrm>
            <a:off x="5691883" y="1376737"/>
            <a:ext cx="2662802" cy="2592944"/>
          </a:xfrm>
          <a:prstGeom prst="roundRect">
            <a:avLst>
              <a:gd name="adj" fmla="val 16667"/>
            </a:avLst>
          </a:prstGeom>
          <a:noFill/>
          <a:ln>
            <a:noFill/>
          </a:ln>
        </p:spPr>
      </p:pic>
      <p:sp>
        <p:nvSpPr>
          <p:cNvPr id="983" name="Google Shape;983;p42"/>
          <p:cNvSpPr/>
          <p:nvPr/>
        </p:nvSpPr>
        <p:spPr>
          <a:xfrm>
            <a:off x="5756747" y="1456751"/>
            <a:ext cx="2510388" cy="2407979"/>
          </a:xfrm>
          <a:prstGeom prst="roundRect">
            <a:avLst>
              <a:gd name="adj" fmla="val 17675"/>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 name="Google Shape;984;p42"/>
          <p:cNvGrpSpPr/>
          <p:nvPr/>
        </p:nvGrpSpPr>
        <p:grpSpPr>
          <a:xfrm>
            <a:off x="344312" y="4073009"/>
            <a:ext cx="635661" cy="651437"/>
            <a:chOff x="874950" y="3796935"/>
            <a:chExt cx="635661" cy="651437"/>
          </a:xfrm>
        </p:grpSpPr>
        <p:grpSp>
          <p:nvGrpSpPr>
            <p:cNvPr id="985" name="Google Shape;985;p42"/>
            <p:cNvGrpSpPr/>
            <p:nvPr/>
          </p:nvGrpSpPr>
          <p:grpSpPr>
            <a:xfrm>
              <a:off x="874950" y="3796935"/>
              <a:ext cx="361540" cy="348053"/>
              <a:chOff x="6477600" y="1197900"/>
              <a:chExt cx="458400" cy="441300"/>
            </a:xfrm>
          </p:grpSpPr>
          <p:sp>
            <p:nvSpPr>
              <p:cNvPr id="986" name="Google Shape;986;p42"/>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2"/>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42"/>
            <p:cNvGrpSpPr/>
            <p:nvPr/>
          </p:nvGrpSpPr>
          <p:grpSpPr>
            <a:xfrm>
              <a:off x="1195309" y="4144980"/>
              <a:ext cx="315303" cy="303393"/>
              <a:chOff x="7113975" y="1230050"/>
              <a:chExt cx="399775" cy="384675"/>
            </a:xfrm>
          </p:grpSpPr>
          <p:sp>
            <p:nvSpPr>
              <p:cNvPr id="989" name="Google Shape;989;p42"/>
              <p:cNvSpPr/>
              <p:nvPr/>
            </p:nvSpPr>
            <p:spPr>
              <a:xfrm>
                <a:off x="7113975" y="1230050"/>
                <a:ext cx="399775" cy="384675"/>
              </a:xfrm>
              <a:custGeom>
                <a:avLst/>
                <a:gdLst/>
                <a:ahLst/>
                <a:cxnLst/>
                <a:rect l="l" t="t" r="r" b="b"/>
                <a:pathLst>
                  <a:path w="15991" h="15387" extrusionOk="0">
                    <a:moveTo>
                      <a:pt x="6037" y="6494"/>
                    </a:moveTo>
                    <a:cubicBezTo>
                      <a:pt x="6653" y="6494"/>
                      <a:pt x="7240" y="6968"/>
                      <a:pt x="7240" y="7692"/>
                    </a:cubicBezTo>
                    <a:cubicBezTo>
                      <a:pt x="7240" y="8358"/>
                      <a:pt x="6704" y="8894"/>
                      <a:pt x="6049" y="8894"/>
                    </a:cubicBezTo>
                    <a:cubicBezTo>
                      <a:pt x="4978" y="8894"/>
                      <a:pt x="4442" y="7596"/>
                      <a:pt x="5192" y="6846"/>
                    </a:cubicBezTo>
                    <a:cubicBezTo>
                      <a:pt x="5439" y="6603"/>
                      <a:pt x="5741" y="6494"/>
                      <a:pt x="6037" y="6494"/>
                    </a:cubicBezTo>
                    <a:close/>
                    <a:moveTo>
                      <a:pt x="10556" y="6494"/>
                    </a:moveTo>
                    <a:cubicBezTo>
                      <a:pt x="11172" y="6494"/>
                      <a:pt x="11764" y="6968"/>
                      <a:pt x="11764" y="7692"/>
                    </a:cubicBezTo>
                    <a:cubicBezTo>
                      <a:pt x="11764" y="8358"/>
                      <a:pt x="11216" y="8894"/>
                      <a:pt x="10562" y="8894"/>
                    </a:cubicBezTo>
                    <a:cubicBezTo>
                      <a:pt x="9490" y="8894"/>
                      <a:pt x="8954" y="7596"/>
                      <a:pt x="9716" y="6846"/>
                    </a:cubicBezTo>
                    <a:cubicBezTo>
                      <a:pt x="9960" y="6603"/>
                      <a:pt x="10260" y="6494"/>
                      <a:pt x="10556" y="6494"/>
                    </a:cubicBezTo>
                    <a:close/>
                    <a:moveTo>
                      <a:pt x="8299" y="0"/>
                    </a:moveTo>
                    <a:cubicBezTo>
                      <a:pt x="5192" y="0"/>
                      <a:pt x="2382" y="1881"/>
                      <a:pt x="1191" y="4751"/>
                    </a:cubicBezTo>
                    <a:cubicBezTo>
                      <a:pt x="1" y="7620"/>
                      <a:pt x="667" y="10930"/>
                      <a:pt x="2858" y="13133"/>
                    </a:cubicBezTo>
                    <a:cubicBezTo>
                      <a:pt x="4331" y="14605"/>
                      <a:pt x="6298" y="15386"/>
                      <a:pt x="8298" y="15386"/>
                    </a:cubicBezTo>
                    <a:cubicBezTo>
                      <a:pt x="9290" y="15386"/>
                      <a:pt x="10289" y="15194"/>
                      <a:pt x="11240" y="14800"/>
                    </a:cubicBezTo>
                    <a:cubicBezTo>
                      <a:pt x="14122" y="13609"/>
                      <a:pt x="15991" y="10811"/>
                      <a:pt x="15991" y="7692"/>
                    </a:cubicBezTo>
                    <a:cubicBezTo>
                      <a:pt x="15991" y="3441"/>
                      <a:pt x="12550" y="0"/>
                      <a:pt x="8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2"/>
              <p:cNvSpPr/>
              <p:nvPr/>
            </p:nvSpPr>
            <p:spPr>
              <a:xfrm>
                <a:off x="7150300" y="1263675"/>
                <a:ext cx="330125" cy="317575"/>
              </a:xfrm>
              <a:custGeom>
                <a:avLst/>
                <a:gdLst/>
                <a:ahLst/>
                <a:cxnLst/>
                <a:rect l="l" t="t" r="r" b="b"/>
                <a:pathLst>
                  <a:path w="13205" h="12703" extrusionOk="0">
                    <a:moveTo>
                      <a:pt x="4584" y="5149"/>
                    </a:moveTo>
                    <a:cubicBezTo>
                      <a:pt x="5200" y="5149"/>
                      <a:pt x="5787" y="5623"/>
                      <a:pt x="5787" y="6347"/>
                    </a:cubicBezTo>
                    <a:cubicBezTo>
                      <a:pt x="5787" y="7013"/>
                      <a:pt x="5251" y="7549"/>
                      <a:pt x="4596" y="7549"/>
                    </a:cubicBezTo>
                    <a:cubicBezTo>
                      <a:pt x="3525" y="7549"/>
                      <a:pt x="2989" y="6251"/>
                      <a:pt x="3739" y="5501"/>
                    </a:cubicBezTo>
                    <a:cubicBezTo>
                      <a:pt x="3986" y="5258"/>
                      <a:pt x="4288" y="5149"/>
                      <a:pt x="4584" y="5149"/>
                    </a:cubicBezTo>
                    <a:close/>
                    <a:moveTo>
                      <a:pt x="9103" y="5149"/>
                    </a:moveTo>
                    <a:cubicBezTo>
                      <a:pt x="9719" y="5149"/>
                      <a:pt x="10311" y="5623"/>
                      <a:pt x="10311" y="6347"/>
                    </a:cubicBezTo>
                    <a:cubicBezTo>
                      <a:pt x="10311" y="7013"/>
                      <a:pt x="9763" y="7549"/>
                      <a:pt x="9109" y="7549"/>
                    </a:cubicBezTo>
                    <a:cubicBezTo>
                      <a:pt x="8037" y="7549"/>
                      <a:pt x="7501" y="6251"/>
                      <a:pt x="8263" y="5501"/>
                    </a:cubicBezTo>
                    <a:cubicBezTo>
                      <a:pt x="8507" y="5258"/>
                      <a:pt x="8807" y="5149"/>
                      <a:pt x="9103" y="5149"/>
                    </a:cubicBezTo>
                    <a:close/>
                    <a:moveTo>
                      <a:pt x="6846" y="1"/>
                    </a:moveTo>
                    <a:cubicBezTo>
                      <a:pt x="4275" y="1"/>
                      <a:pt x="1965" y="1548"/>
                      <a:pt x="977" y="3918"/>
                    </a:cubicBezTo>
                    <a:cubicBezTo>
                      <a:pt x="0" y="6287"/>
                      <a:pt x="536" y="9026"/>
                      <a:pt x="2358" y="10835"/>
                    </a:cubicBezTo>
                    <a:cubicBezTo>
                      <a:pt x="3576" y="12054"/>
                      <a:pt x="5200" y="12702"/>
                      <a:pt x="6850" y="12702"/>
                    </a:cubicBezTo>
                    <a:cubicBezTo>
                      <a:pt x="7667" y="12702"/>
                      <a:pt x="8491" y="12544"/>
                      <a:pt x="9275" y="12216"/>
                    </a:cubicBezTo>
                    <a:cubicBezTo>
                      <a:pt x="11657" y="11228"/>
                      <a:pt x="13204" y="8918"/>
                      <a:pt x="13204" y="6347"/>
                    </a:cubicBezTo>
                    <a:cubicBezTo>
                      <a:pt x="13204" y="2846"/>
                      <a:pt x="10359" y="1"/>
                      <a:pt x="6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784946" y="1031254"/>
            <a:ext cx="4701454" cy="3416320"/>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1800" dirty="0" smtClean="0"/>
              <a:t>Trang </a:t>
            </a:r>
            <a:r>
              <a:rPr lang="vi-VN" sz="1800" dirty="0"/>
              <a:t>phục là các loại quần áo và một số vật đụng khác đi kèm như: mũ, giày, tất (vớ), khăn choàng,... Trong đó quần áo là những vật dụng quan trọng nhất.</a:t>
            </a:r>
          </a:p>
          <a:p>
            <a:pPr marL="285750" indent="-285750" algn="just">
              <a:lnSpc>
                <a:spcPct val="150000"/>
              </a:lnSpc>
              <a:buFont typeface="Wingdings" panose="05000000000000000000" pitchFamily="2" charset="2"/>
              <a:buChar char="v"/>
            </a:pPr>
            <a:r>
              <a:rPr lang="vi-VN" sz="1800" dirty="0" smtClean="0"/>
              <a:t>Trang </a:t>
            </a:r>
            <a:r>
              <a:rPr lang="vi-VN" sz="1800" dirty="0"/>
              <a:t>phục thay đổi theo sự phát triển của xã hội, ngày càng đa dạng, phong phú về kiểu dáng, mẫu mã để phục vụ cho nhu cầu may mặc của con người.</a:t>
            </a:r>
          </a:p>
        </p:txBody>
      </p:sp>
      <p:sp>
        <p:nvSpPr>
          <p:cNvPr id="16" name="Rounded Rectangle 15"/>
          <p:cNvSpPr/>
          <p:nvPr/>
        </p:nvSpPr>
        <p:spPr>
          <a:xfrm>
            <a:off x="3821986" y="332499"/>
            <a:ext cx="1551398" cy="544531"/>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par>
                                <p:cTn id="8" presetID="17" presetClass="entr" presetSubtype="10" fill="hold" nodeType="withEffect">
                                  <p:stCondLst>
                                    <p:cond delay="0"/>
                                  </p:stCondLst>
                                  <p:childTnLst>
                                    <p:set>
                                      <p:cBhvr>
                                        <p:cTn id="9" dur="1" fill="hold">
                                          <p:stCondLst>
                                            <p:cond delay="0"/>
                                          </p:stCondLst>
                                        </p:cTn>
                                        <p:tgtEl>
                                          <p:spTgt spid="982"/>
                                        </p:tgtEl>
                                        <p:attrNameLst>
                                          <p:attrName>style.visibility</p:attrName>
                                        </p:attrNameLst>
                                      </p:cBhvr>
                                      <p:to>
                                        <p:strVal val="visible"/>
                                      </p:to>
                                    </p:set>
                                    <p:anim calcmode="lin" valueType="num">
                                      <p:cBhvr>
                                        <p:cTn id="10" dur="500" fill="hold"/>
                                        <p:tgtEl>
                                          <p:spTgt spid="982"/>
                                        </p:tgtEl>
                                        <p:attrNameLst>
                                          <p:attrName>ppt_w</p:attrName>
                                        </p:attrNameLst>
                                      </p:cBhvr>
                                      <p:tavLst>
                                        <p:tav tm="0">
                                          <p:val>
                                            <p:fltVal val="0"/>
                                          </p:val>
                                        </p:tav>
                                        <p:tav tm="100000">
                                          <p:val>
                                            <p:strVal val="#ppt_w"/>
                                          </p:val>
                                        </p:tav>
                                      </p:tavLst>
                                    </p:anim>
                                    <p:anim calcmode="lin" valueType="num">
                                      <p:cBhvr>
                                        <p:cTn id="11" dur="500" fill="hold"/>
                                        <p:tgtEl>
                                          <p:spTgt spid="982"/>
                                        </p:tgtEl>
                                        <p:attrNameLst>
                                          <p:attrName>ppt_h</p:attrName>
                                        </p:attrNameLst>
                                      </p:cBhvr>
                                      <p:tavLst>
                                        <p:tav tm="0">
                                          <p:val>
                                            <p:strVal val="#ppt_h"/>
                                          </p:val>
                                        </p:tav>
                                        <p:tav tm="100000">
                                          <p:val>
                                            <p:strVal val="#ppt_h"/>
                                          </p:val>
                                        </p:tav>
                                      </p:tavLst>
                                    </p:anim>
                                  </p:childTnLst>
                                </p:cTn>
                              </p:par>
                              <p:par>
                                <p:cTn id="12" presetID="18" presetClass="entr" presetSubtype="6"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strips(downRight)">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011" y="1171655"/>
            <a:ext cx="2454411" cy="3471805"/>
          </a:xfrm>
          <a:prstGeom prst="rect">
            <a:avLst/>
          </a:prstGeom>
        </p:spPr>
      </p:pic>
      <p:sp>
        <p:nvSpPr>
          <p:cNvPr id="21" name="Google Shape;1396;p52"/>
          <p:cNvSpPr/>
          <p:nvPr/>
        </p:nvSpPr>
        <p:spPr>
          <a:xfrm>
            <a:off x="3798056" y="2219218"/>
            <a:ext cx="510663" cy="211735"/>
          </a:xfrm>
          <a:custGeom>
            <a:avLst/>
            <a:gdLst/>
            <a:ahLst/>
            <a:cxnLst/>
            <a:rect l="l" t="t" r="r" b="b"/>
            <a:pathLst>
              <a:path w="17597" h="10684" extrusionOk="0">
                <a:moveTo>
                  <a:pt x="0" y="0"/>
                </a:moveTo>
                <a:lnTo>
                  <a:pt x="8589" y="0"/>
                </a:lnTo>
                <a:lnTo>
                  <a:pt x="8589" y="10684"/>
                </a:lnTo>
                <a:lnTo>
                  <a:pt x="17597" y="10684"/>
                </a:lnTo>
              </a:path>
            </a:pathLst>
          </a:custGeom>
          <a:ln>
            <a:headEnd type="oval" w="med" len="med"/>
            <a:tailEnd type="oval" w="med" len="med"/>
          </a:ln>
        </p:spPr>
        <p:style>
          <a:lnRef idx="2">
            <a:schemeClr val="accent3"/>
          </a:lnRef>
          <a:fillRef idx="0">
            <a:schemeClr val="accent3"/>
          </a:fillRef>
          <a:effectRef idx="1">
            <a:schemeClr val="accent3"/>
          </a:effectRef>
          <a:fontRef idx="minor">
            <a:schemeClr val="tx1"/>
          </a:fontRef>
        </p:style>
      </p:sp>
      <p:sp>
        <p:nvSpPr>
          <p:cNvPr id="22" name="Google Shape;1398;p52"/>
          <p:cNvSpPr/>
          <p:nvPr/>
        </p:nvSpPr>
        <p:spPr>
          <a:xfrm rot="10800000">
            <a:off x="5700036" y="2162847"/>
            <a:ext cx="669941" cy="268105"/>
          </a:xfrm>
          <a:custGeom>
            <a:avLst/>
            <a:gdLst/>
            <a:ahLst/>
            <a:cxnLst/>
            <a:rect l="l" t="t" r="r" b="b"/>
            <a:pathLst>
              <a:path w="17597" h="10684" extrusionOk="0">
                <a:moveTo>
                  <a:pt x="0" y="0"/>
                </a:moveTo>
                <a:lnTo>
                  <a:pt x="8589" y="0"/>
                </a:lnTo>
                <a:lnTo>
                  <a:pt x="8589" y="10684"/>
                </a:lnTo>
                <a:lnTo>
                  <a:pt x="17597" y="10684"/>
                </a:lnTo>
              </a:path>
            </a:pathLst>
          </a:custGeom>
          <a:ln>
            <a:headEnd type="oval" w="med" len="med"/>
            <a:tailEnd type="oval" w="med" len="med"/>
          </a:ln>
        </p:spPr>
        <p:style>
          <a:lnRef idx="2">
            <a:schemeClr val="accent3"/>
          </a:lnRef>
          <a:fillRef idx="0">
            <a:schemeClr val="accent3"/>
          </a:fillRef>
          <a:effectRef idx="1">
            <a:schemeClr val="accent3"/>
          </a:effectRef>
          <a:fontRef idx="minor">
            <a:schemeClr val="tx1"/>
          </a:fontRef>
        </p:style>
      </p:sp>
      <p:sp>
        <p:nvSpPr>
          <p:cNvPr id="23" name="TextBox 22"/>
          <p:cNvSpPr txBox="1"/>
          <p:nvPr/>
        </p:nvSpPr>
        <p:spPr>
          <a:xfrm>
            <a:off x="767539" y="1614895"/>
            <a:ext cx="3030517" cy="2585323"/>
          </a:xfrm>
          <a:prstGeom prst="rect">
            <a:avLst/>
          </a:prstGeom>
          <a:noFill/>
        </p:spPr>
        <p:txBody>
          <a:bodyPr wrap="square" rtlCol="0">
            <a:spAutoFit/>
          </a:bodyPr>
          <a:lstStyle/>
          <a:p>
            <a:pPr algn="just">
              <a:lnSpc>
                <a:spcPct val="150000"/>
              </a:lnSpc>
            </a:pPr>
            <a:r>
              <a:rPr lang="en-US" sz="1800" dirty="0" err="1"/>
              <a:t>Bảo</a:t>
            </a:r>
            <a:r>
              <a:rPr lang="en-US" sz="1800" dirty="0"/>
              <a:t> </a:t>
            </a:r>
            <a:r>
              <a:rPr lang="en-US" sz="1800" dirty="0" err="1"/>
              <a:t>vệ</a:t>
            </a:r>
            <a:r>
              <a:rPr lang="en-US" sz="1800" dirty="0"/>
              <a:t> </a:t>
            </a:r>
            <a:r>
              <a:rPr lang="en-US" sz="1800" dirty="0" err="1"/>
              <a:t>cơ</a:t>
            </a:r>
            <a:r>
              <a:rPr lang="en-US" sz="1800" dirty="0"/>
              <a:t> </a:t>
            </a:r>
            <a:r>
              <a:rPr lang="en-US" sz="1800" dirty="0" err="1"/>
              <a:t>thể</a:t>
            </a:r>
            <a:r>
              <a:rPr lang="en-US" sz="1800" dirty="0"/>
              <a:t> </a:t>
            </a:r>
            <a:r>
              <a:rPr lang="en-US" sz="1800" dirty="0" err="1"/>
              <a:t>chống</a:t>
            </a:r>
            <a:r>
              <a:rPr lang="en-US" sz="1800" dirty="0"/>
              <a:t> </a:t>
            </a:r>
            <a:r>
              <a:rPr lang="en-US" sz="1800" dirty="0" err="1"/>
              <a:t>lại</a:t>
            </a:r>
            <a:r>
              <a:rPr lang="en-US" sz="1800" dirty="0"/>
              <a:t> </a:t>
            </a:r>
            <a:r>
              <a:rPr lang="en-US" sz="1800" dirty="0" err="1"/>
              <a:t>những</a:t>
            </a:r>
            <a:r>
              <a:rPr lang="en-US" sz="1800" dirty="0"/>
              <a:t> </a:t>
            </a:r>
            <a:r>
              <a:rPr lang="en-US" sz="1800" dirty="0" err="1"/>
              <a:t>tác</a:t>
            </a:r>
            <a:r>
              <a:rPr lang="en-US" sz="1800" dirty="0"/>
              <a:t> </a:t>
            </a:r>
            <a:r>
              <a:rPr lang="en-US" sz="1800" dirty="0" err="1"/>
              <a:t>hại</a:t>
            </a:r>
            <a:r>
              <a:rPr lang="en-US" sz="1800" dirty="0"/>
              <a:t> </a:t>
            </a:r>
            <a:r>
              <a:rPr lang="en-US" sz="1800" dirty="0" err="1"/>
              <a:t>của</a:t>
            </a:r>
            <a:r>
              <a:rPr lang="en-US" sz="1800" dirty="0"/>
              <a:t> </a:t>
            </a:r>
            <a:r>
              <a:rPr lang="en-US" sz="1800" dirty="0" err="1"/>
              <a:t>môi</a:t>
            </a:r>
            <a:r>
              <a:rPr lang="en-US" sz="1800" dirty="0"/>
              <a:t> </a:t>
            </a:r>
            <a:r>
              <a:rPr lang="en-US" sz="1800" dirty="0" err="1"/>
              <a:t>trường</a:t>
            </a:r>
            <a:r>
              <a:rPr lang="en-US" sz="1800" dirty="0"/>
              <a:t> </a:t>
            </a:r>
            <a:r>
              <a:rPr lang="en-US" sz="1800" dirty="0" err="1"/>
              <a:t>như</a:t>
            </a:r>
            <a:r>
              <a:rPr lang="en-US" sz="1800" dirty="0"/>
              <a:t>: </a:t>
            </a:r>
            <a:r>
              <a:rPr lang="en-US" sz="1800" dirty="0" err="1"/>
              <a:t>nắng</a:t>
            </a:r>
            <a:r>
              <a:rPr lang="en-US" sz="1800" dirty="0"/>
              <a:t> </a:t>
            </a:r>
            <a:r>
              <a:rPr lang="en-US" sz="1800" dirty="0" err="1"/>
              <a:t>nóng</a:t>
            </a:r>
            <a:r>
              <a:rPr lang="en-US" sz="1800" dirty="0"/>
              <a:t>, </a:t>
            </a:r>
            <a:r>
              <a:rPr lang="en-US" sz="1800" dirty="0" err="1"/>
              <a:t>mưa</a:t>
            </a:r>
            <a:r>
              <a:rPr lang="en-US" sz="1800" dirty="0"/>
              <a:t> </a:t>
            </a:r>
            <a:r>
              <a:rPr lang="en-US" sz="1800" dirty="0" err="1" smtClean="0"/>
              <a:t>bão</a:t>
            </a:r>
            <a:r>
              <a:rPr lang="en-US" sz="1800" dirty="0" smtClean="0"/>
              <a:t>, </a:t>
            </a:r>
            <a:r>
              <a:rPr lang="en-US" sz="1800" dirty="0" err="1" smtClean="0"/>
              <a:t>tuyết</a:t>
            </a:r>
            <a:r>
              <a:rPr lang="en-US" sz="1800" dirty="0" smtClean="0"/>
              <a:t> </a:t>
            </a:r>
            <a:r>
              <a:rPr lang="en-US" sz="1800" dirty="0" err="1"/>
              <a:t>lạnh</a:t>
            </a:r>
            <a:r>
              <a:rPr lang="en-US" sz="1800" dirty="0"/>
              <a:t>, </a:t>
            </a:r>
            <a:r>
              <a:rPr lang="en-US" sz="1800" dirty="0" err="1"/>
              <a:t>không</a:t>
            </a:r>
            <a:r>
              <a:rPr lang="en-US" sz="1800" dirty="0"/>
              <a:t> </a:t>
            </a:r>
            <a:r>
              <a:rPr lang="en-US" sz="1800" dirty="0" err="1"/>
              <a:t>khí</a:t>
            </a:r>
            <a:r>
              <a:rPr lang="en-US" sz="1800" dirty="0"/>
              <a:t> ô </a:t>
            </a:r>
            <a:r>
              <a:rPr lang="en-US" sz="1800" dirty="0" err="1"/>
              <a:t>nhiễm</a:t>
            </a:r>
            <a:r>
              <a:rPr lang="en-US" sz="1800" dirty="0"/>
              <a:t>....</a:t>
            </a:r>
          </a:p>
          <a:p>
            <a:pPr algn="just">
              <a:lnSpc>
                <a:spcPct val="150000"/>
              </a:lnSpc>
            </a:pPr>
            <a:endParaRPr lang="en-US" sz="1800" dirty="0"/>
          </a:p>
        </p:txBody>
      </p:sp>
      <p:sp>
        <p:nvSpPr>
          <p:cNvPr id="24" name="TextBox 23"/>
          <p:cNvSpPr txBox="1"/>
          <p:nvPr/>
        </p:nvSpPr>
        <p:spPr>
          <a:xfrm>
            <a:off x="6457454" y="2092178"/>
            <a:ext cx="1854339" cy="1338828"/>
          </a:xfrm>
          <a:prstGeom prst="rect">
            <a:avLst/>
          </a:prstGeom>
          <a:noFill/>
        </p:spPr>
        <p:txBody>
          <a:bodyPr wrap="square" rtlCol="0">
            <a:spAutoFit/>
          </a:bodyPr>
          <a:lstStyle/>
          <a:p>
            <a:pPr algn="just">
              <a:lnSpc>
                <a:spcPct val="150000"/>
              </a:lnSpc>
            </a:pPr>
            <a:r>
              <a:rPr lang="en-US" sz="1800" dirty="0" err="1"/>
              <a:t>Làm</a:t>
            </a:r>
            <a:r>
              <a:rPr lang="en-US" sz="1800" dirty="0"/>
              <a:t> </a:t>
            </a:r>
            <a:r>
              <a:rPr lang="en-US" sz="1800" dirty="0" err="1"/>
              <a:t>đẹp</a:t>
            </a:r>
            <a:r>
              <a:rPr lang="en-US" sz="1800" dirty="0"/>
              <a:t> </a:t>
            </a:r>
            <a:r>
              <a:rPr lang="en-US" sz="1800" dirty="0" err="1"/>
              <a:t>cho</a:t>
            </a:r>
            <a:r>
              <a:rPr lang="en-US" sz="1800" dirty="0"/>
              <a:t> con </a:t>
            </a:r>
            <a:r>
              <a:rPr lang="en-US" sz="1800" dirty="0" err="1"/>
              <a:t>người</a:t>
            </a:r>
            <a:r>
              <a:rPr lang="en-US" sz="1800" dirty="0"/>
              <a:t> </a:t>
            </a:r>
            <a:r>
              <a:rPr lang="en-US" sz="1800" dirty="0" err="1"/>
              <a:t>trong</a:t>
            </a:r>
            <a:r>
              <a:rPr lang="en-US" sz="1800" dirty="0"/>
              <a:t> </a:t>
            </a:r>
            <a:r>
              <a:rPr lang="en-US" sz="1800" dirty="0" err="1"/>
              <a:t>mọi</a:t>
            </a:r>
            <a:r>
              <a:rPr lang="en-US" sz="1800" dirty="0"/>
              <a:t> </a:t>
            </a:r>
            <a:r>
              <a:rPr lang="en-US" sz="1800" dirty="0" err="1"/>
              <a:t>hoạt</a:t>
            </a:r>
            <a:r>
              <a:rPr lang="en-US" sz="1800" dirty="0"/>
              <a:t> </a:t>
            </a:r>
            <a:r>
              <a:rPr lang="en-US" sz="1800" dirty="0" err="1"/>
              <a:t>động</a:t>
            </a:r>
            <a:r>
              <a:rPr lang="en-US" sz="1800" dirty="0"/>
              <a:t>.</a:t>
            </a:r>
            <a:endParaRPr lang="en-US" sz="1800" dirty="0"/>
          </a:p>
        </p:txBody>
      </p:sp>
      <p:sp>
        <p:nvSpPr>
          <p:cNvPr id="5" name="Rectangle 4"/>
          <p:cNvSpPr/>
          <p:nvPr/>
        </p:nvSpPr>
        <p:spPr>
          <a:xfrm>
            <a:off x="1084599" y="674659"/>
            <a:ext cx="3007555" cy="496996"/>
          </a:xfrm>
          <a:prstGeom prst="rect">
            <a:avLst/>
          </a:prstGeom>
        </p:spPr>
        <p:txBody>
          <a:bodyPr wrap="none">
            <a:spAutoFit/>
          </a:bodyPr>
          <a:lstStyle/>
          <a:p>
            <a:pPr marL="342900" indent="-342900" algn="just">
              <a:lnSpc>
                <a:spcPct val="150000"/>
              </a:lnSpc>
              <a:spcAft>
                <a:spcPts val="800"/>
              </a:spcAft>
              <a:buFont typeface="Wingdings" panose="05000000000000000000" pitchFamily="2" charset="2"/>
              <a:buChar char="Ø"/>
            </a:pPr>
            <a:r>
              <a:rPr lang="en-US" sz="2000" dirty="0" err="1" smtClean="0">
                <a:latin typeface="+mn-lt"/>
                <a:ea typeface="Calibri" panose="020F0502020204030204" pitchFamily="34" charset="0"/>
                <a:cs typeface="Times New Roman" panose="02020603050405020304" pitchFamily="18" charset="0"/>
              </a:rPr>
              <a:t>Trang</a:t>
            </a:r>
            <a:r>
              <a:rPr lang="en-US" sz="2000" dirty="0" smtClean="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phục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có</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vai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trò</a:t>
            </a:r>
            <a:r>
              <a:rPr lang="en-US"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 grpId="0"/>
    </p:bldLst>
  </p:timing>
</p:sld>
</file>

<file path=ppt/theme/theme1.xml><?xml version="1.0" encoding="utf-8"?>
<a:theme xmlns:a="http://schemas.openxmlformats.org/drawingml/2006/main" name="Sewing Machine Workshop! by Slidesgo">
  <a:themeElements>
    <a:clrScheme name="Simple Light">
      <a:dk1>
        <a:srgbClr val="272524"/>
      </a:dk1>
      <a:lt1>
        <a:srgbClr val="FFFFFF"/>
      </a:lt1>
      <a:dk2>
        <a:srgbClr val="50443F"/>
      </a:dk2>
      <a:lt2>
        <a:srgbClr val="9E9E9E"/>
      </a:lt2>
      <a:accent1>
        <a:srgbClr val="D2EEEE"/>
      </a:accent1>
      <a:accent2>
        <a:srgbClr val="29AC96"/>
      </a:accent2>
      <a:accent3>
        <a:srgbClr val="F6A027"/>
      </a:accent3>
      <a:accent4>
        <a:srgbClr val="F39FC9"/>
      </a:accent4>
      <a:accent5>
        <a:srgbClr val="DF3B19"/>
      </a:accent5>
      <a:accent6>
        <a:srgbClr val="493C35"/>
      </a:accent6>
      <a:hlink>
        <a:srgbClr val="29AC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vember Daily Slides by Slidesgo">
  <a:themeElements>
    <a:clrScheme name="Simple Light">
      <a:dk1>
        <a:srgbClr val="191919"/>
      </a:dk1>
      <a:lt1>
        <a:srgbClr val="FFFFFF"/>
      </a:lt1>
      <a:dk2>
        <a:srgbClr val="383838"/>
      </a:dk2>
      <a:lt2>
        <a:srgbClr val="F97370"/>
      </a:lt2>
      <a:accent1>
        <a:srgbClr val="FF9F98"/>
      </a:accent1>
      <a:accent2>
        <a:srgbClr val="84C7C3"/>
      </a:accent2>
      <a:accent3>
        <a:srgbClr val="C7EAE4"/>
      </a:accent3>
      <a:accent4>
        <a:srgbClr val="EFEFEF"/>
      </a:accent4>
      <a:accent5>
        <a:srgbClr val="FFE188"/>
      </a:accent5>
      <a:accent6>
        <a:srgbClr val="B7B7B7"/>
      </a:accent6>
      <a:hlink>
        <a:srgbClr val="4E3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2360</Words>
  <Application>Microsoft Office PowerPoint</Application>
  <PresentationFormat>On-screen Show (16:9)</PresentationFormat>
  <Paragraphs>223</Paragraphs>
  <Slides>50</Slides>
  <Notes>24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Sue Ellen Francisco</vt:lpstr>
      <vt:lpstr>Wingdings</vt:lpstr>
      <vt:lpstr>Muli</vt:lpstr>
      <vt:lpstr>Symbol</vt:lpstr>
      <vt:lpstr>Barlow</vt:lpstr>
      <vt:lpstr>Arial</vt:lpstr>
      <vt:lpstr>Prata</vt:lpstr>
      <vt:lpstr>Quicksand Light</vt:lpstr>
      <vt:lpstr>Calibri</vt:lpstr>
      <vt:lpstr>Nunito</vt:lpstr>
      <vt:lpstr>Roboto Condensed Light</vt:lpstr>
      <vt:lpstr>Bebas Neue</vt:lpstr>
      <vt:lpstr>Times New Roman</vt:lpstr>
      <vt:lpstr>Sewing Machine Workshop! by Slidesgo</vt:lpstr>
      <vt:lpstr>November Daily Slides by Slidesgo</vt:lpstr>
      <vt:lpstr>CHÀO MỪNG CÁC EM  ĐẾN VỚI TIẾT HỌC HÔM NAY!</vt:lpstr>
      <vt:lpstr>PowerPoint Presentation</vt:lpstr>
      <vt:lpstr>PowerPoint Presentation</vt:lpstr>
      <vt:lpstr>PowerPoint Presentation</vt:lpstr>
      <vt:lpstr>NỘI DUNG BÀI HỌC</vt:lpstr>
      <vt:lpstr>1. Trang phục và vai trò của trang phục</vt:lpstr>
      <vt:lpstr>PowerPoint Presentation</vt:lpstr>
      <vt:lpstr>PowerPoint Presentation</vt:lpstr>
      <vt:lpstr>PowerPoint Presentation</vt:lpstr>
      <vt:lpstr>2. Các loại trang phục </vt:lpstr>
      <vt:lpstr>PowerPoint Presentation</vt:lpstr>
      <vt:lpstr>Theo thời tiết: </vt:lpstr>
      <vt:lpstr>PowerPoint Presentation</vt:lpstr>
      <vt:lpstr>PowerPoint Presentation</vt:lpstr>
      <vt:lpstr>PowerPoint Presentation</vt:lpstr>
      <vt:lpstr>3. Lựa chọn trang phục</vt:lpstr>
      <vt:lpstr>PowerPoint Presentation</vt:lpstr>
      <vt:lpstr>PowerPoint Presentation</vt:lpstr>
      <vt:lpstr>PowerPoint Presentation</vt:lpstr>
      <vt:lpstr>3.2. Lựa chọn trang phục phù hợp với lứa tuổi</vt:lpstr>
      <vt:lpstr>02</vt:lpstr>
      <vt:lpstr>3.3. Lựa chọn trang phục phù hợp với tính chất công việc</vt:lpstr>
      <vt:lpstr>PowerPoint Presentation</vt:lpstr>
      <vt:lpstr>PowerPoint Presentation</vt:lpstr>
      <vt:lpstr>PowerPoint Presentation</vt:lpstr>
      <vt:lpstr>PowerPoint Presentation</vt:lpstr>
      <vt:lpstr>PowerPoint Presentation</vt:lpstr>
      <vt:lpstr>4. Sử dụng và bảo quản trang phục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 1:</vt:lpstr>
      <vt:lpstr>PowerPoint Presentation</vt:lpstr>
      <vt:lpstr>PowerPoint Presentation</vt:lpstr>
      <vt:lpstr>PowerPoint Presentation</vt:lpstr>
      <vt:lpstr>5. Đọc nhãn hướng dẫn sử dụng và bảo quản trang phục</vt:lpstr>
      <vt:lpstr>PowerPoint Presentation</vt:lpstr>
      <vt:lpstr>PowerPoint Presentation</vt:lpstr>
      <vt:lpstr>THỰC HÀNH</vt:lpstr>
      <vt:lpstr>PowerPoint Presentation</vt:lpstr>
      <vt:lpstr>LUYỆN TẬP</vt:lpstr>
      <vt:lpstr>Gợi ý</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SEWING MACHINE WORKSHOP!</dc:title>
  <dc:creator>User</dc:creator>
  <cp:lastModifiedBy>Windows User</cp:lastModifiedBy>
  <cp:revision>28</cp:revision>
  <dcterms:modified xsi:type="dcterms:W3CDTF">2021-09-23T10:38:04Z</dcterms:modified>
</cp:coreProperties>
</file>