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1" r:id="rId3"/>
    <p:sldMasterId id="2147483693" r:id="rId4"/>
  </p:sldMasterIdLst>
  <p:notesMasterIdLst>
    <p:notesMasterId r:id="rId6"/>
  </p:notesMasterIdLst>
  <p:sldIdLst>
    <p:sldId id="301" r:id="rId5"/>
    <p:sldId id="302" r:id="rId7"/>
    <p:sldId id="303" r:id="rId8"/>
    <p:sldId id="305" r:id="rId9"/>
    <p:sldId id="257" r:id="rId10"/>
    <p:sldId id="306" r:id="rId11"/>
    <p:sldId id="307" r:id="rId12"/>
    <p:sldId id="268" r:id="rId13"/>
    <p:sldId id="308" r:id="rId14"/>
    <p:sldId id="272" r:id="rId15"/>
    <p:sldId id="309" r:id="rId16"/>
    <p:sldId id="278" r:id="rId17"/>
    <p:sldId id="261" r:id="rId18"/>
    <p:sldId id="271" r:id="rId19"/>
    <p:sldId id="265" r:id="rId20"/>
    <p:sldId id="262" r:id="rId21"/>
    <p:sldId id="310" r:id="rId22"/>
    <p:sldId id="311" r:id="rId23"/>
    <p:sldId id="312" r:id="rId24"/>
    <p:sldId id="313" r:id="rId25"/>
    <p:sldId id="260" r:id="rId26"/>
    <p:sldId id="270" r:id="rId27"/>
    <p:sldId id="281" r:id="rId28"/>
    <p:sldId id="263" r:id="rId29"/>
    <p:sldId id="314" r:id="rId30"/>
    <p:sldId id="279" r:id="rId31"/>
    <p:sldId id="315" r:id="rId32"/>
    <p:sldId id="316" r:id="rId33"/>
    <p:sldId id="317" r:id="rId34"/>
    <p:sldId id="275" r:id="rId35"/>
    <p:sldId id="318" r:id="rId36"/>
    <p:sldId id="266" r:id="rId37"/>
    <p:sldId id="320" r:id="rId38"/>
    <p:sldId id="319" r:id="rId39"/>
    <p:sldId id="264" r:id="rId40"/>
    <p:sldId id="274" r:id="rId41"/>
    <p:sldId id="277" r:id="rId42"/>
    <p:sldId id="269" r:id="rId43"/>
    <p:sldId id="273" r:id="rId44"/>
    <p:sldId id="282" r:id="rId45"/>
    <p:sldId id="321" r:id="rId46"/>
    <p:sldId id="322" r:id="rId47"/>
    <p:sldId id="323" r:id="rId48"/>
  </p:sldIdLst>
  <p:sldSz cx="9144000" cy="5143500" type="screen16x9"/>
  <p:notesSz cx="6858000" cy="9144000"/>
  <p:embeddedFontLst>
    <p:embeddedFont>
      <p:font typeface="Kreon"/>
      <p:regular r:id="rId52"/>
    </p:embeddedFont>
    <p:embeddedFont>
      <p:font typeface="Calibri" panose="020F0502020204030204" charset="0"/>
      <p:regular r:id="rId53"/>
      <p:bold r:id="rId54"/>
      <p:italic r:id="rId55"/>
      <p:boldItalic r:id="rId56"/>
    </p:embeddedFont>
    <p:embeddedFont>
      <p:font typeface="Cousine" panose="020B0604020202020204"/>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81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0" Type="http://schemas.openxmlformats.org/officeDocument/2006/relationships/font" Target="fonts/font9.fntdata"/><Relationship Id="rId6" Type="http://schemas.openxmlformats.org/officeDocument/2006/relationships/notesMaster" Target="notesMasters/notesMaster1.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1.xml"/><Relationship Id="rId49" Type="http://schemas.openxmlformats.org/officeDocument/2006/relationships/presProps" Target="presProps.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5"/>
        <p:cNvGrpSpPr/>
        <p:nvPr/>
      </p:nvGrpSpPr>
      <p:grpSpPr>
        <a:xfrm>
          <a:off x="0" y="0"/>
          <a:ext cx="0" cy="0"/>
          <a:chOff x="0" y="0"/>
          <a:chExt cx="0" cy="0"/>
        </a:xfrm>
      </p:grpSpPr>
      <p:sp>
        <p:nvSpPr>
          <p:cNvPr id="146" name="Google Shape;146;g9e81e5ac1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9e81e5ac1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g9e81e5ac16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e81e5ac16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5"/>
        <p:cNvGrpSpPr/>
        <p:nvPr/>
      </p:nvGrpSpPr>
      <p:grpSpPr>
        <a:xfrm>
          <a:off x="0" y="0"/>
          <a:ext cx="0" cy="0"/>
          <a:chOff x="0" y="0"/>
          <a:chExt cx="0" cy="0"/>
        </a:xfrm>
      </p:grpSpPr>
      <p:sp>
        <p:nvSpPr>
          <p:cNvPr id="356" name="Google Shape;356;gacfa054435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fa054435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2"/>
        <p:cNvGrpSpPr/>
        <p:nvPr/>
      </p:nvGrpSpPr>
      <p:grpSpPr>
        <a:xfrm>
          <a:off x="0" y="0"/>
          <a:ext cx="0" cy="0"/>
          <a:chOff x="0" y="0"/>
          <a:chExt cx="0" cy="0"/>
        </a:xfrm>
      </p:grpSpPr>
      <p:sp>
        <p:nvSpPr>
          <p:cNvPr id="253" name="Google Shape;253;ga2d74e8248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a2d74e8248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
        <p:cNvGrpSpPr/>
        <p:nvPr/>
      </p:nvGrpSpPr>
      <p:grpSpPr>
        <a:xfrm>
          <a:off x="0" y="0"/>
          <a:ext cx="0" cy="0"/>
          <a:chOff x="0" y="0"/>
          <a:chExt cx="0" cy="0"/>
        </a:xfrm>
      </p:grpSpPr>
      <p:sp>
        <p:nvSpPr>
          <p:cNvPr id="203" name="Google Shape;203;ga48352201a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a48352201a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1"/>
        <p:cNvGrpSpPr/>
        <p:nvPr/>
      </p:nvGrpSpPr>
      <p:grpSpPr>
        <a:xfrm>
          <a:off x="0" y="0"/>
          <a:ext cx="0" cy="0"/>
          <a:chOff x="0" y="0"/>
          <a:chExt cx="0" cy="0"/>
        </a:xfrm>
      </p:grpSpPr>
      <p:sp>
        <p:nvSpPr>
          <p:cNvPr id="162" name="Google Shape;162;ga48352201a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48352201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8"/>
        <p:cNvGrpSpPr/>
        <p:nvPr/>
      </p:nvGrpSpPr>
      <p:grpSpPr>
        <a:xfrm>
          <a:off x="0" y="0"/>
          <a:ext cx="0" cy="0"/>
          <a:chOff x="0" y="0"/>
          <a:chExt cx="0" cy="0"/>
        </a:xfrm>
      </p:grpSpPr>
      <p:sp>
        <p:nvSpPr>
          <p:cNvPr id="299" name="Google Shape;299;gacfa05443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cfa05443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
        <p:cNvGrpSpPr/>
        <p:nvPr/>
      </p:nvGrpSpPr>
      <p:grpSpPr>
        <a:xfrm>
          <a:off x="0" y="0"/>
          <a:ext cx="0" cy="0"/>
          <a:chOff x="0" y="0"/>
          <a:chExt cx="0" cy="0"/>
        </a:xfrm>
      </p:grpSpPr>
      <p:sp>
        <p:nvSpPr>
          <p:cNvPr id="236" name="Google Shape;236;ga2d74e8248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2d74e824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3"/>
        <p:cNvGrpSpPr/>
        <p:nvPr/>
      </p:nvGrpSpPr>
      <p:grpSpPr>
        <a:xfrm>
          <a:off x="0" y="0"/>
          <a:ext cx="0" cy="0"/>
          <a:chOff x="0" y="0"/>
          <a:chExt cx="0" cy="0"/>
        </a:xfrm>
      </p:grpSpPr>
      <p:sp>
        <p:nvSpPr>
          <p:cNvPr id="184" name="Google Shape;184;ga48352201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48352201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0"/>
        <p:cNvGrpSpPr/>
        <p:nvPr/>
      </p:nvGrpSpPr>
      <p:grpSpPr>
        <a:xfrm>
          <a:off x="0" y="0"/>
          <a:ext cx="0" cy="0"/>
          <a:chOff x="0" y="0"/>
          <a:chExt cx="0" cy="0"/>
        </a:xfrm>
      </p:grpSpPr>
      <p:sp>
        <p:nvSpPr>
          <p:cNvPr id="321" name="Google Shape;321;gad0e3748c2_7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ad0e3748c2_7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0"/>
        <p:cNvGrpSpPr/>
        <p:nvPr/>
      </p:nvGrpSpPr>
      <p:grpSpPr>
        <a:xfrm>
          <a:off x="0" y="0"/>
          <a:ext cx="0" cy="0"/>
          <a:chOff x="0" y="0"/>
          <a:chExt cx="0" cy="0"/>
        </a:xfrm>
      </p:grpSpPr>
      <p:sp>
        <p:nvSpPr>
          <p:cNvPr id="711" name="Google Shape;711;gad3fcce1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ad3fcce1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3"/>
        <p:cNvGrpSpPr/>
        <p:nvPr/>
      </p:nvGrpSpPr>
      <p:grpSpPr>
        <a:xfrm>
          <a:off x="0" y="0"/>
          <a:ext cx="0" cy="0"/>
          <a:chOff x="0" y="0"/>
          <a:chExt cx="0" cy="0"/>
        </a:xfrm>
      </p:grpSpPr>
      <p:sp>
        <p:nvSpPr>
          <p:cNvPr id="184" name="Google Shape;184;ga48352201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48352201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ga2d74e824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2d74e824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68"/>
        <p:cNvGrpSpPr/>
        <p:nvPr/>
      </p:nvGrpSpPr>
      <p:grpSpPr>
        <a:xfrm>
          <a:off x="0" y="0"/>
          <a:ext cx="0" cy="0"/>
          <a:chOff x="0" y="0"/>
          <a:chExt cx="0" cy="0"/>
        </a:xfrm>
      </p:grpSpPr>
      <p:sp>
        <p:nvSpPr>
          <p:cNvPr id="669" name="Google Shape;669;gacfa054435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acfa054435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4"/>
        <p:cNvGrpSpPr/>
        <p:nvPr/>
      </p:nvGrpSpPr>
      <p:grpSpPr>
        <a:xfrm>
          <a:off x="0" y="0"/>
          <a:ext cx="0" cy="0"/>
          <a:chOff x="0" y="0"/>
          <a:chExt cx="0" cy="0"/>
        </a:xfrm>
      </p:grpSpPr>
      <p:sp>
        <p:nvSpPr>
          <p:cNvPr id="595" name="Google Shape;595;gacfa05443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acfa05443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2"/>
        <p:cNvGrpSpPr/>
        <p:nvPr/>
      </p:nvGrpSpPr>
      <p:grpSpPr>
        <a:xfrm>
          <a:off x="0" y="0"/>
          <a:ext cx="0" cy="0"/>
          <a:chOff x="0" y="0"/>
          <a:chExt cx="0" cy="0"/>
        </a:xfrm>
      </p:grpSpPr>
      <p:sp>
        <p:nvSpPr>
          <p:cNvPr id="573" name="Google Shape;573;gacfa05443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acfa05443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4"/>
        <p:cNvGrpSpPr/>
        <p:nvPr/>
      </p:nvGrpSpPr>
      <p:grpSpPr>
        <a:xfrm>
          <a:off x="0" y="0"/>
          <a:ext cx="0" cy="0"/>
          <a:chOff x="0" y="0"/>
          <a:chExt cx="0" cy="0"/>
        </a:xfrm>
      </p:grpSpPr>
      <p:sp>
        <p:nvSpPr>
          <p:cNvPr id="265" name="Google Shape;265;ga2d74e8248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a2d74e8248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8"/>
        <p:cNvGrpSpPr/>
        <p:nvPr/>
      </p:nvGrpSpPr>
      <p:grpSpPr>
        <a:xfrm>
          <a:off x="0" y="0"/>
          <a:ext cx="0" cy="0"/>
          <a:chOff x="0" y="0"/>
          <a:chExt cx="0" cy="0"/>
        </a:xfrm>
      </p:grpSpPr>
      <p:sp>
        <p:nvSpPr>
          <p:cNvPr id="299" name="Google Shape;299;gacfa05443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cfa05443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4"/>
        <p:cNvGrpSpPr/>
        <p:nvPr/>
      </p:nvGrpSpPr>
      <p:grpSpPr>
        <a:xfrm>
          <a:off x="0" y="0"/>
          <a:ext cx="0" cy="0"/>
          <a:chOff x="0" y="0"/>
          <a:chExt cx="0" cy="0"/>
        </a:xfrm>
      </p:grpSpPr>
      <p:sp>
        <p:nvSpPr>
          <p:cNvPr id="275" name="Google Shape;275;gacfa05443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acfa05443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
        <p:cNvGrpSpPr/>
        <p:nvPr/>
      </p:nvGrpSpPr>
      <p:grpSpPr>
        <a:xfrm>
          <a:off x="0" y="0"/>
          <a:ext cx="0" cy="0"/>
          <a:chOff x="0" y="0"/>
          <a:chExt cx="0" cy="0"/>
        </a:xfrm>
      </p:grpSpPr>
      <p:sp>
        <p:nvSpPr>
          <p:cNvPr id="236" name="Google Shape;236;ga2d74e8248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2d74e824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4"/>
        <p:cNvGrpSpPr/>
        <p:nvPr/>
      </p:nvGrpSpPr>
      <p:grpSpPr>
        <a:xfrm>
          <a:off x="0" y="0"/>
          <a:ext cx="0" cy="0"/>
          <a:chOff x="0" y="0"/>
          <a:chExt cx="0" cy="0"/>
        </a:xfrm>
      </p:grpSpPr>
      <p:sp>
        <p:nvSpPr>
          <p:cNvPr id="525" name="Google Shape;525;gacfa05443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acfa05443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4"/>
        <p:cNvGrpSpPr/>
        <p:nvPr/>
      </p:nvGrpSpPr>
      <p:grpSpPr>
        <a:xfrm>
          <a:off x="0" y="0"/>
          <a:ext cx="0" cy="0"/>
          <a:chOff x="0" y="0"/>
          <a:chExt cx="0" cy="0"/>
        </a:xfrm>
      </p:grpSpPr>
      <p:sp>
        <p:nvSpPr>
          <p:cNvPr id="595" name="Google Shape;595;gacfa05443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acfa05443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
        <p:cNvGrpSpPr/>
        <p:nvPr/>
      </p:nvGrpSpPr>
      <p:grpSpPr>
        <a:xfrm>
          <a:off x="0" y="0"/>
          <a:ext cx="0" cy="0"/>
          <a:chOff x="0" y="0"/>
          <a:chExt cx="0" cy="0"/>
        </a:xfrm>
      </p:grpSpPr>
      <p:sp>
        <p:nvSpPr>
          <p:cNvPr id="124" name="Google Shape;1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8"/>
        <p:cNvGrpSpPr/>
        <p:nvPr/>
      </p:nvGrpSpPr>
      <p:grpSpPr>
        <a:xfrm>
          <a:off x="0" y="0"/>
          <a:ext cx="0" cy="0"/>
          <a:chOff x="0" y="0"/>
          <a:chExt cx="0" cy="0"/>
        </a:xfrm>
      </p:grpSpPr>
      <p:sp>
        <p:nvSpPr>
          <p:cNvPr id="299" name="Google Shape;299;gacfa05443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cfa05443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0"/>
        <p:cNvGrpSpPr/>
        <p:nvPr/>
      </p:nvGrpSpPr>
      <p:grpSpPr>
        <a:xfrm>
          <a:off x="0" y="0"/>
          <a:ext cx="0" cy="0"/>
          <a:chOff x="0" y="0"/>
          <a:chExt cx="0" cy="0"/>
        </a:xfrm>
      </p:grpSpPr>
      <p:sp>
        <p:nvSpPr>
          <p:cNvPr id="411" name="Google Shape;411;gacfa05443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acfa05443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22"/>
        <p:cNvGrpSpPr/>
        <p:nvPr/>
      </p:nvGrpSpPr>
      <p:grpSpPr>
        <a:xfrm>
          <a:off x="0" y="0"/>
          <a:ext cx="0" cy="0"/>
          <a:chOff x="0" y="0"/>
          <a:chExt cx="0" cy="0"/>
        </a:xfrm>
      </p:grpSpPr>
      <p:sp>
        <p:nvSpPr>
          <p:cNvPr id="723" name="Google Shape;723;gad3d58a52e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ad3d58a52e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4"/>
        <p:cNvGrpSpPr/>
        <p:nvPr/>
      </p:nvGrpSpPr>
      <p:grpSpPr>
        <a:xfrm>
          <a:off x="0" y="0"/>
          <a:ext cx="0" cy="0"/>
          <a:chOff x="0" y="0"/>
          <a:chExt cx="0" cy="0"/>
        </a:xfrm>
      </p:grpSpPr>
      <p:sp>
        <p:nvSpPr>
          <p:cNvPr id="275" name="Google Shape;275;gacfa05443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acfa05443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0"/>
        <p:cNvGrpSpPr/>
        <p:nvPr/>
      </p:nvGrpSpPr>
      <p:grpSpPr>
        <a:xfrm>
          <a:off x="0" y="0"/>
          <a:ext cx="0" cy="0"/>
          <a:chOff x="0" y="0"/>
          <a:chExt cx="0" cy="0"/>
        </a:xfrm>
      </p:grpSpPr>
      <p:sp>
        <p:nvSpPr>
          <p:cNvPr id="411" name="Google Shape;411;gacfa05443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acfa05443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9"/>
        <p:cNvGrpSpPr/>
        <p:nvPr/>
      </p:nvGrpSpPr>
      <p:grpSpPr>
        <a:xfrm>
          <a:off x="0" y="0"/>
          <a:ext cx="0" cy="0"/>
          <a:chOff x="0" y="0"/>
          <a:chExt cx="0" cy="0"/>
        </a:xfrm>
      </p:grpSpPr>
      <p:sp>
        <p:nvSpPr>
          <p:cNvPr id="580" name="Google Shape;580;gacfa05443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acfa05443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1"/>
        <p:cNvGrpSpPr/>
        <p:nvPr/>
      </p:nvGrpSpPr>
      <p:grpSpPr>
        <a:xfrm>
          <a:off x="0" y="0"/>
          <a:ext cx="0" cy="0"/>
          <a:chOff x="0" y="0"/>
          <a:chExt cx="0" cy="0"/>
        </a:xfrm>
      </p:grpSpPr>
      <p:sp>
        <p:nvSpPr>
          <p:cNvPr id="162" name="Google Shape;162;ga48352201a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48352201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4"/>
        <p:cNvGrpSpPr/>
        <p:nvPr/>
      </p:nvGrpSpPr>
      <p:grpSpPr>
        <a:xfrm>
          <a:off x="0" y="0"/>
          <a:ext cx="0" cy="0"/>
          <a:chOff x="0" y="0"/>
          <a:chExt cx="0" cy="0"/>
        </a:xfrm>
      </p:grpSpPr>
      <p:sp>
        <p:nvSpPr>
          <p:cNvPr id="135" name="Google Shape;135;ga2d74e82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a2d74e82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4"/>
        <p:cNvGrpSpPr/>
        <p:nvPr/>
      </p:nvGrpSpPr>
      <p:grpSpPr>
        <a:xfrm>
          <a:off x="0" y="0"/>
          <a:ext cx="0" cy="0"/>
          <a:chOff x="0" y="0"/>
          <a:chExt cx="0" cy="0"/>
        </a:xfrm>
      </p:grpSpPr>
      <p:sp>
        <p:nvSpPr>
          <p:cNvPr id="275" name="Google Shape;275;gacfa05443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acfa05443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2"/>
        <p:cNvGrpSpPr/>
        <p:nvPr/>
      </p:nvGrpSpPr>
      <p:grpSpPr>
        <a:xfrm>
          <a:off x="0" y="0"/>
          <a:ext cx="0" cy="0"/>
          <a:chOff x="0" y="0"/>
          <a:chExt cx="0" cy="0"/>
        </a:xfrm>
      </p:grpSpPr>
      <p:sp>
        <p:nvSpPr>
          <p:cNvPr id="253" name="Google Shape;253;ga2d74e8248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a2d74e8248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9"/>
        <p:cNvGrpSpPr/>
        <p:nvPr/>
      </p:nvGrpSpPr>
      <p:grpSpPr>
        <a:xfrm>
          <a:off x="0" y="0"/>
          <a:ext cx="0" cy="0"/>
          <a:chOff x="0" y="0"/>
          <a:chExt cx="0" cy="0"/>
        </a:xfrm>
      </p:grpSpPr>
      <p:sp>
        <p:nvSpPr>
          <p:cNvPr id="400" name="Google Shape;400;gacfa05443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cfa05443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35"/>
        <p:cNvGrpSpPr/>
        <p:nvPr/>
      </p:nvGrpSpPr>
      <p:grpSpPr>
        <a:xfrm>
          <a:off x="0" y="0"/>
          <a:ext cx="0" cy="0"/>
          <a:chOff x="0" y="0"/>
          <a:chExt cx="0" cy="0"/>
        </a:xfrm>
      </p:grpSpPr>
      <p:sp>
        <p:nvSpPr>
          <p:cNvPr id="636" name="Google Shape;636;gacfa05443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acfa05443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806875"/>
            <a:ext cx="4032000" cy="1666500"/>
          </a:xfrm>
          <a:prstGeom prst="rect">
            <a:avLst/>
          </a:prstGeom>
        </p:spPr>
        <p:txBody>
          <a:bodyPr spcFirstLastPara="1" wrap="square" lIns="91425" tIns="91425" rIns="91425" bIns="91425" anchor="b" anchorCtr="0">
            <a:noAutofit/>
          </a:bodyPr>
          <a:lstStyle>
            <a:lvl1pPr lvl="0">
              <a:spcBef>
                <a:spcPts val="0"/>
              </a:spcBef>
              <a:spcAft>
                <a:spcPts val="0"/>
              </a:spcAft>
              <a:buSzPts val="6000"/>
              <a:buFont typeface="Kreon"/>
              <a:buNone/>
              <a:defRPr sz="6000">
                <a:latin typeface="Kreon"/>
                <a:ea typeface="Kreon"/>
                <a:cs typeface="Kreon"/>
                <a:sym typeface="Kreon"/>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0" name="Google Shape;10;p2"/>
          <p:cNvSpPr txBox="1">
            <a:spLocks noGrp="1"/>
          </p:cNvSpPr>
          <p:nvPr>
            <p:ph type="subTitle" idx="1"/>
          </p:nvPr>
        </p:nvSpPr>
        <p:spPr>
          <a:xfrm>
            <a:off x="713225" y="3798450"/>
            <a:ext cx="4032000" cy="805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2"/>
              </a:buClr>
              <a:buSzPts val="2400"/>
              <a:buFont typeface="Kreon"/>
              <a:buNone/>
              <a:defRPr sz="2400">
                <a:solidFill>
                  <a:schemeClr val="dk2"/>
                </a:solidFill>
                <a:latin typeface="Kreon"/>
                <a:ea typeface="Kreon"/>
                <a:cs typeface="Kreon"/>
                <a:sym typeface="Kreon"/>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p:cSld name="CUSTOM_12">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 name="Google Shape;42;p13"/>
          <p:cNvSpPr txBox="1">
            <a:spLocks noGrp="1"/>
          </p:cNvSpPr>
          <p:nvPr>
            <p:ph type="body" idx="1"/>
          </p:nvPr>
        </p:nvSpPr>
        <p:spPr>
          <a:xfrm>
            <a:off x="713225" y="2797725"/>
            <a:ext cx="3677100" cy="18060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Char char="●"/>
              <a:defRPr sz="1200"/>
            </a:lvl1pPr>
            <a:lvl2pPr marL="914400" lvl="1" indent="-304800" rtl="0">
              <a:lnSpc>
                <a:spcPct val="100000"/>
              </a:lnSpc>
              <a:spcBef>
                <a:spcPts val="0"/>
              </a:spcBef>
              <a:spcAft>
                <a:spcPts val="0"/>
              </a:spcAft>
              <a:buSzPts val="1200"/>
              <a:buChar char="○"/>
              <a:defRPr sz="1200"/>
            </a:lvl2pPr>
            <a:lvl3pPr marL="1371600" lvl="2" indent="-304800" rtl="0">
              <a:lnSpc>
                <a:spcPct val="100000"/>
              </a:lnSpc>
              <a:spcBef>
                <a:spcPts val="0"/>
              </a:spcBef>
              <a:spcAft>
                <a:spcPts val="0"/>
              </a:spcAft>
              <a:buSzPts val="1200"/>
              <a:buChar char="■"/>
              <a:defRPr sz="1200"/>
            </a:lvl3pPr>
            <a:lvl4pPr marL="1828800" lvl="3" indent="-304800" rtl="0">
              <a:lnSpc>
                <a:spcPct val="100000"/>
              </a:lnSpc>
              <a:spcBef>
                <a:spcPts val="0"/>
              </a:spcBef>
              <a:spcAft>
                <a:spcPts val="0"/>
              </a:spcAft>
              <a:buSzPts val="1200"/>
              <a:buChar char="●"/>
              <a:defRPr sz="1200"/>
            </a:lvl4pPr>
            <a:lvl5pPr marL="2286000" lvl="4" indent="-304800" rtl="0">
              <a:lnSpc>
                <a:spcPct val="100000"/>
              </a:lnSpc>
              <a:spcBef>
                <a:spcPts val="0"/>
              </a:spcBef>
              <a:spcAft>
                <a:spcPts val="0"/>
              </a:spcAft>
              <a:buSzPts val="1200"/>
              <a:buChar char="○"/>
              <a:defRPr sz="1200"/>
            </a:lvl5pPr>
            <a:lvl6pPr marL="2743200" lvl="5" indent="-304800" rtl="0">
              <a:lnSpc>
                <a:spcPct val="100000"/>
              </a:lnSpc>
              <a:spcBef>
                <a:spcPts val="0"/>
              </a:spcBef>
              <a:spcAft>
                <a:spcPts val="0"/>
              </a:spcAft>
              <a:buSzPts val="1200"/>
              <a:buChar char="■"/>
              <a:defRPr sz="1200"/>
            </a:lvl6pPr>
            <a:lvl7pPr marL="3200400" lvl="6" indent="-304800" rtl="0">
              <a:lnSpc>
                <a:spcPct val="100000"/>
              </a:lnSpc>
              <a:spcBef>
                <a:spcPts val="0"/>
              </a:spcBef>
              <a:spcAft>
                <a:spcPts val="0"/>
              </a:spcAft>
              <a:buSzPts val="1200"/>
              <a:buChar char="●"/>
              <a:defRPr sz="1200"/>
            </a:lvl7pPr>
            <a:lvl8pPr marL="3657600" lvl="7" indent="-304800" rtl="0">
              <a:lnSpc>
                <a:spcPct val="100000"/>
              </a:lnSpc>
              <a:spcBef>
                <a:spcPts val="0"/>
              </a:spcBef>
              <a:spcAft>
                <a:spcPts val="0"/>
              </a:spcAft>
              <a:buSzPts val="1200"/>
              <a:buChar char="○"/>
              <a:defRPr sz="1200"/>
            </a:lvl8pPr>
            <a:lvl9pPr marL="4114800" lvl="8" indent="-304800" rtl="0">
              <a:lnSpc>
                <a:spcPct val="100000"/>
              </a:lnSpc>
              <a:spcBef>
                <a:spcPts val="0"/>
              </a:spcBef>
              <a:spcAft>
                <a:spcPts val="0"/>
              </a:spcAft>
              <a:buSzPts val="1200"/>
              <a:buChar char="■"/>
              <a:defRPr sz="1200"/>
            </a:lvl9pPr>
          </a:lstStyle>
          <a:p/>
        </p:txBody>
      </p:sp>
      <p:sp>
        <p:nvSpPr>
          <p:cNvPr id="43" name="Google Shape;43;p13"/>
          <p:cNvSpPr txBox="1">
            <a:spLocks noGrp="1"/>
          </p:cNvSpPr>
          <p:nvPr>
            <p:ph type="body" idx="2"/>
          </p:nvPr>
        </p:nvSpPr>
        <p:spPr>
          <a:xfrm>
            <a:off x="4753925" y="2797725"/>
            <a:ext cx="3677100" cy="18060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Char char="●"/>
              <a:defRPr sz="1200"/>
            </a:lvl1pPr>
            <a:lvl2pPr marL="914400" lvl="1" indent="-304800" rtl="0">
              <a:lnSpc>
                <a:spcPct val="100000"/>
              </a:lnSpc>
              <a:spcBef>
                <a:spcPts val="0"/>
              </a:spcBef>
              <a:spcAft>
                <a:spcPts val="0"/>
              </a:spcAft>
              <a:buSzPts val="1200"/>
              <a:buChar char="○"/>
              <a:defRPr sz="1200"/>
            </a:lvl2pPr>
            <a:lvl3pPr marL="1371600" lvl="2" indent="-304800" rtl="0">
              <a:lnSpc>
                <a:spcPct val="100000"/>
              </a:lnSpc>
              <a:spcBef>
                <a:spcPts val="0"/>
              </a:spcBef>
              <a:spcAft>
                <a:spcPts val="0"/>
              </a:spcAft>
              <a:buSzPts val="1200"/>
              <a:buChar char="■"/>
              <a:defRPr sz="1200"/>
            </a:lvl3pPr>
            <a:lvl4pPr marL="1828800" lvl="3" indent="-304800" rtl="0">
              <a:lnSpc>
                <a:spcPct val="100000"/>
              </a:lnSpc>
              <a:spcBef>
                <a:spcPts val="0"/>
              </a:spcBef>
              <a:spcAft>
                <a:spcPts val="0"/>
              </a:spcAft>
              <a:buSzPts val="1200"/>
              <a:buChar char="●"/>
              <a:defRPr sz="1200"/>
            </a:lvl4pPr>
            <a:lvl5pPr marL="2286000" lvl="4" indent="-304800" rtl="0">
              <a:lnSpc>
                <a:spcPct val="100000"/>
              </a:lnSpc>
              <a:spcBef>
                <a:spcPts val="0"/>
              </a:spcBef>
              <a:spcAft>
                <a:spcPts val="0"/>
              </a:spcAft>
              <a:buSzPts val="1200"/>
              <a:buChar char="○"/>
              <a:defRPr sz="1200"/>
            </a:lvl5pPr>
            <a:lvl6pPr marL="2743200" lvl="5" indent="-304800" rtl="0">
              <a:lnSpc>
                <a:spcPct val="100000"/>
              </a:lnSpc>
              <a:spcBef>
                <a:spcPts val="0"/>
              </a:spcBef>
              <a:spcAft>
                <a:spcPts val="0"/>
              </a:spcAft>
              <a:buSzPts val="1200"/>
              <a:buChar char="■"/>
              <a:defRPr sz="1200"/>
            </a:lvl6pPr>
            <a:lvl7pPr marL="3200400" lvl="6" indent="-304800" rtl="0">
              <a:lnSpc>
                <a:spcPct val="100000"/>
              </a:lnSpc>
              <a:spcBef>
                <a:spcPts val="0"/>
              </a:spcBef>
              <a:spcAft>
                <a:spcPts val="0"/>
              </a:spcAft>
              <a:buSzPts val="1200"/>
              <a:buChar char="●"/>
              <a:defRPr sz="1200"/>
            </a:lvl7pPr>
            <a:lvl8pPr marL="3657600" lvl="7" indent="-304800" rtl="0">
              <a:lnSpc>
                <a:spcPct val="100000"/>
              </a:lnSpc>
              <a:spcBef>
                <a:spcPts val="0"/>
              </a:spcBef>
              <a:spcAft>
                <a:spcPts val="0"/>
              </a:spcAft>
              <a:buSzPts val="1200"/>
              <a:buChar char="○"/>
              <a:defRPr sz="1200"/>
            </a:lvl8pPr>
            <a:lvl9pPr marL="4114800" lvl="8" indent="-304800" rtl="0">
              <a:lnSpc>
                <a:spcPct val="100000"/>
              </a:lnSpc>
              <a:spcBef>
                <a:spcPts val="0"/>
              </a:spcBef>
              <a:spcAft>
                <a:spcPts val="0"/>
              </a:spcAft>
              <a:buSzPts val="1200"/>
              <a:buChar char="■"/>
              <a:defRPr sz="12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chemeClr val="accent1"/>
        </a:solidFill>
        <a:effectLst/>
      </p:bgPr>
    </p:bg>
    <p:spTree>
      <p:nvGrpSpPr>
        <p:cNvPr id="1" name="Shape 4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CUSTOM_10">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5549875" y="1587850"/>
            <a:ext cx="2880900" cy="1033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38761D"/>
              </a:buClr>
              <a:buSzPts val="3000"/>
              <a:buNone/>
              <a:defRPr sz="3000">
                <a:solidFill>
                  <a:srgbClr val="38761D"/>
                </a:solidFill>
              </a:defRPr>
            </a:lvl1pPr>
            <a:lvl2pPr lvl="1" algn="r" rtl="0">
              <a:spcBef>
                <a:spcPts val="0"/>
              </a:spcBef>
              <a:spcAft>
                <a:spcPts val="0"/>
              </a:spcAft>
              <a:buSzPts val="3000"/>
              <a:buNone/>
              <a:defRPr sz="3000"/>
            </a:lvl2pPr>
            <a:lvl3pPr lvl="2" algn="r" rtl="0">
              <a:spcBef>
                <a:spcPts val="0"/>
              </a:spcBef>
              <a:spcAft>
                <a:spcPts val="0"/>
              </a:spcAft>
              <a:buSzPts val="3000"/>
              <a:buNone/>
              <a:defRPr sz="3000"/>
            </a:lvl3pPr>
            <a:lvl4pPr lvl="3" algn="r" rtl="0">
              <a:spcBef>
                <a:spcPts val="0"/>
              </a:spcBef>
              <a:spcAft>
                <a:spcPts val="0"/>
              </a:spcAft>
              <a:buSzPts val="3000"/>
              <a:buNone/>
              <a:defRPr sz="3000"/>
            </a:lvl4pPr>
            <a:lvl5pPr lvl="4" algn="r" rtl="0">
              <a:spcBef>
                <a:spcPts val="0"/>
              </a:spcBef>
              <a:spcAft>
                <a:spcPts val="0"/>
              </a:spcAft>
              <a:buSzPts val="3000"/>
              <a:buNone/>
              <a:defRPr sz="3000"/>
            </a:lvl5pPr>
            <a:lvl6pPr lvl="5" algn="r" rtl="0">
              <a:spcBef>
                <a:spcPts val="0"/>
              </a:spcBef>
              <a:spcAft>
                <a:spcPts val="0"/>
              </a:spcAft>
              <a:buSzPts val="3000"/>
              <a:buNone/>
              <a:defRPr sz="3000"/>
            </a:lvl6pPr>
            <a:lvl7pPr lvl="6" algn="r" rtl="0">
              <a:spcBef>
                <a:spcPts val="0"/>
              </a:spcBef>
              <a:spcAft>
                <a:spcPts val="0"/>
              </a:spcAft>
              <a:buSzPts val="3000"/>
              <a:buNone/>
              <a:defRPr sz="3000"/>
            </a:lvl7pPr>
            <a:lvl8pPr lvl="7" algn="r" rtl="0">
              <a:spcBef>
                <a:spcPts val="0"/>
              </a:spcBef>
              <a:spcAft>
                <a:spcPts val="0"/>
              </a:spcAft>
              <a:buSzPts val="3000"/>
              <a:buNone/>
              <a:defRPr sz="3000"/>
            </a:lvl8pPr>
            <a:lvl9pPr lvl="8" algn="r" rtl="0">
              <a:spcBef>
                <a:spcPts val="0"/>
              </a:spcBef>
              <a:spcAft>
                <a:spcPts val="0"/>
              </a:spcAft>
              <a:buSzPts val="3000"/>
              <a:buNone/>
              <a:defRPr sz="3000"/>
            </a:lvl9pPr>
          </a:lstStyle>
          <a:p/>
        </p:txBody>
      </p:sp>
      <p:sp>
        <p:nvSpPr>
          <p:cNvPr id="47" name="Google Shape;47;p15"/>
          <p:cNvSpPr txBox="1">
            <a:spLocks noGrp="1"/>
          </p:cNvSpPr>
          <p:nvPr>
            <p:ph type="body" idx="1"/>
          </p:nvPr>
        </p:nvSpPr>
        <p:spPr>
          <a:xfrm>
            <a:off x="5549875" y="2620850"/>
            <a:ext cx="2880900" cy="934800"/>
          </a:xfrm>
          <a:prstGeom prst="rect">
            <a:avLst/>
          </a:prstGeom>
        </p:spPr>
        <p:txBody>
          <a:bodyPr spcFirstLastPara="1" wrap="square" lIns="91425" tIns="91425" rIns="91425" bIns="91425" anchor="ctr" anchorCtr="0">
            <a:noAutofit/>
          </a:bodyPr>
          <a:lstStyle>
            <a:lvl1pPr marL="457200" lvl="0" indent="-317500" algn="r" rtl="0">
              <a:lnSpc>
                <a:spcPct val="100000"/>
              </a:lnSpc>
              <a:spcBef>
                <a:spcPts val="0"/>
              </a:spcBef>
              <a:spcAft>
                <a:spcPts val="0"/>
              </a:spcAft>
              <a:buSzPts val="1400"/>
              <a:buChar char="●"/>
              <a:defRPr sz="1400"/>
            </a:lvl1pPr>
            <a:lvl2pPr marL="914400" lvl="1" indent="-317500" algn="r" rtl="0">
              <a:lnSpc>
                <a:spcPct val="100000"/>
              </a:lnSpc>
              <a:spcBef>
                <a:spcPts val="0"/>
              </a:spcBef>
              <a:spcAft>
                <a:spcPts val="0"/>
              </a:spcAft>
              <a:buSzPts val="1400"/>
              <a:buChar char="○"/>
              <a:defRPr/>
            </a:lvl2pPr>
            <a:lvl3pPr marL="1371600" lvl="2" indent="-317500" algn="r" rtl="0">
              <a:lnSpc>
                <a:spcPct val="100000"/>
              </a:lnSpc>
              <a:spcBef>
                <a:spcPts val="0"/>
              </a:spcBef>
              <a:spcAft>
                <a:spcPts val="0"/>
              </a:spcAft>
              <a:buSzPts val="1400"/>
              <a:buChar char="■"/>
              <a:defRPr/>
            </a:lvl3pPr>
            <a:lvl4pPr marL="1828800" lvl="3" indent="-317500" algn="r" rtl="0">
              <a:lnSpc>
                <a:spcPct val="100000"/>
              </a:lnSpc>
              <a:spcBef>
                <a:spcPts val="0"/>
              </a:spcBef>
              <a:spcAft>
                <a:spcPts val="0"/>
              </a:spcAft>
              <a:buSzPts val="1400"/>
              <a:buChar char="●"/>
              <a:defRPr/>
            </a:lvl4pPr>
            <a:lvl5pPr marL="2286000" lvl="4" indent="-317500" algn="r" rtl="0">
              <a:lnSpc>
                <a:spcPct val="100000"/>
              </a:lnSpc>
              <a:spcBef>
                <a:spcPts val="0"/>
              </a:spcBef>
              <a:spcAft>
                <a:spcPts val="0"/>
              </a:spcAft>
              <a:buSzPts val="1400"/>
              <a:buChar char="○"/>
              <a:defRPr/>
            </a:lvl5pPr>
            <a:lvl6pPr marL="2743200" lvl="5" indent="-317500" algn="r" rtl="0">
              <a:lnSpc>
                <a:spcPct val="100000"/>
              </a:lnSpc>
              <a:spcBef>
                <a:spcPts val="0"/>
              </a:spcBef>
              <a:spcAft>
                <a:spcPts val="0"/>
              </a:spcAft>
              <a:buSzPts val="1400"/>
              <a:buChar char="■"/>
              <a:defRPr/>
            </a:lvl6pPr>
            <a:lvl7pPr marL="3200400" lvl="6" indent="-317500" algn="r" rtl="0">
              <a:lnSpc>
                <a:spcPct val="100000"/>
              </a:lnSpc>
              <a:spcBef>
                <a:spcPts val="0"/>
              </a:spcBef>
              <a:spcAft>
                <a:spcPts val="0"/>
              </a:spcAft>
              <a:buSzPts val="1400"/>
              <a:buChar char="●"/>
              <a:defRPr/>
            </a:lvl7pPr>
            <a:lvl8pPr marL="3657600" lvl="7" indent="-317500" algn="r" rtl="0">
              <a:lnSpc>
                <a:spcPct val="100000"/>
              </a:lnSpc>
              <a:spcBef>
                <a:spcPts val="0"/>
              </a:spcBef>
              <a:spcAft>
                <a:spcPts val="0"/>
              </a:spcAft>
              <a:buSzPts val="1400"/>
              <a:buChar char="○"/>
              <a:defRPr/>
            </a:lvl8pPr>
            <a:lvl9pPr marL="4114800" lvl="8" indent="-317500" algn="r" rtl="0">
              <a:lnSpc>
                <a:spcPct val="100000"/>
              </a:lnSpc>
              <a:spcBef>
                <a:spcPts val="0"/>
              </a:spcBef>
              <a:spcAft>
                <a:spcPts val="0"/>
              </a:spcAft>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9">
    <p:spTree>
      <p:nvGrpSpPr>
        <p:cNvPr id="1" name="Shape 48"/>
        <p:cNvGrpSpPr/>
        <p:nvPr/>
      </p:nvGrpSpPr>
      <p:grpSpPr>
        <a:xfrm>
          <a:off x="0" y="0"/>
          <a:ext cx="0" cy="0"/>
          <a:chOff x="0" y="0"/>
          <a:chExt cx="0" cy="0"/>
        </a:xfrm>
      </p:grpSpPr>
      <p:sp>
        <p:nvSpPr>
          <p:cNvPr id="49" name="Google Shape;49;p1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CUSTOM_8">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713225" y="691900"/>
            <a:ext cx="7717500" cy="988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8761D"/>
              </a:buClr>
              <a:buSzPts val="6000"/>
              <a:buNone/>
              <a:defRPr sz="6000">
                <a:solidFill>
                  <a:srgbClr val="38761D"/>
                </a:solidFill>
              </a:defRPr>
            </a:lvl1pPr>
            <a:lvl2pPr lvl="1">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2pPr>
            <a:lvl3pPr lvl="2">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3pPr>
            <a:lvl4pPr lvl="3">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4pPr>
            <a:lvl5pPr lvl="4">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5pPr>
            <a:lvl6pPr lvl="5">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6pPr>
            <a:lvl7pPr lvl="6">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7pPr>
            <a:lvl8pPr lvl="7">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8pPr>
            <a:lvl9pPr lvl="8">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9pPr>
          </a:lstStyle>
          <a:p/>
        </p:txBody>
      </p:sp>
      <p:sp>
        <p:nvSpPr>
          <p:cNvPr id="54" name="Google Shape;54;p18"/>
          <p:cNvSpPr txBox="1">
            <a:spLocks noGrp="1"/>
          </p:cNvSpPr>
          <p:nvPr>
            <p:ph type="subTitle" idx="1"/>
          </p:nvPr>
        </p:nvSpPr>
        <p:spPr>
          <a:xfrm>
            <a:off x="2137775" y="1762450"/>
            <a:ext cx="4868400" cy="742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spcBef>
                <a:spcPts val="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1">
    <p:bg>
      <p:bgPr>
        <a:solidFill>
          <a:schemeClr val="lt1"/>
        </a:solidFill>
        <a:effectLst/>
      </p:bgPr>
    </p:bg>
    <p:spTree>
      <p:nvGrpSpPr>
        <p:cNvPr id="1" name="Shape 55"/>
        <p:cNvGrpSpPr/>
        <p:nvPr/>
      </p:nvGrpSpPr>
      <p:grpSpPr>
        <a:xfrm>
          <a:off x="0" y="0"/>
          <a:ext cx="0" cy="0"/>
          <a:chOff x="0" y="0"/>
          <a:chExt cx="0" cy="0"/>
        </a:xfrm>
      </p:grpSpPr>
      <p:sp>
        <p:nvSpPr>
          <p:cNvPr id="56" name="Google Shape;56;p19"/>
          <p:cNvSpPr txBox="1">
            <a:spLocks noGrp="1"/>
          </p:cNvSpPr>
          <p:nvPr>
            <p:ph type="body" idx="1"/>
          </p:nvPr>
        </p:nvSpPr>
        <p:spPr>
          <a:xfrm>
            <a:off x="713225" y="2651600"/>
            <a:ext cx="3192900" cy="14967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Char char="●"/>
              <a:defRPr/>
            </a:lvl1pPr>
            <a:lvl2pPr marL="914400" lvl="1" indent="-342900">
              <a:lnSpc>
                <a:spcPct val="100000"/>
              </a:lnSpc>
              <a:spcBef>
                <a:spcPts val="0"/>
              </a:spcBef>
              <a:spcAft>
                <a:spcPts val="0"/>
              </a:spcAft>
              <a:buSzPts val="1800"/>
              <a:buChar char="○"/>
              <a:defRPr sz="1800"/>
            </a:lvl2pPr>
            <a:lvl3pPr marL="1371600" lvl="2" indent="-342900">
              <a:lnSpc>
                <a:spcPct val="100000"/>
              </a:lnSpc>
              <a:spcBef>
                <a:spcPts val="0"/>
              </a:spcBef>
              <a:spcAft>
                <a:spcPts val="0"/>
              </a:spcAft>
              <a:buSzPts val="1800"/>
              <a:buChar char="■"/>
              <a:defRPr sz="1800"/>
            </a:lvl3pPr>
            <a:lvl4pPr marL="1828800" lvl="3" indent="-342900">
              <a:lnSpc>
                <a:spcPct val="100000"/>
              </a:lnSpc>
              <a:spcBef>
                <a:spcPts val="0"/>
              </a:spcBef>
              <a:spcAft>
                <a:spcPts val="0"/>
              </a:spcAft>
              <a:buSzPts val="1800"/>
              <a:buChar char="●"/>
              <a:defRPr sz="1800"/>
            </a:lvl4pPr>
            <a:lvl5pPr marL="2286000" lvl="4" indent="-342900">
              <a:lnSpc>
                <a:spcPct val="100000"/>
              </a:lnSpc>
              <a:spcBef>
                <a:spcPts val="0"/>
              </a:spcBef>
              <a:spcAft>
                <a:spcPts val="0"/>
              </a:spcAft>
              <a:buSzPts val="1800"/>
              <a:buChar char="○"/>
              <a:defRPr sz="1800"/>
            </a:lvl5pPr>
            <a:lvl6pPr marL="2743200" lvl="5" indent="-342900">
              <a:lnSpc>
                <a:spcPct val="100000"/>
              </a:lnSpc>
              <a:spcBef>
                <a:spcPts val="0"/>
              </a:spcBef>
              <a:spcAft>
                <a:spcPts val="0"/>
              </a:spcAft>
              <a:buSzPts val="1800"/>
              <a:buChar char="■"/>
              <a:defRPr sz="1800"/>
            </a:lvl6pPr>
            <a:lvl7pPr marL="3200400" lvl="6" indent="-342900">
              <a:lnSpc>
                <a:spcPct val="100000"/>
              </a:lnSpc>
              <a:spcBef>
                <a:spcPts val="0"/>
              </a:spcBef>
              <a:spcAft>
                <a:spcPts val="0"/>
              </a:spcAft>
              <a:buSzPts val="1800"/>
              <a:buChar char="●"/>
              <a:defRPr sz="1800"/>
            </a:lvl7pPr>
            <a:lvl8pPr marL="3657600" lvl="7" indent="-342900">
              <a:lnSpc>
                <a:spcPct val="100000"/>
              </a:lnSpc>
              <a:spcBef>
                <a:spcPts val="0"/>
              </a:spcBef>
              <a:spcAft>
                <a:spcPts val="0"/>
              </a:spcAft>
              <a:buSzPts val="1800"/>
              <a:buChar char="○"/>
              <a:defRPr sz="1800"/>
            </a:lvl8pPr>
            <a:lvl9pPr marL="4114800" lvl="8" indent="-342900">
              <a:lnSpc>
                <a:spcPct val="100000"/>
              </a:lnSpc>
              <a:spcBef>
                <a:spcPts val="0"/>
              </a:spcBef>
              <a:spcAft>
                <a:spcPts val="0"/>
              </a:spcAft>
              <a:buSzPts val="1800"/>
              <a:buChar char="■"/>
              <a:defRPr sz="1800"/>
            </a:lvl9pPr>
          </a:lstStyle>
          <a:p/>
        </p:txBody>
      </p:sp>
      <p:sp>
        <p:nvSpPr>
          <p:cNvPr id="57" name="Google Shape;57;p19"/>
          <p:cNvSpPr txBox="1">
            <a:spLocks noGrp="1"/>
          </p:cNvSpPr>
          <p:nvPr>
            <p:ph type="title"/>
          </p:nvPr>
        </p:nvSpPr>
        <p:spPr>
          <a:xfrm>
            <a:off x="713225" y="4224500"/>
            <a:ext cx="3558600" cy="379500"/>
          </a:xfrm>
          <a:prstGeom prst="rect">
            <a:avLst/>
          </a:prstGeom>
        </p:spPr>
        <p:txBody>
          <a:bodyPr spcFirstLastPara="1" wrap="square" lIns="91425" tIns="91425" rIns="91425" bIns="91425" anchor="ctr" anchorCtr="0">
            <a:noAutofit/>
          </a:bodyPr>
          <a:lstStyle>
            <a:lvl1pPr lvl="0">
              <a:spcBef>
                <a:spcPts val="0"/>
              </a:spcBef>
              <a:spcAft>
                <a:spcPts val="0"/>
              </a:spcAft>
              <a:buClr>
                <a:srgbClr val="38761D"/>
              </a:buClr>
              <a:buSzPts val="2400"/>
              <a:buNone/>
              <a:defRPr sz="2400">
                <a:solidFill>
                  <a:srgbClr val="38761D"/>
                </a:solidFill>
              </a:defRPr>
            </a:lvl1pPr>
            <a:lvl2pPr lvl="1">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2pPr>
            <a:lvl3pPr lvl="2">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3pPr>
            <a:lvl4pPr lvl="3">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4pPr>
            <a:lvl5pPr lvl="4">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5pPr>
            <a:lvl6pPr lvl="5">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6pPr>
            <a:lvl7pPr lvl="6">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7pPr>
            <a:lvl8pPr lvl="7">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8pPr>
            <a:lvl9pPr lvl="8">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4573200" y="539500"/>
            <a:ext cx="3864300" cy="7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60" name="Google Shape;60;p20"/>
          <p:cNvSpPr txBox="1">
            <a:spLocks noGrp="1"/>
          </p:cNvSpPr>
          <p:nvPr>
            <p:ph type="subTitle" idx="1"/>
          </p:nvPr>
        </p:nvSpPr>
        <p:spPr>
          <a:xfrm>
            <a:off x="4572000" y="2096755"/>
            <a:ext cx="1504200" cy="3645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1" name="Google Shape;61;p20"/>
          <p:cNvSpPr txBox="1">
            <a:spLocks noGrp="1"/>
          </p:cNvSpPr>
          <p:nvPr>
            <p:ph type="title" idx="2" hasCustomPrompt="1"/>
          </p:nvPr>
        </p:nvSpPr>
        <p:spPr>
          <a:xfrm>
            <a:off x="5022750"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2" name="Google Shape;62;p20"/>
          <p:cNvSpPr txBox="1">
            <a:spLocks noGrp="1"/>
          </p:cNvSpPr>
          <p:nvPr>
            <p:ph type="body" idx="3"/>
          </p:nvPr>
        </p:nvSpPr>
        <p:spPr>
          <a:xfrm>
            <a:off x="4572000" y="2493145"/>
            <a:ext cx="1504200" cy="364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p:txBody>
      </p:sp>
      <p:sp>
        <p:nvSpPr>
          <p:cNvPr id="63" name="Google Shape;63;p20"/>
          <p:cNvSpPr txBox="1">
            <a:spLocks noGrp="1"/>
          </p:cNvSpPr>
          <p:nvPr>
            <p:ph type="title" idx="4" hasCustomPrompt="1"/>
          </p:nvPr>
        </p:nvSpPr>
        <p:spPr>
          <a:xfrm>
            <a:off x="7356625"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4" name="Google Shape;64;p20"/>
          <p:cNvSpPr txBox="1">
            <a:spLocks noGrp="1"/>
          </p:cNvSpPr>
          <p:nvPr>
            <p:ph type="subTitle" idx="5"/>
          </p:nvPr>
        </p:nvSpPr>
        <p:spPr>
          <a:xfrm>
            <a:off x="6905875" y="2096804"/>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5" name="Google Shape;65;p20"/>
          <p:cNvSpPr txBox="1">
            <a:spLocks noGrp="1"/>
          </p:cNvSpPr>
          <p:nvPr>
            <p:ph type="body" idx="6"/>
          </p:nvPr>
        </p:nvSpPr>
        <p:spPr>
          <a:xfrm>
            <a:off x="6905875" y="2493246"/>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66" name="Google Shape;66;p20"/>
          <p:cNvSpPr txBox="1">
            <a:spLocks noGrp="1"/>
          </p:cNvSpPr>
          <p:nvPr>
            <p:ph type="subTitle" idx="7"/>
          </p:nvPr>
        </p:nvSpPr>
        <p:spPr>
          <a:xfrm>
            <a:off x="4572000" y="3842991"/>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7" name="Google Shape;67;p20"/>
          <p:cNvSpPr txBox="1">
            <a:spLocks noGrp="1"/>
          </p:cNvSpPr>
          <p:nvPr>
            <p:ph type="title" idx="8" hasCustomPrompt="1"/>
          </p:nvPr>
        </p:nvSpPr>
        <p:spPr>
          <a:xfrm>
            <a:off x="5022750" y="3478575"/>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8" name="Google Shape;68;p20"/>
          <p:cNvSpPr txBox="1">
            <a:spLocks noGrp="1"/>
          </p:cNvSpPr>
          <p:nvPr>
            <p:ph type="body" idx="9"/>
          </p:nvPr>
        </p:nvSpPr>
        <p:spPr>
          <a:xfrm>
            <a:off x="4572000" y="4239509"/>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69" name="Google Shape;69;p20"/>
          <p:cNvSpPr txBox="1">
            <a:spLocks noGrp="1"/>
          </p:cNvSpPr>
          <p:nvPr>
            <p:ph type="title" idx="13" hasCustomPrompt="1"/>
          </p:nvPr>
        </p:nvSpPr>
        <p:spPr>
          <a:xfrm>
            <a:off x="7356625" y="3462513"/>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70" name="Google Shape;70;p20"/>
          <p:cNvSpPr txBox="1">
            <a:spLocks noGrp="1"/>
          </p:cNvSpPr>
          <p:nvPr>
            <p:ph type="subTitle" idx="14"/>
          </p:nvPr>
        </p:nvSpPr>
        <p:spPr>
          <a:xfrm>
            <a:off x="6905875" y="3826953"/>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1" name="Google Shape;71;p20"/>
          <p:cNvSpPr txBox="1">
            <a:spLocks noGrp="1"/>
          </p:cNvSpPr>
          <p:nvPr>
            <p:ph type="body" idx="15"/>
          </p:nvPr>
        </p:nvSpPr>
        <p:spPr>
          <a:xfrm>
            <a:off x="6905875" y="4223497"/>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3_1">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713225" y="2152100"/>
            <a:ext cx="2880900" cy="1517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21"/>
          <p:cNvSpPr txBox="1">
            <a:spLocks noGrp="1"/>
          </p:cNvSpPr>
          <p:nvPr>
            <p:ph type="body" idx="1"/>
          </p:nvPr>
        </p:nvSpPr>
        <p:spPr>
          <a:xfrm>
            <a:off x="713225" y="3669325"/>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764725" y="2703500"/>
            <a:ext cx="5455500" cy="90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 name="Google Shape;13;p3"/>
          <p:cNvSpPr txBox="1">
            <a:spLocks noGrp="1"/>
          </p:cNvSpPr>
          <p:nvPr>
            <p:ph type="subTitle" idx="1"/>
          </p:nvPr>
        </p:nvSpPr>
        <p:spPr>
          <a:xfrm>
            <a:off x="2297675" y="3821000"/>
            <a:ext cx="43896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14" name="Google Shape;14;p3"/>
          <p:cNvSpPr txBox="1">
            <a:spLocks noGrp="1"/>
          </p:cNvSpPr>
          <p:nvPr>
            <p:ph type="title" idx="2" hasCustomPrompt="1"/>
          </p:nvPr>
        </p:nvSpPr>
        <p:spPr>
          <a:xfrm>
            <a:off x="1764725" y="1911100"/>
            <a:ext cx="5455500" cy="78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75"/>
        <p:cNvGrpSpPr/>
        <p:nvPr/>
      </p:nvGrpSpPr>
      <p:grpSpPr>
        <a:xfrm>
          <a:off x="0" y="0"/>
          <a:ext cx="0" cy="0"/>
          <a:chOff x="0" y="0"/>
          <a:chExt cx="0" cy="0"/>
        </a:xfrm>
      </p:grpSpPr>
      <p:sp>
        <p:nvSpPr>
          <p:cNvPr id="76" name="Google Shape;76;p22"/>
          <p:cNvSpPr txBox="1">
            <a:spLocks noGrp="1"/>
          </p:cNvSpPr>
          <p:nvPr>
            <p:ph type="body" idx="1"/>
          </p:nvPr>
        </p:nvSpPr>
        <p:spPr>
          <a:xfrm>
            <a:off x="8245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77" name="Google Shape;77;p22"/>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22"/>
          <p:cNvSpPr txBox="1">
            <a:spLocks noGrp="1"/>
          </p:cNvSpPr>
          <p:nvPr>
            <p:ph type="subTitle" idx="2"/>
          </p:nvPr>
        </p:nvSpPr>
        <p:spPr>
          <a:xfrm>
            <a:off x="8334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79" name="Google Shape;79;p22"/>
          <p:cNvSpPr txBox="1">
            <a:spLocks noGrp="1"/>
          </p:cNvSpPr>
          <p:nvPr>
            <p:ph type="body" idx="3"/>
          </p:nvPr>
        </p:nvSpPr>
        <p:spPr>
          <a:xfrm>
            <a:off x="60003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80" name="Google Shape;80;p22"/>
          <p:cNvSpPr txBox="1">
            <a:spLocks noGrp="1"/>
          </p:cNvSpPr>
          <p:nvPr>
            <p:ph type="subTitle" idx="4"/>
          </p:nvPr>
        </p:nvSpPr>
        <p:spPr>
          <a:xfrm>
            <a:off x="60092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81" name="Google Shape;81;p22"/>
          <p:cNvSpPr txBox="1">
            <a:spLocks noGrp="1"/>
          </p:cNvSpPr>
          <p:nvPr>
            <p:ph type="body" idx="5"/>
          </p:nvPr>
        </p:nvSpPr>
        <p:spPr>
          <a:xfrm>
            <a:off x="340352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82" name="Google Shape;82;p22"/>
          <p:cNvSpPr txBox="1">
            <a:spLocks noGrp="1"/>
          </p:cNvSpPr>
          <p:nvPr>
            <p:ph type="subTitle" idx="6"/>
          </p:nvPr>
        </p:nvSpPr>
        <p:spPr>
          <a:xfrm>
            <a:off x="341235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4_1">
    <p:spTree>
      <p:nvGrpSpPr>
        <p:cNvPr id="1" name="Shape 83"/>
        <p:cNvGrpSpPr/>
        <p:nvPr/>
      </p:nvGrpSpPr>
      <p:grpSpPr>
        <a:xfrm>
          <a:off x="0" y="0"/>
          <a:ext cx="0" cy="0"/>
          <a:chOff x="0" y="0"/>
          <a:chExt cx="0" cy="0"/>
        </a:xfrm>
      </p:grpSpPr>
      <p:sp>
        <p:nvSpPr>
          <p:cNvPr id="84" name="Google Shape;84;p23"/>
          <p:cNvSpPr txBox="1">
            <a:spLocks noGrp="1"/>
          </p:cNvSpPr>
          <p:nvPr>
            <p:ph type="body" idx="1"/>
          </p:nvPr>
        </p:nvSpPr>
        <p:spPr>
          <a:xfrm>
            <a:off x="4669658"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p:txBody>
      </p:sp>
      <p:sp>
        <p:nvSpPr>
          <p:cNvPr id="85" name="Google Shape;85;p23"/>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86" name="Google Shape;86;p23"/>
          <p:cNvSpPr txBox="1">
            <a:spLocks noGrp="1"/>
          </p:cNvSpPr>
          <p:nvPr>
            <p:ph type="subTitle" idx="2"/>
          </p:nvPr>
        </p:nvSpPr>
        <p:spPr>
          <a:xfrm>
            <a:off x="4669783"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p:txBody>
      </p:sp>
      <p:sp>
        <p:nvSpPr>
          <p:cNvPr id="87" name="Google Shape;87;p23"/>
          <p:cNvSpPr txBox="1">
            <a:spLocks noGrp="1"/>
          </p:cNvSpPr>
          <p:nvPr>
            <p:ph type="body" idx="3"/>
          </p:nvPr>
        </p:nvSpPr>
        <p:spPr>
          <a:xfrm>
            <a:off x="71322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p:txBody>
      </p:sp>
      <p:sp>
        <p:nvSpPr>
          <p:cNvPr id="88" name="Google Shape;88;p23"/>
          <p:cNvSpPr txBox="1">
            <a:spLocks noGrp="1"/>
          </p:cNvSpPr>
          <p:nvPr>
            <p:ph type="subTitle" idx="4"/>
          </p:nvPr>
        </p:nvSpPr>
        <p:spPr>
          <a:xfrm>
            <a:off x="71335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p:txBody>
      </p:sp>
      <p:sp>
        <p:nvSpPr>
          <p:cNvPr id="89" name="Google Shape;89;p23"/>
          <p:cNvSpPr txBox="1">
            <a:spLocks noGrp="1"/>
          </p:cNvSpPr>
          <p:nvPr>
            <p:ph type="body" idx="5"/>
          </p:nvPr>
        </p:nvSpPr>
        <p:spPr>
          <a:xfrm>
            <a:off x="664787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p:txBody>
      </p:sp>
      <p:sp>
        <p:nvSpPr>
          <p:cNvPr id="90" name="Google Shape;90;p23"/>
          <p:cNvSpPr txBox="1">
            <a:spLocks noGrp="1"/>
          </p:cNvSpPr>
          <p:nvPr>
            <p:ph type="subTitle" idx="6"/>
          </p:nvPr>
        </p:nvSpPr>
        <p:spPr>
          <a:xfrm>
            <a:off x="664800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p:txBody>
      </p:sp>
      <p:sp>
        <p:nvSpPr>
          <p:cNvPr id="91" name="Google Shape;91;p23"/>
          <p:cNvSpPr txBox="1">
            <a:spLocks noGrp="1"/>
          </p:cNvSpPr>
          <p:nvPr>
            <p:ph type="body" idx="7"/>
          </p:nvPr>
        </p:nvSpPr>
        <p:spPr>
          <a:xfrm>
            <a:off x="2691442"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p:txBody>
      </p:sp>
      <p:sp>
        <p:nvSpPr>
          <p:cNvPr id="92" name="Google Shape;92;p23"/>
          <p:cNvSpPr txBox="1">
            <a:spLocks noGrp="1"/>
          </p:cNvSpPr>
          <p:nvPr>
            <p:ph type="subTitle" idx="8"/>
          </p:nvPr>
        </p:nvSpPr>
        <p:spPr>
          <a:xfrm>
            <a:off x="2691567"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4_1_1">
    <p:spTree>
      <p:nvGrpSpPr>
        <p:cNvPr id="1" name="Shape 93"/>
        <p:cNvGrpSpPr/>
        <p:nvPr/>
      </p:nvGrpSpPr>
      <p:grpSpPr>
        <a:xfrm>
          <a:off x="0" y="0"/>
          <a:ext cx="0" cy="0"/>
          <a:chOff x="0" y="0"/>
          <a:chExt cx="0" cy="0"/>
        </a:xfrm>
      </p:grpSpPr>
      <p:sp>
        <p:nvSpPr>
          <p:cNvPr id="94" name="Google Shape;94;p24"/>
          <p:cNvSpPr txBox="1">
            <a:spLocks noGrp="1"/>
          </p:cNvSpPr>
          <p:nvPr>
            <p:ph type="body" idx="1"/>
          </p:nvPr>
        </p:nvSpPr>
        <p:spPr>
          <a:xfrm>
            <a:off x="71322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95" name="Google Shape;95;p2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96" name="Google Shape;96;p24"/>
          <p:cNvSpPr txBox="1">
            <a:spLocks noGrp="1"/>
          </p:cNvSpPr>
          <p:nvPr>
            <p:ph type="subTitle" idx="2"/>
          </p:nvPr>
        </p:nvSpPr>
        <p:spPr>
          <a:xfrm>
            <a:off x="71322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97" name="Google Shape;97;p24"/>
          <p:cNvSpPr txBox="1">
            <a:spLocks noGrp="1"/>
          </p:cNvSpPr>
          <p:nvPr>
            <p:ph type="body" idx="3"/>
          </p:nvPr>
        </p:nvSpPr>
        <p:spPr>
          <a:xfrm>
            <a:off x="71322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98" name="Google Shape;98;p24"/>
          <p:cNvSpPr txBox="1">
            <a:spLocks noGrp="1"/>
          </p:cNvSpPr>
          <p:nvPr>
            <p:ph type="subTitle" idx="4"/>
          </p:nvPr>
        </p:nvSpPr>
        <p:spPr>
          <a:xfrm>
            <a:off x="71322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99" name="Google Shape;99;p24"/>
          <p:cNvSpPr txBox="1">
            <a:spLocks noGrp="1"/>
          </p:cNvSpPr>
          <p:nvPr>
            <p:ph type="body" idx="5"/>
          </p:nvPr>
        </p:nvSpPr>
        <p:spPr>
          <a:xfrm>
            <a:off x="630317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100" name="Google Shape;100;p24"/>
          <p:cNvSpPr txBox="1">
            <a:spLocks noGrp="1"/>
          </p:cNvSpPr>
          <p:nvPr>
            <p:ph type="subTitle" idx="6"/>
          </p:nvPr>
        </p:nvSpPr>
        <p:spPr>
          <a:xfrm>
            <a:off x="630317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101" name="Google Shape;101;p24"/>
          <p:cNvSpPr txBox="1">
            <a:spLocks noGrp="1"/>
          </p:cNvSpPr>
          <p:nvPr>
            <p:ph type="body" idx="7"/>
          </p:nvPr>
        </p:nvSpPr>
        <p:spPr>
          <a:xfrm>
            <a:off x="630317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102" name="Google Shape;102;p24"/>
          <p:cNvSpPr txBox="1">
            <a:spLocks noGrp="1"/>
          </p:cNvSpPr>
          <p:nvPr>
            <p:ph type="subTitle" idx="8"/>
          </p:nvPr>
        </p:nvSpPr>
        <p:spPr>
          <a:xfrm>
            <a:off x="630317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103" name="Google Shape;103;p24"/>
          <p:cNvSpPr txBox="1">
            <a:spLocks noGrp="1"/>
          </p:cNvSpPr>
          <p:nvPr>
            <p:ph type="body" idx="9"/>
          </p:nvPr>
        </p:nvSpPr>
        <p:spPr>
          <a:xfrm>
            <a:off x="3508200"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104" name="Google Shape;104;p24"/>
          <p:cNvSpPr txBox="1">
            <a:spLocks noGrp="1"/>
          </p:cNvSpPr>
          <p:nvPr>
            <p:ph type="subTitle" idx="13"/>
          </p:nvPr>
        </p:nvSpPr>
        <p:spPr>
          <a:xfrm>
            <a:off x="3508200"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105" name="Google Shape;105;p24"/>
          <p:cNvSpPr txBox="1">
            <a:spLocks noGrp="1"/>
          </p:cNvSpPr>
          <p:nvPr>
            <p:ph type="body" idx="14"/>
          </p:nvPr>
        </p:nvSpPr>
        <p:spPr>
          <a:xfrm>
            <a:off x="3508200"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106" name="Google Shape;106;p24"/>
          <p:cNvSpPr txBox="1">
            <a:spLocks noGrp="1"/>
          </p:cNvSpPr>
          <p:nvPr>
            <p:ph type="subTitle" idx="15"/>
          </p:nvPr>
        </p:nvSpPr>
        <p:spPr>
          <a:xfrm>
            <a:off x="3508200"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806875"/>
            <a:ext cx="4032000" cy="1666500"/>
          </a:xfrm>
          <a:prstGeom prst="rect">
            <a:avLst/>
          </a:prstGeom>
        </p:spPr>
        <p:txBody>
          <a:bodyPr spcFirstLastPara="1" wrap="square" lIns="91425" tIns="91425" rIns="91425" bIns="91425" anchor="b" anchorCtr="0">
            <a:noAutofit/>
          </a:bodyPr>
          <a:lstStyle>
            <a:lvl1pPr lvl="0">
              <a:spcBef>
                <a:spcPts val="0"/>
              </a:spcBef>
              <a:spcAft>
                <a:spcPts val="0"/>
              </a:spcAft>
              <a:buSzPts val="6000"/>
              <a:buFont typeface="Kreon"/>
              <a:buNone/>
              <a:defRPr sz="6000">
                <a:latin typeface="Kreon"/>
                <a:ea typeface="Kreon"/>
                <a:cs typeface="Kreon"/>
                <a:sym typeface="Kreon"/>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0" name="Google Shape;10;p2"/>
          <p:cNvSpPr txBox="1">
            <a:spLocks noGrp="1"/>
          </p:cNvSpPr>
          <p:nvPr>
            <p:ph type="subTitle" idx="1"/>
          </p:nvPr>
        </p:nvSpPr>
        <p:spPr>
          <a:xfrm>
            <a:off x="713225" y="3798450"/>
            <a:ext cx="4032000" cy="805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2"/>
              </a:buClr>
              <a:buSzPts val="2400"/>
              <a:buFont typeface="Kreon"/>
              <a:buNone/>
              <a:defRPr sz="2400">
                <a:solidFill>
                  <a:schemeClr val="dk2"/>
                </a:solidFill>
                <a:latin typeface="Kreon"/>
                <a:ea typeface="Kreon"/>
                <a:cs typeface="Kreon"/>
                <a:sym typeface="Kreon"/>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764725" y="2703500"/>
            <a:ext cx="5455500" cy="90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 name="Google Shape;13;p3"/>
          <p:cNvSpPr txBox="1">
            <a:spLocks noGrp="1"/>
          </p:cNvSpPr>
          <p:nvPr>
            <p:ph type="subTitle" idx="1"/>
          </p:nvPr>
        </p:nvSpPr>
        <p:spPr>
          <a:xfrm>
            <a:off x="2297675" y="3821000"/>
            <a:ext cx="43896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14" name="Google Shape;14;p3"/>
          <p:cNvSpPr txBox="1">
            <a:spLocks noGrp="1"/>
          </p:cNvSpPr>
          <p:nvPr>
            <p:ph type="title" idx="2" hasCustomPrompt="1"/>
          </p:nvPr>
        </p:nvSpPr>
        <p:spPr>
          <a:xfrm>
            <a:off x="1764725" y="1911100"/>
            <a:ext cx="5455500" cy="78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 name="Google Shape;17;p4"/>
          <p:cNvSpPr txBox="1">
            <a:spLocks noGrp="1"/>
          </p:cNvSpPr>
          <p:nvPr>
            <p:ph type="body" idx="1"/>
          </p:nvPr>
        </p:nvSpPr>
        <p:spPr>
          <a:xfrm>
            <a:off x="713225" y="1162125"/>
            <a:ext cx="7717800" cy="34416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8593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p:txBody>
      </p:sp>
      <p:sp>
        <p:nvSpPr>
          <p:cNvPr id="20" name="Google Shape;20;p5"/>
          <p:cNvSpPr txBox="1">
            <a:spLocks noGrp="1"/>
          </p:cNvSpPr>
          <p:nvPr>
            <p:ph type="body" idx="2"/>
          </p:nvPr>
        </p:nvSpPr>
        <p:spPr>
          <a:xfrm>
            <a:off x="48679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p:txBody>
      </p:sp>
      <p:sp>
        <p:nvSpPr>
          <p:cNvPr id="21" name="Google Shape;21;p5"/>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a:spLocks noGrp="1"/>
          </p:cNvSpPr>
          <p:nvPr>
            <p:ph type="subTitle" idx="3"/>
          </p:nvPr>
        </p:nvSpPr>
        <p:spPr>
          <a:xfrm>
            <a:off x="1098450" y="3181350"/>
            <a:ext cx="2938500" cy="430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b="1"/>
            </a:lvl1pPr>
            <a:lvl2pPr lvl="1" algn="ctr">
              <a:spcBef>
                <a:spcPts val="1600"/>
              </a:spcBef>
              <a:spcAft>
                <a:spcPts val="0"/>
              </a:spcAft>
              <a:buSzPts val="1400"/>
              <a:buNone/>
              <a:defRPr b="1"/>
            </a:lvl2pPr>
            <a:lvl3pPr lvl="2" algn="ctr">
              <a:spcBef>
                <a:spcPts val="1600"/>
              </a:spcBef>
              <a:spcAft>
                <a:spcPts val="0"/>
              </a:spcAft>
              <a:buSzPts val="1400"/>
              <a:buNone/>
              <a:defRPr b="1"/>
            </a:lvl3pPr>
            <a:lvl4pPr lvl="3" algn="ctr">
              <a:spcBef>
                <a:spcPts val="1600"/>
              </a:spcBef>
              <a:spcAft>
                <a:spcPts val="0"/>
              </a:spcAft>
              <a:buSzPts val="1400"/>
              <a:buNone/>
              <a:defRPr b="1"/>
            </a:lvl4pPr>
            <a:lvl5pPr lvl="4" algn="ctr">
              <a:spcBef>
                <a:spcPts val="1600"/>
              </a:spcBef>
              <a:spcAft>
                <a:spcPts val="0"/>
              </a:spcAft>
              <a:buSzPts val="1400"/>
              <a:buNone/>
              <a:defRPr b="1"/>
            </a:lvl5pPr>
            <a:lvl6pPr lvl="5" algn="ctr">
              <a:spcBef>
                <a:spcPts val="1600"/>
              </a:spcBef>
              <a:spcAft>
                <a:spcPts val="0"/>
              </a:spcAft>
              <a:buSzPts val="1400"/>
              <a:buNone/>
              <a:defRPr b="1"/>
            </a:lvl6pPr>
            <a:lvl7pPr lvl="6" algn="ctr">
              <a:spcBef>
                <a:spcPts val="1600"/>
              </a:spcBef>
              <a:spcAft>
                <a:spcPts val="0"/>
              </a:spcAft>
              <a:buSzPts val="1400"/>
              <a:buNone/>
              <a:defRPr b="1"/>
            </a:lvl7pPr>
            <a:lvl8pPr lvl="7" algn="ctr">
              <a:spcBef>
                <a:spcPts val="1600"/>
              </a:spcBef>
              <a:spcAft>
                <a:spcPts val="0"/>
              </a:spcAft>
              <a:buSzPts val="1400"/>
              <a:buNone/>
              <a:defRPr b="1"/>
            </a:lvl8pPr>
            <a:lvl9pPr lvl="8" algn="ctr">
              <a:spcBef>
                <a:spcPts val="1600"/>
              </a:spcBef>
              <a:spcAft>
                <a:spcPts val="1600"/>
              </a:spcAft>
              <a:buSzPts val="1400"/>
              <a:buNone/>
              <a:defRPr b="1"/>
            </a:lvl9pPr>
          </a:lstStyle>
          <a:p/>
        </p:txBody>
      </p:sp>
      <p:sp>
        <p:nvSpPr>
          <p:cNvPr id="23" name="Google Shape;23;p5"/>
          <p:cNvSpPr txBox="1">
            <a:spLocks noGrp="1"/>
          </p:cNvSpPr>
          <p:nvPr>
            <p:ph type="subTitle" idx="4"/>
          </p:nvPr>
        </p:nvSpPr>
        <p:spPr>
          <a:xfrm>
            <a:off x="5107050" y="3181350"/>
            <a:ext cx="29385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13225" y="1587850"/>
            <a:ext cx="2996400" cy="1033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8" name="Google Shape;28;p7"/>
          <p:cNvSpPr txBox="1">
            <a:spLocks noGrp="1"/>
          </p:cNvSpPr>
          <p:nvPr>
            <p:ph type="body" idx="1"/>
          </p:nvPr>
        </p:nvSpPr>
        <p:spPr>
          <a:xfrm>
            <a:off x="713225" y="2620850"/>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13225" y="539500"/>
            <a:ext cx="3577800" cy="119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3" name="Google Shape;33;p9"/>
          <p:cNvSpPr txBox="1">
            <a:spLocks noGrp="1"/>
          </p:cNvSpPr>
          <p:nvPr>
            <p:ph type="body" idx="1"/>
          </p:nvPr>
        </p:nvSpPr>
        <p:spPr>
          <a:xfrm>
            <a:off x="4291075" y="1530101"/>
            <a:ext cx="4139700" cy="1465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200"/>
              </a:spcBef>
              <a:spcAft>
                <a:spcPts val="0"/>
              </a:spcAft>
              <a:buSzPts val="1400"/>
              <a:buChar char="○"/>
              <a:defRPr/>
            </a:lvl2pPr>
            <a:lvl3pPr marL="1371600" lvl="2" indent="-317500" rtl="0">
              <a:lnSpc>
                <a:spcPct val="100000"/>
              </a:lnSpc>
              <a:spcBef>
                <a:spcPts val="1200"/>
              </a:spcBef>
              <a:spcAft>
                <a:spcPts val="0"/>
              </a:spcAft>
              <a:buSzPts val="1400"/>
              <a:buChar char="■"/>
              <a:defRPr/>
            </a:lvl3pPr>
            <a:lvl4pPr marL="1828800" lvl="3" indent="-317500" rtl="0">
              <a:lnSpc>
                <a:spcPct val="100000"/>
              </a:lnSpc>
              <a:spcBef>
                <a:spcPts val="1200"/>
              </a:spcBef>
              <a:spcAft>
                <a:spcPts val="0"/>
              </a:spcAft>
              <a:buSzPts val="1400"/>
              <a:buChar char="●"/>
              <a:defRPr/>
            </a:lvl4pPr>
            <a:lvl5pPr marL="2286000" lvl="4" indent="-317500" rtl="0">
              <a:lnSpc>
                <a:spcPct val="100000"/>
              </a:lnSpc>
              <a:spcBef>
                <a:spcPts val="1200"/>
              </a:spcBef>
              <a:spcAft>
                <a:spcPts val="0"/>
              </a:spcAft>
              <a:buSzPts val="1400"/>
              <a:buChar char="○"/>
              <a:defRPr/>
            </a:lvl5pPr>
            <a:lvl6pPr marL="2743200" lvl="5" indent="-317500" rtl="0">
              <a:lnSpc>
                <a:spcPct val="100000"/>
              </a:lnSpc>
              <a:spcBef>
                <a:spcPts val="1200"/>
              </a:spcBef>
              <a:spcAft>
                <a:spcPts val="0"/>
              </a:spcAft>
              <a:buSzPts val="1400"/>
              <a:buChar char="■"/>
              <a:defRPr/>
            </a:lvl6pPr>
            <a:lvl7pPr marL="3200400" lvl="6" indent="-317500" rtl="0">
              <a:lnSpc>
                <a:spcPct val="100000"/>
              </a:lnSpc>
              <a:spcBef>
                <a:spcPts val="1200"/>
              </a:spcBef>
              <a:spcAft>
                <a:spcPts val="0"/>
              </a:spcAft>
              <a:buSzPts val="1400"/>
              <a:buChar char="●"/>
              <a:defRPr/>
            </a:lvl7pPr>
            <a:lvl8pPr marL="3657600" lvl="7" indent="-317500" rtl="0">
              <a:lnSpc>
                <a:spcPct val="100000"/>
              </a:lnSpc>
              <a:spcBef>
                <a:spcPts val="1200"/>
              </a:spcBef>
              <a:spcAft>
                <a:spcPts val="0"/>
              </a:spcAft>
              <a:buSzPts val="1400"/>
              <a:buChar char="○"/>
              <a:defRPr/>
            </a:lvl8pPr>
            <a:lvl9pPr marL="4114800" lvl="8" indent="-317500" rtl="0">
              <a:lnSpc>
                <a:spcPct val="100000"/>
              </a:lnSpc>
              <a:spcBef>
                <a:spcPts val="1200"/>
              </a:spcBef>
              <a:spcAft>
                <a:spcPts val="120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 name="Google Shape;17;p4"/>
          <p:cNvSpPr txBox="1">
            <a:spLocks noGrp="1"/>
          </p:cNvSpPr>
          <p:nvPr>
            <p:ph type="body" idx="1"/>
          </p:nvPr>
        </p:nvSpPr>
        <p:spPr>
          <a:xfrm>
            <a:off x="713225" y="1162125"/>
            <a:ext cx="7717800" cy="34416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713225" y="2776200"/>
            <a:ext cx="5035500" cy="1827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713250" y="996699"/>
            <a:ext cx="7717500" cy="90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713250" y="2095022"/>
            <a:ext cx="7717500" cy="47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44"/>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
        <p:cNvGrpSpPr/>
        <p:nvPr/>
      </p:nvGrpSpPr>
      <p:grpSpPr>
        <a:xfrm>
          <a:off x="0" y="0"/>
          <a:ext cx="0" cy="0"/>
          <a:chOff x="0" y="0"/>
          <a:chExt cx="0" cy="0"/>
        </a:xfrm>
      </p:grpSpPr>
      <p:sp>
        <p:nvSpPr>
          <p:cNvPr id="49" name="Google Shape;49;p1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713225" y="691900"/>
            <a:ext cx="7717500" cy="988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8761D"/>
              </a:buClr>
              <a:buSzPts val="6000"/>
              <a:buNone/>
              <a:defRPr sz="6000">
                <a:solidFill>
                  <a:srgbClr val="38761D"/>
                </a:solidFill>
              </a:defRPr>
            </a:lvl1pPr>
            <a:lvl2pPr lvl="1">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2pPr>
            <a:lvl3pPr lvl="2">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3pPr>
            <a:lvl4pPr lvl="3">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4pPr>
            <a:lvl5pPr lvl="4">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5pPr>
            <a:lvl6pPr lvl="5">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6pPr>
            <a:lvl7pPr lvl="6">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7pPr>
            <a:lvl8pPr lvl="7">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8pPr>
            <a:lvl9pPr lvl="8">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9pPr>
          </a:lstStyle>
          <a:p/>
        </p:txBody>
      </p:sp>
      <p:sp>
        <p:nvSpPr>
          <p:cNvPr id="54" name="Google Shape;54;p18"/>
          <p:cNvSpPr txBox="1">
            <a:spLocks noGrp="1"/>
          </p:cNvSpPr>
          <p:nvPr>
            <p:ph type="subTitle" idx="1"/>
          </p:nvPr>
        </p:nvSpPr>
        <p:spPr>
          <a:xfrm>
            <a:off x="2137775" y="1762450"/>
            <a:ext cx="4868400" cy="742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spcBef>
                <a:spcPts val="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55"/>
        <p:cNvGrpSpPr/>
        <p:nvPr/>
      </p:nvGrpSpPr>
      <p:grpSpPr>
        <a:xfrm>
          <a:off x="0" y="0"/>
          <a:ext cx="0" cy="0"/>
          <a:chOff x="0" y="0"/>
          <a:chExt cx="0" cy="0"/>
        </a:xfrm>
      </p:grpSpPr>
      <p:sp>
        <p:nvSpPr>
          <p:cNvPr id="56" name="Google Shape;56;p19"/>
          <p:cNvSpPr txBox="1">
            <a:spLocks noGrp="1"/>
          </p:cNvSpPr>
          <p:nvPr>
            <p:ph type="body" idx="1"/>
          </p:nvPr>
        </p:nvSpPr>
        <p:spPr>
          <a:xfrm>
            <a:off x="713225" y="2651600"/>
            <a:ext cx="3192900" cy="14967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Char char="●"/>
              <a:defRPr/>
            </a:lvl1pPr>
            <a:lvl2pPr marL="914400" lvl="1" indent="-342900">
              <a:lnSpc>
                <a:spcPct val="100000"/>
              </a:lnSpc>
              <a:spcBef>
                <a:spcPts val="0"/>
              </a:spcBef>
              <a:spcAft>
                <a:spcPts val="0"/>
              </a:spcAft>
              <a:buSzPts val="1800"/>
              <a:buChar char="○"/>
              <a:defRPr sz="1800"/>
            </a:lvl2pPr>
            <a:lvl3pPr marL="1371600" lvl="2" indent="-342900">
              <a:lnSpc>
                <a:spcPct val="100000"/>
              </a:lnSpc>
              <a:spcBef>
                <a:spcPts val="0"/>
              </a:spcBef>
              <a:spcAft>
                <a:spcPts val="0"/>
              </a:spcAft>
              <a:buSzPts val="1800"/>
              <a:buChar char="■"/>
              <a:defRPr sz="1800"/>
            </a:lvl3pPr>
            <a:lvl4pPr marL="1828800" lvl="3" indent="-342900">
              <a:lnSpc>
                <a:spcPct val="100000"/>
              </a:lnSpc>
              <a:spcBef>
                <a:spcPts val="0"/>
              </a:spcBef>
              <a:spcAft>
                <a:spcPts val="0"/>
              </a:spcAft>
              <a:buSzPts val="1800"/>
              <a:buChar char="●"/>
              <a:defRPr sz="1800"/>
            </a:lvl4pPr>
            <a:lvl5pPr marL="2286000" lvl="4" indent="-342900">
              <a:lnSpc>
                <a:spcPct val="100000"/>
              </a:lnSpc>
              <a:spcBef>
                <a:spcPts val="0"/>
              </a:spcBef>
              <a:spcAft>
                <a:spcPts val="0"/>
              </a:spcAft>
              <a:buSzPts val="1800"/>
              <a:buChar char="○"/>
              <a:defRPr sz="1800"/>
            </a:lvl5pPr>
            <a:lvl6pPr marL="2743200" lvl="5" indent="-342900">
              <a:lnSpc>
                <a:spcPct val="100000"/>
              </a:lnSpc>
              <a:spcBef>
                <a:spcPts val="0"/>
              </a:spcBef>
              <a:spcAft>
                <a:spcPts val="0"/>
              </a:spcAft>
              <a:buSzPts val="1800"/>
              <a:buChar char="■"/>
              <a:defRPr sz="1800"/>
            </a:lvl6pPr>
            <a:lvl7pPr marL="3200400" lvl="6" indent="-342900">
              <a:lnSpc>
                <a:spcPct val="100000"/>
              </a:lnSpc>
              <a:spcBef>
                <a:spcPts val="0"/>
              </a:spcBef>
              <a:spcAft>
                <a:spcPts val="0"/>
              </a:spcAft>
              <a:buSzPts val="1800"/>
              <a:buChar char="●"/>
              <a:defRPr sz="1800"/>
            </a:lvl7pPr>
            <a:lvl8pPr marL="3657600" lvl="7" indent="-342900">
              <a:lnSpc>
                <a:spcPct val="100000"/>
              </a:lnSpc>
              <a:spcBef>
                <a:spcPts val="0"/>
              </a:spcBef>
              <a:spcAft>
                <a:spcPts val="0"/>
              </a:spcAft>
              <a:buSzPts val="1800"/>
              <a:buChar char="○"/>
              <a:defRPr sz="1800"/>
            </a:lvl8pPr>
            <a:lvl9pPr marL="4114800" lvl="8" indent="-342900">
              <a:lnSpc>
                <a:spcPct val="100000"/>
              </a:lnSpc>
              <a:spcBef>
                <a:spcPts val="0"/>
              </a:spcBef>
              <a:spcAft>
                <a:spcPts val="0"/>
              </a:spcAft>
              <a:buSzPts val="1800"/>
              <a:buChar char="■"/>
              <a:defRPr sz="1800"/>
            </a:lvl9pPr>
          </a:lstStyle>
          <a:p/>
        </p:txBody>
      </p:sp>
      <p:sp>
        <p:nvSpPr>
          <p:cNvPr id="57" name="Google Shape;57;p19"/>
          <p:cNvSpPr txBox="1">
            <a:spLocks noGrp="1"/>
          </p:cNvSpPr>
          <p:nvPr>
            <p:ph type="title"/>
          </p:nvPr>
        </p:nvSpPr>
        <p:spPr>
          <a:xfrm>
            <a:off x="713225" y="4224500"/>
            <a:ext cx="3558600" cy="379500"/>
          </a:xfrm>
          <a:prstGeom prst="rect">
            <a:avLst/>
          </a:prstGeom>
        </p:spPr>
        <p:txBody>
          <a:bodyPr spcFirstLastPara="1" wrap="square" lIns="91425" tIns="91425" rIns="91425" bIns="91425" anchor="ctr" anchorCtr="0">
            <a:noAutofit/>
          </a:bodyPr>
          <a:lstStyle>
            <a:lvl1pPr lvl="0">
              <a:spcBef>
                <a:spcPts val="0"/>
              </a:spcBef>
              <a:spcAft>
                <a:spcPts val="0"/>
              </a:spcAft>
              <a:buClr>
                <a:srgbClr val="38761D"/>
              </a:buClr>
              <a:buSzPts val="2400"/>
              <a:buNone/>
              <a:defRPr sz="2400">
                <a:solidFill>
                  <a:srgbClr val="38761D"/>
                </a:solidFill>
              </a:defRPr>
            </a:lvl1pPr>
            <a:lvl2pPr lvl="1">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2pPr>
            <a:lvl3pPr lvl="2">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3pPr>
            <a:lvl4pPr lvl="3">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4pPr>
            <a:lvl5pPr lvl="4">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5pPr>
            <a:lvl6pPr lvl="5">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6pPr>
            <a:lvl7pPr lvl="6">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7pPr>
            <a:lvl8pPr lvl="7">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8pPr>
            <a:lvl9pPr lvl="8">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4573200" y="539500"/>
            <a:ext cx="3864300" cy="7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60" name="Google Shape;60;p20"/>
          <p:cNvSpPr txBox="1">
            <a:spLocks noGrp="1"/>
          </p:cNvSpPr>
          <p:nvPr>
            <p:ph type="subTitle" idx="1"/>
          </p:nvPr>
        </p:nvSpPr>
        <p:spPr>
          <a:xfrm>
            <a:off x="4572000" y="2096755"/>
            <a:ext cx="1504200" cy="3645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1" name="Google Shape;61;p20"/>
          <p:cNvSpPr txBox="1">
            <a:spLocks noGrp="1"/>
          </p:cNvSpPr>
          <p:nvPr>
            <p:ph type="title" idx="2" hasCustomPrompt="1"/>
          </p:nvPr>
        </p:nvSpPr>
        <p:spPr>
          <a:xfrm>
            <a:off x="5022750"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2" name="Google Shape;62;p20"/>
          <p:cNvSpPr txBox="1">
            <a:spLocks noGrp="1"/>
          </p:cNvSpPr>
          <p:nvPr>
            <p:ph type="body" idx="3"/>
          </p:nvPr>
        </p:nvSpPr>
        <p:spPr>
          <a:xfrm>
            <a:off x="4572000" y="2493145"/>
            <a:ext cx="1504200" cy="364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p:txBody>
      </p:sp>
      <p:sp>
        <p:nvSpPr>
          <p:cNvPr id="63" name="Google Shape;63;p20"/>
          <p:cNvSpPr txBox="1">
            <a:spLocks noGrp="1"/>
          </p:cNvSpPr>
          <p:nvPr>
            <p:ph type="title" idx="4" hasCustomPrompt="1"/>
          </p:nvPr>
        </p:nvSpPr>
        <p:spPr>
          <a:xfrm>
            <a:off x="7356625"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4" name="Google Shape;64;p20"/>
          <p:cNvSpPr txBox="1">
            <a:spLocks noGrp="1"/>
          </p:cNvSpPr>
          <p:nvPr>
            <p:ph type="subTitle" idx="5"/>
          </p:nvPr>
        </p:nvSpPr>
        <p:spPr>
          <a:xfrm>
            <a:off x="6905875" y="2096804"/>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5" name="Google Shape;65;p20"/>
          <p:cNvSpPr txBox="1">
            <a:spLocks noGrp="1"/>
          </p:cNvSpPr>
          <p:nvPr>
            <p:ph type="body" idx="6"/>
          </p:nvPr>
        </p:nvSpPr>
        <p:spPr>
          <a:xfrm>
            <a:off x="6905875" y="2493246"/>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66" name="Google Shape;66;p20"/>
          <p:cNvSpPr txBox="1">
            <a:spLocks noGrp="1"/>
          </p:cNvSpPr>
          <p:nvPr>
            <p:ph type="subTitle" idx="7"/>
          </p:nvPr>
        </p:nvSpPr>
        <p:spPr>
          <a:xfrm>
            <a:off x="4572000" y="3842991"/>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7" name="Google Shape;67;p20"/>
          <p:cNvSpPr txBox="1">
            <a:spLocks noGrp="1"/>
          </p:cNvSpPr>
          <p:nvPr>
            <p:ph type="title" idx="8" hasCustomPrompt="1"/>
          </p:nvPr>
        </p:nvSpPr>
        <p:spPr>
          <a:xfrm>
            <a:off x="5022750" y="3478575"/>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8" name="Google Shape;68;p20"/>
          <p:cNvSpPr txBox="1">
            <a:spLocks noGrp="1"/>
          </p:cNvSpPr>
          <p:nvPr>
            <p:ph type="body" idx="9"/>
          </p:nvPr>
        </p:nvSpPr>
        <p:spPr>
          <a:xfrm>
            <a:off x="4572000" y="4239509"/>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69" name="Google Shape;69;p20"/>
          <p:cNvSpPr txBox="1">
            <a:spLocks noGrp="1"/>
          </p:cNvSpPr>
          <p:nvPr>
            <p:ph type="title" idx="13" hasCustomPrompt="1"/>
          </p:nvPr>
        </p:nvSpPr>
        <p:spPr>
          <a:xfrm>
            <a:off x="7356625" y="3462513"/>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70" name="Google Shape;70;p20"/>
          <p:cNvSpPr txBox="1">
            <a:spLocks noGrp="1"/>
          </p:cNvSpPr>
          <p:nvPr>
            <p:ph type="subTitle" idx="14"/>
          </p:nvPr>
        </p:nvSpPr>
        <p:spPr>
          <a:xfrm>
            <a:off x="6905875" y="3826953"/>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1" name="Google Shape;71;p20"/>
          <p:cNvSpPr txBox="1">
            <a:spLocks noGrp="1"/>
          </p:cNvSpPr>
          <p:nvPr>
            <p:ph type="body" idx="15"/>
          </p:nvPr>
        </p:nvSpPr>
        <p:spPr>
          <a:xfrm>
            <a:off x="6905875" y="4223497"/>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713225" y="2152100"/>
            <a:ext cx="2880900" cy="1517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21"/>
          <p:cNvSpPr txBox="1">
            <a:spLocks noGrp="1"/>
          </p:cNvSpPr>
          <p:nvPr>
            <p:ph type="body" idx="1"/>
          </p:nvPr>
        </p:nvSpPr>
        <p:spPr>
          <a:xfrm>
            <a:off x="713225" y="3669325"/>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8593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p:txBody>
      </p:sp>
      <p:sp>
        <p:nvSpPr>
          <p:cNvPr id="20" name="Google Shape;20;p5"/>
          <p:cNvSpPr txBox="1">
            <a:spLocks noGrp="1"/>
          </p:cNvSpPr>
          <p:nvPr>
            <p:ph type="body" idx="2"/>
          </p:nvPr>
        </p:nvSpPr>
        <p:spPr>
          <a:xfrm>
            <a:off x="48679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p:txBody>
      </p:sp>
      <p:sp>
        <p:nvSpPr>
          <p:cNvPr id="21" name="Google Shape;21;p5"/>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a:spLocks noGrp="1"/>
          </p:cNvSpPr>
          <p:nvPr>
            <p:ph type="subTitle" idx="3"/>
          </p:nvPr>
        </p:nvSpPr>
        <p:spPr>
          <a:xfrm>
            <a:off x="1098450" y="3181350"/>
            <a:ext cx="2938500" cy="430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b="1"/>
            </a:lvl1pPr>
            <a:lvl2pPr lvl="1" algn="ctr">
              <a:spcBef>
                <a:spcPts val="1600"/>
              </a:spcBef>
              <a:spcAft>
                <a:spcPts val="0"/>
              </a:spcAft>
              <a:buSzPts val="1400"/>
              <a:buNone/>
              <a:defRPr b="1"/>
            </a:lvl2pPr>
            <a:lvl3pPr lvl="2" algn="ctr">
              <a:spcBef>
                <a:spcPts val="1600"/>
              </a:spcBef>
              <a:spcAft>
                <a:spcPts val="0"/>
              </a:spcAft>
              <a:buSzPts val="1400"/>
              <a:buNone/>
              <a:defRPr b="1"/>
            </a:lvl3pPr>
            <a:lvl4pPr lvl="3" algn="ctr">
              <a:spcBef>
                <a:spcPts val="1600"/>
              </a:spcBef>
              <a:spcAft>
                <a:spcPts val="0"/>
              </a:spcAft>
              <a:buSzPts val="1400"/>
              <a:buNone/>
              <a:defRPr b="1"/>
            </a:lvl4pPr>
            <a:lvl5pPr lvl="4" algn="ctr">
              <a:spcBef>
                <a:spcPts val="1600"/>
              </a:spcBef>
              <a:spcAft>
                <a:spcPts val="0"/>
              </a:spcAft>
              <a:buSzPts val="1400"/>
              <a:buNone/>
              <a:defRPr b="1"/>
            </a:lvl5pPr>
            <a:lvl6pPr lvl="5" algn="ctr">
              <a:spcBef>
                <a:spcPts val="1600"/>
              </a:spcBef>
              <a:spcAft>
                <a:spcPts val="0"/>
              </a:spcAft>
              <a:buSzPts val="1400"/>
              <a:buNone/>
              <a:defRPr b="1"/>
            </a:lvl6pPr>
            <a:lvl7pPr lvl="6" algn="ctr">
              <a:spcBef>
                <a:spcPts val="1600"/>
              </a:spcBef>
              <a:spcAft>
                <a:spcPts val="0"/>
              </a:spcAft>
              <a:buSzPts val="1400"/>
              <a:buNone/>
              <a:defRPr b="1"/>
            </a:lvl7pPr>
            <a:lvl8pPr lvl="7" algn="ctr">
              <a:spcBef>
                <a:spcPts val="1600"/>
              </a:spcBef>
              <a:spcAft>
                <a:spcPts val="0"/>
              </a:spcAft>
              <a:buSzPts val="1400"/>
              <a:buNone/>
              <a:defRPr b="1"/>
            </a:lvl8pPr>
            <a:lvl9pPr lvl="8" algn="ctr">
              <a:spcBef>
                <a:spcPts val="1600"/>
              </a:spcBef>
              <a:spcAft>
                <a:spcPts val="1600"/>
              </a:spcAft>
              <a:buSzPts val="1400"/>
              <a:buNone/>
              <a:defRPr b="1"/>
            </a:lvl9pPr>
          </a:lstStyle>
          <a:p/>
        </p:txBody>
      </p:sp>
      <p:sp>
        <p:nvSpPr>
          <p:cNvPr id="23" name="Google Shape;23;p5"/>
          <p:cNvSpPr txBox="1">
            <a:spLocks noGrp="1"/>
          </p:cNvSpPr>
          <p:nvPr>
            <p:ph type="subTitle" idx="4"/>
          </p:nvPr>
        </p:nvSpPr>
        <p:spPr>
          <a:xfrm>
            <a:off x="5107050" y="3181350"/>
            <a:ext cx="29385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5"/>
        <p:cNvGrpSpPr/>
        <p:nvPr/>
      </p:nvGrpSpPr>
      <p:grpSpPr>
        <a:xfrm>
          <a:off x="0" y="0"/>
          <a:ext cx="0" cy="0"/>
          <a:chOff x="0" y="0"/>
          <a:chExt cx="0" cy="0"/>
        </a:xfrm>
      </p:grpSpPr>
      <p:sp>
        <p:nvSpPr>
          <p:cNvPr id="76" name="Google Shape;76;p22"/>
          <p:cNvSpPr txBox="1">
            <a:spLocks noGrp="1"/>
          </p:cNvSpPr>
          <p:nvPr>
            <p:ph type="body" idx="1"/>
          </p:nvPr>
        </p:nvSpPr>
        <p:spPr>
          <a:xfrm>
            <a:off x="8245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77" name="Google Shape;77;p22"/>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22"/>
          <p:cNvSpPr txBox="1">
            <a:spLocks noGrp="1"/>
          </p:cNvSpPr>
          <p:nvPr>
            <p:ph type="subTitle" idx="2"/>
          </p:nvPr>
        </p:nvSpPr>
        <p:spPr>
          <a:xfrm>
            <a:off x="8334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79" name="Google Shape;79;p22"/>
          <p:cNvSpPr txBox="1">
            <a:spLocks noGrp="1"/>
          </p:cNvSpPr>
          <p:nvPr>
            <p:ph type="body" idx="3"/>
          </p:nvPr>
        </p:nvSpPr>
        <p:spPr>
          <a:xfrm>
            <a:off x="60003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80" name="Google Shape;80;p22"/>
          <p:cNvSpPr txBox="1">
            <a:spLocks noGrp="1"/>
          </p:cNvSpPr>
          <p:nvPr>
            <p:ph type="subTitle" idx="4"/>
          </p:nvPr>
        </p:nvSpPr>
        <p:spPr>
          <a:xfrm>
            <a:off x="60092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81" name="Google Shape;81;p22"/>
          <p:cNvSpPr txBox="1">
            <a:spLocks noGrp="1"/>
          </p:cNvSpPr>
          <p:nvPr>
            <p:ph type="body" idx="5"/>
          </p:nvPr>
        </p:nvSpPr>
        <p:spPr>
          <a:xfrm>
            <a:off x="340352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82" name="Google Shape;82;p22"/>
          <p:cNvSpPr txBox="1">
            <a:spLocks noGrp="1"/>
          </p:cNvSpPr>
          <p:nvPr>
            <p:ph type="subTitle" idx="6"/>
          </p:nvPr>
        </p:nvSpPr>
        <p:spPr>
          <a:xfrm>
            <a:off x="341235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3"/>
        <p:cNvGrpSpPr/>
        <p:nvPr/>
      </p:nvGrpSpPr>
      <p:grpSpPr>
        <a:xfrm>
          <a:off x="0" y="0"/>
          <a:ext cx="0" cy="0"/>
          <a:chOff x="0" y="0"/>
          <a:chExt cx="0" cy="0"/>
        </a:xfrm>
      </p:grpSpPr>
      <p:sp>
        <p:nvSpPr>
          <p:cNvPr id="84" name="Google Shape;84;p23"/>
          <p:cNvSpPr txBox="1">
            <a:spLocks noGrp="1"/>
          </p:cNvSpPr>
          <p:nvPr>
            <p:ph type="body" idx="1"/>
          </p:nvPr>
        </p:nvSpPr>
        <p:spPr>
          <a:xfrm>
            <a:off x="4669658"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p:txBody>
      </p:sp>
      <p:sp>
        <p:nvSpPr>
          <p:cNvPr id="85" name="Google Shape;85;p23"/>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86" name="Google Shape;86;p23"/>
          <p:cNvSpPr txBox="1">
            <a:spLocks noGrp="1"/>
          </p:cNvSpPr>
          <p:nvPr>
            <p:ph type="subTitle" idx="2"/>
          </p:nvPr>
        </p:nvSpPr>
        <p:spPr>
          <a:xfrm>
            <a:off x="4669783"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p:txBody>
      </p:sp>
      <p:sp>
        <p:nvSpPr>
          <p:cNvPr id="87" name="Google Shape;87;p23"/>
          <p:cNvSpPr txBox="1">
            <a:spLocks noGrp="1"/>
          </p:cNvSpPr>
          <p:nvPr>
            <p:ph type="body" idx="3"/>
          </p:nvPr>
        </p:nvSpPr>
        <p:spPr>
          <a:xfrm>
            <a:off x="71322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p:txBody>
      </p:sp>
      <p:sp>
        <p:nvSpPr>
          <p:cNvPr id="88" name="Google Shape;88;p23"/>
          <p:cNvSpPr txBox="1">
            <a:spLocks noGrp="1"/>
          </p:cNvSpPr>
          <p:nvPr>
            <p:ph type="subTitle" idx="4"/>
          </p:nvPr>
        </p:nvSpPr>
        <p:spPr>
          <a:xfrm>
            <a:off x="71335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p:txBody>
      </p:sp>
      <p:sp>
        <p:nvSpPr>
          <p:cNvPr id="89" name="Google Shape;89;p23"/>
          <p:cNvSpPr txBox="1">
            <a:spLocks noGrp="1"/>
          </p:cNvSpPr>
          <p:nvPr>
            <p:ph type="body" idx="5"/>
          </p:nvPr>
        </p:nvSpPr>
        <p:spPr>
          <a:xfrm>
            <a:off x="664787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p:txBody>
      </p:sp>
      <p:sp>
        <p:nvSpPr>
          <p:cNvPr id="90" name="Google Shape;90;p23"/>
          <p:cNvSpPr txBox="1">
            <a:spLocks noGrp="1"/>
          </p:cNvSpPr>
          <p:nvPr>
            <p:ph type="subTitle" idx="6"/>
          </p:nvPr>
        </p:nvSpPr>
        <p:spPr>
          <a:xfrm>
            <a:off x="664800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p:txBody>
      </p:sp>
      <p:sp>
        <p:nvSpPr>
          <p:cNvPr id="91" name="Google Shape;91;p23"/>
          <p:cNvSpPr txBox="1">
            <a:spLocks noGrp="1"/>
          </p:cNvSpPr>
          <p:nvPr>
            <p:ph type="body" idx="7"/>
          </p:nvPr>
        </p:nvSpPr>
        <p:spPr>
          <a:xfrm>
            <a:off x="2691442"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p:txBody>
      </p:sp>
      <p:sp>
        <p:nvSpPr>
          <p:cNvPr id="92" name="Google Shape;92;p23"/>
          <p:cNvSpPr txBox="1">
            <a:spLocks noGrp="1"/>
          </p:cNvSpPr>
          <p:nvPr>
            <p:ph type="subTitle" idx="8"/>
          </p:nvPr>
        </p:nvSpPr>
        <p:spPr>
          <a:xfrm>
            <a:off x="2691567"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3"/>
        <p:cNvGrpSpPr/>
        <p:nvPr/>
      </p:nvGrpSpPr>
      <p:grpSpPr>
        <a:xfrm>
          <a:off x="0" y="0"/>
          <a:ext cx="0" cy="0"/>
          <a:chOff x="0" y="0"/>
          <a:chExt cx="0" cy="0"/>
        </a:xfrm>
      </p:grpSpPr>
      <p:sp>
        <p:nvSpPr>
          <p:cNvPr id="94" name="Google Shape;94;p24"/>
          <p:cNvSpPr txBox="1">
            <a:spLocks noGrp="1"/>
          </p:cNvSpPr>
          <p:nvPr>
            <p:ph type="body" idx="1"/>
          </p:nvPr>
        </p:nvSpPr>
        <p:spPr>
          <a:xfrm>
            <a:off x="71322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95" name="Google Shape;95;p2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96" name="Google Shape;96;p24"/>
          <p:cNvSpPr txBox="1">
            <a:spLocks noGrp="1"/>
          </p:cNvSpPr>
          <p:nvPr>
            <p:ph type="subTitle" idx="2"/>
          </p:nvPr>
        </p:nvSpPr>
        <p:spPr>
          <a:xfrm>
            <a:off x="71322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97" name="Google Shape;97;p24"/>
          <p:cNvSpPr txBox="1">
            <a:spLocks noGrp="1"/>
          </p:cNvSpPr>
          <p:nvPr>
            <p:ph type="body" idx="3"/>
          </p:nvPr>
        </p:nvSpPr>
        <p:spPr>
          <a:xfrm>
            <a:off x="71322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98" name="Google Shape;98;p24"/>
          <p:cNvSpPr txBox="1">
            <a:spLocks noGrp="1"/>
          </p:cNvSpPr>
          <p:nvPr>
            <p:ph type="subTitle" idx="4"/>
          </p:nvPr>
        </p:nvSpPr>
        <p:spPr>
          <a:xfrm>
            <a:off x="71322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99" name="Google Shape;99;p24"/>
          <p:cNvSpPr txBox="1">
            <a:spLocks noGrp="1"/>
          </p:cNvSpPr>
          <p:nvPr>
            <p:ph type="body" idx="5"/>
          </p:nvPr>
        </p:nvSpPr>
        <p:spPr>
          <a:xfrm>
            <a:off x="630317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100" name="Google Shape;100;p24"/>
          <p:cNvSpPr txBox="1">
            <a:spLocks noGrp="1"/>
          </p:cNvSpPr>
          <p:nvPr>
            <p:ph type="subTitle" idx="6"/>
          </p:nvPr>
        </p:nvSpPr>
        <p:spPr>
          <a:xfrm>
            <a:off x="630317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101" name="Google Shape;101;p24"/>
          <p:cNvSpPr txBox="1">
            <a:spLocks noGrp="1"/>
          </p:cNvSpPr>
          <p:nvPr>
            <p:ph type="body" idx="7"/>
          </p:nvPr>
        </p:nvSpPr>
        <p:spPr>
          <a:xfrm>
            <a:off x="630317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102" name="Google Shape;102;p24"/>
          <p:cNvSpPr txBox="1">
            <a:spLocks noGrp="1"/>
          </p:cNvSpPr>
          <p:nvPr>
            <p:ph type="subTitle" idx="8"/>
          </p:nvPr>
        </p:nvSpPr>
        <p:spPr>
          <a:xfrm>
            <a:off x="630317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103" name="Google Shape;103;p24"/>
          <p:cNvSpPr txBox="1">
            <a:spLocks noGrp="1"/>
          </p:cNvSpPr>
          <p:nvPr>
            <p:ph type="body" idx="9"/>
          </p:nvPr>
        </p:nvSpPr>
        <p:spPr>
          <a:xfrm>
            <a:off x="3508200"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104" name="Google Shape;104;p24"/>
          <p:cNvSpPr txBox="1">
            <a:spLocks noGrp="1"/>
          </p:cNvSpPr>
          <p:nvPr>
            <p:ph type="subTitle" idx="13"/>
          </p:nvPr>
        </p:nvSpPr>
        <p:spPr>
          <a:xfrm>
            <a:off x="3508200"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105" name="Google Shape;105;p24"/>
          <p:cNvSpPr txBox="1">
            <a:spLocks noGrp="1"/>
          </p:cNvSpPr>
          <p:nvPr>
            <p:ph type="body" idx="14"/>
          </p:nvPr>
        </p:nvSpPr>
        <p:spPr>
          <a:xfrm>
            <a:off x="3508200"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106" name="Google Shape;106;p24"/>
          <p:cNvSpPr txBox="1">
            <a:spLocks noGrp="1"/>
          </p:cNvSpPr>
          <p:nvPr>
            <p:ph type="subTitle" idx="15"/>
          </p:nvPr>
        </p:nvSpPr>
        <p:spPr>
          <a:xfrm>
            <a:off x="3508200"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7"/>
        <p:cNvGrpSpPr/>
        <p:nvPr/>
      </p:nvGrpSpPr>
      <p:grpSpPr>
        <a:xfrm>
          <a:off x="0" y="0"/>
          <a:ext cx="0" cy="0"/>
          <a:chOff x="0" y="0"/>
          <a:chExt cx="0" cy="0"/>
        </a:xfrm>
      </p:grpSpPr>
      <p:sp>
        <p:nvSpPr>
          <p:cNvPr id="108" name="Google Shape;108;p25"/>
          <p:cNvSpPr txBox="1">
            <a:spLocks noGrp="1"/>
          </p:cNvSpPr>
          <p:nvPr>
            <p:ph type="title" hasCustomPrompt="1"/>
          </p:nvPr>
        </p:nvSpPr>
        <p:spPr>
          <a:xfrm>
            <a:off x="713225" y="902025"/>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09" name="Google Shape;109;p25"/>
          <p:cNvSpPr txBox="1">
            <a:spLocks noGrp="1"/>
          </p:cNvSpPr>
          <p:nvPr>
            <p:ph type="subTitle" idx="1"/>
          </p:nvPr>
        </p:nvSpPr>
        <p:spPr>
          <a:xfrm>
            <a:off x="713237" y="1436025"/>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10" name="Google Shape;110;p25"/>
          <p:cNvSpPr txBox="1">
            <a:spLocks noGrp="1"/>
          </p:cNvSpPr>
          <p:nvPr>
            <p:ph type="title" idx="2" hasCustomPrompt="1"/>
          </p:nvPr>
        </p:nvSpPr>
        <p:spPr>
          <a:xfrm>
            <a:off x="713225" y="2064150"/>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1" name="Google Shape;111;p25"/>
          <p:cNvSpPr txBox="1">
            <a:spLocks noGrp="1"/>
          </p:cNvSpPr>
          <p:nvPr>
            <p:ph type="subTitle" idx="3"/>
          </p:nvPr>
        </p:nvSpPr>
        <p:spPr>
          <a:xfrm>
            <a:off x="713237" y="2598150"/>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12" name="Google Shape;112;p25"/>
          <p:cNvSpPr txBox="1">
            <a:spLocks noGrp="1"/>
          </p:cNvSpPr>
          <p:nvPr>
            <p:ph type="title" idx="4" hasCustomPrompt="1"/>
          </p:nvPr>
        </p:nvSpPr>
        <p:spPr>
          <a:xfrm>
            <a:off x="713231" y="3226275"/>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3" name="Google Shape;113;p25"/>
          <p:cNvSpPr txBox="1">
            <a:spLocks noGrp="1"/>
          </p:cNvSpPr>
          <p:nvPr>
            <p:ph type="subTitle" idx="5"/>
          </p:nvPr>
        </p:nvSpPr>
        <p:spPr>
          <a:xfrm>
            <a:off x="713243" y="3760275"/>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806875"/>
            <a:ext cx="4032000" cy="1666500"/>
          </a:xfrm>
          <a:prstGeom prst="rect">
            <a:avLst/>
          </a:prstGeom>
        </p:spPr>
        <p:txBody>
          <a:bodyPr spcFirstLastPara="1" wrap="square" lIns="91425" tIns="91425" rIns="91425" bIns="91425" anchor="b" anchorCtr="0">
            <a:noAutofit/>
          </a:bodyPr>
          <a:lstStyle>
            <a:lvl1pPr lvl="0">
              <a:spcBef>
                <a:spcPts val="0"/>
              </a:spcBef>
              <a:spcAft>
                <a:spcPts val="0"/>
              </a:spcAft>
              <a:buSzPts val="6000"/>
              <a:buFont typeface="Kreon"/>
              <a:buNone/>
              <a:defRPr sz="6000">
                <a:latin typeface="Kreon"/>
                <a:ea typeface="Kreon"/>
                <a:cs typeface="Kreon"/>
                <a:sym typeface="Kreon"/>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0" name="Google Shape;10;p2"/>
          <p:cNvSpPr txBox="1">
            <a:spLocks noGrp="1"/>
          </p:cNvSpPr>
          <p:nvPr>
            <p:ph type="subTitle" idx="1"/>
          </p:nvPr>
        </p:nvSpPr>
        <p:spPr>
          <a:xfrm>
            <a:off x="713225" y="3798450"/>
            <a:ext cx="4032000" cy="805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2"/>
              </a:buClr>
              <a:buSzPts val="2400"/>
              <a:buFont typeface="Kreon"/>
              <a:buNone/>
              <a:defRPr sz="2400">
                <a:solidFill>
                  <a:schemeClr val="dk2"/>
                </a:solidFill>
                <a:latin typeface="Kreon"/>
                <a:ea typeface="Kreon"/>
                <a:cs typeface="Kreon"/>
                <a:sym typeface="Kreon"/>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764725" y="2703500"/>
            <a:ext cx="5455500" cy="90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 name="Google Shape;13;p3"/>
          <p:cNvSpPr txBox="1">
            <a:spLocks noGrp="1"/>
          </p:cNvSpPr>
          <p:nvPr>
            <p:ph type="subTitle" idx="1"/>
          </p:nvPr>
        </p:nvSpPr>
        <p:spPr>
          <a:xfrm>
            <a:off x="2297675" y="3821000"/>
            <a:ext cx="43896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14" name="Google Shape;14;p3"/>
          <p:cNvSpPr txBox="1">
            <a:spLocks noGrp="1"/>
          </p:cNvSpPr>
          <p:nvPr>
            <p:ph type="title" idx="2" hasCustomPrompt="1"/>
          </p:nvPr>
        </p:nvSpPr>
        <p:spPr>
          <a:xfrm>
            <a:off x="1764725" y="1911100"/>
            <a:ext cx="5455500" cy="78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 name="Google Shape;17;p4"/>
          <p:cNvSpPr txBox="1">
            <a:spLocks noGrp="1"/>
          </p:cNvSpPr>
          <p:nvPr>
            <p:ph type="body" idx="1"/>
          </p:nvPr>
        </p:nvSpPr>
        <p:spPr>
          <a:xfrm>
            <a:off x="713225" y="1162125"/>
            <a:ext cx="7717800" cy="34416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8593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p:txBody>
      </p:sp>
      <p:sp>
        <p:nvSpPr>
          <p:cNvPr id="20" name="Google Shape;20;p5"/>
          <p:cNvSpPr txBox="1">
            <a:spLocks noGrp="1"/>
          </p:cNvSpPr>
          <p:nvPr>
            <p:ph type="body" idx="2"/>
          </p:nvPr>
        </p:nvSpPr>
        <p:spPr>
          <a:xfrm>
            <a:off x="48679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p:txBody>
      </p:sp>
      <p:sp>
        <p:nvSpPr>
          <p:cNvPr id="21" name="Google Shape;21;p5"/>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a:spLocks noGrp="1"/>
          </p:cNvSpPr>
          <p:nvPr>
            <p:ph type="subTitle" idx="3"/>
          </p:nvPr>
        </p:nvSpPr>
        <p:spPr>
          <a:xfrm>
            <a:off x="1098450" y="3181350"/>
            <a:ext cx="2938500" cy="430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b="1"/>
            </a:lvl1pPr>
            <a:lvl2pPr lvl="1" algn="ctr">
              <a:spcBef>
                <a:spcPts val="1600"/>
              </a:spcBef>
              <a:spcAft>
                <a:spcPts val="0"/>
              </a:spcAft>
              <a:buSzPts val="1400"/>
              <a:buNone/>
              <a:defRPr b="1"/>
            </a:lvl2pPr>
            <a:lvl3pPr lvl="2" algn="ctr">
              <a:spcBef>
                <a:spcPts val="1600"/>
              </a:spcBef>
              <a:spcAft>
                <a:spcPts val="0"/>
              </a:spcAft>
              <a:buSzPts val="1400"/>
              <a:buNone/>
              <a:defRPr b="1"/>
            </a:lvl3pPr>
            <a:lvl4pPr lvl="3" algn="ctr">
              <a:spcBef>
                <a:spcPts val="1600"/>
              </a:spcBef>
              <a:spcAft>
                <a:spcPts val="0"/>
              </a:spcAft>
              <a:buSzPts val="1400"/>
              <a:buNone/>
              <a:defRPr b="1"/>
            </a:lvl4pPr>
            <a:lvl5pPr lvl="4" algn="ctr">
              <a:spcBef>
                <a:spcPts val="1600"/>
              </a:spcBef>
              <a:spcAft>
                <a:spcPts val="0"/>
              </a:spcAft>
              <a:buSzPts val="1400"/>
              <a:buNone/>
              <a:defRPr b="1"/>
            </a:lvl5pPr>
            <a:lvl6pPr lvl="5" algn="ctr">
              <a:spcBef>
                <a:spcPts val="1600"/>
              </a:spcBef>
              <a:spcAft>
                <a:spcPts val="0"/>
              </a:spcAft>
              <a:buSzPts val="1400"/>
              <a:buNone/>
              <a:defRPr b="1"/>
            </a:lvl6pPr>
            <a:lvl7pPr lvl="6" algn="ctr">
              <a:spcBef>
                <a:spcPts val="1600"/>
              </a:spcBef>
              <a:spcAft>
                <a:spcPts val="0"/>
              </a:spcAft>
              <a:buSzPts val="1400"/>
              <a:buNone/>
              <a:defRPr b="1"/>
            </a:lvl7pPr>
            <a:lvl8pPr lvl="7" algn="ctr">
              <a:spcBef>
                <a:spcPts val="1600"/>
              </a:spcBef>
              <a:spcAft>
                <a:spcPts val="0"/>
              </a:spcAft>
              <a:buSzPts val="1400"/>
              <a:buNone/>
              <a:defRPr b="1"/>
            </a:lvl8pPr>
            <a:lvl9pPr lvl="8" algn="ctr">
              <a:spcBef>
                <a:spcPts val="1600"/>
              </a:spcBef>
              <a:spcAft>
                <a:spcPts val="1600"/>
              </a:spcAft>
              <a:buSzPts val="1400"/>
              <a:buNone/>
              <a:defRPr b="1"/>
            </a:lvl9pPr>
          </a:lstStyle>
          <a:p/>
        </p:txBody>
      </p:sp>
      <p:sp>
        <p:nvSpPr>
          <p:cNvPr id="23" name="Google Shape;23;p5"/>
          <p:cNvSpPr txBox="1">
            <a:spLocks noGrp="1"/>
          </p:cNvSpPr>
          <p:nvPr>
            <p:ph type="subTitle" idx="4"/>
          </p:nvPr>
        </p:nvSpPr>
        <p:spPr>
          <a:xfrm>
            <a:off x="5107050" y="3181350"/>
            <a:ext cx="29385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13225" y="1587850"/>
            <a:ext cx="2996400" cy="1033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8" name="Google Shape;28;p7"/>
          <p:cNvSpPr txBox="1">
            <a:spLocks noGrp="1"/>
          </p:cNvSpPr>
          <p:nvPr>
            <p:ph type="body" idx="1"/>
          </p:nvPr>
        </p:nvSpPr>
        <p:spPr>
          <a:xfrm>
            <a:off x="713225" y="2620850"/>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13225" y="539500"/>
            <a:ext cx="3577800" cy="119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3" name="Google Shape;33;p9"/>
          <p:cNvSpPr txBox="1">
            <a:spLocks noGrp="1"/>
          </p:cNvSpPr>
          <p:nvPr>
            <p:ph type="body" idx="1"/>
          </p:nvPr>
        </p:nvSpPr>
        <p:spPr>
          <a:xfrm>
            <a:off x="4291075" y="1530101"/>
            <a:ext cx="4139700" cy="1465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200"/>
              </a:spcBef>
              <a:spcAft>
                <a:spcPts val="0"/>
              </a:spcAft>
              <a:buSzPts val="1400"/>
              <a:buChar char="○"/>
              <a:defRPr/>
            </a:lvl2pPr>
            <a:lvl3pPr marL="1371600" lvl="2" indent="-317500" rtl="0">
              <a:lnSpc>
                <a:spcPct val="100000"/>
              </a:lnSpc>
              <a:spcBef>
                <a:spcPts val="1200"/>
              </a:spcBef>
              <a:spcAft>
                <a:spcPts val="0"/>
              </a:spcAft>
              <a:buSzPts val="1400"/>
              <a:buChar char="■"/>
              <a:defRPr/>
            </a:lvl3pPr>
            <a:lvl4pPr marL="1828800" lvl="3" indent="-317500" rtl="0">
              <a:lnSpc>
                <a:spcPct val="100000"/>
              </a:lnSpc>
              <a:spcBef>
                <a:spcPts val="1200"/>
              </a:spcBef>
              <a:spcAft>
                <a:spcPts val="0"/>
              </a:spcAft>
              <a:buSzPts val="1400"/>
              <a:buChar char="●"/>
              <a:defRPr/>
            </a:lvl4pPr>
            <a:lvl5pPr marL="2286000" lvl="4" indent="-317500" rtl="0">
              <a:lnSpc>
                <a:spcPct val="100000"/>
              </a:lnSpc>
              <a:spcBef>
                <a:spcPts val="1200"/>
              </a:spcBef>
              <a:spcAft>
                <a:spcPts val="0"/>
              </a:spcAft>
              <a:buSzPts val="1400"/>
              <a:buChar char="○"/>
              <a:defRPr/>
            </a:lvl5pPr>
            <a:lvl6pPr marL="2743200" lvl="5" indent="-317500" rtl="0">
              <a:lnSpc>
                <a:spcPct val="100000"/>
              </a:lnSpc>
              <a:spcBef>
                <a:spcPts val="1200"/>
              </a:spcBef>
              <a:spcAft>
                <a:spcPts val="0"/>
              </a:spcAft>
              <a:buSzPts val="1400"/>
              <a:buChar char="■"/>
              <a:defRPr/>
            </a:lvl6pPr>
            <a:lvl7pPr marL="3200400" lvl="6" indent="-317500" rtl="0">
              <a:lnSpc>
                <a:spcPct val="100000"/>
              </a:lnSpc>
              <a:spcBef>
                <a:spcPts val="1200"/>
              </a:spcBef>
              <a:spcAft>
                <a:spcPts val="0"/>
              </a:spcAft>
              <a:buSzPts val="1400"/>
              <a:buChar char="●"/>
              <a:defRPr/>
            </a:lvl7pPr>
            <a:lvl8pPr marL="3657600" lvl="7" indent="-317500" rtl="0">
              <a:lnSpc>
                <a:spcPct val="100000"/>
              </a:lnSpc>
              <a:spcBef>
                <a:spcPts val="1200"/>
              </a:spcBef>
              <a:spcAft>
                <a:spcPts val="0"/>
              </a:spcAft>
              <a:buSzPts val="1400"/>
              <a:buChar char="○"/>
              <a:defRPr/>
            </a:lvl8pPr>
            <a:lvl9pPr marL="4114800" lvl="8" indent="-317500" rtl="0">
              <a:lnSpc>
                <a:spcPct val="100000"/>
              </a:lnSpc>
              <a:spcBef>
                <a:spcPts val="1200"/>
              </a:spcBef>
              <a:spcAft>
                <a:spcPts val="1200"/>
              </a:spcAft>
              <a:buSzPts val="14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713225" y="2776200"/>
            <a:ext cx="5035500" cy="1827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713250" y="996699"/>
            <a:ext cx="7717500" cy="90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713250" y="2095022"/>
            <a:ext cx="7717500" cy="47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44"/>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
        <p:cNvGrpSpPr/>
        <p:nvPr/>
      </p:nvGrpSpPr>
      <p:grpSpPr>
        <a:xfrm>
          <a:off x="0" y="0"/>
          <a:ext cx="0" cy="0"/>
          <a:chOff x="0" y="0"/>
          <a:chExt cx="0" cy="0"/>
        </a:xfrm>
      </p:grpSpPr>
      <p:sp>
        <p:nvSpPr>
          <p:cNvPr id="49" name="Google Shape;49;p1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713225" y="691900"/>
            <a:ext cx="7717500" cy="988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8761D"/>
              </a:buClr>
              <a:buSzPts val="6000"/>
              <a:buNone/>
              <a:defRPr sz="6000">
                <a:solidFill>
                  <a:srgbClr val="38761D"/>
                </a:solidFill>
              </a:defRPr>
            </a:lvl1pPr>
            <a:lvl2pPr lvl="1">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2pPr>
            <a:lvl3pPr lvl="2">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3pPr>
            <a:lvl4pPr lvl="3">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4pPr>
            <a:lvl5pPr lvl="4">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5pPr>
            <a:lvl6pPr lvl="5">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6pPr>
            <a:lvl7pPr lvl="6">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7pPr>
            <a:lvl8pPr lvl="7">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8pPr>
            <a:lvl9pPr lvl="8">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9pPr>
          </a:lstStyle>
          <a:p/>
        </p:txBody>
      </p:sp>
      <p:sp>
        <p:nvSpPr>
          <p:cNvPr id="54" name="Google Shape;54;p18"/>
          <p:cNvSpPr txBox="1">
            <a:spLocks noGrp="1"/>
          </p:cNvSpPr>
          <p:nvPr>
            <p:ph type="subTitle" idx="1"/>
          </p:nvPr>
        </p:nvSpPr>
        <p:spPr>
          <a:xfrm>
            <a:off x="2137775" y="1762450"/>
            <a:ext cx="4868400" cy="742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spcBef>
                <a:spcPts val="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55"/>
        <p:cNvGrpSpPr/>
        <p:nvPr/>
      </p:nvGrpSpPr>
      <p:grpSpPr>
        <a:xfrm>
          <a:off x="0" y="0"/>
          <a:ext cx="0" cy="0"/>
          <a:chOff x="0" y="0"/>
          <a:chExt cx="0" cy="0"/>
        </a:xfrm>
      </p:grpSpPr>
      <p:sp>
        <p:nvSpPr>
          <p:cNvPr id="56" name="Google Shape;56;p19"/>
          <p:cNvSpPr txBox="1">
            <a:spLocks noGrp="1"/>
          </p:cNvSpPr>
          <p:nvPr>
            <p:ph type="body" idx="1"/>
          </p:nvPr>
        </p:nvSpPr>
        <p:spPr>
          <a:xfrm>
            <a:off x="713225" y="2651600"/>
            <a:ext cx="3192900" cy="14967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Char char="●"/>
              <a:defRPr/>
            </a:lvl1pPr>
            <a:lvl2pPr marL="914400" lvl="1" indent="-342900">
              <a:lnSpc>
                <a:spcPct val="100000"/>
              </a:lnSpc>
              <a:spcBef>
                <a:spcPts val="0"/>
              </a:spcBef>
              <a:spcAft>
                <a:spcPts val="0"/>
              </a:spcAft>
              <a:buSzPts val="1800"/>
              <a:buChar char="○"/>
              <a:defRPr sz="1800"/>
            </a:lvl2pPr>
            <a:lvl3pPr marL="1371600" lvl="2" indent="-342900">
              <a:lnSpc>
                <a:spcPct val="100000"/>
              </a:lnSpc>
              <a:spcBef>
                <a:spcPts val="0"/>
              </a:spcBef>
              <a:spcAft>
                <a:spcPts val="0"/>
              </a:spcAft>
              <a:buSzPts val="1800"/>
              <a:buChar char="■"/>
              <a:defRPr sz="1800"/>
            </a:lvl3pPr>
            <a:lvl4pPr marL="1828800" lvl="3" indent="-342900">
              <a:lnSpc>
                <a:spcPct val="100000"/>
              </a:lnSpc>
              <a:spcBef>
                <a:spcPts val="0"/>
              </a:spcBef>
              <a:spcAft>
                <a:spcPts val="0"/>
              </a:spcAft>
              <a:buSzPts val="1800"/>
              <a:buChar char="●"/>
              <a:defRPr sz="1800"/>
            </a:lvl4pPr>
            <a:lvl5pPr marL="2286000" lvl="4" indent="-342900">
              <a:lnSpc>
                <a:spcPct val="100000"/>
              </a:lnSpc>
              <a:spcBef>
                <a:spcPts val="0"/>
              </a:spcBef>
              <a:spcAft>
                <a:spcPts val="0"/>
              </a:spcAft>
              <a:buSzPts val="1800"/>
              <a:buChar char="○"/>
              <a:defRPr sz="1800"/>
            </a:lvl5pPr>
            <a:lvl6pPr marL="2743200" lvl="5" indent="-342900">
              <a:lnSpc>
                <a:spcPct val="100000"/>
              </a:lnSpc>
              <a:spcBef>
                <a:spcPts val="0"/>
              </a:spcBef>
              <a:spcAft>
                <a:spcPts val="0"/>
              </a:spcAft>
              <a:buSzPts val="1800"/>
              <a:buChar char="■"/>
              <a:defRPr sz="1800"/>
            </a:lvl6pPr>
            <a:lvl7pPr marL="3200400" lvl="6" indent="-342900">
              <a:lnSpc>
                <a:spcPct val="100000"/>
              </a:lnSpc>
              <a:spcBef>
                <a:spcPts val="0"/>
              </a:spcBef>
              <a:spcAft>
                <a:spcPts val="0"/>
              </a:spcAft>
              <a:buSzPts val="1800"/>
              <a:buChar char="●"/>
              <a:defRPr sz="1800"/>
            </a:lvl7pPr>
            <a:lvl8pPr marL="3657600" lvl="7" indent="-342900">
              <a:lnSpc>
                <a:spcPct val="100000"/>
              </a:lnSpc>
              <a:spcBef>
                <a:spcPts val="0"/>
              </a:spcBef>
              <a:spcAft>
                <a:spcPts val="0"/>
              </a:spcAft>
              <a:buSzPts val="1800"/>
              <a:buChar char="○"/>
              <a:defRPr sz="1800"/>
            </a:lvl8pPr>
            <a:lvl9pPr marL="4114800" lvl="8" indent="-342900">
              <a:lnSpc>
                <a:spcPct val="100000"/>
              </a:lnSpc>
              <a:spcBef>
                <a:spcPts val="0"/>
              </a:spcBef>
              <a:spcAft>
                <a:spcPts val="0"/>
              </a:spcAft>
              <a:buSzPts val="1800"/>
              <a:buChar char="■"/>
              <a:defRPr sz="1800"/>
            </a:lvl9pPr>
          </a:lstStyle>
          <a:p/>
        </p:txBody>
      </p:sp>
      <p:sp>
        <p:nvSpPr>
          <p:cNvPr id="57" name="Google Shape;57;p19"/>
          <p:cNvSpPr txBox="1">
            <a:spLocks noGrp="1"/>
          </p:cNvSpPr>
          <p:nvPr>
            <p:ph type="title"/>
          </p:nvPr>
        </p:nvSpPr>
        <p:spPr>
          <a:xfrm>
            <a:off x="713225" y="4224500"/>
            <a:ext cx="3558600" cy="379500"/>
          </a:xfrm>
          <a:prstGeom prst="rect">
            <a:avLst/>
          </a:prstGeom>
        </p:spPr>
        <p:txBody>
          <a:bodyPr spcFirstLastPara="1" wrap="square" lIns="91425" tIns="91425" rIns="91425" bIns="91425" anchor="ctr" anchorCtr="0">
            <a:noAutofit/>
          </a:bodyPr>
          <a:lstStyle>
            <a:lvl1pPr lvl="0">
              <a:spcBef>
                <a:spcPts val="0"/>
              </a:spcBef>
              <a:spcAft>
                <a:spcPts val="0"/>
              </a:spcAft>
              <a:buClr>
                <a:srgbClr val="38761D"/>
              </a:buClr>
              <a:buSzPts val="2400"/>
              <a:buNone/>
              <a:defRPr sz="2400">
                <a:solidFill>
                  <a:srgbClr val="38761D"/>
                </a:solidFill>
              </a:defRPr>
            </a:lvl1pPr>
            <a:lvl2pPr lvl="1">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2pPr>
            <a:lvl3pPr lvl="2">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3pPr>
            <a:lvl4pPr lvl="3">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4pPr>
            <a:lvl5pPr lvl="4">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5pPr>
            <a:lvl6pPr lvl="5">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6pPr>
            <a:lvl7pPr lvl="6">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7pPr>
            <a:lvl8pPr lvl="7">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8pPr>
            <a:lvl9pPr lvl="8">
              <a:spcBef>
                <a:spcPts val="0"/>
              </a:spcBef>
              <a:spcAft>
                <a:spcPts val="0"/>
              </a:spcAft>
              <a:buClr>
                <a:srgbClr val="38761D"/>
              </a:buClr>
              <a:buSzPts val="2400"/>
              <a:buNone/>
              <a:defRPr sz="2400">
                <a:solidFill>
                  <a:srgbClr val="38761D"/>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4573200" y="539500"/>
            <a:ext cx="3864300" cy="7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60" name="Google Shape;60;p20"/>
          <p:cNvSpPr txBox="1">
            <a:spLocks noGrp="1"/>
          </p:cNvSpPr>
          <p:nvPr>
            <p:ph type="subTitle" idx="1"/>
          </p:nvPr>
        </p:nvSpPr>
        <p:spPr>
          <a:xfrm>
            <a:off x="4572000" y="2096755"/>
            <a:ext cx="1504200" cy="3645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1" name="Google Shape;61;p20"/>
          <p:cNvSpPr txBox="1">
            <a:spLocks noGrp="1"/>
          </p:cNvSpPr>
          <p:nvPr>
            <p:ph type="title" idx="2" hasCustomPrompt="1"/>
          </p:nvPr>
        </p:nvSpPr>
        <p:spPr>
          <a:xfrm>
            <a:off x="5022750"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2" name="Google Shape;62;p20"/>
          <p:cNvSpPr txBox="1">
            <a:spLocks noGrp="1"/>
          </p:cNvSpPr>
          <p:nvPr>
            <p:ph type="body" idx="3"/>
          </p:nvPr>
        </p:nvSpPr>
        <p:spPr>
          <a:xfrm>
            <a:off x="4572000" y="2493145"/>
            <a:ext cx="1504200" cy="364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p:txBody>
      </p:sp>
      <p:sp>
        <p:nvSpPr>
          <p:cNvPr id="63" name="Google Shape;63;p20"/>
          <p:cNvSpPr txBox="1">
            <a:spLocks noGrp="1"/>
          </p:cNvSpPr>
          <p:nvPr>
            <p:ph type="title" idx="4" hasCustomPrompt="1"/>
          </p:nvPr>
        </p:nvSpPr>
        <p:spPr>
          <a:xfrm>
            <a:off x="7356625"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4" name="Google Shape;64;p20"/>
          <p:cNvSpPr txBox="1">
            <a:spLocks noGrp="1"/>
          </p:cNvSpPr>
          <p:nvPr>
            <p:ph type="subTitle" idx="5"/>
          </p:nvPr>
        </p:nvSpPr>
        <p:spPr>
          <a:xfrm>
            <a:off x="6905875" y="2096804"/>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5" name="Google Shape;65;p20"/>
          <p:cNvSpPr txBox="1">
            <a:spLocks noGrp="1"/>
          </p:cNvSpPr>
          <p:nvPr>
            <p:ph type="body" idx="6"/>
          </p:nvPr>
        </p:nvSpPr>
        <p:spPr>
          <a:xfrm>
            <a:off x="6905875" y="2493246"/>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66" name="Google Shape;66;p20"/>
          <p:cNvSpPr txBox="1">
            <a:spLocks noGrp="1"/>
          </p:cNvSpPr>
          <p:nvPr>
            <p:ph type="subTitle" idx="7"/>
          </p:nvPr>
        </p:nvSpPr>
        <p:spPr>
          <a:xfrm>
            <a:off x="4572000" y="3842991"/>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7" name="Google Shape;67;p20"/>
          <p:cNvSpPr txBox="1">
            <a:spLocks noGrp="1"/>
          </p:cNvSpPr>
          <p:nvPr>
            <p:ph type="title" idx="8" hasCustomPrompt="1"/>
          </p:nvPr>
        </p:nvSpPr>
        <p:spPr>
          <a:xfrm>
            <a:off x="5022750" y="3478575"/>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8" name="Google Shape;68;p20"/>
          <p:cNvSpPr txBox="1">
            <a:spLocks noGrp="1"/>
          </p:cNvSpPr>
          <p:nvPr>
            <p:ph type="body" idx="9"/>
          </p:nvPr>
        </p:nvSpPr>
        <p:spPr>
          <a:xfrm>
            <a:off x="4572000" y="4239509"/>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69" name="Google Shape;69;p20"/>
          <p:cNvSpPr txBox="1">
            <a:spLocks noGrp="1"/>
          </p:cNvSpPr>
          <p:nvPr>
            <p:ph type="title" idx="13" hasCustomPrompt="1"/>
          </p:nvPr>
        </p:nvSpPr>
        <p:spPr>
          <a:xfrm>
            <a:off x="7356625" y="3462513"/>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70" name="Google Shape;70;p20"/>
          <p:cNvSpPr txBox="1">
            <a:spLocks noGrp="1"/>
          </p:cNvSpPr>
          <p:nvPr>
            <p:ph type="subTitle" idx="14"/>
          </p:nvPr>
        </p:nvSpPr>
        <p:spPr>
          <a:xfrm>
            <a:off x="6905875" y="3826953"/>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1" name="Google Shape;71;p20"/>
          <p:cNvSpPr txBox="1">
            <a:spLocks noGrp="1"/>
          </p:cNvSpPr>
          <p:nvPr>
            <p:ph type="body" idx="15"/>
          </p:nvPr>
        </p:nvSpPr>
        <p:spPr>
          <a:xfrm>
            <a:off x="6905875" y="4223497"/>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13225" y="1587850"/>
            <a:ext cx="2996400" cy="1033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8" name="Google Shape;28;p7"/>
          <p:cNvSpPr txBox="1">
            <a:spLocks noGrp="1"/>
          </p:cNvSpPr>
          <p:nvPr>
            <p:ph type="body" idx="1"/>
          </p:nvPr>
        </p:nvSpPr>
        <p:spPr>
          <a:xfrm>
            <a:off x="713225" y="2620850"/>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713225" y="2152100"/>
            <a:ext cx="2880900" cy="1517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21"/>
          <p:cNvSpPr txBox="1">
            <a:spLocks noGrp="1"/>
          </p:cNvSpPr>
          <p:nvPr>
            <p:ph type="body" idx="1"/>
          </p:nvPr>
        </p:nvSpPr>
        <p:spPr>
          <a:xfrm>
            <a:off x="713225" y="3669325"/>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5"/>
        <p:cNvGrpSpPr/>
        <p:nvPr/>
      </p:nvGrpSpPr>
      <p:grpSpPr>
        <a:xfrm>
          <a:off x="0" y="0"/>
          <a:ext cx="0" cy="0"/>
          <a:chOff x="0" y="0"/>
          <a:chExt cx="0" cy="0"/>
        </a:xfrm>
      </p:grpSpPr>
      <p:sp>
        <p:nvSpPr>
          <p:cNvPr id="76" name="Google Shape;76;p22"/>
          <p:cNvSpPr txBox="1">
            <a:spLocks noGrp="1"/>
          </p:cNvSpPr>
          <p:nvPr>
            <p:ph type="body" idx="1"/>
          </p:nvPr>
        </p:nvSpPr>
        <p:spPr>
          <a:xfrm>
            <a:off x="8245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77" name="Google Shape;77;p22"/>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22"/>
          <p:cNvSpPr txBox="1">
            <a:spLocks noGrp="1"/>
          </p:cNvSpPr>
          <p:nvPr>
            <p:ph type="subTitle" idx="2"/>
          </p:nvPr>
        </p:nvSpPr>
        <p:spPr>
          <a:xfrm>
            <a:off x="8334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79" name="Google Shape;79;p22"/>
          <p:cNvSpPr txBox="1">
            <a:spLocks noGrp="1"/>
          </p:cNvSpPr>
          <p:nvPr>
            <p:ph type="body" idx="3"/>
          </p:nvPr>
        </p:nvSpPr>
        <p:spPr>
          <a:xfrm>
            <a:off x="60003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80" name="Google Shape;80;p22"/>
          <p:cNvSpPr txBox="1">
            <a:spLocks noGrp="1"/>
          </p:cNvSpPr>
          <p:nvPr>
            <p:ph type="subTitle" idx="4"/>
          </p:nvPr>
        </p:nvSpPr>
        <p:spPr>
          <a:xfrm>
            <a:off x="60092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81" name="Google Shape;81;p22"/>
          <p:cNvSpPr txBox="1">
            <a:spLocks noGrp="1"/>
          </p:cNvSpPr>
          <p:nvPr>
            <p:ph type="body" idx="5"/>
          </p:nvPr>
        </p:nvSpPr>
        <p:spPr>
          <a:xfrm>
            <a:off x="340352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82" name="Google Shape;82;p22"/>
          <p:cNvSpPr txBox="1">
            <a:spLocks noGrp="1"/>
          </p:cNvSpPr>
          <p:nvPr>
            <p:ph type="subTitle" idx="6"/>
          </p:nvPr>
        </p:nvSpPr>
        <p:spPr>
          <a:xfrm>
            <a:off x="341235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3"/>
        <p:cNvGrpSpPr/>
        <p:nvPr/>
      </p:nvGrpSpPr>
      <p:grpSpPr>
        <a:xfrm>
          <a:off x="0" y="0"/>
          <a:ext cx="0" cy="0"/>
          <a:chOff x="0" y="0"/>
          <a:chExt cx="0" cy="0"/>
        </a:xfrm>
      </p:grpSpPr>
      <p:sp>
        <p:nvSpPr>
          <p:cNvPr id="84" name="Google Shape;84;p23"/>
          <p:cNvSpPr txBox="1">
            <a:spLocks noGrp="1"/>
          </p:cNvSpPr>
          <p:nvPr>
            <p:ph type="body" idx="1"/>
          </p:nvPr>
        </p:nvSpPr>
        <p:spPr>
          <a:xfrm>
            <a:off x="4669658"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p:txBody>
      </p:sp>
      <p:sp>
        <p:nvSpPr>
          <p:cNvPr id="85" name="Google Shape;85;p23"/>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86" name="Google Shape;86;p23"/>
          <p:cNvSpPr txBox="1">
            <a:spLocks noGrp="1"/>
          </p:cNvSpPr>
          <p:nvPr>
            <p:ph type="subTitle" idx="2"/>
          </p:nvPr>
        </p:nvSpPr>
        <p:spPr>
          <a:xfrm>
            <a:off x="4669783"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p:txBody>
      </p:sp>
      <p:sp>
        <p:nvSpPr>
          <p:cNvPr id="87" name="Google Shape;87;p23"/>
          <p:cNvSpPr txBox="1">
            <a:spLocks noGrp="1"/>
          </p:cNvSpPr>
          <p:nvPr>
            <p:ph type="body" idx="3"/>
          </p:nvPr>
        </p:nvSpPr>
        <p:spPr>
          <a:xfrm>
            <a:off x="71322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p:txBody>
      </p:sp>
      <p:sp>
        <p:nvSpPr>
          <p:cNvPr id="88" name="Google Shape;88;p23"/>
          <p:cNvSpPr txBox="1">
            <a:spLocks noGrp="1"/>
          </p:cNvSpPr>
          <p:nvPr>
            <p:ph type="subTitle" idx="4"/>
          </p:nvPr>
        </p:nvSpPr>
        <p:spPr>
          <a:xfrm>
            <a:off x="71335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p:txBody>
      </p:sp>
      <p:sp>
        <p:nvSpPr>
          <p:cNvPr id="89" name="Google Shape;89;p23"/>
          <p:cNvSpPr txBox="1">
            <a:spLocks noGrp="1"/>
          </p:cNvSpPr>
          <p:nvPr>
            <p:ph type="body" idx="5"/>
          </p:nvPr>
        </p:nvSpPr>
        <p:spPr>
          <a:xfrm>
            <a:off x="664787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p:txBody>
      </p:sp>
      <p:sp>
        <p:nvSpPr>
          <p:cNvPr id="90" name="Google Shape;90;p23"/>
          <p:cNvSpPr txBox="1">
            <a:spLocks noGrp="1"/>
          </p:cNvSpPr>
          <p:nvPr>
            <p:ph type="subTitle" idx="6"/>
          </p:nvPr>
        </p:nvSpPr>
        <p:spPr>
          <a:xfrm>
            <a:off x="664800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p:txBody>
      </p:sp>
      <p:sp>
        <p:nvSpPr>
          <p:cNvPr id="91" name="Google Shape;91;p23"/>
          <p:cNvSpPr txBox="1">
            <a:spLocks noGrp="1"/>
          </p:cNvSpPr>
          <p:nvPr>
            <p:ph type="body" idx="7"/>
          </p:nvPr>
        </p:nvSpPr>
        <p:spPr>
          <a:xfrm>
            <a:off x="2691442"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p:txBody>
      </p:sp>
      <p:sp>
        <p:nvSpPr>
          <p:cNvPr id="92" name="Google Shape;92;p23"/>
          <p:cNvSpPr txBox="1">
            <a:spLocks noGrp="1"/>
          </p:cNvSpPr>
          <p:nvPr>
            <p:ph type="subTitle" idx="8"/>
          </p:nvPr>
        </p:nvSpPr>
        <p:spPr>
          <a:xfrm>
            <a:off x="2691567"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3"/>
        <p:cNvGrpSpPr/>
        <p:nvPr/>
      </p:nvGrpSpPr>
      <p:grpSpPr>
        <a:xfrm>
          <a:off x="0" y="0"/>
          <a:ext cx="0" cy="0"/>
          <a:chOff x="0" y="0"/>
          <a:chExt cx="0" cy="0"/>
        </a:xfrm>
      </p:grpSpPr>
      <p:sp>
        <p:nvSpPr>
          <p:cNvPr id="94" name="Google Shape;94;p24"/>
          <p:cNvSpPr txBox="1">
            <a:spLocks noGrp="1"/>
          </p:cNvSpPr>
          <p:nvPr>
            <p:ph type="body" idx="1"/>
          </p:nvPr>
        </p:nvSpPr>
        <p:spPr>
          <a:xfrm>
            <a:off x="71322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95" name="Google Shape;95;p2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96" name="Google Shape;96;p24"/>
          <p:cNvSpPr txBox="1">
            <a:spLocks noGrp="1"/>
          </p:cNvSpPr>
          <p:nvPr>
            <p:ph type="subTitle" idx="2"/>
          </p:nvPr>
        </p:nvSpPr>
        <p:spPr>
          <a:xfrm>
            <a:off x="71322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97" name="Google Shape;97;p24"/>
          <p:cNvSpPr txBox="1">
            <a:spLocks noGrp="1"/>
          </p:cNvSpPr>
          <p:nvPr>
            <p:ph type="body" idx="3"/>
          </p:nvPr>
        </p:nvSpPr>
        <p:spPr>
          <a:xfrm>
            <a:off x="71322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98" name="Google Shape;98;p24"/>
          <p:cNvSpPr txBox="1">
            <a:spLocks noGrp="1"/>
          </p:cNvSpPr>
          <p:nvPr>
            <p:ph type="subTitle" idx="4"/>
          </p:nvPr>
        </p:nvSpPr>
        <p:spPr>
          <a:xfrm>
            <a:off x="71322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99" name="Google Shape;99;p24"/>
          <p:cNvSpPr txBox="1">
            <a:spLocks noGrp="1"/>
          </p:cNvSpPr>
          <p:nvPr>
            <p:ph type="body" idx="5"/>
          </p:nvPr>
        </p:nvSpPr>
        <p:spPr>
          <a:xfrm>
            <a:off x="630317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100" name="Google Shape;100;p24"/>
          <p:cNvSpPr txBox="1">
            <a:spLocks noGrp="1"/>
          </p:cNvSpPr>
          <p:nvPr>
            <p:ph type="subTitle" idx="6"/>
          </p:nvPr>
        </p:nvSpPr>
        <p:spPr>
          <a:xfrm>
            <a:off x="630317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101" name="Google Shape;101;p24"/>
          <p:cNvSpPr txBox="1">
            <a:spLocks noGrp="1"/>
          </p:cNvSpPr>
          <p:nvPr>
            <p:ph type="body" idx="7"/>
          </p:nvPr>
        </p:nvSpPr>
        <p:spPr>
          <a:xfrm>
            <a:off x="630317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102" name="Google Shape;102;p24"/>
          <p:cNvSpPr txBox="1">
            <a:spLocks noGrp="1"/>
          </p:cNvSpPr>
          <p:nvPr>
            <p:ph type="subTitle" idx="8"/>
          </p:nvPr>
        </p:nvSpPr>
        <p:spPr>
          <a:xfrm>
            <a:off x="630317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103" name="Google Shape;103;p24"/>
          <p:cNvSpPr txBox="1">
            <a:spLocks noGrp="1"/>
          </p:cNvSpPr>
          <p:nvPr>
            <p:ph type="body" idx="9"/>
          </p:nvPr>
        </p:nvSpPr>
        <p:spPr>
          <a:xfrm>
            <a:off x="3508200"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104" name="Google Shape;104;p24"/>
          <p:cNvSpPr txBox="1">
            <a:spLocks noGrp="1"/>
          </p:cNvSpPr>
          <p:nvPr>
            <p:ph type="subTitle" idx="13"/>
          </p:nvPr>
        </p:nvSpPr>
        <p:spPr>
          <a:xfrm>
            <a:off x="3508200"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
        <p:nvSpPr>
          <p:cNvPr id="105" name="Google Shape;105;p24"/>
          <p:cNvSpPr txBox="1">
            <a:spLocks noGrp="1"/>
          </p:cNvSpPr>
          <p:nvPr>
            <p:ph type="body" idx="14"/>
          </p:nvPr>
        </p:nvSpPr>
        <p:spPr>
          <a:xfrm>
            <a:off x="3508200"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p:txBody>
      </p:sp>
      <p:sp>
        <p:nvSpPr>
          <p:cNvPr id="106" name="Google Shape;106;p24"/>
          <p:cNvSpPr txBox="1">
            <a:spLocks noGrp="1"/>
          </p:cNvSpPr>
          <p:nvPr>
            <p:ph type="subTitle" idx="15"/>
          </p:nvPr>
        </p:nvSpPr>
        <p:spPr>
          <a:xfrm>
            <a:off x="3508200"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7"/>
        <p:cNvGrpSpPr/>
        <p:nvPr/>
      </p:nvGrpSpPr>
      <p:grpSpPr>
        <a:xfrm>
          <a:off x="0" y="0"/>
          <a:ext cx="0" cy="0"/>
          <a:chOff x="0" y="0"/>
          <a:chExt cx="0" cy="0"/>
        </a:xfrm>
      </p:grpSpPr>
      <p:sp>
        <p:nvSpPr>
          <p:cNvPr id="108" name="Google Shape;108;p25"/>
          <p:cNvSpPr txBox="1">
            <a:spLocks noGrp="1"/>
          </p:cNvSpPr>
          <p:nvPr>
            <p:ph type="title" hasCustomPrompt="1"/>
          </p:nvPr>
        </p:nvSpPr>
        <p:spPr>
          <a:xfrm>
            <a:off x="713225" y="902025"/>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09" name="Google Shape;109;p25"/>
          <p:cNvSpPr txBox="1">
            <a:spLocks noGrp="1"/>
          </p:cNvSpPr>
          <p:nvPr>
            <p:ph type="subTitle" idx="1"/>
          </p:nvPr>
        </p:nvSpPr>
        <p:spPr>
          <a:xfrm>
            <a:off x="713237" y="1436025"/>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10" name="Google Shape;110;p25"/>
          <p:cNvSpPr txBox="1">
            <a:spLocks noGrp="1"/>
          </p:cNvSpPr>
          <p:nvPr>
            <p:ph type="title" idx="2" hasCustomPrompt="1"/>
          </p:nvPr>
        </p:nvSpPr>
        <p:spPr>
          <a:xfrm>
            <a:off x="713225" y="2064150"/>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1" name="Google Shape;111;p25"/>
          <p:cNvSpPr txBox="1">
            <a:spLocks noGrp="1"/>
          </p:cNvSpPr>
          <p:nvPr>
            <p:ph type="subTitle" idx="3"/>
          </p:nvPr>
        </p:nvSpPr>
        <p:spPr>
          <a:xfrm>
            <a:off x="713237" y="2598150"/>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12" name="Google Shape;112;p25"/>
          <p:cNvSpPr txBox="1">
            <a:spLocks noGrp="1"/>
          </p:cNvSpPr>
          <p:nvPr>
            <p:ph type="title" idx="4" hasCustomPrompt="1"/>
          </p:nvPr>
        </p:nvSpPr>
        <p:spPr>
          <a:xfrm>
            <a:off x="713231" y="3226275"/>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3" name="Google Shape;113;p25"/>
          <p:cNvSpPr txBox="1">
            <a:spLocks noGrp="1"/>
          </p:cNvSpPr>
          <p:nvPr>
            <p:ph type="subTitle" idx="5"/>
          </p:nvPr>
        </p:nvSpPr>
        <p:spPr>
          <a:xfrm>
            <a:off x="713243" y="3760275"/>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13225" y="539500"/>
            <a:ext cx="3577800" cy="119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3" name="Google Shape;33;p9"/>
          <p:cNvSpPr txBox="1">
            <a:spLocks noGrp="1"/>
          </p:cNvSpPr>
          <p:nvPr>
            <p:ph type="body" idx="1"/>
          </p:nvPr>
        </p:nvSpPr>
        <p:spPr>
          <a:xfrm>
            <a:off x="4291075" y="1530101"/>
            <a:ext cx="4139700" cy="1465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200"/>
              </a:spcBef>
              <a:spcAft>
                <a:spcPts val="0"/>
              </a:spcAft>
              <a:buSzPts val="1400"/>
              <a:buChar char="○"/>
              <a:defRPr/>
            </a:lvl2pPr>
            <a:lvl3pPr marL="1371600" lvl="2" indent="-317500" rtl="0">
              <a:lnSpc>
                <a:spcPct val="100000"/>
              </a:lnSpc>
              <a:spcBef>
                <a:spcPts val="1200"/>
              </a:spcBef>
              <a:spcAft>
                <a:spcPts val="0"/>
              </a:spcAft>
              <a:buSzPts val="1400"/>
              <a:buChar char="■"/>
              <a:defRPr/>
            </a:lvl3pPr>
            <a:lvl4pPr marL="1828800" lvl="3" indent="-317500" rtl="0">
              <a:lnSpc>
                <a:spcPct val="100000"/>
              </a:lnSpc>
              <a:spcBef>
                <a:spcPts val="1200"/>
              </a:spcBef>
              <a:spcAft>
                <a:spcPts val="0"/>
              </a:spcAft>
              <a:buSzPts val="1400"/>
              <a:buChar char="●"/>
              <a:defRPr/>
            </a:lvl4pPr>
            <a:lvl5pPr marL="2286000" lvl="4" indent="-317500" rtl="0">
              <a:lnSpc>
                <a:spcPct val="100000"/>
              </a:lnSpc>
              <a:spcBef>
                <a:spcPts val="1200"/>
              </a:spcBef>
              <a:spcAft>
                <a:spcPts val="0"/>
              </a:spcAft>
              <a:buSzPts val="1400"/>
              <a:buChar char="○"/>
              <a:defRPr/>
            </a:lvl5pPr>
            <a:lvl6pPr marL="2743200" lvl="5" indent="-317500" rtl="0">
              <a:lnSpc>
                <a:spcPct val="100000"/>
              </a:lnSpc>
              <a:spcBef>
                <a:spcPts val="1200"/>
              </a:spcBef>
              <a:spcAft>
                <a:spcPts val="0"/>
              </a:spcAft>
              <a:buSzPts val="1400"/>
              <a:buChar char="■"/>
              <a:defRPr/>
            </a:lvl6pPr>
            <a:lvl7pPr marL="3200400" lvl="6" indent="-317500" rtl="0">
              <a:lnSpc>
                <a:spcPct val="100000"/>
              </a:lnSpc>
              <a:spcBef>
                <a:spcPts val="1200"/>
              </a:spcBef>
              <a:spcAft>
                <a:spcPts val="0"/>
              </a:spcAft>
              <a:buSzPts val="1400"/>
              <a:buChar char="●"/>
              <a:defRPr/>
            </a:lvl7pPr>
            <a:lvl8pPr marL="3657600" lvl="7" indent="-317500" rtl="0">
              <a:lnSpc>
                <a:spcPct val="100000"/>
              </a:lnSpc>
              <a:spcBef>
                <a:spcPts val="1200"/>
              </a:spcBef>
              <a:spcAft>
                <a:spcPts val="0"/>
              </a:spcAft>
              <a:buSzPts val="1400"/>
              <a:buChar char="○"/>
              <a:defRPr/>
            </a:lvl8pPr>
            <a:lvl9pPr marL="4114800" lvl="8" indent="-317500" rtl="0">
              <a:lnSpc>
                <a:spcPct val="100000"/>
              </a:lnSpc>
              <a:spcBef>
                <a:spcPts val="1200"/>
              </a:spcBef>
              <a:spcAft>
                <a:spcPts val="120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713225" y="2776200"/>
            <a:ext cx="5035500" cy="1827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713250" y="996699"/>
            <a:ext cx="7717500" cy="90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713250" y="2095022"/>
            <a:ext cx="7717500" cy="47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2" Type="http://schemas.openxmlformats.org/officeDocument/2006/relationships/theme" Target="../theme/theme2.xml"/><Relationship Id="rId21" Type="http://schemas.openxmlformats.org/officeDocument/2006/relationships/slideLayout" Target="../slideLayouts/slideLayout43.xml"/><Relationship Id="rId20" Type="http://schemas.openxmlformats.org/officeDocument/2006/relationships/slideLayout" Target="../slideLayouts/slideLayout42.xml"/><Relationship Id="rId2" Type="http://schemas.openxmlformats.org/officeDocument/2006/relationships/slideLayout" Target="../slideLayouts/slideLayout24.xml"/><Relationship Id="rId19" Type="http://schemas.openxmlformats.org/officeDocument/2006/relationships/slideLayout" Target="../slideLayouts/slideLayout41.xml"/><Relationship Id="rId18" Type="http://schemas.openxmlformats.org/officeDocument/2006/relationships/slideLayout" Target="../slideLayouts/slideLayout40.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2" Type="http://schemas.openxmlformats.org/officeDocument/2006/relationships/theme" Target="../theme/theme3.xml"/><Relationship Id="rId21" Type="http://schemas.openxmlformats.org/officeDocument/2006/relationships/slideLayout" Target="../slideLayouts/slideLayout64.xml"/><Relationship Id="rId20" Type="http://schemas.openxmlformats.org/officeDocument/2006/relationships/slideLayout" Target="../slideLayouts/slideLayout63.xml"/><Relationship Id="rId2" Type="http://schemas.openxmlformats.org/officeDocument/2006/relationships/slideLayout" Target="../slideLayouts/slideLayout45.xml"/><Relationship Id="rId19" Type="http://schemas.openxmlformats.org/officeDocument/2006/relationships/slideLayout" Target="../slideLayouts/slideLayout62.xml"/><Relationship Id="rId18" Type="http://schemas.openxmlformats.org/officeDocument/2006/relationships/slideLayout" Target="../slideLayouts/slideLayout61.xml"/><Relationship Id="rId17" Type="http://schemas.openxmlformats.org/officeDocument/2006/relationships/slideLayout" Target="../slideLayouts/slideLayout60.xml"/><Relationship Id="rId16" Type="http://schemas.openxmlformats.org/officeDocument/2006/relationships/slideLayout" Target="../slideLayouts/slideLayout59.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Kreon"/>
              <a:buNone/>
              <a:defRPr sz="3000" b="1">
                <a:solidFill>
                  <a:schemeClr val="dk2"/>
                </a:solidFill>
                <a:latin typeface="Kreon"/>
                <a:ea typeface="Kreon"/>
                <a:cs typeface="Kreon"/>
                <a:sym typeface="Kre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713225" y="1657100"/>
            <a:ext cx="7717500" cy="2946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Kreon"/>
              <a:buChar char="●"/>
              <a:defRPr sz="1800">
                <a:solidFill>
                  <a:schemeClr val="dk2"/>
                </a:solidFill>
                <a:latin typeface="Kreon"/>
                <a:ea typeface="Kreon"/>
                <a:cs typeface="Kreon"/>
                <a:sym typeface="Kreon"/>
              </a:defRPr>
            </a:lvl1pPr>
            <a:lvl2pPr marL="914400" lvl="1"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2pPr>
            <a:lvl3pPr marL="1371600" lvl="2"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3pPr>
            <a:lvl4pPr marL="1828800" lvl="3"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4pPr>
            <a:lvl5pPr marL="2286000" lvl="4"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5pPr>
            <a:lvl6pPr marL="2743200" lvl="5"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6pPr>
            <a:lvl7pPr marL="3200400" lvl="6"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7pPr>
            <a:lvl8pPr marL="3657600" lvl="7"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8pPr>
            <a:lvl9pPr marL="4114800" lvl="8" indent="-317500">
              <a:lnSpc>
                <a:spcPct val="115000"/>
              </a:lnSpc>
              <a:spcBef>
                <a:spcPts val="1600"/>
              </a:spcBef>
              <a:spcAft>
                <a:spcPts val="1600"/>
              </a:spcAft>
              <a:buClr>
                <a:schemeClr val="dk2"/>
              </a:buClr>
              <a:buSzPts val="1400"/>
              <a:buFont typeface="Kreon"/>
              <a:buChar char="■"/>
              <a:defRPr>
                <a:solidFill>
                  <a:schemeClr val="dk2"/>
                </a:solidFill>
                <a:latin typeface="Kreon"/>
                <a:ea typeface="Kreon"/>
                <a:cs typeface="Kreon"/>
                <a:sym typeface="Kreon"/>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Kreon"/>
              <a:buNone/>
              <a:defRPr sz="3000" b="1">
                <a:solidFill>
                  <a:schemeClr val="dk2"/>
                </a:solidFill>
                <a:latin typeface="Kreon"/>
                <a:ea typeface="Kreon"/>
                <a:cs typeface="Kreon"/>
                <a:sym typeface="Kre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713225" y="1657100"/>
            <a:ext cx="7717500" cy="2946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Kreon"/>
              <a:buChar char="●"/>
              <a:defRPr sz="1800">
                <a:solidFill>
                  <a:schemeClr val="dk2"/>
                </a:solidFill>
                <a:latin typeface="Kreon"/>
                <a:ea typeface="Kreon"/>
                <a:cs typeface="Kreon"/>
                <a:sym typeface="Kreon"/>
              </a:defRPr>
            </a:lvl1pPr>
            <a:lvl2pPr marL="914400" lvl="1"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2pPr>
            <a:lvl3pPr marL="1371600" lvl="2"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3pPr>
            <a:lvl4pPr marL="1828800" lvl="3"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4pPr>
            <a:lvl5pPr marL="2286000" lvl="4"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5pPr>
            <a:lvl6pPr marL="2743200" lvl="5"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6pPr>
            <a:lvl7pPr marL="3200400" lvl="6"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7pPr>
            <a:lvl8pPr marL="3657600" lvl="7"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8pPr>
            <a:lvl9pPr marL="4114800" lvl="8" indent="-317500">
              <a:lnSpc>
                <a:spcPct val="115000"/>
              </a:lnSpc>
              <a:spcBef>
                <a:spcPts val="1600"/>
              </a:spcBef>
              <a:spcAft>
                <a:spcPts val="1600"/>
              </a:spcAft>
              <a:buClr>
                <a:schemeClr val="dk2"/>
              </a:buClr>
              <a:buSzPts val="1400"/>
              <a:buFont typeface="Kreon"/>
              <a:buChar char="■"/>
              <a:defRPr>
                <a:solidFill>
                  <a:schemeClr val="dk2"/>
                </a:solidFill>
                <a:latin typeface="Kreon"/>
                <a:ea typeface="Kreon"/>
                <a:cs typeface="Kreon"/>
                <a:sym typeface="Kreon"/>
              </a:defRPr>
            </a:lvl9pPr>
          </a:lstStyle>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Kreon"/>
              <a:buNone/>
              <a:defRPr sz="3000" b="1">
                <a:solidFill>
                  <a:schemeClr val="dk2"/>
                </a:solidFill>
                <a:latin typeface="Kreon"/>
                <a:ea typeface="Kreon"/>
                <a:cs typeface="Kreon"/>
                <a:sym typeface="Kre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713225" y="1657100"/>
            <a:ext cx="7717500" cy="2946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Kreon"/>
              <a:buChar char="●"/>
              <a:defRPr sz="1800">
                <a:solidFill>
                  <a:schemeClr val="dk2"/>
                </a:solidFill>
                <a:latin typeface="Kreon"/>
                <a:ea typeface="Kreon"/>
                <a:cs typeface="Kreon"/>
                <a:sym typeface="Kreon"/>
              </a:defRPr>
            </a:lvl1pPr>
            <a:lvl2pPr marL="914400" lvl="1"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2pPr>
            <a:lvl3pPr marL="1371600" lvl="2"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3pPr>
            <a:lvl4pPr marL="1828800" lvl="3"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4pPr>
            <a:lvl5pPr marL="2286000" lvl="4"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5pPr>
            <a:lvl6pPr marL="2743200" lvl="5"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6pPr>
            <a:lvl7pPr marL="3200400" lvl="6"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7pPr>
            <a:lvl8pPr marL="3657600" lvl="7"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8pPr>
            <a:lvl9pPr marL="4114800" lvl="8" indent="-317500">
              <a:lnSpc>
                <a:spcPct val="115000"/>
              </a:lnSpc>
              <a:spcBef>
                <a:spcPts val="1600"/>
              </a:spcBef>
              <a:spcAft>
                <a:spcPts val="1600"/>
              </a:spcAft>
              <a:buClr>
                <a:schemeClr val="dk2"/>
              </a:buClr>
              <a:buSzPts val="1400"/>
              <a:buFont typeface="Kreon"/>
              <a:buChar char="■"/>
              <a:defRPr>
                <a:solidFill>
                  <a:schemeClr val="dk2"/>
                </a:solidFill>
                <a:latin typeface="Kreon"/>
                <a:ea typeface="Kreon"/>
                <a:cs typeface="Kreon"/>
                <a:sym typeface="Kreon"/>
              </a:defRPr>
            </a:lvl9pPr>
          </a:lstStyle>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5.xml"/><Relationship Id="rId2" Type="http://schemas.openxmlformats.org/officeDocument/2006/relationships/image" Target="../media/image16.jpe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8.jpeg"/><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2.xml"/><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9.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image" Target="../media/image27.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0.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31.png"/><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4.xml"/><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4.xml"/><Relationship Id="rId2" Type="http://schemas.openxmlformats.org/officeDocument/2006/relationships/image" Target="../media/image36.jpeg"/><Relationship Id="rId1" Type="http://schemas.openxmlformats.org/officeDocument/2006/relationships/image" Target="../media/image35.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6.xml"/><Relationship Id="rId2" Type="http://schemas.openxmlformats.org/officeDocument/2006/relationships/image" Target="../media/image34.pn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3.jpeg"/><Relationship Id="rId1" Type="http://schemas.openxmlformats.org/officeDocument/2006/relationships/image" Target="../media/image42.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6.xml"/><Relationship Id="rId2" Type="http://schemas.openxmlformats.org/officeDocument/2006/relationships/image" Target="../media/image3.png"/><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9.xml"/><Relationship Id="rId2" Type="http://schemas.openxmlformats.org/officeDocument/2006/relationships/image" Target="../media/image46.png"/><Relationship Id="rId1" Type="http://schemas.openxmlformats.org/officeDocument/2006/relationships/image" Target="../media/image45.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7.png"/><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image" Target="../media/image27.jpe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7.xml"/><Relationship Id="rId4" Type="http://schemas.openxmlformats.org/officeDocument/2006/relationships/image" Target="../media/image7.png"/><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image" Target="../media/image51.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0.xml"/><Relationship Id="rId2" Type="http://schemas.openxmlformats.org/officeDocument/2006/relationships/image" Target="../media/image39.png"/><Relationship Id="rId1"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image" Target="../media/image53.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4.xml"/><Relationship Id="rId2" Type="http://schemas.openxmlformats.org/officeDocument/2006/relationships/image" Target="../media/image54.png"/><Relationship Id="rId1"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1.xml"/><Relationship Id="rId3"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image" Target="../media/image46.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5.xml"/><Relationship Id="rId2" Type="http://schemas.openxmlformats.org/officeDocument/2006/relationships/image" Target="../media/image57.png"/><Relationship Id="rId1"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8.xml"/><Relationship Id="rId1"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4.xml"/><Relationship Id="rId1" Type="http://schemas.openxmlformats.org/officeDocument/2006/relationships/image" Target="../media/image58.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5.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48"/>
        <p:cNvGrpSpPr/>
        <p:nvPr/>
      </p:nvGrpSpPr>
      <p:grpSpPr>
        <a:xfrm>
          <a:off x="0" y="0"/>
          <a:ext cx="0" cy="0"/>
          <a:chOff x="0" y="0"/>
          <a:chExt cx="0" cy="0"/>
        </a:xfrm>
      </p:grpSpPr>
      <p:sp>
        <p:nvSpPr>
          <p:cNvPr id="149" name="Google Shape;149;p31"/>
          <p:cNvSpPr txBox="1">
            <a:spLocks noGrp="1"/>
          </p:cNvSpPr>
          <p:nvPr>
            <p:ph type="title"/>
          </p:nvPr>
        </p:nvSpPr>
        <p:spPr>
          <a:xfrm>
            <a:off x="713793" y="1201900"/>
            <a:ext cx="7717500" cy="9885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dirty="0" smtClean="0">
                <a:latin typeface="+mn-lt"/>
              </a:rPr>
              <a:t>CHÀO MỪNG CÁC EM </a:t>
            </a:r>
            <a:br>
              <a:rPr lang="en-US" sz="3600" dirty="0" smtClean="0">
                <a:latin typeface="+mn-lt"/>
              </a:rPr>
            </a:br>
            <a:r>
              <a:rPr lang="en-US" sz="3600" dirty="0" smtClean="0">
                <a:latin typeface="+mn-lt"/>
              </a:rPr>
              <a:t>ĐẾN VỚI TIẾT HỌC HÔM NAY!</a:t>
            </a:r>
            <a:endParaRPr sz="3600" dirty="0">
              <a:latin typeface="+mn-lt"/>
            </a:endParaRPr>
          </a:p>
        </p:txBody>
      </p:sp>
      <p:grpSp>
        <p:nvGrpSpPr>
          <p:cNvPr id="151" name="Google Shape;151;p31"/>
          <p:cNvGrpSpPr/>
          <p:nvPr/>
        </p:nvGrpSpPr>
        <p:grpSpPr>
          <a:xfrm>
            <a:off x="-12" y="539500"/>
            <a:ext cx="714384" cy="662400"/>
            <a:chOff x="0" y="539500"/>
            <a:chExt cx="713100" cy="662400"/>
          </a:xfrm>
        </p:grpSpPr>
        <p:sp>
          <p:nvSpPr>
            <p:cNvPr id="152" name="Google Shape;152;p3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153" name="Google Shape;153;p3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154" name="Google Shape;154;p3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155" name="Google Shape;155;p3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p:txBody>
        </p:sp>
      </p:grpSp>
      <p:grpSp>
        <p:nvGrpSpPr>
          <p:cNvPr id="156" name="Google Shape;156;p31"/>
          <p:cNvGrpSpPr/>
          <p:nvPr/>
        </p:nvGrpSpPr>
        <p:grpSpPr>
          <a:xfrm>
            <a:off x="8430713" y="539500"/>
            <a:ext cx="714384" cy="662400"/>
            <a:chOff x="0" y="539500"/>
            <a:chExt cx="713100" cy="662400"/>
          </a:xfrm>
        </p:grpSpPr>
        <p:sp>
          <p:nvSpPr>
            <p:cNvPr id="157" name="Google Shape;157;p3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158" name="Google Shape;158;p3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159" name="Google Shape;159;p3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160" name="Google Shape;160;p3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p:txBody>
        </p:sp>
      </p:gr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5"/>
          <p:cNvSpPr txBox="1">
            <a:spLocks noGrp="1"/>
          </p:cNvSpPr>
          <p:nvPr>
            <p:ph type="title"/>
          </p:nvPr>
        </p:nvSpPr>
        <p:spPr>
          <a:xfrm>
            <a:off x="713225" y="585544"/>
            <a:ext cx="7717800"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err="1" smtClean="0">
                <a:solidFill>
                  <a:schemeClr val="accent3">
                    <a:lumMod val="75000"/>
                  </a:schemeClr>
                </a:solidFill>
                <a:latin typeface="+mn-lt"/>
              </a:rPr>
              <a:t>Một</a:t>
            </a:r>
            <a:r>
              <a:rPr lang="en-US" sz="2000" dirty="0" smtClean="0">
                <a:solidFill>
                  <a:schemeClr val="accent3">
                    <a:lumMod val="75000"/>
                  </a:schemeClr>
                </a:solidFill>
                <a:latin typeface="+mn-lt"/>
              </a:rPr>
              <a:t> </a:t>
            </a:r>
            <a:r>
              <a:rPr lang="en-US" sz="2000" dirty="0" err="1" smtClean="0">
                <a:solidFill>
                  <a:schemeClr val="accent3">
                    <a:lumMod val="75000"/>
                  </a:schemeClr>
                </a:solidFill>
                <a:latin typeface="+mn-lt"/>
              </a:rPr>
              <a:t>số</a:t>
            </a:r>
            <a:r>
              <a:rPr lang="en-US" sz="2000" dirty="0" smtClean="0">
                <a:solidFill>
                  <a:schemeClr val="accent3">
                    <a:lumMod val="75000"/>
                  </a:schemeClr>
                </a:solidFill>
                <a:latin typeface="+mn-lt"/>
              </a:rPr>
              <a:t> </a:t>
            </a:r>
            <a:r>
              <a:rPr lang="en-US" sz="2000" dirty="0" err="1" smtClean="0">
                <a:solidFill>
                  <a:schemeClr val="accent3">
                    <a:lumMod val="75000"/>
                  </a:schemeClr>
                </a:solidFill>
                <a:latin typeface="+mn-lt"/>
              </a:rPr>
              <a:t>phương</a:t>
            </a:r>
            <a:r>
              <a:rPr lang="en-US" sz="2000" dirty="0" smtClean="0">
                <a:solidFill>
                  <a:schemeClr val="accent3">
                    <a:lumMod val="75000"/>
                  </a:schemeClr>
                </a:solidFill>
                <a:latin typeface="+mn-lt"/>
              </a:rPr>
              <a:t> </a:t>
            </a:r>
            <a:r>
              <a:rPr lang="en-US" sz="2000" dirty="0" err="1" smtClean="0">
                <a:solidFill>
                  <a:schemeClr val="accent3">
                    <a:lumMod val="75000"/>
                  </a:schemeClr>
                </a:solidFill>
                <a:latin typeface="+mn-lt"/>
              </a:rPr>
              <a:t>pháp</a:t>
            </a:r>
            <a:r>
              <a:rPr lang="en-US" sz="2000" dirty="0" smtClean="0">
                <a:solidFill>
                  <a:schemeClr val="accent3">
                    <a:lumMod val="75000"/>
                  </a:schemeClr>
                </a:solidFill>
                <a:latin typeface="+mn-lt"/>
              </a:rPr>
              <a:t> </a:t>
            </a:r>
            <a:r>
              <a:rPr lang="en-US" sz="2000" dirty="0" err="1" smtClean="0">
                <a:solidFill>
                  <a:schemeClr val="accent3">
                    <a:lumMod val="75000"/>
                  </a:schemeClr>
                </a:solidFill>
                <a:latin typeface="+mn-lt"/>
              </a:rPr>
              <a:t>bảo</a:t>
            </a:r>
            <a:r>
              <a:rPr lang="en-US" sz="2000" dirty="0" smtClean="0">
                <a:solidFill>
                  <a:schemeClr val="accent3">
                    <a:lumMod val="75000"/>
                  </a:schemeClr>
                </a:solidFill>
                <a:latin typeface="+mn-lt"/>
              </a:rPr>
              <a:t> </a:t>
            </a:r>
            <a:r>
              <a:rPr lang="en-US" sz="2000" dirty="0" err="1" smtClean="0">
                <a:solidFill>
                  <a:schemeClr val="accent3">
                    <a:lumMod val="75000"/>
                  </a:schemeClr>
                </a:solidFill>
                <a:latin typeface="+mn-lt"/>
              </a:rPr>
              <a:t>quản</a:t>
            </a:r>
            <a:endParaRPr sz="2000" dirty="0">
              <a:solidFill>
                <a:schemeClr val="accent3">
                  <a:lumMod val="75000"/>
                </a:schemeClr>
              </a:solidFill>
              <a:latin typeface="+mn-lt"/>
            </a:endParaRPr>
          </a:p>
        </p:txBody>
      </p:sp>
      <p:grpSp>
        <p:nvGrpSpPr>
          <p:cNvPr id="405" name="Google Shape;405;p45"/>
          <p:cNvGrpSpPr/>
          <p:nvPr/>
        </p:nvGrpSpPr>
        <p:grpSpPr>
          <a:xfrm>
            <a:off x="8431025" y="539500"/>
            <a:ext cx="714384" cy="662400"/>
            <a:chOff x="8415876" y="-551600"/>
            <a:chExt cx="713100" cy="662400"/>
          </a:xfrm>
        </p:grpSpPr>
        <p:sp>
          <p:nvSpPr>
            <p:cNvPr id="406" name="Google Shape;406;p45"/>
            <p:cNvSpPr/>
            <p:nvPr/>
          </p:nvSpPr>
          <p:spPr>
            <a:xfrm>
              <a:off x="8415876" y="-1644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45"/>
            <p:cNvSpPr/>
            <p:nvPr/>
          </p:nvSpPr>
          <p:spPr>
            <a:xfrm>
              <a:off x="8415876" y="-3580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45"/>
            <p:cNvSpPr/>
            <p:nvPr/>
          </p:nvSpPr>
          <p:spPr>
            <a:xfrm>
              <a:off x="8415876" y="292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45"/>
            <p:cNvSpPr/>
            <p:nvPr/>
          </p:nvSpPr>
          <p:spPr>
            <a:xfrm>
              <a:off x="8415876" y="-5516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3672" y="1393834"/>
            <a:ext cx="4695290" cy="293455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379" y="1393834"/>
            <a:ext cx="4030983" cy="293455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grpSp>
        <p:nvGrpSpPr>
          <p:cNvPr id="11" name="Google Shape;405;p45"/>
          <p:cNvGrpSpPr/>
          <p:nvPr/>
        </p:nvGrpSpPr>
        <p:grpSpPr>
          <a:xfrm flipV="1">
            <a:off x="-1159" y="524196"/>
            <a:ext cx="714384" cy="662400"/>
            <a:chOff x="8415876" y="-551600"/>
            <a:chExt cx="713100" cy="662400"/>
          </a:xfrm>
        </p:grpSpPr>
        <p:sp>
          <p:nvSpPr>
            <p:cNvPr id="12" name="Google Shape;406;p45"/>
            <p:cNvSpPr/>
            <p:nvPr/>
          </p:nvSpPr>
          <p:spPr>
            <a:xfrm>
              <a:off x="8415876" y="-1644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407;p45"/>
            <p:cNvSpPr/>
            <p:nvPr/>
          </p:nvSpPr>
          <p:spPr>
            <a:xfrm>
              <a:off x="8415876" y="-3580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408;p45"/>
            <p:cNvSpPr/>
            <p:nvPr/>
          </p:nvSpPr>
          <p:spPr>
            <a:xfrm>
              <a:off x="8415876" y="292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409;p45"/>
            <p:cNvSpPr/>
            <p:nvPr/>
          </p:nvSpPr>
          <p:spPr>
            <a:xfrm>
              <a:off x="8415876" y="-5516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TextBox 3"/>
          <p:cNvSpPr txBox="1"/>
          <p:nvPr/>
        </p:nvSpPr>
        <p:spPr>
          <a:xfrm>
            <a:off x="1762400" y="4263048"/>
            <a:ext cx="1417834" cy="369332"/>
          </a:xfrm>
          <a:prstGeom prst="rect">
            <a:avLst/>
          </a:prstGeom>
          <a:solidFill>
            <a:schemeClr val="accent2">
              <a:lumMod val="75000"/>
            </a:schemeClr>
          </a:solidFill>
        </p:spPr>
        <p:txBody>
          <a:bodyPr wrap="square" rtlCol="0">
            <a:spAutoFit/>
          </a:bodyPr>
          <a:lstStyle/>
          <a:p>
            <a:pPr algn="ctr"/>
            <a:r>
              <a:rPr lang="en-US" sz="1800" dirty="0" err="1" smtClean="0"/>
              <a:t>Ướp</a:t>
            </a:r>
            <a:r>
              <a:rPr lang="en-US" sz="1800" dirty="0" smtClean="0"/>
              <a:t> </a:t>
            </a:r>
            <a:r>
              <a:rPr lang="en-US" sz="1800" dirty="0" err="1" smtClean="0"/>
              <a:t>muối</a:t>
            </a:r>
            <a:endParaRPr lang="en-US" sz="1800" dirty="0"/>
          </a:p>
        </p:txBody>
      </p:sp>
      <p:sp>
        <p:nvSpPr>
          <p:cNvPr id="17" name="TextBox 16"/>
          <p:cNvSpPr txBox="1"/>
          <p:nvPr/>
        </p:nvSpPr>
        <p:spPr>
          <a:xfrm>
            <a:off x="6391290" y="4263048"/>
            <a:ext cx="1417834" cy="369332"/>
          </a:xfrm>
          <a:prstGeom prst="rect">
            <a:avLst/>
          </a:prstGeom>
          <a:solidFill>
            <a:schemeClr val="bg2">
              <a:lumMod val="60000"/>
              <a:lumOff val="40000"/>
            </a:schemeClr>
          </a:solidFill>
        </p:spPr>
        <p:txBody>
          <a:bodyPr wrap="square" rtlCol="0">
            <a:spAutoFit/>
          </a:bodyPr>
          <a:lstStyle/>
          <a:p>
            <a:pPr algn="ctr"/>
            <a:r>
              <a:rPr lang="en-US" sz="1800" dirty="0" err="1" smtClean="0"/>
              <a:t>Muối</a:t>
            </a:r>
            <a:r>
              <a:rPr lang="en-US" sz="1800" dirty="0" smtClean="0"/>
              <a:t> </a:t>
            </a:r>
            <a:r>
              <a:rPr lang="en-US" sz="1800" dirty="0" err="1" smtClean="0"/>
              <a:t>chua</a:t>
            </a:r>
            <a:endParaRPr lang="en-US" sz="180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3420" y="377454"/>
            <a:ext cx="4139726" cy="37878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892" y="1383472"/>
            <a:ext cx="4176827" cy="278183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210283" y="4289581"/>
            <a:ext cx="2286000" cy="369332"/>
          </a:xfrm>
          <a:prstGeom prst="rect">
            <a:avLst/>
          </a:prstGeom>
          <a:solidFill>
            <a:schemeClr val="accent3"/>
          </a:solidFill>
        </p:spPr>
        <p:txBody>
          <a:bodyPr wrap="square" rtlCol="0">
            <a:spAutoFit/>
          </a:bodyPr>
          <a:lstStyle/>
          <a:p>
            <a:pPr algn="ctr"/>
            <a:r>
              <a:rPr lang="en-US" sz="1800" dirty="0" err="1" smtClean="0">
                <a:solidFill>
                  <a:schemeClr val="bg1"/>
                </a:solidFill>
              </a:rPr>
              <a:t>Bảo</a:t>
            </a:r>
            <a:r>
              <a:rPr lang="en-US" sz="1800" dirty="0" smtClean="0">
                <a:solidFill>
                  <a:schemeClr val="bg1"/>
                </a:solidFill>
              </a:rPr>
              <a:t> </a:t>
            </a:r>
            <a:r>
              <a:rPr lang="en-US" sz="1800" dirty="0" err="1" smtClean="0">
                <a:solidFill>
                  <a:schemeClr val="bg1"/>
                </a:solidFill>
              </a:rPr>
              <a:t>quản</a:t>
            </a:r>
            <a:r>
              <a:rPr lang="en-US" sz="1800" dirty="0" smtClean="0">
                <a:solidFill>
                  <a:schemeClr val="bg1"/>
                </a:solidFill>
              </a:rPr>
              <a:t> </a:t>
            </a:r>
            <a:r>
              <a:rPr lang="en-US" sz="1800" dirty="0" err="1" smtClean="0">
                <a:solidFill>
                  <a:schemeClr val="bg1"/>
                </a:solidFill>
              </a:rPr>
              <a:t>lạnh</a:t>
            </a:r>
            <a:endParaRPr lang="en-US" sz="1800" dirty="0">
              <a:solidFill>
                <a:schemeClr val="bg1"/>
              </a:solidFill>
            </a:endParaRPr>
          </a:p>
        </p:txBody>
      </p:sp>
      <p:sp>
        <p:nvSpPr>
          <p:cNvPr id="7" name="TextBox 6"/>
          <p:cNvSpPr txBox="1"/>
          <p:nvPr/>
        </p:nvSpPr>
        <p:spPr>
          <a:xfrm>
            <a:off x="5661305" y="4289581"/>
            <a:ext cx="2286000" cy="369332"/>
          </a:xfrm>
          <a:prstGeom prst="rect">
            <a:avLst/>
          </a:prstGeom>
          <a:solidFill>
            <a:srgbClr val="FFC000"/>
          </a:solidFill>
        </p:spPr>
        <p:txBody>
          <a:bodyPr wrap="square" rtlCol="0">
            <a:spAutoFit/>
          </a:bodyPr>
          <a:lstStyle/>
          <a:p>
            <a:pPr algn="ctr"/>
            <a:r>
              <a:rPr lang="en-US" sz="1800" dirty="0" err="1" smtClean="0">
                <a:solidFill>
                  <a:schemeClr val="tx2">
                    <a:lumMod val="50000"/>
                  </a:schemeClr>
                </a:solidFill>
              </a:rPr>
              <a:t>Bảo</a:t>
            </a:r>
            <a:r>
              <a:rPr lang="en-US" sz="1800" dirty="0" smtClean="0">
                <a:solidFill>
                  <a:schemeClr val="tx2">
                    <a:lumMod val="50000"/>
                  </a:schemeClr>
                </a:solidFill>
              </a:rPr>
              <a:t> </a:t>
            </a:r>
            <a:r>
              <a:rPr lang="en-US" sz="1800" dirty="0" err="1" smtClean="0">
                <a:solidFill>
                  <a:schemeClr val="tx2">
                    <a:lumMod val="50000"/>
                  </a:schemeClr>
                </a:solidFill>
              </a:rPr>
              <a:t>quản</a:t>
            </a:r>
            <a:r>
              <a:rPr lang="en-US" sz="1800" dirty="0" smtClean="0">
                <a:solidFill>
                  <a:schemeClr val="tx2">
                    <a:lumMod val="50000"/>
                  </a:schemeClr>
                </a:solidFill>
              </a:rPr>
              <a:t> </a:t>
            </a:r>
            <a:r>
              <a:rPr lang="en-US" sz="1800" dirty="0" err="1" smtClean="0">
                <a:solidFill>
                  <a:schemeClr val="tx2">
                    <a:lumMod val="50000"/>
                  </a:schemeClr>
                </a:solidFill>
              </a:rPr>
              <a:t>đông</a:t>
            </a:r>
            <a:r>
              <a:rPr lang="en-US" sz="1800" dirty="0" smtClean="0">
                <a:solidFill>
                  <a:schemeClr val="tx2">
                    <a:lumMod val="50000"/>
                  </a:schemeClr>
                </a:solidFill>
              </a:rPr>
              <a:t> </a:t>
            </a:r>
            <a:r>
              <a:rPr lang="en-US" sz="1800" dirty="0" err="1" smtClean="0">
                <a:solidFill>
                  <a:schemeClr val="tx2">
                    <a:lumMod val="50000"/>
                  </a:schemeClr>
                </a:solidFill>
              </a:rPr>
              <a:t>lạnh</a:t>
            </a:r>
            <a:endParaRPr lang="en-US" sz="1800" dirty="0">
              <a:solidFill>
                <a:schemeClr val="tx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grpSp>
        <p:nvGrpSpPr>
          <p:cNvPr id="658" name="Google Shape;658;p51"/>
          <p:cNvGrpSpPr/>
          <p:nvPr/>
        </p:nvGrpSpPr>
        <p:grpSpPr>
          <a:xfrm rot="-5400000">
            <a:off x="8133300" y="191200"/>
            <a:ext cx="662400" cy="1359000"/>
            <a:chOff x="840225" y="0"/>
            <a:chExt cx="662400" cy="1359000"/>
          </a:xfrm>
        </p:grpSpPr>
        <p:sp>
          <p:nvSpPr>
            <p:cNvPr id="659" name="Google Shape;659;p51"/>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51"/>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51"/>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51"/>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3" name="Google Shape;663;p51"/>
          <p:cNvGrpSpPr/>
          <p:nvPr/>
        </p:nvGrpSpPr>
        <p:grpSpPr>
          <a:xfrm>
            <a:off x="-12" y="539500"/>
            <a:ext cx="714384" cy="662400"/>
            <a:chOff x="0" y="539500"/>
            <a:chExt cx="713100" cy="662400"/>
          </a:xfrm>
        </p:grpSpPr>
        <p:sp>
          <p:nvSpPr>
            <p:cNvPr id="664" name="Google Shape;664;p5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5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666;p5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667;p5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3" name="Google Shape;189;p33"/>
          <p:cNvSpPr txBox="1">
            <a:spLocks noGrp="1"/>
          </p:cNvSpPr>
          <p:nvPr>
            <p:ph type="title" idx="4294967295"/>
          </p:nvPr>
        </p:nvSpPr>
        <p:spPr>
          <a:xfrm>
            <a:off x="-143838" y="373070"/>
            <a:ext cx="5845996" cy="78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dirty="0" smtClean="0">
                <a:solidFill>
                  <a:schemeClr val="accent5">
                    <a:lumMod val="75000"/>
                  </a:schemeClr>
                </a:solidFill>
                <a:latin typeface="+mn-lt"/>
              </a:rPr>
              <a:t>2. Chế biến thực phẩm</a:t>
            </a:r>
            <a:endParaRPr sz="2400" b="1" dirty="0">
              <a:solidFill>
                <a:schemeClr val="accent5">
                  <a:lumMod val="75000"/>
                </a:schemeClr>
              </a:solidFill>
              <a:latin typeface="+mn-lt"/>
            </a:endParaRPr>
          </a:p>
        </p:txBody>
      </p:sp>
      <p:sp>
        <p:nvSpPr>
          <p:cNvPr id="4" name="TextBox 3"/>
          <p:cNvSpPr txBox="1"/>
          <p:nvPr/>
        </p:nvSpPr>
        <p:spPr>
          <a:xfrm>
            <a:off x="1006867" y="1120300"/>
            <a:ext cx="6318607" cy="400110"/>
          </a:xfrm>
          <a:prstGeom prst="rect">
            <a:avLst/>
          </a:prstGeom>
          <a:noFill/>
        </p:spPr>
        <p:txBody>
          <a:bodyPr wrap="square" rtlCol="0">
            <a:spAutoFit/>
          </a:bodyPr>
          <a:lstStyle/>
          <a:p>
            <a:r>
              <a:rPr lang="en-US" sz="2000" b="1" dirty="0" smtClean="0">
                <a:solidFill>
                  <a:schemeClr val="accent3">
                    <a:lumMod val="75000"/>
                  </a:schemeClr>
                </a:solidFill>
              </a:rPr>
              <a:t>2.1. </a:t>
            </a:r>
            <a:r>
              <a:rPr lang="en-US" sz="2000" b="1" dirty="0" err="1" smtClean="0">
                <a:solidFill>
                  <a:schemeClr val="accent3">
                    <a:lumMod val="75000"/>
                  </a:schemeClr>
                </a:solidFill>
              </a:rPr>
              <a:t>Vai</a:t>
            </a:r>
            <a:r>
              <a:rPr lang="en-US" sz="2000" b="1" dirty="0" smtClean="0">
                <a:solidFill>
                  <a:schemeClr val="accent3">
                    <a:lumMod val="75000"/>
                  </a:schemeClr>
                </a:solidFill>
              </a:rPr>
              <a:t> </a:t>
            </a:r>
            <a:r>
              <a:rPr lang="en-US" sz="2000" b="1" dirty="0" err="1" smtClean="0">
                <a:solidFill>
                  <a:schemeClr val="accent3">
                    <a:lumMod val="75000"/>
                  </a:schemeClr>
                </a:solidFill>
              </a:rPr>
              <a:t>trò</a:t>
            </a:r>
            <a:r>
              <a:rPr lang="en-US" sz="2000" b="1" dirty="0" smtClean="0">
                <a:solidFill>
                  <a:schemeClr val="accent3">
                    <a:lumMod val="75000"/>
                  </a:schemeClr>
                </a:solidFill>
              </a:rPr>
              <a:t> </a:t>
            </a:r>
            <a:r>
              <a:rPr lang="en-US" sz="2000" b="1" dirty="0" err="1" smtClean="0">
                <a:solidFill>
                  <a:schemeClr val="accent3">
                    <a:lumMod val="75000"/>
                  </a:schemeClr>
                </a:solidFill>
              </a:rPr>
              <a:t>và</a:t>
            </a:r>
            <a:r>
              <a:rPr lang="en-US" sz="2000" b="1" dirty="0" smtClean="0">
                <a:solidFill>
                  <a:schemeClr val="accent3">
                    <a:lumMod val="75000"/>
                  </a:schemeClr>
                </a:solidFill>
              </a:rPr>
              <a:t> ý </a:t>
            </a:r>
            <a:r>
              <a:rPr lang="en-US" sz="2000" b="1" dirty="0" err="1" smtClean="0">
                <a:solidFill>
                  <a:schemeClr val="accent3">
                    <a:lumMod val="75000"/>
                  </a:schemeClr>
                </a:solidFill>
              </a:rPr>
              <a:t>nghĩa</a:t>
            </a:r>
            <a:r>
              <a:rPr lang="en-US" sz="2000" b="1" dirty="0" smtClean="0">
                <a:solidFill>
                  <a:schemeClr val="accent3">
                    <a:lumMod val="75000"/>
                  </a:schemeClr>
                </a:solidFill>
              </a:rPr>
              <a:t> </a:t>
            </a:r>
            <a:r>
              <a:rPr lang="en-US" sz="2000" b="1" dirty="0" err="1" smtClean="0">
                <a:solidFill>
                  <a:schemeClr val="accent3">
                    <a:lumMod val="75000"/>
                  </a:schemeClr>
                </a:solidFill>
              </a:rPr>
              <a:t>của</a:t>
            </a:r>
            <a:r>
              <a:rPr lang="en-US" sz="2000" b="1" dirty="0" smtClean="0">
                <a:solidFill>
                  <a:schemeClr val="accent3">
                    <a:lumMod val="75000"/>
                  </a:schemeClr>
                </a:solidFill>
              </a:rPr>
              <a:t> </a:t>
            </a:r>
            <a:r>
              <a:rPr lang="en-US" sz="2000" b="1" dirty="0" err="1" smtClean="0">
                <a:solidFill>
                  <a:schemeClr val="accent3">
                    <a:lumMod val="75000"/>
                  </a:schemeClr>
                </a:solidFill>
              </a:rPr>
              <a:t>chế</a:t>
            </a:r>
            <a:r>
              <a:rPr lang="en-US" sz="2000" b="1" dirty="0" smtClean="0">
                <a:solidFill>
                  <a:schemeClr val="accent3">
                    <a:lumMod val="75000"/>
                  </a:schemeClr>
                </a:solidFill>
              </a:rPr>
              <a:t> </a:t>
            </a:r>
            <a:r>
              <a:rPr lang="en-US" sz="2000" b="1" dirty="0" err="1" smtClean="0">
                <a:solidFill>
                  <a:schemeClr val="accent3">
                    <a:lumMod val="75000"/>
                  </a:schemeClr>
                </a:solidFill>
              </a:rPr>
              <a:t>biến</a:t>
            </a:r>
            <a:r>
              <a:rPr lang="en-US" sz="2000" b="1" dirty="0" smtClean="0">
                <a:solidFill>
                  <a:schemeClr val="accent3">
                    <a:lumMod val="75000"/>
                  </a:schemeClr>
                </a:solidFill>
              </a:rPr>
              <a:t> </a:t>
            </a:r>
            <a:r>
              <a:rPr lang="en-US" sz="2000" b="1" dirty="0" err="1" smtClean="0">
                <a:solidFill>
                  <a:schemeClr val="accent3">
                    <a:lumMod val="75000"/>
                  </a:schemeClr>
                </a:solidFill>
              </a:rPr>
              <a:t>thực</a:t>
            </a:r>
            <a:r>
              <a:rPr lang="en-US" sz="2000" b="1" dirty="0" smtClean="0">
                <a:solidFill>
                  <a:schemeClr val="accent3">
                    <a:lumMod val="75000"/>
                  </a:schemeClr>
                </a:solidFill>
              </a:rPr>
              <a:t> </a:t>
            </a:r>
            <a:r>
              <a:rPr lang="en-US" sz="2000" b="1" dirty="0" err="1" smtClean="0">
                <a:solidFill>
                  <a:schemeClr val="accent3">
                    <a:lumMod val="75000"/>
                  </a:schemeClr>
                </a:solidFill>
              </a:rPr>
              <a:t>phẩm</a:t>
            </a:r>
            <a:endParaRPr lang="en-US" sz="2000" b="1" dirty="0">
              <a:solidFill>
                <a:schemeClr val="accent3">
                  <a:lumMod val="75000"/>
                </a:schemeClr>
              </a:solidFill>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21643" y="3101098"/>
            <a:ext cx="7542857" cy="1961905"/>
          </a:xfrm>
          <a:prstGeom prst="rect">
            <a:avLst/>
          </a:prstGeom>
        </p:spPr>
      </p:pic>
      <p:sp>
        <p:nvSpPr>
          <p:cNvPr id="6" name="Rectangle 5"/>
          <p:cNvSpPr/>
          <p:nvPr/>
        </p:nvSpPr>
        <p:spPr>
          <a:xfrm>
            <a:off x="1423320" y="1641340"/>
            <a:ext cx="6539501" cy="1338828"/>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sz="1800" dirty="0" err="1" smtClean="0"/>
              <a:t>Quan</a:t>
            </a:r>
            <a:r>
              <a:rPr lang="en-US" sz="1800" dirty="0" smtClean="0"/>
              <a:t> </a:t>
            </a:r>
            <a:r>
              <a:rPr lang="en-US" sz="1800" dirty="0" err="1" smtClean="0"/>
              <a:t>sát</a:t>
            </a:r>
            <a:r>
              <a:rPr lang="en-US" sz="1800" dirty="0" smtClean="0"/>
              <a:t> </a:t>
            </a:r>
            <a:r>
              <a:rPr lang="en-US" sz="1800" dirty="0" err="1" smtClean="0"/>
              <a:t>hình</a:t>
            </a:r>
            <a:r>
              <a:rPr lang="en-US" sz="1800" dirty="0" smtClean="0"/>
              <a:t> </a:t>
            </a:r>
            <a:r>
              <a:rPr lang="en-US" sz="1800" dirty="0" err="1" smtClean="0"/>
              <a:t>ảnh</a:t>
            </a:r>
            <a:r>
              <a:rPr lang="en-US" sz="1800" dirty="0" smtClean="0"/>
              <a:t> 5.3 </a:t>
            </a:r>
            <a:r>
              <a:rPr lang="en-US" sz="1800" dirty="0" err="1" smtClean="0"/>
              <a:t>trang</a:t>
            </a:r>
            <a:r>
              <a:rPr lang="en-US" sz="1800" dirty="0" smtClean="0"/>
              <a:t> 34 SGK </a:t>
            </a:r>
            <a:r>
              <a:rPr lang="en-US" sz="1800" dirty="0" err="1" smtClean="0"/>
              <a:t>và</a:t>
            </a:r>
            <a:r>
              <a:rPr lang="en-US" sz="1800" dirty="0" smtClean="0"/>
              <a:t> </a:t>
            </a:r>
            <a:r>
              <a:rPr lang="vi-VN" sz="1800" dirty="0" smtClean="0"/>
              <a:t>so </a:t>
            </a:r>
            <a:r>
              <a:rPr lang="vi-VN" sz="1800" dirty="0"/>
              <a:t>sánh đặc điểm của những thực phẩm chưa chế biến và đã được chế biến. </a:t>
            </a:r>
            <a:endParaRPr lang="en-US" sz="1800" dirty="0" smtClean="0"/>
          </a:p>
          <a:p>
            <a:pPr marL="285750" indent="-285750" algn="just">
              <a:lnSpc>
                <a:spcPct val="150000"/>
              </a:lnSpc>
              <a:buFont typeface="Wingdings" panose="05000000000000000000" pitchFamily="2" charset="2"/>
              <a:buChar char="Ø"/>
            </a:pPr>
            <a:r>
              <a:rPr lang="vi-VN" sz="1800" dirty="0" smtClean="0"/>
              <a:t>Vì </a:t>
            </a:r>
            <a:r>
              <a:rPr lang="vi-VN" sz="1800" dirty="0"/>
              <a:t>sao nên chế biến thực phẩm trước khi sử dụng?</a:t>
            </a:r>
            <a:endParaRPr lang="en-US" sz="1800" dirty="0"/>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left)">
                                      <p:cBhvr>
                                        <p:cTn id="14" dur="500"/>
                                        <p:tgtEl>
                                          <p:spTgt spid="6">
                                            <p:txEl>
                                              <p:pRg st="0" end="0"/>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6" name="Google Shape;196;p34" descr="quotes"/>
          <p:cNvPicPr preferRelativeResize="0"/>
          <p:nvPr/>
        </p:nvPicPr>
        <p:blipFill rotWithShape="1">
          <a:blip r:embed="rId1"/>
          <a:srcRect l="18158" t="6017" r="11387" b="6008"/>
          <a:stretch>
            <a:fillRect/>
          </a:stretch>
        </p:blipFill>
        <p:spPr>
          <a:xfrm>
            <a:off x="6092576" y="0"/>
            <a:ext cx="3051424" cy="5143500"/>
          </a:xfrm>
          <a:prstGeom prst="rect">
            <a:avLst/>
          </a:prstGeom>
          <a:noFill/>
          <a:ln>
            <a:noFill/>
          </a:ln>
        </p:spPr>
      </p:pic>
      <p:grpSp>
        <p:nvGrpSpPr>
          <p:cNvPr id="197" name="Google Shape;197;p34"/>
          <p:cNvGrpSpPr/>
          <p:nvPr/>
        </p:nvGrpSpPr>
        <p:grpSpPr>
          <a:xfrm rot="-5400000">
            <a:off x="348300" y="26814"/>
            <a:ext cx="662400" cy="1359000"/>
            <a:chOff x="840225" y="0"/>
            <a:chExt cx="662400" cy="1359000"/>
          </a:xfrm>
        </p:grpSpPr>
        <p:sp>
          <p:nvSpPr>
            <p:cNvPr id="198" name="Google Shape;198;p34"/>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34"/>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34"/>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34"/>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Rectangle 3"/>
          <p:cNvSpPr/>
          <p:nvPr/>
        </p:nvSpPr>
        <p:spPr>
          <a:xfrm>
            <a:off x="816795" y="1201900"/>
            <a:ext cx="4998377" cy="3831818"/>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vi-VN" sz="1800" dirty="0" smtClean="0"/>
              <a:t>Nhiệt </a:t>
            </a:r>
            <a:r>
              <a:rPr lang="vi-VN" sz="1800" dirty="0"/>
              <a:t>độ khi chế </a:t>
            </a:r>
            <a:r>
              <a:rPr lang="vi-VN" sz="1800" dirty="0" smtClean="0"/>
              <a:t>bi</a:t>
            </a:r>
            <a:r>
              <a:rPr lang="en-US" sz="1800" dirty="0" smtClean="0"/>
              <a:t>ế</a:t>
            </a:r>
            <a:r>
              <a:rPr lang="vi-VN" sz="1800" dirty="0" smtClean="0"/>
              <a:t>n </a:t>
            </a:r>
            <a:r>
              <a:rPr lang="vi-VN" sz="1800" dirty="0"/>
              <a:t>sẽ giúp tiêu diệt </a:t>
            </a:r>
            <a:r>
              <a:rPr lang="vi-VN" sz="1800" dirty="0" smtClean="0"/>
              <a:t>v</a:t>
            </a:r>
            <a:r>
              <a:rPr lang="en-US" sz="1800" dirty="0" err="1" smtClean="0"/>
              <a:t>i</a:t>
            </a:r>
            <a:r>
              <a:rPr lang="vi-VN" sz="1800" dirty="0" smtClean="0"/>
              <a:t> </a:t>
            </a:r>
            <a:r>
              <a:rPr lang="vi-VN" sz="1800" dirty="0"/>
              <a:t>sinh vật gây hại, làm thức ăn trở nên an toàn hơn cho người sử </a:t>
            </a:r>
            <a:r>
              <a:rPr lang="vi-VN" sz="1800" dirty="0" smtClean="0"/>
              <a:t>dụng</a:t>
            </a:r>
            <a:r>
              <a:rPr lang="en-US" sz="1800" dirty="0" smtClean="0"/>
              <a:t>.</a:t>
            </a:r>
            <a:endParaRPr lang="en-US" sz="1800" dirty="0" smtClean="0"/>
          </a:p>
          <a:p>
            <a:pPr marL="285750" indent="-285750" algn="just">
              <a:lnSpc>
                <a:spcPct val="150000"/>
              </a:lnSpc>
              <a:buFont typeface="Wingdings" panose="05000000000000000000" pitchFamily="2" charset="2"/>
              <a:buChar char="ü"/>
            </a:pPr>
            <a:r>
              <a:rPr lang="vi-VN" sz="1800" dirty="0" smtClean="0"/>
              <a:t>Sau </a:t>
            </a:r>
            <a:r>
              <a:rPr lang="vi-VN" sz="1800" dirty="0"/>
              <a:t>khi chế biến hợp lí, những thành phần trong thực phẩm biến đổi và trở nên dễ tiêu hoá </a:t>
            </a:r>
            <a:r>
              <a:rPr lang="vi-VN" sz="1800" dirty="0" smtClean="0"/>
              <a:t>hơn</a:t>
            </a:r>
            <a:r>
              <a:rPr lang="en-US" sz="1800" dirty="0" smtClean="0"/>
              <a:t>.</a:t>
            </a:r>
            <a:endParaRPr lang="vi-VN" sz="1800" dirty="0"/>
          </a:p>
          <a:p>
            <a:pPr marL="285750" indent="-285750" algn="just">
              <a:lnSpc>
                <a:spcPct val="150000"/>
              </a:lnSpc>
              <a:buFont typeface="Wingdings" panose="05000000000000000000" pitchFamily="2" charset="2"/>
              <a:buChar char="ü"/>
            </a:pPr>
            <a:r>
              <a:rPr lang="vi-VN" sz="1800" dirty="0" smtClean="0"/>
              <a:t>Trong </a:t>
            </a:r>
            <a:r>
              <a:rPr lang="vi-VN" sz="1800" dirty="0"/>
              <a:t>trường hợp chế biến có sử dụng các loại gia vị sẽ làm cho món ăn có hương vị thơm ngon, dễ ăn.</a:t>
            </a:r>
            <a:endParaRPr lang="vi-VN" sz="1800" dirty="0"/>
          </a:p>
        </p:txBody>
      </p:sp>
      <p:sp>
        <p:nvSpPr>
          <p:cNvPr id="5" name="Rounded Rectangular Callout 4"/>
          <p:cNvSpPr/>
          <p:nvPr/>
        </p:nvSpPr>
        <p:spPr>
          <a:xfrm>
            <a:off x="2874194" y="375114"/>
            <a:ext cx="1253447" cy="662400"/>
          </a:xfrm>
          <a:prstGeom prst="wedgeRoundRectCallout">
            <a:avLst>
              <a:gd name="adj1" fmla="val -59512"/>
              <a:gd name="adj2" fmla="val 51643"/>
              <a:gd name="adj3" fmla="val 16667"/>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bg1"/>
                </a:solidFill>
              </a:rPr>
              <a:t>Gợi</a:t>
            </a:r>
            <a:r>
              <a:rPr lang="en-US" sz="2400" b="1" dirty="0" smtClean="0">
                <a:solidFill>
                  <a:schemeClr val="bg1"/>
                </a:solidFill>
              </a:rPr>
              <a:t> ý</a:t>
            </a:r>
            <a:endParaRPr lang="en-US" sz="24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14:prism dir="d"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9"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0" dur="500"/>
                                        <p:tgtEl>
                                          <p:spTgt spid="4">
                                            <p:txEl>
                                              <p:pRg st="0" end="0"/>
                                            </p:txEl>
                                          </p:spTgt>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p:cTn id="23"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4"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5" dur="500"/>
                                        <p:tgtEl>
                                          <p:spTgt spid="4">
                                            <p:txEl>
                                              <p:pRg st="1" end="1"/>
                                            </p:txEl>
                                          </p:spTgt>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5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9" dur="5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44"/>
          <p:cNvSpPr txBox="1">
            <a:spLocks noGrp="1"/>
          </p:cNvSpPr>
          <p:nvPr>
            <p:ph type="title"/>
          </p:nvPr>
        </p:nvSpPr>
        <p:spPr>
          <a:xfrm>
            <a:off x="0" y="369870"/>
            <a:ext cx="9143999" cy="779552"/>
          </a:xfrm>
          <a:prstGeom prst="rect">
            <a:avLst/>
          </a:prstGeom>
          <a:solidFill>
            <a:schemeClr val="accent1">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smtClean="0">
                <a:solidFill>
                  <a:schemeClr val="bg1"/>
                </a:solidFill>
                <a:latin typeface="+mn-lt"/>
              </a:rPr>
              <a:t>KẾT LUẬN</a:t>
            </a:r>
            <a:endParaRPr sz="2800" dirty="0">
              <a:solidFill>
                <a:schemeClr val="bg1"/>
              </a:solidFill>
              <a:latin typeface="+mn-lt"/>
            </a:endParaRPr>
          </a:p>
        </p:txBody>
      </p:sp>
      <p:sp>
        <p:nvSpPr>
          <p:cNvPr id="372" name="Google Shape;372;p44"/>
          <p:cNvSpPr/>
          <p:nvPr/>
        </p:nvSpPr>
        <p:spPr>
          <a:xfrm>
            <a:off x="2615904" y="1531070"/>
            <a:ext cx="537000" cy="537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44"/>
          <p:cNvSpPr/>
          <p:nvPr/>
        </p:nvSpPr>
        <p:spPr>
          <a:xfrm>
            <a:off x="2704853" y="1594587"/>
            <a:ext cx="359229" cy="410081"/>
          </a:xfrm>
          <a:custGeom>
            <a:avLst/>
            <a:gdLst/>
            <a:ahLst/>
            <a:cxnLst/>
            <a:rect l="l" t="t" r="r" b="b"/>
            <a:pathLst>
              <a:path w="10681" h="12193" extrusionOk="0">
                <a:moveTo>
                  <a:pt x="8475" y="693"/>
                </a:moveTo>
                <a:cubicBezTo>
                  <a:pt x="8318" y="1513"/>
                  <a:pt x="7562" y="2111"/>
                  <a:pt x="6742" y="2111"/>
                </a:cubicBezTo>
                <a:cubicBezTo>
                  <a:pt x="6333" y="2111"/>
                  <a:pt x="5986" y="2237"/>
                  <a:pt x="5671" y="2426"/>
                </a:cubicBezTo>
                <a:lnTo>
                  <a:pt x="5671" y="1765"/>
                </a:lnTo>
                <a:cubicBezTo>
                  <a:pt x="5671" y="1166"/>
                  <a:pt x="6144" y="693"/>
                  <a:pt x="6742" y="693"/>
                </a:cubicBezTo>
                <a:close/>
                <a:moveTo>
                  <a:pt x="7089" y="4285"/>
                </a:moveTo>
                <a:cubicBezTo>
                  <a:pt x="8853" y="4285"/>
                  <a:pt x="9924" y="5356"/>
                  <a:pt x="9924" y="7120"/>
                </a:cubicBezTo>
                <a:cubicBezTo>
                  <a:pt x="9956" y="8129"/>
                  <a:pt x="9609" y="9231"/>
                  <a:pt x="9074" y="10082"/>
                </a:cubicBezTo>
                <a:cubicBezTo>
                  <a:pt x="8507" y="10933"/>
                  <a:pt x="7814" y="11405"/>
                  <a:pt x="7089" y="11405"/>
                </a:cubicBezTo>
                <a:cubicBezTo>
                  <a:pt x="6931" y="11405"/>
                  <a:pt x="6774" y="11374"/>
                  <a:pt x="6648" y="11342"/>
                </a:cubicBezTo>
                <a:cubicBezTo>
                  <a:pt x="6238" y="11216"/>
                  <a:pt x="5766" y="11122"/>
                  <a:pt x="5325" y="11122"/>
                </a:cubicBezTo>
                <a:cubicBezTo>
                  <a:pt x="4884" y="11122"/>
                  <a:pt x="4411" y="11216"/>
                  <a:pt x="3970" y="11342"/>
                </a:cubicBezTo>
                <a:cubicBezTo>
                  <a:pt x="3812" y="11374"/>
                  <a:pt x="3655" y="11405"/>
                  <a:pt x="3560" y="11405"/>
                </a:cubicBezTo>
                <a:cubicBezTo>
                  <a:pt x="2836" y="11405"/>
                  <a:pt x="2143" y="10901"/>
                  <a:pt x="1576" y="10082"/>
                </a:cubicBezTo>
                <a:cubicBezTo>
                  <a:pt x="1040" y="9200"/>
                  <a:pt x="725" y="8097"/>
                  <a:pt x="725" y="7120"/>
                </a:cubicBezTo>
                <a:cubicBezTo>
                  <a:pt x="725" y="5356"/>
                  <a:pt x="1765" y="4285"/>
                  <a:pt x="3560" y="4285"/>
                </a:cubicBezTo>
                <a:cubicBezTo>
                  <a:pt x="3970" y="4285"/>
                  <a:pt x="4380" y="4348"/>
                  <a:pt x="4726" y="4474"/>
                </a:cubicBezTo>
                <a:cubicBezTo>
                  <a:pt x="4821" y="4506"/>
                  <a:pt x="4884" y="4506"/>
                  <a:pt x="4978" y="4569"/>
                </a:cubicBezTo>
                <a:lnTo>
                  <a:pt x="4978" y="5293"/>
                </a:lnTo>
                <a:cubicBezTo>
                  <a:pt x="4663" y="5262"/>
                  <a:pt x="4348" y="5199"/>
                  <a:pt x="4065" y="5041"/>
                </a:cubicBezTo>
                <a:cubicBezTo>
                  <a:pt x="4021" y="5015"/>
                  <a:pt x="3971" y="5003"/>
                  <a:pt x="3919" y="5003"/>
                </a:cubicBezTo>
                <a:cubicBezTo>
                  <a:pt x="3783" y="5003"/>
                  <a:pt x="3638" y="5084"/>
                  <a:pt x="3592" y="5199"/>
                </a:cubicBezTo>
                <a:cubicBezTo>
                  <a:pt x="3497" y="5356"/>
                  <a:pt x="3592" y="5577"/>
                  <a:pt x="3749" y="5671"/>
                </a:cubicBezTo>
                <a:cubicBezTo>
                  <a:pt x="4254" y="5892"/>
                  <a:pt x="4758" y="6018"/>
                  <a:pt x="5325" y="6018"/>
                </a:cubicBezTo>
                <a:cubicBezTo>
                  <a:pt x="5860" y="6018"/>
                  <a:pt x="6427" y="5892"/>
                  <a:pt x="6900" y="5671"/>
                </a:cubicBezTo>
                <a:cubicBezTo>
                  <a:pt x="7057" y="5577"/>
                  <a:pt x="7120" y="5356"/>
                  <a:pt x="7057" y="5199"/>
                </a:cubicBezTo>
                <a:cubicBezTo>
                  <a:pt x="6989" y="5084"/>
                  <a:pt x="6854" y="5003"/>
                  <a:pt x="6725" y="5003"/>
                </a:cubicBezTo>
                <a:cubicBezTo>
                  <a:pt x="6676" y="5003"/>
                  <a:pt x="6628" y="5015"/>
                  <a:pt x="6585" y="5041"/>
                </a:cubicBezTo>
                <a:cubicBezTo>
                  <a:pt x="6301" y="5199"/>
                  <a:pt x="5986" y="5262"/>
                  <a:pt x="5671" y="5293"/>
                </a:cubicBezTo>
                <a:lnTo>
                  <a:pt x="5671" y="4569"/>
                </a:lnTo>
                <a:cubicBezTo>
                  <a:pt x="5766" y="4569"/>
                  <a:pt x="5829" y="4506"/>
                  <a:pt x="5923" y="4474"/>
                </a:cubicBezTo>
                <a:cubicBezTo>
                  <a:pt x="6270" y="4348"/>
                  <a:pt x="6648" y="4285"/>
                  <a:pt x="7089" y="4285"/>
                </a:cubicBezTo>
                <a:close/>
                <a:moveTo>
                  <a:pt x="6774" y="0"/>
                </a:moveTo>
                <a:cubicBezTo>
                  <a:pt x="5797" y="0"/>
                  <a:pt x="5010" y="788"/>
                  <a:pt x="5010" y="1765"/>
                </a:cubicBezTo>
                <a:cubicBezTo>
                  <a:pt x="4695" y="1513"/>
                  <a:pt x="4348" y="1418"/>
                  <a:pt x="3938" y="1418"/>
                </a:cubicBezTo>
                <a:cubicBezTo>
                  <a:pt x="3749" y="1418"/>
                  <a:pt x="3592" y="1576"/>
                  <a:pt x="3592" y="1765"/>
                </a:cubicBezTo>
                <a:cubicBezTo>
                  <a:pt x="3592" y="1954"/>
                  <a:pt x="3749" y="2111"/>
                  <a:pt x="3938" y="2111"/>
                </a:cubicBezTo>
                <a:cubicBezTo>
                  <a:pt x="4537" y="2111"/>
                  <a:pt x="5010" y="2584"/>
                  <a:pt x="5010" y="3182"/>
                </a:cubicBezTo>
                <a:lnTo>
                  <a:pt x="5010" y="3812"/>
                </a:lnTo>
                <a:cubicBezTo>
                  <a:pt x="4569" y="3655"/>
                  <a:pt x="4096" y="3560"/>
                  <a:pt x="3592" y="3560"/>
                </a:cubicBezTo>
                <a:cubicBezTo>
                  <a:pt x="1513" y="3560"/>
                  <a:pt x="0" y="4884"/>
                  <a:pt x="0" y="7152"/>
                </a:cubicBezTo>
                <a:cubicBezTo>
                  <a:pt x="0" y="8286"/>
                  <a:pt x="347" y="9515"/>
                  <a:pt x="977" y="10491"/>
                </a:cubicBezTo>
                <a:cubicBezTo>
                  <a:pt x="1702" y="11594"/>
                  <a:pt x="2615" y="12193"/>
                  <a:pt x="3560" y="12193"/>
                </a:cubicBezTo>
                <a:cubicBezTo>
                  <a:pt x="3781" y="12193"/>
                  <a:pt x="3970" y="12161"/>
                  <a:pt x="4222" y="12130"/>
                </a:cubicBezTo>
                <a:cubicBezTo>
                  <a:pt x="4600" y="12004"/>
                  <a:pt x="4970" y="11941"/>
                  <a:pt x="5340" y="11941"/>
                </a:cubicBezTo>
                <a:cubicBezTo>
                  <a:pt x="5711" y="11941"/>
                  <a:pt x="6081" y="12004"/>
                  <a:pt x="6459" y="12130"/>
                </a:cubicBezTo>
                <a:cubicBezTo>
                  <a:pt x="6648" y="12193"/>
                  <a:pt x="6900" y="12193"/>
                  <a:pt x="7152" y="12193"/>
                </a:cubicBezTo>
                <a:cubicBezTo>
                  <a:pt x="8097" y="12193"/>
                  <a:pt x="8979" y="11594"/>
                  <a:pt x="9704" y="10491"/>
                </a:cubicBezTo>
                <a:cubicBezTo>
                  <a:pt x="10334" y="9546"/>
                  <a:pt x="10681" y="8286"/>
                  <a:pt x="10681" y="7152"/>
                </a:cubicBezTo>
                <a:cubicBezTo>
                  <a:pt x="10681" y="4884"/>
                  <a:pt x="9168" y="3560"/>
                  <a:pt x="7089" y="3560"/>
                </a:cubicBezTo>
                <a:cubicBezTo>
                  <a:pt x="6585" y="3560"/>
                  <a:pt x="6112" y="3655"/>
                  <a:pt x="5671" y="3812"/>
                </a:cubicBezTo>
                <a:lnTo>
                  <a:pt x="5671" y="3340"/>
                </a:lnTo>
                <a:lnTo>
                  <a:pt x="5797" y="3214"/>
                </a:lnTo>
                <a:cubicBezTo>
                  <a:pt x="6081" y="2930"/>
                  <a:pt x="6396" y="2836"/>
                  <a:pt x="6774" y="2836"/>
                </a:cubicBezTo>
                <a:cubicBezTo>
                  <a:pt x="8160" y="2836"/>
                  <a:pt x="9263" y="1733"/>
                  <a:pt x="9263" y="347"/>
                </a:cubicBezTo>
                <a:cubicBezTo>
                  <a:pt x="9263" y="158"/>
                  <a:pt x="9105" y="0"/>
                  <a:pt x="8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44"/>
          <p:cNvSpPr/>
          <p:nvPr/>
        </p:nvSpPr>
        <p:spPr>
          <a:xfrm>
            <a:off x="6726527" y="1531070"/>
            <a:ext cx="537000" cy="537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79" name="Google Shape;379;p44"/>
          <p:cNvGrpSpPr/>
          <p:nvPr/>
        </p:nvGrpSpPr>
        <p:grpSpPr>
          <a:xfrm>
            <a:off x="6788050" y="1593691"/>
            <a:ext cx="412200" cy="412099"/>
            <a:chOff x="-21298675" y="2414425"/>
            <a:chExt cx="306400" cy="306325"/>
          </a:xfrm>
        </p:grpSpPr>
        <p:sp>
          <p:nvSpPr>
            <p:cNvPr id="380" name="Google Shape;380;p44"/>
            <p:cNvSpPr/>
            <p:nvPr/>
          </p:nvSpPr>
          <p:spPr>
            <a:xfrm>
              <a:off x="-21083650" y="2444575"/>
              <a:ext cx="20500" cy="18525"/>
            </a:xfrm>
            <a:custGeom>
              <a:avLst/>
              <a:gdLst/>
              <a:ahLst/>
              <a:cxnLst/>
              <a:rect l="l" t="t" r="r" b="b"/>
              <a:pathLst>
                <a:path w="820" h="741" extrusionOk="0">
                  <a:moveTo>
                    <a:pt x="410" y="1"/>
                  </a:moveTo>
                  <a:cubicBezTo>
                    <a:pt x="323" y="1"/>
                    <a:pt x="237" y="40"/>
                    <a:pt x="158" y="119"/>
                  </a:cubicBezTo>
                  <a:cubicBezTo>
                    <a:pt x="0" y="276"/>
                    <a:pt x="0" y="465"/>
                    <a:pt x="158" y="623"/>
                  </a:cubicBezTo>
                  <a:cubicBezTo>
                    <a:pt x="237" y="702"/>
                    <a:pt x="331" y="741"/>
                    <a:pt x="422" y="741"/>
                  </a:cubicBezTo>
                  <a:cubicBezTo>
                    <a:pt x="512" y="741"/>
                    <a:pt x="599" y="702"/>
                    <a:pt x="662" y="623"/>
                  </a:cubicBezTo>
                  <a:cubicBezTo>
                    <a:pt x="819" y="465"/>
                    <a:pt x="819" y="276"/>
                    <a:pt x="662" y="119"/>
                  </a:cubicBezTo>
                  <a:cubicBezTo>
                    <a:pt x="583" y="40"/>
                    <a:pt x="496"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44"/>
            <p:cNvSpPr/>
            <p:nvPr/>
          </p:nvSpPr>
          <p:spPr>
            <a:xfrm>
              <a:off x="-21298675" y="2414425"/>
              <a:ext cx="306400" cy="306325"/>
            </a:xfrm>
            <a:custGeom>
              <a:avLst/>
              <a:gdLst/>
              <a:ahLst/>
              <a:cxnLst/>
              <a:rect l="l" t="t" r="r" b="b"/>
              <a:pathLst>
                <a:path w="12256" h="12253" extrusionOk="0">
                  <a:moveTo>
                    <a:pt x="9420" y="695"/>
                  </a:moveTo>
                  <a:cubicBezTo>
                    <a:pt x="9704" y="695"/>
                    <a:pt x="9924" y="695"/>
                    <a:pt x="10176" y="726"/>
                  </a:cubicBezTo>
                  <a:cubicBezTo>
                    <a:pt x="10429" y="789"/>
                    <a:pt x="10555" y="1136"/>
                    <a:pt x="10365" y="1325"/>
                  </a:cubicBezTo>
                  <a:cubicBezTo>
                    <a:pt x="10208" y="1482"/>
                    <a:pt x="10208" y="1671"/>
                    <a:pt x="10365" y="1829"/>
                  </a:cubicBezTo>
                  <a:cubicBezTo>
                    <a:pt x="10444" y="1908"/>
                    <a:pt x="10531" y="1947"/>
                    <a:pt x="10618" y="1947"/>
                  </a:cubicBezTo>
                  <a:cubicBezTo>
                    <a:pt x="10704" y="1947"/>
                    <a:pt x="10791" y="1908"/>
                    <a:pt x="10870" y="1829"/>
                  </a:cubicBezTo>
                  <a:cubicBezTo>
                    <a:pt x="10942" y="1767"/>
                    <a:pt x="11027" y="1739"/>
                    <a:pt x="11111" y="1739"/>
                  </a:cubicBezTo>
                  <a:cubicBezTo>
                    <a:pt x="11283" y="1739"/>
                    <a:pt x="11447" y="1858"/>
                    <a:pt x="11468" y="2049"/>
                  </a:cubicBezTo>
                  <a:cubicBezTo>
                    <a:pt x="11594" y="2711"/>
                    <a:pt x="11563" y="3719"/>
                    <a:pt x="11248" y="4727"/>
                  </a:cubicBezTo>
                  <a:cubicBezTo>
                    <a:pt x="11060" y="4761"/>
                    <a:pt x="10872" y="4778"/>
                    <a:pt x="10684" y="4778"/>
                  </a:cubicBezTo>
                  <a:cubicBezTo>
                    <a:pt x="9833" y="4778"/>
                    <a:pt x="9006" y="4433"/>
                    <a:pt x="8412" y="3814"/>
                  </a:cubicBezTo>
                  <a:cubicBezTo>
                    <a:pt x="7656" y="3058"/>
                    <a:pt x="7341" y="1986"/>
                    <a:pt x="7499" y="978"/>
                  </a:cubicBezTo>
                  <a:cubicBezTo>
                    <a:pt x="8129" y="789"/>
                    <a:pt x="8822" y="695"/>
                    <a:pt x="9420" y="695"/>
                  </a:cubicBezTo>
                  <a:close/>
                  <a:moveTo>
                    <a:pt x="5102" y="1271"/>
                  </a:moveTo>
                  <a:cubicBezTo>
                    <a:pt x="5187" y="1271"/>
                    <a:pt x="5273" y="1278"/>
                    <a:pt x="5356" y="1293"/>
                  </a:cubicBezTo>
                  <a:cubicBezTo>
                    <a:pt x="5293" y="1356"/>
                    <a:pt x="5167" y="1451"/>
                    <a:pt x="5104" y="1514"/>
                  </a:cubicBezTo>
                  <a:cubicBezTo>
                    <a:pt x="4348" y="2270"/>
                    <a:pt x="3781" y="3373"/>
                    <a:pt x="3466" y="4822"/>
                  </a:cubicBezTo>
                  <a:cubicBezTo>
                    <a:pt x="3182" y="4475"/>
                    <a:pt x="3088" y="4034"/>
                    <a:pt x="3088" y="3562"/>
                  </a:cubicBezTo>
                  <a:cubicBezTo>
                    <a:pt x="3088" y="2900"/>
                    <a:pt x="3340" y="2270"/>
                    <a:pt x="3844" y="1797"/>
                  </a:cubicBezTo>
                  <a:cubicBezTo>
                    <a:pt x="4163" y="1478"/>
                    <a:pt x="4639" y="1271"/>
                    <a:pt x="5102" y="1271"/>
                  </a:cubicBezTo>
                  <a:close/>
                  <a:moveTo>
                    <a:pt x="6711" y="1293"/>
                  </a:moveTo>
                  <a:lnTo>
                    <a:pt x="6711" y="1293"/>
                  </a:lnTo>
                  <a:cubicBezTo>
                    <a:pt x="6616" y="2427"/>
                    <a:pt x="7026" y="3530"/>
                    <a:pt x="7845" y="4318"/>
                  </a:cubicBezTo>
                  <a:cubicBezTo>
                    <a:pt x="8562" y="5035"/>
                    <a:pt x="9540" y="5465"/>
                    <a:pt x="10565" y="5465"/>
                  </a:cubicBezTo>
                  <a:cubicBezTo>
                    <a:pt x="10666" y="5465"/>
                    <a:pt x="10768" y="5460"/>
                    <a:pt x="10870" y="5452"/>
                  </a:cubicBezTo>
                  <a:lnTo>
                    <a:pt x="10870" y="5452"/>
                  </a:lnTo>
                  <a:cubicBezTo>
                    <a:pt x="10681" y="5893"/>
                    <a:pt x="10429" y="6303"/>
                    <a:pt x="10082" y="6618"/>
                  </a:cubicBezTo>
                  <a:cubicBezTo>
                    <a:pt x="8444" y="8256"/>
                    <a:pt x="4852" y="8413"/>
                    <a:pt x="3749" y="8413"/>
                  </a:cubicBezTo>
                  <a:cubicBezTo>
                    <a:pt x="3749" y="7311"/>
                    <a:pt x="3907" y="3719"/>
                    <a:pt x="5545" y="2081"/>
                  </a:cubicBezTo>
                  <a:cubicBezTo>
                    <a:pt x="5860" y="1766"/>
                    <a:pt x="6270" y="1482"/>
                    <a:pt x="6711" y="1293"/>
                  </a:cubicBezTo>
                  <a:close/>
                  <a:moveTo>
                    <a:pt x="10838" y="6838"/>
                  </a:moveTo>
                  <a:cubicBezTo>
                    <a:pt x="10964" y="7405"/>
                    <a:pt x="10775" y="7941"/>
                    <a:pt x="10365" y="8382"/>
                  </a:cubicBezTo>
                  <a:cubicBezTo>
                    <a:pt x="9888" y="8860"/>
                    <a:pt x="9239" y="9101"/>
                    <a:pt x="8593" y="9101"/>
                  </a:cubicBezTo>
                  <a:cubicBezTo>
                    <a:pt x="8132" y="9101"/>
                    <a:pt x="7672" y="8978"/>
                    <a:pt x="7278" y="8728"/>
                  </a:cubicBezTo>
                  <a:cubicBezTo>
                    <a:pt x="8759" y="8382"/>
                    <a:pt x="9893" y="7878"/>
                    <a:pt x="10586" y="7122"/>
                  </a:cubicBezTo>
                  <a:cubicBezTo>
                    <a:pt x="10681" y="7027"/>
                    <a:pt x="10775" y="6933"/>
                    <a:pt x="10838" y="6838"/>
                  </a:cubicBezTo>
                  <a:close/>
                  <a:moveTo>
                    <a:pt x="1902" y="8486"/>
                  </a:moveTo>
                  <a:cubicBezTo>
                    <a:pt x="2355" y="8486"/>
                    <a:pt x="2810" y="8652"/>
                    <a:pt x="3151" y="9012"/>
                  </a:cubicBezTo>
                  <a:cubicBezTo>
                    <a:pt x="3718" y="9611"/>
                    <a:pt x="3812" y="10461"/>
                    <a:pt x="3466" y="11123"/>
                  </a:cubicBezTo>
                  <a:cubicBezTo>
                    <a:pt x="3151" y="10619"/>
                    <a:pt x="2804" y="10178"/>
                    <a:pt x="2426" y="9768"/>
                  </a:cubicBezTo>
                  <a:cubicBezTo>
                    <a:pt x="2017" y="9358"/>
                    <a:pt x="1544" y="9012"/>
                    <a:pt x="1040" y="8697"/>
                  </a:cubicBezTo>
                  <a:cubicBezTo>
                    <a:pt x="1304" y="8559"/>
                    <a:pt x="1603" y="8486"/>
                    <a:pt x="1902" y="8486"/>
                  </a:cubicBezTo>
                  <a:close/>
                  <a:moveTo>
                    <a:pt x="9468" y="0"/>
                  </a:moveTo>
                  <a:cubicBezTo>
                    <a:pt x="8905" y="0"/>
                    <a:pt x="8299" y="77"/>
                    <a:pt x="7719" y="222"/>
                  </a:cubicBezTo>
                  <a:cubicBezTo>
                    <a:pt x="7247" y="348"/>
                    <a:pt x="6711" y="537"/>
                    <a:pt x="6112" y="852"/>
                  </a:cubicBezTo>
                  <a:cubicBezTo>
                    <a:pt x="5784" y="699"/>
                    <a:pt x="5436" y="625"/>
                    <a:pt x="5090" y="625"/>
                  </a:cubicBezTo>
                  <a:cubicBezTo>
                    <a:pt x="4442" y="625"/>
                    <a:pt x="3802" y="884"/>
                    <a:pt x="3308" y="1356"/>
                  </a:cubicBezTo>
                  <a:cubicBezTo>
                    <a:pt x="2741" y="1955"/>
                    <a:pt x="2363" y="2774"/>
                    <a:pt x="2363" y="3656"/>
                  </a:cubicBezTo>
                  <a:cubicBezTo>
                    <a:pt x="2363" y="4475"/>
                    <a:pt x="2678" y="5263"/>
                    <a:pt x="3277" y="5893"/>
                  </a:cubicBezTo>
                  <a:cubicBezTo>
                    <a:pt x="3151" y="6649"/>
                    <a:pt x="3088" y="7405"/>
                    <a:pt x="3088" y="8130"/>
                  </a:cubicBezTo>
                  <a:cubicBezTo>
                    <a:pt x="2722" y="7947"/>
                    <a:pt x="2319" y="7854"/>
                    <a:pt x="1916" y="7854"/>
                  </a:cubicBezTo>
                  <a:cubicBezTo>
                    <a:pt x="1278" y="7854"/>
                    <a:pt x="641" y="8088"/>
                    <a:pt x="158" y="8571"/>
                  </a:cubicBezTo>
                  <a:cubicBezTo>
                    <a:pt x="0" y="8728"/>
                    <a:pt x="63" y="9043"/>
                    <a:pt x="252" y="9169"/>
                  </a:cubicBezTo>
                  <a:cubicBezTo>
                    <a:pt x="1481" y="9800"/>
                    <a:pt x="2489" y="10808"/>
                    <a:pt x="3119" y="12036"/>
                  </a:cubicBezTo>
                  <a:cubicBezTo>
                    <a:pt x="3191" y="12180"/>
                    <a:pt x="3315" y="12252"/>
                    <a:pt x="3443" y="12252"/>
                  </a:cubicBezTo>
                  <a:cubicBezTo>
                    <a:pt x="3539" y="12252"/>
                    <a:pt x="3637" y="12212"/>
                    <a:pt x="3718" y="12131"/>
                  </a:cubicBezTo>
                  <a:cubicBezTo>
                    <a:pt x="4506" y="11343"/>
                    <a:pt x="4663" y="10146"/>
                    <a:pt x="4159" y="9201"/>
                  </a:cubicBezTo>
                  <a:cubicBezTo>
                    <a:pt x="4884" y="9201"/>
                    <a:pt x="5671" y="9138"/>
                    <a:pt x="6396" y="9012"/>
                  </a:cubicBezTo>
                  <a:cubicBezTo>
                    <a:pt x="7026" y="9611"/>
                    <a:pt x="7814" y="9926"/>
                    <a:pt x="8633" y="9926"/>
                  </a:cubicBezTo>
                  <a:cubicBezTo>
                    <a:pt x="9452" y="9926"/>
                    <a:pt x="10271" y="9611"/>
                    <a:pt x="10933" y="8980"/>
                  </a:cubicBezTo>
                  <a:cubicBezTo>
                    <a:pt x="11657" y="8224"/>
                    <a:pt x="11878" y="7122"/>
                    <a:pt x="11437" y="6176"/>
                  </a:cubicBezTo>
                  <a:cubicBezTo>
                    <a:pt x="11752" y="5609"/>
                    <a:pt x="11941" y="5042"/>
                    <a:pt x="12067" y="4570"/>
                  </a:cubicBezTo>
                  <a:cubicBezTo>
                    <a:pt x="12224" y="3625"/>
                    <a:pt x="12256" y="2616"/>
                    <a:pt x="12130" y="1923"/>
                  </a:cubicBezTo>
                  <a:cubicBezTo>
                    <a:pt x="12067" y="1419"/>
                    <a:pt x="11626" y="1041"/>
                    <a:pt x="11153" y="1041"/>
                  </a:cubicBezTo>
                  <a:cubicBezTo>
                    <a:pt x="11122" y="537"/>
                    <a:pt x="10775" y="159"/>
                    <a:pt x="10302" y="65"/>
                  </a:cubicBezTo>
                  <a:cubicBezTo>
                    <a:pt x="10043" y="21"/>
                    <a:pt x="9761" y="0"/>
                    <a:pt x="9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44"/>
            <p:cNvSpPr/>
            <p:nvPr/>
          </p:nvSpPr>
          <p:spPr>
            <a:xfrm>
              <a:off x="-21171875" y="2521375"/>
              <a:ext cx="73275" cy="66100"/>
            </a:xfrm>
            <a:custGeom>
              <a:avLst/>
              <a:gdLst/>
              <a:ahLst/>
              <a:cxnLst/>
              <a:rect l="l" t="t" r="r" b="b"/>
              <a:pathLst>
                <a:path w="2931" h="2644" extrusionOk="0">
                  <a:moveTo>
                    <a:pt x="1499" y="0"/>
                  </a:moveTo>
                  <a:cubicBezTo>
                    <a:pt x="1471" y="0"/>
                    <a:pt x="1444" y="3"/>
                    <a:pt x="1418" y="8"/>
                  </a:cubicBezTo>
                  <a:lnTo>
                    <a:pt x="1009" y="166"/>
                  </a:lnTo>
                  <a:cubicBezTo>
                    <a:pt x="253" y="386"/>
                    <a:pt x="1" y="1394"/>
                    <a:pt x="568" y="1930"/>
                  </a:cubicBezTo>
                  <a:lnTo>
                    <a:pt x="977" y="2340"/>
                  </a:lnTo>
                  <a:cubicBezTo>
                    <a:pt x="1182" y="2544"/>
                    <a:pt x="1451" y="2643"/>
                    <a:pt x="1720" y="2643"/>
                  </a:cubicBezTo>
                  <a:cubicBezTo>
                    <a:pt x="2154" y="2643"/>
                    <a:pt x="2586" y="2385"/>
                    <a:pt x="2742" y="1898"/>
                  </a:cubicBezTo>
                  <a:lnTo>
                    <a:pt x="2899" y="1457"/>
                  </a:lnTo>
                  <a:cubicBezTo>
                    <a:pt x="2931" y="1268"/>
                    <a:pt x="2805" y="1016"/>
                    <a:pt x="2616" y="985"/>
                  </a:cubicBezTo>
                  <a:cubicBezTo>
                    <a:pt x="2577" y="972"/>
                    <a:pt x="2537" y="966"/>
                    <a:pt x="2498" y="966"/>
                  </a:cubicBezTo>
                  <a:cubicBezTo>
                    <a:pt x="2344" y="966"/>
                    <a:pt x="2200" y="1061"/>
                    <a:pt x="2175" y="1237"/>
                  </a:cubicBezTo>
                  <a:lnTo>
                    <a:pt x="2017" y="1646"/>
                  </a:lnTo>
                  <a:cubicBezTo>
                    <a:pt x="1977" y="1806"/>
                    <a:pt x="1836" y="1890"/>
                    <a:pt x="1682" y="1890"/>
                  </a:cubicBezTo>
                  <a:cubicBezTo>
                    <a:pt x="1593" y="1890"/>
                    <a:pt x="1499" y="1862"/>
                    <a:pt x="1418" y="1804"/>
                  </a:cubicBezTo>
                  <a:lnTo>
                    <a:pt x="1040" y="1426"/>
                  </a:lnTo>
                  <a:cubicBezTo>
                    <a:pt x="851" y="1237"/>
                    <a:pt x="914" y="922"/>
                    <a:pt x="1198" y="827"/>
                  </a:cubicBezTo>
                  <a:lnTo>
                    <a:pt x="1639" y="670"/>
                  </a:lnTo>
                  <a:cubicBezTo>
                    <a:pt x="1828" y="607"/>
                    <a:pt x="1891" y="386"/>
                    <a:pt x="1859" y="229"/>
                  </a:cubicBezTo>
                  <a:cubicBezTo>
                    <a:pt x="1807" y="70"/>
                    <a:pt x="1643" y="0"/>
                    <a:pt x="1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 name="Rectangle 26"/>
          <p:cNvSpPr/>
          <p:nvPr/>
        </p:nvSpPr>
        <p:spPr>
          <a:xfrm>
            <a:off x="488021" y="2144328"/>
            <a:ext cx="4792895" cy="2585323"/>
          </a:xfrm>
          <a:prstGeom prst="rect">
            <a:avLst/>
          </a:prstGeom>
        </p:spPr>
        <p:txBody>
          <a:bodyPr wrap="square">
            <a:spAutoFit/>
          </a:bodyPr>
          <a:lstStyle/>
          <a:p>
            <a:pPr algn="just">
              <a:lnSpc>
                <a:spcPct val="150000"/>
              </a:lnSpc>
            </a:pPr>
            <a:r>
              <a:rPr lang="vi-VN" sz="1800" dirty="0"/>
              <a:t>Việc chế biến có vai trò giúp thực phẩm trở nên chín mềm, dễ tiêu hoá, đảm bảo vệ sinh và an toàn cho người sử dụng. Thực phẩm có thể được chế biến thành nhiều món ăn có hương vị thơm ngon, đặc trưng cho các dân tộc, vùng miền khác nhau.</a:t>
            </a:r>
            <a:endParaRPr lang="en-US" sz="1800" dirty="0"/>
          </a:p>
        </p:txBody>
      </p:sp>
      <p:sp>
        <p:nvSpPr>
          <p:cNvPr id="28" name="Rectangle 27"/>
          <p:cNvSpPr/>
          <p:nvPr/>
        </p:nvSpPr>
        <p:spPr>
          <a:xfrm>
            <a:off x="5656097" y="2147363"/>
            <a:ext cx="3033906" cy="2169825"/>
          </a:xfrm>
          <a:prstGeom prst="rect">
            <a:avLst/>
          </a:prstGeom>
        </p:spPr>
        <p:txBody>
          <a:bodyPr wrap="square">
            <a:spAutoFit/>
          </a:bodyPr>
          <a:lstStyle/>
          <a:p>
            <a:pPr algn="just">
              <a:lnSpc>
                <a:spcPct val="150000"/>
              </a:lnSpc>
            </a:pPr>
            <a:r>
              <a:rPr lang="nl-NL" sz="1800" dirty="0">
                <a:latin typeface="+mn-lt"/>
                <a:ea typeface="Calibri" panose="020F0502020204030204" charset="0"/>
              </a:rPr>
              <a:t>Các phương pháp chế biến thực phẩm giúp gia tăng tính đa dạng của món ăn, làm phong phú bữa ăn cho con người.</a:t>
            </a:r>
            <a:endParaRPr lang="en-US" sz="1800" dirty="0">
              <a:latin typeface="+mn-lt"/>
            </a:endParaRPr>
          </a:p>
        </p:txBody>
      </p:sp>
      <p:pic>
        <p:nvPicPr>
          <p:cNvPr id="29" name="Picture 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88449" y="3638394"/>
            <a:ext cx="1676735" cy="1676735"/>
          </a:xfrm>
          <a:prstGeom prst="rect">
            <a:avLst/>
          </a:prstGeom>
        </p:spPr>
      </p:pic>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88021" y="68365"/>
            <a:ext cx="1590809" cy="1590809"/>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92378">
            <a:off x="5942799" y="272961"/>
            <a:ext cx="1116030" cy="1116030"/>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wipe(up)">
                                      <p:cBhvr>
                                        <p:cTn id="7" dur="500"/>
                                        <p:tgtEl>
                                          <p:spTgt spid="37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73"/>
                                        </p:tgtEl>
                                        <p:attrNameLst>
                                          <p:attrName>style.visibility</p:attrName>
                                        </p:attrNameLst>
                                      </p:cBhvr>
                                      <p:to>
                                        <p:strVal val="visible"/>
                                      </p:to>
                                    </p:set>
                                    <p:animEffect transition="in" filter="wipe(up)">
                                      <p:cBhvr>
                                        <p:cTn id="10" dur="500"/>
                                        <p:tgtEl>
                                          <p:spTgt spid="37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79"/>
                                        </p:tgtEl>
                                        <p:attrNameLst>
                                          <p:attrName>style.visibility</p:attrName>
                                        </p:attrNameLst>
                                      </p:cBhvr>
                                      <p:to>
                                        <p:strVal val="visible"/>
                                      </p:to>
                                    </p:set>
                                    <p:animEffect transition="in" filter="wipe(up)">
                                      <p:cBhvr>
                                        <p:cTn id="18" dur="500"/>
                                        <p:tgtEl>
                                          <p:spTgt spid="37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74"/>
                                        </p:tgtEl>
                                        <p:attrNameLst>
                                          <p:attrName>style.visibility</p:attrName>
                                        </p:attrNameLst>
                                      </p:cBhvr>
                                      <p:to>
                                        <p:strVal val="visible"/>
                                      </p:to>
                                    </p:set>
                                    <p:animEffect transition="in" filter="wipe(up)">
                                      <p:cBhvr>
                                        <p:cTn id="21" dur="500"/>
                                        <p:tgtEl>
                                          <p:spTgt spid="37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animBg="1"/>
      <p:bldP spid="373" grpId="0" animBg="1"/>
      <p:bldP spid="374" grpId="0" animBg="1"/>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grpSp>
        <p:nvGrpSpPr>
          <p:cNvPr id="259" name="Google Shape;259;p38"/>
          <p:cNvGrpSpPr/>
          <p:nvPr/>
        </p:nvGrpSpPr>
        <p:grpSpPr>
          <a:xfrm rot="-5400000">
            <a:off x="348300" y="191200"/>
            <a:ext cx="662400" cy="1359000"/>
            <a:chOff x="840225" y="0"/>
            <a:chExt cx="662400" cy="1359000"/>
          </a:xfrm>
        </p:grpSpPr>
        <p:sp>
          <p:nvSpPr>
            <p:cNvPr id="260" name="Google Shape;260;p38"/>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38"/>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38"/>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38"/>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 name="TextBox 2"/>
          <p:cNvSpPr txBox="1"/>
          <p:nvPr/>
        </p:nvSpPr>
        <p:spPr>
          <a:xfrm>
            <a:off x="1654139" y="402696"/>
            <a:ext cx="5116530" cy="824008"/>
          </a:xfrm>
          <a:prstGeom prst="rect">
            <a:avLst/>
          </a:prstGeom>
          <a:noFill/>
        </p:spPr>
        <p:txBody>
          <a:bodyPr wrap="square" rtlCol="0">
            <a:spAutoFit/>
          </a:bodyPr>
          <a:lstStyle/>
          <a:p>
            <a:pPr>
              <a:lnSpc>
                <a:spcPts val="3000"/>
              </a:lnSpc>
            </a:pPr>
            <a:r>
              <a:rPr lang="en-US" sz="2000" b="1" dirty="0" smtClean="0">
                <a:solidFill>
                  <a:schemeClr val="accent3">
                    <a:lumMod val="75000"/>
                  </a:schemeClr>
                </a:solidFill>
              </a:rPr>
              <a:t>2.2. </a:t>
            </a:r>
            <a:r>
              <a:rPr lang="en-US" sz="2000" b="1" dirty="0" err="1" smtClean="0">
                <a:solidFill>
                  <a:schemeClr val="accent3">
                    <a:lumMod val="75000"/>
                  </a:schemeClr>
                </a:solidFill>
              </a:rPr>
              <a:t>Phương</a:t>
            </a:r>
            <a:r>
              <a:rPr lang="en-US" sz="2000" b="1" dirty="0" smtClean="0">
                <a:solidFill>
                  <a:schemeClr val="accent3">
                    <a:lumMod val="75000"/>
                  </a:schemeClr>
                </a:solidFill>
              </a:rPr>
              <a:t> </a:t>
            </a:r>
            <a:r>
              <a:rPr lang="en-US" sz="2000" b="1" dirty="0" err="1" smtClean="0">
                <a:solidFill>
                  <a:schemeClr val="accent3">
                    <a:lumMod val="75000"/>
                  </a:schemeClr>
                </a:solidFill>
              </a:rPr>
              <a:t>pháp</a:t>
            </a:r>
            <a:r>
              <a:rPr lang="en-US" sz="2000" b="1" dirty="0" smtClean="0">
                <a:solidFill>
                  <a:schemeClr val="accent3">
                    <a:lumMod val="75000"/>
                  </a:schemeClr>
                </a:solidFill>
              </a:rPr>
              <a:t> </a:t>
            </a:r>
            <a:r>
              <a:rPr lang="en-US" sz="2000" b="1" dirty="0" err="1" smtClean="0">
                <a:solidFill>
                  <a:schemeClr val="accent3">
                    <a:lumMod val="75000"/>
                  </a:schemeClr>
                </a:solidFill>
              </a:rPr>
              <a:t>chế</a:t>
            </a:r>
            <a:r>
              <a:rPr lang="en-US" sz="2000" b="1" dirty="0" smtClean="0">
                <a:solidFill>
                  <a:schemeClr val="accent3">
                    <a:lumMod val="75000"/>
                  </a:schemeClr>
                </a:solidFill>
              </a:rPr>
              <a:t> </a:t>
            </a:r>
            <a:r>
              <a:rPr lang="en-US" sz="2000" b="1" dirty="0" err="1" smtClean="0">
                <a:solidFill>
                  <a:schemeClr val="accent3">
                    <a:lumMod val="75000"/>
                  </a:schemeClr>
                </a:solidFill>
              </a:rPr>
              <a:t>biến</a:t>
            </a:r>
            <a:r>
              <a:rPr lang="en-US" sz="2000" b="1" dirty="0" smtClean="0">
                <a:solidFill>
                  <a:schemeClr val="accent3">
                    <a:lumMod val="75000"/>
                  </a:schemeClr>
                </a:solidFill>
              </a:rPr>
              <a:t> </a:t>
            </a:r>
            <a:r>
              <a:rPr lang="en-US" sz="2000" b="1" dirty="0" err="1" smtClean="0">
                <a:solidFill>
                  <a:schemeClr val="accent3">
                    <a:lumMod val="75000"/>
                  </a:schemeClr>
                </a:solidFill>
              </a:rPr>
              <a:t>thực</a:t>
            </a:r>
            <a:r>
              <a:rPr lang="en-US" sz="2000" b="1" dirty="0" smtClean="0">
                <a:solidFill>
                  <a:schemeClr val="accent3">
                    <a:lumMod val="75000"/>
                  </a:schemeClr>
                </a:solidFill>
              </a:rPr>
              <a:t> </a:t>
            </a:r>
            <a:r>
              <a:rPr lang="en-US" sz="2000" b="1" dirty="0" err="1" smtClean="0">
                <a:solidFill>
                  <a:schemeClr val="accent3">
                    <a:lumMod val="75000"/>
                  </a:schemeClr>
                </a:solidFill>
              </a:rPr>
              <a:t>phẩm</a:t>
            </a:r>
            <a:r>
              <a:rPr lang="en-US" sz="2000" b="1" dirty="0" smtClean="0">
                <a:solidFill>
                  <a:schemeClr val="accent3">
                    <a:lumMod val="75000"/>
                  </a:schemeClr>
                </a:solidFill>
              </a:rPr>
              <a:t> </a:t>
            </a:r>
            <a:r>
              <a:rPr lang="en-US" sz="2000" b="1" dirty="0" err="1" smtClean="0">
                <a:solidFill>
                  <a:schemeClr val="accent3">
                    <a:lumMod val="75000"/>
                  </a:schemeClr>
                </a:solidFill>
              </a:rPr>
              <a:t>không</a:t>
            </a:r>
            <a:r>
              <a:rPr lang="en-US" sz="2000" b="1" dirty="0" smtClean="0">
                <a:solidFill>
                  <a:schemeClr val="accent3">
                    <a:lumMod val="75000"/>
                  </a:schemeClr>
                </a:solidFill>
              </a:rPr>
              <a:t> </a:t>
            </a:r>
            <a:r>
              <a:rPr lang="en-US" sz="2000" b="1" dirty="0" err="1" smtClean="0">
                <a:solidFill>
                  <a:schemeClr val="accent3">
                    <a:lumMod val="75000"/>
                  </a:schemeClr>
                </a:solidFill>
              </a:rPr>
              <a:t>sử</a:t>
            </a:r>
            <a:r>
              <a:rPr lang="en-US" sz="2000" b="1" dirty="0" smtClean="0">
                <a:solidFill>
                  <a:schemeClr val="accent3">
                    <a:lumMod val="75000"/>
                  </a:schemeClr>
                </a:solidFill>
              </a:rPr>
              <a:t> </a:t>
            </a:r>
            <a:r>
              <a:rPr lang="en-US" sz="2000" b="1" dirty="0" err="1" smtClean="0">
                <a:solidFill>
                  <a:schemeClr val="accent3">
                    <a:lumMod val="75000"/>
                  </a:schemeClr>
                </a:solidFill>
              </a:rPr>
              <a:t>dụng</a:t>
            </a:r>
            <a:r>
              <a:rPr lang="en-US" sz="2000" b="1" dirty="0" smtClean="0">
                <a:solidFill>
                  <a:schemeClr val="accent3">
                    <a:lumMod val="75000"/>
                  </a:schemeClr>
                </a:solidFill>
              </a:rPr>
              <a:t> </a:t>
            </a:r>
            <a:r>
              <a:rPr lang="en-US" sz="2000" b="1" dirty="0" err="1" smtClean="0">
                <a:solidFill>
                  <a:schemeClr val="accent3">
                    <a:lumMod val="75000"/>
                  </a:schemeClr>
                </a:solidFill>
              </a:rPr>
              <a:t>nhiệt</a:t>
            </a:r>
            <a:endParaRPr lang="en-US" sz="2000" b="1" dirty="0">
              <a:solidFill>
                <a:schemeClr val="accent3">
                  <a:lumMod val="75000"/>
                </a:schemeClr>
              </a:solidFill>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78181" y="284986"/>
            <a:ext cx="1446627" cy="1446627"/>
          </a:xfrm>
          <a:prstGeom prst="rect">
            <a:avLst/>
          </a:prstGeom>
        </p:spPr>
      </p:pic>
      <p:sp>
        <p:nvSpPr>
          <p:cNvPr id="6" name="Line Callout 1 (Border and Accent Bar) 5"/>
          <p:cNvSpPr/>
          <p:nvPr/>
        </p:nvSpPr>
        <p:spPr>
          <a:xfrm>
            <a:off x="842481" y="1469205"/>
            <a:ext cx="2979506" cy="482885"/>
          </a:xfrm>
          <a:prstGeom prst="accentBorderCallout1">
            <a:avLst>
              <a:gd name="adj1" fmla="val 18750"/>
              <a:gd name="adj2" fmla="val -8333"/>
              <a:gd name="adj3" fmla="val 18750"/>
              <a:gd name="adj4" fmla="val -28664"/>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a. </a:t>
            </a:r>
            <a:r>
              <a:rPr lang="en-US" sz="1800" dirty="0" err="1" smtClean="0"/>
              <a:t>Trộn</a:t>
            </a:r>
            <a:r>
              <a:rPr lang="en-US" sz="1800" dirty="0" smtClean="0"/>
              <a:t> </a:t>
            </a:r>
            <a:r>
              <a:rPr lang="en-US" sz="1800" dirty="0" err="1" smtClean="0"/>
              <a:t>hỗn</a:t>
            </a:r>
            <a:r>
              <a:rPr lang="en-US" sz="1800" dirty="0" smtClean="0"/>
              <a:t> </a:t>
            </a:r>
            <a:r>
              <a:rPr lang="en-US" sz="1800" dirty="0" err="1" smtClean="0"/>
              <a:t>hợp</a:t>
            </a:r>
            <a:r>
              <a:rPr lang="en-US" sz="1800" dirty="0" smtClean="0"/>
              <a:t> </a:t>
            </a:r>
            <a:r>
              <a:rPr lang="en-US" sz="1800" dirty="0" err="1" smtClean="0"/>
              <a:t>thực</a:t>
            </a:r>
            <a:r>
              <a:rPr lang="en-US" sz="1800" dirty="0" smtClean="0"/>
              <a:t> </a:t>
            </a:r>
            <a:r>
              <a:rPr lang="en-US" sz="1800" dirty="0" err="1" smtClean="0"/>
              <a:t>phẩm</a:t>
            </a:r>
            <a:endParaRPr lang="en-US" sz="1800" dirty="0"/>
          </a:p>
        </p:txBody>
      </p:sp>
      <p:sp>
        <p:nvSpPr>
          <p:cNvPr id="7" name="Rectangle 6"/>
          <p:cNvSpPr/>
          <p:nvPr/>
        </p:nvSpPr>
        <p:spPr>
          <a:xfrm>
            <a:off x="1345944" y="2182241"/>
            <a:ext cx="6914508" cy="1138773"/>
          </a:xfrm>
          <a:prstGeom prst="rect">
            <a:avLst/>
          </a:prstGeom>
        </p:spPr>
        <p:txBody>
          <a:bodyPr wrap="square">
            <a:spAutoFit/>
          </a:bodyPr>
          <a:lstStyle/>
          <a:p>
            <a:pPr algn="just">
              <a:lnSpc>
                <a:spcPct val="150000"/>
              </a:lnSpc>
            </a:pPr>
            <a:r>
              <a:rPr lang="en-US" sz="1800" i="1" dirty="0" err="1" smtClean="0"/>
              <a:t>Quan</a:t>
            </a:r>
            <a:r>
              <a:rPr lang="en-US" sz="1800" i="1" dirty="0" smtClean="0"/>
              <a:t> </a:t>
            </a:r>
            <a:r>
              <a:rPr lang="en-US" sz="1800" i="1" dirty="0" err="1" smtClean="0"/>
              <a:t>sát</a:t>
            </a:r>
            <a:r>
              <a:rPr lang="en-US" sz="1800" i="1" dirty="0" smtClean="0"/>
              <a:t> </a:t>
            </a:r>
            <a:r>
              <a:rPr lang="en-US" sz="1800" i="1" dirty="0" err="1" smtClean="0"/>
              <a:t>quy</a:t>
            </a:r>
            <a:r>
              <a:rPr lang="en-US" sz="1800" i="1" dirty="0" smtClean="0"/>
              <a:t> </a:t>
            </a:r>
            <a:r>
              <a:rPr lang="en-US" sz="1800" i="1" dirty="0" err="1" smtClean="0"/>
              <a:t>trình</a:t>
            </a:r>
            <a:r>
              <a:rPr lang="en-US" sz="1800" i="1" dirty="0" smtClean="0"/>
              <a:t> </a:t>
            </a:r>
            <a:r>
              <a:rPr lang="vi-VN" sz="1800" i="1" dirty="0" smtClean="0"/>
              <a:t>trộn </a:t>
            </a:r>
            <a:r>
              <a:rPr lang="vi-VN" sz="1800" i="1" dirty="0"/>
              <a:t>hỗn hợp thực phẩm ở Hình 5.4, em hãy cho biết thực phẩm được chế biến như thế nào?</a:t>
            </a:r>
            <a:endParaRPr lang="vi-VN" sz="1800" i="1" dirty="0"/>
          </a:p>
          <a:p>
            <a:r>
              <a:rPr lang="vi-VN" dirty="0"/>
              <a:t> </a:t>
            </a:r>
            <a:endParaRPr lang="vi-VN"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500" y="3200643"/>
            <a:ext cx="7580952" cy="194285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52" y="2256853"/>
            <a:ext cx="697592" cy="778132"/>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7"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ppt_w/2"/>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outVertical)">
                                      <p:cBhvr>
                                        <p:cTn id="26" dur="500"/>
                                        <p:tgtEl>
                                          <p:spTgt spid="7"/>
                                        </p:tgtEl>
                                      </p:cBhvr>
                                    </p:animEffect>
                                  </p:childTnLst>
                                </p:cTn>
                              </p:par>
                              <p:par>
                                <p:cTn id="27" presetID="18" presetClass="entr" presetSubtype="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trips(downRigh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p35"/>
          <p:cNvGrpSpPr/>
          <p:nvPr/>
        </p:nvGrpSpPr>
        <p:grpSpPr>
          <a:xfrm>
            <a:off x="8439550" y="539500"/>
            <a:ext cx="704069" cy="662400"/>
            <a:chOff x="6613200" y="2209125"/>
            <a:chExt cx="2530800" cy="662400"/>
          </a:xfrm>
        </p:grpSpPr>
        <p:sp>
          <p:nvSpPr>
            <p:cNvPr id="209" name="Google Shape;209;p35"/>
            <p:cNvSpPr/>
            <p:nvPr/>
          </p:nvSpPr>
          <p:spPr>
            <a:xfrm rot="10800000">
              <a:off x="6613200" y="2402725"/>
              <a:ext cx="25308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35"/>
            <p:cNvSpPr/>
            <p:nvPr/>
          </p:nvSpPr>
          <p:spPr>
            <a:xfrm rot="10800000">
              <a:off x="6613200" y="2596325"/>
              <a:ext cx="25308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35"/>
            <p:cNvSpPr/>
            <p:nvPr/>
          </p:nvSpPr>
          <p:spPr>
            <a:xfrm rot="10800000">
              <a:off x="6613200" y="2209125"/>
              <a:ext cx="25308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35"/>
            <p:cNvSpPr/>
            <p:nvPr/>
          </p:nvSpPr>
          <p:spPr>
            <a:xfrm rot="10800000">
              <a:off x="6613200" y="2789925"/>
              <a:ext cx="25308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13" name="Google Shape;213;p35" descr="Title and text with bullets"/>
          <p:cNvPicPr preferRelativeResize="0"/>
          <p:nvPr/>
        </p:nvPicPr>
        <p:blipFill>
          <a:blip r:embed="rId1"/>
          <a:stretch>
            <a:fillRect/>
          </a:stretch>
        </p:blipFill>
        <p:spPr>
          <a:xfrm>
            <a:off x="0" y="3238500"/>
            <a:ext cx="9144000" cy="1905000"/>
          </a:xfrm>
          <a:prstGeom prst="rect">
            <a:avLst/>
          </a:prstGeom>
          <a:noFill/>
          <a:ln>
            <a:noFill/>
          </a:ln>
        </p:spPr>
      </p:pic>
      <p:sp>
        <p:nvSpPr>
          <p:cNvPr id="4" name="Rounded Rectangular Callout 3"/>
          <p:cNvSpPr/>
          <p:nvPr/>
        </p:nvSpPr>
        <p:spPr>
          <a:xfrm>
            <a:off x="1613043" y="369869"/>
            <a:ext cx="6431624" cy="2589088"/>
          </a:xfrm>
          <a:prstGeom prst="wedgeRoundRectCallout">
            <a:avLst>
              <a:gd name="adj1" fmla="val -55908"/>
              <a:gd name="adj2" fmla="val 50668"/>
              <a:gd name="adj3" fmla="val 16667"/>
            </a:avLst>
          </a:prstGeom>
          <a:solidFill>
            <a:schemeClr val="accent5"/>
          </a:solidFill>
          <a:ln>
            <a:solidFill>
              <a:schemeClr val="accent5"/>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smtClean="0"/>
              <a:t>- N</a:t>
            </a:r>
            <a:r>
              <a:rPr lang="vi-VN" sz="1800" dirty="0" smtClean="0"/>
              <a:t>êu </a:t>
            </a:r>
            <a:r>
              <a:rPr lang="vi-VN" sz="1800" dirty="0"/>
              <a:t>khái nệm phương pháp trộn hỗn hợp thực phẩm. </a:t>
            </a:r>
            <a:endParaRPr lang="en-US" sz="1800" dirty="0"/>
          </a:p>
          <a:p>
            <a:pPr algn="just">
              <a:lnSpc>
                <a:spcPct val="150000"/>
              </a:lnSpc>
            </a:pPr>
            <a:r>
              <a:rPr lang="en-US" sz="1800" dirty="0" smtClean="0"/>
              <a:t>- </a:t>
            </a:r>
            <a:r>
              <a:rPr lang="vi-VN" sz="1800" dirty="0" smtClean="0"/>
              <a:t>Nêu </a:t>
            </a:r>
            <a:r>
              <a:rPr lang="vi-VN" sz="1800" dirty="0"/>
              <a:t>thêm ví dụ về các loại hỗn hợp nước trộn phố </a:t>
            </a:r>
            <a:r>
              <a:rPr lang="vi-VN" sz="1800" dirty="0" smtClean="0"/>
              <a:t>bi</a:t>
            </a:r>
            <a:r>
              <a:rPr lang="en-US" sz="1800" dirty="0" smtClean="0"/>
              <a:t>ế</a:t>
            </a:r>
            <a:r>
              <a:rPr lang="vi-VN" sz="1800" dirty="0" smtClean="0"/>
              <a:t>n </a:t>
            </a:r>
            <a:r>
              <a:rPr lang="vi-VN" sz="1800" dirty="0"/>
              <a:t>trong thực tế chế biến thực phẩm tại địa </a:t>
            </a:r>
            <a:r>
              <a:rPr lang="vi-VN" sz="1800" dirty="0" smtClean="0"/>
              <a:t>phương</a:t>
            </a:r>
            <a:r>
              <a:rPr lang="en-US" sz="1800" dirty="0" smtClean="0"/>
              <a:t>.</a:t>
            </a:r>
            <a:endParaRPr lang="en-US" sz="1800" dirty="0" smtClean="0"/>
          </a:p>
          <a:p>
            <a:pPr algn="just">
              <a:lnSpc>
                <a:spcPct val="150000"/>
              </a:lnSpc>
            </a:pPr>
            <a:r>
              <a:rPr lang="en-US" sz="1800" dirty="0" smtClean="0"/>
              <a:t>- </a:t>
            </a:r>
            <a:r>
              <a:rPr lang="en-US" sz="1800" dirty="0" err="1" smtClean="0"/>
              <a:t>Kể</a:t>
            </a:r>
            <a:r>
              <a:rPr lang="en-US" sz="1800" dirty="0" smtClean="0"/>
              <a:t> </a:t>
            </a:r>
            <a:r>
              <a:rPr lang="en-US" sz="1800" dirty="0" err="1"/>
              <a:t>tên</a:t>
            </a:r>
            <a:r>
              <a:rPr lang="en-US" sz="1800" dirty="0"/>
              <a:t> </a:t>
            </a:r>
            <a:r>
              <a:rPr lang="en-US" sz="1800" dirty="0" err="1"/>
              <a:t>những</a:t>
            </a:r>
            <a:r>
              <a:rPr lang="en-US" sz="1800" dirty="0"/>
              <a:t> </a:t>
            </a:r>
            <a:r>
              <a:rPr lang="en-US" sz="1800" dirty="0" err="1"/>
              <a:t>món</a:t>
            </a:r>
            <a:r>
              <a:rPr lang="en-US" sz="1800" dirty="0"/>
              <a:t> </a:t>
            </a:r>
            <a:r>
              <a:rPr lang="en-US" sz="1800" dirty="0" err="1"/>
              <a:t>ăn</a:t>
            </a:r>
            <a:r>
              <a:rPr lang="en-US" sz="1800" dirty="0"/>
              <a:t> </a:t>
            </a:r>
            <a:r>
              <a:rPr lang="en-US" sz="1800" dirty="0" err="1"/>
              <a:t>được</a:t>
            </a:r>
            <a:r>
              <a:rPr lang="en-US" sz="1800" dirty="0"/>
              <a:t> </a:t>
            </a:r>
            <a:r>
              <a:rPr lang="en-US" sz="1800" dirty="0" err="1"/>
              <a:t>chế</a:t>
            </a:r>
            <a:r>
              <a:rPr lang="en-US" sz="1800" dirty="0"/>
              <a:t> </a:t>
            </a:r>
            <a:r>
              <a:rPr lang="en-US" sz="1800" dirty="0" err="1"/>
              <a:t>biến</a:t>
            </a:r>
            <a:r>
              <a:rPr lang="en-US" sz="1800" dirty="0"/>
              <a:t> </a:t>
            </a:r>
            <a:r>
              <a:rPr lang="en-US" sz="1800" dirty="0" err="1"/>
              <a:t>bằng</a:t>
            </a:r>
            <a:r>
              <a:rPr lang="en-US" sz="1800" dirty="0"/>
              <a:t> </a:t>
            </a:r>
            <a:r>
              <a:rPr lang="en-US" sz="1800" dirty="0" err="1"/>
              <a:t>phương</a:t>
            </a:r>
            <a:r>
              <a:rPr lang="en-US" sz="1800" dirty="0"/>
              <a:t> </a:t>
            </a:r>
            <a:r>
              <a:rPr lang="en-US" sz="1800" dirty="0" err="1"/>
              <a:t>pháp</a:t>
            </a:r>
            <a:r>
              <a:rPr lang="en-US" sz="1800" dirty="0"/>
              <a:t> </a:t>
            </a:r>
            <a:r>
              <a:rPr lang="en-US" sz="1800" dirty="0" err="1"/>
              <a:t>trộn</a:t>
            </a:r>
            <a:r>
              <a:rPr lang="en-US" sz="1800" dirty="0"/>
              <a:t> </a:t>
            </a:r>
            <a:r>
              <a:rPr lang="en-US" sz="1800" dirty="0" err="1" smtClean="0"/>
              <a:t>hỗn</a:t>
            </a:r>
            <a:r>
              <a:rPr lang="en-US" sz="1800" dirty="0"/>
              <a:t> </a:t>
            </a:r>
            <a:r>
              <a:rPr lang="en-US" sz="1800" dirty="0" err="1" smtClean="0"/>
              <a:t>hợp</a:t>
            </a:r>
            <a:r>
              <a:rPr lang="en-US" sz="1800" dirty="0" smtClean="0"/>
              <a:t> </a:t>
            </a:r>
            <a:r>
              <a:rPr lang="en-US" sz="1800" dirty="0" err="1"/>
              <a:t>mà</a:t>
            </a:r>
            <a:r>
              <a:rPr lang="en-US" sz="1800" dirty="0"/>
              <a:t> </a:t>
            </a:r>
            <a:r>
              <a:rPr lang="en-US" sz="1800" dirty="0" err="1"/>
              <a:t>các</a:t>
            </a:r>
            <a:r>
              <a:rPr lang="en-US" sz="1800" dirty="0"/>
              <a:t> </a:t>
            </a:r>
            <a:r>
              <a:rPr lang="en-US" sz="1800" dirty="0" err="1"/>
              <a:t>em</a:t>
            </a:r>
            <a:r>
              <a:rPr lang="en-US" sz="1800" dirty="0"/>
              <a:t> </a:t>
            </a:r>
            <a:r>
              <a:rPr lang="en-US" sz="1800" dirty="0" err="1"/>
              <a:t>đã</a:t>
            </a:r>
            <a:r>
              <a:rPr lang="en-US" sz="1800" dirty="0"/>
              <a:t> </a:t>
            </a:r>
            <a:r>
              <a:rPr lang="en-US" sz="1800" dirty="0" err="1"/>
              <a:t>từng</a:t>
            </a:r>
            <a:r>
              <a:rPr lang="en-US" sz="1800" dirty="0"/>
              <a:t> </a:t>
            </a:r>
            <a:r>
              <a:rPr lang="en-US" sz="1800" dirty="0" err="1"/>
              <a:t>ăn</a:t>
            </a:r>
            <a:r>
              <a:rPr lang="en-US" sz="1800" dirty="0" smtClean="0"/>
              <a:t>.</a:t>
            </a:r>
            <a:endParaRPr lang="en-US" sz="1800" dirty="0" smtClean="0"/>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4079814" y="420966"/>
            <a:ext cx="4159834" cy="74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err="1" smtClean="0">
                <a:latin typeface="+mn-lt"/>
              </a:rPr>
              <a:t>Kết</a:t>
            </a:r>
            <a:r>
              <a:rPr lang="en-US" sz="2400" dirty="0" smtClean="0">
                <a:latin typeface="+mn-lt"/>
              </a:rPr>
              <a:t> </a:t>
            </a:r>
            <a:r>
              <a:rPr lang="en-US" sz="2400" dirty="0" err="1" smtClean="0">
                <a:latin typeface="+mn-lt"/>
              </a:rPr>
              <a:t>luận</a:t>
            </a:r>
            <a:endParaRPr sz="2400" dirty="0">
              <a:latin typeface="+mn-lt"/>
            </a:endParaRPr>
          </a:p>
        </p:txBody>
      </p:sp>
      <p:pic>
        <p:nvPicPr>
          <p:cNvPr id="178" name="Google Shape;178;p32" descr="Table of contents"/>
          <p:cNvPicPr preferRelativeResize="0"/>
          <p:nvPr/>
        </p:nvPicPr>
        <p:blipFill rotWithShape="1">
          <a:blip r:embed="rId1"/>
          <a:srcRect l="14169" t="8548" r="7387" b="8539"/>
          <a:stretch>
            <a:fillRect/>
          </a:stretch>
        </p:blipFill>
        <p:spPr>
          <a:xfrm>
            <a:off x="0" y="0"/>
            <a:ext cx="3154166" cy="5143500"/>
          </a:xfrm>
          <a:prstGeom prst="rect">
            <a:avLst/>
          </a:prstGeom>
          <a:noFill/>
          <a:ln>
            <a:noFill/>
          </a:ln>
        </p:spPr>
      </p:pic>
      <p:sp>
        <p:nvSpPr>
          <p:cNvPr id="16" name="Rectangle 15"/>
          <p:cNvSpPr/>
          <p:nvPr/>
        </p:nvSpPr>
        <p:spPr>
          <a:xfrm>
            <a:off x="3696335" y="1162685"/>
            <a:ext cx="5288915" cy="2676525"/>
          </a:xfrm>
          <a:prstGeom prst="rect">
            <a:avLst/>
          </a:prstGeom>
        </p:spPr>
        <p:txBody>
          <a:bodyPr wrap="square">
            <a:spAutoFit/>
          </a:bodyPr>
          <a:lstStyle/>
          <a:p>
            <a:pPr algn="just">
              <a:lnSpc>
                <a:spcPct val="150000"/>
              </a:lnSpc>
              <a:spcAft>
                <a:spcPts val="800"/>
              </a:spcAft>
            </a:pPr>
            <a:r>
              <a:rPr lang="nl-NL" sz="2800" dirty="0">
                <a:latin typeface="+mn-lt"/>
                <a:ea typeface="Calibri" panose="020F0502020204030204" charset="0"/>
                <a:cs typeface="Times New Roman" panose="02020603050405020304" pitchFamily="18" charset="0"/>
              </a:rPr>
              <a:t>Trộn hỗn hợp là phương pháp trộn các nguyên liệu thực phẩm với hỗn hợp nước trộn, tạo nên món ăn có hương vị đặc trưng. </a:t>
            </a:r>
            <a:endParaRPr lang="en-US" sz="2800" dirty="0">
              <a:effectLst/>
              <a:latin typeface="+mn-lt"/>
              <a:ea typeface="Calibri" panose="020F050202020403020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checker dir="vert"/>
      </p:transition>
    </mc:Choice>
    <mc:Fallback>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checkerboard(across)">
                                      <p:cBhvr>
                                        <p:cTn id="7" dur="500"/>
                                        <p:tgtEl>
                                          <p:spTgt spid="1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fade">
                                      <p:cBhvr>
                                        <p:cTn id="10" dur="500"/>
                                        <p:tgtEl>
                                          <p:spTgt spid="165"/>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675" decel="100000" fill="hold"/>
                                        <p:tgtEl>
                                          <p:spTgt spid="16"/>
                                        </p:tgtEl>
                                        <p:attrNameLst>
                                          <p:attrName>ppt_y</p:attrName>
                                        </p:attrNameLst>
                                      </p:cBhvr>
                                      <p:tavLst>
                                        <p:tav tm="0">
                                          <p:val>
                                            <p:strVal val="#ppt_y+1"/>
                                          </p:val>
                                        </p:tav>
                                        <p:tav tm="100000">
                                          <p:val>
                                            <p:strVal val="#ppt_y-.03"/>
                                          </p:val>
                                        </p:tav>
                                      </p:tavLst>
                                    </p:anim>
                                    <p:anim calcmode="lin" valueType="num">
                                      <p:cBhvr>
                                        <p:cTn id="18" dur="75" accel="100000" fill="hold">
                                          <p:stCondLst>
                                            <p:cond delay="675"/>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301"/>
        <p:cNvGrpSpPr/>
        <p:nvPr/>
      </p:nvGrpSpPr>
      <p:grpSpPr>
        <a:xfrm>
          <a:off x="0" y="0"/>
          <a:ext cx="0" cy="0"/>
          <a:chOff x="0" y="0"/>
          <a:chExt cx="0" cy="0"/>
        </a:xfrm>
      </p:grpSpPr>
      <p:sp>
        <p:nvSpPr>
          <p:cNvPr id="22" name="Google Shape;302;p42"/>
          <p:cNvSpPr txBox="1">
            <a:spLocks noGrp="1"/>
          </p:cNvSpPr>
          <p:nvPr>
            <p:ph type="title"/>
          </p:nvPr>
        </p:nvSpPr>
        <p:spPr>
          <a:xfrm>
            <a:off x="904497" y="393019"/>
            <a:ext cx="7717800" cy="504300"/>
          </a:xfrm>
          <a:prstGeom prst="rect">
            <a:avLst/>
          </a:prstGeom>
        </p:spPr>
        <p:txBody>
          <a:bodyPr spcFirstLastPara="1" wrap="square" lIns="91425" tIns="91425" rIns="91425" bIns="91425" anchor="ctr" anchorCtr="0">
            <a:noAutofit/>
          </a:bodyPr>
          <a:lstStyle/>
          <a:p>
            <a:pPr algn="ctr"/>
            <a:r>
              <a:rPr lang="nl-NL" sz="2000" dirty="0">
                <a:latin typeface="+mn-lt"/>
              </a:rPr>
              <a:t>Quy trình chung đề trộn hỗn hợp thực phẩm gồm các bước</a:t>
            </a:r>
            <a:r>
              <a:rPr lang="nl-NL" sz="2000" dirty="0" smtClean="0">
                <a:latin typeface="+mn-lt"/>
              </a:rPr>
              <a:t>:</a:t>
            </a:r>
            <a:endParaRPr sz="2000" dirty="0">
              <a:latin typeface="+mn-lt"/>
            </a:endParaRPr>
          </a:p>
        </p:txBody>
      </p:sp>
      <p:cxnSp>
        <p:nvCxnSpPr>
          <p:cNvPr id="5" name="Straight Connector 4"/>
          <p:cNvCxnSpPr/>
          <p:nvPr/>
        </p:nvCxnSpPr>
        <p:spPr>
          <a:xfrm>
            <a:off x="883578" y="0"/>
            <a:ext cx="0" cy="46336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Google Shape;309;p42"/>
          <p:cNvSpPr/>
          <p:nvPr/>
        </p:nvSpPr>
        <p:spPr>
          <a:xfrm>
            <a:off x="666378" y="1085359"/>
            <a:ext cx="434400" cy="434400"/>
          </a:xfrm>
          <a:prstGeom prst="rect">
            <a:avLst/>
          </a:prstGeom>
          <a:solidFill>
            <a:schemeClr val="accent2"/>
          </a:solidFill>
          <a:ln>
            <a:noFill/>
          </a:ln>
        </p:spPr>
        <p:txBody>
          <a:bodyPr spcFirstLastPara="1" wrap="square" lIns="91425" tIns="91425" rIns="91425" bIns="91425" anchor="ctr" anchorCtr="0">
            <a:noAutofit/>
          </a:bodyPr>
          <a:lstStyle/>
          <a:p>
            <a:pPr algn="ctr"/>
            <a:r>
              <a:rPr lang="en-US" sz="2800" b="1" dirty="0">
                <a:solidFill>
                  <a:srgbClr val="FFFFFF"/>
                </a:solidFill>
              </a:rPr>
              <a:t>1</a:t>
            </a:r>
            <a:endParaRPr sz="2800" b="1" dirty="0">
              <a:solidFill>
                <a:srgbClr val="FFFFFF"/>
              </a:solidFill>
            </a:endParaRPr>
          </a:p>
        </p:txBody>
      </p:sp>
      <p:cxnSp>
        <p:nvCxnSpPr>
          <p:cNvPr id="27" name="Google Shape;313;p42"/>
          <p:cNvCxnSpPr/>
          <p:nvPr/>
        </p:nvCxnSpPr>
        <p:spPr>
          <a:xfrm rot="16200000">
            <a:off x="1274478" y="1128859"/>
            <a:ext cx="0" cy="347400"/>
          </a:xfrm>
          <a:prstGeom prst="straightConnector1">
            <a:avLst/>
          </a:prstGeom>
          <a:noFill/>
          <a:ln w="9525" cap="flat" cmpd="sng">
            <a:solidFill>
              <a:schemeClr val="accent2"/>
            </a:solidFill>
            <a:prstDash val="solid"/>
            <a:round/>
            <a:headEnd type="none" w="med" len="med"/>
            <a:tailEnd type="diamond" w="med" len="med"/>
          </a:ln>
        </p:spPr>
      </p:cxnSp>
      <p:sp>
        <p:nvSpPr>
          <p:cNvPr id="28" name="Google Shape;309;p42"/>
          <p:cNvSpPr/>
          <p:nvPr/>
        </p:nvSpPr>
        <p:spPr>
          <a:xfrm>
            <a:off x="666378" y="2300319"/>
            <a:ext cx="434400" cy="434400"/>
          </a:xfrm>
          <a:prstGeom prst="rect">
            <a:avLst/>
          </a:prstGeom>
          <a:solidFill>
            <a:schemeClr val="accent1">
              <a:lumMod val="75000"/>
            </a:schemeClr>
          </a:solidFill>
          <a:ln>
            <a:solidFill>
              <a:schemeClr val="accent1">
                <a:lumMod val="75000"/>
              </a:schemeClr>
            </a:solidFill>
          </a:ln>
        </p:spPr>
        <p:txBody>
          <a:bodyPr spcFirstLastPara="1" wrap="square" lIns="91425" tIns="91425" rIns="91425" bIns="91425" anchor="ctr" anchorCtr="0">
            <a:noAutofit/>
          </a:bodyPr>
          <a:lstStyle/>
          <a:p>
            <a:pPr algn="ctr"/>
            <a:r>
              <a:rPr lang="en-US" sz="2800" b="1" dirty="0">
                <a:solidFill>
                  <a:srgbClr val="FFFFFF"/>
                </a:solidFill>
              </a:rPr>
              <a:t>2</a:t>
            </a:r>
            <a:endParaRPr sz="2800" b="1" dirty="0">
              <a:solidFill>
                <a:srgbClr val="FFFFFF"/>
              </a:solidFill>
            </a:endParaRPr>
          </a:p>
        </p:txBody>
      </p:sp>
      <p:cxnSp>
        <p:nvCxnSpPr>
          <p:cNvPr id="29" name="Google Shape;313;p42"/>
          <p:cNvCxnSpPr/>
          <p:nvPr/>
        </p:nvCxnSpPr>
        <p:spPr>
          <a:xfrm rot="16200000">
            <a:off x="1274478" y="2343819"/>
            <a:ext cx="0" cy="347400"/>
          </a:xfrm>
          <a:prstGeom prst="straightConnector1">
            <a:avLst/>
          </a:prstGeom>
          <a:noFill/>
          <a:ln w="9525" cap="flat" cmpd="sng">
            <a:solidFill>
              <a:schemeClr val="accent1">
                <a:lumMod val="75000"/>
              </a:schemeClr>
            </a:solidFill>
            <a:prstDash val="solid"/>
            <a:round/>
            <a:headEnd type="none" w="med" len="med"/>
            <a:tailEnd type="diamond" w="med" len="med"/>
          </a:ln>
        </p:spPr>
      </p:cxnSp>
      <p:sp>
        <p:nvSpPr>
          <p:cNvPr id="30" name="Google Shape;309;p42"/>
          <p:cNvSpPr/>
          <p:nvPr/>
        </p:nvSpPr>
        <p:spPr>
          <a:xfrm>
            <a:off x="674249" y="3466982"/>
            <a:ext cx="434400" cy="434400"/>
          </a:xfrm>
          <a:prstGeom prst="rect">
            <a:avLst/>
          </a:prstGeom>
          <a:solidFill>
            <a:schemeClr val="accent5"/>
          </a:solidFill>
          <a:ln>
            <a:noFill/>
          </a:ln>
        </p:spPr>
        <p:txBody>
          <a:bodyPr spcFirstLastPara="1" wrap="square" lIns="91425" tIns="91425" rIns="91425" bIns="91425" anchor="ctr" anchorCtr="0">
            <a:noAutofit/>
          </a:bodyPr>
          <a:lstStyle/>
          <a:p>
            <a:pPr algn="ctr"/>
            <a:r>
              <a:rPr lang="en-US" sz="2800" b="1" dirty="0">
                <a:solidFill>
                  <a:srgbClr val="FFFFFF"/>
                </a:solidFill>
              </a:rPr>
              <a:t>3</a:t>
            </a:r>
            <a:endParaRPr sz="2800" b="1" dirty="0">
              <a:solidFill>
                <a:srgbClr val="FFFFFF"/>
              </a:solidFill>
            </a:endParaRPr>
          </a:p>
        </p:txBody>
      </p:sp>
      <p:cxnSp>
        <p:nvCxnSpPr>
          <p:cNvPr id="31" name="Google Shape;313;p42"/>
          <p:cNvCxnSpPr/>
          <p:nvPr/>
        </p:nvCxnSpPr>
        <p:spPr>
          <a:xfrm rot="16200000">
            <a:off x="1282349" y="3510482"/>
            <a:ext cx="0" cy="347400"/>
          </a:xfrm>
          <a:prstGeom prst="straightConnector1">
            <a:avLst/>
          </a:prstGeom>
          <a:noFill/>
          <a:ln w="9525" cap="flat" cmpd="sng">
            <a:solidFill>
              <a:schemeClr val="accent5"/>
            </a:solidFill>
            <a:prstDash val="solid"/>
            <a:round/>
            <a:headEnd type="none" w="med" len="med"/>
            <a:tailEnd type="diamond" w="med" len="med"/>
          </a:ln>
        </p:spPr>
      </p:cxnSp>
      <p:sp>
        <p:nvSpPr>
          <p:cNvPr id="7" name="Rectangle 6"/>
          <p:cNvSpPr/>
          <p:nvPr/>
        </p:nvSpPr>
        <p:spPr>
          <a:xfrm>
            <a:off x="1531812" y="934796"/>
            <a:ext cx="6225177" cy="1338828"/>
          </a:xfrm>
          <a:prstGeom prst="rect">
            <a:avLst/>
          </a:prstGeom>
        </p:spPr>
        <p:txBody>
          <a:bodyPr wrap="square">
            <a:spAutoFit/>
          </a:bodyPr>
          <a:lstStyle/>
          <a:p>
            <a:pPr algn="just">
              <a:lnSpc>
                <a:spcPct val="150000"/>
              </a:lnSpc>
            </a:pPr>
            <a:r>
              <a:rPr lang="nl-NL" sz="1800" i="1" dirty="0"/>
              <a:t>Sơ chế nguyên liệu: </a:t>
            </a:r>
            <a:r>
              <a:rPr lang="nl-NL" sz="1800" dirty="0"/>
              <a:t>làm sạch các loại nguyên liệu và cắt, thái phù hợp. Đối với nguyên liệu động vật phải làm chín trước khi cắt, thái.</a:t>
            </a:r>
            <a:endParaRPr lang="en-US" sz="1800" dirty="0"/>
          </a:p>
        </p:txBody>
      </p:sp>
      <p:sp>
        <p:nvSpPr>
          <p:cNvPr id="8" name="Rectangle 7"/>
          <p:cNvSpPr/>
          <p:nvPr/>
        </p:nvSpPr>
        <p:spPr>
          <a:xfrm>
            <a:off x="1531812" y="2273054"/>
            <a:ext cx="6225177" cy="923330"/>
          </a:xfrm>
          <a:prstGeom prst="rect">
            <a:avLst/>
          </a:prstGeom>
        </p:spPr>
        <p:txBody>
          <a:bodyPr wrap="square">
            <a:spAutoFit/>
          </a:bodyPr>
          <a:lstStyle/>
          <a:p>
            <a:pPr algn="just">
              <a:lnSpc>
                <a:spcPct val="150000"/>
              </a:lnSpc>
            </a:pPr>
            <a:r>
              <a:rPr lang="nl-NL" sz="1800" i="1" dirty="0"/>
              <a:t>Chế biến món ăn: </a:t>
            </a:r>
            <a:r>
              <a:rPr lang="nl-NL" sz="1800" dirty="0"/>
              <a:t>pha hỗn hợp nước trộn. Sau đó trộn đều các nguyên liệu với hỗn hợp nước trộn.</a:t>
            </a:r>
            <a:endParaRPr lang="en-US" sz="1800" dirty="0"/>
          </a:p>
        </p:txBody>
      </p:sp>
      <p:sp>
        <p:nvSpPr>
          <p:cNvPr id="2" name="Rectangle 1"/>
          <p:cNvSpPr/>
          <p:nvPr/>
        </p:nvSpPr>
        <p:spPr>
          <a:xfrm>
            <a:off x="1531812" y="3444847"/>
            <a:ext cx="6404317" cy="507831"/>
          </a:xfrm>
          <a:prstGeom prst="rect">
            <a:avLst/>
          </a:prstGeom>
        </p:spPr>
        <p:txBody>
          <a:bodyPr wrap="none">
            <a:spAutoFit/>
          </a:bodyPr>
          <a:lstStyle/>
          <a:p>
            <a:pPr algn="just">
              <a:lnSpc>
                <a:spcPct val="150000"/>
              </a:lnSpc>
            </a:pPr>
            <a:r>
              <a:rPr lang="nl-NL" sz="1800" i="1" dirty="0">
                <a:latin typeface="+mn-lt"/>
                <a:ea typeface="Calibri" panose="020F0502020204030204" charset="0"/>
              </a:rPr>
              <a:t>Trình bày món ăn: </a:t>
            </a:r>
            <a:r>
              <a:rPr lang="nl-NL" sz="1800" dirty="0">
                <a:latin typeface="+mn-lt"/>
                <a:ea typeface="Calibri" panose="020F0502020204030204" charset="0"/>
              </a:rPr>
              <a:t>sắp xếp món ăn lên đĩa, trang trí đẹp mắt.</a:t>
            </a:r>
            <a:endParaRPr lang="en-US" sz="1800" dirty="0">
              <a:latin typeface="+mn-lt"/>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0.7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16" presetClass="entr" presetSubtype="4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2" presetClass="entr" presetSubtype="8"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par>
                                <p:cTn id="40" presetID="22" presetClass="entr" presetSubtype="8"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animBg="1"/>
      <p:bldP spid="28" grpId="0" animBg="1"/>
      <p:bldP spid="30" grpId="0" animBg="1"/>
      <p:bldP spid="7" grpId="0"/>
      <p:bldP spid="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1" name="Google Shape;241;p37"/>
          <p:cNvSpPr txBox="1">
            <a:spLocks noGrp="1"/>
          </p:cNvSpPr>
          <p:nvPr>
            <p:ph type="title"/>
          </p:nvPr>
        </p:nvSpPr>
        <p:spPr>
          <a:xfrm>
            <a:off x="435822" y="756150"/>
            <a:ext cx="8297211"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latin typeface="+mn-lt"/>
              </a:rPr>
              <a:t>b. </a:t>
            </a:r>
            <a:r>
              <a:rPr lang="en-US" sz="2000" dirty="0" err="1" smtClean="0">
                <a:latin typeface="+mn-lt"/>
              </a:rPr>
              <a:t>Ngâm</a:t>
            </a:r>
            <a:r>
              <a:rPr lang="en-US" sz="2000" dirty="0" smtClean="0">
                <a:latin typeface="+mn-lt"/>
              </a:rPr>
              <a:t> </a:t>
            </a:r>
            <a:r>
              <a:rPr lang="en-US" sz="2000" dirty="0" err="1" smtClean="0">
                <a:latin typeface="+mn-lt"/>
              </a:rPr>
              <a:t>chua</a:t>
            </a:r>
            <a:r>
              <a:rPr lang="en-US" sz="2000" dirty="0" smtClean="0">
                <a:latin typeface="+mn-lt"/>
              </a:rPr>
              <a:t> </a:t>
            </a:r>
            <a:r>
              <a:rPr lang="en-US" sz="2000" dirty="0" err="1" smtClean="0">
                <a:latin typeface="+mn-lt"/>
              </a:rPr>
              <a:t>thực</a:t>
            </a:r>
            <a:r>
              <a:rPr lang="en-US" sz="2000" dirty="0" smtClean="0">
                <a:latin typeface="+mn-lt"/>
              </a:rPr>
              <a:t> </a:t>
            </a:r>
            <a:r>
              <a:rPr lang="en-US" sz="2000" dirty="0" err="1" smtClean="0">
                <a:latin typeface="+mn-lt"/>
              </a:rPr>
              <a:t>phẩm</a:t>
            </a:r>
            <a:endParaRPr sz="2000" dirty="0">
              <a:latin typeface="+mn-lt"/>
            </a:endParaRPr>
          </a:p>
        </p:txBody>
      </p:sp>
      <p:grpSp>
        <p:nvGrpSpPr>
          <p:cNvPr id="246" name="Google Shape;246;p37"/>
          <p:cNvGrpSpPr/>
          <p:nvPr/>
        </p:nvGrpSpPr>
        <p:grpSpPr>
          <a:xfrm>
            <a:off x="2" y="539500"/>
            <a:ext cx="713243" cy="662400"/>
            <a:chOff x="0" y="539500"/>
            <a:chExt cx="713100" cy="662400"/>
          </a:xfrm>
        </p:grpSpPr>
        <p:sp>
          <p:nvSpPr>
            <p:cNvPr id="247" name="Google Shape;247;p37"/>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248" name="Google Shape;248;p37"/>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249" name="Google Shape;249;p37"/>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250" name="Google Shape;250;p37"/>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p:txBody>
        </p:sp>
      </p:grpSp>
      <p:pic>
        <p:nvPicPr>
          <p:cNvPr id="251" name="Google Shape;251;p37" descr="3 columns"/>
          <p:cNvPicPr preferRelativeResize="0"/>
          <p:nvPr/>
        </p:nvPicPr>
        <p:blipFill>
          <a:blip r:embed="rId1"/>
          <a:stretch>
            <a:fillRect/>
          </a:stretch>
        </p:blipFill>
        <p:spPr>
          <a:xfrm>
            <a:off x="0" y="0"/>
            <a:ext cx="9144000" cy="714376"/>
          </a:xfrm>
          <a:prstGeom prst="rect">
            <a:avLst/>
          </a:prstGeom>
          <a:noFill/>
          <a:ln>
            <a:noFill/>
          </a:ln>
        </p:spPr>
      </p:pic>
      <p:sp>
        <p:nvSpPr>
          <p:cNvPr id="8" name="Rectangle 7"/>
          <p:cNvSpPr/>
          <p:nvPr/>
        </p:nvSpPr>
        <p:spPr>
          <a:xfrm>
            <a:off x="1697802" y="1211998"/>
            <a:ext cx="6141379" cy="1754326"/>
          </a:xfrm>
          <a:prstGeom prst="rect">
            <a:avLst/>
          </a:prstGeom>
        </p:spPr>
        <p:txBody>
          <a:bodyPr wrap="square">
            <a:spAutoFit/>
          </a:bodyPr>
          <a:lstStyle/>
          <a:p>
            <a:pPr algn="just">
              <a:lnSpc>
                <a:spcPct val="150000"/>
              </a:lnSpc>
            </a:pPr>
            <a:r>
              <a:rPr lang="en-US" sz="1800" i="1" dirty="0" smtClean="0"/>
              <a:t>Q</a:t>
            </a:r>
            <a:r>
              <a:rPr lang="vi-VN" sz="1800" i="1" dirty="0" smtClean="0"/>
              <a:t>uan </a:t>
            </a:r>
            <a:r>
              <a:rPr lang="vi-VN" sz="1800" i="1" dirty="0"/>
              <a:t>sát Hình 5.5 và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 </a:t>
            </a:r>
            <a:endParaRPr lang="en-US" sz="1800" i="1" dirty="0" smtClean="0"/>
          </a:p>
          <a:p>
            <a:pPr marL="285750" indent="-285750" algn="just">
              <a:lnSpc>
                <a:spcPct val="150000"/>
              </a:lnSpc>
              <a:buFont typeface="Wingdings" panose="05000000000000000000" pitchFamily="2" charset="2"/>
              <a:buChar char="§"/>
            </a:pPr>
            <a:r>
              <a:rPr lang="en-US" sz="1800" dirty="0"/>
              <a:t>N</a:t>
            </a:r>
            <a:r>
              <a:rPr lang="vi-VN" sz="1800" dirty="0" smtClean="0"/>
              <a:t>gâm </a:t>
            </a:r>
            <a:r>
              <a:rPr lang="vi-VN" sz="1800" dirty="0"/>
              <a:t>chua thực phẩm được thực hiện như thế nào? </a:t>
            </a:r>
            <a:endParaRPr lang="en-US" sz="1800" dirty="0" smtClean="0"/>
          </a:p>
          <a:p>
            <a:pPr marL="285750" indent="-285750" algn="just">
              <a:lnSpc>
                <a:spcPct val="150000"/>
              </a:lnSpc>
              <a:buFont typeface="Wingdings" panose="05000000000000000000" pitchFamily="2" charset="2"/>
              <a:buChar char="§"/>
            </a:pPr>
            <a:r>
              <a:rPr lang="vi-VN" sz="1800" dirty="0" smtClean="0"/>
              <a:t>Món </a:t>
            </a:r>
            <a:r>
              <a:rPr lang="vi-VN" sz="1800" dirty="0"/>
              <a:t>ăn có thể thay đổi màu sắc và hương vị ngay khi vừa ngâm hay không? </a:t>
            </a:r>
            <a:endParaRPr lang="vi-VN" sz="1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45" y="2966324"/>
            <a:ext cx="7752381" cy="203809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11" y="2714174"/>
            <a:ext cx="1009712" cy="527936"/>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770" y="4615564"/>
            <a:ext cx="1009712" cy="527936"/>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500"/>
                                        <p:tgtEl>
                                          <p:spTgt spid="241"/>
                                        </p:tgtEl>
                                      </p:cBhvr>
                                    </p:animEffect>
                                    <p:anim calcmode="lin" valueType="num">
                                      <p:cBhvr>
                                        <p:cTn id="8" dur="500" fill="hold"/>
                                        <p:tgtEl>
                                          <p:spTgt spid="241"/>
                                        </p:tgtEl>
                                        <p:attrNameLst>
                                          <p:attrName>ppt_x</p:attrName>
                                        </p:attrNameLst>
                                      </p:cBhvr>
                                      <p:tavLst>
                                        <p:tav tm="0">
                                          <p:val>
                                            <p:strVal val="#ppt_x"/>
                                          </p:val>
                                        </p:tav>
                                        <p:tav tm="100000">
                                          <p:val>
                                            <p:strVal val="#ppt_x"/>
                                          </p:val>
                                        </p:tav>
                                      </p:tavLst>
                                    </p:anim>
                                    <p:anim calcmode="lin" valueType="num">
                                      <p:cBhvr>
                                        <p:cTn id="9" dur="500" fill="hold"/>
                                        <p:tgtEl>
                                          <p:spTgt spid="2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8">
                                            <p:txEl>
                                              <p:pRg st="0" end="0"/>
                                            </p:txEl>
                                          </p:spTgt>
                                        </p:tgtEl>
                                        <p:attrNameLst>
                                          <p:attrName>ppt_y</p:attrName>
                                        </p:attrNameLst>
                                      </p:cBhvr>
                                      <p:tavLst>
                                        <p:tav tm="0">
                                          <p:val>
                                            <p:strVal val="#ppt_y+#ppt_h/2"/>
                                          </p:val>
                                        </p:tav>
                                        <p:tav tm="100000">
                                          <p:val>
                                            <p:strVal val="#ppt_y"/>
                                          </p:val>
                                        </p:tav>
                                      </p:tavLst>
                                    </p:anim>
                                    <p:anim calcmode="lin" valueType="num">
                                      <p:cBhvr>
                                        <p:cTn id="16" dur="500" fill="hold"/>
                                        <p:tgtEl>
                                          <p:spTgt spid="8">
                                            <p:txEl>
                                              <p:pRg st="0" end="0"/>
                                            </p:txEl>
                                          </p:spTgt>
                                        </p:tgtEl>
                                        <p:attrNameLst>
                                          <p:attrName>ppt_w</p:attrName>
                                        </p:attrNameLst>
                                      </p:cBhvr>
                                      <p:tavLst>
                                        <p:tav tm="0">
                                          <p:val>
                                            <p:strVal val="#ppt_w"/>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childTnLst>
                                </p:cTn>
                              </p:par>
                              <p:par>
                                <p:cTn id="18" presetID="17"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p:cTn id="2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8">
                                            <p:txEl>
                                              <p:pRg st="1" end="1"/>
                                            </p:txEl>
                                          </p:spTgt>
                                        </p:tgtEl>
                                        <p:attrNameLst>
                                          <p:attrName>ppt_y</p:attrName>
                                        </p:attrNameLst>
                                      </p:cBhvr>
                                      <p:tavLst>
                                        <p:tav tm="0">
                                          <p:val>
                                            <p:strVal val="#ppt_y+#ppt_h/2"/>
                                          </p:val>
                                        </p:tav>
                                        <p:tav tm="100000">
                                          <p:val>
                                            <p:strVal val="#ppt_y"/>
                                          </p:val>
                                        </p:tav>
                                      </p:tavLst>
                                    </p:anim>
                                    <p:anim calcmode="lin" valueType="num">
                                      <p:cBhvr>
                                        <p:cTn id="22" dur="500" fill="hold"/>
                                        <p:tgtEl>
                                          <p:spTgt spid="8">
                                            <p:txEl>
                                              <p:pRg st="1" end="1"/>
                                            </p:txEl>
                                          </p:spTgt>
                                        </p:tgtEl>
                                        <p:attrNameLst>
                                          <p:attrName>ppt_w</p:attrName>
                                        </p:attrNameLst>
                                      </p:cBhvr>
                                      <p:tavLst>
                                        <p:tav tm="0">
                                          <p:val>
                                            <p:strVal val="#ppt_w"/>
                                          </p:val>
                                        </p:tav>
                                        <p:tav tm="100000">
                                          <p:val>
                                            <p:strVal val="#ppt_w"/>
                                          </p:val>
                                        </p:tav>
                                      </p:tavLst>
                                    </p:anim>
                                    <p:anim calcmode="lin" valueType="num">
                                      <p:cBhvr>
                                        <p:cTn id="23" dur="500" fill="hold"/>
                                        <p:tgtEl>
                                          <p:spTgt spid="8">
                                            <p:txEl>
                                              <p:pRg st="1" end="1"/>
                                            </p:txEl>
                                          </p:spTgt>
                                        </p:tgtEl>
                                        <p:attrNameLst>
                                          <p:attrName>ppt_h</p:attrName>
                                        </p:attrNameLst>
                                      </p:cBhvr>
                                      <p:tavLst>
                                        <p:tav tm="0">
                                          <p:val>
                                            <p:fltVal val="0"/>
                                          </p:val>
                                        </p:tav>
                                        <p:tav tm="100000">
                                          <p:val>
                                            <p:strVal val="#ppt_h"/>
                                          </p:val>
                                        </p:tav>
                                      </p:tavLst>
                                    </p:anim>
                                  </p:childTnLst>
                                </p:cTn>
                              </p:par>
                              <p:par>
                                <p:cTn id="24" presetID="17" presetClass="entr" presetSubtype="4"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p:cTn id="2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8">
                                            <p:txEl>
                                              <p:pRg st="2" end="2"/>
                                            </p:txEl>
                                          </p:spTgt>
                                        </p:tgtEl>
                                        <p:attrNameLst>
                                          <p:attrName>ppt_y</p:attrName>
                                        </p:attrNameLst>
                                      </p:cBhvr>
                                      <p:tavLst>
                                        <p:tav tm="0">
                                          <p:val>
                                            <p:strVal val="#ppt_y+#ppt_h/2"/>
                                          </p:val>
                                        </p:tav>
                                        <p:tav tm="100000">
                                          <p:val>
                                            <p:strVal val="#ppt_y"/>
                                          </p:val>
                                        </p:tav>
                                      </p:tavLst>
                                    </p:anim>
                                    <p:anim calcmode="lin" valueType="num">
                                      <p:cBhvr>
                                        <p:cTn id="28" dur="500" fill="hold"/>
                                        <p:tgtEl>
                                          <p:spTgt spid="8">
                                            <p:txEl>
                                              <p:pRg st="2" end="2"/>
                                            </p:txEl>
                                          </p:spTgt>
                                        </p:tgtEl>
                                        <p:attrNameLst>
                                          <p:attrName>ppt_w</p:attrName>
                                        </p:attrNameLst>
                                      </p:cBhvr>
                                      <p:tavLst>
                                        <p:tav tm="0">
                                          <p:val>
                                            <p:strVal val="#ppt_w"/>
                                          </p:val>
                                        </p:tav>
                                        <p:tav tm="100000">
                                          <p:val>
                                            <p:strVal val="#ppt_w"/>
                                          </p:val>
                                        </p:tav>
                                      </p:tavLst>
                                    </p:anim>
                                    <p:anim calcmode="lin" valueType="num">
                                      <p:cBhvr>
                                        <p:cTn id="29" dur="500" fill="hold"/>
                                        <p:tgtEl>
                                          <p:spTgt spid="8">
                                            <p:txEl>
                                              <p:pRg st="2" end="2"/>
                                            </p:txEl>
                                          </p:spTgt>
                                        </p:tgtEl>
                                        <p:attrNameLst>
                                          <p:attrName>ppt_h</p:attrName>
                                        </p:attrNameLst>
                                      </p:cBhvr>
                                      <p:tavLst>
                                        <p:tav tm="0">
                                          <p:val>
                                            <p:flt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86"/>
        <p:cNvGrpSpPr/>
        <p:nvPr/>
      </p:nvGrpSpPr>
      <p:grpSpPr>
        <a:xfrm>
          <a:off x="0" y="0"/>
          <a:ext cx="0" cy="0"/>
          <a:chOff x="0" y="0"/>
          <a:chExt cx="0" cy="0"/>
        </a:xfrm>
      </p:grpSpPr>
      <p:sp>
        <p:nvSpPr>
          <p:cNvPr id="189" name="Google Shape;189;p33"/>
          <p:cNvSpPr txBox="1">
            <a:spLocks noGrp="1"/>
          </p:cNvSpPr>
          <p:nvPr>
            <p:ph type="title" idx="2"/>
          </p:nvPr>
        </p:nvSpPr>
        <p:spPr>
          <a:xfrm>
            <a:off x="2915430" y="893957"/>
            <a:ext cx="3403176" cy="783000"/>
          </a:xfrm>
          <a:prstGeom prst="rect">
            <a:avLst/>
          </a:prstGeom>
          <a:solidFill>
            <a:schemeClr val="bg1"/>
          </a:solidFill>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smtClean="0">
                <a:latin typeface="+mn-lt"/>
              </a:rPr>
              <a:t>Ai </a:t>
            </a:r>
            <a:r>
              <a:rPr lang="en-US" sz="2800" dirty="0" err="1" smtClean="0">
                <a:latin typeface="+mn-lt"/>
              </a:rPr>
              <a:t>là</a:t>
            </a:r>
            <a:r>
              <a:rPr lang="en-US" sz="2800" dirty="0" smtClean="0">
                <a:latin typeface="+mn-lt"/>
              </a:rPr>
              <a:t> </a:t>
            </a:r>
            <a:r>
              <a:rPr lang="en-US" sz="2800" dirty="0" err="1" smtClean="0">
                <a:latin typeface="+mn-lt"/>
              </a:rPr>
              <a:t>đầu</a:t>
            </a:r>
            <a:r>
              <a:rPr lang="en-US" sz="2800" dirty="0" smtClean="0">
                <a:latin typeface="+mn-lt"/>
              </a:rPr>
              <a:t> </a:t>
            </a:r>
            <a:r>
              <a:rPr lang="en-US" sz="2800" dirty="0" err="1" smtClean="0">
                <a:latin typeface="+mn-lt"/>
              </a:rPr>
              <a:t>bếp</a:t>
            </a:r>
            <a:r>
              <a:rPr lang="en-US" sz="2800" dirty="0" smtClean="0">
                <a:latin typeface="+mn-lt"/>
              </a:rPr>
              <a:t> </a:t>
            </a:r>
            <a:r>
              <a:rPr lang="en-US" sz="2800" dirty="0" err="1" smtClean="0">
                <a:latin typeface="+mn-lt"/>
              </a:rPr>
              <a:t>giỏi</a:t>
            </a:r>
            <a:r>
              <a:rPr lang="en-US" sz="2800" dirty="0" smtClean="0">
                <a:latin typeface="+mn-lt"/>
              </a:rPr>
              <a:t>?</a:t>
            </a:r>
            <a:endParaRPr sz="2800" dirty="0">
              <a:latin typeface="+mn-lt"/>
            </a:endParaRPr>
          </a:p>
        </p:txBody>
      </p:sp>
      <p:sp>
        <p:nvSpPr>
          <p:cNvPr id="4" name="Rectangle 3"/>
          <p:cNvSpPr/>
          <p:nvPr/>
        </p:nvSpPr>
        <p:spPr>
          <a:xfrm>
            <a:off x="1919393" y="1837388"/>
            <a:ext cx="4812056" cy="496996"/>
          </a:xfrm>
          <a:prstGeom prst="rect">
            <a:avLst/>
          </a:prstGeom>
        </p:spPr>
        <p:txBody>
          <a:bodyPr wrap="square">
            <a:spAutoFit/>
          </a:bodyPr>
          <a:lstStyle/>
          <a:p>
            <a:pPr algn="just">
              <a:lnSpc>
                <a:spcPct val="150000"/>
              </a:lnSpc>
            </a:pPr>
            <a:endParaRPr lang="en-US" sz="2000" dirty="0"/>
          </a:p>
        </p:txBody>
      </p:sp>
      <p:sp>
        <p:nvSpPr>
          <p:cNvPr id="3" name="Rectangle 2"/>
          <p:cNvSpPr/>
          <p:nvPr/>
        </p:nvSpPr>
        <p:spPr>
          <a:xfrm>
            <a:off x="2133240" y="1919581"/>
            <a:ext cx="4967555" cy="2503249"/>
          </a:xfrm>
          <a:prstGeom prst="rect">
            <a:avLst/>
          </a:prstGeom>
        </p:spPr>
        <p:txBody>
          <a:bodyPr wrap="square">
            <a:spAutoFit/>
          </a:bodyPr>
          <a:lstStyle/>
          <a:p>
            <a:pPr marL="285750" indent="-285750" algn="just">
              <a:lnSpc>
                <a:spcPct val="150000"/>
              </a:lnSpc>
              <a:spcAft>
                <a:spcPts val="800"/>
              </a:spcAft>
              <a:buFont typeface="Wingdings" panose="05000000000000000000" pitchFamily="2" charset="2"/>
              <a:buChar char="§"/>
            </a:pPr>
            <a:r>
              <a:rPr lang="en-US" sz="2000" dirty="0" err="1" smtClean="0">
                <a:latin typeface="+mn-lt"/>
                <a:ea typeface="Calibri" panose="020F0502020204030204" charset="0"/>
                <a:cs typeface="Times New Roman" panose="02020603050405020304" pitchFamily="18" charset="0"/>
              </a:rPr>
              <a:t>Kể</a:t>
            </a:r>
            <a:r>
              <a:rPr lang="en-US" sz="2000" dirty="0" smtClean="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tên</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những</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món</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ăn</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trong</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bữa</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cơm</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gia</a:t>
            </a:r>
            <a:r>
              <a:rPr lang="en-US" sz="2000" dirty="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đình</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em</a:t>
            </a:r>
            <a:r>
              <a:rPr lang="en-US" sz="2000" dirty="0">
                <a:latin typeface="+mn-lt"/>
                <a:ea typeface="Calibri" panose="020F0502020204030204" charset="0"/>
                <a:cs typeface="Times New Roman" panose="02020603050405020304" pitchFamily="18" charset="0"/>
              </a:rPr>
              <a:t>.</a:t>
            </a:r>
            <a:endParaRPr lang="en-US" sz="2000" dirty="0">
              <a:latin typeface="+mn-lt"/>
              <a:ea typeface="Calibri" panose="020F0502020204030204" charset="0"/>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
            </a:pPr>
            <a:r>
              <a:rPr lang="en-US" sz="2000" dirty="0" err="1">
                <a:latin typeface="+mn-lt"/>
                <a:ea typeface="Calibri" panose="020F0502020204030204" charset="0"/>
                <a:cs typeface="Times New Roman" panose="02020603050405020304" pitchFamily="18" charset="0"/>
              </a:rPr>
              <a:t>N</a:t>
            </a:r>
            <a:r>
              <a:rPr lang="en-US" sz="2000" dirty="0" err="1" smtClean="0">
                <a:latin typeface="+mn-lt"/>
                <a:ea typeface="Calibri" panose="020F0502020204030204" charset="0"/>
                <a:cs typeface="Times New Roman" panose="02020603050405020304" pitchFamily="18" charset="0"/>
              </a:rPr>
              <a:t>êu</a:t>
            </a:r>
            <a:r>
              <a:rPr lang="en-US" sz="2000" dirty="0" smtClean="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một</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món</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ăn</a:t>
            </a:r>
            <a:r>
              <a:rPr lang="en-US" sz="2000" dirty="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bất</a:t>
            </a:r>
            <a:r>
              <a:rPr lang="en-US" sz="2000" dirty="0" smtClean="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kì</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và</a:t>
            </a:r>
            <a:r>
              <a:rPr lang="en-US" sz="2000" dirty="0">
                <a:latin typeface="+mn-lt"/>
                <a:ea typeface="Calibri" panose="020F0502020204030204" charset="0"/>
                <a:cs typeface="Times New Roman" panose="02020603050405020304" pitchFamily="18" charset="0"/>
              </a:rPr>
              <a:t> </a:t>
            </a:r>
            <a:r>
              <a:rPr lang="en-US" sz="2000" dirty="0" smtClean="0">
                <a:latin typeface="+mn-lt"/>
                <a:ea typeface="Calibri" panose="020F0502020204030204" charset="0"/>
                <a:cs typeface="Times New Roman" panose="02020603050405020304" pitchFamily="18" charset="0"/>
              </a:rPr>
              <a:t>chia </a:t>
            </a:r>
            <a:r>
              <a:rPr lang="en-US" sz="2000" dirty="0" err="1" smtClean="0">
                <a:latin typeface="+mn-lt"/>
                <a:ea typeface="Calibri" panose="020F0502020204030204" charset="0"/>
                <a:cs typeface="Times New Roman" panose="02020603050405020304" pitchFamily="18" charset="0"/>
              </a:rPr>
              <a:t>sẻ</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về</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cách</a:t>
            </a:r>
            <a:r>
              <a:rPr lang="en-US" sz="2000" dirty="0" smtClean="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chế</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biến</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hoặc</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bảo</a:t>
            </a:r>
            <a:r>
              <a:rPr lang="en-US" sz="2000" dirty="0">
                <a:latin typeface="+mn-lt"/>
                <a:ea typeface="Calibri" panose="020F0502020204030204" charset="0"/>
                <a:cs typeface="Times New Roman" panose="02020603050405020304" pitchFamily="18" charset="0"/>
              </a:rPr>
              <a:t> </a:t>
            </a:r>
            <a:r>
              <a:rPr lang="en-US" sz="2000" dirty="0" err="1">
                <a:latin typeface="+mn-lt"/>
                <a:ea typeface="Calibri" panose="020F0502020204030204" charset="0"/>
                <a:cs typeface="Times New Roman" panose="02020603050405020304" pitchFamily="18" charset="0"/>
              </a:rPr>
              <a:t>quản</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món</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ăn</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đó</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dựa</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trên</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hiểu</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biết</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thực</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tế</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của</a:t>
            </a:r>
            <a:r>
              <a:rPr lang="en-US" sz="2000" dirty="0" smtClean="0">
                <a:latin typeface="+mn-lt"/>
                <a:ea typeface="Calibri" panose="020F0502020204030204" charset="0"/>
                <a:cs typeface="Times New Roman" panose="02020603050405020304" pitchFamily="18" charset="0"/>
              </a:rPr>
              <a:t> </a:t>
            </a:r>
            <a:r>
              <a:rPr lang="en-US" sz="2000" dirty="0" err="1" smtClean="0">
                <a:latin typeface="+mn-lt"/>
                <a:ea typeface="Calibri" panose="020F0502020204030204" charset="0"/>
                <a:cs typeface="Times New Roman" panose="02020603050405020304" pitchFamily="18" charset="0"/>
              </a:rPr>
              <a:t>em</a:t>
            </a:r>
            <a:r>
              <a:rPr lang="en-US" sz="2000" dirty="0">
                <a:latin typeface="+mn-lt"/>
                <a:ea typeface="Calibri" panose="020F0502020204030204" charset="0"/>
                <a:cs typeface="Times New Roman" panose="02020603050405020304" pitchFamily="18" charset="0"/>
              </a:rPr>
              <a:t>.</a:t>
            </a:r>
            <a:endParaRPr lang="en-US" sz="2000" dirty="0">
              <a:effectLst/>
              <a:latin typeface="+mn-lt"/>
              <a:ea typeface="Calibri" panose="020F050202020403020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1967">
            <a:off x="2443226" y="52158"/>
            <a:ext cx="1217584" cy="12175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
            <a:extLst>
              <a:ext uri="{28A0092B-C50C-407E-A947-70E740481C1C}">
                <a14:useLocalDpi xmlns:a14="http://schemas.microsoft.com/office/drawing/2010/main" val="0"/>
              </a:ext>
            </a:extLst>
          </a:blip>
          <a:srcRect l="30824" r="34034"/>
          <a:stretch>
            <a:fillRect/>
          </a:stretch>
        </p:blipFill>
        <p:spPr>
          <a:xfrm>
            <a:off x="0" y="0"/>
            <a:ext cx="3211032" cy="5147310"/>
          </a:xfrm>
          <a:prstGeom prst="rect">
            <a:avLst/>
          </a:prstGeom>
        </p:spPr>
      </p:pic>
      <p:sp>
        <p:nvSpPr>
          <p:cNvPr id="10" name="Rounded Rectangular Callout 9"/>
          <p:cNvSpPr/>
          <p:nvPr/>
        </p:nvSpPr>
        <p:spPr>
          <a:xfrm>
            <a:off x="3739793" y="359594"/>
            <a:ext cx="4469258" cy="2517169"/>
          </a:xfrm>
          <a:prstGeom prst="wedgeRoundRectCallout">
            <a:avLst>
              <a:gd name="adj1" fmla="val -56366"/>
              <a:gd name="adj2" fmla="val 42203"/>
              <a:gd name="adj3" fmla="val 16667"/>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
            </a:pPr>
            <a:r>
              <a:rPr lang="en-US" sz="1800" dirty="0" err="1" smtClean="0">
                <a:solidFill>
                  <a:srgbClr val="002060"/>
                </a:solidFill>
              </a:rPr>
              <a:t>Em</a:t>
            </a:r>
            <a:r>
              <a:rPr lang="en-US" sz="1800" dirty="0" smtClean="0">
                <a:solidFill>
                  <a:srgbClr val="002060"/>
                </a:solidFill>
              </a:rPr>
              <a:t> </a:t>
            </a:r>
            <a:r>
              <a:rPr lang="en-US" sz="1800" dirty="0" err="1" smtClean="0">
                <a:solidFill>
                  <a:srgbClr val="002060"/>
                </a:solidFill>
              </a:rPr>
              <a:t>hãy</a:t>
            </a:r>
            <a:r>
              <a:rPr lang="en-US" sz="1800" dirty="0" smtClean="0">
                <a:solidFill>
                  <a:srgbClr val="002060"/>
                </a:solidFill>
              </a:rPr>
              <a:t> n</a:t>
            </a:r>
            <a:r>
              <a:rPr lang="vi-VN" sz="1800" dirty="0" smtClean="0">
                <a:solidFill>
                  <a:srgbClr val="002060"/>
                </a:solidFill>
              </a:rPr>
              <a:t>êu </a:t>
            </a:r>
            <a:r>
              <a:rPr lang="vi-VN" sz="1800" dirty="0">
                <a:solidFill>
                  <a:srgbClr val="002060"/>
                </a:solidFill>
              </a:rPr>
              <a:t>khái niệm về phương pháp ngâm chua thực phẩm.</a:t>
            </a:r>
            <a:endParaRPr lang="vi-VN" sz="1800" dirty="0">
              <a:solidFill>
                <a:srgbClr val="002060"/>
              </a:solidFill>
            </a:endParaRPr>
          </a:p>
          <a:p>
            <a:pPr marL="285750" indent="-285750" algn="just">
              <a:lnSpc>
                <a:spcPct val="150000"/>
              </a:lnSpc>
              <a:buFont typeface="Wingdings" panose="05000000000000000000" pitchFamily="2" charset="2"/>
              <a:buChar char="§"/>
            </a:pPr>
            <a:r>
              <a:rPr lang="en-US" sz="1800" dirty="0" err="1" smtClean="0">
                <a:solidFill>
                  <a:srgbClr val="002060"/>
                </a:solidFill>
              </a:rPr>
              <a:t>Nêu</a:t>
            </a:r>
            <a:r>
              <a:rPr lang="en-US" sz="1800" dirty="0" smtClean="0">
                <a:solidFill>
                  <a:srgbClr val="002060"/>
                </a:solidFill>
              </a:rPr>
              <a:t> </a:t>
            </a:r>
            <a:r>
              <a:rPr lang="vi-VN" sz="1800" dirty="0" smtClean="0">
                <a:solidFill>
                  <a:srgbClr val="002060"/>
                </a:solidFill>
              </a:rPr>
              <a:t>thêm </a:t>
            </a:r>
            <a:r>
              <a:rPr lang="vi-VN" sz="1800" dirty="0">
                <a:solidFill>
                  <a:srgbClr val="002060"/>
                </a:solidFill>
              </a:rPr>
              <a:t>ví dụ về các món ngâm chua mà các em đã từng ăn trong bữa cơm gia </a:t>
            </a:r>
            <a:r>
              <a:rPr lang="vi-VN" sz="1800" dirty="0" smtClean="0">
                <a:solidFill>
                  <a:srgbClr val="002060"/>
                </a:solidFill>
              </a:rPr>
              <a:t>đình</a:t>
            </a:r>
            <a:r>
              <a:rPr lang="en-US" sz="1800" dirty="0" smtClean="0">
                <a:solidFill>
                  <a:srgbClr val="002060"/>
                </a:solidFill>
              </a:rPr>
              <a:t>.</a:t>
            </a:r>
            <a:endParaRPr lang="en-US" sz="1800" dirty="0">
              <a:solidFill>
                <a:srgbClr val="002060"/>
              </a:solidFill>
            </a:endParaRPr>
          </a:p>
        </p:txBody>
      </p:sp>
      <p:sp>
        <p:nvSpPr>
          <p:cNvPr id="12" name="Rounded Rectangular Callout 11"/>
          <p:cNvSpPr/>
          <p:nvPr/>
        </p:nvSpPr>
        <p:spPr>
          <a:xfrm>
            <a:off x="4777483" y="3092522"/>
            <a:ext cx="3791164" cy="1746607"/>
          </a:xfrm>
          <a:prstGeom prst="wedgeRoundRectCallout">
            <a:avLst>
              <a:gd name="adj1" fmla="val 55228"/>
              <a:gd name="adj2" fmla="val 42905"/>
              <a:gd name="adj3" fmla="val 16667"/>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dirty="0" err="1" smtClean="0">
                <a:solidFill>
                  <a:srgbClr val="002060"/>
                </a:solidFill>
              </a:rPr>
              <a:t>Gợi</a:t>
            </a:r>
            <a:r>
              <a:rPr lang="en-US" sz="1800" b="1" dirty="0" smtClean="0">
                <a:solidFill>
                  <a:srgbClr val="002060"/>
                </a:solidFill>
              </a:rPr>
              <a:t> ý: </a:t>
            </a:r>
            <a:r>
              <a:rPr lang="en-US" sz="1800" dirty="0" err="1">
                <a:solidFill>
                  <a:srgbClr val="002060"/>
                </a:solidFill>
              </a:rPr>
              <a:t>D</a:t>
            </a:r>
            <a:r>
              <a:rPr lang="en-US" sz="1800" dirty="0" err="1" smtClean="0">
                <a:solidFill>
                  <a:srgbClr val="002060"/>
                </a:solidFill>
              </a:rPr>
              <a:t>ưa</a:t>
            </a:r>
            <a:r>
              <a:rPr lang="en-US" sz="1800" dirty="0" smtClean="0">
                <a:solidFill>
                  <a:srgbClr val="002060"/>
                </a:solidFill>
              </a:rPr>
              <a:t> </a:t>
            </a:r>
            <a:r>
              <a:rPr lang="en-US" sz="1800" dirty="0" err="1">
                <a:solidFill>
                  <a:srgbClr val="002060"/>
                </a:solidFill>
              </a:rPr>
              <a:t>chua</a:t>
            </a:r>
            <a:r>
              <a:rPr lang="en-US" sz="1800" dirty="0">
                <a:solidFill>
                  <a:srgbClr val="002060"/>
                </a:solidFill>
              </a:rPr>
              <a:t>, </a:t>
            </a:r>
            <a:r>
              <a:rPr lang="en-US" sz="1800" dirty="0" err="1">
                <a:solidFill>
                  <a:srgbClr val="002060"/>
                </a:solidFill>
              </a:rPr>
              <a:t>cà</a:t>
            </a:r>
            <a:r>
              <a:rPr lang="en-US" sz="1800" dirty="0">
                <a:solidFill>
                  <a:srgbClr val="002060"/>
                </a:solidFill>
              </a:rPr>
              <a:t> </a:t>
            </a:r>
            <a:r>
              <a:rPr lang="en-US" sz="1800" dirty="0" err="1">
                <a:solidFill>
                  <a:srgbClr val="002060"/>
                </a:solidFill>
              </a:rPr>
              <a:t>phảo</a:t>
            </a:r>
            <a:r>
              <a:rPr lang="en-US" sz="1800" dirty="0">
                <a:solidFill>
                  <a:srgbClr val="002060"/>
                </a:solidFill>
              </a:rPr>
              <a:t>, </a:t>
            </a:r>
            <a:r>
              <a:rPr lang="en-US" sz="1800" dirty="0" err="1">
                <a:solidFill>
                  <a:srgbClr val="002060"/>
                </a:solidFill>
              </a:rPr>
              <a:t>củ</a:t>
            </a:r>
            <a:r>
              <a:rPr lang="en-US" sz="1800" dirty="0">
                <a:solidFill>
                  <a:srgbClr val="002060"/>
                </a:solidFill>
              </a:rPr>
              <a:t> </a:t>
            </a:r>
            <a:r>
              <a:rPr lang="en-US" sz="1800" dirty="0" err="1">
                <a:solidFill>
                  <a:srgbClr val="002060"/>
                </a:solidFill>
              </a:rPr>
              <a:t>cải</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cà</a:t>
            </a:r>
            <a:r>
              <a:rPr lang="en-US" sz="1800" dirty="0">
                <a:solidFill>
                  <a:srgbClr val="002060"/>
                </a:solidFill>
              </a:rPr>
              <a:t> </a:t>
            </a:r>
            <a:r>
              <a:rPr lang="en-US" sz="1800" dirty="0" err="1" smtClean="0">
                <a:solidFill>
                  <a:srgbClr val="002060"/>
                </a:solidFill>
              </a:rPr>
              <a:t>rốt</a:t>
            </a:r>
            <a:r>
              <a:rPr lang="en-US" sz="1800" dirty="0" smtClean="0">
                <a:solidFill>
                  <a:srgbClr val="002060"/>
                </a:solidFill>
              </a:rPr>
              <a:t> </a:t>
            </a:r>
            <a:r>
              <a:rPr lang="en-US" sz="1800" dirty="0" err="1">
                <a:solidFill>
                  <a:srgbClr val="002060"/>
                </a:solidFill>
              </a:rPr>
              <a:t>ngâm</a:t>
            </a:r>
            <a:r>
              <a:rPr lang="en-US" sz="1800" dirty="0">
                <a:solidFill>
                  <a:srgbClr val="002060"/>
                </a:solidFill>
              </a:rPr>
              <a:t> </a:t>
            </a:r>
            <a:r>
              <a:rPr lang="en-US" sz="1800" dirty="0" err="1" smtClean="0">
                <a:solidFill>
                  <a:srgbClr val="002060"/>
                </a:solidFill>
              </a:rPr>
              <a:t>giấm</a:t>
            </a:r>
            <a:r>
              <a:rPr lang="en-US" sz="1800" dirty="0">
                <a:solidFill>
                  <a:srgbClr val="002060"/>
                </a:solidFill>
              </a:rPr>
              <a:t>, </a:t>
            </a:r>
            <a:r>
              <a:rPr lang="en-US" sz="1800" dirty="0" err="1">
                <a:solidFill>
                  <a:srgbClr val="002060"/>
                </a:solidFill>
              </a:rPr>
              <a:t>củ</a:t>
            </a:r>
            <a:r>
              <a:rPr lang="en-US" sz="1800" dirty="0">
                <a:solidFill>
                  <a:srgbClr val="002060"/>
                </a:solidFill>
              </a:rPr>
              <a:t> </a:t>
            </a:r>
            <a:r>
              <a:rPr lang="en-US" sz="1800" dirty="0" err="1">
                <a:solidFill>
                  <a:srgbClr val="002060"/>
                </a:solidFill>
              </a:rPr>
              <a:t>kiệu</a:t>
            </a:r>
            <a:r>
              <a:rPr lang="en-US" sz="1800" dirty="0">
                <a:solidFill>
                  <a:srgbClr val="002060"/>
                </a:solidFill>
              </a:rPr>
              <a:t> </a:t>
            </a:r>
            <a:r>
              <a:rPr lang="en-US" sz="1800" dirty="0" err="1">
                <a:solidFill>
                  <a:srgbClr val="002060"/>
                </a:solidFill>
              </a:rPr>
              <a:t>ngâm</a:t>
            </a:r>
            <a:r>
              <a:rPr lang="en-US" sz="1800" dirty="0">
                <a:solidFill>
                  <a:srgbClr val="002060"/>
                </a:solidFill>
              </a:rPr>
              <a:t> </a:t>
            </a:r>
            <a:r>
              <a:rPr lang="en-US" sz="1800" dirty="0" err="1" smtClean="0">
                <a:solidFill>
                  <a:srgbClr val="002060"/>
                </a:solidFill>
              </a:rPr>
              <a:t>giấm</a:t>
            </a:r>
            <a:r>
              <a:rPr lang="en-US" sz="1800" dirty="0">
                <a:solidFill>
                  <a:srgbClr val="002060"/>
                </a:solidFill>
              </a:rPr>
              <a:t>, tai </a:t>
            </a:r>
            <a:r>
              <a:rPr lang="en-US" sz="1800" dirty="0" err="1">
                <a:solidFill>
                  <a:srgbClr val="002060"/>
                </a:solidFill>
              </a:rPr>
              <a:t>lợn</a:t>
            </a:r>
            <a:r>
              <a:rPr lang="en-US" sz="1800" dirty="0">
                <a:solidFill>
                  <a:srgbClr val="002060"/>
                </a:solidFill>
              </a:rPr>
              <a:t> </a:t>
            </a:r>
            <a:r>
              <a:rPr lang="en-US" sz="1800" dirty="0" err="1">
                <a:solidFill>
                  <a:srgbClr val="002060"/>
                </a:solidFill>
              </a:rPr>
              <a:t>ngâm</a:t>
            </a:r>
            <a:r>
              <a:rPr lang="en-US" sz="1800" dirty="0">
                <a:solidFill>
                  <a:srgbClr val="002060"/>
                </a:solidFill>
              </a:rPr>
              <a:t> </a:t>
            </a:r>
            <a:r>
              <a:rPr lang="en-US" sz="1800" dirty="0" err="1" smtClean="0">
                <a:solidFill>
                  <a:srgbClr val="002060"/>
                </a:solidFill>
              </a:rPr>
              <a:t>giấm</a:t>
            </a:r>
            <a:r>
              <a:rPr lang="en-US" sz="1800" dirty="0">
                <a:solidFill>
                  <a:srgbClr val="002060"/>
                </a:solidFill>
              </a:rPr>
              <a:t>,...</a:t>
            </a:r>
            <a:endParaRPr lang="en-US" sz="1800" dirty="0">
              <a:solidFill>
                <a:srgbClr val="00206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9793" y="2938407"/>
            <a:ext cx="841321" cy="957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7" presetClass="entr" presetSubtype="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ppt_x</p:attrName>
                                        </p:attrNameLst>
                                      </p:cBhvr>
                                      <p:tavLst>
                                        <p:tav tm="0">
                                          <p:val>
                                            <p:strVal val="#ppt_x+#ppt_w/2"/>
                                          </p:val>
                                        </p:tav>
                                        <p:tav tm="100000">
                                          <p:val>
                                            <p:strVal val="#ppt_x"/>
                                          </p:val>
                                        </p:tav>
                                      </p:tavLst>
                                    </p:anim>
                                    <p:anim calcmode="lin" valueType="num">
                                      <p:cBhvr>
                                        <p:cTn id="19" dur="500" fill="hold"/>
                                        <p:tgtEl>
                                          <p:spTgt spid="12"/>
                                        </p:tgtEl>
                                        <p:attrNameLst>
                                          <p:attrName>ppt_y</p:attrName>
                                        </p:attrNameLst>
                                      </p:cBhvr>
                                      <p:tavLst>
                                        <p:tav tm="0">
                                          <p:val>
                                            <p:strVal val="#ppt_y"/>
                                          </p:val>
                                        </p:tav>
                                        <p:tav tm="100000">
                                          <p:val>
                                            <p:strVal val="#ppt_y"/>
                                          </p:val>
                                        </p:tav>
                                      </p:tavLst>
                                    </p:anim>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86"/>
        <p:cNvGrpSpPr/>
        <p:nvPr/>
      </p:nvGrpSpPr>
      <p:grpSpPr>
        <a:xfrm>
          <a:off x="0" y="0"/>
          <a:ext cx="0" cy="0"/>
          <a:chOff x="0" y="0"/>
          <a:chExt cx="0" cy="0"/>
        </a:xfrm>
      </p:grpSpPr>
      <p:sp>
        <p:nvSpPr>
          <p:cNvPr id="4" name="Title 3"/>
          <p:cNvSpPr>
            <a:spLocks noGrp="1"/>
          </p:cNvSpPr>
          <p:nvPr>
            <p:ph type="title" idx="2"/>
          </p:nvPr>
        </p:nvSpPr>
        <p:spPr>
          <a:xfrm>
            <a:off x="1723629" y="1746714"/>
            <a:ext cx="5455500" cy="431408"/>
          </a:xfrm>
        </p:spPr>
        <p:txBody>
          <a:bodyPr/>
          <a:lstStyle/>
          <a:p>
            <a:r>
              <a:rPr lang="en-US" sz="2400" dirty="0" smtClean="0">
                <a:latin typeface="+mn-lt"/>
              </a:rPr>
              <a:t>KẾT LUẬN</a:t>
            </a:r>
            <a:endParaRPr lang="en-US" sz="2400" dirty="0">
              <a:latin typeface="+mn-lt"/>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69" t="18177" r="269" b="12110"/>
          <a:stretch>
            <a:fillRect/>
          </a:stretch>
        </p:blipFill>
        <p:spPr>
          <a:xfrm>
            <a:off x="6866314" y="2402747"/>
            <a:ext cx="2277686" cy="2136071"/>
          </a:xfrm>
          <a:prstGeom prst="ellipse">
            <a:avLst/>
          </a:prstGeom>
          <a:ln>
            <a:noFill/>
          </a:ln>
          <a:effectLst>
            <a:softEdge rad="112500"/>
          </a:effectLst>
        </p:spPr>
      </p:pic>
      <p:sp>
        <p:nvSpPr>
          <p:cNvPr id="11" name="Rectangle 10"/>
          <p:cNvSpPr/>
          <p:nvPr/>
        </p:nvSpPr>
        <p:spPr>
          <a:xfrm>
            <a:off x="139065" y="1423670"/>
            <a:ext cx="8698230" cy="26765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vi-VN" sz="2800" b="1" dirty="0"/>
              <a:t>Khái niệm</a:t>
            </a:r>
            <a:r>
              <a:rPr lang="vi-VN" sz="2800" dirty="0"/>
              <a:t>: Ngâm chua là phương pháp ngâm thực phẩm vào hỗn hợp nước ngâm một thời gian để thực phẩm lên men vi sinh vật hoặc thấm hỗn hợp nước ngâm, tạo ra món ăn có vị chua đặc trưng. </a:t>
            </a: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pan dir="d"/>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5" name="Google Shape;325;p43"/>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p>
            <a:pPr lvl="0"/>
            <a:r>
              <a:rPr lang="en-US" sz="2000" dirty="0" err="1">
                <a:latin typeface="+mn-lt"/>
              </a:rPr>
              <a:t>Quy</a:t>
            </a:r>
            <a:r>
              <a:rPr lang="en-US" sz="2000" dirty="0">
                <a:latin typeface="+mn-lt"/>
              </a:rPr>
              <a:t> </a:t>
            </a:r>
            <a:r>
              <a:rPr lang="en-US" sz="2000" dirty="0" err="1">
                <a:latin typeface="+mn-lt"/>
              </a:rPr>
              <a:t>trình</a:t>
            </a:r>
            <a:r>
              <a:rPr lang="en-US" sz="2000" dirty="0">
                <a:latin typeface="+mn-lt"/>
              </a:rPr>
              <a:t> </a:t>
            </a:r>
            <a:r>
              <a:rPr lang="en-US" sz="2000" dirty="0" err="1">
                <a:latin typeface="+mn-lt"/>
              </a:rPr>
              <a:t>chung</a:t>
            </a:r>
            <a:r>
              <a:rPr lang="en-US" sz="2000" dirty="0">
                <a:latin typeface="+mn-lt"/>
              </a:rPr>
              <a:t> </a:t>
            </a:r>
            <a:r>
              <a:rPr lang="en-US" sz="2000" dirty="0" err="1">
                <a:latin typeface="+mn-lt"/>
              </a:rPr>
              <a:t>để</a:t>
            </a:r>
            <a:r>
              <a:rPr lang="en-US" sz="2000" dirty="0">
                <a:latin typeface="+mn-lt"/>
              </a:rPr>
              <a:t> </a:t>
            </a:r>
            <a:r>
              <a:rPr lang="en-US" sz="2000" dirty="0" err="1">
                <a:latin typeface="+mn-lt"/>
              </a:rPr>
              <a:t>ngâm</a:t>
            </a:r>
            <a:r>
              <a:rPr lang="en-US" sz="2000" dirty="0">
                <a:latin typeface="+mn-lt"/>
              </a:rPr>
              <a:t> </a:t>
            </a:r>
            <a:r>
              <a:rPr lang="en-US" sz="2000" dirty="0" err="1">
                <a:latin typeface="+mn-lt"/>
              </a:rPr>
              <a:t>chua</a:t>
            </a:r>
            <a:r>
              <a:rPr lang="en-US" sz="2000" dirty="0">
                <a:latin typeface="+mn-lt"/>
              </a:rPr>
              <a:t> </a:t>
            </a:r>
            <a:r>
              <a:rPr lang="en-US" sz="2000" dirty="0" err="1">
                <a:latin typeface="+mn-lt"/>
              </a:rPr>
              <a:t>thực</a:t>
            </a:r>
            <a:r>
              <a:rPr lang="en-US" sz="2000" dirty="0">
                <a:latin typeface="+mn-lt"/>
              </a:rPr>
              <a:t> </a:t>
            </a:r>
            <a:r>
              <a:rPr lang="en-US" sz="2000" dirty="0" err="1">
                <a:latin typeface="+mn-lt"/>
              </a:rPr>
              <a:t>phẩm</a:t>
            </a:r>
            <a:r>
              <a:rPr lang="en-US" sz="2000" dirty="0">
                <a:latin typeface="+mn-lt"/>
              </a:rPr>
              <a:t> </a:t>
            </a:r>
            <a:r>
              <a:rPr lang="en-US" sz="2000" dirty="0" err="1">
                <a:latin typeface="+mn-lt"/>
              </a:rPr>
              <a:t>gồm</a:t>
            </a:r>
            <a:r>
              <a:rPr lang="en-US" sz="2000" dirty="0">
                <a:latin typeface="+mn-lt"/>
              </a:rPr>
              <a:t> </a:t>
            </a:r>
            <a:r>
              <a:rPr lang="en-US" sz="2000" dirty="0" err="1">
                <a:latin typeface="+mn-lt"/>
              </a:rPr>
              <a:t>các</a:t>
            </a:r>
            <a:r>
              <a:rPr lang="en-US" sz="2000" dirty="0">
                <a:latin typeface="+mn-lt"/>
              </a:rPr>
              <a:t> </a:t>
            </a:r>
            <a:r>
              <a:rPr lang="en-US" sz="2000" dirty="0" err="1">
                <a:latin typeface="+mn-lt"/>
              </a:rPr>
              <a:t>bước</a:t>
            </a:r>
            <a:r>
              <a:rPr lang="en-US" sz="2000" dirty="0">
                <a:latin typeface="+mn-lt"/>
              </a:rPr>
              <a:t>:</a:t>
            </a:r>
            <a:endParaRPr sz="2000" dirty="0">
              <a:latin typeface="+mn-lt"/>
            </a:endParaRPr>
          </a:p>
        </p:txBody>
      </p:sp>
      <p:cxnSp>
        <p:nvCxnSpPr>
          <p:cNvPr id="333" name="Google Shape;333;p43"/>
          <p:cNvCxnSpPr/>
          <p:nvPr/>
        </p:nvCxnSpPr>
        <p:spPr>
          <a:xfrm flipV="1">
            <a:off x="1980211" y="2164203"/>
            <a:ext cx="3632" cy="141824"/>
          </a:xfrm>
          <a:prstGeom prst="straightConnector1">
            <a:avLst/>
          </a:prstGeom>
          <a:noFill/>
          <a:ln w="9525" cap="flat" cmpd="sng">
            <a:solidFill>
              <a:schemeClr val="dk2"/>
            </a:solidFill>
            <a:prstDash val="solid"/>
            <a:round/>
            <a:headEnd type="diamond" w="med" len="med"/>
            <a:tailEnd type="none" w="med" len="med"/>
          </a:ln>
        </p:spPr>
      </p:cxnSp>
      <p:cxnSp>
        <p:nvCxnSpPr>
          <p:cNvPr id="334" name="Google Shape;334;p43"/>
          <p:cNvCxnSpPr/>
          <p:nvPr/>
        </p:nvCxnSpPr>
        <p:spPr>
          <a:xfrm rot="10800000">
            <a:off x="4751354" y="2053877"/>
            <a:ext cx="0" cy="504300"/>
          </a:xfrm>
          <a:prstGeom prst="straightConnector1">
            <a:avLst/>
          </a:prstGeom>
          <a:noFill/>
          <a:ln w="9525" cap="flat" cmpd="sng">
            <a:solidFill>
              <a:schemeClr val="dk2"/>
            </a:solidFill>
            <a:prstDash val="solid"/>
            <a:round/>
            <a:headEnd type="diamond" w="med" len="med"/>
            <a:tailEnd type="none" w="med" len="med"/>
          </a:ln>
        </p:spPr>
      </p:cxnSp>
      <p:cxnSp>
        <p:nvCxnSpPr>
          <p:cNvPr id="335" name="Google Shape;335;p43"/>
          <p:cNvCxnSpPr>
            <a:stCxn id="12" idx="0"/>
          </p:cNvCxnSpPr>
          <p:nvPr/>
        </p:nvCxnSpPr>
        <p:spPr>
          <a:xfrm flipV="1">
            <a:off x="7496881" y="2053879"/>
            <a:ext cx="0" cy="919796"/>
          </a:xfrm>
          <a:prstGeom prst="straightConnector1">
            <a:avLst/>
          </a:prstGeom>
          <a:noFill/>
          <a:ln w="9525" cap="flat" cmpd="sng">
            <a:solidFill>
              <a:schemeClr val="dk2"/>
            </a:solidFill>
            <a:prstDash val="solid"/>
            <a:round/>
            <a:headEnd type="diamond" w="med" len="med"/>
            <a:tailEnd type="none" w="med" len="med"/>
          </a:ln>
        </p:spPr>
      </p:cxnSp>
      <p:sp>
        <p:nvSpPr>
          <p:cNvPr id="337" name="Google Shape;337;p43"/>
          <p:cNvSpPr/>
          <p:nvPr/>
        </p:nvSpPr>
        <p:spPr>
          <a:xfrm>
            <a:off x="1602006" y="1400528"/>
            <a:ext cx="763674" cy="763674"/>
          </a:xfrm>
          <a:custGeom>
            <a:avLst/>
            <a:gdLst/>
            <a:ahLst/>
            <a:cxnLst/>
            <a:rect l="l" t="t" r="r" b="b"/>
            <a:pathLst>
              <a:path w="20424" h="20424" extrusionOk="0">
                <a:moveTo>
                  <a:pt x="10213" y="1"/>
                </a:moveTo>
                <a:cubicBezTo>
                  <a:pt x="4573" y="1"/>
                  <a:pt x="0" y="4573"/>
                  <a:pt x="0" y="10214"/>
                </a:cubicBezTo>
                <a:cubicBezTo>
                  <a:pt x="0" y="15851"/>
                  <a:pt x="4573" y="20424"/>
                  <a:pt x="10213" y="20424"/>
                </a:cubicBezTo>
                <a:cubicBezTo>
                  <a:pt x="15851" y="20424"/>
                  <a:pt x="20423" y="15851"/>
                  <a:pt x="20423" y="10214"/>
                </a:cubicBezTo>
                <a:cubicBezTo>
                  <a:pt x="20423" y="4573"/>
                  <a:pt x="15851" y="1"/>
                  <a:pt x="10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solidFill>
                  <a:schemeClr val="bg1"/>
                </a:solidFill>
              </a:rPr>
              <a:t>1</a:t>
            </a:r>
            <a:endParaRPr sz="3200" b="1" dirty="0">
              <a:solidFill>
                <a:schemeClr val="bg1"/>
              </a:solidFill>
            </a:endParaRPr>
          </a:p>
        </p:txBody>
      </p:sp>
      <p:sp>
        <p:nvSpPr>
          <p:cNvPr id="338" name="Google Shape;338;p43"/>
          <p:cNvSpPr/>
          <p:nvPr/>
        </p:nvSpPr>
        <p:spPr>
          <a:xfrm>
            <a:off x="4371278" y="1386609"/>
            <a:ext cx="763786" cy="763674"/>
          </a:xfrm>
          <a:custGeom>
            <a:avLst/>
            <a:gdLst/>
            <a:ahLst/>
            <a:cxnLst/>
            <a:rect l="l" t="t" r="r" b="b"/>
            <a:pathLst>
              <a:path w="20427" h="20424" extrusionOk="0">
                <a:moveTo>
                  <a:pt x="10214" y="1"/>
                </a:moveTo>
                <a:cubicBezTo>
                  <a:pt x="4573" y="1"/>
                  <a:pt x="0" y="4573"/>
                  <a:pt x="0" y="10214"/>
                </a:cubicBezTo>
                <a:cubicBezTo>
                  <a:pt x="0" y="15851"/>
                  <a:pt x="4573" y="20424"/>
                  <a:pt x="10214" y="20424"/>
                </a:cubicBezTo>
                <a:cubicBezTo>
                  <a:pt x="15854" y="20424"/>
                  <a:pt x="20427" y="15851"/>
                  <a:pt x="20427" y="10214"/>
                </a:cubicBezTo>
                <a:cubicBezTo>
                  <a:pt x="20427" y="4573"/>
                  <a:pt x="15854" y="1"/>
                  <a:pt x="10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solidFill>
                  <a:schemeClr val="bg1"/>
                </a:solidFill>
              </a:rPr>
              <a:t>2</a:t>
            </a:r>
            <a:endParaRPr sz="3200" b="1" dirty="0">
              <a:solidFill>
                <a:schemeClr val="bg1"/>
              </a:solidFill>
            </a:endParaRPr>
          </a:p>
        </p:txBody>
      </p:sp>
      <p:sp>
        <p:nvSpPr>
          <p:cNvPr id="339" name="Google Shape;339;p43"/>
          <p:cNvSpPr/>
          <p:nvPr/>
        </p:nvSpPr>
        <p:spPr>
          <a:xfrm>
            <a:off x="7115044" y="1386609"/>
            <a:ext cx="763674" cy="763674"/>
          </a:xfrm>
          <a:custGeom>
            <a:avLst/>
            <a:gdLst/>
            <a:ahLst/>
            <a:cxnLst/>
            <a:rect l="l" t="t" r="r" b="b"/>
            <a:pathLst>
              <a:path w="20424" h="20424" extrusionOk="0">
                <a:moveTo>
                  <a:pt x="10210" y="1"/>
                </a:moveTo>
                <a:cubicBezTo>
                  <a:pt x="4570" y="1"/>
                  <a:pt x="1" y="4573"/>
                  <a:pt x="1" y="10214"/>
                </a:cubicBezTo>
                <a:cubicBezTo>
                  <a:pt x="1" y="15851"/>
                  <a:pt x="4570" y="20424"/>
                  <a:pt x="10210" y="20424"/>
                </a:cubicBezTo>
                <a:cubicBezTo>
                  <a:pt x="15851" y="20424"/>
                  <a:pt x="20424" y="15851"/>
                  <a:pt x="20424" y="10214"/>
                </a:cubicBezTo>
                <a:cubicBezTo>
                  <a:pt x="20424" y="4573"/>
                  <a:pt x="15851" y="1"/>
                  <a:pt x="10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solidFill>
                  <a:schemeClr val="bg1"/>
                </a:solidFill>
              </a:rPr>
              <a:t>3</a:t>
            </a:r>
            <a:endParaRPr sz="3200" b="1" dirty="0">
              <a:solidFill>
                <a:schemeClr val="bg1"/>
              </a:solidFill>
            </a:endParaRPr>
          </a:p>
        </p:txBody>
      </p:sp>
      <p:grpSp>
        <p:nvGrpSpPr>
          <p:cNvPr id="341" name="Google Shape;341;p43"/>
          <p:cNvGrpSpPr/>
          <p:nvPr/>
        </p:nvGrpSpPr>
        <p:grpSpPr>
          <a:xfrm>
            <a:off x="0" y="539500"/>
            <a:ext cx="714384" cy="662400"/>
            <a:chOff x="0" y="539500"/>
            <a:chExt cx="713100" cy="662400"/>
          </a:xfrm>
        </p:grpSpPr>
        <p:sp>
          <p:nvSpPr>
            <p:cNvPr id="342" name="Google Shape;342;p43"/>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43"/>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43"/>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43"/>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6" name="Google Shape;346;p43"/>
          <p:cNvGrpSpPr/>
          <p:nvPr/>
        </p:nvGrpSpPr>
        <p:grpSpPr>
          <a:xfrm>
            <a:off x="8430775" y="539500"/>
            <a:ext cx="714384" cy="662400"/>
            <a:chOff x="0" y="539500"/>
            <a:chExt cx="713100" cy="662400"/>
          </a:xfrm>
        </p:grpSpPr>
        <p:sp>
          <p:nvSpPr>
            <p:cNvPr id="347" name="Google Shape;347;p43"/>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43"/>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43"/>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43"/>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Rectangle 9"/>
          <p:cNvSpPr/>
          <p:nvPr/>
        </p:nvSpPr>
        <p:spPr>
          <a:xfrm>
            <a:off x="725495" y="2285391"/>
            <a:ext cx="2560666" cy="2785378"/>
          </a:xfrm>
          <a:prstGeom prst="rect">
            <a:avLst/>
          </a:prstGeom>
        </p:spPr>
        <p:txBody>
          <a:bodyPr wrap="square">
            <a:spAutoFit/>
          </a:bodyPr>
          <a:lstStyle/>
          <a:p>
            <a:pPr algn="just">
              <a:lnSpc>
                <a:spcPts val="3000"/>
              </a:lnSpc>
            </a:pPr>
            <a:r>
              <a:rPr lang="vi-VN" sz="1800" i="1" dirty="0"/>
              <a:t>Sơ chế nguyên liệu</a:t>
            </a:r>
            <a:r>
              <a:rPr lang="vi-VN" sz="1800" dirty="0"/>
              <a:t>: </a:t>
            </a:r>
            <a:r>
              <a:rPr lang="en-US" sz="1800" dirty="0" smtClean="0"/>
              <a:t>L</a:t>
            </a:r>
            <a:r>
              <a:rPr lang="vi-VN" sz="1800" dirty="0" smtClean="0"/>
              <a:t>àm </a:t>
            </a:r>
            <a:r>
              <a:rPr lang="vi-VN" sz="1800" dirty="0"/>
              <a:t>sạch các loại nguyên liệu và cắt, thái phù hợp. Đối với nguyên liệu động vật phải làm chín trước khi cắt, thái.</a:t>
            </a:r>
            <a:endParaRPr lang="en-US" sz="1800" dirty="0"/>
          </a:p>
        </p:txBody>
      </p:sp>
      <p:sp>
        <p:nvSpPr>
          <p:cNvPr id="11" name="Rectangle 10"/>
          <p:cNvSpPr/>
          <p:nvPr/>
        </p:nvSpPr>
        <p:spPr>
          <a:xfrm>
            <a:off x="3810696" y="2558177"/>
            <a:ext cx="2203326" cy="2400657"/>
          </a:xfrm>
          <a:prstGeom prst="rect">
            <a:avLst/>
          </a:prstGeom>
        </p:spPr>
        <p:txBody>
          <a:bodyPr wrap="square">
            <a:spAutoFit/>
          </a:bodyPr>
          <a:lstStyle/>
          <a:p>
            <a:pPr algn="just">
              <a:lnSpc>
                <a:spcPts val="3000"/>
              </a:lnSpc>
            </a:pPr>
            <a:r>
              <a:rPr lang="vi-VN" sz="1800" i="1" dirty="0"/>
              <a:t>Chế biến món ăn: </a:t>
            </a:r>
            <a:r>
              <a:rPr lang="en-US" sz="1800" dirty="0" smtClean="0"/>
              <a:t>P</a:t>
            </a:r>
            <a:r>
              <a:rPr lang="vi-VN" sz="1800" dirty="0" smtClean="0"/>
              <a:t>ha </a:t>
            </a:r>
            <a:r>
              <a:rPr lang="vi-VN" sz="1800" dirty="0"/>
              <a:t>hỗn hợp nước ngâm. Sau đó ngâm các nguyên liệu trong hỗn hợp nước ngâm.</a:t>
            </a:r>
            <a:endParaRPr lang="en-US" sz="1800" dirty="0"/>
          </a:p>
        </p:txBody>
      </p:sp>
      <p:sp>
        <p:nvSpPr>
          <p:cNvPr id="12" name="Rectangle 11"/>
          <p:cNvSpPr/>
          <p:nvPr/>
        </p:nvSpPr>
        <p:spPr>
          <a:xfrm>
            <a:off x="6456717" y="2973675"/>
            <a:ext cx="2080327" cy="1631216"/>
          </a:xfrm>
          <a:prstGeom prst="rect">
            <a:avLst/>
          </a:prstGeom>
        </p:spPr>
        <p:txBody>
          <a:bodyPr wrap="square">
            <a:spAutoFit/>
          </a:bodyPr>
          <a:lstStyle/>
          <a:p>
            <a:pPr algn="just">
              <a:lnSpc>
                <a:spcPts val="3000"/>
              </a:lnSpc>
            </a:pPr>
            <a:r>
              <a:rPr lang="en-US" sz="1800" i="1" dirty="0" err="1"/>
              <a:t>Trình</a:t>
            </a:r>
            <a:r>
              <a:rPr lang="en-US" sz="1800" i="1" dirty="0"/>
              <a:t> </a:t>
            </a:r>
            <a:r>
              <a:rPr lang="en-US" sz="1800" i="1" dirty="0" err="1"/>
              <a:t>bày</a:t>
            </a:r>
            <a:r>
              <a:rPr lang="en-US" sz="1800" i="1" dirty="0"/>
              <a:t> </a:t>
            </a:r>
            <a:r>
              <a:rPr lang="en-US" sz="1800" i="1" dirty="0" err="1"/>
              <a:t>món</a:t>
            </a:r>
            <a:r>
              <a:rPr lang="en-US" sz="1800" i="1" dirty="0"/>
              <a:t> </a:t>
            </a:r>
            <a:r>
              <a:rPr lang="en-US" sz="1800" i="1" dirty="0" err="1"/>
              <a:t>ăn</a:t>
            </a:r>
            <a:r>
              <a:rPr lang="en-US" sz="1800" dirty="0"/>
              <a:t>: </a:t>
            </a:r>
            <a:r>
              <a:rPr lang="en-US" sz="1800" dirty="0" err="1" smtClean="0"/>
              <a:t>Sắp</a:t>
            </a:r>
            <a:r>
              <a:rPr lang="en-US" sz="1800" dirty="0" smtClean="0"/>
              <a:t> </a:t>
            </a:r>
            <a:r>
              <a:rPr lang="en-US" sz="1800" dirty="0" err="1"/>
              <a:t>xếp</a:t>
            </a:r>
            <a:r>
              <a:rPr lang="en-US" sz="1800" dirty="0"/>
              <a:t> </a:t>
            </a:r>
            <a:r>
              <a:rPr lang="en-US" sz="1800" dirty="0" err="1"/>
              <a:t>món</a:t>
            </a:r>
            <a:r>
              <a:rPr lang="en-US" sz="1800" dirty="0"/>
              <a:t> </a:t>
            </a:r>
            <a:r>
              <a:rPr lang="en-US" sz="1800" dirty="0" err="1"/>
              <a:t>ăn</a:t>
            </a:r>
            <a:r>
              <a:rPr lang="en-US" sz="1800" dirty="0"/>
              <a:t> </a:t>
            </a:r>
            <a:r>
              <a:rPr lang="en-US" sz="1800" dirty="0" err="1"/>
              <a:t>lên</a:t>
            </a:r>
            <a:r>
              <a:rPr lang="en-US" sz="1800" dirty="0"/>
              <a:t> </a:t>
            </a:r>
            <a:r>
              <a:rPr lang="en-US" sz="1800" dirty="0" err="1"/>
              <a:t>đĩa</a:t>
            </a:r>
            <a:r>
              <a:rPr lang="en-US" sz="1800" dirty="0"/>
              <a:t>, </a:t>
            </a:r>
            <a:r>
              <a:rPr lang="en-US" sz="1800" dirty="0" err="1"/>
              <a:t>trang</a:t>
            </a:r>
            <a:r>
              <a:rPr lang="en-US" sz="1800" dirty="0"/>
              <a:t> </a:t>
            </a:r>
            <a:r>
              <a:rPr lang="en-US" sz="1800" dirty="0" err="1"/>
              <a:t>trí</a:t>
            </a:r>
            <a:r>
              <a:rPr lang="en-US" sz="1800" dirty="0"/>
              <a:t> </a:t>
            </a:r>
            <a:r>
              <a:rPr lang="en-US" sz="1800" dirty="0" err="1"/>
              <a:t>đẹp</a:t>
            </a:r>
            <a:r>
              <a:rPr lang="en-US" sz="1800" dirty="0"/>
              <a:t> </a:t>
            </a:r>
            <a:r>
              <a:rPr lang="en-US" sz="1800" dirty="0" err="1"/>
              <a:t>mắt</a:t>
            </a:r>
            <a:r>
              <a:rPr lang="en-US" sz="1800" dirty="0"/>
              <a:t>.</a:t>
            </a:r>
            <a:endParaRPr lang="en-US" sz="18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barn(inVertical)">
                                      <p:cBhvr>
                                        <p:cTn id="7" dur="500"/>
                                        <p:tgtEl>
                                          <p:spTgt spid="3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wipe(up)">
                                      <p:cBhvr>
                                        <p:cTn id="12" dur="500"/>
                                        <p:tgtEl>
                                          <p:spTgt spid="33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7"/>
                                        </p:tgtEl>
                                        <p:attrNameLst>
                                          <p:attrName>style.visibility</p:attrName>
                                        </p:attrNameLst>
                                      </p:cBhvr>
                                      <p:to>
                                        <p:strVal val="visible"/>
                                      </p:to>
                                    </p:set>
                                    <p:animEffect transition="in" filter="wipe(up)">
                                      <p:cBhvr>
                                        <p:cTn id="15" dur="500"/>
                                        <p:tgtEl>
                                          <p:spTgt spid="33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38"/>
                                        </p:tgtEl>
                                        <p:attrNameLst>
                                          <p:attrName>style.visibility</p:attrName>
                                        </p:attrNameLst>
                                      </p:cBhvr>
                                      <p:to>
                                        <p:strVal val="visible"/>
                                      </p:to>
                                    </p:set>
                                    <p:animEffect transition="in" filter="wipe(up)">
                                      <p:cBhvr>
                                        <p:cTn id="23" dur="500"/>
                                        <p:tgtEl>
                                          <p:spTgt spid="338"/>
                                        </p:tgtEl>
                                      </p:cBhvr>
                                    </p:animEffect>
                                  </p:childTnLst>
                                </p:cTn>
                              </p:par>
                              <p:par>
                                <p:cTn id="24" presetID="22" presetClass="entr" presetSubtype="1" fill="hold" nodeType="withEffect">
                                  <p:stCondLst>
                                    <p:cond delay="0"/>
                                  </p:stCondLst>
                                  <p:childTnLst>
                                    <p:set>
                                      <p:cBhvr>
                                        <p:cTn id="25" dur="1" fill="hold">
                                          <p:stCondLst>
                                            <p:cond delay="0"/>
                                          </p:stCondLst>
                                        </p:cTn>
                                        <p:tgtEl>
                                          <p:spTgt spid="334"/>
                                        </p:tgtEl>
                                        <p:attrNameLst>
                                          <p:attrName>style.visibility</p:attrName>
                                        </p:attrNameLst>
                                      </p:cBhvr>
                                      <p:to>
                                        <p:strVal val="visible"/>
                                      </p:to>
                                    </p:set>
                                    <p:animEffect transition="in" filter="wipe(up)">
                                      <p:cBhvr>
                                        <p:cTn id="26" dur="500"/>
                                        <p:tgtEl>
                                          <p:spTgt spid="33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39"/>
                                        </p:tgtEl>
                                        <p:attrNameLst>
                                          <p:attrName>style.visibility</p:attrName>
                                        </p:attrNameLst>
                                      </p:cBhvr>
                                      <p:to>
                                        <p:strVal val="visible"/>
                                      </p:to>
                                    </p:set>
                                    <p:animEffect transition="in" filter="wipe(up)">
                                      <p:cBhvr>
                                        <p:cTn id="34" dur="500"/>
                                        <p:tgtEl>
                                          <p:spTgt spid="339"/>
                                        </p:tgtEl>
                                      </p:cBhvr>
                                    </p:animEffect>
                                  </p:childTnLst>
                                </p:cTn>
                              </p:par>
                              <p:par>
                                <p:cTn id="35" presetID="22" presetClass="entr" presetSubtype="1" fill="hold" nodeType="withEffect">
                                  <p:stCondLst>
                                    <p:cond delay="0"/>
                                  </p:stCondLst>
                                  <p:childTnLst>
                                    <p:set>
                                      <p:cBhvr>
                                        <p:cTn id="36" dur="1" fill="hold">
                                          <p:stCondLst>
                                            <p:cond delay="0"/>
                                          </p:stCondLst>
                                        </p:cTn>
                                        <p:tgtEl>
                                          <p:spTgt spid="335"/>
                                        </p:tgtEl>
                                        <p:attrNameLst>
                                          <p:attrName>style.visibility</p:attrName>
                                        </p:attrNameLst>
                                      </p:cBhvr>
                                      <p:to>
                                        <p:strVal val="visible"/>
                                      </p:to>
                                    </p:set>
                                    <p:animEffect transition="in" filter="wipe(up)">
                                      <p:cBhvr>
                                        <p:cTn id="37" dur="500"/>
                                        <p:tgtEl>
                                          <p:spTgt spid="33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P spid="337" grpId="0" animBg="1"/>
      <p:bldP spid="338" grpId="0" animBg="1"/>
      <p:bldP spid="339" grpId="0" animBg="1"/>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p>
            <a:pPr lvl="0"/>
            <a:r>
              <a:rPr lang="en-US" sz="2000" dirty="0" smtClean="0">
                <a:latin typeface="+mn-lt"/>
              </a:rPr>
              <a:t>2.3. </a:t>
            </a:r>
            <a:r>
              <a:rPr lang="nl-NL" sz="2000" dirty="0">
                <a:latin typeface="+mn-lt"/>
              </a:rPr>
              <a:t>Phương pháp chế biến thực phẩm có sử dụng nhiệt</a:t>
            </a:r>
            <a:endParaRPr sz="2000" dirty="0">
              <a:latin typeface="+mn-lt"/>
            </a:endParaRPr>
          </a:p>
        </p:txBody>
      </p:sp>
      <p:grpSp>
        <p:nvGrpSpPr>
          <p:cNvPr id="716" name="Google Shape;716;p54"/>
          <p:cNvGrpSpPr/>
          <p:nvPr/>
        </p:nvGrpSpPr>
        <p:grpSpPr>
          <a:xfrm rot="-5400000">
            <a:off x="8133300" y="191200"/>
            <a:ext cx="662400" cy="1359000"/>
            <a:chOff x="840225" y="0"/>
            <a:chExt cx="662400" cy="1359000"/>
          </a:xfrm>
        </p:grpSpPr>
        <p:sp>
          <p:nvSpPr>
            <p:cNvPr id="717" name="Google Shape;717;p54"/>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54"/>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54"/>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54"/>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ectangle 1"/>
          <p:cNvSpPr/>
          <p:nvPr/>
        </p:nvSpPr>
        <p:spPr>
          <a:xfrm>
            <a:off x="713225" y="1043800"/>
            <a:ext cx="5538696" cy="369332"/>
          </a:xfrm>
          <a:prstGeom prst="rect">
            <a:avLst/>
          </a:prstGeom>
        </p:spPr>
        <p:txBody>
          <a:bodyPr wrap="none">
            <a:spAutoFit/>
          </a:bodyPr>
          <a:lstStyle/>
          <a:p>
            <a:r>
              <a:rPr lang="vi-VN" sz="1800" b="1" dirty="0">
                <a:solidFill>
                  <a:schemeClr val="accent3">
                    <a:lumMod val="75000"/>
                  </a:schemeClr>
                </a:solidFill>
              </a:rPr>
              <a:t>a. Phương pháp làm chín thực phẩm trong nước</a:t>
            </a:r>
            <a:endParaRPr lang="en-US" sz="1800" b="1" dirty="0">
              <a:solidFill>
                <a:schemeClr val="accent3">
                  <a:lumMod val="75000"/>
                </a:schemeClr>
              </a:solidFill>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21540" y="1548100"/>
            <a:ext cx="6701170" cy="2098525"/>
          </a:xfrm>
          <a:prstGeom prst="rect">
            <a:avLst/>
          </a:prstGeom>
        </p:spPr>
      </p:pic>
      <p:sp>
        <p:nvSpPr>
          <p:cNvPr id="4" name="Rectangle 3"/>
          <p:cNvSpPr/>
          <p:nvPr/>
        </p:nvSpPr>
        <p:spPr>
          <a:xfrm>
            <a:off x="1314008" y="3746257"/>
            <a:ext cx="6701170" cy="872034"/>
          </a:xfrm>
          <a:prstGeom prst="rect">
            <a:avLst/>
          </a:prstGeom>
        </p:spPr>
        <p:txBody>
          <a:bodyPr wrap="square">
            <a:spAutoFit/>
          </a:bodyPr>
          <a:lstStyle/>
          <a:p>
            <a:pPr algn="just">
              <a:lnSpc>
                <a:spcPct val="150000"/>
              </a:lnSpc>
              <a:spcAft>
                <a:spcPts val="800"/>
              </a:spcAft>
            </a:pPr>
            <a:r>
              <a:rPr lang="en-US" sz="1800" i="1" dirty="0" err="1">
                <a:latin typeface="+mn-lt"/>
                <a:ea typeface="Calibri" panose="020F0502020204030204" charset="0"/>
                <a:cs typeface="Times New Roman" panose="02020603050405020304" pitchFamily="18" charset="0"/>
              </a:rPr>
              <a:t>Q</a:t>
            </a:r>
            <a:r>
              <a:rPr lang="en-US" sz="1800" i="1" dirty="0" err="1" smtClean="0">
                <a:latin typeface="+mn-lt"/>
                <a:ea typeface="Calibri" panose="020F0502020204030204" charset="0"/>
                <a:cs typeface="Times New Roman" panose="02020603050405020304" pitchFamily="18" charset="0"/>
              </a:rPr>
              <a:t>uan</a:t>
            </a:r>
            <a:r>
              <a:rPr lang="en-US" sz="1800" i="1" dirty="0" smtClean="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sát</a:t>
            </a:r>
            <a:r>
              <a:rPr lang="en-US" sz="1800" i="1" dirty="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Hình</a:t>
            </a:r>
            <a:r>
              <a:rPr lang="en-US" sz="1800" i="1" dirty="0">
                <a:latin typeface="+mn-lt"/>
                <a:ea typeface="Calibri" panose="020F0502020204030204" charset="0"/>
                <a:cs typeface="Times New Roman" panose="02020603050405020304" pitchFamily="18" charset="0"/>
              </a:rPr>
              <a:t> 5.6 </a:t>
            </a:r>
            <a:r>
              <a:rPr lang="en-US" sz="1800" i="1" dirty="0" err="1">
                <a:latin typeface="+mn-lt"/>
                <a:ea typeface="Calibri" panose="020F0502020204030204" charset="0"/>
                <a:cs typeface="Times New Roman" panose="02020603050405020304" pitchFamily="18" charset="0"/>
              </a:rPr>
              <a:t>và</a:t>
            </a:r>
            <a:r>
              <a:rPr lang="en-US" sz="1800" i="1" dirty="0">
                <a:latin typeface="+mn-lt"/>
                <a:ea typeface="Calibri" panose="020F0502020204030204" charset="0"/>
                <a:cs typeface="Times New Roman" panose="02020603050405020304" pitchFamily="18" charset="0"/>
              </a:rPr>
              <a:t> s</a:t>
            </a:r>
            <a:r>
              <a:rPr lang="en-US" sz="1800" i="1" dirty="0" smtClean="0">
                <a:latin typeface="+mn-lt"/>
                <a:ea typeface="Calibri" panose="020F0502020204030204" charset="0"/>
                <a:cs typeface="Times New Roman" panose="02020603050405020304" pitchFamily="18" charset="0"/>
              </a:rPr>
              <a:t>o </a:t>
            </a:r>
            <a:r>
              <a:rPr lang="en-US" sz="1800" i="1" dirty="0" err="1">
                <a:latin typeface="+mn-lt"/>
                <a:ea typeface="Calibri" panose="020F0502020204030204" charset="0"/>
                <a:cs typeface="Times New Roman" panose="02020603050405020304" pitchFamily="18" charset="0"/>
              </a:rPr>
              <a:t>sánh</a:t>
            </a:r>
            <a:r>
              <a:rPr lang="en-US" sz="1800" i="1" dirty="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sự</a:t>
            </a:r>
            <a:r>
              <a:rPr lang="en-US" sz="1800" i="1" dirty="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giống</a:t>
            </a:r>
            <a:r>
              <a:rPr lang="en-US" sz="1800" i="1" dirty="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và</a:t>
            </a:r>
            <a:r>
              <a:rPr lang="en-US" sz="1800" i="1" dirty="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khác</a:t>
            </a:r>
            <a:r>
              <a:rPr lang="en-US" sz="1800" i="1" dirty="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nhau</a:t>
            </a:r>
            <a:r>
              <a:rPr lang="en-US" sz="1800" i="1" dirty="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giữa</a:t>
            </a:r>
            <a:r>
              <a:rPr lang="en-US" sz="1800" i="1" dirty="0">
                <a:latin typeface="+mn-lt"/>
                <a:ea typeface="Calibri" panose="020F0502020204030204" charset="0"/>
                <a:cs typeface="Times New Roman" panose="02020603050405020304" pitchFamily="18" charset="0"/>
              </a:rPr>
              <a:t> </a:t>
            </a:r>
            <a:r>
              <a:rPr lang="en-US" sz="1800" i="1" dirty="0" err="1" smtClean="0">
                <a:latin typeface="+mn-lt"/>
                <a:ea typeface="Calibri" panose="020F0502020204030204" charset="0"/>
                <a:cs typeface="Times New Roman" panose="02020603050405020304" pitchFamily="18" charset="0"/>
              </a:rPr>
              <a:t>phương</a:t>
            </a:r>
            <a:r>
              <a:rPr lang="en-US" sz="1800" i="1" dirty="0" smtClean="0">
                <a:latin typeface="+mn-lt"/>
                <a:ea typeface="Calibri" panose="020F0502020204030204" charset="0"/>
                <a:cs typeface="Times New Roman" panose="02020603050405020304" pitchFamily="18" charset="0"/>
              </a:rPr>
              <a:t> </a:t>
            </a:r>
            <a:r>
              <a:rPr lang="en-US" sz="1800" i="1" dirty="0" err="1" smtClean="0">
                <a:latin typeface="+mn-lt"/>
                <a:ea typeface="Calibri" panose="020F0502020204030204" charset="0"/>
                <a:cs typeface="Times New Roman" panose="02020603050405020304" pitchFamily="18" charset="0"/>
              </a:rPr>
              <a:t>pháp</a:t>
            </a:r>
            <a:r>
              <a:rPr lang="en-US" sz="1800" i="1" dirty="0" smtClean="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nấu</a:t>
            </a:r>
            <a:r>
              <a:rPr lang="en-US" sz="1800" i="1" dirty="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với</a:t>
            </a:r>
            <a:r>
              <a:rPr lang="en-US" sz="1800" i="1" dirty="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các</a:t>
            </a:r>
            <a:r>
              <a:rPr lang="en-US" sz="1800" i="1" dirty="0">
                <a:latin typeface="+mn-lt"/>
                <a:ea typeface="Calibri" panose="020F0502020204030204" charset="0"/>
                <a:cs typeface="Times New Roman" panose="02020603050405020304" pitchFamily="18" charset="0"/>
              </a:rPr>
              <a:t> </a:t>
            </a:r>
            <a:r>
              <a:rPr lang="en-US" sz="1800" i="1" dirty="0" err="1" smtClean="0">
                <a:latin typeface="+mn-lt"/>
                <a:ea typeface="Calibri" panose="020F0502020204030204" charset="0"/>
                <a:cs typeface="Times New Roman" panose="02020603050405020304" pitchFamily="18" charset="0"/>
              </a:rPr>
              <a:t>phương</a:t>
            </a:r>
            <a:r>
              <a:rPr lang="en-US" sz="1800" i="1" dirty="0" smtClean="0">
                <a:latin typeface="+mn-lt"/>
                <a:ea typeface="Calibri" panose="020F0502020204030204" charset="0"/>
                <a:cs typeface="Times New Roman" panose="02020603050405020304" pitchFamily="18" charset="0"/>
              </a:rPr>
              <a:t> </a:t>
            </a:r>
            <a:r>
              <a:rPr lang="en-US" sz="1800" i="1" dirty="0" err="1" smtClean="0">
                <a:latin typeface="+mn-lt"/>
                <a:ea typeface="Calibri" panose="020F0502020204030204" charset="0"/>
                <a:cs typeface="Times New Roman" panose="02020603050405020304" pitchFamily="18" charset="0"/>
              </a:rPr>
              <a:t>pháp</a:t>
            </a:r>
            <a:r>
              <a:rPr lang="en-US" sz="1800" i="1" dirty="0" smtClean="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còn</a:t>
            </a:r>
            <a:r>
              <a:rPr lang="en-US" sz="1800" i="1" dirty="0">
                <a:latin typeface="+mn-lt"/>
                <a:ea typeface="Calibri" panose="020F0502020204030204" charset="0"/>
                <a:cs typeface="Times New Roman" panose="02020603050405020304" pitchFamily="18" charset="0"/>
              </a:rPr>
              <a:t> </a:t>
            </a:r>
            <a:r>
              <a:rPr lang="en-US" sz="1800" i="1" dirty="0" err="1">
                <a:latin typeface="+mn-lt"/>
                <a:ea typeface="Calibri" panose="020F0502020204030204" charset="0"/>
                <a:cs typeface="Times New Roman" panose="02020603050405020304" pitchFamily="18" charset="0"/>
              </a:rPr>
              <a:t>lại</a:t>
            </a:r>
            <a:r>
              <a:rPr lang="en-US" sz="1800" i="1" dirty="0">
                <a:latin typeface="+mn-lt"/>
                <a:ea typeface="Calibri" panose="020F0502020204030204" charset="0"/>
                <a:cs typeface="Times New Roman" panose="02020603050405020304" pitchFamily="18" charset="0"/>
              </a:rPr>
              <a:t>?</a:t>
            </a:r>
            <a:endParaRPr lang="en-US" sz="1800" i="1" dirty="0">
              <a:effectLst/>
              <a:latin typeface="+mn-lt"/>
              <a:ea typeface="Calibri" panose="020F050202020403020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3" y="3700985"/>
            <a:ext cx="710997" cy="7109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299264" flipH="1">
            <a:off x="-174713" y="94928"/>
            <a:ext cx="1186011" cy="11860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50" presetClass="entr" presetSubtype="0" decel="10000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strVal val="#ppt_w+.3"/>
                                          </p:val>
                                        </p:tav>
                                        <p:tav tm="100000">
                                          <p:val>
                                            <p:strVal val="#ppt_w"/>
                                          </p:val>
                                        </p:tav>
                                      </p:tavLst>
                                    </p:anim>
                                    <p:anim calcmode="lin" valueType="num">
                                      <p:cBhvr>
                                        <p:cTn id="21" dur="500" fill="hold"/>
                                        <p:tgtEl>
                                          <p:spTgt spid="4"/>
                                        </p:tgtEl>
                                        <p:attrNameLst>
                                          <p:attrName>ppt_h</p:attrName>
                                        </p:attrNameLst>
                                      </p:cBhvr>
                                      <p:tavLst>
                                        <p:tav tm="0">
                                          <p:val>
                                            <p:strVal val="#ppt_h"/>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713243" y="757725"/>
            <a:ext cx="7717800" cy="504300"/>
          </a:xfrm>
          <a:prstGeom prst="rect">
            <a:avLst/>
          </a:prstGeom>
        </p:spPr>
        <p:txBody>
          <a:bodyPr spcFirstLastPara="1" wrap="square" lIns="91425" tIns="91425" rIns="91425" bIns="91425" anchor="ctr" anchorCtr="0">
            <a:noAutofit/>
          </a:bodyPr>
          <a:lstStyle/>
          <a:p>
            <a:r>
              <a:rPr lang="nl-NL" sz="2000" dirty="0">
                <a:latin typeface="+mn-lt"/>
              </a:rPr>
              <a:t>Các phương pháp làm chín thực phẩm trong nước</a:t>
            </a:r>
            <a:r>
              <a:rPr lang="nl-NL" sz="2000" dirty="0" smtClean="0">
                <a:latin typeface="+mn-lt"/>
              </a:rPr>
              <a:t>:</a:t>
            </a:r>
            <a:endParaRPr sz="2000" dirty="0">
              <a:latin typeface="+mn-lt"/>
            </a:endParaRPr>
          </a:p>
        </p:txBody>
      </p:sp>
      <p:sp>
        <p:nvSpPr>
          <p:cNvPr id="221" name="Google Shape;221;p36"/>
          <p:cNvSpPr txBox="1">
            <a:spLocks noGrp="1"/>
          </p:cNvSpPr>
          <p:nvPr>
            <p:ph type="subTitle" idx="3"/>
          </p:nvPr>
        </p:nvSpPr>
        <p:spPr>
          <a:xfrm>
            <a:off x="1098450" y="2943150"/>
            <a:ext cx="2938500" cy="43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err="1" smtClean="0">
                <a:solidFill>
                  <a:schemeClr val="accent3">
                    <a:lumMod val="75000"/>
                  </a:schemeClr>
                </a:solidFill>
                <a:latin typeface="+mn-lt"/>
              </a:rPr>
              <a:t>Luộc</a:t>
            </a:r>
            <a:endParaRPr dirty="0">
              <a:solidFill>
                <a:schemeClr val="accent3">
                  <a:lumMod val="75000"/>
                </a:schemeClr>
              </a:solidFill>
              <a:latin typeface="+mn-lt"/>
            </a:endParaRPr>
          </a:p>
        </p:txBody>
      </p:sp>
      <p:sp>
        <p:nvSpPr>
          <p:cNvPr id="222" name="Google Shape;222;p36"/>
          <p:cNvSpPr txBox="1">
            <a:spLocks noGrp="1"/>
          </p:cNvSpPr>
          <p:nvPr>
            <p:ph type="subTitle" idx="4"/>
          </p:nvPr>
        </p:nvSpPr>
        <p:spPr>
          <a:xfrm>
            <a:off x="5107050" y="2943150"/>
            <a:ext cx="2938500" cy="43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err="1" smtClean="0">
                <a:solidFill>
                  <a:schemeClr val="accent3">
                    <a:lumMod val="75000"/>
                  </a:schemeClr>
                </a:solidFill>
                <a:latin typeface="+mn-lt"/>
              </a:rPr>
              <a:t>Nấu</a:t>
            </a:r>
            <a:endParaRPr dirty="0">
              <a:solidFill>
                <a:schemeClr val="accent3">
                  <a:lumMod val="75000"/>
                </a:schemeClr>
              </a:solidFill>
              <a:latin typeface="+mn-lt"/>
            </a:endParaRPr>
          </a:p>
        </p:txBody>
      </p:sp>
      <p:grpSp>
        <p:nvGrpSpPr>
          <p:cNvPr id="223" name="Google Shape;223;p36"/>
          <p:cNvGrpSpPr/>
          <p:nvPr/>
        </p:nvGrpSpPr>
        <p:grpSpPr>
          <a:xfrm>
            <a:off x="0" y="1749825"/>
            <a:ext cx="713243" cy="662400"/>
            <a:chOff x="0" y="539500"/>
            <a:chExt cx="713100" cy="662400"/>
          </a:xfrm>
        </p:grpSpPr>
        <p:sp>
          <p:nvSpPr>
            <p:cNvPr id="224" name="Google Shape;224;p3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3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3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3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29" name="Google Shape;229;p36"/>
          <p:cNvPicPr preferRelativeResize="0"/>
          <p:nvPr/>
        </p:nvPicPr>
        <p:blipFill>
          <a:blip r:embed="rId1">
            <a:extLst>
              <a:ext uri="{28A0092B-C50C-407E-A947-70E740481C1C}">
                <a14:useLocalDpi xmlns:a14="http://schemas.microsoft.com/office/drawing/2010/main" val="0"/>
              </a:ext>
            </a:extLst>
          </a:blip>
          <a:stretch>
            <a:fillRect/>
          </a:stretch>
        </p:blipFill>
        <p:spPr>
          <a:xfrm>
            <a:off x="5857104" y="1524599"/>
            <a:ext cx="1375965" cy="1388051"/>
          </a:xfrm>
          <a:prstGeom prst="rect">
            <a:avLst/>
          </a:prstGeom>
          <a:noFill/>
          <a:ln>
            <a:noFill/>
          </a:ln>
        </p:spPr>
      </p:pic>
      <p:grpSp>
        <p:nvGrpSpPr>
          <p:cNvPr id="230" name="Google Shape;230;p36"/>
          <p:cNvGrpSpPr/>
          <p:nvPr/>
        </p:nvGrpSpPr>
        <p:grpSpPr>
          <a:xfrm>
            <a:off x="8430751" y="1749825"/>
            <a:ext cx="713243" cy="662400"/>
            <a:chOff x="0" y="539500"/>
            <a:chExt cx="713100" cy="662400"/>
          </a:xfrm>
        </p:grpSpPr>
        <p:sp>
          <p:nvSpPr>
            <p:cNvPr id="231" name="Google Shape;231;p3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3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3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3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 name="Round Same Side Corner Rectangle 2"/>
          <p:cNvSpPr/>
          <p:nvPr/>
        </p:nvSpPr>
        <p:spPr>
          <a:xfrm flipV="1">
            <a:off x="3452259" y="11901"/>
            <a:ext cx="2157431" cy="575353"/>
          </a:xfrm>
          <a:prstGeom prst="round2SameRect">
            <a:avLst>
              <a:gd name="adj1" fmla="val 47024"/>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 name="TextBox 3"/>
          <p:cNvSpPr txBox="1"/>
          <p:nvPr/>
        </p:nvSpPr>
        <p:spPr>
          <a:xfrm>
            <a:off x="3873358" y="68745"/>
            <a:ext cx="1664413" cy="461665"/>
          </a:xfrm>
          <a:prstGeom prst="rect">
            <a:avLst/>
          </a:prstGeom>
          <a:noFill/>
        </p:spPr>
        <p:txBody>
          <a:bodyPr wrap="square" rtlCol="0">
            <a:spAutoFit/>
          </a:bodyPr>
          <a:lstStyle/>
          <a:p>
            <a:r>
              <a:rPr lang="en-US" sz="2400" b="1" dirty="0" err="1" smtClean="0">
                <a:solidFill>
                  <a:schemeClr val="bg1"/>
                </a:solidFill>
              </a:rPr>
              <a:t>Kết</a:t>
            </a:r>
            <a:r>
              <a:rPr lang="en-US" sz="2400" b="1" dirty="0" smtClean="0">
                <a:solidFill>
                  <a:schemeClr val="bg1"/>
                </a:solidFill>
              </a:rPr>
              <a:t> </a:t>
            </a:r>
            <a:r>
              <a:rPr lang="en-US" sz="2400" b="1" dirty="0" err="1" smtClean="0">
                <a:solidFill>
                  <a:schemeClr val="bg1"/>
                </a:solidFill>
              </a:rPr>
              <a:t>luận</a:t>
            </a:r>
            <a:endParaRPr lang="en-US" sz="2400" b="1" dirty="0">
              <a:solidFill>
                <a:schemeClr val="bg1"/>
              </a:solidFill>
            </a:endParaRPr>
          </a:p>
        </p:txBody>
      </p:sp>
      <p:sp>
        <p:nvSpPr>
          <p:cNvPr id="7" name="Rectangle 6"/>
          <p:cNvSpPr/>
          <p:nvPr/>
        </p:nvSpPr>
        <p:spPr>
          <a:xfrm>
            <a:off x="335710" y="3373650"/>
            <a:ext cx="4463979" cy="1631216"/>
          </a:xfrm>
          <a:prstGeom prst="rect">
            <a:avLst/>
          </a:prstGeom>
        </p:spPr>
        <p:txBody>
          <a:bodyPr wrap="square">
            <a:spAutoFit/>
          </a:bodyPr>
          <a:lstStyle/>
          <a:p>
            <a:pPr algn="just">
              <a:lnSpc>
                <a:spcPts val="3000"/>
              </a:lnSpc>
            </a:pPr>
            <a:r>
              <a:rPr lang="en-US" sz="1800" dirty="0" smtClean="0"/>
              <a:t>L</a:t>
            </a:r>
            <a:r>
              <a:rPr lang="vi-VN" sz="1800" dirty="0" smtClean="0"/>
              <a:t>à </a:t>
            </a:r>
            <a:r>
              <a:rPr lang="vi-VN" sz="1800" dirty="0"/>
              <a:t>làm chín mềm thực phẩm trong môi trường nhiều nước với thời gian thích hợp. Thời gian luộc thực phẩm động vật thường lâu hơn luộc thực phẩm thực vật.</a:t>
            </a:r>
            <a:endParaRPr lang="en-US" sz="1800" dirty="0"/>
          </a:p>
        </p:txBody>
      </p:sp>
      <p:sp>
        <p:nvSpPr>
          <p:cNvPr id="8" name="Rectangle 7"/>
          <p:cNvSpPr/>
          <p:nvPr/>
        </p:nvSpPr>
        <p:spPr>
          <a:xfrm>
            <a:off x="5107050" y="3373650"/>
            <a:ext cx="3656012" cy="1631216"/>
          </a:xfrm>
          <a:prstGeom prst="rect">
            <a:avLst/>
          </a:prstGeom>
        </p:spPr>
        <p:txBody>
          <a:bodyPr wrap="square">
            <a:spAutoFit/>
          </a:bodyPr>
          <a:lstStyle/>
          <a:p>
            <a:pPr algn="just">
              <a:lnSpc>
                <a:spcPts val="3000"/>
              </a:lnSpc>
            </a:pPr>
            <a:r>
              <a:rPr lang="en-US" sz="1800" dirty="0" err="1" smtClean="0"/>
              <a:t>Là</a:t>
            </a:r>
            <a:r>
              <a:rPr lang="vi-VN" sz="1800" dirty="0" smtClean="0"/>
              <a:t> </a:t>
            </a:r>
            <a:r>
              <a:rPr lang="vi-VN" sz="1800" dirty="0"/>
              <a:t>làm chín thực phẩm trong môi trường nhiều nước, có nêm gia vị vừa ăn. Với món nấu, thực phẩm thường chín mềm hơn món luộc.</a:t>
            </a:r>
            <a:endParaRPr lang="en-US" sz="1800" dirty="0"/>
          </a:p>
        </p:txBody>
      </p:sp>
      <p:pic>
        <p:nvPicPr>
          <p:cNvPr id="26" name="Google Shape;229;p36"/>
          <p:cNvPicPr preferRelativeResize="0"/>
          <p:nvPr/>
        </p:nvPicPr>
        <p:blipFill rotWithShape="1">
          <a:blip r:embed="rId2">
            <a:extLst>
              <a:ext uri="{28A0092B-C50C-407E-A947-70E740481C1C}">
                <a14:useLocalDpi xmlns:a14="http://schemas.microsoft.com/office/drawing/2010/main" val="0"/>
              </a:ext>
            </a:extLst>
          </a:blip>
          <a:srcRect l="7413" r="4575"/>
          <a:stretch>
            <a:fillRect/>
          </a:stretch>
        </p:blipFill>
        <p:spPr>
          <a:xfrm>
            <a:off x="1776589" y="1544478"/>
            <a:ext cx="1582220" cy="1348294"/>
          </a:xfrm>
          <a:prstGeom prst="rect">
            <a:avLst/>
          </a:prstGeom>
          <a:noFill/>
          <a:ln>
            <a:noFill/>
          </a:ln>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barn(inVertical)">
                                      <p:cBhvr>
                                        <p:cTn id="7" dur="5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ppt_y</p:attrName>
                                        </p:attrNameLst>
                                      </p:cBhvr>
                                      <p:tavLst>
                                        <p:tav tm="0">
                                          <p:val>
                                            <p:strVal val="#ppt_y+#ppt_h*1.125000"/>
                                          </p:val>
                                        </p:tav>
                                        <p:tav tm="100000">
                                          <p:val>
                                            <p:strVal val="#ppt_y"/>
                                          </p:val>
                                        </p:tav>
                                      </p:tavLst>
                                    </p:anim>
                                    <p:animEffect transition="in" filter="wipe(up)">
                                      <p:cBhvr>
                                        <p:cTn id="13" dur="500"/>
                                        <p:tgtEl>
                                          <p:spTgt spid="2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21">
                                            <p:txEl>
                                              <p:pRg st="0" end="0"/>
                                            </p:txEl>
                                          </p:spTgt>
                                        </p:tgtEl>
                                        <p:attrNameLst>
                                          <p:attrName>style.visibility</p:attrName>
                                        </p:attrNameLst>
                                      </p:cBhvr>
                                      <p:to>
                                        <p:strVal val="visible"/>
                                      </p:to>
                                    </p:set>
                                    <p:anim calcmode="lin" valueType="num">
                                      <p:cBhvr additive="base">
                                        <p:cTn id="16" dur="500"/>
                                        <p:tgtEl>
                                          <p:spTgt spid="221">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21">
                                            <p:txEl>
                                              <p:pRg st="0" end="0"/>
                                            </p:txEl>
                                          </p:spTgt>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nodeType="clickEffect">
                                  <p:stCondLst>
                                    <p:cond delay="0"/>
                                  </p:stCondLst>
                                  <p:childTnLst>
                                    <p:set>
                                      <p:cBhvr>
                                        <p:cTn id="25" dur="1" fill="hold">
                                          <p:stCondLst>
                                            <p:cond delay="0"/>
                                          </p:stCondLst>
                                        </p:cTn>
                                        <p:tgtEl>
                                          <p:spTgt spid="229"/>
                                        </p:tgtEl>
                                        <p:attrNameLst>
                                          <p:attrName>style.visibility</p:attrName>
                                        </p:attrNameLst>
                                      </p:cBhvr>
                                      <p:to>
                                        <p:strVal val="visible"/>
                                      </p:to>
                                    </p:set>
                                    <p:anim calcmode="lin" valueType="num">
                                      <p:cBhvr additive="base">
                                        <p:cTn id="26" dur="500"/>
                                        <p:tgtEl>
                                          <p:spTgt spid="229"/>
                                        </p:tgtEl>
                                        <p:attrNameLst>
                                          <p:attrName>ppt_y</p:attrName>
                                        </p:attrNameLst>
                                      </p:cBhvr>
                                      <p:tavLst>
                                        <p:tav tm="0">
                                          <p:val>
                                            <p:strVal val="#ppt_y-#ppt_h*1.125000"/>
                                          </p:val>
                                        </p:tav>
                                        <p:tav tm="100000">
                                          <p:val>
                                            <p:strVal val="#ppt_y"/>
                                          </p:val>
                                        </p:tav>
                                      </p:tavLst>
                                    </p:anim>
                                    <p:animEffect transition="in" filter="wipe(down)">
                                      <p:cBhvr>
                                        <p:cTn id="27" dur="500"/>
                                        <p:tgtEl>
                                          <p:spTgt spid="229"/>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222">
                                            <p:txEl>
                                              <p:pRg st="0" end="0"/>
                                            </p:txEl>
                                          </p:spTgt>
                                        </p:tgtEl>
                                        <p:attrNameLst>
                                          <p:attrName>style.visibility</p:attrName>
                                        </p:attrNameLst>
                                      </p:cBhvr>
                                      <p:to>
                                        <p:strVal val="visible"/>
                                      </p:to>
                                    </p:set>
                                    <p:anim calcmode="lin" valueType="num">
                                      <p:cBhvr additive="base">
                                        <p:cTn id="30" dur="500"/>
                                        <p:tgtEl>
                                          <p:spTgt spid="222">
                                            <p:txEl>
                                              <p:pRg st="0" end="0"/>
                                            </p:txEl>
                                          </p:spTgt>
                                        </p:tgtEl>
                                        <p:attrNameLst>
                                          <p:attrName>ppt_y</p:attrName>
                                        </p:attrNameLst>
                                      </p:cBhvr>
                                      <p:tavLst>
                                        <p:tav tm="0">
                                          <p:val>
                                            <p:strVal val="#ppt_y-#ppt_h*1.125000"/>
                                          </p:val>
                                        </p:tav>
                                        <p:tav tm="100000">
                                          <p:val>
                                            <p:strVal val="#ppt_y"/>
                                          </p:val>
                                        </p:tav>
                                      </p:tavLst>
                                    </p:anim>
                                    <p:animEffect transition="in" filter="wipe(down)">
                                      <p:cBhvr>
                                        <p:cTn id="31" dur="500"/>
                                        <p:tgtEl>
                                          <p:spTgt spid="222">
                                            <p:txEl>
                                              <p:pRg st="0" end="0"/>
                                            </p:txEl>
                                          </p:spTgt>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p:tgtEl>
                                          <p:spTgt spid="8"/>
                                        </p:tgtEl>
                                        <p:attrNameLst>
                                          <p:attrName>ppt_y</p:attrName>
                                        </p:attrNameLst>
                                      </p:cBhvr>
                                      <p:tavLst>
                                        <p:tav tm="0">
                                          <p:val>
                                            <p:strVal val="#ppt_y-#ppt_h*1.125000"/>
                                          </p:val>
                                        </p:tav>
                                        <p:tav tm="100000">
                                          <p:val>
                                            <p:strVal val="#ppt_y"/>
                                          </p:val>
                                        </p:tav>
                                      </p:tavLst>
                                    </p:anim>
                                    <p:animEffect transition="in" filter="wipe(down)">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p:bldP spid="221" grpId="0" build="p"/>
      <p:bldP spid="222" grpId="0" build="p"/>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47272" y="513708"/>
            <a:ext cx="7890553" cy="41918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55843" y="856504"/>
            <a:ext cx="4299735" cy="2400657"/>
          </a:xfrm>
          <a:prstGeom prst="rect">
            <a:avLst/>
          </a:prstGeom>
        </p:spPr>
        <p:txBody>
          <a:bodyPr wrap="square">
            <a:spAutoFit/>
          </a:bodyPr>
          <a:lstStyle/>
          <a:p>
            <a:pPr algn="just">
              <a:lnSpc>
                <a:spcPct val="150000"/>
              </a:lnSpc>
            </a:pPr>
            <a:r>
              <a:rPr lang="vi-VN" sz="2000" b="1" dirty="0" smtClean="0">
                <a:solidFill>
                  <a:schemeClr val="accent3">
                    <a:lumMod val="75000"/>
                  </a:schemeClr>
                </a:solidFill>
              </a:rPr>
              <a:t>Kho</a:t>
            </a:r>
            <a:r>
              <a:rPr lang="en-US" sz="2000" b="1" dirty="0" smtClean="0">
                <a:solidFill>
                  <a:schemeClr val="accent3">
                    <a:lumMod val="75000"/>
                  </a:schemeClr>
                </a:solidFill>
              </a:rPr>
              <a:t>:</a:t>
            </a:r>
            <a:r>
              <a:rPr lang="vi-VN" sz="2000" b="1" dirty="0" smtClean="0">
                <a:solidFill>
                  <a:schemeClr val="accent3">
                    <a:lumMod val="75000"/>
                  </a:schemeClr>
                </a:solidFill>
              </a:rPr>
              <a:t> </a:t>
            </a:r>
            <a:endParaRPr lang="en-US" sz="2000" b="1" dirty="0" smtClean="0">
              <a:solidFill>
                <a:schemeClr val="accent3">
                  <a:lumMod val="75000"/>
                </a:schemeClr>
              </a:solidFill>
            </a:endParaRPr>
          </a:p>
          <a:p>
            <a:pPr algn="just">
              <a:lnSpc>
                <a:spcPct val="150000"/>
              </a:lnSpc>
            </a:pPr>
            <a:r>
              <a:rPr lang="en-US" sz="2000" dirty="0" smtClean="0"/>
              <a:t>L</a:t>
            </a:r>
            <a:r>
              <a:rPr lang="vi-VN" sz="2000" dirty="0" smtClean="0"/>
              <a:t>à </a:t>
            </a:r>
            <a:r>
              <a:rPr lang="vi-VN" sz="2000" dirty="0"/>
              <a:t>làm chín mềm thực phẩm trong lượng nước vừa phải với vị mặn đậm đà. Món kho thường sử dụng thực phẩm động vật.</a:t>
            </a:r>
            <a:endParaRPr lang="en-US" sz="2000" dirty="0"/>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25774" y="2342508"/>
            <a:ext cx="3730829" cy="2800992"/>
          </a:xfrm>
          <a:prstGeom prst="ellipse">
            <a:avLst/>
          </a:prstGeom>
          <a:ln>
            <a:noFill/>
          </a:ln>
          <a:effectLst>
            <a:softEdge rad="112500"/>
          </a:effectLst>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7888" r="11336"/>
          <a:stretch>
            <a:fillRect/>
          </a:stretch>
        </p:blipFill>
        <p:spPr>
          <a:xfrm>
            <a:off x="5537770" y="593385"/>
            <a:ext cx="2075380" cy="1607285"/>
          </a:xfrm>
          <a:prstGeom prst="ellipse">
            <a:avLst/>
          </a:prstGeom>
          <a:ln>
            <a:noFill/>
          </a:ln>
          <a:effectLst>
            <a:softEdge rad="112500"/>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506894" y="2847942"/>
            <a:ext cx="2582024" cy="25820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prism dir="d" isContent="1"/>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grpSp>
        <p:nvGrpSpPr>
          <p:cNvPr id="683" name="Google Shape;683;p52"/>
          <p:cNvGrpSpPr/>
          <p:nvPr/>
        </p:nvGrpSpPr>
        <p:grpSpPr>
          <a:xfrm rot="-5400000">
            <a:off x="348300" y="191200"/>
            <a:ext cx="662400" cy="1359000"/>
            <a:chOff x="840225" y="0"/>
            <a:chExt cx="662400" cy="1359000"/>
          </a:xfrm>
        </p:grpSpPr>
        <p:sp>
          <p:nvSpPr>
            <p:cNvPr id="684" name="Google Shape;684;p52"/>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52"/>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52"/>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52"/>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8" name="Google Shape;688;p52"/>
          <p:cNvGrpSpPr/>
          <p:nvPr/>
        </p:nvGrpSpPr>
        <p:grpSpPr>
          <a:xfrm>
            <a:off x="8430763" y="539500"/>
            <a:ext cx="714384" cy="662400"/>
            <a:chOff x="0" y="539500"/>
            <a:chExt cx="713100" cy="662400"/>
          </a:xfrm>
        </p:grpSpPr>
        <p:sp>
          <p:nvSpPr>
            <p:cNvPr id="689" name="Google Shape;689;p52"/>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52"/>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52"/>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52"/>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Rectangle 3"/>
          <p:cNvSpPr/>
          <p:nvPr/>
        </p:nvSpPr>
        <p:spPr>
          <a:xfrm>
            <a:off x="1775625" y="574973"/>
            <a:ext cx="5900974" cy="456535"/>
          </a:xfrm>
          <a:prstGeom prst="rect">
            <a:avLst/>
          </a:prstGeom>
        </p:spPr>
        <p:txBody>
          <a:bodyPr wrap="none">
            <a:spAutoFit/>
          </a:bodyPr>
          <a:lstStyle/>
          <a:p>
            <a:pPr algn="just">
              <a:lnSpc>
                <a:spcPct val="150000"/>
              </a:lnSpc>
              <a:spcAft>
                <a:spcPts val="800"/>
              </a:spcAft>
            </a:pPr>
            <a:r>
              <a:rPr lang="nl-NL" sz="1800" b="1" dirty="0">
                <a:solidFill>
                  <a:schemeClr val="accent3">
                    <a:lumMod val="75000"/>
                  </a:schemeClr>
                </a:solidFill>
                <a:latin typeface="+mn-lt"/>
                <a:ea typeface="Calibri" panose="020F0502020204030204" charset="0"/>
                <a:cs typeface="Times New Roman" panose="02020603050405020304" pitchFamily="18" charset="0"/>
              </a:rPr>
              <a:t>b. Phương pháp làm chín thực phẩm trong chất béo</a:t>
            </a:r>
            <a:endParaRPr lang="en-US" sz="1800" dirty="0">
              <a:solidFill>
                <a:schemeClr val="accent3">
                  <a:lumMod val="75000"/>
                </a:schemeClr>
              </a:solidFill>
              <a:effectLst/>
              <a:latin typeface="+mn-lt"/>
              <a:ea typeface="Calibri" panose="020F0502020204030204" charset="0"/>
              <a:cs typeface="Times New Roman" panose="02020603050405020304" pitchFamily="18"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2990" y="1313900"/>
            <a:ext cx="7696455" cy="2224205"/>
          </a:xfrm>
          <a:prstGeom prst="rect">
            <a:avLst/>
          </a:prstGeom>
        </p:spPr>
      </p:pic>
      <p:sp>
        <p:nvSpPr>
          <p:cNvPr id="6" name="Rectangle 5"/>
          <p:cNvSpPr/>
          <p:nvPr/>
        </p:nvSpPr>
        <p:spPr>
          <a:xfrm>
            <a:off x="1775625" y="3650105"/>
            <a:ext cx="6046341" cy="872034"/>
          </a:xfrm>
          <a:prstGeom prst="rect">
            <a:avLst/>
          </a:prstGeom>
        </p:spPr>
        <p:txBody>
          <a:bodyPr wrap="square">
            <a:spAutoFit/>
          </a:bodyPr>
          <a:lstStyle/>
          <a:p>
            <a:pPr algn="just">
              <a:lnSpc>
                <a:spcPct val="150000"/>
              </a:lnSpc>
            </a:pPr>
            <a:r>
              <a:rPr lang="en-US" sz="1800" i="1" dirty="0" err="1" smtClean="0"/>
              <a:t>Em</a:t>
            </a:r>
            <a:r>
              <a:rPr lang="en-US" sz="1800" i="1" dirty="0" smtClean="0"/>
              <a:t> </a:t>
            </a:r>
            <a:r>
              <a:rPr lang="en-US" sz="1800" i="1" dirty="0" err="1" smtClean="0"/>
              <a:t>hãy</a:t>
            </a:r>
            <a:r>
              <a:rPr lang="en-US" sz="1800" i="1" dirty="0" smtClean="0"/>
              <a:t> </a:t>
            </a:r>
            <a:r>
              <a:rPr lang="vi-VN" sz="1800" i="1" dirty="0" smtClean="0"/>
              <a:t>quan </a:t>
            </a:r>
            <a:r>
              <a:rPr lang="vi-VN" sz="1800" i="1" dirty="0"/>
              <a:t>sát Hình 5.7 </a:t>
            </a:r>
            <a:r>
              <a:rPr lang="vi-VN" sz="1800" i="1" dirty="0" smtClean="0"/>
              <a:t>và </a:t>
            </a:r>
            <a:r>
              <a:rPr lang="vi-VN" sz="1800" i="1" dirty="0"/>
              <a:t>cho biết phương pháp rán khác với các phương pháp còn lại như thế nào?</a:t>
            </a:r>
            <a:endParaRPr lang="en-US" sz="1800" i="1" dirty="0"/>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990" y="3650105"/>
            <a:ext cx="710997" cy="71099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403604"/>
            <a:ext cx="5620512" cy="3739896"/>
          </a:xfrm>
          <a:prstGeom prst="rect">
            <a:avLst/>
          </a:prstGeom>
        </p:spPr>
      </p:pic>
      <p:sp>
        <p:nvSpPr>
          <p:cNvPr id="5" name="Line Callout 1 (Border and Accent Bar) 4"/>
          <p:cNvSpPr/>
          <p:nvPr/>
        </p:nvSpPr>
        <p:spPr>
          <a:xfrm>
            <a:off x="842481" y="493159"/>
            <a:ext cx="1664413" cy="482885"/>
          </a:xfrm>
          <a:prstGeom prst="accentBorderCallout1">
            <a:avLst>
              <a:gd name="adj1" fmla="val 18750"/>
              <a:gd name="adj2" fmla="val -8333"/>
              <a:gd name="adj3" fmla="val 18750"/>
              <a:gd name="adj4" fmla="val -50886"/>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KẾT LUẬN</a:t>
            </a:r>
            <a:endParaRPr lang="en-US" sz="1800" dirty="0"/>
          </a:p>
        </p:txBody>
      </p:sp>
      <p:sp>
        <p:nvSpPr>
          <p:cNvPr id="6" name="Rectangle 5"/>
          <p:cNvSpPr/>
          <p:nvPr/>
        </p:nvSpPr>
        <p:spPr>
          <a:xfrm>
            <a:off x="2810256" y="255271"/>
            <a:ext cx="4607686" cy="958660"/>
          </a:xfrm>
          <a:prstGeom prst="rect">
            <a:avLst/>
          </a:prstGeom>
        </p:spPr>
        <p:txBody>
          <a:bodyPr wrap="square">
            <a:spAutoFit/>
          </a:bodyPr>
          <a:lstStyle/>
          <a:p>
            <a:pPr>
              <a:lnSpc>
                <a:spcPct val="150000"/>
              </a:lnSpc>
            </a:pPr>
            <a:r>
              <a:rPr lang="vi-VN" sz="2000" dirty="0">
                <a:solidFill>
                  <a:srgbClr val="002060"/>
                </a:solidFill>
              </a:rPr>
              <a:t>Các phương pháp làm chín thực phẩm trong chất béo:</a:t>
            </a:r>
            <a:endParaRPr lang="en-US" sz="2000" dirty="0">
              <a:solidFill>
                <a:srgbClr val="002060"/>
              </a:solidFill>
            </a:endParaRPr>
          </a:p>
        </p:txBody>
      </p:sp>
      <p:sp>
        <p:nvSpPr>
          <p:cNvPr id="7" name="Rectangle 6"/>
          <p:cNvSpPr/>
          <p:nvPr/>
        </p:nvSpPr>
        <p:spPr>
          <a:xfrm>
            <a:off x="5789488" y="1399648"/>
            <a:ext cx="3066836" cy="2585323"/>
          </a:xfrm>
          <a:prstGeom prst="rect">
            <a:avLst/>
          </a:prstGeom>
        </p:spPr>
        <p:txBody>
          <a:bodyPr wrap="square">
            <a:spAutoFit/>
          </a:bodyPr>
          <a:lstStyle/>
          <a:p>
            <a:pPr algn="just">
              <a:lnSpc>
                <a:spcPct val="150000"/>
              </a:lnSpc>
            </a:pPr>
            <a:r>
              <a:rPr lang="en-US" sz="1800" dirty="0" smtClean="0"/>
              <a:t>: L</a:t>
            </a:r>
            <a:r>
              <a:rPr lang="vi-VN" sz="1800" dirty="0" smtClean="0"/>
              <a:t>à </a:t>
            </a:r>
            <a:r>
              <a:rPr lang="vi-VN" sz="1800" dirty="0"/>
              <a:t>làm chín thực phẩm với lượng chất béo khá nhiều, đun với lửa vừa. Thực phẩm sau khi tẩm, ướp gia vị được rán chín, vàng đều các mặt.</a:t>
            </a:r>
            <a:endParaRPr lang="en-US" sz="1800" dirty="0"/>
          </a:p>
        </p:txBody>
      </p:sp>
      <p:sp>
        <p:nvSpPr>
          <p:cNvPr id="8" name="Rectangle 7"/>
          <p:cNvSpPr/>
          <p:nvPr/>
        </p:nvSpPr>
        <p:spPr>
          <a:xfrm>
            <a:off x="4048449" y="1441436"/>
            <a:ext cx="1651414" cy="400110"/>
          </a:xfrm>
          <a:prstGeom prst="rect">
            <a:avLst/>
          </a:prstGeom>
        </p:spPr>
        <p:txBody>
          <a:bodyPr wrap="none">
            <a:spAutoFit/>
          </a:bodyPr>
          <a:lstStyle/>
          <a:p>
            <a:r>
              <a:rPr lang="vi-VN" sz="2000" b="1" dirty="0">
                <a:solidFill>
                  <a:schemeClr val="accent2">
                    <a:lumMod val="75000"/>
                  </a:schemeClr>
                </a:solidFill>
              </a:rPr>
              <a:t>Rán (chiên) </a:t>
            </a:r>
            <a:endParaRPr lang="en-US" sz="1600" b="1" dirty="0">
              <a:solidFill>
                <a:schemeClr val="accent2">
                  <a:lumMod val="75000"/>
                </a:schemeClr>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ppt_w/2"/>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par>
                                <p:cTn id="24" presetID="17"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strVal val="#ppt_h"/>
                                          </p:val>
                                        </p:tav>
                                        <p:tav tm="100000">
                                          <p:val>
                                            <p:strVal val="#ppt_h"/>
                                          </p:val>
                                        </p:tav>
                                      </p:tavLst>
                                    </p:anim>
                                  </p:childTnLst>
                                </p:cTn>
                              </p:par>
                              <p:par>
                                <p:cTn id="28" presetID="17"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t="8070" b="8606"/>
          <a:stretch>
            <a:fillRect/>
          </a:stretch>
        </p:blipFill>
        <p:spPr>
          <a:xfrm>
            <a:off x="0" y="0"/>
            <a:ext cx="4664468" cy="2200055"/>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9693"/>
          <a:stretch>
            <a:fillRect/>
          </a:stretch>
        </p:blipFill>
        <p:spPr>
          <a:xfrm>
            <a:off x="5342187" y="2568539"/>
            <a:ext cx="3801813" cy="2574961"/>
          </a:xfrm>
          <a:prstGeom prst="rect">
            <a:avLst/>
          </a:prstGeom>
        </p:spPr>
      </p:pic>
      <p:sp>
        <p:nvSpPr>
          <p:cNvPr id="6" name="Rectangle 5"/>
          <p:cNvSpPr/>
          <p:nvPr/>
        </p:nvSpPr>
        <p:spPr>
          <a:xfrm>
            <a:off x="4807339" y="276145"/>
            <a:ext cx="4162000" cy="1800493"/>
          </a:xfrm>
          <a:prstGeom prst="rect">
            <a:avLst/>
          </a:prstGeom>
        </p:spPr>
        <p:txBody>
          <a:bodyPr wrap="square">
            <a:spAutoFit/>
          </a:bodyPr>
          <a:lstStyle/>
          <a:p>
            <a:pPr algn="just">
              <a:lnSpc>
                <a:spcPct val="150000"/>
              </a:lnSpc>
            </a:pPr>
            <a:r>
              <a:rPr lang="vi-VN" sz="2000" b="1" dirty="0" smtClean="0">
                <a:solidFill>
                  <a:schemeClr val="accent2">
                    <a:lumMod val="75000"/>
                  </a:schemeClr>
                </a:solidFill>
              </a:rPr>
              <a:t>Xào</a:t>
            </a:r>
            <a:r>
              <a:rPr lang="en-US" sz="1800" dirty="0"/>
              <a:t>:</a:t>
            </a:r>
            <a:r>
              <a:rPr lang="en-US" sz="1800" dirty="0" smtClean="0"/>
              <a:t> </a:t>
            </a:r>
            <a:r>
              <a:rPr lang="en-US" sz="1800" dirty="0"/>
              <a:t>L</a:t>
            </a:r>
            <a:r>
              <a:rPr lang="vi-VN" sz="1800" dirty="0" smtClean="0"/>
              <a:t>à </a:t>
            </a:r>
            <a:r>
              <a:rPr lang="vi-VN" sz="1800" dirty="0"/>
              <a:t>làm chín thực phẩm với lượng </a:t>
            </a:r>
            <a:r>
              <a:rPr lang="vi-VN" sz="1800" dirty="0" smtClean="0"/>
              <a:t>ch</a:t>
            </a:r>
            <a:r>
              <a:rPr lang="en-US" sz="1800" dirty="0" smtClean="0"/>
              <a:t>ấ</a:t>
            </a:r>
            <a:r>
              <a:rPr lang="vi-VN" sz="1800" dirty="0" smtClean="0"/>
              <a:t>t </a:t>
            </a:r>
            <a:r>
              <a:rPr lang="vi-VN" sz="1800" dirty="0"/>
              <a:t>béo vừa phải, đun với lửa to trong thời gian ngắn. Trong khi xào, người ta nếm nêm gia vị cho vừa ăn.</a:t>
            </a:r>
            <a:endParaRPr lang="en-US" sz="1800" dirty="0"/>
          </a:p>
        </p:txBody>
      </p:sp>
      <p:sp>
        <p:nvSpPr>
          <p:cNvPr id="7" name="Rectangle 6"/>
          <p:cNvSpPr/>
          <p:nvPr/>
        </p:nvSpPr>
        <p:spPr>
          <a:xfrm>
            <a:off x="196534" y="2578813"/>
            <a:ext cx="5042912" cy="2215991"/>
          </a:xfrm>
          <a:prstGeom prst="rect">
            <a:avLst/>
          </a:prstGeom>
        </p:spPr>
        <p:txBody>
          <a:bodyPr wrap="square">
            <a:spAutoFit/>
          </a:bodyPr>
          <a:lstStyle/>
          <a:p>
            <a:pPr algn="just">
              <a:lnSpc>
                <a:spcPct val="150000"/>
              </a:lnSpc>
            </a:pPr>
            <a:r>
              <a:rPr lang="vi-VN" sz="2000" b="1" dirty="0" smtClean="0">
                <a:solidFill>
                  <a:schemeClr val="accent2">
                    <a:lumMod val="75000"/>
                  </a:schemeClr>
                </a:solidFill>
              </a:rPr>
              <a:t>Rang</a:t>
            </a:r>
            <a:r>
              <a:rPr lang="en-US" sz="2000" b="1" dirty="0" smtClean="0">
                <a:solidFill>
                  <a:schemeClr val="accent2">
                    <a:lumMod val="75000"/>
                  </a:schemeClr>
                </a:solidFill>
              </a:rPr>
              <a:t>:</a:t>
            </a:r>
            <a:r>
              <a:rPr lang="vi-VN" sz="1800" dirty="0" smtClean="0"/>
              <a:t> </a:t>
            </a:r>
            <a:r>
              <a:rPr lang="en-US" sz="1800" dirty="0" smtClean="0"/>
              <a:t>L</a:t>
            </a:r>
            <a:r>
              <a:rPr lang="vi-VN" sz="1800" dirty="0" smtClean="0"/>
              <a:t>à </a:t>
            </a:r>
            <a:r>
              <a:rPr lang="vi-VN" sz="1800" dirty="0"/>
              <a:t>làm chín thực phẩm với lượng chất béo rất ít, đun với lửa vừa. Trong khi rang, người ta nêm nếm gia vị cho vừa ăn. </a:t>
            </a:r>
            <a:endParaRPr lang="en-US" sz="1800" dirty="0" smtClean="0"/>
          </a:p>
          <a:p>
            <a:pPr algn="just">
              <a:lnSpc>
                <a:spcPct val="150000"/>
              </a:lnSpc>
            </a:pPr>
            <a:r>
              <a:rPr lang="en-US" sz="1800" dirty="0" smtClean="0"/>
              <a:t>- </a:t>
            </a:r>
            <a:r>
              <a:rPr lang="vi-VN" sz="1800" dirty="0" smtClean="0"/>
              <a:t>Tuy </a:t>
            </a:r>
            <a:r>
              <a:rPr lang="vi-VN" sz="1800" dirty="0"/>
              <a:t>nhiên, với một số loại hạt hoặc đậu, khi rang có thể không cần sử dụng chất béo.</a:t>
            </a:r>
            <a:endParaRPr lang="en-US" sz="1800" dirty="0"/>
          </a:p>
        </p:txBody>
      </p:sp>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grpSp>
        <p:nvGrpSpPr>
          <p:cNvPr id="625" name="Google Shape;625;p50"/>
          <p:cNvGrpSpPr/>
          <p:nvPr/>
        </p:nvGrpSpPr>
        <p:grpSpPr>
          <a:xfrm rot="-5400000">
            <a:off x="348300" y="191200"/>
            <a:ext cx="662400" cy="1359000"/>
            <a:chOff x="840225" y="0"/>
            <a:chExt cx="662400" cy="1359000"/>
          </a:xfrm>
        </p:grpSpPr>
        <p:sp>
          <p:nvSpPr>
            <p:cNvPr id="626" name="Google Shape;626;p50"/>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627" name="Google Shape;627;p50"/>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628" name="Google Shape;628;p50"/>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629" name="Google Shape;629;p50"/>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p:txBody>
        </p:sp>
      </p:grpSp>
      <p:grpSp>
        <p:nvGrpSpPr>
          <p:cNvPr id="630" name="Google Shape;630;p50"/>
          <p:cNvGrpSpPr/>
          <p:nvPr/>
        </p:nvGrpSpPr>
        <p:grpSpPr>
          <a:xfrm>
            <a:off x="8430763" y="539500"/>
            <a:ext cx="714384" cy="662400"/>
            <a:chOff x="0" y="539500"/>
            <a:chExt cx="713100" cy="662400"/>
          </a:xfrm>
        </p:grpSpPr>
        <p:sp>
          <p:nvSpPr>
            <p:cNvPr id="631" name="Google Shape;631;p50"/>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632" name="Google Shape;632;p50"/>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633" name="Google Shape;633;p50"/>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634" name="Google Shape;634;p50"/>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p:txBody>
        </p:sp>
      </p:grpSp>
      <p:sp>
        <p:nvSpPr>
          <p:cNvPr id="4" name="TextBox 3"/>
          <p:cNvSpPr txBox="1"/>
          <p:nvPr/>
        </p:nvSpPr>
        <p:spPr>
          <a:xfrm>
            <a:off x="1756880" y="438913"/>
            <a:ext cx="5907641" cy="1138773"/>
          </a:xfrm>
          <a:prstGeom prst="rect">
            <a:avLst/>
          </a:prstGeom>
          <a:noFill/>
        </p:spPr>
        <p:txBody>
          <a:bodyPr wrap="square" rtlCol="0">
            <a:spAutoFit/>
          </a:bodyPr>
          <a:lstStyle/>
          <a:p>
            <a:pPr>
              <a:lnSpc>
                <a:spcPct val="150000"/>
              </a:lnSpc>
            </a:pPr>
            <a:r>
              <a:rPr lang="nl-NL" sz="1800" b="1" dirty="0" smtClean="0">
                <a:solidFill>
                  <a:schemeClr val="accent5">
                    <a:lumMod val="75000"/>
                  </a:schemeClr>
                </a:solidFill>
              </a:rPr>
              <a:t>c. Phương </a:t>
            </a:r>
            <a:r>
              <a:rPr lang="nl-NL" sz="1800" b="1" dirty="0">
                <a:solidFill>
                  <a:schemeClr val="accent5">
                    <a:lumMod val="75000"/>
                  </a:schemeClr>
                </a:solidFill>
              </a:rPr>
              <a:t>pháp làm chín thực phẩm bằng hơi nước và bằng nguồn nhiệt trực tiếp</a:t>
            </a:r>
            <a:endParaRPr lang="en-US" sz="1800" dirty="0">
              <a:solidFill>
                <a:schemeClr val="accent5">
                  <a:lumMod val="75000"/>
                </a:schemeClr>
              </a:solidFill>
            </a:endParaRPr>
          </a:p>
          <a:p>
            <a:endParaRPr lang="en-US"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59000" y="2690659"/>
            <a:ext cx="6967465" cy="2307005"/>
          </a:xfrm>
          <a:prstGeom prst="rect">
            <a:avLst/>
          </a:prstGeom>
        </p:spPr>
      </p:pic>
      <p:sp>
        <p:nvSpPr>
          <p:cNvPr id="6" name="Rounded Rectangular Callout 5"/>
          <p:cNvSpPr/>
          <p:nvPr/>
        </p:nvSpPr>
        <p:spPr>
          <a:xfrm>
            <a:off x="2041221" y="1593700"/>
            <a:ext cx="5338958" cy="867563"/>
          </a:xfrm>
          <a:prstGeom prst="wedgeRoundRectCallout">
            <a:avLst>
              <a:gd name="adj1" fmla="val -52366"/>
              <a:gd name="adj2" fmla="val 47105"/>
              <a:gd name="adj3" fmla="val 16667"/>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chemeClr val="tx2">
                    <a:lumMod val="50000"/>
                  </a:schemeClr>
                </a:solidFill>
              </a:rPr>
              <a:t>Hãy mô tả phương pháp làm chín thực phẩm trong bức tranh?</a:t>
            </a:r>
            <a:endParaRPr lang="en-US" sz="1800" dirty="0">
              <a:solidFill>
                <a:schemeClr val="tx2">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5617">
            <a:off x="6688280" y="802737"/>
            <a:ext cx="1151683" cy="115168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ppt_h/2"/>
                                          </p:val>
                                        </p:tav>
                                        <p:tav tm="100000">
                                          <p:val>
                                            <p:strVal val="#ppt_y"/>
                                          </p:val>
                                        </p:tav>
                                      </p:tavLst>
                                    </p:anim>
                                    <p:anim calcmode="lin" valueType="num">
                                      <p:cBhvr>
                                        <p:cTn id="14" dur="500" fill="hold"/>
                                        <p:tgtEl>
                                          <p:spTgt spid="6"/>
                                        </p:tgtEl>
                                        <p:attrNameLst>
                                          <p:attrName>ppt_w</p:attrName>
                                        </p:attrNameLst>
                                      </p:cBhvr>
                                      <p:tavLst>
                                        <p:tav tm="0">
                                          <p:val>
                                            <p:strVal val="#ppt_w"/>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par>
                                <p:cTn id="16" presetID="17"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ppt_h/2"/>
                                          </p:val>
                                        </p:tav>
                                        <p:tav tm="100000">
                                          <p:val>
                                            <p:strVal val="#ppt_y"/>
                                          </p:val>
                                        </p:tav>
                                      </p:tavLst>
                                    </p:anim>
                                    <p:anim calcmode="lin" valueType="num">
                                      <p:cBhvr>
                                        <p:cTn id="20" dur="500" fill="hold"/>
                                        <p:tgtEl>
                                          <p:spTgt spid="7"/>
                                        </p:tgtEl>
                                        <p:attrNameLst>
                                          <p:attrName>ppt_w</p:attrName>
                                        </p:attrNameLst>
                                      </p:cBhvr>
                                      <p:tavLst>
                                        <p:tav tm="0">
                                          <p:val>
                                            <p:strVal val="#ppt_w"/>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par>
                                <p:cTn id="22" presetID="47"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26"/>
        <p:cNvGrpSpPr/>
        <p:nvPr/>
      </p:nvGrpSpPr>
      <p:grpSpPr>
        <a:xfrm>
          <a:off x="0" y="0"/>
          <a:ext cx="0" cy="0"/>
          <a:chOff x="0" y="0"/>
          <a:chExt cx="0" cy="0"/>
        </a:xfrm>
      </p:grpSpPr>
      <p:sp>
        <p:nvSpPr>
          <p:cNvPr id="127" name="Google Shape;127;p29"/>
          <p:cNvSpPr txBox="1">
            <a:spLocks noGrp="1"/>
          </p:cNvSpPr>
          <p:nvPr>
            <p:ph type="ctrTitle"/>
          </p:nvPr>
        </p:nvSpPr>
        <p:spPr>
          <a:xfrm>
            <a:off x="507741" y="1714407"/>
            <a:ext cx="5379352" cy="16665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dirty="0" smtClean="0">
                <a:latin typeface="+mn-lt"/>
                <a:ea typeface="Kreon"/>
                <a:cs typeface="Kreon"/>
                <a:sym typeface="Kreon"/>
              </a:rPr>
              <a:t>BÀI 5: BẢO QUẢN VÀ CHẾ BIẾN THỰC PHẨM TRONG GIA ĐÌNH</a:t>
            </a:r>
            <a:endParaRPr sz="3600" dirty="0">
              <a:latin typeface="+mn-lt"/>
              <a:ea typeface="Kreon"/>
              <a:cs typeface="Kreon"/>
              <a:sym typeface="Kreon"/>
            </a:endParaRPr>
          </a:p>
        </p:txBody>
      </p:sp>
      <p:grpSp>
        <p:nvGrpSpPr>
          <p:cNvPr id="129" name="Google Shape;129;p29"/>
          <p:cNvGrpSpPr/>
          <p:nvPr/>
        </p:nvGrpSpPr>
        <p:grpSpPr>
          <a:xfrm rot="-5400000">
            <a:off x="348300" y="191200"/>
            <a:ext cx="662400" cy="1359000"/>
            <a:chOff x="840225" y="0"/>
            <a:chExt cx="662400" cy="1359000"/>
          </a:xfrm>
        </p:grpSpPr>
        <p:sp>
          <p:nvSpPr>
            <p:cNvPr id="130" name="Google Shape;130;p29"/>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131" name="Google Shape;131;p29"/>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132" name="Google Shape;132;p29"/>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133" name="Google Shape;133;p29"/>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p:txBody>
        </p:sp>
      </p:grpSp>
    </p:spTree>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8" name="Google Shape;578;p48" descr="Numbers"/>
          <p:cNvPicPr preferRelativeResize="0"/>
          <p:nvPr/>
        </p:nvPicPr>
        <p:blipFill rotWithShape="1">
          <a:blip r:embed="rId1"/>
          <a:srcRect/>
          <a:stretch>
            <a:fillRect/>
          </a:stretch>
        </p:blipFill>
        <p:spPr>
          <a:xfrm>
            <a:off x="0" y="2762350"/>
            <a:ext cx="9144000" cy="2381150"/>
          </a:xfrm>
          <a:prstGeom prst="rect">
            <a:avLst/>
          </a:prstGeom>
          <a:noFill/>
          <a:ln>
            <a:noFill/>
          </a:ln>
        </p:spPr>
      </p:pic>
      <p:sp>
        <p:nvSpPr>
          <p:cNvPr id="4" name="Rectangle 3"/>
          <p:cNvSpPr/>
          <p:nvPr/>
        </p:nvSpPr>
        <p:spPr>
          <a:xfrm>
            <a:off x="888715" y="933717"/>
            <a:ext cx="5512085" cy="1754326"/>
          </a:xfrm>
          <a:prstGeom prst="rect">
            <a:avLst/>
          </a:prstGeom>
        </p:spPr>
        <p:txBody>
          <a:bodyPr wrap="square">
            <a:spAutoFit/>
          </a:bodyPr>
          <a:lstStyle/>
          <a:p>
            <a:pPr algn="just">
              <a:lnSpc>
                <a:spcPct val="150000"/>
              </a:lnSpc>
            </a:pPr>
            <a:r>
              <a:rPr lang="vi-VN" sz="1800" dirty="0"/>
              <a:t>- </a:t>
            </a:r>
            <a:r>
              <a:rPr lang="vi-VN" sz="1800" b="1" dirty="0"/>
              <a:t>Hấp (đồ) và chưng </a:t>
            </a:r>
            <a:r>
              <a:rPr lang="vi-VN" sz="1800" dirty="0"/>
              <a:t>là các phương pháp làm chín thực phẩm bằng sức nóng của hơi nước. Nước được đun sôi với lửa to để hơi nước bốc lên nhiều, làm chín thực phẩm.</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51" y="683851"/>
            <a:ext cx="2041346" cy="2041346"/>
          </a:xfrm>
          <a:prstGeom prst="rect">
            <a:avLst/>
          </a:prstGeom>
        </p:spPr>
      </p:pic>
      <p:sp>
        <p:nvSpPr>
          <p:cNvPr id="10" name="Round Same Side Corner Rectangle 9"/>
          <p:cNvSpPr/>
          <p:nvPr/>
        </p:nvSpPr>
        <p:spPr>
          <a:xfrm flipV="1">
            <a:off x="3452259" y="11901"/>
            <a:ext cx="2157431" cy="575353"/>
          </a:xfrm>
          <a:prstGeom prst="round2SameRect">
            <a:avLst>
              <a:gd name="adj1" fmla="val 47024"/>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TextBox 10"/>
          <p:cNvSpPr txBox="1"/>
          <p:nvPr/>
        </p:nvSpPr>
        <p:spPr>
          <a:xfrm>
            <a:off x="3873358" y="68745"/>
            <a:ext cx="1664413" cy="461665"/>
          </a:xfrm>
          <a:prstGeom prst="rect">
            <a:avLst/>
          </a:prstGeom>
          <a:noFill/>
        </p:spPr>
        <p:txBody>
          <a:bodyPr wrap="square" rtlCol="0">
            <a:spAutoFit/>
          </a:bodyPr>
          <a:lstStyle/>
          <a:p>
            <a:r>
              <a:rPr lang="en-US" sz="2400" b="1" dirty="0" err="1" smtClean="0">
                <a:solidFill>
                  <a:schemeClr val="bg1"/>
                </a:solidFill>
              </a:rPr>
              <a:t>Kết</a:t>
            </a:r>
            <a:r>
              <a:rPr lang="en-US" sz="2400" b="1" dirty="0" smtClean="0">
                <a:solidFill>
                  <a:schemeClr val="bg1"/>
                </a:solidFill>
              </a:rPr>
              <a:t> </a:t>
            </a:r>
            <a:r>
              <a:rPr lang="en-US" sz="2400" b="1" dirty="0" err="1" smtClean="0">
                <a:solidFill>
                  <a:schemeClr val="bg1"/>
                </a:solidFill>
              </a:rPr>
              <a:t>luận</a:t>
            </a:r>
            <a:endParaRPr lang="en-US" sz="24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500"/>
                                        <p:tgtEl>
                                          <p:spTgt spid="578"/>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strVal val="#ppt_w+.3"/>
                                          </p:val>
                                        </p:tav>
                                        <p:tav tm="100000">
                                          <p:val>
                                            <p:strVal val="#ppt_w"/>
                                          </p:val>
                                        </p:tav>
                                      </p:tavLst>
                                    </p:anim>
                                    <p:anim calcmode="lin" valueType="num">
                                      <p:cBhvr>
                                        <p:cTn id="11" dur="500" fill="hold"/>
                                        <p:tgtEl>
                                          <p:spTgt spid="4"/>
                                        </p:tgtEl>
                                        <p:attrNameLst>
                                          <p:attrName>ppt_h</p:attrName>
                                        </p:attrNameLst>
                                      </p:cBhvr>
                                      <p:tavLst>
                                        <p:tav tm="0">
                                          <p:val>
                                            <p:strVal val="#ppt_h"/>
                                          </p:val>
                                        </p:tav>
                                        <p:tav tm="100000">
                                          <p:val>
                                            <p:strVal val="#ppt_h"/>
                                          </p:val>
                                        </p:tav>
                                      </p:tavLst>
                                    </p:anim>
                                    <p:animEffect transition="in" filter="fade">
                                      <p:cBhvr>
                                        <p:cTn id="12" dur="500"/>
                                        <p:tgtEl>
                                          <p:spTgt spid="4"/>
                                        </p:tgtEl>
                                      </p:cBhvr>
                                    </p:animEffect>
                                  </p:childTnLst>
                                </p:cTn>
                              </p:par>
                              <p:par>
                                <p:cTn id="13" presetID="50" presetClass="entr" presetSubtype="0" decel="100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ppt_w+.3"/>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9898" y="225550"/>
            <a:ext cx="3583327" cy="2386496"/>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452" b="23564"/>
          <a:stretch>
            <a:fillRect/>
          </a:stretch>
        </p:blipFill>
        <p:spPr>
          <a:xfrm>
            <a:off x="659898" y="2712378"/>
            <a:ext cx="3583327" cy="2229105"/>
          </a:xfrm>
          <a:prstGeom prst="rect">
            <a:avLst/>
          </a:prstGeom>
        </p:spPr>
      </p:pic>
      <p:sp>
        <p:nvSpPr>
          <p:cNvPr id="6" name="Rectangle 5"/>
          <p:cNvSpPr/>
          <p:nvPr/>
        </p:nvSpPr>
        <p:spPr>
          <a:xfrm>
            <a:off x="4762073" y="964608"/>
            <a:ext cx="3518899" cy="2862322"/>
          </a:xfrm>
          <a:prstGeom prst="rect">
            <a:avLst/>
          </a:prstGeom>
        </p:spPr>
        <p:txBody>
          <a:bodyPr wrap="square">
            <a:spAutoFit/>
          </a:bodyPr>
          <a:lstStyle/>
          <a:p>
            <a:pPr algn="just">
              <a:lnSpc>
                <a:spcPct val="150000"/>
              </a:lnSpc>
            </a:pPr>
            <a:r>
              <a:rPr lang="vi-VN" sz="2000" b="1" dirty="0"/>
              <a:t>Nướng</a:t>
            </a:r>
            <a:r>
              <a:rPr lang="vi-VN" sz="2000" dirty="0"/>
              <a:t> là phương pháp làm chín thực phẩm bằng sức nóng trực tiếp của nguồn nhiệt. Thực phẩm sau khi tẩm, ướp gia vị được nướng chín đều các mặt.</a:t>
            </a:r>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699" y="3450186"/>
            <a:ext cx="1693314" cy="169331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10814">
            <a:off x="7718168" y="219303"/>
            <a:ext cx="964608" cy="964608"/>
          </a:xfrm>
          <a:prstGeom prst="rect">
            <a:avLst/>
          </a:prstGeom>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left)">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267"/>
        <p:cNvGrpSpPr/>
        <p:nvPr/>
      </p:nvGrpSpPr>
      <p:grpSpPr>
        <a:xfrm>
          <a:off x="0" y="0"/>
          <a:ext cx="0" cy="0"/>
          <a:chOff x="0" y="0"/>
          <a:chExt cx="0" cy="0"/>
        </a:xfrm>
      </p:grpSpPr>
      <p:sp>
        <p:nvSpPr>
          <p:cNvPr id="4" name="Google Shape;278;p41"/>
          <p:cNvSpPr txBox="1">
            <a:spLocks noGrp="1"/>
          </p:cNvSpPr>
          <p:nvPr>
            <p:ph type="title"/>
          </p:nvPr>
        </p:nvSpPr>
        <p:spPr>
          <a:xfrm>
            <a:off x="784009" y="2793131"/>
            <a:ext cx="7717800" cy="504300"/>
          </a:xfrm>
          <a:prstGeom prst="rect">
            <a:avLst/>
          </a:prstGeom>
        </p:spPr>
        <p:txBody>
          <a:bodyPr spcFirstLastPara="1" wrap="square" lIns="91425" tIns="91425" rIns="91425" bIns="91425" anchor="ctr" anchorCtr="0">
            <a:noAutofit/>
          </a:bodyPr>
          <a:lstStyle/>
          <a:p>
            <a:pPr algn="ctr"/>
            <a:r>
              <a:rPr lang="nl-NL" sz="2400" dirty="0">
                <a:solidFill>
                  <a:srgbClr val="C00000"/>
                </a:solidFill>
                <a:latin typeface="+mn-lt"/>
              </a:rPr>
              <a:t>3. Thực hành chế biến món ăn không sử dụng nhiệt </a:t>
            </a:r>
            <a:endParaRPr sz="2400" dirty="0">
              <a:solidFill>
                <a:srgbClr val="C00000"/>
              </a:solidFill>
              <a:latin typeface="+mn-lt"/>
            </a:endParaRPr>
          </a:p>
        </p:txBody>
      </p:sp>
      <p:sp>
        <p:nvSpPr>
          <p:cNvPr id="3" name="Rounded Rectangular Callout 2"/>
          <p:cNvSpPr/>
          <p:nvPr/>
        </p:nvSpPr>
        <p:spPr>
          <a:xfrm>
            <a:off x="2465796" y="3554859"/>
            <a:ext cx="4808306" cy="1222624"/>
          </a:xfrm>
          <a:prstGeom prst="wedgeRoundRectCallout">
            <a:avLst>
              <a:gd name="adj1" fmla="val -58451"/>
              <a:gd name="adj2" fmla="val -55610"/>
              <a:gd name="adj3" fmla="val 16667"/>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smtClean="0">
                <a:solidFill>
                  <a:schemeClr val="bg1"/>
                </a:solidFill>
              </a:rPr>
              <a:t>Em</a:t>
            </a:r>
            <a:r>
              <a:rPr lang="en-US" sz="2000" dirty="0" smtClean="0">
                <a:solidFill>
                  <a:schemeClr val="bg1"/>
                </a:solidFill>
              </a:rPr>
              <a:t> </a:t>
            </a:r>
            <a:r>
              <a:rPr lang="en-US" sz="2000" dirty="0" err="1" smtClean="0">
                <a:solidFill>
                  <a:schemeClr val="bg1"/>
                </a:solidFill>
              </a:rPr>
              <a:t>hãy</a:t>
            </a:r>
            <a:r>
              <a:rPr lang="en-US" sz="2000" dirty="0" smtClean="0">
                <a:solidFill>
                  <a:schemeClr val="bg1"/>
                </a:solidFill>
              </a:rPr>
              <a:t> </a:t>
            </a:r>
            <a:r>
              <a:rPr lang="en-US" sz="2000" dirty="0" err="1" smtClean="0">
                <a:solidFill>
                  <a:schemeClr val="bg1"/>
                </a:solidFill>
              </a:rPr>
              <a:t>nhắc</a:t>
            </a:r>
            <a:r>
              <a:rPr lang="en-US" sz="2000" dirty="0" smtClean="0">
                <a:solidFill>
                  <a:schemeClr val="bg1"/>
                </a:solidFill>
              </a:rPr>
              <a:t> </a:t>
            </a:r>
            <a:r>
              <a:rPr lang="en-US" sz="2000" dirty="0" err="1">
                <a:solidFill>
                  <a:schemeClr val="bg1"/>
                </a:solidFill>
              </a:rPr>
              <a:t>lại</a:t>
            </a:r>
            <a:r>
              <a:rPr lang="en-US" sz="2000" dirty="0">
                <a:solidFill>
                  <a:schemeClr val="bg1"/>
                </a:solidFill>
              </a:rPr>
              <a:t> </a:t>
            </a:r>
            <a:r>
              <a:rPr lang="en-US" sz="2000" dirty="0" err="1">
                <a:solidFill>
                  <a:schemeClr val="bg1"/>
                </a:solidFill>
              </a:rPr>
              <a:t>quy</a:t>
            </a:r>
            <a:r>
              <a:rPr lang="en-US" sz="2000" dirty="0">
                <a:solidFill>
                  <a:schemeClr val="bg1"/>
                </a:solidFill>
              </a:rPr>
              <a:t> </a:t>
            </a:r>
            <a:r>
              <a:rPr lang="en-US" sz="2000" dirty="0" err="1">
                <a:solidFill>
                  <a:schemeClr val="bg1"/>
                </a:solidFill>
              </a:rPr>
              <a:t>trình</a:t>
            </a:r>
            <a:r>
              <a:rPr lang="en-US" sz="2000" dirty="0">
                <a:solidFill>
                  <a:schemeClr val="bg1"/>
                </a:solidFill>
              </a:rPr>
              <a:t> </a:t>
            </a:r>
            <a:r>
              <a:rPr lang="en-US" sz="2000" dirty="0" err="1">
                <a:solidFill>
                  <a:schemeClr val="bg1"/>
                </a:solidFill>
              </a:rPr>
              <a:t>chung</a:t>
            </a:r>
            <a:r>
              <a:rPr lang="en-US" sz="2000" dirty="0">
                <a:solidFill>
                  <a:schemeClr val="bg1"/>
                </a:solidFill>
              </a:rPr>
              <a:t> </a:t>
            </a:r>
            <a:r>
              <a:rPr lang="en-US" sz="2000" dirty="0" err="1">
                <a:solidFill>
                  <a:schemeClr val="bg1"/>
                </a:solidFill>
              </a:rPr>
              <a:t>của</a:t>
            </a:r>
            <a:r>
              <a:rPr lang="en-US" sz="2000" dirty="0">
                <a:solidFill>
                  <a:schemeClr val="bg1"/>
                </a:solidFill>
              </a:rPr>
              <a:t> </a:t>
            </a:r>
            <a:r>
              <a:rPr lang="en-US" sz="2000" dirty="0" err="1">
                <a:solidFill>
                  <a:schemeClr val="bg1"/>
                </a:solidFill>
              </a:rPr>
              <a:t>phương</a:t>
            </a:r>
            <a:r>
              <a:rPr lang="en-US" sz="2000" dirty="0">
                <a:solidFill>
                  <a:schemeClr val="bg1"/>
                </a:solidFill>
              </a:rPr>
              <a:t> </a:t>
            </a:r>
            <a:r>
              <a:rPr lang="en-US" sz="2000" dirty="0" err="1">
                <a:solidFill>
                  <a:schemeClr val="bg1"/>
                </a:solidFill>
              </a:rPr>
              <a:t>pháp</a:t>
            </a:r>
            <a:r>
              <a:rPr lang="en-US" sz="2000" dirty="0">
                <a:solidFill>
                  <a:schemeClr val="bg1"/>
                </a:solidFill>
              </a:rPr>
              <a:t> </a:t>
            </a:r>
            <a:r>
              <a:rPr lang="en-US" sz="2000" dirty="0" err="1">
                <a:solidFill>
                  <a:schemeClr val="bg1"/>
                </a:solidFill>
              </a:rPr>
              <a:t>trộn</a:t>
            </a:r>
            <a:r>
              <a:rPr lang="en-US" sz="2000" dirty="0">
                <a:solidFill>
                  <a:schemeClr val="bg1"/>
                </a:solidFill>
              </a:rPr>
              <a:t> </a:t>
            </a:r>
            <a:r>
              <a:rPr lang="en-US" sz="2000" dirty="0" err="1">
                <a:solidFill>
                  <a:schemeClr val="bg1"/>
                </a:solidFill>
              </a:rPr>
              <a:t>hỗn</a:t>
            </a:r>
            <a:r>
              <a:rPr lang="en-US" sz="2000" dirty="0">
                <a:solidFill>
                  <a:schemeClr val="bg1"/>
                </a:solidFill>
              </a:rPr>
              <a:t> </a:t>
            </a:r>
            <a:r>
              <a:rPr lang="en-US" sz="2000" dirty="0" err="1">
                <a:solidFill>
                  <a:schemeClr val="bg1"/>
                </a:solidFill>
              </a:rPr>
              <a:t>hợp</a:t>
            </a:r>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phẩm</a:t>
            </a:r>
            <a:r>
              <a:rPr lang="en-US" sz="2000" dirty="0">
                <a:solidFill>
                  <a:schemeClr val="bg1"/>
                </a:solidFill>
              </a:rPr>
              <a:t>.</a:t>
            </a:r>
            <a:endParaRPr lang="en-US" sz="2000" dirty="0">
              <a:solidFill>
                <a:schemeClr val="bg1"/>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301"/>
        <p:cNvGrpSpPr/>
        <p:nvPr/>
      </p:nvGrpSpPr>
      <p:grpSpPr>
        <a:xfrm>
          <a:off x="0" y="0"/>
          <a:ext cx="0" cy="0"/>
          <a:chOff x="0" y="0"/>
          <a:chExt cx="0" cy="0"/>
        </a:xfrm>
      </p:grpSpPr>
      <p:sp>
        <p:nvSpPr>
          <p:cNvPr id="22" name="Google Shape;302;p42"/>
          <p:cNvSpPr txBox="1">
            <a:spLocks noGrp="1"/>
          </p:cNvSpPr>
          <p:nvPr>
            <p:ph type="title"/>
          </p:nvPr>
        </p:nvSpPr>
        <p:spPr>
          <a:xfrm>
            <a:off x="1253447" y="393019"/>
            <a:ext cx="7368850" cy="504300"/>
          </a:xfrm>
          <a:prstGeom prst="rect">
            <a:avLst/>
          </a:prstGeom>
        </p:spPr>
        <p:txBody>
          <a:bodyPr spcFirstLastPara="1" wrap="square" lIns="91425" tIns="91425" rIns="91425" bIns="91425" anchor="ctr" anchorCtr="0">
            <a:noAutofit/>
          </a:bodyPr>
          <a:lstStyle/>
          <a:p>
            <a:r>
              <a:rPr lang="en-US" sz="2000" dirty="0" smtClean="0">
                <a:latin typeface="+mn-lt"/>
              </a:rPr>
              <a:t>3.1. </a:t>
            </a:r>
            <a:r>
              <a:rPr lang="en-US" sz="2000" dirty="0" err="1" smtClean="0">
                <a:latin typeface="+mn-lt"/>
              </a:rPr>
              <a:t>Quy</a:t>
            </a:r>
            <a:r>
              <a:rPr lang="en-US" sz="2000" dirty="0" smtClean="0">
                <a:latin typeface="+mn-lt"/>
              </a:rPr>
              <a:t> </a:t>
            </a:r>
            <a:r>
              <a:rPr lang="en-US" sz="2000" dirty="0" err="1" smtClean="0">
                <a:latin typeface="+mn-lt"/>
              </a:rPr>
              <a:t>trình</a:t>
            </a:r>
            <a:r>
              <a:rPr lang="en-US" sz="2000" dirty="0" smtClean="0">
                <a:latin typeface="+mn-lt"/>
              </a:rPr>
              <a:t> </a:t>
            </a:r>
            <a:r>
              <a:rPr lang="en-US" sz="2000" dirty="0" err="1" smtClean="0">
                <a:latin typeface="+mn-lt"/>
              </a:rPr>
              <a:t>chung</a:t>
            </a:r>
            <a:endParaRPr sz="2000" dirty="0">
              <a:latin typeface="+mn-lt"/>
            </a:endParaRPr>
          </a:p>
        </p:txBody>
      </p:sp>
      <p:cxnSp>
        <p:nvCxnSpPr>
          <p:cNvPr id="5" name="Straight Connector 4"/>
          <p:cNvCxnSpPr/>
          <p:nvPr/>
        </p:nvCxnSpPr>
        <p:spPr>
          <a:xfrm>
            <a:off x="883578" y="0"/>
            <a:ext cx="0" cy="46336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Google Shape;309;p42"/>
          <p:cNvSpPr/>
          <p:nvPr/>
        </p:nvSpPr>
        <p:spPr>
          <a:xfrm>
            <a:off x="666378" y="1085359"/>
            <a:ext cx="434400" cy="434400"/>
          </a:xfrm>
          <a:prstGeom prst="rect">
            <a:avLst/>
          </a:prstGeom>
          <a:solidFill>
            <a:schemeClr val="accent2"/>
          </a:solidFill>
          <a:ln>
            <a:noFill/>
          </a:ln>
        </p:spPr>
        <p:txBody>
          <a:bodyPr spcFirstLastPara="1" wrap="square" lIns="91425" tIns="91425" rIns="91425" bIns="91425" anchor="ctr" anchorCtr="0">
            <a:noAutofit/>
          </a:bodyPr>
          <a:lstStyle/>
          <a:p>
            <a:pPr algn="ctr"/>
            <a:r>
              <a:rPr lang="en-US" sz="2800" b="1" dirty="0">
                <a:solidFill>
                  <a:srgbClr val="FFFFFF"/>
                </a:solidFill>
              </a:rPr>
              <a:t>1</a:t>
            </a:r>
            <a:endParaRPr sz="2800" b="1" dirty="0">
              <a:solidFill>
                <a:srgbClr val="FFFFFF"/>
              </a:solidFill>
            </a:endParaRPr>
          </a:p>
        </p:txBody>
      </p:sp>
      <p:cxnSp>
        <p:nvCxnSpPr>
          <p:cNvPr id="27" name="Google Shape;313;p42"/>
          <p:cNvCxnSpPr/>
          <p:nvPr/>
        </p:nvCxnSpPr>
        <p:spPr>
          <a:xfrm rot="16200000">
            <a:off x="1274478" y="1128859"/>
            <a:ext cx="0" cy="347400"/>
          </a:xfrm>
          <a:prstGeom prst="straightConnector1">
            <a:avLst/>
          </a:prstGeom>
          <a:noFill/>
          <a:ln w="9525" cap="flat" cmpd="sng">
            <a:solidFill>
              <a:schemeClr val="accent2"/>
            </a:solidFill>
            <a:prstDash val="solid"/>
            <a:round/>
            <a:headEnd type="none" w="med" len="med"/>
            <a:tailEnd type="diamond" w="med" len="med"/>
          </a:ln>
        </p:spPr>
      </p:cxnSp>
      <p:sp>
        <p:nvSpPr>
          <p:cNvPr id="28" name="Google Shape;309;p42"/>
          <p:cNvSpPr/>
          <p:nvPr/>
        </p:nvSpPr>
        <p:spPr>
          <a:xfrm>
            <a:off x="666378" y="2300319"/>
            <a:ext cx="434400" cy="434400"/>
          </a:xfrm>
          <a:prstGeom prst="rect">
            <a:avLst/>
          </a:prstGeom>
          <a:solidFill>
            <a:schemeClr val="accent1">
              <a:lumMod val="75000"/>
            </a:schemeClr>
          </a:solidFill>
          <a:ln>
            <a:solidFill>
              <a:schemeClr val="accent1">
                <a:lumMod val="75000"/>
              </a:schemeClr>
            </a:solidFill>
          </a:ln>
        </p:spPr>
        <p:txBody>
          <a:bodyPr spcFirstLastPara="1" wrap="square" lIns="91425" tIns="91425" rIns="91425" bIns="91425" anchor="ctr" anchorCtr="0">
            <a:noAutofit/>
          </a:bodyPr>
          <a:lstStyle/>
          <a:p>
            <a:pPr algn="ctr"/>
            <a:r>
              <a:rPr lang="en-US" sz="2800" b="1" dirty="0">
                <a:solidFill>
                  <a:srgbClr val="FFFFFF"/>
                </a:solidFill>
              </a:rPr>
              <a:t>2</a:t>
            </a:r>
            <a:endParaRPr sz="2800" b="1" dirty="0">
              <a:solidFill>
                <a:srgbClr val="FFFFFF"/>
              </a:solidFill>
            </a:endParaRPr>
          </a:p>
        </p:txBody>
      </p:sp>
      <p:cxnSp>
        <p:nvCxnSpPr>
          <p:cNvPr id="29" name="Google Shape;313;p42"/>
          <p:cNvCxnSpPr/>
          <p:nvPr/>
        </p:nvCxnSpPr>
        <p:spPr>
          <a:xfrm rot="16200000">
            <a:off x="1274478" y="2343819"/>
            <a:ext cx="0" cy="347400"/>
          </a:xfrm>
          <a:prstGeom prst="straightConnector1">
            <a:avLst/>
          </a:prstGeom>
          <a:noFill/>
          <a:ln w="9525" cap="flat" cmpd="sng">
            <a:solidFill>
              <a:schemeClr val="accent1">
                <a:lumMod val="75000"/>
              </a:schemeClr>
            </a:solidFill>
            <a:prstDash val="solid"/>
            <a:round/>
            <a:headEnd type="none" w="med" len="med"/>
            <a:tailEnd type="diamond" w="med" len="med"/>
          </a:ln>
        </p:spPr>
      </p:cxnSp>
      <p:sp>
        <p:nvSpPr>
          <p:cNvPr id="30" name="Google Shape;309;p42"/>
          <p:cNvSpPr/>
          <p:nvPr/>
        </p:nvSpPr>
        <p:spPr>
          <a:xfrm>
            <a:off x="674249" y="3466982"/>
            <a:ext cx="434400" cy="434400"/>
          </a:xfrm>
          <a:prstGeom prst="rect">
            <a:avLst/>
          </a:prstGeom>
          <a:solidFill>
            <a:schemeClr val="accent5"/>
          </a:solidFill>
          <a:ln>
            <a:noFill/>
          </a:ln>
        </p:spPr>
        <p:txBody>
          <a:bodyPr spcFirstLastPara="1" wrap="square" lIns="91425" tIns="91425" rIns="91425" bIns="91425" anchor="ctr" anchorCtr="0">
            <a:noAutofit/>
          </a:bodyPr>
          <a:lstStyle/>
          <a:p>
            <a:pPr algn="ctr"/>
            <a:r>
              <a:rPr lang="en-US" sz="2800" b="1" dirty="0">
                <a:solidFill>
                  <a:srgbClr val="FFFFFF"/>
                </a:solidFill>
              </a:rPr>
              <a:t>3</a:t>
            </a:r>
            <a:endParaRPr sz="2800" b="1" dirty="0">
              <a:solidFill>
                <a:srgbClr val="FFFFFF"/>
              </a:solidFill>
            </a:endParaRPr>
          </a:p>
        </p:txBody>
      </p:sp>
      <p:cxnSp>
        <p:nvCxnSpPr>
          <p:cNvPr id="31" name="Google Shape;313;p42"/>
          <p:cNvCxnSpPr/>
          <p:nvPr/>
        </p:nvCxnSpPr>
        <p:spPr>
          <a:xfrm rot="16200000">
            <a:off x="1282349" y="3510482"/>
            <a:ext cx="0" cy="347400"/>
          </a:xfrm>
          <a:prstGeom prst="straightConnector1">
            <a:avLst/>
          </a:prstGeom>
          <a:noFill/>
          <a:ln w="9525" cap="flat" cmpd="sng">
            <a:solidFill>
              <a:schemeClr val="accent5"/>
            </a:solidFill>
            <a:prstDash val="solid"/>
            <a:round/>
            <a:headEnd type="none" w="med" len="med"/>
            <a:tailEnd type="diamond" w="med" len="med"/>
          </a:ln>
        </p:spPr>
      </p:cxnSp>
      <p:sp>
        <p:nvSpPr>
          <p:cNvPr id="7" name="Rectangle 6"/>
          <p:cNvSpPr/>
          <p:nvPr/>
        </p:nvSpPr>
        <p:spPr>
          <a:xfrm>
            <a:off x="1531812" y="934796"/>
            <a:ext cx="6225177" cy="1338828"/>
          </a:xfrm>
          <a:prstGeom prst="rect">
            <a:avLst/>
          </a:prstGeom>
        </p:spPr>
        <p:txBody>
          <a:bodyPr wrap="square">
            <a:spAutoFit/>
          </a:bodyPr>
          <a:lstStyle/>
          <a:p>
            <a:pPr algn="just">
              <a:lnSpc>
                <a:spcPct val="150000"/>
              </a:lnSpc>
            </a:pPr>
            <a:r>
              <a:rPr lang="nl-NL" sz="1800" i="1" dirty="0"/>
              <a:t>Sơ chế nguyên liệu: </a:t>
            </a:r>
            <a:r>
              <a:rPr lang="nl-NL" sz="1800" dirty="0"/>
              <a:t>làm sạch các loại nguyên liệu và cắt, thái phù hợp. Đối với nguyên liệu động vật phải làm chín trước khi cắt, thái.</a:t>
            </a:r>
            <a:endParaRPr lang="en-US" sz="1800" dirty="0"/>
          </a:p>
        </p:txBody>
      </p:sp>
      <p:sp>
        <p:nvSpPr>
          <p:cNvPr id="8" name="Rectangle 7"/>
          <p:cNvSpPr/>
          <p:nvPr/>
        </p:nvSpPr>
        <p:spPr>
          <a:xfrm>
            <a:off x="1531812" y="2273054"/>
            <a:ext cx="6225177" cy="923330"/>
          </a:xfrm>
          <a:prstGeom prst="rect">
            <a:avLst/>
          </a:prstGeom>
        </p:spPr>
        <p:txBody>
          <a:bodyPr wrap="square">
            <a:spAutoFit/>
          </a:bodyPr>
          <a:lstStyle/>
          <a:p>
            <a:pPr algn="just">
              <a:lnSpc>
                <a:spcPct val="150000"/>
              </a:lnSpc>
            </a:pPr>
            <a:r>
              <a:rPr lang="nl-NL" sz="1800" i="1" dirty="0"/>
              <a:t>Chế biến món ăn: </a:t>
            </a:r>
            <a:r>
              <a:rPr lang="nl-NL" sz="1800" dirty="0"/>
              <a:t>pha hỗn hợp nước trộn. Sau đó trộn đều các nguyên liệu với hỗn hợp nước trộn.</a:t>
            </a:r>
            <a:endParaRPr lang="en-US" sz="1800" dirty="0"/>
          </a:p>
        </p:txBody>
      </p:sp>
      <p:sp>
        <p:nvSpPr>
          <p:cNvPr id="2" name="Rectangle 1"/>
          <p:cNvSpPr/>
          <p:nvPr/>
        </p:nvSpPr>
        <p:spPr>
          <a:xfrm>
            <a:off x="1531812" y="3444847"/>
            <a:ext cx="6404317" cy="507831"/>
          </a:xfrm>
          <a:prstGeom prst="rect">
            <a:avLst/>
          </a:prstGeom>
        </p:spPr>
        <p:txBody>
          <a:bodyPr wrap="none">
            <a:spAutoFit/>
          </a:bodyPr>
          <a:lstStyle/>
          <a:p>
            <a:pPr algn="just">
              <a:lnSpc>
                <a:spcPct val="150000"/>
              </a:lnSpc>
            </a:pPr>
            <a:r>
              <a:rPr lang="nl-NL" sz="1800" i="1" dirty="0">
                <a:ea typeface="Calibri" panose="020F0502020204030204" charset="0"/>
              </a:rPr>
              <a:t>Trình bày món ăn: </a:t>
            </a:r>
            <a:r>
              <a:rPr lang="nl-NL" sz="1800" dirty="0">
                <a:ea typeface="Calibri" panose="020F0502020204030204" charset="0"/>
              </a:rPr>
              <a:t>sắp xếp món ăn lên đĩa, trang trí đẹp mắt.</a:t>
            </a:r>
            <a:endParaRPr lang="en-US" sz="180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7" grpId="0"/>
      <p:bldP spid="8"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 name="Rectangle 1"/>
          <p:cNvSpPr/>
          <p:nvPr/>
        </p:nvSpPr>
        <p:spPr>
          <a:xfrm>
            <a:off x="0" y="1"/>
            <a:ext cx="9144000" cy="10643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Google Shape;278;p41"/>
          <p:cNvSpPr txBox="1">
            <a:spLocks noGrp="1"/>
          </p:cNvSpPr>
          <p:nvPr>
            <p:ph type="title"/>
          </p:nvPr>
        </p:nvSpPr>
        <p:spPr>
          <a:xfrm>
            <a:off x="691541" y="430075"/>
            <a:ext cx="7717800" cy="504300"/>
          </a:xfrm>
          <a:prstGeom prst="rect">
            <a:avLst/>
          </a:prstGeom>
        </p:spPr>
        <p:txBody>
          <a:bodyPr spcFirstLastPara="1" wrap="square" lIns="91425" tIns="91425" rIns="91425" bIns="91425" anchor="ctr" anchorCtr="0">
            <a:noAutofit/>
          </a:bodyPr>
          <a:lstStyle/>
          <a:p>
            <a:pPr algn="ctr"/>
            <a:r>
              <a:rPr lang="en-US" sz="2400" dirty="0" smtClean="0">
                <a:solidFill>
                  <a:srgbClr val="C00000"/>
                </a:solidFill>
                <a:latin typeface="+mn-lt"/>
              </a:rPr>
              <a:t>3.2. </a:t>
            </a:r>
            <a:r>
              <a:rPr lang="en-US" sz="2400" dirty="0" err="1" smtClean="0">
                <a:solidFill>
                  <a:srgbClr val="C00000"/>
                </a:solidFill>
                <a:latin typeface="+mn-lt"/>
              </a:rPr>
              <a:t>Yêu</a:t>
            </a:r>
            <a:r>
              <a:rPr lang="en-US" sz="2400" dirty="0" smtClean="0">
                <a:solidFill>
                  <a:srgbClr val="C00000"/>
                </a:solidFill>
                <a:latin typeface="+mn-lt"/>
              </a:rPr>
              <a:t> </a:t>
            </a:r>
            <a:r>
              <a:rPr lang="en-US" sz="2400" dirty="0" err="1" smtClean="0">
                <a:solidFill>
                  <a:srgbClr val="C00000"/>
                </a:solidFill>
                <a:latin typeface="+mn-lt"/>
              </a:rPr>
              <a:t>cầu</a:t>
            </a:r>
            <a:r>
              <a:rPr lang="en-US" sz="2400" dirty="0" smtClean="0">
                <a:solidFill>
                  <a:srgbClr val="C00000"/>
                </a:solidFill>
                <a:latin typeface="+mn-lt"/>
              </a:rPr>
              <a:t> </a:t>
            </a:r>
            <a:r>
              <a:rPr lang="en-US" sz="2400" dirty="0" err="1" smtClean="0">
                <a:solidFill>
                  <a:srgbClr val="C00000"/>
                </a:solidFill>
                <a:latin typeface="+mn-lt"/>
              </a:rPr>
              <a:t>kĩ</a:t>
            </a:r>
            <a:r>
              <a:rPr lang="en-US" sz="2400" dirty="0" smtClean="0">
                <a:solidFill>
                  <a:srgbClr val="C00000"/>
                </a:solidFill>
                <a:latin typeface="+mn-lt"/>
              </a:rPr>
              <a:t> </a:t>
            </a:r>
            <a:r>
              <a:rPr lang="en-US" sz="2400" dirty="0" err="1" smtClean="0">
                <a:solidFill>
                  <a:srgbClr val="C00000"/>
                </a:solidFill>
                <a:latin typeface="+mn-lt"/>
              </a:rPr>
              <a:t>thuật</a:t>
            </a:r>
            <a:endParaRPr sz="2400" dirty="0">
              <a:solidFill>
                <a:srgbClr val="C00000"/>
              </a:solidFill>
              <a:latin typeface="+mn-lt"/>
            </a:endParaRPr>
          </a:p>
        </p:txBody>
      </p:sp>
      <p:grpSp>
        <p:nvGrpSpPr>
          <p:cNvPr id="37" name="Google Shape;286;p41"/>
          <p:cNvGrpSpPr/>
          <p:nvPr/>
        </p:nvGrpSpPr>
        <p:grpSpPr>
          <a:xfrm>
            <a:off x="-2318" y="401900"/>
            <a:ext cx="714384" cy="662400"/>
            <a:chOff x="0" y="539500"/>
            <a:chExt cx="713100" cy="662400"/>
          </a:xfrm>
        </p:grpSpPr>
        <p:sp>
          <p:nvSpPr>
            <p:cNvPr id="38" name="Google Shape;287;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39" name="Google Shape;288;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40" name="Google Shape;289;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41" name="Google Shape;290;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p:txBody>
        </p:sp>
      </p:grpSp>
      <p:grpSp>
        <p:nvGrpSpPr>
          <p:cNvPr id="42" name="Google Shape;293;p41"/>
          <p:cNvGrpSpPr/>
          <p:nvPr/>
        </p:nvGrpSpPr>
        <p:grpSpPr>
          <a:xfrm>
            <a:off x="8430775" y="401900"/>
            <a:ext cx="714384" cy="662400"/>
            <a:chOff x="0" y="539500"/>
            <a:chExt cx="713100" cy="662400"/>
          </a:xfrm>
        </p:grpSpPr>
        <p:sp>
          <p:nvSpPr>
            <p:cNvPr id="43" name="Google Shape;294;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44" name="Google Shape;295;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45" name="Google Shape;296;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46" name="Google Shape;297;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p:txBody>
        </p:sp>
      </p:gr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0993" y="1466200"/>
            <a:ext cx="6010382" cy="296033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607227">
            <a:off x="7032977" y="509492"/>
            <a:ext cx="1594794" cy="159479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1" y="1813176"/>
            <a:ext cx="1886592" cy="188659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77113">
            <a:off x="1797673" y="157462"/>
            <a:ext cx="966622" cy="966622"/>
          </a:xfrm>
          <a:prstGeom prst="rect">
            <a:avLst/>
          </a:prstGeom>
        </p:spPr>
      </p:pic>
      <p:sp>
        <p:nvSpPr>
          <p:cNvPr id="3" name="Rectangle 2"/>
          <p:cNvSpPr/>
          <p:nvPr/>
        </p:nvSpPr>
        <p:spPr>
          <a:xfrm>
            <a:off x="2572488" y="1945442"/>
            <a:ext cx="5348887" cy="1754326"/>
          </a:xfrm>
          <a:prstGeom prst="rect">
            <a:avLst/>
          </a:prstGeom>
        </p:spPr>
        <p:txBody>
          <a:bodyPr wrap="square">
            <a:spAutoFit/>
          </a:bodyPr>
          <a:lstStyle/>
          <a:p>
            <a:pPr algn="just">
              <a:lnSpc>
                <a:spcPct val="150000"/>
              </a:lnSpc>
            </a:pPr>
            <a:r>
              <a:rPr lang="vi-VN" sz="1800" dirty="0"/>
              <a:t>- Món ăn ráo nước, có độ giòn và không bị nát.</a:t>
            </a:r>
            <a:endParaRPr lang="vi-VN" sz="1800" dirty="0"/>
          </a:p>
          <a:p>
            <a:pPr algn="just">
              <a:lnSpc>
                <a:spcPct val="150000"/>
              </a:lnSpc>
            </a:pPr>
            <a:r>
              <a:rPr lang="vi-VN" sz="1800" dirty="0"/>
              <a:t>- Có mùi thơm đặc trưng của các nguyên liệu.</a:t>
            </a:r>
            <a:endParaRPr lang="vi-VN" sz="1800" dirty="0"/>
          </a:p>
          <a:p>
            <a:pPr algn="just">
              <a:lnSpc>
                <a:spcPct val="150000"/>
              </a:lnSpc>
            </a:pPr>
            <a:r>
              <a:rPr lang="vi-VN" sz="1800" dirty="0"/>
              <a:t>- Có màu sắc đặc trưng của từng loại nguyên liệu.</a:t>
            </a:r>
            <a:endParaRPr lang="vi-VN" sz="1800" dirty="0"/>
          </a:p>
          <a:p>
            <a:pPr algn="just">
              <a:lnSpc>
                <a:spcPct val="150000"/>
              </a:lnSpc>
            </a:pPr>
            <a:r>
              <a:rPr lang="vi-VN" sz="1800" dirty="0"/>
              <a:t>- Vị vừa ăn.</a:t>
            </a:r>
            <a:endParaRPr lang="vi-VN" sz="1800" dirty="0"/>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7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3" name="Google Shape;243;p37"/>
          <p:cNvSpPr txBox="1">
            <a:spLocks noGrp="1"/>
          </p:cNvSpPr>
          <p:nvPr>
            <p:ph type="subTitle" idx="4"/>
          </p:nvPr>
        </p:nvSpPr>
        <p:spPr>
          <a:xfrm>
            <a:off x="6009200" y="3181325"/>
            <a:ext cx="2319300" cy="43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err="1" smtClean="0">
                <a:latin typeface="+mn-lt"/>
              </a:rPr>
              <a:t>Bước</a:t>
            </a:r>
            <a:r>
              <a:rPr lang="en-US" dirty="0" smtClean="0">
                <a:latin typeface="+mn-lt"/>
              </a:rPr>
              <a:t> 3:</a:t>
            </a:r>
            <a:endParaRPr dirty="0">
              <a:latin typeface="+mn-lt"/>
            </a:endParaRPr>
          </a:p>
        </p:txBody>
      </p:sp>
      <p:sp>
        <p:nvSpPr>
          <p:cNvPr id="245" name="Google Shape;245;p37"/>
          <p:cNvSpPr txBox="1">
            <a:spLocks noGrp="1"/>
          </p:cNvSpPr>
          <p:nvPr>
            <p:ph type="subTitle" idx="6"/>
          </p:nvPr>
        </p:nvSpPr>
        <p:spPr>
          <a:xfrm>
            <a:off x="3555647" y="3181325"/>
            <a:ext cx="2319300" cy="43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err="1" smtClean="0">
                <a:latin typeface="+mn-lt"/>
              </a:rPr>
              <a:t>Bước</a:t>
            </a:r>
            <a:r>
              <a:rPr lang="en-US" dirty="0" smtClean="0">
                <a:latin typeface="+mn-lt"/>
              </a:rPr>
              <a:t> 2:</a:t>
            </a:r>
            <a:endParaRPr dirty="0">
              <a:latin typeface="+mn-lt"/>
            </a:endParaRPr>
          </a:p>
        </p:txBody>
      </p:sp>
      <p:grpSp>
        <p:nvGrpSpPr>
          <p:cNvPr id="246" name="Google Shape;246;p37"/>
          <p:cNvGrpSpPr/>
          <p:nvPr/>
        </p:nvGrpSpPr>
        <p:grpSpPr>
          <a:xfrm>
            <a:off x="2" y="539500"/>
            <a:ext cx="713243" cy="662400"/>
            <a:chOff x="0" y="539500"/>
            <a:chExt cx="713100" cy="662400"/>
          </a:xfrm>
        </p:grpSpPr>
        <p:sp>
          <p:nvSpPr>
            <p:cNvPr id="247" name="Google Shape;247;p37"/>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37"/>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37"/>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37"/>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51" name="Google Shape;251;p37" descr="3 columns"/>
          <p:cNvPicPr preferRelativeResize="0"/>
          <p:nvPr/>
        </p:nvPicPr>
        <p:blipFill>
          <a:blip r:embed="rId1"/>
          <a:stretch>
            <a:fillRect/>
          </a:stretch>
        </p:blipFill>
        <p:spPr>
          <a:xfrm>
            <a:off x="0" y="2162574"/>
            <a:ext cx="9144000" cy="714376"/>
          </a:xfrm>
          <a:prstGeom prst="rect">
            <a:avLst/>
          </a:prstGeom>
          <a:noFill/>
          <a:ln>
            <a:noFill/>
          </a:ln>
        </p:spPr>
      </p:pic>
      <p:sp>
        <p:nvSpPr>
          <p:cNvPr id="16" name="Google Shape;528;p47"/>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dirty="0" smtClean="0">
                <a:solidFill>
                  <a:schemeClr val="accent5">
                    <a:lumMod val="75000"/>
                  </a:schemeClr>
                </a:solidFill>
                <a:latin typeface="+mn-lt"/>
              </a:rPr>
              <a:t>3.3. Các bước chế biến</a:t>
            </a:r>
            <a:endParaRPr sz="2400" dirty="0">
              <a:solidFill>
                <a:schemeClr val="accent5">
                  <a:lumMod val="75000"/>
                </a:schemeClr>
              </a:solidFill>
              <a:latin typeface="+mn-lt"/>
            </a:endParaRPr>
          </a:p>
        </p:txBody>
      </p:sp>
      <p:sp>
        <p:nvSpPr>
          <p:cNvPr id="3" name="TextBox 2"/>
          <p:cNvSpPr txBox="1"/>
          <p:nvPr/>
        </p:nvSpPr>
        <p:spPr>
          <a:xfrm>
            <a:off x="1262255" y="1348175"/>
            <a:ext cx="3780890" cy="369332"/>
          </a:xfrm>
          <a:prstGeom prst="rect">
            <a:avLst/>
          </a:prstGeom>
          <a:noFill/>
        </p:spPr>
        <p:txBody>
          <a:bodyPr wrap="square" rtlCol="0">
            <a:spAutoFit/>
          </a:bodyPr>
          <a:lstStyle/>
          <a:p>
            <a:r>
              <a:rPr lang="en-US" sz="1800" b="1" dirty="0" smtClean="0">
                <a:solidFill>
                  <a:schemeClr val="accent3">
                    <a:lumMod val="75000"/>
                  </a:schemeClr>
                </a:solidFill>
              </a:rPr>
              <a:t>* </a:t>
            </a:r>
            <a:r>
              <a:rPr lang="en-US" sz="1800" b="1" dirty="0" err="1" smtClean="0">
                <a:solidFill>
                  <a:schemeClr val="accent3">
                    <a:lumMod val="75000"/>
                  </a:schemeClr>
                </a:solidFill>
              </a:rPr>
              <a:t>Các</a:t>
            </a:r>
            <a:r>
              <a:rPr lang="en-US" sz="1800" b="1" dirty="0" smtClean="0">
                <a:solidFill>
                  <a:schemeClr val="accent3">
                    <a:lumMod val="75000"/>
                  </a:schemeClr>
                </a:solidFill>
              </a:rPr>
              <a:t> </a:t>
            </a:r>
            <a:r>
              <a:rPr lang="en-US" sz="1800" b="1" dirty="0" err="1" smtClean="0">
                <a:solidFill>
                  <a:schemeClr val="accent3">
                    <a:lumMod val="75000"/>
                  </a:schemeClr>
                </a:solidFill>
              </a:rPr>
              <a:t>bước</a:t>
            </a:r>
            <a:r>
              <a:rPr lang="en-US" sz="1800" b="1" dirty="0" smtClean="0">
                <a:solidFill>
                  <a:schemeClr val="accent3">
                    <a:lumMod val="75000"/>
                  </a:schemeClr>
                </a:solidFill>
              </a:rPr>
              <a:t> </a:t>
            </a:r>
            <a:r>
              <a:rPr lang="en-US" sz="1800" b="1" dirty="0" err="1" smtClean="0">
                <a:solidFill>
                  <a:schemeClr val="accent3">
                    <a:lumMod val="75000"/>
                  </a:schemeClr>
                </a:solidFill>
              </a:rPr>
              <a:t>sơ</a:t>
            </a:r>
            <a:r>
              <a:rPr lang="en-US" sz="1800" b="1" dirty="0" smtClean="0">
                <a:solidFill>
                  <a:schemeClr val="accent3">
                    <a:lumMod val="75000"/>
                  </a:schemeClr>
                </a:solidFill>
              </a:rPr>
              <a:t> </a:t>
            </a:r>
            <a:r>
              <a:rPr lang="en-US" sz="1800" b="1" dirty="0" err="1" smtClean="0">
                <a:solidFill>
                  <a:schemeClr val="accent3">
                    <a:lumMod val="75000"/>
                  </a:schemeClr>
                </a:solidFill>
              </a:rPr>
              <a:t>chế</a:t>
            </a:r>
            <a:r>
              <a:rPr lang="en-US" sz="1800" b="1" dirty="0" smtClean="0">
                <a:solidFill>
                  <a:schemeClr val="accent3">
                    <a:lumMod val="75000"/>
                  </a:schemeClr>
                </a:solidFill>
              </a:rPr>
              <a:t> </a:t>
            </a:r>
            <a:r>
              <a:rPr lang="en-US" sz="1800" b="1" dirty="0" err="1" smtClean="0">
                <a:solidFill>
                  <a:schemeClr val="accent3">
                    <a:lumMod val="75000"/>
                  </a:schemeClr>
                </a:solidFill>
              </a:rPr>
              <a:t>nguyên</a:t>
            </a:r>
            <a:r>
              <a:rPr lang="en-US" sz="1800" b="1" dirty="0" smtClean="0">
                <a:solidFill>
                  <a:schemeClr val="accent3">
                    <a:lumMod val="75000"/>
                  </a:schemeClr>
                </a:solidFill>
              </a:rPr>
              <a:t> </a:t>
            </a:r>
            <a:r>
              <a:rPr lang="en-US" sz="1800" b="1" dirty="0" err="1" smtClean="0">
                <a:solidFill>
                  <a:schemeClr val="accent3">
                    <a:lumMod val="75000"/>
                  </a:schemeClr>
                </a:solidFill>
              </a:rPr>
              <a:t>liệu</a:t>
            </a:r>
            <a:r>
              <a:rPr lang="en-US" sz="1800" b="1" dirty="0" smtClean="0">
                <a:solidFill>
                  <a:schemeClr val="accent3">
                    <a:lumMod val="75000"/>
                  </a:schemeClr>
                </a:solidFill>
              </a:rPr>
              <a:t>:</a:t>
            </a:r>
            <a:endParaRPr lang="en-US" sz="1800" b="1" dirty="0">
              <a:solidFill>
                <a:schemeClr val="accent3">
                  <a:lumMod val="75000"/>
                </a:schemeClr>
              </a:solidFill>
            </a:endParaRPr>
          </a:p>
        </p:txBody>
      </p:sp>
      <p:sp>
        <p:nvSpPr>
          <p:cNvPr id="4" name="Subtitle 3"/>
          <p:cNvSpPr>
            <a:spLocks noGrp="1"/>
          </p:cNvSpPr>
          <p:nvPr>
            <p:ph type="subTitle" idx="2"/>
          </p:nvPr>
        </p:nvSpPr>
        <p:spPr/>
        <p:txBody>
          <a:bodyPr/>
          <a:lstStyle/>
          <a:p>
            <a:r>
              <a:rPr lang="en-US" dirty="0" err="1" smtClean="0">
                <a:latin typeface="+mn-lt"/>
              </a:rPr>
              <a:t>Bước</a:t>
            </a:r>
            <a:r>
              <a:rPr lang="en-US" dirty="0" smtClean="0">
                <a:latin typeface="+mn-lt"/>
              </a:rPr>
              <a:t> 1:</a:t>
            </a:r>
            <a:endParaRPr lang="en-US" dirty="0">
              <a:latin typeface="+mn-lt"/>
            </a:endParaRPr>
          </a:p>
        </p:txBody>
      </p:sp>
      <p:sp>
        <p:nvSpPr>
          <p:cNvPr id="9" name="Rectangle 8"/>
          <p:cNvSpPr/>
          <p:nvPr/>
        </p:nvSpPr>
        <p:spPr>
          <a:xfrm>
            <a:off x="559113" y="3611825"/>
            <a:ext cx="3190126" cy="1338828"/>
          </a:xfrm>
          <a:prstGeom prst="rect">
            <a:avLst/>
          </a:prstGeom>
        </p:spPr>
        <p:txBody>
          <a:bodyPr wrap="square">
            <a:spAutoFit/>
          </a:bodyPr>
          <a:lstStyle/>
          <a:p>
            <a:pPr>
              <a:lnSpc>
                <a:spcPct val="150000"/>
              </a:lnSpc>
            </a:pPr>
            <a:r>
              <a:rPr lang="nl-NL" sz="1800" dirty="0">
                <a:latin typeface="+mn-lt"/>
                <a:ea typeface="Calibri" panose="020F0502020204030204" charset="0"/>
              </a:rPr>
              <a:t>Nhặt rửa các nguyên liệu thực vật, làm chín nguyên liệu động vật (nêu có)</a:t>
            </a:r>
            <a:endParaRPr lang="en-US" sz="1800" dirty="0">
              <a:latin typeface="+mn-lt"/>
            </a:endParaRPr>
          </a:p>
        </p:txBody>
      </p:sp>
      <p:sp>
        <p:nvSpPr>
          <p:cNvPr id="10" name="Rectangle 9"/>
          <p:cNvSpPr/>
          <p:nvPr/>
        </p:nvSpPr>
        <p:spPr>
          <a:xfrm>
            <a:off x="3724091" y="3611825"/>
            <a:ext cx="1982411" cy="923330"/>
          </a:xfrm>
          <a:prstGeom prst="rect">
            <a:avLst/>
          </a:prstGeom>
        </p:spPr>
        <p:txBody>
          <a:bodyPr wrap="square">
            <a:spAutoFit/>
          </a:bodyPr>
          <a:lstStyle/>
          <a:p>
            <a:pPr algn="just">
              <a:lnSpc>
                <a:spcPct val="150000"/>
              </a:lnSpc>
            </a:pPr>
            <a:r>
              <a:rPr lang="nl-NL" sz="1800" dirty="0">
                <a:latin typeface="+mn-lt"/>
                <a:ea typeface="Calibri" panose="020F0502020204030204" charset="0"/>
              </a:rPr>
              <a:t>Cắt thái từng loại nguyên liệu</a:t>
            </a:r>
            <a:endParaRPr lang="en-US" sz="1800" dirty="0">
              <a:latin typeface="+mn-lt"/>
            </a:endParaRPr>
          </a:p>
        </p:txBody>
      </p:sp>
      <p:sp>
        <p:nvSpPr>
          <p:cNvPr id="11" name="Rectangle 10"/>
          <p:cNvSpPr/>
          <p:nvPr/>
        </p:nvSpPr>
        <p:spPr>
          <a:xfrm>
            <a:off x="6143453" y="3611825"/>
            <a:ext cx="2050794" cy="923330"/>
          </a:xfrm>
          <a:prstGeom prst="rect">
            <a:avLst/>
          </a:prstGeom>
        </p:spPr>
        <p:txBody>
          <a:bodyPr wrap="square">
            <a:spAutoFit/>
          </a:bodyPr>
          <a:lstStyle/>
          <a:p>
            <a:pPr algn="just">
              <a:lnSpc>
                <a:spcPct val="150000"/>
              </a:lnSpc>
            </a:pPr>
            <a:r>
              <a:rPr lang="nl-NL" sz="1800" dirty="0">
                <a:latin typeface="+mn-lt"/>
                <a:ea typeface="Calibri" panose="020F0502020204030204" charset="0"/>
              </a:rPr>
              <a:t>Xử lí mùi hăng của nguyên liệu</a:t>
            </a:r>
            <a:endParaRPr lang="en-US" sz="1800" dirty="0">
              <a:latin typeface="+mn-lt"/>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0721" y="-189655"/>
            <a:ext cx="2619910" cy="26199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50" fill="hold">
                                          <p:stCondLst>
                                            <p:cond delay="0"/>
                                          </p:stCondLst>
                                        </p:cTn>
                                        <p:tgtEl>
                                          <p:spTgt spid="16"/>
                                        </p:tgtEl>
                                        <p:attrNameLst>
                                          <p:attrName>r</p:attrName>
                                        </p:attrNameLst>
                                      </p:cBhvr>
                                    </p:animRot>
                                    <p:animRot by="-240000">
                                      <p:cBhvr>
                                        <p:cTn id="7" dur="100" fill="hold">
                                          <p:stCondLst>
                                            <p:cond delay="100"/>
                                          </p:stCondLst>
                                        </p:cTn>
                                        <p:tgtEl>
                                          <p:spTgt spid="16"/>
                                        </p:tgtEl>
                                        <p:attrNameLst>
                                          <p:attrName>r</p:attrName>
                                        </p:attrNameLst>
                                      </p:cBhvr>
                                    </p:animRot>
                                    <p:animRot by="240000">
                                      <p:cBhvr>
                                        <p:cTn id="8" dur="100" fill="hold">
                                          <p:stCondLst>
                                            <p:cond delay="200"/>
                                          </p:stCondLst>
                                        </p:cTn>
                                        <p:tgtEl>
                                          <p:spTgt spid="16"/>
                                        </p:tgtEl>
                                        <p:attrNameLst>
                                          <p:attrName>r</p:attrName>
                                        </p:attrNameLst>
                                      </p:cBhvr>
                                    </p:animRot>
                                    <p:animRot by="-240000">
                                      <p:cBhvr>
                                        <p:cTn id="9" dur="100" fill="hold">
                                          <p:stCondLst>
                                            <p:cond delay="300"/>
                                          </p:stCondLst>
                                        </p:cTn>
                                        <p:tgtEl>
                                          <p:spTgt spid="16"/>
                                        </p:tgtEl>
                                        <p:attrNameLst>
                                          <p:attrName>r</p:attrName>
                                        </p:attrNameLst>
                                      </p:cBhvr>
                                    </p:animRot>
                                    <p:animRot by="120000">
                                      <p:cBhvr>
                                        <p:cTn id="10" dur="100" fill="hold">
                                          <p:stCondLst>
                                            <p:cond delay="400"/>
                                          </p:stCondLst>
                                        </p:cTn>
                                        <p:tgtEl>
                                          <p:spTgt spid="16"/>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16" presetClass="entr" presetSubtype="37" fill="hold" nodeType="withEffect">
                                  <p:stCondLst>
                                    <p:cond delay="0"/>
                                  </p:stCondLst>
                                  <p:childTnLst>
                                    <p:set>
                                      <p:cBhvr>
                                        <p:cTn id="22" dur="1" fill="hold">
                                          <p:stCondLst>
                                            <p:cond delay="0"/>
                                          </p:stCondLst>
                                        </p:cTn>
                                        <p:tgtEl>
                                          <p:spTgt spid="251"/>
                                        </p:tgtEl>
                                        <p:attrNameLst>
                                          <p:attrName>style.visibility</p:attrName>
                                        </p:attrNameLst>
                                      </p:cBhvr>
                                      <p:to>
                                        <p:strVal val="visible"/>
                                      </p:to>
                                    </p:set>
                                    <p:animEffect transition="in" filter="barn(outVertical)">
                                      <p:cBhvr>
                                        <p:cTn id="23" dur="500"/>
                                        <p:tgtEl>
                                          <p:spTgt spid="25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up)">
                                      <p:cBhvr>
                                        <p:cTn id="28" dur="500"/>
                                        <p:tgtEl>
                                          <p:spTgt spid="4">
                                            <p:txEl>
                                              <p:pRg st="0" end="0"/>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45">
                                            <p:txEl>
                                              <p:pRg st="0" end="0"/>
                                            </p:txEl>
                                          </p:spTgt>
                                        </p:tgtEl>
                                        <p:attrNameLst>
                                          <p:attrName>style.visibility</p:attrName>
                                        </p:attrNameLst>
                                      </p:cBhvr>
                                      <p:to>
                                        <p:strVal val="visible"/>
                                      </p:to>
                                    </p:set>
                                    <p:animEffect transition="in" filter="wipe(up)">
                                      <p:cBhvr>
                                        <p:cTn id="36" dur="500"/>
                                        <p:tgtEl>
                                          <p:spTgt spid="245">
                                            <p:txEl>
                                              <p:pRg st="0" end="0"/>
                                            </p:tx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43">
                                            <p:txEl>
                                              <p:pRg st="0" end="0"/>
                                            </p:txEl>
                                          </p:spTgt>
                                        </p:tgtEl>
                                        <p:attrNameLst>
                                          <p:attrName>style.visibility</p:attrName>
                                        </p:attrNameLst>
                                      </p:cBhvr>
                                      <p:to>
                                        <p:strVal val="visible"/>
                                      </p:to>
                                    </p:set>
                                    <p:animEffect transition="in" filter="wipe(up)">
                                      <p:cBhvr>
                                        <p:cTn id="44" dur="500"/>
                                        <p:tgtEl>
                                          <p:spTgt spid="243">
                                            <p:txEl>
                                              <p:pRg st="0" end="0"/>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build="p"/>
      <p:bldP spid="245" grpId="0" build="p"/>
      <p:bldP spid="16" grpId="0"/>
      <p:bldP spid="3" grpId="0"/>
      <p:bldP spid="4" grpId="0" build="p"/>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7"/>
          <p:cNvGrpSpPr/>
          <p:nvPr/>
        </p:nvGrpSpPr>
        <p:grpSpPr>
          <a:xfrm>
            <a:off x="1446425" y="2965954"/>
            <a:ext cx="6462192" cy="537075"/>
            <a:chOff x="803163" y="1111974"/>
            <a:chExt cx="2447800" cy="203422"/>
          </a:xfrm>
        </p:grpSpPr>
        <p:sp>
          <p:nvSpPr>
            <p:cNvPr id="531" name="Google Shape;531;p47"/>
            <p:cNvSpPr/>
            <p:nvPr/>
          </p:nvSpPr>
          <p:spPr>
            <a:xfrm>
              <a:off x="1970234" y="1194109"/>
              <a:ext cx="575965" cy="3924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535" name="Google Shape;535;p47"/>
            <p:cNvCxnSpPr/>
            <p:nvPr/>
          </p:nvCxnSpPr>
          <p:spPr>
            <a:xfrm>
              <a:off x="3237251" y="1127387"/>
              <a:ext cx="0" cy="105600"/>
            </a:xfrm>
            <a:prstGeom prst="straightConnector1">
              <a:avLst/>
            </a:prstGeom>
            <a:noFill/>
            <a:ln w="9525" cap="flat" cmpd="sng">
              <a:solidFill>
                <a:srgbClr val="274E13"/>
              </a:solidFill>
              <a:prstDash val="solid"/>
              <a:round/>
              <a:headEnd type="none" w="sm" len="sm"/>
              <a:tailEnd type="none" w="sm" len="sm"/>
            </a:ln>
          </p:spPr>
        </p:cxnSp>
        <p:sp>
          <p:nvSpPr>
            <p:cNvPr id="536" name="Google Shape;536;p47"/>
            <p:cNvSpPr/>
            <p:nvPr/>
          </p:nvSpPr>
          <p:spPr>
            <a:xfrm>
              <a:off x="3223663" y="1111974"/>
              <a:ext cx="27300" cy="27300"/>
            </a:xfrm>
            <a:prstGeom prst="ellipse">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37" name="Google Shape;537;p47"/>
            <p:cNvGrpSpPr/>
            <p:nvPr/>
          </p:nvGrpSpPr>
          <p:grpSpPr>
            <a:xfrm>
              <a:off x="803163" y="1111974"/>
              <a:ext cx="591158" cy="121545"/>
              <a:chOff x="803163" y="1111974"/>
              <a:chExt cx="591158" cy="121545"/>
            </a:xfrm>
          </p:grpSpPr>
          <p:grpSp>
            <p:nvGrpSpPr>
              <p:cNvPr id="538" name="Google Shape;538;p47"/>
              <p:cNvGrpSpPr/>
              <p:nvPr/>
            </p:nvGrpSpPr>
            <p:grpSpPr>
              <a:xfrm>
                <a:off x="803163" y="1111974"/>
                <a:ext cx="27175" cy="121077"/>
                <a:chOff x="845575" y="2563700"/>
                <a:chExt cx="92400" cy="411825"/>
              </a:xfrm>
            </p:grpSpPr>
            <p:cxnSp>
              <p:nvCxnSpPr>
                <p:cNvPr id="539" name="Google Shape;539;p47"/>
                <p:cNvCxnSpPr/>
                <p:nvPr/>
              </p:nvCxnSpPr>
              <p:spPr>
                <a:xfrm>
                  <a:off x="891775" y="2616125"/>
                  <a:ext cx="0" cy="359400"/>
                </a:xfrm>
                <a:prstGeom prst="straightConnector1">
                  <a:avLst/>
                </a:prstGeom>
                <a:noFill/>
                <a:ln w="9525" cap="flat" cmpd="sng">
                  <a:solidFill>
                    <a:srgbClr val="274E13"/>
                  </a:solidFill>
                  <a:prstDash val="solid"/>
                  <a:round/>
                  <a:headEnd type="none" w="sm" len="sm"/>
                  <a:tailEnd type="none" w="sm" len="sm"/>
                </a:ln>
              </p:spPr>
            </p:cxnSp>
            <p:sp>
              <p:nvSpPr>
                <p:cNvPr id="540" name="Google Shape;540;p47"/>
                <p:cNvSpPr/>
                <p:nvPr/>
              </p:nvSpPr>
              <p:spPr>
                <a:xfrm>
                  <a:off x="845575" y="2563700"/>
                  <a:ext cx="92400" cy="92400"/>
                </a:xfrm>
                <a:prstGeom prst="ellipse">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41" name="Google Shape;541;p47"/>
              <p:cNvSpPr/>
              <p:nvPr/>
            </p:nvSpPr>
            <p:spPr>
              <a:xfrm>
                <a:off x="818321" y="1194219"/>
                <a:ext cx="576000" cy="39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2" name="Google Shape;542;p47"/>
            <p:cNvGrpSpPr/>
            <p:nvPr/>
          </p:nvGrpSpPr>
          <p:grpSpPr>
            <a:xfrm>
              <a:off x="1381910" y="1194219"/>
              <a:ext cx="588341" cy="121177"/>
              <a:chOff x="1381910" y="1194219"/>
              <a:chExt cx="588341" cy="121177"/>
            </a:xfrm>
          </p:grpSpPr>
          <p:grpSp>
            <p:nvGrpSpPr>
              <p:cNvPr id="543" name="Google Shape;543;p47"/>
              <p:cNvGrpSpPr/>
              <p:nvPr/>
            </p:nvGrpSpPr>
            <p:grpSpPr>
              <a:xfrm rot="10800000">
                <a:off x="1381910" y="1194319"/>
                <a:ext cx="27175" cy="121077"/>
                <a:chOff x="2070100" y="2563700"/>
                <a:chExt cx="92400" cy="411825"/>
              </a:xfrm>
            </p:grpSpPr>
            <p:cxnSp>
              <p:nvCxnSpPr>
                <p:cNvPr id="544" name="Google Shape;544;p47"/>
                <p:cNvCxnSpPr/>
                <p:nvPr/>
              </p:nvCxnSpPr>
              <p:spPr>
                <a:xfrm>
                  <a:off x="2116300" y="2616125"/>
                  <a:ext cx="0" cy="359400"/>
                </a:xfrm>
                <a:prstGeom prst="straightConnector1">
                  <a:avLst/>
                </a:prstGeom>
                <a:noFill/>
                <a:ln w="9525" cap="flat" cmpd="sng">
                  <a:solidFill>
                    <a:srgbClr val="274E13"/>
                  </a:solidFill>
                  <a:prstDash val="solid"/>
                  <a:round/>
                  <a:headEnd type="none" w="sm" len="sm"/>
                  <a:tailEnd type="none" w="sm" len="sm"/>
                </a:ln>
              </p:spPr>
            </p:cxnSp>
            <p:sp>
              <p:nvSpPr>
                <p:cNvPr id="545" name="Google Shape;545;p47"/>
                <p:cNvSpPr/>
                <p:nvPr/>
              </p:nvSpPr>
              <p:spPr>
                <a:xfrm>
                  <a:off x="2070100" y="2563700"/>
                  <a:ext cx="92400" cy="92400"/>
                </a:xfrm>
                <a:prstGeom prst="ellipse">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46" name="Google Shape;546;p47"/>
              <p:cNvSpPr/>
              <p:nvPr/>
            </p:nvSpPr>
            <p:spPr>
              <a:xfrm>
                <a:off x="1394250" y="1194219"/>
                <a:ext cx="576000" cy="3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7" name="Google Shape;547;p47"/>
            <p:cNvGrpSpPr/>
            <p:nvPr/>
          </p:nvGrpSpPr>
          <p:grpSpPr>
            <a:xfrm>
              <a:off x="2532079" y="1194219"/>
              <a:ext cx="704927" cy="121177"/>
              <a:chOff x="2532079" y="1194219"/>
              <a:chExt cx="704927" cy="121177"/>
            </a:xfrm>
          </p:grpSpPr>
          <p:grpSp>
            <p:nvGrpSpPr>
              <p:cNvPr id="548" name="Google Shape;548;p47"/>
              <p:cNvGrpSpPr/>
              <p:nvPr/>
            </p:nvGrpSpPr>
            <p:grpSpPr>
              <a:xfrm rot="10800000">
                <a:off x="2532079" y="1194319"/>
                <a:ext cx="27175" cy="121077"/>
                <a:chOff x="2070100" y="2563700"/>
                <a:chExt cx="92400" cy="411825"/>
              </a:xfrm>
            </p:grpSpPr>
            <p:cxnSp>
              <p:nvCxnSpPr>
                <p:cNvPr id="549" name="Google Shape;549;p47"/>
                <p:cNvCxnSpPr/>
                <p:nvPr/>
              </p:nvCxnSpPr>
              <p:spPr>
                <a:xfrm>
                  <a:off x="2116300" y="2616125"/>
                  <a:ext cx="0" cy="359400"/>
                </a:xfrm>
                <a:prstGeom prst="straightConnector1">
                  <a:avLst/>
                </a:prstGeom>
                <a:noFill/>
                <a:ln w="9525" cap="flat" cmpd="sng">
                  <a:solidFill>
                    <a:srgbClr val="274E13"/>
                  </a:solidFill>
                  <a:prstDash val="solid"/>
                  <a:round/>
                  <a:headEnd type="none" w="sm" len="sm"/>
                  <a:tailEnd type="none" w="sm" len="sm"/>
                </a:ln>
              </p:spPr>
            </p:cxnSp>
            <p:sp>
              <p:nvSpPr>
                <p:cNvPr id="550" name="Google Shape;550;p47"/>
                <p:cNvSpPr/>
                <p:nvPr/>
              </p:nvSpPr>
              <p:spPr>
                <a:xfrm>
                  <a:off x="2070100" y="2563700"/>
                  <a:ext cx="92400" cy="92400"/>
                </a:xfrm>
                <a:prstGeom prst="ellipse">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51" name="Google Shape;551;p47"/>
              <p:cNvSpPr/>
              <p:nvPr/>
            </p:nvSpPr>
            <p:spPr>
              <a:xfrm>
                <a:off x="2546107" y="1194219"/>
                <a:ext cx="690900" cy="39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553" name="Google Shape;553;p47"/>
          <p:cNvSpPr txBox="1">
            <a:spLocks noGrp="1"/>
          </p:cNvSpPr>
          <p:nvPr>
            <p:ph type="subTitle" idx="4294967295"/>
          </p:nvPr>
        </p:nvSpPr>
        <p:spPr>
          <a:xfrm>
            <a:off x="910196" y="1876968"/>
            <a:ext cx="1144200" cy="370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b="1" dirty="0" err="1" smtClean="0">
                <a:solidFill>
                  <a:schemeClr val="dk2"/>
                </a:solidFill>
                <a:latin typeface="+mn-lt"/>
              </a:rPr>
              <a:t>Bước</a:t>
            </a:r>
            <a:r>
              <a:rPr lang="en-US" b="1" dirty="0" smtClean="0">
                <a:solidFill>
                  <a:schemeClr val="dk2"/>
                </a:solidFill>
                <a:latin typeface="+mn-lt"/>
              </a:rPr>
              <a:t> 4:</a:t>
            </a:r>
            <a:endParaRPr b="1" dirty="0">
              <a:solidFill>
                <a:schemeClr val="dk2"/>
              </a:solidFill>
              <a:latin typeface="+mn-lt"/>
            </a:endParaRPr>
          </a:p>
        </p:txBody>
      </p:sp>
      <p:sp>
        <p:nvSpPr>
          <p:cNvPr id="555" name="Google Shape;555;p47"/>
          <p:cNvSpPr txBox="1">
            <a:spLocks noGrp="1"/>
          </p:cNvSpPr>
          <p:nvPr>
            <p:ph type="subTitle" idx="4294967295"/>
          </p:nvPr>
        </p:nvSpPr>
        <p:spPr>
          <a:xfrm>
            <a:off x="2402216" y="3592067"/>
            <a:ext cx="1144200" cy="370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b="1" dirty="0" err="1" smtClean="0">
                <a:solidFill>
                  <a:schemeClr val="dk2"/>
                </a:solidFill>
                <a:latin typeface="+mn-lt"/>
              </a:rPr>
              <a:t>Bước</a:t>
            </a:r>
            <a:r>
              <a:rPr lang="en-US" b="1" dirty="0" smtClean="0">
                <a:solidFill>
                  <a:schemeClr val="dk2"/>
                </a:solidFill>
                <a:latin typeface="+mn-lt"/>
              </a:rPr>
              <a:t> 5:</a:t>
            </a:r>
            <a:endParaRPr b="1" dirty="0">
              <a:solidFill>
                <a:schemeClr val="dk2"/>
              </a:solidFill>
              <a:latin typeface="+mn-lt"/>
            </a:endParaRPr>
          </a:p>
        </p:txBody>
      </p:sp>
      <p:sp>
        <p:nvSpPr>
          <p:cNvPr id="557" name="Google Shape;557;p47"/>
          <p:cNvSpPr txBox="1">
            <a:spLocks noGrp="1"/>
          </p:cNvSpPr>
          <p:nvPr>
            <p:ph type="subTitle" idx="4294967295"/>
          </p:nvPr>
        </p:nvSpPr>
        <p:spPr>
          <a:xfrm>
            <a:off x="5438663" y="3592067"/>
            <a:ext cx="1144200" cy="370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b="1" dirty="0" smtClean="0">
                <a:latin typeface="+mn-lt"/>
              </a:rPr>
              <a:t>Bước</a:t>
            </a:r>
            <a:r>
              <a:rPr lang="en-GB" b="1" dirty="0" smtClean="0">
                <a:solidFill>
                  <a:schemeClr val="dk2"/>
                </a:solidFill>
                <a:latin typeface="+mn-lt"/>
              </a:rPr>
              <a:t> </a:t>
            </a:r>
            <a:r>
              <a:rPr lang="en-GB" b="1" dirty="0">
                <a:latin typeface="+mn-lt"/>
              </a:rPr>
              <a:t>6</a:t>
            </a:r>
            <a:r>
              <a:rPr lang="en-GB" b="1" dirty="0" smtClean="0">
                <a:latin typeface="+mn-lt"/>
              </a:rPr>
              <a:t>:</a:t>
            </a:r>
            <a:endParaRPr b="1" dirty="0">
              <a:solidFill>
                <a:schemeClr val="dk2"/>
              </a:solidFill>
              <a:latin typeface="+mn-lt"/>
            </a:endParaRPr>
          </a:p>
        </p:txBody>
      </p:sp>
      <p:sp>
        <p:nvSpPr>
          <p:cNvPr id="561" name="Google Shape;561;p47"/>
          <p:cNvSpPr txBox="1">
            <a:spLocks noGrp="1"/>
          </p:cNvSpPr>
          <p:nvPr>
            <p:ph type="subTitle" idx="4294967295"/>
          </p:nvPr>
        </p:nvSpPr>
        <p:spPr>
          <a:xfrm>
            <a:off x="7129553" y="1689231"/>
            <a:ext cx="1144200" cy="370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b="1" dirty="0" smtClean="0">
                <a:latin typeface="+mn-lt"/>
              </a:rPr>
              <a:t>Bước</a:t>
            </a:r>
            <a:r>
              <a:rPr lang="en-GB" b="1" dirty="0" smtClean="0">
                <a:solidFill>
                  <a:schemeClr val="dk2"/>
                </a:solidFill>
                <a:latin typeface="+mn-lt"/>
              </a:rPr>
              <a:t> </a:t>
            </a:r>
            <a:r>
              <a:rPr lang="en-GB" b="1" dirty="0">
                <a:latin typeface="+mn-lt"/>
              </a:rPr>
              <a:t>7</a:t>
            </a:r>
            <a:r>
              <a:rPr lang="en-GB" b="1" dirty="0" smtClean="0">
                <a:latin typeface="+mn-lt"/>
              </a:rPr>
              <a:t>:</a:t>
            </a:r>
            <a:endParaRPr b="1" dirty="0">
              <a:solidFill>
                <a:schemeClr val="dk2"/>
              </a:solidFill>
              <a:latin typeface="+mn-lt"/>
            </a:endParaRPr>
          </a:p>
        </p:txBody>
      </p:sp>
      <p:sp>
        <p:nvSpPr>
          <p:cNvPr id="3" name="Rectangle 2"/>
          <p:cNvSpPr/>
          <p:nvPr/>
        </p:nvSpPr>
        <p:spPr>
          <a:xfrm>
            <a:off x="223582" y="2366039"/>
            <a:ext cx="2589170" cy="369332"/>
          </a:xfrm>
          <a:prstGeom prst="rect">
            <a:avLst/>
          </a:prstGeom>
        </p:spPr>
        <p:txBody>
          <a:bodyPr wrap="none">
            <a:spAutoFit/>
          </a:bodyPr>
          <a:lstStyle/>
          <a:p>
            <a:r>
              <a:rPr lang="nl-NL" sz="1800" dirty="0"/>
              <a:t>Pha hỗn hợp nước trộn</a:t>
            </a:r>
            <a:endParaRPr lang="en-US" sz="1800" dirty="0">
              <a:latin typeface="+mn-lt"/>
            </a:endParaRPr>
          </a:p>
        </p:txBody>
      </p:sp>
      <p:sp>
        <p:nvSpPr>
          <p:cNvPr id="4" name="Title 3"/>
          <p:cNvSpPr>
            <a:spLocks noGrp="1"/>
          </p:cNvSpPr>
          <p:nvPr>
            <p:ph type="title"/>
          </p:nvPr>
        </p:nvSpPr>
        <p:spPr>
          <a:xfrm>
            <a:off x="282991" y="588241"/>
            <a:ext cx="3927541" cy="504300"/>
          </a:xfrm>
        </p:spPr>
        <p:txBody>
          <a:bodyPr/>
          <a:lstStyle/>
          <a:p>
            <a:r>
              <a:rPr lang="en-US" sz="1800" dirty="0" smtClean="0">
                <a:solidFill>
                  <a:schemeClr val="accent3">
                    <a:lumMod val="75000"/>
                  </a:schemeClr>
                </a:solidFill>
                <a:latin typeface="+mn-lt"/>
              </a:rPr>
              <a:t>* </a:t>
            </a:r>
            <a:r>
              <a:rPr lang="en-US" sz="1800" dirty="0" err="1" smtClean="0">
                <a:solidFill>
                  <a:schemeClr val="accent3">
                    <a:lumMod val="75000"/>
                  </a:schemeClr>
                </a:solidFill>
                <a:latin typeface="+mn-lt"/>
              </a:rPr>
              <a:t>Các</a:t>
            </a:r>
            <a:r>
              <a:rPr lang="en-US" sz="1800" dirty="0" smtClean="0">
                <a:solidFill>
                  <a:schemeClr val="accent3">
                    <a:lumMod val="75000"/>
                  </a:schemeClr>
                </a:solidFill>
                <a:latin typeface="+mn-lt"/>
              </a:rPr>
              <a:t> </a:t>
            </a:r>
            <a:r>
              <a:rPr lang="en-US" sz="1800" dirty="0" err="1" smtClean="0">
                <a:solidFill>
                  <a:schemeClr val="accent3">
                    <a:lumMod val="75000"/>
                  </a:schemeClr>
                </a:solidFill>
                <a:latin typeface="+mn-lt"/>
              </a:rPr>
              <a:t>bước</a:t>
            </a:r>
            <a:r>
              <a:rPr lang="en-US" sz="1800" dirty="0" smtClean="0">
                <a:solidFill>
                  <a:schemeClr val="accent3">
                    <a:lumMod val="75000"/>
                  </a:schemeClr>
                </a:solidFill>
                <a:latin typeface="+mn-lt"/>
              </a:rPr>
              <a:t> </a:t>
            </a:r>
            <a:r>
              <a:rPr lang="en-US" sz="1800" dirty="0" err="1" smtClean="0">
                <a:solidFill>
                  <a:schemeClr val="accent3">
                    <a:lumMod val="75000"/>
                  </a:schemeClr>
                </a:solidFill>
                <a:latin typeface="+mn-lt"/>
              </a:rPr>
              <a:t>chế</a:t>
            </a:r>
            <a:r>
              <a:rPr lang="en-US" sz="1800" dirty="0" smtClean="0">
                <a:solidFill>
                  <a:schemeClr val="accent3">
                    <a:lumMod val="75000"/>
                  </a:schemeClr>
                </a:solidFill>
                <a:latin typeface="+mn-lt"/>
              </a:rPr>
              <a:t> </a:t>
            </a:r>
            <a:r>
              <a:rPr lang="en-US" sz="1800" dirty="0" err="1" smtClean="0">
                <a:solidFill>
                  <a:schemeClr val="accent3">
                    <a:lumMod val="75000"/>
                  </a:schemeClr>
                </a:solidFill>
                <a:latin typeface="+mn-lt"/>
              </a:rPr>
              <a:t>biến</a:t>
            </a:r>
            <a:r>
              <a:rPr lang="en-US" sz="1800" dirty="0" smtClean="0">
                <a:solidFill>
                  <a:schemeClr val="accent3">
                    <a:lumMod val="75000"/>
                  </a:schemeClr>
                </a:solidFill>
                <a:latin typeface="+mn-lt"/>
              </a:rPr>
              <a:t> </a:t>
            </a:r>
            <a:r>
              <a:rPr lang="en-US" sz="1800" dirty="0" err="1" smtClean="0">
                <a:solidFill>
                  <a:schemeClr val="accent3">
                    <a:lumMod val="75000"/>
                  </a:schemeClr>
                </a:solidFill>
                <a:latin typeface="+mn-lt"/>
              </a:rPr>
              <a:t>món</a:t>
            </a:r>
            <a:r>
              <a:rPr lang="en-US" sz="1800" dirty="0" smtClean="0">
                <a:solidFill>
                  <a:schemeClr val="accent3">
                    <a:lumMod val="75000"/>
                  </a:schemeClr>
                </a:solidFill>
                <a:latin typeface="+mn-lt"/>
              </a:rPr>
              <a:t> </a:t>
            </a:r>
            <a:r>
              <a:rPr lang="en-US" sz="1800" dirty="0" err="1" smtClean="0">
                <a:solidFill>
                  <a:schemeClr val="accent3">
                    <a:lumMod val="75000"/>
                  </a:schemeClr>
                </a:solidFill>
                <a:latin typeface="+mn-lt"/>
              </a:rPr>
              <a:t>ăn</a:t>
            </a:r>
            <a:endParaRPr lang="en-US" sz="1800" dirty="0">
              <a:solidFill>
                <a:schemeClr val="accent3">
                  <a:lumMod val="75000"/>
                </a:schemeClr>
              </a:solidFill>
              <a:latin typeface="+mn-lt"/>
            </a:endParaRPr>
          </a:p>
        </p:txBody>
      </p:sp>
      <p:sp>
        <p:nvSpPr>
          <p:cNvPr id="5" name="Rectangle 4"/>
          <p:cNvSpPr/>
          <p:nvPr/>
        </p:nvSpPr>
        <p:spPr>
          <a:xfrm>
            <a:off x="1734394" y="3962567"/>
            <a:ext cx="2623330" cy="923330"/>
          </a:xfrm>
          <a:prstGeom prst="rect">
            <a:avLst/>
          </a:prstGeom>
        </p:spPr>
        <p:txBody>
          <a:bodyPr wrap="square">
            <a:spAutoFit/>
          </a:bodyPr>
          <a:lstStyle/>
          <a:p>
            <a:pPr algn="just">
              <a:lnSpc>
                <a:spcPct val="150000"/>
              </a:lnSpc>
            </a:pPr>
            <a:r>
              <a:rPr lang="nl-NL" sz="1800" dirty="0"/>
              <a:t>Trộn các nguyên liệu với hỗn hợp nước trộn</a:t>
            </a:r>
            <a:endParaRPr lang="en-US" sz="1800" dirty="0"/>
          </a:p>
        </p:txBody>
      </p:sp>
      <p:sp>
        <p:nvSpPr>
          <p:cNvPr id="6" name="Rectangle 5"/>
          <p:cNvSpPr/>
          <p:nvPr/>
        </p:nvSpPr>
        <p:spPr>
          <a:xfrm>
            <a:off x="4963040" y="4051605"/>
            <a:ext cx="2095445" cy="369332"/>
          </a:xfrm>
          <a:prstGeom prst="rect">
            <a:avLst/>
          </a:prstGeom>
        </p:spPr>
        <p:txBody>
          <a:bodyPr wrap="none">
            <a:spAutoFit/>
          </a:bodyPr>
          <a:lstStyle/>
          <a:p>
            <a:r>
              <a:rPr lang="nl-NL" sz="1800" dirty="0">
                <a:latin typeface="+mn-lt"/>
                <a:ea typeface="Calibri" panose="020F0502020204030204" charset="0"/>
              </a:rPr>
              <a:t>Dọn món ăn ra đĩa</a:t>
            </a:r>
            <a:endParaRPr lang="en-US" sz="1800" dirty="0">
              <a:latin typeface="+mn-lt"/>
            </a:endParaRPr>
          </a:p>
        </p:txBody>
      </p:sp>
      <p:sp>
        <p:nvSpPr>
          <p:cNvPr id="7" name="Rectangle 6"/>
          <p:cNvSpPr/>
          <p:nvPr/>
        </p:nvSpPr>
        <p:spPr>
          <a:xfrm>
            <a:off x="6466111" y="2059876"/>
            <a:ext cx="2471084" cy="872034"/>
          </a:xfrm>
          <a:prstGeom prst="rect">
            <a:avLst/>
          </a:prstGeom>
        </p:spPr>
        <p:txBody>
          <a:bodyPr wrap="square">
            <a:spAutoFit/>
          </a:bodyPr>
          <a:lstStyle/>
          <a:p>
            <a:pPr algn="ctr">
              <a:lnSpc>
                <a:spcPct val="150000"/>
              </a:lnSpc>
            </a:pPr>
            <a:r>
              <a:rPr lang="nl-NL" sz="1800" dirty="0">
                <a:latin typeface="+mn-lt"/>
                <a:ea typeface="Calibri" panose="020F0502020204030204" charset="0"/>
              </a:rPr>
              <a:t>Trình bày món ăn kèm nước chấm</a:t>
            </a:r>
            <a:endParaRPr lang="en-US" sz="1800" dirty="0">
              <a:latin typeface="+mn-lt"/>
            </a:endParaRPr>
          </a:p>
        </p:txBody>
      </p:sp>
      <p:sp>
        <p:nvSpPr>
          <p:cNvPr id="52" name="Title 3"/>
          <p:cNvSpPr txBox="1"/>
          <p:nvPr/>
        </p:nvSpPr>
        <p:spPr>
          <a:xfrm>
            <a:off x="5094714" y="588241"/>
            <a:ext cx="3927541" cy="50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reon"/>
              <a:buNone/>
              <a:defRPr sz="3000" b="1" i="0" u="none" strike="noStrike" cap="none">
                <a:solidFill>
                  <a:schemeClr val="dk2"/>
                </a:solidFill>
                <a:latin typeface="Kreon"/>
                <a:ea typeface="Kreon"/>
                <a:cs typeface="Kreon"/>
                <a:sym typeface="Kreon"/>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1800" dirty="0" smtClean="0">
                <a:solidFill>
                  <a:schemeClr val="accent5">
                    <a:lumMod val="75000"/>
                  </a:schemeClr>
                </a:solidFill>
                <a:latin typeface="+mn-lt"/>
              </a:rPr>
              <a:t>* </a:t>
            </a:r>
            <a:r>
              <a:rPr lang="en-US" sz="1800" dirty="0" err="1" smtClean="0">
                <a:solidFill>
                  <a:schemeClr val="accent5">
                    <a:lumMod val="75000"/>
                  </a:schemeClr>
                </a:solidFill>
                <a:latin typeface="+mn-lt"/>
              </a:rPr>
              <a:t>Các</a:t>
            </a:r>
            <a:r>
              <a:rPr lang="en-US" sz="1800" dirty="0" smtClean="0">
                <a:solidFill>
                  <a:schemeClr val="accent5">
                    <a:lumMod val="75000"/>
                  </a:schemeClr>
                </a:solidFill>
                <a:latin typeface="+mn-lt"/>
              </a:rPr>
              <a:t> </a:t>
            </a:r>
            <a:r>
              <a:rPr lang="en-US" sz="1800" dirty="0" err="1" smtClean="0">
                <a:solidFill>
                  <a:schemeClr val="accent5">
                    <a:lumMod val="75000"/>
                  </a:schemeClr>
                </a:solidFill>
                <a:latin typeface="+mn-lt"/>
              </a:rPr>
              <a:t>bước</a:t>
            </a:r>
            <a:r>
              <a:rPr lang="en-US" sz="1800" dirty="0" smtClean="0">
                <a:solidFill>
                  <a:schemeClr val="accent5">
                    <a:lumMod val="75000"/>
                  </a:schemeClr>
                </a:solidFill>
                <a:latin typeface="+mn-lt"/>
              </a:rPr>
              <a:t> </a:t>
            </a:r>
            <a:r>
              <a:rPr lang="en-US" sz="1800" dirty="0" err="1" smtClean="0">
                <a:solidFill>
                  <a:schemeClr val="accent5">
                    <a:lumMod val="75000"/>
                  </a:schemeClr>
                </a:solidFill>
                <a:latin typeface="+mn-lt"/>
              </a:rPr>
              <a:t>trình</a:t>
            </a:r>
            <a:r>
              <a:rPr lang="en-US" sz="1800" dirty="0" smtClean="0">
                <a:solidFill>
                  <a:schemeClr val="accent5">
                    <a:lumMod val="75000"/>
                  </a:schemeClr>
                </a:solidFill>
                <a:latin typeface="+mn-lt"/>
              </a:rPr>
              <a:t> </a:t>
            </a:r>
            <a:r>
              <a:rPr lang="en-US" sz="1800" dirty="0" err="1" smtClean="0">
                <a:solidFill>
                  <a:schemeClr val="accent5">
                    <a:lumMod val="75000"/>
                  </a:schemeClr>
                </a:solidFill>
                <a:latin typeface="+mn-lt"/>
              </a:rPr>
              <a:t>bày</a:t>
            </a:r>
            <a:r>
              <a:rPr lang="en-US" sz="1800" dirty="0" smtClean="0">
                <a:solidFill>
                  <a:schemeClr val="accent5">
                    <a:lumMod val="75000"/>
                  </a:schemeClr>
                </a:solidFill>
                <a:latin typeface="+mn-lt"/>
              </a:rPr>
              <a:t> </a:t>
            </a:r>
            <a:r>
              <a:rPr lang="en-US" sz="1800" dirty="0" err="1" smtClean="0">
                <a:solidFill>
                  <a:schemeClr val="accent5">
                    <a:lumMod val="75000"/>
                  </a:schemeClr>
                </a:solidFill>
                <a:latin typeface="+mn-lt"/>
              </a:rPr>
              <a:t>món</a:t>
            </a:r>
            <a:r>
              <a:rPr lang="en-US" sz="1800" dirty="0" smtClean="0">
                <a:solidFill>
                  <a:schemeClr val="accent5">
                    <a:lumMod val="75000"/>
                  </a:schemeClr>
                </a:solidFill>
                <a:latin typeface="+mn-lt"/>
              </a:rPr>
              <a:t> </a:t>
            </a:r>
            <a:r>
              <a:rPr lang="en-US" sz="1800" dirty="0" err="1" smtClean="0">
                <a:solidFill>
                  <a:schemeClr val="accent5">
                    <a:lumMod val="75000"/>
                  </a:schemeClr>
                </a:solidFill>
                <a:latin typeface="+mn-lt"/>
              </a:rPr>
              <a:t>ăn</a:t>
            </a:r>
            <a:endParaRPr lang="en-US" sz="1800" dirty="0">
              <a:solidFill>
                <a:schemeClr val="accent5">
                  <a:lumMod val="75000"/>
                </a:schemeClr>
              </a:solidFill>
              <a:latin typeface="+mn-lt"/>
            </a:endParaRPr>
          </a:p>
        </p:txBody>
      </p:sp>
      <p:sp>
        <p:nvSpPr>
          <p:cNvPr id="8" name="Left Brace 7"/>
          <p:cNvSpPr/>
          <p:nvPr/>
        </p:nvSpPr>
        <p:spPr>
          <a:xfrm rot="5400000" flipV="1">
            <a:off x="1945311" y="45993"/>
            <a:ext cx="565991" cy="2636221"/>
          </a:xfrm>
          <a:prstGeom prst="leftBrace">
            <a:avLst>
              <a:gd name="adj1" fmla="val 44638"/>
              <a:gd name="adj2" fmla="val 50000"/>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Left Brace 53"/>
          <p:cNvSpPr/>
          <p:nvPr/>
        </p:nvSpPr>
        <p:spPr>
          <a:xfrm rot="5400000" flipV="1">
            <a:off x="6648507" y="43606"/>
            <a:ext cx="565991" cy="2636221"/>
          </a:xfrm>
          <a:prstGeom prst="leftBrace">
            <a:avLst>
              <a:gd name="adj1" fmla="val 44638"/>
              <a:gd name="adj2" fmla="val 50000"/>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0450" y="1200064"/>
            <a:ext cx="2105823" cy="21058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barn(outVertical)">
                                      <p:cBhvr>
                                        <p:cTn id="7" dur="500"/>
                                        <p:tgtEl>
                                          <p:spTgt spid="529"/>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53">
                                            <p:txEl>
                                              <p:pRg st="0" end="0"/>
                                            </p:txEl>
                                          </p:spTgt>
                                        </p:tgtEl>
                                        <p:attrNameLst>
                                          <p:attrName>style.visibility</p:attrName>
                                        </p:attrNameLst>
                                      </p:cBhvr>
                                      <p:to>
                                        <p:strVal val="visible"/>
                                      </p:to>
                                    </p:set>
                                    <p:animEffect transition="in" filter="wipe(down)">
                                      <p:cBhvr>
                                        <p:cTn id="28" dur="500"/>
                                        <p:tgtEl>
                                          <p:spTgt spid="553">
                                            <p:txEl>
                                              <p:pRg st="0" end="0"/>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55">
                                            <p:txEl>
                                              <p:pRg st="0" end="0"/>
                                            </p:txEl>
                                          </p:spTgt>
                                        </p:tgtEl>
                                        <p:attrNameLst>
                                          <p:attrName>style.visibility</p:attrName>
                                        </p:attrNameLst>
                                      </p:cBhvr>
                                      <p:to>
                                        <p:strVal val="visible"/>
                                      </p:to>
                                    </p:set>
                                    <p:animEffect transition="in" filter="wipe(up)">
                                      <p:cBhvr>
                                        <p:cTn id="31" dur="500"/>
                                        <p:tgtEl>
                                          <p:spTgt spid="555">
                                            <p:txEl>
                                              <p:pRg st="0" end="0"/>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500" fill="hold"/>
                                        <p:tgtEl>
                                          <p:spTgt spid="54"/>
                                        </p:tgtEl>
                                        <p:attrNameLst>
                                          <p:attrName>ppt_w</p:attrName>
                                        </p:attrNameLst>
                                      </p:cBhvr>
                                      <p:tavLst>
                                        <p:tav tm="0">
                                          <p:val>
                                            <p:fltVal val="0"/>
                                          </p:val>
                                        </p:tav>
                                        <p:tav tm="100000">
                                          <p:val>
                                            <p:strVal val="#ppt_w"/>
                                          </p:val>
                                        </p:tav>
                                      </p:tavLst>
                                    </p:anim>
                                    <p:anim calcmode="lin" valueType="num">
                                      <p:cBhvr>
                                        <p:cTn id="44" dur="500" fill="hold"/>
                                        <p:tgtEl>
                                          <p:spTgt spid="54"/>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57">
                                            <p:txEl>
                                              <p:pRg st="0" end="0"/>
                                            </p:txEl>
                                          </p:spTgt>
                                        </p:tgtEl>
                                        <p:attrNameLst>
                                          <p:attrName>style.visibility</p:attrName>
                                        </p:attrNameLst>
                                      </p:cBhvr>
                                      <p:to>
                                        <p:strVal val="visible"/>
                                      </p:to>
                                    </p:set>
                                    <p:animEffect transition="in" filter="wipe(up)">
                                      <p:cBhvr>
                                        <p:cTn id="49" dur="500"/>
                                        <p:tgtEl>
                                          <p:spTgt spid="557">
                                            <p:txEl>
                                              <p:pRg st="0" end="0"/>
                                            </p:tx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up)">
                                      <p:cBhvr>
                                        <p:cTn id="52" dur="500"/>
                                        <p:tgtEl>
                                          <p:spTgt spid="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61">
                                            <p:txEl>
                                              <p:pRg st="0" end="0"/>
                                            </p:txEl>
                                          </p:spTgt>
                                        </p:tgtEl>
                                        <p:attrNameLst>
                                          <p:attrName>style.visibility</p:attrName>
                                        </p:attrNameLst>
                                      </p:cBhvr>
                                      <p:to>
                                        <p:strVal val="visible"/>
                                      </p:to>
                                    </p:set>
                                    <p:animEffect transition="in" filter="wipe(down)">
                                      <p:cBhvr>
                                        <p:cTn id="55" dur="500"/>
                                        <p:tgtEl>
                                          <p:spTgt spid="561">
                                            <p:txEl>
                                              <p:pRg st="0" end="0"/>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0" build="p"/>
      <p:bldP spid="555" grpId="0" build="p"/>
      <p:bldP spid="557" grpId="0" build="p"/>
      <p:bldP spid="561" grpId="0" build="p"/>
      <p:bldP spid="3" grpId="0"/>
      <p:bldP spid="4" grpId="0"/>
      <p:bldP spid="5" grpId="0"/>
      <p:bldP spid="6" grpId="0"/>
      <p:bldP spid="7" grpId="0"/>
      <p:bldP spid="52" grpId="0"/>
      <p:bldP spid="8" grpId="0" animBg="1"/>
      <p:bldP spid="5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9" name="Google Shape;599;p50"/>
          <p:cNvSpPr txBox="1">
            <a:spLocks noGrp="1"/>
          </p:cNvSpPr>
          <p:nvPr>
            <p:ph type="title"/>
          </p:nvPr>
        </p:nvSpPr>
        <p:spPr>
          <a:xfrm>
            <a:off x="1730366" y="450900"/>
            <a:ext cx="5574559" cy="103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latin typeface="+mn-lt"/>
              </a:rPr>
              <a:t>LUYỆN TẬP</a:t>
            </a:r>
            <a:endParaRPr sz="3200" dirty="0">
              <a:latin typeface="+mn-lt"/>
            </a:endParaRPr>
          </a:p>
        </p:txBody>
      </p:sp>
      <p:grpSp>
        <p:nvGrpSpPr>
          <p:cNvPr id="625" name="Google Shape;625;p50"/>
          <p:cNvGrpSpPr/>
          <p:nvPr/>
        </p:nvGrpSpPr>
        <p:grpSpPr>
          <a:xfrm rot="-5400000">
            <a:off x="348300" y="191200"/>
            <a:ext cx="662400" cy="1359000"/>
            <a:chOff x="840225" y="0"/>
            <a:chExt cx="662400" cy="1359000"/>
          </a:xfrm>
        </p:grpSpPr>
        <p:sp>
          <p:nvSpPr>
            <p:cNvPr id="626" name="Google Shape;626;p50"/>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627;p50"/>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50"/>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50"/>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0" name="Google Shape;630;p50"/>
          <p:cNvGrpSpPr/>
          <p:nvPr/>
        </p:nvGrpSpPr>
        <p:grpSpPr>
          <a:xfrm>
            <a:off x="8430763" y="539500"/>
            <a:ext cx="714384" cy="662400"/>
            <a:chOff x="0" y="539500"/>
            <a:chExt cx="713100" cy="662400"/>
          </a:xfrm>
        </p:grpSpPr>
        <p:sp>
          <p:nvSpPr>
            <p:cNvPr id="631" name="Google Shape;631;p50"/>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50"/>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50"/>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50"/>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 name="Rectangle 2"/>
          <p:cNvSpPr/>
          <p:nvPr/>
        </p:nvSpPr>
        <p:spPr>
          <a:xfrm>
            <a:off x="1433244" y="1271801"/>
            <a:ext cx="6395663" cy="923330"/>
          </a:xfrm>
          <a:prstGeom prst="rect">
            <a:avLst/>
          </a:prstGeom>
        </p:spPr>
        <p:txBody>
          <a:bodyPr wrap="square">
            <a:spAutoFit/>
          </a:bodyPr>
          <a:lstStyle/>
          <a:p>
            <a:pPr algn="just">
              <a:lnSpc>
                <a:spcPct val="150000"/>
              </a:lnSpc>
            </a:pPr>
            <a:r>
              <a:rPr lang="vi-VN" sz="1800" b="1" dirty="0"/>
              <a:t>Câu 1: </a:t>
            </a:r>
            <a:r>
              <a:rPr lang="vi-VN" sz="1800" dirty="0"/>
              <a:t>Em hãy cho biết những sản phẩm dưới đây được bảo quản bằng những phương pháp </a:t>
            </a:r>
            <a:r>
              <a:rPr lang="vi-VN" sz="1800" dirty="0" smtClean="0"/>
              <a:t>n</a:t>
            </a:r>
            <a:r>
              <a:rPr lang="en-US" sz="1800" dirty="0" err="1" smtClean="0"/>
              <a:t>ào</a:t>
            </a:r>
            <a:r>
              <a:rPr lang="vi-VN" sz="1800" dirty="0" smtClean="0"/>
              <a:t>?</a:t>
            </a:r>
            <a:endParaRPr lang="en-US" sz="1800"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2980" y="2305001"/>
            <a:ext cx="7276190" cy="1790476"/>
          </a:xfrm>
          <a:prstGeom prst="rect">
            <a:avLst/>
          </a:prstGeom>
          <a:ln>
            <a:noFill/>
          </a:ln>
          <a:effectLst>
            <a:outerShdw blurRad="190500" algn="tl" rotWithShape="0">
              <a:srgbClr val="000000">
                <a:alpha val="70000"/>
              </a:srgbClr>
            </a:outerShdw>
          </a:effectLst>
        </p:spPr>
      </p:pic>
      <p:sp>
        <p:nvSpPr>
          <p:cNvPr id="5" name="Rectangle 4"/>
          <p:cNvSpPr/>
          <p:nvPr/>
        </p:nvSpPr>
        <p:spPr>
          <a:xfrm>
            <a:off x="1083040" y="4308307"/>
            <a:ext cx="1660161" cy="700063"/>
          </a:xfrm>
          <a:prstGeom prst="rect">
            <a:avLst/>
          </a:prstGeom>
        </p:spPr>
        <p:txBody>
          <a:bodyPr wrap="square">
            <a:spAutoFit/>
          </a:bodyPr>
          <a:lstStyle/>
          <a:p>
            <a:pPr algn="ctr">
              <a:lnSpc>
                <a:spcPts val="2500"/>
              </a:lnSpc>
            </a:pPr>
            <a:r>
              <a:rPr lang="en-US" sz="1600" dirty="0" err="1" smtClean="0"/>
              <a:t>Sấy</a:t>
            </a:r>
            <a:r>
              <a:rPr lang="en-US" sz="1600" dirty="0" smtClean="0"/>
              <a:t> </a:t>
            </a:r>
            <a:r>
              <a:rPr lang="en-US" sz="1600" dirty="0" err="1"/>
              <a:t>khô</a:t>
            </a:r>
            <a:r>
              <a:rPr lang="en-US" sz="1600" dirty="0"/>
              <a:t> </a:t>
            </a:r>
            <a:r>
              <a:rPr lang="en-US" sz="1600" dirty="0" err="1"/>
              <a:t>và</a:t>
            </a:r>
            <a:r>
              <a:rPr lang="en-US" sz="1600" dirty="0"/>
              <a:t> </a:t>
            </a:r>
            <a:r>
              <a:rPr lang="en-US" sz="1600" dirty="0" err="1"/>
              <a:t>hút</a:t>
            </a:r>
            <a:r>
              <a:rPr lang="en-US" sz="1600" dirty="0"/>
              <a:t> </a:t>
            </a:r>
            <a:r>
              <a:rPr lang="en-US" sz="1600" dirty="0" err="1"/>
              <a:t>chân</a:t>
            </a:r>
            <a:r>
              <a:rPr lang="en-US" sz="1600" dirty="0"/>
              <a:t> </a:t>
            </a:r>
            <a:r>
              <a:rPr lang="en-US" sz="1600" dirty="0" err="1"/>
              <a:t>không</a:t>
            </a:r>
            <a:endParaRPr lang="en-US" sz="1600" dirty="0"/>
          </a:p>
        </p:txBody>
      </p:sp>
      <p:sp>
        <p:nvSpPr>
          <p:cNvPr id="43" name="Rectangle 42"/>
          <p:cNvSpPr/>
          <p:nvPr/>
        </p:nvSpPr>
        <p:spPr>
          <a:xfrm>
            <a:off x="2743201" y="4308307"/>
            <a:ext cx="1903006" cy="733534"/>
          </a:xfrm>
          <a:prstGeom prst="rect">
            <a:avLst/>
          </a:prstGeom>
        </p:spPr>
        <p:txBody>
          <a:bodyPr wrap="square">
            <a:spAutoFit/>
          </a:bodyPr>
          <a:lstStyle/>
          <a:p>
            <a:pPr algn="ctr">
              <a:lnSpc>
                <a:spcPts val="2500"/>
              </a:lnSpc>
            </a:pPr>
            <a:r>
              <a:rPr lang="en-US" sz="1600" dirty="0" err="1" smtClean="0"/>
              <a:t>Ướp</a:t>
            </a:r>
            <a:r>
              <a:rPr lang="en-US" sz="1600" dirty="0" smtClean="0"/>
              <a:t> </a:t>
            </a:r>
            <a:r>
              <a:rPr lang="en-US" sz="1600" dirty="0" err="1" smtClean="0"/>
              <a:t>muối</a:t>
            </a:r>
            <a:r>
              <a:rPr lang="en-US" sz="1600" dirty="0" smtClean="0"/>
              <a:t> </a:t>
            </a:r>
            <a:r>
              <a:rPr lang="en-US" sz="1600" dirty="0" err="1" smtClean="0"/>
              <a:t>và</a:t>
            </a:r>
            <a:r>
              <a:rPr lang="en-US" sz="1600" dirty="0" smtClean="0"/>
              <a:t> </a:t>
            </a:r>
            <a:r>
              <a:rPr lang="en-US" sz="1600" dirty="0" err="1" smtClean="0"/>
              <a:t>sấy</a:t>
            </a:r>
            <a:r>
              <a:rPr lang="en-US" sz="1600" dirty="0" smtClean="0"/>
              <a:t> </a:t>
            </a:r>
            <a:r>
              <a:rPr lang="en-US" sz="1600" dirty="0" err="1" smtClean="0"/>
              <a:t>khô</a:t>
            </a:r>
            <a:r>
              <a:rPr lang="en-US" sz="1600" dirty="0" smtClean="0"/>
              <a:t> (</a:t>
            </a:r>
            <a:r>
              <a:rPr lang="en-US" sz="1600" dirty="0" err="1" smtClean="0"/>
              <a:t>phơi</a:t>
            </a:r>
            <a:r>
              <a:rPr lang="en-US" sz="1600" dirty="0" smtClean="0"/>
              <a:t> </a:t>
            </a:r>
            <a:r>
              <a:rPr lang="en-US" sz="1600" dirty="0" err="1" smtClean="0"/>
              <a:t>khô</a:t>
            </a:r>
            <a:r>
              <a:rPr lang="en-US" sz="1600" dirty="0" smtClean="0"/>
              <a:t>)</a:t>
            </a:r>
            <a:endParaRPr lang="en-US" sz="1600" dirty="0"/>
          </a:p>
        </p:txBody>
      </p:sp>
      <p:sp>
        <p:nvSpPr>
          <p:cNvPr id="44" name="Rectangle 43"/>
          <p:cNvSpPr/>
          <p:nvPr/>
        </p:nvSpPr>
        <p:spPr>
          <a:xfrm>
            <a:off x="4972695" y="4308307"/>
            <a:ext cx="1309825" cy="733534"/>
          </a:xfrm>
          <a:prstGeom prst="rect">
            <a:avLst/>
          </a:prstGeom>
        </p:spPr>
        <p:txBody>
          <a:bodyPr wrap="square">
            <a:spAutoFit/>
          </a:bodyPr>
          <a:lstStyle/>
          <a:p>
            <a:pPr algn="ctr">
              <a:lnSpc>
                <a:spcPts val="2500"/>
              </a:lnSpc>
            </a:pPr>
            <a:r>
              <a:rPr lang="en-US" sz="1600" dirty="0" err="1" smtClean="0"/>
              <a:t>Bảo</a:t>
            </a:r>
            <a:r>
              <a:rPr lang="en-US" sz="1600" dirty="0" smtClean="0"/>
              <a:t> </a:t>
            </a:r>
            <a:r>
              <a:rPr lang="en-US" sz="1600" dirty="0" err="1" smtClean="0"/>
              <a:t>quản</a:t>
            </a:r>
            <a:r>
              <a:rPr lang="en-US" sz="1600" dirty="0" smtClean="0"/>
              <a:t> </a:t>
            </a:r>
            <a:r>
              <a:rPr lang="en-US" sz="1600" dirty="0" err="1" smtClean="0"/>
              <a:t>sấy</a:t>
            </a:r>
            <a:r>
              <a:rPr lang="en-US" sz="1600" dirty="0" smtClean="0"/>
              <a:t> </a:t>
            </a:r>
            <a:r>
              <a:rPr lang="en-US" sz="1600" dirty="0" err="1" smtClean="0"/>
              <a:t>khô</a:t>
            </a:r>
            <a:endParaRPr lang="en-US" sz="1600" dirty="0"/>
          </a:p>
        </p:txBody>
      </p:sp>
      <p:sp>
        <p:nvSpPr>
          <p:cNvPr id="45" name="Rectangle 44"/>
          <p:cNvSpPr/>
          <p:nvPr/>
        </p:nvSpPr>
        <p:spPr>
          <a:xfrm>
            <a:off x="6609009" y="4308307"/>
            <a:ext cx="1660161" cy="733534"/>
          </a:xfrm>
          <a:prstGeom prst="rect">
            <a:avLst/>
          </a:prstGeom>
        </p:spPr>
        <p:txBody>
          <a:bodyPr wrap="square">
            <a:spAutoFit/>
          </a:bodyPr>
          <a:lstStyle/>
          <a:p>
            <a:pPr algn="ctr">
              <a:lnSpc>
                <a:spcPts val="2500"/>
              </a:lnSpc>
            </a:pPr>
            <a:r>
              <a:rPr lang="en-US" sz="1600" dirty="0" err="1" smtClean="0"/>
              <a:t>Bảo</a:t>
            </a:r>
            <a:r>
              <a:rPr lang="en-US" sz="1600" dirty="0" smtClean="0"/>
              <a:t> </a:t>
            </a:r>
            <a:r>
              <a:rPr lang="en-US" sz="1600" dirty="0" err="1" smtClean="0"/>
              <a:t>quản</a:t>
            </a:r>
            <a:r>
              <a:rPr lang="en-US" sz="1600" dirty="0" smtClean="0"/>
              <a:t> </a:t>
            </a:r>
            <a:r>
              <a:rPr lang="en-US" sz="1600" dirty="0" err="1" smtClean="0"/>
              <a:t>trong</a:t>
            </a:r>
            <a:r>
              <a:rPr lang="en-US" sz="1600" dirty="0" smtClean="0"/>
              <a:t> </a:t>
            </a:r>
            <a:r>
              <a:rPr lang="en-US" sz="1600" dirty="0" err="1" smtClean="0"/>
              <a:t>tủ</a:t>
            </a:r>
            <a:r>
              <a:rPr lang="en-US" sz="1600" dirty="0" smtClean="0"/>
              <a:t> </a:t>
            </a:r>
            <a:r>
              <a:rPr lang="en-US" sz="1600" dirty="0" err="1" smtClean="0"/>
              <a:t>lạnh</a:t>
            </a:r>
            <a:endParaRPr lang="en-US" sz="1600" dirty="0"/>
          </a:p>
        </p:txBody>
      </p:sp>
      <p:sp>
        <p:nvSpPr>
          <p:cNvPr id="6" name="Down Arrow 5"/>
          <p:cNvSpPr/>
          <p:nvPr/>
        </p:nvSpPr>
        <p:spPr>
          <a:xfrm>
            <a:off x="1776573" y="4098912"/>
            <a:ext cx="273095" cy="25042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a:off x="3613983" y="4095477"/>
            <a:ext cx="273095" cy="25042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5491059" y="4095477"/>
            <a:ext cx="273095" cy="25042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a:off x="7302541" y="4095477"/>
            <a:ext cx="273095" cy="25042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ageCurlDoub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up)">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up)">
                                      <p:cBhvr>
                                        <p:cTn id="35" dur="500"/>
                                        <p:tgtEl>
                                          <p:spTgt spid="4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up)">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up)">
                                      <p:cBhvr>
                                        <p:cTn id="43" dur="500"/>
                                        <p:tgtEl>
                                          <p:spTgt spid="49"/>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up)">
                                      <p:cBhvr>
                                        <p:cTn id="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3" grpId="0"/>
      <p:bldP spid="44" grpId="0"/>
      <p:bldP spid="45" grpId="0"/>
      <p:bldP spid="6" grpId="0" animBg="1"/>
      <p:bldP spid="47" grpId="0" animBg="1"/>
      <p:bldP spid="48" grpId="0" animBg="1"/>
      <p:bldP spid="4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301"/>
        <p:cNvGrpSpPr/>
        <p:nvPr/>
      </p:nvGrpSpPr>
      <p:grpSpPr>
        <a:xfrm>
          <a:off x="0" y="0"/>
          <a:ext cx="0" cy="0"/>
          <a:chOff x="0" y="0"/>
          <a:chExt cx="0" cy="0"/>
        </a:xfrm>
      </p:grpSpPr>
      <p:sp>
        <p:nvSpPr>
          <p:cNvPr id="3" name="Rectangle 2"/>
          <p:cNvSpPr/>
          <p:nvPr/>
        </p:nvSpPr>
        <p:spPr>
          <a:xfrm>
            <a:off x="652408" y="302360"/>
            <a:ext cx="3950414" cy="1338828"/>
          </a:xfrm>
          <a:prstGeom prst="rect">
            <a:avLst/>
          </a:prstGeom>
        </p:spPr>
        <p:txBody>
          <a:bodyPr wrap="square">
            <a:spAutoFit/>
          </a:bodyPr>
          <a:lstStyle/>
          <a:p>
            <a:pPr algn="just">
              <a:lnSpc>
                <a:spcPct val="150000"/>
              </a:lnSpc>
            </a:pPr>
            <a:r>
              <a:rPr lang="vi-VN" sz="1800" b="1" dirty="0"/>
              <a:t>Câu 2: </a:t>
            </a:r>
            <a:r>
              <a:rPr lang="vi-VN" sz="1800" dirty="0"/>
              <a:t>Em hãy trình bày các bước trộn dầu giấm rau xà lách dựa theo các hình ảnh dưới đây:</a:t>
            </a:r>
            <a:endParaRPr lang="en-US" sz="1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1954"/>
          <a:stretch>
            <a:fillRect/>
          </a:stretch>
        </p:blipFill>
        <p:spPr>
          <a:xfrm>
            <a:off x="652408" y="1599867"/>
            <a:ext cx="1431381" cy="1210567"/>
          </a:xfrm>
          <a:prstGeom prst="rect">
            <a:avLst/>
          </a:prstGeom>
        </p:spPr>
      </p:pic>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29943" t="613" r="28768" b="-613"/>
          <a:stretch>
            <a:fillRect/>
          </a:stretch>
        </p:blipFill>
        <p:spPr>
          <a:xfrm>
            <a:off x="2243637" y="1599866"/>
            <a:ext cx="2107317" cy="1210567"/>
          </a:xfrm>
          <a:prstGeom prst="rect">
            <a:avLst/>
          </a:prstGeom>
        </p:spPr>
      </p:pic>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73552" t="3493" r="1004" b="4565"/>
          <a:stretch>
            <a:fillRect/>
          </a:stretch>
        </p:blipFill>
        <p:spPr>
          <a:xfrm>
            <a:off x="1368098" y="2938694"/>
            <a:ext cx="1797978" cy="1541124"/>
          </a:xfrm>
          <a:prstGeom prst="rect">
            <a:avLst/>
          </a:prstGeom>
        </p:spPr>
      </p:pic>
      <p:sp>
        <p:nvSpPr>
          <p:cNvPr id="5" name="Rectangle 4"/>
          <p:cNvSpPr/>
          <p:nvPr/>
        </p:nvSpPr>
        <p:spPr>
          <a:xfrm>
            <a:off x="5214017" y="717858"/>
            <a:ext cx="3488194" cy="923330"/>
          </a:xfrm>
          <a:prstGeom prst="rect">
            <a:avLst/>
          </a:prstGeom>
        </p:spPr>
        <p:txBody>
          <a:bodyPr wrap="square">
            <a:spAutoFit/>
          </a:bodyPr>
          <a:lstStyle/>
          <a:p>
            <a:pPr algn="just">
              <a:lnSpc>
                <a:spcPct val="150000"/>
              </a:lnSpc>
            </a:pPr>
            <a:r>
              <a:rPr lang="en-US" sz="1800" b="1" dirty="0" err="1"/>
              <a:t>Câu</a:t>
            </a:r>
            <a:r>
              <a:rPr lang="en-US" sz="1800" b="1" dirty="0"/>
              <a:t> 3: </a:t>
            </a:r>
            <a:r>
              <a:rPr lang="en-US" sz="1800" dirty="0" err="1"/>
              <a:t>Em</a:t>
            </a:r>
            <a:r>
              <a:rPr lang="en-US" sz="1800" dirty="0"/>
              <a:t> </a:t>
            </a:r>
            <a:r>
              <a:rPr lang="en-US" sz="1800" dirty="0" err="1"/>
              <a:t>hãy</a:t>
            </a:r>
            <a:r>
              <a:rPr lang="en-US" sz="1800" dirty="0"/>
              <a:t> </a:t>
            </a:r>
            <a:r>
              <a:rPr lang="en-US" sz="1800" dirty="0" err="1"/>
              <a:t>kể</a:t>
            </a:r>
            <a:r>
              <a:rPr lang="en-US" sz="1800" dirty="0"/>
              <a:t> </a:t>
            </a:r>
            <a:r>
              <a:rPr lang="en-US" sz="1800" dirty="0" err="1"/>
              <a:t>tên</a:t>
            </a:r>
            <a:r>
              <a:rPr lang="en-US" sz="1800" dirty="0"/>
              <a:t> </a:t>
            </a:r>
            <a:r>
              <a:rPr lang="en-US" sz="1800" dirty="0" err="1"/>
              <a:t>một</a:t>
            </a:r>
            <a:r>
              <a:rPr lang="en-US" sz="1800" dirty="0"/>
              <a:t> </a:t>
            </a:r>
            <a:r>
              <a:rPr lang="en-US" sz="1800" dirty="0" err="1"/>
              <a:t>số</a:t>
            </a:r>
            <a:r>
              <a:rPr lang="en-US" sz="1800" dirty="0"/>
              <a:t> </a:t>
            </a:r>
            <a:r>
              <a:rPr lang="en-US" sz="1800" dirty="0" err="1"/>
              <a:t>hỗn</a:t>
            </a:r>
            <a:r>
              <a:rPr lang="en-US" sz="1800" dirty="0"/>
              <a:t> </a:t>
            </a:r>
            <a:r>
              <a:rPr lang="en-US" sz="1800" dirty="0" err="1"/>
              <a:t>hợp</a:t>
            </a:r>
            <a:r>
              <a:rPr lang="en-US" sz="1800" dirty="0"/>
              <a:t> </a:t>
            </a:r>
            <a:r>
              <a:rPr lang="en-US" sz="1800" dirty="0" err="1"/>
              <a:t>mà</a:t>
            </a:r>
            <a:r>
              <a:rPr lang="en-US" sz="1800" dirty="0"/>
              <a:t> </a:t>
            </a:r>
            <a:r>
              <a:rPr lang="en-US" sz="1800" dirty="0" err="1"/>
              <a:t>em</a:t>
            </a:r>
            <a:r>
              <a:rPr lang="en-US" sz="1800" dirty="0"/>
              <a:t> </a:t>
            </a:r>
            <a:r>
              <a:rPr lang="en-US" sz="1800" dirty="0" err="1"/>
              <a:t>từng</a:t>
            </a:r>
            <a:r>
              <a:rPr lang="en-US" sz="1800" dirty="0"/>
              <a:t> </a:t>
            </a:r>
            <a:r>
              <a:rPr lang="en-US" sz="1800" dirty="0" err="1" smtClean="0"/>
              <a:t>ăn</a:t>
            </a:r>
            <a:r>
              <a:rPr lang="en-US" sz="1800" dirty="0" smtClean="0"/>
              <a:t>.</a:t>
            </a:r>
            <a:endParaRPr lang="en-US" sz="1800" dirty="0"/>
          </a:p>
        </p:txBody>
      </p:sp>
      <p:sp>
        <p:nvSpPr>
          <p:cNvPr id="6" name="Rectangle 5"/>
          <p:cNvSpPr/>
          <p:nvPr/>
        </p:nvSpPr>
        <p:spPr>
          <a:xfrm>
            <a:off x="5738117" y="2141019"/>
            <a:ext cx="3056562" cy="1338828"/>
          </a:xfrm>
          <a:prstGeom prst="rect">
            <a:avLst/>
          </a:prstGeom>
        </p:spPr>
        <p:txBody>
          <a:bodyPr wrap="square">
            <a:spAutoFit/>
          </a:bodyPr>
          <a:lstStyle/>
          <a:p>
            <a:pPr algn="just">
              <a:lnSpc>
                <a:spcPct val="150000"/>
              </a:lnSpc>
            </a:pPr>
            <a:r>
              <a:rPr lang="vi-VN" sz="1800" dirty="0"/>
              <a:t>Một số món trộn em đã ăn như: món trộn rau, món trộn các loại quả,...</a:t>
            </a:r>
            <a:endParaRPr lang="en-US" sz="1800" dirty="0"/>
          </a:p>
        </p:txBody>
      </p:sp>
      <p:sp>
        <p:nvSpPr>
          <p:cNvPr id="7" name="Curved Right Arrow 6"/>
          <p:cNvSpPr/>
          <p:nvPr/>
        </p:nvSpPr>
        <p:spPr>
          <a:xfrm>
            <a:off x="5214017" y="1814731"/>
            <a:ext cx="431515" cy="780836"/>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par>
                                <p:cTn id="12" presetID="5" presetClass="entr" presetSubtype="1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checkerboard(across)">
                                      <p:cBhvr>
                                        <p:cTn id="14" dur="500"/>
                                        <p:tgtEl>
                                          <p:spTgt spid="23"/>
                                        </p:tgtEl>
                                      </p:cBhvr>
                                    </p:animEffect>
                                  </p:childTnLst>
                                </p:cTn>
                              </p:par>
                              <p:par>
                                <p:cTn id="15" presetID="5" presetClass="entr" presetSubtype="1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heckerboard(across)">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514" name="Google Shape;514;p46"/>
          <p:cNvGrpSpPr/>
          <p:nvPr/>
        </p:nvGrpSpPr>
        <p:grpSpPr>
          <a:xfrm>
            <a:off x="0" y="539500"/>
            <a:ext cx="714384" cy="662400"/>
            <a:chOff x="0" y="539500"/>
            <a:chExt cx="713100" cy="662400"/>
          </a:xfrm>
        </p:grpSpPr>
        <p:sp>
          <p:nvSpPr>
            <p:cNvPr id="515" name="Google Shape;515;p4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4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4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4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9" name="Google Shape;519;p46"/>
          <p:cNvGrpSpPr/>
          <p:nvPr/>
        </p:nvGrpSpPr>
        <p:grpSpPr>
          <a:xfrm>
            <a:off x="8430775" y="539500"/>
            <a:ext cx="714384" cy="662400"/>
            <a:chOff x="0" y="539500"/>
            <a:chExt cx="713100" cy="662400"/>
          </a:xfrm>
        </p:grpSpPr>
        <p:sp>
          <p:nvSpPr>
            <p:cNvPr id="520" name="Google Shape;520;p4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4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4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4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 name="Rectangle 2"/>
          <p:cNvSpPr/>
          <p:nvPr/>
        </p:nvSpPr>
        <p:spPr>
          <a:xfrm>
            <a:off x="1762016" y="465035"/>
            <a:ext cx="5532635" cy="923330"/>
          </a:xfrm>
          <a:prstGeom prst="rect">
            <a:avLst/>
          </a:prstGeom>
        </p:spPr>
        <p:txBody>
          <a:bodyPr wrap="square">
            <a:spAutoFit/>
          </a:bodyPr>
          <a:lstStyle/>
          <a:p>
            <a:pPr algn="just">
              <a:lnSpc>
                <a:spcPct val="150000"/>
              </a:lnSpc>
            </a:pPr>
            <a:r>
              <a:rPr lang="vi-VN" sz="1800" b="1" dirty="0"/>
              <a:t>Câu 4: </a:t>
            </a:r>
            <a:r>
              <a:rPr lang="vi-VN" sz="1800" dirty="0"/>
              <a:t>Em hãy sắp xếp các hình ảnh dưới đây theo thứ tự chế biến món hành ngâm giấm cho phù hợp:</a:t>
            </a:r>
            <a:endParaRPr lang="en-US" sz="1800"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4999" y="1721648"/>
            <a:ext cx="7066667" cy="1371429"/>
          </a:xfrm>
          <a:prstGeom prst="rect">
            <a:avLst/>
          </a:prstGeom>
        </p:spPr>
      </p:pic>
      <p:sp>
        <p:nvSpPr>
          <p:cNvPr id="5" name="Rectangle 4"/>
          <p:cNvSpPr/>
          <p:nvPr/>
        </p:nvSpPr>
        <p:spPr>
          <a:xfrm>
            <a:off x="1851452" y="3650223"/>
            <a:ext cx="5660524" cy="369332"/>
          </a:xfrm>
          <a:prstGeom prst="rect">
            <a:avLst/>
          </a:prstGeom>
        </p:spPr>
        <p:txBody>
          <a:bodyPr wrap="none">
            <a:spAutoFit/>
          </a:bodyPr>
          <a:lstStyle/>
          <a:p>
            <a:r>
              <a:rPr lang="en-US" sz="1800" dirty="0" err="1"/>
              <a:t>Thứ</a:t>
            </a:r>
            <a:r>
              <a:rPr lang="en-US" sz="1800" dirty="0"/>
              <a:t> </a:t>
            </a:r>
            <a:r>
              <a:rPr lang="en-US" sz="1800" dirty="0" err="1"/>
              <a:t>tự</a:t>
            </a:r>
            <a:r>
              <a:rPr lang="en-US" sz="1800" dirty="0"/>
              <a:t> </a:t>
            </a:r>
            <a:r>
              <a:rPr lang="en-US" sz="1800" dirty="0" err="1"/>
              <a:t>chế</a:t>
            </a:r>
            <a:r>
              <a:rPr lang="en-US" sz="1800" dirty="0"/>
              <a:t> </a:t>
            </a:r>
            <a:r>
              <a:rPr lang="en-US" sz="1800" dirty="0" err="1"/>
              <a:t>biến</a:t>
            </a:r>
            <a:r>
              <a:rPr lang="en-US" sz="1800" dirty="0"/>
              <a:t> </a:t>
            </a:r>
            <a:r>
              <a:rPr lang="en-US" sz="1800" dirty="0" err="1"/>
              <a:t>món</a:t>
            </a:r>
            <a:r>
              <a:rPr lang="en-US" sz="1800" dirty="0"/>
              <a:t> </a:t>
            </a:r>
            <a:r>
              <a:rPr lang="en-US" sz="1800" dirty="0" err="1"/>
              <a:t>hành</a:t>
            </a:r>
            <a:r>
              <a:rPr lang="en-US" sz="1800" dirty="0"/>
              <a:t> </a:t>
            </a:r>
            <a:r>
              <a:rPr lang="en-US" sz="1800" dirty="0" err="1"/>
              <a:t>ngâm</a:t>
            </a:r>
            <a:r>
              <a:rPr lang="en-US" sz="1800" dirty="0"/>
              <a:t> </a:t>
            </a:r>
            <a:r>
              <a:rPr lang="en-US" sz="1800" dirty="0" err="1"/>
              <a:t>giấm</a:t>
            </a:r>
            <a:r>
              <a:rPr lang="en-US" sz="1800" dirty="0"/>
              <a:t>: D – C – A – B</a:t>
            </a:r>
            <a:endParaRPr lang="en-US" sz="1800" dirty="0"/>
          </a:p>
        </p:txBody>
      </p:sp>
      <p:sp>
        <p:nvSpPr>
          <p:cNvPr id="6" name="Curved Right Arrow 5"/>
          <p:cNvSpPr/>
          <p:nvPr/>
        </p:nvSpPr>
        <p:spPr>
          <a:xfrm>
            <a:off x="1279130" y="3267182"/>
            <a:ext cx="482886" cy="711814"/>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55"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strVal val="#ppt_w*0.70"/>
                                          </p:val>
                                        </p:tav>
                                        <p:tav tm="100000">
                                          <p:val>
                                            <p:strVal val="#ppt_w"/>
                                          </p:val>
                                        </p:tav>
                                      </p:tavLst>
                                    </p:anim>
                                    <p:anim calcmode="lin" valueType="num">
                                      <p:cBhvr>
                                        <p:cTn id="11" dur="500" fill="hold"/>
                                        <p:tgtEl>
                                          <p:spTgt spid="4"/>
                                        </p:tgtEl>
                                        <p:attrNameLst>
                                          <p:attrName>ppt_h</p:attrName>
                                        </p:attrNameLst>
                                      </p:cBhvr>
                                      <p:tavLst>
                                        <p:tav tm="0">
                                          <p:val>
                                            <p:strVal val="#ppt_h"/>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4079814" y="310494"/>
            <a:ext cx="4159834" cy="74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latin typeface="+mn-lt"/>
              </a:rPr>
              <a:t>NỘI DUNG BÀI HỌC</a:t>
            </a:r>
            <a:endParaRPr sz="3200" dirty="0">
              <a:latin typeface="+mn-lt"/>
            </a:endParaRPr>
          </a:p>
        </p:txBody>
      </p:sp>
      <p:sp>
        <p:nvSpPr>
          <p:cNvPr id="167" name="Google Shape;167;p32"/>
          <p:cNvSpPr txBox="1">
            <a:spLocks noGrp="1"/>
          </p:cNvSpPr>
          <p:nvPr>
            <p:ph type="title" idx="2"/>
          </p:nvPr>
        </p:nvSpPr>
        <p:spPr>
          <a:xfrm>
            <a:off x="4550139" y="1495159"/>
            <a:ext cx="602700" cy="3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dirty="0">
                <a:latin typeface="+mn-lt"/>
              </a:rPr>
              <a:t>01</a:t>
            </a:r>
            <a:endParaRPr sz="2400" dirty="0">
              <a:latin typeface="+mn-lt"/>
            </a:endParaRPr>
          </a:p>
        </p:txBody>
      </p:sp>
      <p:sp>
        <p:nvSpPr>
          <p:cNvPr id="169" name="Google Shape;169;p32"/>
          <p:cNvSpPr txBox="1">
            <a:spLocks noGrp="1"/>
          </p:cNvSpPr>
          <p:nvPr>
            <p:ph type="title" idx="4"/>
          </p:nvPr>
        </p:nvSpPr>
        <p:spPr>
          <a:xfrm>
            <a:off x="7255853" y="1495159"/>
            <a:ext cx="602700" cy="3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dirty="0">
                <a:latin typeface="+mn-lt"/>
              </a:rPr>
              <a:t>02</a:t>
            </a:r>
            <a:endParaRPr sz="2400" dirty="0">
              <a:latin typeface="+mn-lt"/>
            </a:endParaRPr>
          </a:p>
        </p:txBody>
      </p:sp>
      <p:sp>
        <p:nvSpPr>
          <p:cNvPr id="175" name="Google Shape;175;p32"/>
          <p:cNvSpPr txBox="1">
            <a:spLocks noGrp="1"/>
          </p:cNvSpPr>
          <p:nvPr>
            <p:ph type="title" idx="13"/>
          </p:nvPr>
        </p:nvSpPr>
        <p:spPr>
          <a:xfrm>
            <a:off x="5859715" y="3034159"/>
            <a:ext cx="602700" cy="3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dirty="0" smtClean="0">
                <a:latin typeface="+mn-lt"/>
              </a:rPr>
              <a:t>03</a:t>
            </a:r>
            <a:endParaRPr sz="2400" dirty="0">
              <a:latin typeface="+mn-lt"/>
            </a:endParaRPr>
          </a:p>
        </p:txBody>
      </p:sp>
      <p:pic>
        <p:nvPicPr>
          <p:cNvPr id="178" name="Google Shape;178;p32" descr="Table of contents"/>
          <p:cNvPicPr preferRelativeResize="0"/>
          <p:nvPr/>
        </p:nvPicPr>
        <p:blipFill rotWithShape="1">
          <a:blip r:embed="rId1"/>
          <a:srcRect l="14169" t="8548" r="7387" b="8539"/>
          <a:stretch>
            <a:fillRect/>
          </a:stretch>
        </p:blipFill>
        <p:spPr>
          <a:xfrm>
            <a:off x="0" y="0"/>
            <a:ext cx="3154166" cy="5143500"/>
          </a:xfrm>
          <a:prstGeom prst="rect">
            <a:avLst/>
          </a:prstGeom>
          <a:noFill/>
          <a:ln>
            <a:noFill/>
          </a:ln>
        </p:spPr>
      </p:pic>
      <p:sp>
        <p:nvSpPr>
          <p:cNvPr id="180" name="Google Shape;180;p32"/>
          <p:cNvSpPr/>
          <p:nvPr/>
        </p:nvSpPr>
        <p:spPr>
          <a:xfrm>
            <a:off x="7395353" y="1315784"/>
            <a:ext cx="3237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181" name="Google Shape;181;p32"/>
          <p:cNvSpPr/>
          <p:nvPr/>
        </p:nvSpPr>
        <p:spPr>
          <a:xfrm>
            <a:off x="5999215" y="2881171"/>
            <a:ext cx="3237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182" name="Google Shape;182;p32"/>
          <p:cNvSpPr/>
          <p:nvPr/>
        </p:nvSpPr>
        <p:spPr>
          <a:xfrm>
            <a:off x="4689639" y="1315784"/>
            <a:ext cx="323700" cy="81600"/>
          </a:xfrm>
          <a:prstGeom prst="rect">
            <a:avLst/>
          </a:prstGeom>
          <a:solidFill>
            <a:srgbClr val="EF476F"/>
          </a:solidFill>
          <a:ln>
            <a:noFill/>
          </a:ln>
        </p:spPr>
        <p:txBody>
          <a:bodyPr spcFirstLastPara="1" wrap="square" lIns="91425" tIns="91425" rIns="91425" bIns="91425" anchor="ctr" anchorCtr="0">
            <a:noAutofit/>
          </a:bodyPr>
          <a:lstStyle/>
          <a:p/>
        </p:txBody>
      </p:sp>
      <p:sp>
        <p:nvSpPr>
          <p:cNvPr id="10" name="TextBox 9"/>
          <p:cNvSpPr txBox="1"/>
          <p:nvPr/>
        </p:nvSpPr>
        <p:spPr>
          <a:xfrm>
            <a:off x="3565573" y="1934880"/>
            <a:ext cx="2559149" cy="507831"/>
          </a:xfrm>
          <a:prstGeom prst="rect">
            <a:avLst/>
          </a:prstGeom>
          <a:noFill/>
        </p:spPr>
        <p:txBody>
          <a:bodyPr wrap="square" rtlCol="0">
            <a:spAutoFit/>
          </a:bodyPr>
          <a:lstStyle/>
          <a:p>
            <a:pPr algn="ctr">
              <a:lnSpc>
                <a:spcPct val="150000"/>
              </a:lnSpc>
            </a:pPr>
            <a:r>
              <a:rPr lang="en-US" sz="2000" dirty="0" err="1" smtClean="0"/>
              <a:t>Bảo</a:t>
            </a:r>
            <a:r>
              <a:rPr lang="en-US" sz="2000" dirty="0" smtClean="0"/>
              <a:t> </a:t>
            </a:r>
            <a:r>
              <a:rPr lang="en-US" sz="2000" dirty="0" err="1" smtClean="0"/>
              <a:t>quản</a:t>
            </a:r>
            <a:r>
              <a:rPr lang="en-US" sz="2000" dirty="0" smtClean="0"/>
              <a:t> </a:t>
            </a:r>
            <a:r>
              <a:rPr lang="en-US" sz="2000" dirty="0" err="1" smtClean="0"/>
              <a:t>thực</a:t>
            </a:r>
            <a:r>
              <a:rPr lang="en-US" sz="2000" dirty="0" smtClean="0"/>
              <a:t> </a:t>
            </a:r>
            <a:r>
              <a:rPr lang="en-US" sz="2000" dirty="0" err="1" smtClean="0"/>
              <a:t>phẩm</a:t>
            </a:r>
            <a:endParaRPr lang="en-US" sz="2000" dirty="0"/>
          </a:p>
        </p:txBody>
      </p:sp>
      <p:sp>
        <p:nvSpPr>
          <p:cNvPr id="31" name="TextBox 30"/>
          <p:cNvSpPr txBox="1"/>
          <p:nvPr/>
        </p:nvSpPr>
        <p:spPr>
          <a:xfrm>
            <a:off x="4466528" y="3482275"/>
            <a:ext cx="3445694" cy="1015663"/>
          </a:xfrm>
          <a:prstGeom prst="rect">
            <a:avLst/>
          </a:prstGeom>
          <a:noFill/>
        </p:spPr>
        <p:txBody>
          <a:bodyPr wrap="square" rtlCol="0">
            <a:spAutoFit/>
          </a:bodyPr>
          <a:lstStyle/>
          <a:p>
            <a:pPr algn="ctr">
              <a:lnSpc>
                <a:spcPct val="150000"/>
              </a:lnSpc>
            </a:pPr>
            <a:r>
              <a:rPr lang="en-US" sz="2000" dirty="0" err="1" smtClean="0"/>
              <a:t>Thực</a:t>
            </a:r>
            <a:r>
              <a:rPr lang="en-US" sz="2000" dirty="0" smtClean="0"/>
              <a:t> </a:t>
            </a:r>
            <a:r>
              <a:rPr lang="en-US" sz="2000" dirty="0" err="1" smtClean="0"/>
              <a:t>hành</a:t>
            </a:r>
            <a:r>
              <a:rPr lang="en-US" sz="2000" dirty="0" smtClean="0"/>
              <a:t> </a:t>
            </a:r>
            <a:r>
              <a:rPr lang="en-US" sz="2000" dirty="0" err="1" smtClean="0"/>
              <a:t>chế</a:t>
            </a:r>
            <a:r>
              <a:rPr lang="en-US" sz="2000" dirty="0" smtClean="0"/>
              <a:t> </a:t>
            </a:r>
            <a:r>
              <a:rPr lang="en-US" sz="2000" dirty="0" err="1" smtClean="0"/>
              <a:t>biến</a:t>
            </a:r>
            <a:r>
              <a:rPr lang="en-US" sz="2000" dirty="0" smtClean="0"/>
              <a:t> </a:t>
            </a:r>
            <a:r>
              <a:rPr lang="en-US" sz="2000" dirty="0" err="1" smtClean="0"/>
              <a:t>món</a:t>
            </a:r>
            <a:r>
              <a:rPr lang="en-US" sz="2000" dirty="0" smtClean="0"/>
              <a:t> </a:t>
            </a:r>
            <a:r>
              <a:rPr lang="en-US" sz="2000" dirty="0" err="1" smtClean="0"/>
              <a:t>ăn</a:t>
            </a:r>
            <a:r>
              <a:rPr lang="en-US" sz="2000" dirty="0" smtClean="0"/>
              <a:t> </a:t>
            </a:r>
            <a:r>
              <a:rPr lang="en-US" sz="2000" dirty="0" err="1" smtClean="0"/>
              <a:t>không</a:t>
            </a:r>
            <a:r>
              <a:rPr lang="en-US" sz="2000" dirty="0" smtClean="0"/>
              <a:t> </a:t>
            </a:r>
            <a:r>
              <a:rPr lang="en-US" sz="2000" dirty="0" err="1" smtClean="0"/>
              <a:t>sử</a:t>
            </a:r>
            <a:r>
              <a:rPr lang="en-US" sz="2000" dirty="0" smtClean="0"/>
              <a:t> </a:t>
            </a:r>
            <a:r>
              <a:rPr lang="en-US" sz="2000" dirty="0" err="1" smtClean="0"/>
              <a:t>dụng</a:t>
            </a:r>
            <a:r>
              <a:rPr lang="en-US" sz="2000" dirty="0" smtClean="0"/>
              <a:t> </a:t>
            </a:r>
            <a:r>
              <a:rPr lang="en-US" sz="2000" dirty="0" err="1" smtClean="0"/>
              <a:t>nhiệt</a:t>
            </a:r>
            <a:endParaRPr lang="en-US" sz="2000" dirty="0"/>
          </a:p>
        </p:txBody>
      </p:sp>
      <p:sp>
        <p:nvSpPr>
          <p:cNvPr id="32" name="TextBox 31"/>
          <p:cNvSpPr txBox="1"/>
          <p:nvPr/>
        </p:nvSpPr>
        <p:spPr>
          <a:xfrm>
            <a:off x="6159731" y="1931047"/>
            <a:ext cx="2813129" cy="507831"/>
          </a:xfrm>
          <a:prstGeom prst="rect">
            <a:avLst/>
          </a:prstGeom>
          <a:noFill/>
        </p:spPr>
        <p:txBody>
          <a:bodyPr wrap="square" rtlCol="0">
            <a:spAutoFit/>
          </a:bodyPr>
          <a:lstStyle/>
          <a:p>
            <a:pPr algn="ctr">
              <a:lnSpc>
                <a:spcPct val="150000"/>
              </a:lnSpc>
            </a:pPr>
            <a:r>
              <a:rPr lang="en-US" sz="2000" dirty="0" err="1" smtClean="0"/>
              <a:t>Chế</a:t>
            </a:r>
            <a:r>
              <a:rPr lang="en-US" sz="2000" dirty="0" smtClean="0"/>
              <a:t> </a:t>
            </a:r>
            <a:r>
              <a:rPr lang="en-US" sz="2000" dirty="0" err="1" smtClean="0"/>
              <a:t>biến</a:t>
            </a:r>
            <a:r>
              <a:rPr lang="en-US" sz="2000" dirty="0" smtClean="0"/>
              <a:t> </a:t>
            </a:r>
            <a:r>
              <a:rPr lang="en-US" sz="2000" dirty="0" err="1" smtClean="0"/>
              <a:t>thực</a:t>
            </a:r>
            <a:r>
              <a:rPr lang="en-US" sz="2000" dirty="0" smtClean="0"/>
              <a:t> </a:t>
            </a:r>
            <a:r>
              <a:rPr lang="en-US" sz="2000" dirty="0" err="1" smtClean="0"/>
              <a:t>phẩm</a:t>
            </a:r>
            <a:endParaRPr lang="en-US" sz="2000" dirty="0"/>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p:cTn id="7" dur="500" fill="hold"/>
                                        <p:tgtEl>
                                          <p:spTgt spid="182"/>
                                        </p:tgtEl>
                                        <p:attrNameLst>
                                          <p:attrName>ppt_w</p:attrName>
                                        </p:attrNameLst>
                                      </p:cBhvr>
                                      <p:tavLst>
                                        <p:tav tm="0">
                                          <p:val>
                                            <p:strVal val="#ppt_w+.3"/>
                                          </p:val>
                                        </p:tav>
                                        <p:tav tm="100000">
                                          <p:val>
                                            <p:strVal val="#ppt_w"/>
                                          </p:val>
                                        </p:tav>
                                      </p:tavLst>
                                    </p:anim>
                                    <p:anim calcmode="lin" valueType="num">
                                      <p:cBhvr>
                                        <p:cTn id="8" dur="500" fill="hold"/>
                                        <p:tgtEl>
                                          <p:spTgt spid="182"/>
                                        </p:tgtEl>
                                        <p:attrNameLst>
                                          <p:attrName>ppt_h</p:attrName>
                                        </p:attrNameLst>
                                      </p:cBhvr>
                                      <p:tavLst>
                                        <p:tav tm="0">
                                          <p:val>
                                            <p:strVal val="#ppt_h"/>
                                          </p:val>
                                        </p:tav>
                                        <p:tav tm="100000">
                                          <p:val>
                                            <p:strVal val="#ppt_h"/>
                                          </p:val>
                                        </p:tav>
                                      </p:tavLst>
                                    </p:anim>
                                    <p:animEffect transition="in" filter="fade">
                                      <p:cBhvr>
                                        <p:cTn id="9" dur="500"/>
                                        <p:tgtEl>
                                          <p:spTgt spid="18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67"/>
                                        </p:tgtEl>
                                        <p:attrNameLst>
                                          <p:attrName>style.visibility</p:attrName>
                                        </p:attrNameLst>
                                      </p:cBhvr>
                                      <p:to>
                                        <p:strVal val="visible"/>
                                      </p:to>
                                    </p:set>
                                    <p:anim calcmode="lin" valueType="num">
                                      <p:cBhvr>
                                        <p:cTn id="12" dur="500" fill="hold"/>
                                        <p:tgtEl>
                                          <p:spTgt spid="167"/>
                                        </p:tgtEl>
                                        <p:attrNameLst>
                                          <p:attrName>ppt_w</p:attrName>
                                        </p:attrNameLst>
                                      </p:cBhvr>
                                      <p:tavLst>
                                        <p:tav tm="0">
                                          <p:val>
                                            <p:strVal val="#ppt_w+.3"/>
                                          </p:val>
                                        </p:tav>
                                        <p:tav tm="100000">
                                          <p:val>
                                            <p:strVal val="#ppt_w"/>
                                          </p:val>
                                        </p:tav>
                                      </p:tavLst>
                                    </p:anim>
                                    <p:anim calcmode="lin" valueType="num">
                                      <p:cBhvr>
                                        <p:cTn id="13" dur="500" fill="hold"/>
                                        <p:tgtEl>
                                          <p:spTgt spid="167"/>
                                        </p:tgtEl>
                                        <p:attrNameLst>
                                          <p:attrName>ppt_h</p:attrName>
                                        </p:attrNameLst>
                                      </p:cBhvr>
                                      <p:tavLst>
                                        <p:tav tm="0">
                                          <p:val>
                                            <p:strVal val="#ppt_h"/>
                                          </p:val>
                                        </p:tav>
                                        <p:tav tm="100000">
                                          <p:val>
                                            <p:strVal val="#ppt_h"/>
                                          </p:val>
                                        </p:tav>
                                      </p:tavLst>
                                    </p:anim>
                                    <p:animEffect transition="in" filter="fade">
                                      <p:cBhvr>
                                        <p:cTn id="14" dur="500"/>
                                        <p:tgtEl>
                                          <p:spTgt spid="16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strVal val="#ppt_w+.3"/>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80"/>
                                        </p:tgtEl>
                                        <p:attrNameLst>
                                          <p:attrName>style.visibility</p:attrName>
                                        </p:attrNameLst>
                                      </p:cBhvr>
                                      <p:to>
                                        <p:strVal val="visible"/>
                                      </p:to>
                                    </p:set>
                                    <p:anim calcmode="lin" valueType="num">
                                      <p:cBhvr>
                                        <p:cTn id="24" dur="500" fill="hold"/>
                                        <p:tgtEl>
                                          <p:spTgt spid="180"/>
                                        </p:tgtEl>
                                        <p:attrNameLst>
                                          <p:attrName>ppt_w</p:attrName>
                                        </p:attrNameLst>
                                      </p:cBhvr>
                                      <p:tavLst>
                                        <p:tav tm="0">
                                          <p:val>
                                            <p:strVal val="#ppt_w+.3"/>
                                          </p:val>
                                        </p:tav>
                                        <p:tav tm="100000">
                                          <p:val>
                                            <p:strVal val="#ppt_w"/>
                                          </p:val>
                                        </p:tav>
                                      </p:tavLst>
                                    </p:anim>
                                    <p:anim calcmode="lin" valueType="num">
                                      <p:cBhvr>
                                        <p:cTn id="25" dur="500" fill="hold"/>
                                        <p:tgtEl>
                                          <p:spTgt spid="180"/>
                                        </p:tgtEl>
                                        <p:attrNameLst>
                                          <p:attrName>ppt_h</p:attrName>
                                        </p:attrNameLst>
                                      </p:cBhvr>
                                      <p:tavLst>
                                        <p:tav tm="0">
                                          <p:val>
                                            <p:strVal val="#ppt_h"/>
                                          </p:val>
                                        </p:tav>
                                        <p:tav tm="100000">
                                          <p:val>
                                            <p:strVal val="#ppt_h"/>
                                          </p:val>
                                        </p:tav>
                                      </p:tavLst>
                                    </p:anim>
                                    <p:animEffect transition="in" filter="fade">
                                      <p:cBhvr>
                                        <p:cTn id="26" dur="500"/>
                                        <p:tgtEl>
                                          <p:spTgt spid="18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69"/>
                                        </p:tgtEl>
                                        <p:attrNameLst>
                                          <p:attrName>style.visibility</p:attrName>
                                        </p:attrNameLst>
                                      </p:cBhvr>
                                      <p:to>
                                        <p:strVal val="visible"/>
                                      </p:to>
                                    </p:set>
                                    <p:anim calcmode="lin" valueType="num">
                                      <p:cBhvr>
                                        <p:cTn id="29" dur="500" fill="hold"/>
                                        <p:tgtEl>
                                          <p:spTgt spid="169"/>
                                        </p:tgtEl>
                                        <p:attrNameLst>
                                          <p:attrName>ppt_w</p:attrName>
                                        </p:attrNameLst>
                                      </p:cBhvr>
                                      <p:tavLst>
                                        <p:tav tm="0">
                                          <p:val>
                                            <p:strVal val="#ppt_w+.3"/>
                                          </p:val>
                                        </p:tav>
                                        <p:tav tm="100000">
                                          <p:val>
                                            <p:strVal val="#ppt_w"/>
                                          </p:val>
                                        </p:tav>
                                      </p:tavLst>
                                    </p:anim>
                                    <p:anim calcmode="lin" valueType="num">
                                      <p:cBhvr>
                                        <p:cTn id="30" dur="500" fill="hold"/>
                                        <p:tgtEl>
                                          <p:spTgt spid="169"/>
                                        </p:tgtEl>
                                        <p:attrNameLst>
                                          <p:attrName>ppt_h</p:attrName>
                                        </p:attrNameLst>
                                      </p:cBhvr>
                                      <p:tavLst>
                                        <p:tav tm="0">
                                          <p:val>
                                            <p:strVal val="#ppt_h"/>
                                          </p:val>
                                        </p:tav>
                                        <p:tav tm="100000">
                                          <p:val>
                                            <p:strVal val="#ppt_h"/>
                                          </p:val>
                                        </p:tav>
                                      </p:tavLst>
                                    </p:anim>
                                    <p:animEffect transition="in" filter="fade">
                                      <p:cBhvr>
                                        <p:cTn id="31" dur="500"/>
                                        <p:tgtEl>
                                          <p:spTgt spid="169"/>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strVal val="#ppt_w+.3"/>
                                          </p:val>
                                        </p:tav>
                                        <p:tav tm="100000">
                                          <p:val>
                                            <p:strVal val="#ppt_w"/>
                                          </p:val>
                                        </p:tav>
                                      </p:tavLst>
                                    </p:anim>
                                    <p:anim calcmode="lin" valueType="num">
                                      <p:cBhvr>
                                        <p:cTn id="35" dur="500" fill="hold"/>
                                        <p:tgtEl>
                                          <p:spTgt spid="32"/>
                                        </p:tgtEl>
                                        <p:attrNameLst>
                                          <p:attrName>ppt_h</p:attrName>
                                        </p:attrNameLst>
                                      </p:cBhvr>
                                      <p:tavLst>
                                        <p:tav tm="0">
                                          <p:val>
                                            <p:strVal val="#ppt_h"/>
                                          </p:val>
                                        </p:tav>
                                        <p:tav tm="100000">
                                          <p:val>
                                            <p:strVal val="#ppt_h"/>
                                          </p:val>
                                        </p:tav>
                                      </p:tavLst>
                                    </p:anim>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p:cTn id="41" dur="500" fill="hold"/>
                                        <p:tgtEl>
                                          <p:spTgt spid="181"/>
                                        </p:tgtEl>
                                        <p:attrNameLst>
                                          <p:attrName>ppt_w</p:attrName>
                                        </p:attrNameLst>
                                      </p:cBhvr>
                                      <p:tavLst>
                                        <p:tav tm="0">
                                          <p:val>
                                            <p:strVal val="#ppt_w+.3"/>
                                          </p:val>
                                        </p:tav>
                                        <p:tav tm="100000">
                                          <p:val>
                                            <p:strVal val="#ppt_w"/>
                                          </p:val>
                                        </p:tav>
                                      </p:tavLst>
                                    </p:anim>
                                    <p:anim calcmode="lin" valueType="num">
                                      <p:cBhvr>
                                        <p:cTn id="42" dur="500" fill="hold"/>
                                        <p:tgtEl>
                                          <p:spTgt spid="181"/>
                                        </p:tgtEl>
                                        <p:attrNameLst>
                                          <p:attrName>ppt_h</p:attrName>
                                        </p:attrNameLst>
                                      </p:cBhvr>
                                      <p:tavLst>
                                        <p:tav tm="0">
                                          <p:val>
                                            <p:strVal val="#ppt_h"/>
                                          </p:val>
                                        </p:tav>
                                        <p:tav tm="100000">
                                          <p:val>
                                            <p:strVal val="#ppt_h"/>
                                          </p:val>
                                        </p:tav>
                                      </p:tavLst>
                                    </p:anim>
                                    <p:animEffect transition="in" filter="fade">
                                      <p:cBhvr>
                                        <p:cTn id="43" dur="500"/>
                                        <p:tgtEl>
                                          <p:spTgt spid="181"/>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175"/>
                                        </p:tgtEl>
                                        <p:attrNameLst>
                                          <p:attrName>style.visibility</p:attrName>
                                        </p:attrNameLst>
                                      </p:cBhvr>
                                      <p:to>
                                        <p:strVal val="visible"/>
                                      </p:to>
                                    </p:set>
                                    <p:anim calcmode="lin" valueType="num">
                                      <p:cBhvr>
                                        <p:cTn id="46" dur="500" fill="hold"/>
                                        <p:tgtEl>
                                          <p:spTgt spid="175"/>
                                        </p:tgtEl>
                                        <p:attrNameLst>
                                          <p:attrName>ppt_w</p:attrName>
                                        </p:attrNameLst>
                                      </p:cBhvr>
                                      <p:tavLst>
                                        <p:tav tm="0">
                                          <p:val>
                                            <p:strVal val="#ppt_w+.3"/>
                                          </p:val>
                                        </p:tav>
                                        <p:tav tm="100000">
                                          <p:val>
                                            <p:strVal val="#ppt_w"/>
                                          </p:val>
                                        </p:tav>
                                      </p:tavLst>
                                    </p:anim>
                                    <p:anim calcmode="lin" valueType="num">
                                      <p:cBhvr>
                                        <p:cTn id="47" dur="500" fill="hold"/>
                                        <p:tgtEl>
                                          <p:spTgt spid="175"/>
                                        </p:tgtEl>
                                        <p:attrNameLst>
                                          <p:attrName>ppt_h</p:attrName>
                                        </p:attrNameLst>
                                      </p:cBhvr>
                                      <p:tavLst>
                                        <p:tav tm="0">
                                          <p:val>
                                            <p:strVal val="#ppt_h"/>
                                          </p:val>
                                        </p:tav>
                                        <p:tav tm="100000">
                                          <p:val>
                                            <p:strVal val="#ppt_h"/>
                                          </p:val>
                                        </p:tav>
                                      </p:tavLst>
                                    </p:anim>
                                    <p:animEffect transition="in" filter="fade">
                                      <p:cBhvr>
                                        <p:cTn id="48" dur="500"/>
                                        <p:tgtEl>
                                          <p:spTgt spid="175"/>
                                        </p:tgtEl>
                                      </p:cBhvr>
                                    </p:animEffect>
                                  </p:childTnLst>
                                </p:cTn>
                              </p:par>
                              <p:par>
                                <p:cTn id="49" presetID="50" presetClass="entr" presetSubtype="0" decel="10000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strVal val="#ppt_w+.3"/>
                                          </p:val>
                                        </p:tav>
                                        <p:tav tm="100000">
                                          <p:val>
                                            <p:strVal val="#ppt_w"/>
                                          </p:val>
                                        </p:tav>
                                      </p:tavLst>
                                    </p:anim>
                                    <p:anim calcmode="lin" valueType="num">
                                      <p:cBhvr>
                                        <p:cTn id="52" dur="500" fill="hold"/>
                                        <p:tgtEl>
                                          <p:spTgt spid="31"/>
                                        </p:tgtEl>
                                        <p:attrNameLst>
                                          <p:attrName>ppt_h</p:attrName>
                                        </p:attrNameLst>
                                      </p:cBhvr>
                                      <p:tavLst>
                                        <p:tav tm="0">
                                          <p:val>
                                            <p:strVal val="#ppt_h"/>
                                          </p:val>
                                        </p:tav>
                                        <p:tav tm="100000">
                                          <p:val>
                                            <p:strVal val="#ppt_h"/>
                                          </p:val>
                                        </p:tav>
                                      </p:tavLst>
                                    </p:anim>
                                    <p:animEffect transition="in" filter="fade">
                                      <p:cBhvr>
                                        <p:cTn id="5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9" grpId="0"/>
      <p:bldP spid="175" grpId="0"/>
      <p:bldP spid="180" grpId="0" animBg="1"/>
      <p:bldP spid="181" grpId="0" animBg="1"/>
      <p:bldP spid="182" grpId="0" animBg="1"/>
      <p:bldP spid="10" grpId="0"/>
      <p:bldP spid="31" grpId="0"/>
      <p:bldP spid="3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pSp>
        <p:nvGrpSpPr>
          <p:cNvPr id="729" name="Google Shape;729;p55"/>
          <p:cNvGrpSpPr/>
          <p:nvPr/>
        </p:nvGrpSpPr>
        <p:grpSpPr>
          <a:xfrm rot="-5400000">
            <a:off x="8133300" y="191200"/>
            <a:ext cx="662400" cy="1359000"/>
            <a:chOff x="840225" y="0"/>
            <a:chExt cx="662400" cy="1359000"/>
          </a:xfrm>
        </p:grpSpPr>
        <p:sp>
          <p:nvSpPr>
            <p:cNvPr id="730" name="Google Shape;730;p55"/>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55"/>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55"/>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55"/>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 name="Rectangle 4"/>
          <p:cNvSpPr/>
          <p:nvPr/>
        </p:nvSpPr>
        <p:spPr>
          <a:xfrm>
            <a:off x="714055" y="340460"/>
            <a:ext cx="3539446" cy="3416320"/>
          </a:xfrm>
          <a:prstGeom prst="rect">
            <a:avLst/>
          </a:prstGeom>
          <a:solidFill>
            <a:schemeClr val="accent4">
              <a:lumMod val="40000"/>
              <a:lumOff val="60000"/>
            </a:schemeClr>
          </a:solidFill>
        </p:spPr>
        <p:txBody>
          <a:bodyPr wrap="square">
            <a:spAutoFit/>
          </a:bodyPr>
          <a:lstStyle/>
          <a:p>
            <a:pPr algn="just">
              <a:lnSpc>
                <a:spcPct val="150000"/>
              </a:lnSpc>
            </a:pPr>
            <a:r>
              <a:rPr lang="vi-VN" sz="1800" b="1" dirty="0"/>
              <a:t>Câu 5:  </a:t>
            </a:r>
            <a:r>
              <a:rPr lang="vi-VN" sz="1800" dirty="0"/>
              <a:t>Cho các món ăn sau: canh chua, cá kho tộ, nem rán (chả giò), xôi đậu, súp cua, bánh chưng, cà tím nướng mỡ hành, bánh bao.</a:t>
            </a:r>
            <a:endParaRPr lang="vi-VN" sz="1800" dirty="0"/>
          </a:p>
          <a:p>
            <a:pPr algn="just">
              <a:lnSpc>
                <a:spcPct val="150000"/>
              </a:lnSpc>
            </a:pPr>
            <a:r>
              <a:rPr lang="vi-VN" sz="1800" dirty="0"/>
              <a:t>Em hãy sắp xếp chúng vào từng nhóm phương pháp chế biến phù hợp.</a:t>
            </a:r>
            <a:endParaRPr lang="vi-VN" sz="1800" dirty="0"/>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23371" y="-154285"/>
            <a:ext cx="2325170" cy="2325170"/>
          </a:xfrm>
          <a:prstGeom prst="rect">
            <a:avLst/>
          </a:prstGeom>
        </p:spPr>
      </p:pic>
      <p:sp>
        <p:nvSpPr>
          <p:cNvPr id="7" name="Rectangle 6"/>
          <p:cNvSpPr/>
          <p:nvPr/>
        </p:nvSpPr>
        <p:spPr>
          <a:xfrm>
            <a:off x="4505219" y="2048620"/>
            <a:ext cx="4546314" cy="3000821"/>
          </a:xfrm>
          <a:prstGeom prst="rect">
            <a:avLst/>
          </a:prstGeom>
        </p:spPr>
        <p:txBody>
          <a:bodyPr wrap="square">
            <a:spAutoFit/>
          </a:bodyPr>
          <a:lstStyle/>
          <a:p>
            <a:pPr algn="just">
              <a:lnSpc>
                <a:spcPct val="150000"/>
              </a:lnSpc>
            </a:pPr>
            <a:r>
              <a:rPr lang="vi-VN" sz="1800" b="1" dirty="0"/>
              <a:t>- Chế biến thực phẩm trong nước</a:t>
            </a:r>
            <a:r>
              <a:rPr lang="vi-VN" sz="1800" b="1" dirty="0" smtClean="0"/>
              <a:t>:</a:t>
            </a:r>
            <a:r>
              <a:rPr lang="en-US" sz="1800" b="1" dirty="0" smtClean="0"/>
              <a:t> </a:t>
            </a:r>
            <a:r>
              <a:rPr lang="vi-VN" sz="1800" dirty="0" smtClean="0"/>
              <a:t>canh </a:t>
            </a:r>
            <a:r>
              <a:rPr lang="vi-VN" sz="1800" dirty="0"/>
              <a:t>chua, cá kho tộ, bánh chưng, súp </a:t>
            </a:r>
            <a:r>
              <a:rPr lang="vi-VN" sz="1800" dirty="0" smtClean="0"/>
              <a:t>cua</a:t>
            </a:r>
            <a:r>
              <a:rPr lang="en-US" sz="1800" dirty="0" smtClean="0"/>
              <a:t>.</a:t>
            </a:r>
            <a:r>
              <a:rPr lang="vi-VN" sz="1800" dirty="0" smtClean="0"/>
              <a:t> </a:t>
            </a:r>
            <a:endParaRPr lang="vi-VN" sz="1800" dirty="0"/>
          </a:p>
          <a:p>
            <a:pPr algn="just">
              <a:lnSpc>
                <a:spcPct val="150000"/>
              </a:lnSpc>
            </a:pPr>
            <a:r>
              <a:rPr lang="vi-VN" sz="1800" b="1" dirty="0"/>
              <a:t>- Chế biến thực phẩm bằng chất béo</a:t>
            </a:r>
            <a:r>
              <a:rPr lang="vi-VN" sz="1800" dirty="0"/>
              <a:t>: nem </a:t>
            </a:r>
            <a:r>
              <a:rPr lang="vi-VN" sz="1800" dirty="0" smtClean="0"/>
              <a:t>rán</a:t>
            </a:r>
            <a:r>
              <a:rPr lang="en-US" sz="1800" dirty="0"/>
              <a:t>.</a:t>
            </a:r>
            <a:endParaRPr lang="vi-VN" sz="1800" dirty="0"/>
          </a:p>
          <a:p>
            <a:pPr algn="just">
              <a:lnSpc>
                <a:spcPct val="150000"/>
              </a:lnSpc>
            </a:pPr>
            <a:r>
              <a:rPr lang="vi-VN" sz="1800" b="1" dirty="0"/>
              <a:t>- Chế biến thực phẩm bằng hơi nước hoặc lửa trực tiếp: </a:t>
            </a:r>
            <a:r>
              <a:rPr lang="vi-VN" sz="1800" dirty="0"/>
              <a:t>xôi đậu, cà tím nướng mỡ hành, bánh bao.</a:t>
            </a:r>
            <a:endParaRPr lang="vi-VN" sz="1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63995">
            <a:off x="2834970" y="3141136"/>
            <a:ext cx="1273416" cy="144874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2" y="3871170"/>
            <a:ext cx="1428514" cy="127233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 name="Rectangle 1"/>
          <p:cNvSpPr/>
          <p:nvPr/>
        </p:nvSpPr>
        <p:spPr>
          <a:xfrm>
            <a:off x="0" y="1"/>
            <a:ext cx="9144000" cy="10643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Google Shape;278;p41"/>
          <p:cNvSpPr txBox="1">
            <a:spLocks noGrp="1"/>
          </p:cNvSpPr>
          <p:nvPr>
            <p:ph type="title"/>
          </p:nvPr>
        </p:nvSpPr>
        <p:spPr>
          <a:xfrm>
            <a:off x="713225" y="401900"/>
            <a:ext cx="7717800"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solidFill>
                  <a:srgbClr val="C00000"/>
                </a:solidFill>
                <a:latin typeface="+mn-lt"/>
              </a:rPr>
              <a:t>VẬN DỤNG</a:t>
            </a:r>
            <a:endParaRPr sz="3200" dirty="0">
              <a:solidFill>
                <a:srgbClr val="C00000"/>
              </a:solidFill>
              <a:latin typeface="+mn-lt"/>
            </a:endParaRPr>
          </a:p>
        </p:txBody>
      </p:sp>
      <p:grpSp>
        <p:nvGrpSpPr>
          <p:cNvPr id="37" name="Google Shape;286;p41"/>
          <p:cNvGrpSpPr/>
          <p:nvPr/>
        </p:nvGrpSpPr>
        <p:grpSpPr>
          <a:xfrm>
            <a:off x="-2318" y="401900"/>
            <a:ext cx="714384" cy="662400"/>
            <a:chOff x="0" y="539500"/>
            <a:chExt cx="713100" cy="662400"/>
          </a:xfrm>
        </p:grpSpPr>
        <p:sp>
          <p:nvSpPr>
            <p:cNvPr id="38" name="Google Shape;287;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39" name="Google Shape;288;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40" name="Google Shape;289;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41" name="Google Shape;290;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p:txBody>
        </p:sp>
      </p:grpSp>
      <p:grpSp>
        <p:nvGrpSpPr>
          <p:cNvPr id="42" name="Google Shape;293;p41"/>
          <p:cNvGrpSpPr/>
          <p:nvPr/>
        </p:nvGrpSpPr>
        <p:grpSpPr>
          <a:xfrm>
            <a:off x="8430775" y="401900"/>
            <a:ext cx="714384" cy="662400"/>
            <a:chOff x="0" y="539500"/>
            <a:chExt cx="713100" cy="662400"/>
          </a:xfrm>
        </p:grpSpPr>
        <p:sp>
          <p:nvSpPr>
            <p:cNvPr id="43" name="Google Shape;294;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44" name="Google Shape;295;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45" name="Google Shape;296;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46" name="Google Shape;297;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p:txBody>
        </p:sp>
      </p:gr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9677113">
            <a:off x="2239463" y="193788"/>
            <a:ext cx="966622" cy="966622"/>
          </a:xfrm>
          <a:prstGeom prst="rect">
            <a:avLst/>
          </a:prstGeom>
        </p:spPr>
      </p:pic>
      <p:sp>
        <p:nvSpPr>
          <p:cNvPr id="3" name="Rectangle 2"/>
          <p:cNvSpPr/>
          <p:nvPr/>
        </p:nvSpPr>
        <p:spPr>
          <a:xfrm>
            <a:off x="1498288" y="1308099"/>
            <a:ext cx="6932487" cy="3416320"/>
          </a:xfrm>
          <a:prstGeom prst="rect">
            <a:avLst/>
          </a:prstGeom>
        </p:spPr>
        <p:txBody>
          <a:bodyPr wrap="square">
            <a:spAutoFit/>
          </a:bodyPr>
          <a:lstStyle/>
          <a:p>
            <a:pPr marL="342900" indent="-342900" algn="just">
              <a:lnSpc>
                <a:spcPct val="150000"/>
              </a:lnSpc>
              <a:buFont typeface="+mj-lt"/>
              <a:buAutoNum type="arabicPeriod"/>
            </a:pPr>
            <a:r>
              <a:rPr lang="en-US" sz="1800" dirty="0" err="1" smtClean="0"/>
              <a:t>Kể</a:t>
            </a:r>
            <a:r>
              <a:rPr lang="en-US" sz="1800" dirty="0" smtClean="0"/>
              <a:t> </a:t>
            </a:r>
            <a:r>
              <a:rPr lang="en-US" sz="1800" dirty="0" err="1"/>
              <a:t>tên</a:t>
            </a:r>
            <a:r>
              <a:rPr lang="en-US" sz="1800" dirty="0"/>
              <a:t> </a:t>
            </a:r>
            <a:r>
              <a:rPr lang="en-US" sz="1800" dirty="0" err="1"/>
              <a:t>các</a:t>
            </a:r>
            <a:r>
              <a:rPr lang="en-US" sz="1800" dirty="0"/>
              <a:t> </a:t>
            </a:r>
            <a:r>
              <a:rPr lang="en-US" sz="1800" dirty="0" err="1"/>
              <a:t>món</a:t>
            </a:r>
            <a:r>
              <a:rPr lang="en-US" sz="1800" dirty="0"/>
              <a:t> </a:t>
            </a:r>
            <a:r>
              <a:rPr lang="en-US" sz="1800" dirty="0" err="1"/>
              <a:t>ăn</a:t>
            </a:r>
            <a:r>
              <a:rPr lang="en-US" sz="1800" dirty="0"/>
              <a:t> </a:t>
            </a:r>
            <a:r>
              <a:rPr lang="en-US" sz="1800" dirty="0" err="1"/>
              <a:t>mà</a:t>
            </a:r>
            <a:r>
              <a:rPr lang="en-US" sz="1800" dirty="0"/>
              <a:t> </a:t>
            </a:r>
            <a:r>
              <a:rPr lang="en-US" sz="1800" dirty="0" err="1"/>
              <a:t>gia</a:t>
            </a:r>
            <a:r>
              <a:rPr lang="en-US" sz="1800" dirty="0"/>
              <a:t> </a:t>
            </a:r>
            <a:r>
              <a:rPr lang="en-US" sz="1800" dirty="0" err="1"/>
              <a:t>đình</a:t>
            </a:r>
            <a:r>
              <a:rPr lang="en-US" sz="1800" dirty="0"/>
              <a:t> </a:t>
            </a:r>
            <a:r>
              <a:rPr lang="en-US" sz="1800" dirty="0" err="1"/>
              <a:t>em</a:t>
            </a:r>
            <a:r>
              <a:rPr lang="en-US" sz="1800" dirty="0"/>
              <a:t> </a:t>
            </a:r>
            <a:r>
              <a:rPr lang="en-US" sz="1800" dirty="0" err="1"/>
              <a:t>thường</a:t>
            </a:r>
            <a:r>
              <a:rPr lang="en-US" sz="1800" dirty="0"/>
              <a:t> </a:t>
            </a:r>
            <a:r>
              <a:rPr lang="en-US" sz="1800" dirty="0" err="1"/>
              <a:t>dùng</a:t>
            </a:r>
            <a:r>
              <a:rPr lang="en-US" sz="1800" dirty="0"/>
              <a:t> </a:t>
            </a:r>
            <a:r>
              <a:rPr lang="en-US" sz="1800" dirty="0" err="1"/>
              <a:t>và</a:t>
            </a:r>
            <a:r>
              <a:rPr lang="en-US" sz="1800" dirty="0"/>
              <a:t> </a:t>
            </a:r>
            <a:r>
              <a:rPr lang="en-US" sz="1800" dirty="0" err="1"/>
              <a:t>sắp</a:t>
            </a:r>
            <a:r>
              <a:rPr lang="en-US" sz="1800" dirty="0"/>
              <a:t> </a:t>
            </a:r>
            <a:r>
              <a:rPr lang="en-US" sz="1800" dirty="0" err="1"/>
              <a:t>xếp</a:t>
            </a:r>
            <a:r>
              <a:rPr lang="en-US" sz="1800" dirty="0"/>
              <a:t> </a:t>
            </a:r>
            <a:r>
              <a:rPr lang="en-US" sz="1800" dirty="0" err="1"/>
              <a:t>chúng</a:t>
            </a:r>
            <a:r>
              <a:rPr lang="en-US" sz="1800" dirty="0"/>
              <a:t> </a:t>
            </a:r>
            <a:r>
              <a:rPr lang="en-US" sz="1800" dirty="0" err="1"/>
              <a:t>vào</a:t>
            </a:r>
            <a:r>
              <a:rPr lang="en-US" sz="1800" dirty="0"/>
              <a:t> </a:t>
            </a:r>
            <a:r>
              <a:rPr lang="en-US" sz="1800" dirty="0" err="1"/>
              <a:t>từng</a:t>
            </a:r>
            <a:r>
              <a:rPr lang="en-US" sz="1800" dirty="0"/>
              <a:t> </a:t>
            </a:r>
            <a:r>
              <a:rPr lang="en-US" sz="1800" dirty="0" err="1"/>
              <a:t>nhóm</a:t>
            </a:r>
            <a:r>
              <a:rPr lang="en-US" sz="1800" dirty="0"/>
              <a:t> </a:t>
            </a:r>
            <a:r>
              <a:rPr lang="en-US" sz="1800" dirty="0" err="1"/>
              <a:t>phương</a:t>
            </a:r>
            <a:r>
              <a:rPr lang="en-US" sz="1800" dirty="0"/>
              <a:t> </a:t>
            </a:r>
            <a:r>
              <a:rPr lang="en-US" sz="1800" dirty="0" err="1"/>
              <a:t>pháp</a:t>
            </a:r>
            <a:r>
              <a:rPr lang="en-US" sz="1800" dirty="0"/>
              <a:t> </a:t>
            </a:r>
            <a:r>
              <a:rPr lang="en-US" sz="1800" dirty="0" err="1"/>
              <a:t>chế</a:t>
            </a:r>
            <a:r>
              <a:rPr lang="en-US" sz="1800" dirty="0"/>
              <a:t> </a:t>
            </a:r>
            <a:r>
              <a:rPr lang="en-US" sz="1800" dirty="0" err="1"/>
              <a:t>biến</a:t>
            </a:r>
            <a:r>
              <a:rPr lang="en-US" sz="1800" dirty="0"/>
              <a:t> </a:t>
            </a:r>
            <a:r>
              <a:rPr lang="en-US" sz="1800" dirty="0" err="1"/>
              <a:t>phù</a:t>
            </a:r>
            <a:r>
              <a:rPr lang="en-US" sz="1800" dirty="0"/>
              <a:t> </a:t>
            </a:r>
            <a:r>
              <a:rPr lang="en-US" sz="1800" dirty="0" err="1"/>
              <a:t>hợp</a:t>
            </a:r>
            <a:r>
              <a:rPr lang="en-US" sz="1800" dirty="0"/>
              <a:t>.</a:t>
            </a:r>
            <a:endParaRPr lang="en-US" sz="1800" dirty="0"/>
          </a:p>
          <a:p>
            <a:pPr marL="342900" indent="-342900" algn="just">
              <a:lnSpc>
                <a:spcPct val="150000"/>
              </a:lnSpc>
              <a:buFont typeface="+mj-lt"/>
              <a:buAutoNum type="arabicPeriod"/>
            </a:pPr>
            <a:r>
              <a:rPr lang="en-US" sz="1800" dirty="0" err="1" smtClean="0"/>
              <a:t>Hãy</a:t>
            </a:r>
            <a:r>
              <a:rPr lang="en-US" sz="1800" dirty="0" smtClean="0"/>
              <a:t> </a:t>
            </a:r>
            <a:r>
              <a:rPr lang="en-US" sz="1800" dirty="0" err="1"/>
              <a:t>quan</a:t>
            </a:r>
            <a:r>
              <a:rPr lang="en-US" sz="1800" dirty="0"/>
              <a:t> </a:t>
            </a:r>
            <a:r>
              <a:rPr lang="en-US" sz="1800" dirty="0" err="1"/>
              <a:t>sát</a:t>
            </a:r>
            <a:r>
              <a:rPr lang="en-US" sz="1800" dirty="0"/>
              <a:t> </a:t>
            </a:r>
            <a:r>
              <a:rPr lang="en-US" sz="1800" dirty="0" err="1"/>
              <a:t>và</a:t>
            </a:r>
            <a:r>
              <a:rPr lang="en-US" sz="1800" dirty="0"/>
              <a:t> </a:t>
            </a:r>
            <a:r>
              <a:rPr lang="en-US" sz="1800" dirty="0" err="1"/>
              <a:t>trình</a:t>
            </a:r>
            <a:r>
              <a:rPr lang="en-US" sz="1800" dirty="0"/>
              <a:t> </a:t>
            </a:r>
            <a:r>
              <a:rPr lang="en-US" sz="1800" dirty="0" err="1"/>
              <a:t>bày</a:t>
            </a:r>
            <a:r>
              <a:rPr lang="en-US" sz="1800" dirty="0"/>
              <a:t> </a:t>
            </a:r>
            <a:r>
              <a:rPr lang="en-US" sz="1800" dirty="0" err="1"/>
              <a:t>cách</a:t>
            </a:r>
            <a:r>
              <a:rPr lang="en-US" sz="1800" dirty="0"/>
              <a:t> </a:t>
            </a:r>
            <a:r>
              <a:rPr lang="en-US" sz="1800" dirty="0" err="1"/>
              <a:t>chế</a:t>
            </a:r>
            <a:r>
              <a:rPr lang="en-US" sz="1800" dirty="0"/>
              <a:t> </a:t>
            </a:r>
            <a:r>
              <a:rPr lang="en-US" sz="1800" dirty="0" err="1"/>
              <a:t>biến</a:t>
            </a:r>
            <a:r>
              <a:rPr lang="en-US" sz="1800" dirty="0"/>
              <a:t> </a:t>
            </a:r>
            <a:r>
              <a:rPr lang="en-US" sz="1800" dirty="0" err="1"/>
              <a:t>một</a:t>
            </a:r>
            <a:r>
              <a:rPr lang="en-US" sz="1800" dirty="0"/>
              <a:t> </a:t>
            </a:r>
            <a:r>
              <a:rPr lang="en-US" sz="1800" dirty="0" err="1"/>
              <a:t>món</a:t>
            </a:r>
            <a:r>
              <a:rPr lang="en-US" sz="1800" dirty="0"/>
              <a:t> </a:t>
            </a:r>
            <a:r>
              <a:rPr lang="en-US" sz="1800" dirty="0" err="1"/>
              <a:t>ăn</a:t>
            </a:r>
            <a:r>
              <a:rPr lang="en-US" sz="1800" dirty="0"/>
              <a:t> </a:t>
            </a:r>
            <a:r>
              <a:rPr lang="en-US" sz="1800" dirty="0" err="1"/>
              <a:t>trong</a:t>
            </a:r>
            <a:r>
              <a:rPr lang="en-US" sz="1800" dirty="0"/>
              <a:t> </a:t>
            </a:r>
            <a:r>
              <a:rPr lang="en-US" sz="1800" dirty="0" err="1"/>
              <a:t>gia</a:t>
            </a:r>
            <a:r>
              <a:rPr lang="en-US" sz="1800" dirty="0"/>
              <a:t> </a:t>
            </a:r>
            <a:r>
              <a:rPr lang="en-US" sz="1800" dirty="0" err="1"/>
              <a:t>đình</a:t>
            </a:r>
            <a:r>
              <a:rPr lang="en-US" sz="1800" dirty="0"/>
              <a:t> </a:t>
            </a:r>
            <a:r>
              <a:rPr lang="en-US" sz="1800" dirty="0" err="1"/>
              <a:t>mà</a:t>
            </a:r>
            <a:r>
              <a:rPr lang="en-US" sz="1800" dirty="0"/>
              <a:t> </a:t>
            </a:r>
            <a:r>
              <a:rPr lang="en-US" sz="1800" dirty="0" err="1"/>
              <a:t>em</a:t>
            </a:r>
            <a:r>
              <a:rPr lang="en-US" sz="1800" dirty="0"/>
              <a:t> </a:t>
            </a:r>
            <a:r>
              <a:rPr lang="en-US" sz="1800" dirty="0" err="1"/>
              <a:t>thích</a:t>
            </a:r>
            <a:r>
              <a:rPr lang="en-US" sz="1800" dirty="0"/>
              <a:t> </a:t>
            </a:r>
            <a:r>
              <a:rPr lang="en-US" sz="1800" dirty="0" err="1"/>
              <a:t>nhất</a:t>
            </a:r>
            <a:r>
              <a:rPr lang="en-US" sz="1800" dirty="0"/>
              <a:t>. </a:t>
            </a:r>
            <a:r>
              <a:rPr lang="en-US" sz="1800" dirty="0" err="1"/>
              <a:t>Nội</a:t>
            </a:r>
            <a:r>
              <a:rPr lang="en-US" sz="1800" dirty="0"/>
              <a:t> dung </a:t>
            </a:r>
            <a:r>
              <a:rPr lang="en-US" sz="1800" dirty="0" err="1"/>
              <a:t>trình</a:t>
            </a:r>
            <a:r>
              <a:rPr lang="en-US" sz="1800" dirty="0"/>
              <a:t> </a:t>
            </a:r>
            <a:r>
              <a:rPr lang="en-US" sz="1800" dirty="0" err="1"/>
              <a:t>bày</a:t>
            </a:r>
            <a:r>
              <a:rPr lang="en-US" sz="1800" dirty="0"/>
              <a:t> </a:t>
            </a:r>
            <a:r>
              <a:rPr lang="en-US" sz="1800" dirty="0" err="1"/>
              <a:t>gồm</a:t>
            </a:r>
            <a:r>
              <a:rPr lang="en-US" sz="1800" dirty="0"/>
              <a:t>: </a:t>
            </a:r>
            <a:r>
              <a:rPr lang="en-US" sz="1800" dirty="0" err="1"/>
              <a:t>nguyên</a:t>
            </a:r>
            <a:r>
              <a:rPr lang="en-US" sz="1800" dirty="0"/>
              <a:t> </a:t>
            </a:r>
            <a:r>
              <a:rPr lang="en-US" sz="1800" dirty="0" err="1"/>
              <a:t>liệu</a:t>
            </a:r>
            <a:r>
              <a:rPr lang="en-US" sz="1800" dirty="0"/>
              <a:t> </a:t>
            </a:r>
            <a:r>
              <a:rPr lang="en-US" sz="1800" dirty="0" err="1"/>
              <a:t>cần</a:t>
            </a:r>
            <a:r>
              <a:rPr lang="en-US" sz="1800" dirty="0"/>
              <a:t> </a:t>
            </a:r>
            <a:r>
              <a:rPr lang="en-US" sz="1800" dirty="0" err="1"/>
              <a:t>dùng</a:t>
            </a:r>
            <a:r>
              <a:rPr lang="en-US" sz="1800" dirty="0"/>
              <a:t>, </a:t>
            </a:r>
            <a:r>
              <a:rPr lang="en-US" sz="1800" dirty="0" err="1"/>
              <a:t>quy</a:t>
            </a:r>
            <a:r>
              <a:rPr lang="en-US" sz="1800" dirty="0"/>
              <a:t> </a:t>
            </a:r>
            <a:r>
              <a:rPr lang="en-US" sz="1800" dirty="0" err="1"/>
              <a:t>trình</a:t>
            </a:r>
            <a:r>
              <a:rPr lang="en-US" sz="1800" dirty="0"/>
              <a:t> </a:t>
            </a:r>
            <a:r>
              <a:rPr lang="en-US" sz="1800" dirty="0" err="1"/>
              <a:t>chế</a:t>
            </a:r>
            <a:r>
              <a:rPr lang="en-US" sz="1800" dirty="0"/>
              <a:t> </a:t>
            </a:r>
            <a:r>
              <a:rPr lang="en-US" sz="1800" dirty="0" err="1"/>
              <a:t>biến</a:t>
            </a:r>
            <a:r>
              <a:rPr lang="en-US" sz="1800" dirty="0"/>
              <a:t>, </a:t>
            </a:r>
            <a:r>
              <a:rPr lang="en-US" sz="1800" dirty="0" err="1"/>
              <a:t>hương</a:t>
            </a:r>
            <a:r>
              <a:rPr lang="en-US" sz="1800" dirty="0"/>
              <a:t> </a:t>
            </a:r>
            <a:r>
              <a:rPr lang="en-US" sz="1800" dirty="0" err="1"/>
              <a:t>vị</a:t>
            </a:r>
            <a:r>
              <a:rPr lang="en-US" sz="1800" dirty="0"/>
              <a:t> </a:t>
            </a:r>
            <a:r>
              <a:rPr lang="en-US" sz="1800" dirty="0" err="1"/>
              <a:t>của</a:t>
            </a:r>
            <a:r>
              <a:rPr lang="en-US" sz="1800" dirty="0"/>
              <a:t> </a:t>
            </a:r>
            <a:r>
              <a:rPr lang="en-US" sz="1800" dirty="0" err="1"/>
              <a:t>món</a:t>
            </a:r>
            <a:r>
              <a:rPr lang="en-US" sz="1800" dirty="0"/>
              <a:t> </a:t>
            </a:r>
            <a:r>
              <a:rPr lang="en-US" sz="1800" dirty="0" err="1"/>
              <a:t>ăn</a:t>
            </a:r>
            <a:r>
              <a:rPr lang="en-US" sz="1800" dirty="0"/>
              <a:t>.</a:t>
            </a:r>
            <a:endParaRPr lang="en-US" sz="1800" dirty="0"/>
          </a:p>
          <a:p>
            <a:pPr marL="342900" indent="-342900" algn="just">
              <a:lnSpc>
                <a:spcPct val="150000"/>
              </a:lnSpc>
              <a:buFont typeface="+mj-lt"/>
              <a:buAutoNum type="arabicPeriod"/>
            </a:pPr>
            <a:r>
              <a:rPr lang="en-US" sz="1800" dirty="0" err="1" smtClean="0"/>
              <a:t>Dựa</a:t>
            </a:r>
            <a:r>
              <a:rPr lang="en-US" sz="1800" dirty="0" smtClean="0"/>
              <a:t> </a:t>
            </a:r>
            <a:r>
              <a:rPr lang="en-US" sz="1800" dirty="0" err="1"/>
              <a:t>vào</a:t>
            </a:r>
            <a:r>
              <a:rPr lang="en-US" sz="1800" dirty="0"/>
              <a:t> </a:t>
            </a:r>
            <a:r>
              <a:rPr lang="en-US" sz="1800" dirty="0" err="1"/>
              <a:t>quy</a:t>
            </a:r>
            <a:r>
              <a:rPr lang="en-US" sz="1800" dirty="0"/>
              <a:t> </a:t>
            </a:r>
            <a:r>
              <a:rPr lang="en-US" sz="1800" dirty="0" err="1"/>
              <a:t>trình</a:t>
            </a:r>
            <a:r>
              <a:rPr lang="en-US" sz="1800" dirty="0"/>
              <a:t> </a:t>
            </a:r>
            <a:r>
              <a:rPr lang="en-US" sz="1800" dirty="0" err="1"/>
              <a:t>trộn</a:t>
            </a:r>
            <a:r>
              <a:rPr lang="en-US" sz="1800" dirty="0"/>
              <a:t> </a:t>
            </a:r>
            <a:r>
              <a:rPr lang="en-US" sz="1800" dirty="0" err="1"/>
              <a:t>hỗn</a:t>
            </a:r>
            <a:r>
              <a:rPr lang="en-US" sz="1800" dirty="0"/>
              <a:t> </a:t>
            </a:r>
            <a:r>
              <a:rPr lang="en-US" sz="1800" dirty="0" err="1"/>
              <a:t>hợp</a:t>
            </a:r>
            <a:r>
              <a:rPr lang="en-US" sz="1800" dirty="0"/>
              <a:t> </a:t>
            </a:r>
            <a:r>
              <a:rPr lang="en-US" sz="1800" dirty="0" err="1"/>
              <a:t>thực</a:t>
            </a:r>
            <a:r>
              <a:rPr lang="en-US" sz="1800" dirty="0"/>
              <a:t> </a:t>
            </a:r>
            <a:r>
              <a:rPr lang="en-US" sz="1800" dirty="0" err="1"/>
              <a:t>phẩm</a:t>
            </a:r>
            <a:r>
              <a:rPr lang="en-US" sz="1800" dirty="0"/>
              <a:t>, </a:t>
            </a:r>
            <a:r>
              <a:rPr lang="en-US" sz="1800" dirty="0" err="1"/>
              <a:t>em</a:t>
            </a:r>
            <a:r>
              <a:rPr lang="en-US" sz="1800" dirty="0"/>
              <a:t> </a:t>
            </a:r>
            <a:r>
              <a:rPr lang="en-US" sz="1800" dirty="0" err="1"/>
              <a:t>hãy</a:t>
            </a:r>
            <a:r>
              <a:rPr lang="en-US" sz="1800" dirty="0"/>
              <a:t> </a:t>
            </a:r>
            <a:r>
              <a:rPr lang="en-US" sz="1800" dirty="0" err="1"/>
              <a:t>thực</a:t>
            </a:r>
            <a:r>
              <a:rPr lang="en-US" sz="1800" dirty="0"/>
              <a:t> </a:t>
            </a:r>
            <a:r>
              <a:rPr lang="en-US" sz="1800" dirty="0" err="1"/>
              <a:t>hiện</a:t>
            </a:r>
            <a:r>
              <a:rPr lang="en-US" sz="1800" dirty="0"/>
              <a:t> </a:t>
            </a:r>
            <a:r>
              <a:rPr lang="en-US" sz="1800" dirty="0" err="1"/>
              <a:t>một</a:t>
            </a:r>
            <a:r>
              <a:rPr lang="en-US" sz="1800" dirty="0"/>
              <a:t> </a:t>
            </a:r>
            <a:r>
              <a:rPr lang="en-US" sz="1800" dirty="0" err="1"/>
              <a:t>món</a:t>
            </a:r>
            <a:r>
              <a:rPr lang="en-US" sz="1800" dirty="0"/>
              <a:t> </a:t>
            </a:r>
            <a:r>
              <a:rPr lang="en-US" sz="1800" dirty="0" err="1"/>
              <a:t>trộn</a:t>
            </a:r>
            <a:r>
              <a:rPr lang="en-US" sz="1800" dirty="0"/>
              <a:t> </a:t>
            </a:r>
            <a:r>
              <a:rPr lang="en-US" sz="1800" dirty="0" err="1"/>
              <a:t>dầu</a:t>
            </a:r>
            <a:r>
              <a:rPr lang="en-US" sz="1800" dirty="0"/>
              <a:t> </a:t>
            </a:r>
            <a:r>
              <a:rPr lang="en-US" sz="1800" dirty="0" err="1"/>
              <a:t>giấm</a:t>
            </a:r>
            <a:r>
              <a:rPr lang="en-US" sz="1800" dirty="0"/>
              <a:t> </a:t>
            </a:r>
            <a:r>
              <a:rPr lang="en-US" sz="1800" dirty="0" err="1"/>
              <a:t>hoặc</a:t>
            </a:r>
            <a:r>
              <a:rPr lang="en-US" sz="1800" dirty="0"/>
              <a:t> </a:t>
            </a:r>
            <a:r>
              <a:rPr lang="en-US" sz="1800" dirty="0" err="1"/>
              <a:t>món</a:t>
            </a:r>
            <a:r>
              <a:rPr lang="en-US" sz="1800" dirty="0"/>
              <a:t> </a:t>
            </a:r>
            <a:r>
              <a:rPr lang="en-US" sz="1800" dirty="0" err="1"/>
              <a:t>nộm</a:t>
            </a:r>
            <a:r>
              <a:rPr lang="en-US" sz="1800" dirty="0"/>
              <a:t> </a:t>
            </a:r>
            <a:r>
              <a:rPr lang="en-US" sz="1800" dirty="0" err="1"/>
              <a:t>với</a:t>
            </a:r>
            <a:r>
              <a:rPr lang="en-US" sz="1800" dirty="0"/>
              <a:t> </a:t>
            </a:r>
            <a:r>
              <a:rPr lang="en-US" sz="1800" dirty="0" err="1"/>
              <a:t>nguyên</a:t>
            </a:r>
            <a:r>
              <a:rPr lang="en-US" sz="1800" dirty="0"/>
              <a:t> </a:t>
            </a:r>
            <a:r>
              <a:rPr lang="en-US" sz="1800" dirty="0" err="1"/>
              <a:t>liệu</a:t>
            </a:r>
            <a:r>
              <a:rPr lang="en-US" sz="1800" dirty="0"/>
              <a:t> </a:t>
            </a:r>
            <a:r>
              <a:rPr lang="en-US" sz="1800" dirty="0" err="1"/>
              <a:t>tự</a:t>
            </a:r>
            <a:r>
              <a:rPr lang="en-US" sz="1800" dirty="0"/>
              <a:t> </a:t>
            </a:r>
            <a:r>
              <a:rPr lang="en-US" sz="1800" dirty="0" err="1"/>
              <a:t>chọn</a:t>
            </a:r>
            <a:r>
              <a:rPr lang="en-US" sz="1800" dirty="0"/>
              <a:t> </a:t>
            </a:r>
            <a:r>
              <a:rPr lang="en-US" sz="1800" dirty="0" err="1"/>
              <a:t>và</a:t>
            </a:r>
            <a:r>
              <a:rPr lang="en-US" sz="1800" dirty="0"/>
              <a:t> </a:t>
            </a:r>
            <a:r>
              <a:rPr lang="en-US" sz="1800" dirty="0" err="1"/>
              <a:t>tính</a:t>
            </a:r>
            <a:r>
              <a:rPr lang="en-US" sz="1800" dirty="0"/>
              <a:t> </a:t>
            </a:r>
            <a:r>
              <a:rPr lang="en-US" sz="1800" dirty="0" err="1"/>
              <a:t>chỉ</a:t>
            </a:r>
            <a:r>
              <a:rPr lang="en-US" sz="1800" dirty="0"/>
              <a:t> </a:t>
            </a:r>
            <a:r>
              <a:rPr lang="en-US" sz="1800" dirty="0" err="1"/>
              <a:t>phí</a:t>
            </a:r>
            <a:r>
              <a:rPr lang="en-US" sz="1800" dirty="0"/>
              <a:t> </a:t>
            </a:r>
            <a:r>
              <a:rPr lang="en-US" sz="1800" dirty="0" err="1"/>
              <a:t>cho</a:t>
            </a:r>
            <a:r>
              <a:rPr lang="en-US" sz="1800" dirty="0"/>
              <a:t> </a:t>
            </a:r>
            <a:r>
              <a:rPr lang="en-US" sz="1800" dirty="0" err="1"/>
              <a:t>món</a:t>
            </a:r>
            <a:r>
              <a:rPr lang="en-US" sz="1800" dirty="0"/>
              <a:t> </a:t>
            </a:r>
            <a:r>
              <a:rPr lang="en-US" sz="1800" dirty="0" err="1"/>
              <a:t>ăn</a:t>
            </a:r>
            <a:r>
              <a:rPr lang="en-US" sz="1800" dirty="0"/>
              <a:t> </a:t>
            </a:r>
            <a:r>
              <a:rPr lang="en-US" sz="1800" dirty="0" err="1"/>
              <a:t>mà</a:t>
            </a:r>
            <a:r>
              <a:rPr lang="en-US" sz="1800" dirty="0"/>
              <a:t> </a:t>
            </a:r>
            <a:r>
              <a:rPr lang="en-US" sz="1800" dirty="0" err="1"/>
              <a:t>em</a:t>
            </a:r>
            <a:r>
              <a:rPr lang="en-US" sz="1800" dirty="0"/>
              <a:t> </a:t>
            </a:r>
            <a:r>
              <a:rPr lang="en-US" sz="1800" dirty="0" err="1"/>
              <a:t>vừa</a:t>
            </a:r>
            <a:r>
              <a:rPr lang="en-US" sz="1800" dirty="0"/>
              <a:t> </a:t>
            </a:r>
            <a:r>
              <a:rPr lang="en-US" sz="1800" dirty="0" err="1"/>
              <a:t>thực</a:t>
            </a:r>
            <a:r>
              <a:rPr lang="en-US" sz="1800" dirty="0"/>
              <a:t> </a:t>
            </a:r>
            <a:r>
              <a:rPr lang="en-US" sz="1800" dirty="0" err="1"/>
              <a:t>hiện</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02" y="1405400"/>
            <a:ext cx="1700393" cy="329323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latin typeface="+mn-lt"/>
              </a:rPr>
              <a:t>HƯỚNG DẪN VỀ NHÀ</a:t>
            </a:r>
            <a:endParaRPr sz="3200" dirty="0">
              <a:latin typeface="+mn-lt"/>
            </a:endParaRPr>
          </a:p>
        </p:txBody>
      </p:sp>
      <p:sp>
        <p:nvSpPr>
          <p:cNvPr id="506" name="Google Shape;506;p46"/>
          <p:cNvSpPr txBox="1">
            <a:spLocks noGrp="1"/>
          </p:cNvSpPr>
          <p:nvPr>
            <p:ph type="body" idx="4294967295"/>
          </p:nvPr>
        </p:nvSpPr>
        <p:spPr>
          <a:xfrm>
            <a:off x="4130211" y="1911700"/>
            <a:ext cx="2970389" cy="434400"/>
          </a:xfrm>
          <a:prstGeom prst="rect">
            <a:avLst/>
          </a:prstGeom>
        </p:spPr>
        <p:txBody>
          <a:bodyPr spcFirstLastPara="1" wrap="square" lIns="91425" tIns="91425" rIns="91425" bIns="91425" anchor="ctr" anchorCtr="0">
            <a:noAutofit/>
          </a:bodyPr>
          <a:lstStyle/>
          <a:p>
            <a:pPr marL="0" indent="0" algn="r">
              <a:lnSpc>
                <a:spcPct val="100000"/>
              </a:lnSpc>
              <a:buNone/>
            </a:pPr>
            <a:r>
              <a:rPr lang="en-US" sz="2000" dirty="0" err="1">
                <a:solidFill>
                  <a:srgbClr val="002060"/>
                </a:solidFill>
                <a:latin typeface="+mn-lt"/>
                <a:ea typeface="Cousine" panose="020B0604020202020204"/>
                <a:cs typeface="Cousine" panose="020B0604020202020204"/>
                <a:sym typeface="Cousine" panose="020B0604020202020204"/>
              </a:rPr>
              <a:t>Ôn</a:t>
            </a:r>
            <a:r>
              <a:rPr lang="en-US" sz="2000" dirty="0">
                <a:solidFill>
                  <a:srgbClr val="002060"/>
                </a:solidFill>
                <a:latin typeface="+mn-lt"/>
                <a:ea typeface="Cousine" panose="020B0604020202020204"/>
                <a:cs typeface="Cousine" panose="020B0604020202020204"/>
                <a:sym typeface="Cousine" panose="020B0604020202020204"/>
              </a:rPr>
              <a:t> </a:t>
            </a:r>
            <a:r>
              <a:rPr lang="en-US" sz="2000" dirty="0" err="1">
                <a:solidFill>
                  <a:srgbClr val="002060"/>
                </a:solidFill>
                <a:latin typeface="+mn-lt"/>
                <a:ea typeface="Cousine" panose="020B0604020202020204"/>
                <a:cs typeface="Cousine" panose="020B0604020202020204"/>
                <a:sym typeface="Cousine" panose="020B0604020202020204"/>
              </a:rPr>
              <a:t>tập</a:t>
            </a:r>
            <a:r>
              <a:rPr lang="en-US" sz="2000" dirty="0">
                <a:solidFill>
                  <a:srgbClr val="002060"/>
                </a:solidFill>
                <a:latin typeface="+mn-lt"/>
                <a:ea typeface="Cousine" panose="020B0604020202020204"/>
                <a:cs typeface="Cousine" panose="020B0604020202020204"/>
                <a:sym typeface="Cousine" panose="020B0604020202020204"/>
              </a:rPr>
              <a:t> </a:t>
            </a:r>
            <a:r>
              <a:rPr lang="en-US" sz="2000" dirty="0" err="1">
                <a:solidFill>
                  <a:srgbClr val="002060"/>
                </a:solidFill>
                <a:latin typeface="+mn-lt"/>
                <a:ea typeface="Cousine" panose="020B0604020202020204"/>
                <a:cs typeface="Cousine" panose="020B0604020202020204"/>
                <a:sym typeface="Cousine" panose="020B0604020202020204"/>
              </a:rPr>
              <a:t>kiến</a:t>
            </a:r>
            <a:r>
              <a:rPr lang="en-US" sz="2000" dirty="0">
                <a:solidFill>
                  <a:srgbClr val="002060"/>
                </a:solidFill>
                <a:latin typeface="+mn-lt"/>
                <a:ea typeface="Cousine" panose="020B0604020202020204"/>
                <a:cs typeface="Cousine" panose="020B0604020202020204"/>
                <a:sym typeface="Cousine" panose="020B0604020202020204"/>
              </a:rPr>
              <a:t> </a:t>
            </a:r>
            <a:r>
              <a:rPr lang="en-US" sz="2000" dirty="0" err="1">
                <a:solidFill>
                  <a:srgbClr val="002060"/>
                </a:solidFill>
                <a:latin typeface="+mn-lt"/>
                <a:ea typeface="Cousine" panose="020B0604020202020204"/>
                <a:cs typeface="Cousine" panose="020B0604020202020204"/>
                <a:sym typeface="Cousine" panose="020B0604020202020204"/>
              </a:rPr>
              <a:t>thức</a:t>
            </a:r>
            <a:r>
              <a:rPr lang="en-US" sz="2000" dirty="0">
                <a:solidFill>
                  <a:srgbClr val="002060"/>
                </a:solidFill>
                <a:latin typeface="+mn-lt"/>
                <a:ea typeface="Cousine" panose="020B0604020202020204"/>
                <a:cs typeface="Cousine" panose="020B0604020202020204"/>
                <a:sym typeface="Cousine" panose="020B0604020202020204"/>
              </a:rPr>
              <a:t> </a:t>
            </a:r>
            <a:r>
              <a:rPr lang="en-US" sz="2000" dirty="0" err="1">
                <a:solidFill>
                  <a:srgbClr val="002060"/>
                </a:solidFill>
                <a:latin typeface="+mn-lt"/>
                <a:ea typeface="Cousine" panose="020B0604020202020204"/>
                <a:cs typeface="Cousine" panose="020B0604020202020204"/>
                <a:sym typeface="Cousine" panose="020B0604020202020204"/>
              </a:rPr>
              <a:t>đã</a:t>
            </a:r>
            <a:r>
              <a:rPr lang="en-US" sz="2000" dirty="0">
                <a:solidFill>
                  <a:srgbClr val="002060"/>
                </a:solidFill>
                <a:latin typeface="+mn-lt"/>
                <a:ea typeface="Cousine" panose="020B0604020202020204"/>
                <a:cs typeface="Cousine" panose="020B0604020202020204"/>
                <a:sym typeface="Cousine" panose="020B0604020202020204"/>
              </a:rPr>
              <a:t> </a:t>
            </a:r>
            <a:r>
              <a:rPr lang="en-US" sz="2000" dirty="0" err="1">
                <a:solidFill>
                  <a:srgbClr val="002060"/>
                </a:solidFill>
                <a:latin typeface="+mn-lt"/>
                <a:ea typeface="Cousine" panose="020B0604020202020204"/>
                <a:cs typeface="Cousine" panose="020B0604020202020204"/>
                <a:sym typeface="Cousine" panose="020B0604020202020204"/>
              </a:rPr>
              <a:t>học</a:t>
            </a:r>
            <a:endParaRPr lang="en-US" sz="2000" dirty="0">
              <a:solidFill>
                <a:srgbClr val="002060"/>
              </a:solidFill>
              <a:latin typeface="+mn-lt"/>
              <a:ea typeface="Cousine" panose="020B0604020202020204"/>
              <a:cs typeface="Cousine" panose="020B0604020202020204"/>
              <a:sym typeface="Cousine" panose="020B0604020202020204"/>
            </a:endParaRPr>
          </a:p>
          <a:p>
            <a:pPr marL="0" lvl="0" indent="0" algn="r" rtl="0">
              <a:lnSpc>
                <a:spcPct val="100000"/>
              </a:lnSpc>
              <a:spcBef>
                <a:spcPts val="0"/>
              </a:spcBef>
              <a:spcAft>
                <a:spcPts val="0"/>
              </a:spcAft>
              <a:buNone/>
            </a:pPr>
            <a:endParaRPr sz="1400" dirty="0"/>
          </a:p>
        </p:txBody>
      </p:sp>
      <p:sp>
        <p:nvSpPr>
          <p:cNvPr id="508" name="Google Shape;508;p46"/>
          <p:cNvSpPr txBox="1">
            <a:spLocks noGrp="1"/>
          </p:cNvSpPr>
          <p:nvPr>
            <p:ph type="body" idx="4294967295"/>
          </p:nvPr>
        </p:nvSpPr>
        <p:spPr>
          <a:xfrm>
            <a:off x="3277456" y="2821225"/>
            <a:ext cx="3823144" cy="434400"/>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en-US" sz="2000" dirty="0" err="1" smtClean="0">
                <a:solidFill>
                  <a:srgbClr val="002060"/>
                </a:solidFill>
                <a:latin typeface="+mn-lt"/>
              </a:rPr>
              <a:t>Hoàn</a:t>
            </a:r>
            <a:r>
              <a:rPr lang="en-US" sz="2000" dirty="0" smtClean="0">
                <a:solidFill>
                  <a:srgbClr val="002060"/>
                </a:solidFill>
                <a:latin typeface="+mn-lt"/>
              </a:rPr>
              <a:t> </a:t>
            </a:r>
            <a:r>
              <a:rPr lang="en-US" sz="2000" dirty="0" err="1" smtClean="0">
                <a:solidFill>
                  <a:srgbClr val="002060"/>
                </a:solidFill>
                <a:latin typeface="+mn-lt"/>
              </a:rPr>
              <a:t>thành</a:t>
            </a:r>
            <a:r>
              <a:rPr lang="en-US" sz="2000" dirty="0" smtClean="0">
                <a:solidFill>
                  <a:srgbClr val="002060"/>
                </a:solidFill>
                <a:latin typeface="+mn-lt"/>
              </a:rPr>
              <a:t> </a:t>
            </a:r>
            <a:r>
              <a:rPr lang="en-US" sz="2000" dirty="0" err="1" smtClean="0">
                <a:solidFill>
                  <a:srgbClr val="002060"/>
                </a:solidFill>
                <a:latin typeface="+mn-lt"/>
              </a:rPr>
              <a:t>bài</a:t>
            </a:r>
            <a:r>
              <a:rPr lang="en-US" sz="2000" dirty="0" smtClean="0">
                <a:solidFill>
                  <a:srgbClr val="002060"/>
                </a:solidFill>
                <a:latin typeface="+mn-lt"/>
              </a:rPr>
              <a:t> </a:t>
            </a:r>
            <a:r>
              <a:rPr lang="en-US" sz="2000" dirty="0" err="1" smtClean="0">
                <a:solidFill>
                  <a:srgbClr val="002060"/>
                </a:solidFill>
                <a:latin typeface="+mn-lt"/>
              </a:rPr>
              <a:t>tập</a:t>
            </a:r>
            <a:r>
              <a:rPr lang="en-US" sz="2000" dirty="0" smtClean="0">
                <a:solidFill>
                  <a:srgbClr val="002060"/>
                </a:solidFill>
                <a:latin typeface="+mn-lt"/>
              </a:rPr>
              <a:t> </a:t>
            </a:r>
            <a:r>
              <a:rPr lang="en-US" sz="2000" dirty="0" err="1" smtClean="0">
                <a:solidFill>
                  <a:srgbClr val="002060"/>
                </a:solidFill>
                <a:latin typeface="+mn-lt"/>
              </a:rPr>
              <a:t>vận</a:t>
            </a:r>
            <a:r>
              <a:rPr lang="en-US" sz="2000" dirty="0" smtClean="0">
                <a:solidFill>
                  <a:srgbClr val="002060"/>
                </a:solidFill>
                <a:latin typeface="+mn-lt"/>
              </a:rPr>
              <a:t> </a:t>
            </a:r>
            <a:r>
              <a:rPr lang="en-US" sz="2000" dirty="0" err="1" smtClean="0">
                <a:solidFill>
                  <a:srgbClr val="002060"/>
                </a:solidFill>
                <a:latin typeface="+mn-lt"/>
              </a:rPr>
              <a:t>dụng</a:t>
            </a:r>
            <a:r>
              <a:rPr lang="en-US" sz="2000" dirty="0" smtClean="0">
                <a:solidFill>
                  <a:srgbClr val="002060"/>
                </a:solidFill>
                <a:latin typeface="+mn-lt"/>
              </a:rPr>
              <a:t> </a:t>
            </a:r>
            <a:endParaRPr sz="2000" dirty="0">
              <a:solidFill>
                <a:srgbClr val="002060"/>
              </a:solidFill>
              <a:latin typeface="+mn-lt"/>
            </a:endParaRPr>
          </a:p>
        </p:txBody>
      </p:sp>
      <p:sp>
        <p:nvSpPr>
          <p:cNvPr id="509" name="Google Shape;509;p46"/>
          <p:cNvSpPr txBox="1">
            <a:spLocks noGrp="1"/>
          </p:cNvSpPr>
          <p:nvPr>
            <p:ph type="body" idx="4294967295"/>
          </p:nvPr>
        </p:nvSpPr>
        <p:spPr>
          <a:xfrm>
            <a:off x="3965825" y="3820288"/>
            <a:ext cx="3134775" cy="4344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en-US" sz="2000" dirty="0" err="1" smtClean="0">
                <a:solidFill>
                  <a:srgbClr val="002060"/>
                </a:solidFill>
                <a:latin typeface="+mn-lt"/>
              </a:rPr>
              <a:t>Xem</a:t>
            </a:r>
            <a:r>
              <a:rPr lang="en-US" sz="2000" dirty="0" smtClean="0">
                <a:solidFill>
                  <a:srgbClr val="002060"/>
                </a:solidFill>
                <a:latin typeface="+mn-lt"/>
              </a:rPr>
              <a:t> </a:t>
            </a:r>
            <a:r>
              <a:rPr lang="en-US" sz="2000" dirty="0" err="1" smtClean="0">
                <a:solidFill>
                  <a:srgbClr val="002060"/>
                </a:solidFill>
                <a:latin typeface="+mn-lt"/>
              </a:rPr>
              <a:t>trước</a:t>
            </a:r>
            <a:r>
              <a:rPr lang="en-US" sz="2000" dirty="0" smtClean="0">
                <a:solidFill>
                  <a:srgbClr val="002060"/>
                </a:solidFill>
                <a:latin typeface="+mn-lt"/>
              </a:rPr>
              <a:t> </a:t>
            </a:r>
            <a:r>
              <a:rPr lang="en-US" sz="2000" dirty="0" err="1" smtClean="0">
                <a:solidFill>
                  <a:srgbClr val="002060"/>
                </a:solidFill>
                <a:latin typeface="+mn-lt"/>
              </a:rPr>
              <a:t>nội</a:t>
            </a:r>
            <a:r>
              <a:rPr lang="en-US" sz="2000" dirty="0" smtClean="0">
                <a:solidFill>
                  <a:srgbClr val="002060"/>
                </a:solidFill>
                <a:latin typeface="+mn-lt"/>
              </a:rPr>
              <a:t> dung </a:t>
            </a:r>
            <a:r>
              <a:rPr lang="en-US" sz="2000" dirty="0" err="1" smtClean="0">
                <a:solidFill>
                  <a:srgbClr val="002060"/>
                </a:solidFill>
                <a:latin typeface="+mn-lt"/>
              </a:rPr>
              <a:t>bài</a:t>
            </a:r>
            <a:r>
              <a:rPr lang="en-US" sz="2000" dirty="0" smtClean="0">
                <a:solidFill>
                  <a:srgbClr val="002060"/>
                </a:solidFill>
                <a:latin typeface="+mn-lt"/>
              </a:rPr>
              <a:t> 6</a:t>
            </a:r>
            <a:endParaRPr sz="2000" dirty="0">
              <a:solidFill>
                <a:srgbClr val="002060"/>
              </a:solidFill>
              <a:latin typeface="+mn-lt"/>
            </a:endParaRPr>
          </a:p>
        </p:txBody>
      </p:sp>
      <p:sp>
        <p:nvSpPr>
          <p:cNvPr id="510" name="Google Shape;510;p46"/>
          <p:cNvSpPr/>
          <p:nvPr/>
        </p:nvSpPr>
        <p:spPr>
          <a:xfrm>
            <a:off x="7248525" y="1911700"/>
            <a:ext cx="255300" cy="255300"/>
          </a:xfrm>
          <a:prstGeom prst="rect">
            <a:avLst/>
          </a:prstGeom>
          <a:solidFill>
            <a:schemeClr val="accent3"/>
          </a:solidFill>
          <a:ln>
            <a:noFill/>
          </a:ln>
        </p:spPr>
        <p:txBody>
          <a:bodyPr spcFirstLastPara="1" wrap="square" lIns="91425" tIns="91425" rIns="91425" bIns="91425" anchor="ctr" anchorCtr="0">
            <a:noAutofit/>
          </a:bodyPr>
          <a:lstStyle/>
          <a:p/>
        </p:txBody>
      </p:sp>
      <p:sp>
        <p:nvSpPr>
          <p:cNvPr id="512" name="Google Shape;512;p46"/>
          <p:cNvSpPr/>
          <p:nvPr/>
        </p:nvSpPr>
        <p:spPr>
          <a:xfrm>
            <a:off x="7247855" y="2910775"/>
            <a:ext cx="255300" cy="255300"/>
          </a:xfrm>
          <a:prstGeom prst="rect">
            <a:avLst/>
          </a:prstGeom>
          <a:solidFill>
            <a:schemeClr val="dk2"/>
          </a:solidFill>
          <a:ln>
            <a:noFill/>
          </a:ln>
        </p:spPr>
        <p:txBody>
          <a:bodyPr spcFirstLastPara="1" wrap="square" lIns="91425" tIns="91425" rIns="91425" bIns="91425" anchor="ctr" anchorCtr="0">
            <a:noAutofit/>
          </a:bodyPr>
          <a:lstStyle/>
          <a:p/>
        </p:txBody>
      </p:sp>
      <p:sp>
        <p:nvSpPr>
          <p:cNvPr id="513" name="Google Shape;513;p46"/>
          <p:cNvSpPr/>
          <p:nvPr/>
        </p:nvSpPr>
        <p:spPr>
          <a:xfrm>
            <a:off x="7248525" y="3909850"/>
            <a:ext cx="255300" cy="255300"/>
          </a:xfrm>
          <a:prstGeom prst="rect">
            <a:avLst/>
          </a:prstGeom>
          <a:solidFill>
            <a:schemeClr val="accent5"/>
          </a:solidFill>
          <a:ln>
            <a:noFill/>
          </a:ln>
        </p:spPr>
        <p:txBody>
          <a:bodyPr spcFirstLastPara="1" wrap="square" lIns="91425" tIns="91425" rIns="91425" bIns="91425" anchor="ctr" anchorCtr="0">
            <a:noAutofit/>
          </a:bodyPr>
          <a:lstStyle/>
          <a:p/>
        </p:txBody>
      </p:sp>
      <p:grpSp>
        <p:nvGrpSpPr>
          <p:cNvPr id="514" name="Google Shape;514;p46"/>
          <p:cNvGrpSpPr/>
          <p:nvPr/>
        </p:nvGrpSpPr>
        <p:grpSpPr>
          <a:xfrm>
            <a:off x="0" y="539500"/>
            <a:ext cx="714384" cy="662400"/>
            <a:chOff x="0" y="539500"/>
            <a:chExt cx="713100" cy="662400"/>
          </a:xfrm>
        </p:grpSpPr>
        <p:sp>
          <p:nvSpPr>
            <p:cNvPr id="515" name="Google Shape;515;p4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516" name="Google Shape;516;p4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517" name="Google Shape;517;p4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518" name="Google Shape;518;p4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p:txBody>
        </p:sp>
      </p:grpSp>
      <p:grpSp>
        <p:nvGrpSpPr>
          <p:cNvPr id="519" name="Google Shape;519;p46"/>
          <p:cNvGrpSpPr/>
          <p:nvPr/>
        </p:nvGrpSpPr>
        <p:grpSpPr>
          <a:xfrm>
            <a:off x="8430775" y="539500"/>
            <a:ext cx="714384" cy="662400"/>
            <a:chOff x="0" y="539500"/>
            <a:chExt cx="713100" cy="662400"/>
          </a:xfrm>
        </p:grpSpPr>
        <p:sp>
          <p:nvSpPr>
            <p:cNvPr id="520" name="Google Shape;520;p4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521" name="Google Shape;521;p4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522" name="Google Shape;522;p4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523" name="Google Shape;523;p4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p:txBody>
        </p:sp>
      </p:gr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13543" flipH="1">
            <a:off x="90592" y="1037170"/>
            <a:ext cx="3291982" cy="3291982"/>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wipe(right)">
                                      <p:cBhvr>
                                        <p:cTn id="7" dur="500"/>
                                        <p:tgtEl>
                                          <p:spTgt spid="5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06">
                                            <p:txEl>
                                              <p:pRg st="0" end="0"/>
                                            </p:txEl>
                                          </p:spTgt>
                                        </p:tgtEl>
                                        <p:attrNameLst>
                                          <p:attrName>style.visibility</p:attrName>
                                        </p:attrNameLst>
                                      </p:cBhvr>
                                      <p:to>
                                        <p:strVal val="visible"/>
                                      </p:to>
                                    </p:set>
                                    <p:animEffect transition="in" filter="wipe(right)">
                                      <p:cBhvr>
                                        <p:cTn id="10" dur="500"/>
                                        <p:tgtEl>
                                          <p:spTgt spid="50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12"/>
                                        </p:tgtEl>
                                        <p:attrNameLst>
                                          <p:attrName>style.visibility</p:attrName>
                                        </p:attrNameLst>
                                      </p:cBhvr>
                                      <p:to>
                                        <p:strVal val="visible"/>
                                      </p:to>
                                    </p:set>
                                    <p:animEffect transition="in" filter="wipe(right)">
                                      <p:cBhvr>
                                        <p:cTn id="18" dur="500"/>
                                        <p:tgtEl>
                                          <p:spTgt spid="512"/>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508">
                                            <p:txEl>
                                              <p:pRg st="0" end="0"/>
                                            </p:txEl>
                                          </p:spTgt>
                                        </p:tgtEl>
                                        <p:attrNameLst>
                                          <p:attrName>style.visibility</p:attrName>
                                        </p:attrNameLst>
                                      </p:cBhvr>
                                      <p:to>
                                        <p:strVal val="visible"/>
                                      </p:to>
                                    </p:set>
                                    <p:animEffect transition="in" filter="wipe(right)">
                                      <p:cBhvr>
                                        <p:cTn id="21" dur="500"/>
                                        <p:tgtEl>
                                          <p:spTgt spid="50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13"/>
                                        </p:tgtEl>
                                        <p:attrNameLst>
                                          <p:attrName>style.visibility</p:attrName>
                                        </p:attrNameLst>
                                      </p:cBhvr>
                                      <p:to>
                                        <p:strVal val="visible"/>
                                      </p:to>
                                    </p:set>
                                    <p:animEffect transition="in" filter="wipe(right)">
                                      <p:cBhvr>
                                        <p:cTn id="26" dur="500"/>
                                        <p:tgtEl>
                                          <p:spTgt spid="513"/>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509">
                                            <p:txEl>
                                              <p:pRg st="0" end="0"/>
                                            </p:txEl>
                                          </p:spTgt>
                                        </p:tgtEl>
                                        <p:attrNameLst>
                                          <p:attrName>style.visibility</p:attrName>
                                        </p:attrNameLst>
                                      </p:cBhvr>
                                      <p:to>
                                        <p:strVal val="visible"/>
                                      </p:to>
                                    </p:set>
                                    <p:animEffect transition="in" filter="wipe(right)">
                                      <p:cBhvr>
                                        <p:cTn id="29" dur="500"/>
                                        <p:tgtEl>
                                          <p:spTgt spid="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build="p"/>
      <p:bldP spid="508" grpId="0" build="p"/>
      <p:bldP spid="509" grpId="0" build="p"/>
      <p:bldP spid="510" grpId="0" animBg="1"/>
      <p:bldP spid="512" grpId="0" animBg="1"/>
      <p:bldP spid="5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582"/>
        <p:cNvGrpSpPr/>
        <p:nvPr/>
      </p:nvGrpSpPr>
      <p:grpSpPr>
        <a:xfrm>
          <a:off x="0" y="0"/>
          <a:ext cx="0" cy="0"/>
          <a:chOff x="0" y="0"/>
          <a:chExt cx="0" cy="0"/>
        </a:xfrm>
      </p:grpSpPr>
      <p:grpSp>
        <p:nvGrpSpPr>
          <p:cNvPr id="589" name="Google Shape;589;p49"/>
          <p:cNvGrpSpPr/>
          <p:nvPr/>
        </p:nvGrpSpPr>
        <p:grpSpPr>
          <a:xfrm>
            <a:off x="-12" y="2240550"/>
            <a:ext cx="714384" cy="662400"/>
            <a:chOff x="0" y="539500"/>
            <a:chExt cx="713100" cy="662400"/>
          </a:xfrm>
        </p:grpSpPr>
        <p:sp>
          <p:nvSpPr>
            <p:cNvPr id="590" name="Google Shape;590;p49"/>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591" name="Google Shape;591;p49"/>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592" name="Google Shape;592;p49"/>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593" name="Google Shape;593;p49"/>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p:txBody>
        </p:sp>
      </p:grpSp>
      <p:sp>
        <p:nvSpPr>
          <p:cNvPr id="8" name="TextBox 7"/>
          <p:cNvSpPr txBox="1"/>
          <p:nvPr/>
        </p:nvSpPr>
        <p:spPr>
          <a:xfrm>
            <a:off x="1273994" y="1263721"/>
            <a:ext cx="6575461" cy="1754326"/>
          </a:xfrm>
          <a:prstGeom prst="rect">
            <a:avLst/>
          </a:prstGeom>
          <a:noFill/>
        </p:spPr>
        <p:txBody>
          <a:bodyPr wrap="square" rtlCol="0">
            <a:spAutoFit/>
          </a:bodyPr>
          <a:lstStyle/>
          <a:p>
            <a:pPr algn="ctr">
              <a:lnSpc>
                <a:spcPct val="150000"/>
              </a:lnSpc>
            </a:pPr>
            <a:r>
              <a:rPr lang="en-US" sz="3600" b="1" dirty="0" smtClean="0"/>
              <a:t>CẢM ƠN CÁC EM </a:t>
            </a:r>
            <a:endParaRPr lang="en-US" sz="3600" b="1" dirty="0" smtClean="0"/>
          </a:p>
          <a:p>
            <a:pPr algn="ctr">
              <a:lnSpc>
                <a:spcPct val="150000"/>
              </a:lnSpc>
            </a:pPr>
            <a:r>
              <a:rPr lang="en-US" sz="3600" b="1" dirty="0" smtClean="0"/>
              <a:t>ĐÃ LẮNG NGHE BÀI GIẢNG!</a:t>
            </a:r>
            <a:endParaRPr lang="en-US" sz="3600" b="1" dirty="0"/>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1527638" y="580300"/>
            <a:ext cx="7717800" cy="50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smtClean="0">
                <a:latin typeface="+mn-lt"/>
              </a:rPr>
              <a:t>1. </a:t>
            </a:r>
            <a:r>
              <a:rPr lang="en-US" sz="2400" dirty="0" err="1" smtClean="0">
                <a:latin typeface="+mn-lt"/>
              </a:rPr>
              <a:t>Bảo</a:t>
            </a:r>
            <a:r>
              <a:rPr lang="en-US" sz="2400" dirty="0" smtClean="0">
                <a:latin typeface="+mn-lt"/>
              </a:rPr>
              <a:t> </a:t>
            </a:r>
            <a:r>
              <a:rPr lang="en-US" sz="2400" dirty="0" err="1" smtClean="0">
                <a:latin typeface="+mn-lt"/>
              </a:rPr>
              <a:t>quản</a:t>
            </a:r>
            <a:r>
              <a:rPr lang="en-US" sz="2400" dirty="0" smtClean="0">
                <a:latin typeface="+mn-lt"/>
              </a:rPr>
              <a:t> </a:t>
            </a:r>
            <a:r>
              <a:rPr lang="en-US" sz="2400" dirty="0" err="1" smtClean="0">
                <a:latin typeface="+mn-lt"/>
              </a:rPr>
              <a:t>thực</a:t>
            </a:r>
            <a:r>
              <a:rPr lang="en-US" sz="2400" dirty="0" smtClean="0">
                <a:latin typeface="+mn-lt"/>
              </a:rPr>
              <a:t> </a:t>
            </a:r>
            <a:r>
              <a:rPr lang="en-US" sz="2400" dirty="0" err="1" smtClean="0">
                <a:latin typeface="+mn-lt"/>
              </a:rPr>
              <a:t>phẩm</a:t>
            </a:r>
            <a:endParaRPr sz="2400" dirty="0">
              <a:latin typeface="+mn-lt"/>
            </a:endParaRPr>
          </a:p>
        </p:txBody>
      </p:sp>
      <p:grpSp>
        <p:nvGrpSpPr>
          <p:cNvPr id="140" name="Google Shape;140;p30"/>
          <p:cNvGrpSpPr/>
          <p:nvPr/>
        </p:nvGrpSpPr>
        <p:grpSpPr>
          <a:xfrm>
            <a:off x="8430763" y="539500"/>
            <a:ext cx="714384" cy="662400"/>
            <a:chOff x="0" y="539500"/>
            <a:chExt cx="713100" cy="662400"/>
          </a:xfrm>
        </p:grpSpPr>
        <p:sp>
          <p:nvSpPr>
            <p:cNvPr id="141" name="Google Shape;141;p30"/>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30"/>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30"/>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30"/>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02372"/>
            <a:ext cx="1448656" cy="144865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46510">
            <a:off x="7274801" y="231294"/>
            <a:ext cx="1085208" cy="1085208"/>
          </a:xfrm>
          <a:prstGeom prst="rect">
            <a:avLst/>
          </a:prstGeom>
        </p:spPr>
      </p:pic>
      <p:sp>
        <p:nvSpPr>
          <p:cNvPr id="6" name="TextBox 5"/>
          <p:cNvSpPr txBox="1"/>
          <p:nvPr/>
        </p:nvSpPr>
        <p:spPr>
          <a:xfrm>
            <a:off x="1527638" y="1186173"/>
            <a:ext cx="6123397" cy="400110"/>
          </a:xfrm>
          <a:prstGeom prst="rect">
            <a:avLst/>
          </a:prstGeom>
          <a:noFill/>
        </p:spPr>
        <p:txBody>
          <a:bodyPr wrap="square" rtlCol="0">
            <a:spAutoFit/>
          </a:bodyPr>
          <a:lstStyle/>
          <a:p>
            <a:r>
              <a:rPr lang="en-US" sz="2000" b="1" dirty="0" smtClean="0"/>
              <a:t>1.1. </a:t>
            </a:r>
            <a:r>
              <a:rPr lang="en-US" sz="2000" b="1" dirty="0" err="1" smtClean="0"/>
              <a:t>Vai</a:t>
            </a:r>
            <a:r>
              <a:rPr lang="en-US" sz="2000" b="1" dirty="0" smtClean="0"/>
              <a:t> </a:t>
            </a:r>
            <a:r>
              <a:rPr lang="en-US" sz="2000" b="1" dirty="0" err="1" smtClean="0"/>
              <a:t>trò</a:t>
            </a:r>
            <a:r>
              <a:rPr lang="en-US" sz="2000" b="1" dirty="0" smtClean="0"/>
              <a:t> </a:t>
            </a:r>
            <a:r>
              <a:rPr lang="en-US" sz="2000" b="1" dirty="0" err="1" smtClean="0"/>
              <a:t>và</a:t>
            </a:r>
            <a:r>
              <a:rPr lang="en-US" sz="2000" b="1" dirty="0" smtClean="0"/>
              <a:t> ý </a:t>
            </a:r>
            <a:r>
              <a:rPr lang="en-US" sz="2000" b="1" dirty="0" err="1" smtClean="0"/>
              <a:t>nghĩa</a:t>
            </a:r>
            <a:r>
              <a:rPr lang="en-US" sz="2000" b="1" dirty="0" smtClean="0"/>
              <a:t> </a:t>
            </a:r>
            <a:r>
              <a:rPr lang="en-US" sz="2000" b="1" dirty="0" err="1" smtClean="0"/>
              <a:t>của</a:t>
            </a:r>
            <a:r>
              <a:rPr lang="en-US" sz="2000" b="1" dirty="0" smtClean="0"/>
              <a:t> </a:t>
            </a:r>
            <a:r>
              <a:rPr lang="en-US" sz="2000" b="1" dirty="0" err="1" smtClean="0"/>
              <a:t>bảo</a:t>
            </a:r>
            <a:r>
              <a:rPr lang="en-US" sz="2000" b="1" dirty="0" smtClean="0"/>
              <a:t> </a:t>
            </a:r>
            <a:r>
              <a:rPr lang="en-US" sz="2000" b="1" dirty="0" err="1" smtClean="0"/>
              <a:t>quản</a:t>
            </a:r>
            <a:r>
              <a:rPr lang="en-US" sz="2000" b="1" dirty="0" smtClean="0"/>
              <a:t> </a:t>
            </a:r>
            <a:r>
              <a:rPr lang="en-US" sz="2000" b="1" dirty="0" err="1" smtClean="0"/>
              <a:t>thực</a:t>
            </a:r>
            <a:r>
              <a:rPr lang="en-US" sz="2000" b="1" dirty="0" smtClean="0"/>
              <a:t> </a:t>
            </a:r>
            <a:r>
              <a:rPr lang="en-US" sz="2000" b="1" dirty="0" err="1" smtClean="0"/>
              <a:t>phẩm</a:t>
            </a:r>
            <a:endParaRPr lang="en-US" sz="20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49" y="2615892"/>
            <a:ext cx="4922952" cy="2359762"/>
          </a:xfrm>
          <a:prstGeom prst="rect">
            <a:avLst/>
          </a:prstGeom>
        </p:spPr>
      </p:pic>
      <p:sp>
        <p:nvSpPr>
          <p:cNvPr id="8" name="Rounded Rectangular Callout 7"/>
          <p:cNvSpPr/>
          <p:nvPr/>
        </p:nvSpPr>
        <p:spPr>
          <a:xfrm>
            <a:off x="523982" y="1783075"/>
            <a:ext cx="3955550" cy="636025"/>
          </a:xfrm>
          <a:prstGeom prst="wedgeRoundRectCallout">
            <a:avLst>
              <a:gd name="adj1" fmla="val 54118"/>
              <a:gd name="adj2" fmla="val 49577"/>
              <a:gd name="adj3" fmla="val 16667"/>
            </a:avLst>
          </a:prstGeom>
          <a:solidFill>
            <a:schemeClr val="accent1">
              <a:lumMod val="75000"/>
            </a:schemeClr>
          </a:solidFill>
          <a:ln>
            <a:solidFill>
              <a:schemeClr val="accent1">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solidFill>
                  <a:schemeClr val="bg1"/>
                </a:solidFill>
              </a:rPr>
              <a:t>Quan</a:t>
            </a:r>
            <a:r>
              <a:rPr lang="en-US" sz="1800" dirty="0" smtClean="0">
                <a:solidFill>
                  <a:schemeClr val="bg1"/>
                </a:solidFill>
              </a:rPr>
              <a:t> </a:t>
            </a:r>
            <a:r>
              <a:rPr lang="en-US" sz="1800" dirty="0" err="1" smtClean="0">
                <a:solidFill>
                  <a:schemeClr val="bg1"/>
                </a:solidFill>
              </a:rPr>
              <a:t>sát</a:t>
            </a:r>
            <a:r>
              <a:rPr lang="en-US" sz="1800" dirty="0" smtClean="0">
                <a:solidFill>
                  <a:schemeClr val="bg1"/>
                </a:solidFill>
              </a:rPr>
              <a:t> </a:t>
            </a:r>
            <a:r>
              <a:rPr lang="en-US" sz="1800" dirty="0" err="1" smtClean="0">
                <a:solidFill>
                  <a:schemeClr val="bg1"/>
                </a:solidFill>
              </a:rPr>
              <a:t>hình</a:t>
            </a:r>
            <a:r>
              <a:rPr lang="en-US" sz="1800" dirty="0" smtClean="0">
                <a:solidFill>
                  <a:schemeClr val="bg1"/>
                </a:solidFill>
              </a:rPr>
              <a:t> 5.1 </a:t>
            </a:r>
            <a:r>
              <a:rPr lang="en-US" sz="1800" dirty="0" err="1" smtClean="0">
                <a:solidFill>
                  <a:schemeClr val="bg1"/>
                </a:solidFill>
              </a:rPr>
              <a:t>trang</a:t>
            </a:r>
            <a:r>
              <a:rPr lang="en-US" sz="1800" dirty="0" smtClean="0">
                <a:solidFill>
                  <a:schemeClr val="bg1"/>
                </a:solidFill>
              </a:rPr>
              <a:t> 33 SGK:</a:t>
            </a:r>
            <a:endParaRPr lang="en-US" sz="1800" dirty="0">
              <a:solidFill>
                <a:schemeClr val="bg1"/>
              </a:solidFill>
            </a:endParaRPr>
          </a:p>
        </p:txBody>
      </p:sp>
      <p:sp>
        <p:nvSpPr>
          <p:cNvPr id="9" name="Rectangle 8"/>
          <p:cNvSpPr/>
          <p:nvPr/>
        </p:nvSpPr>
        <p:spPr>
          <a:xfrm>
            <a:off x="5255401" y="1783075"/>
            <a:ext cx="3590819" cy="3000821"/>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1800" dirty="0"/>
              <a:t>Em nhận thấy thực phẩm bị </a:t>
            </a:r>
            <a:r>
              <a:rPr lang="en-US" sz="1800" dirty="0" smtClean="0"/>
              <a:t>h</a:t>
            </a:r>
            <a:r>
              <a:rPr lang="vi-VN" sz="1800" dirty="0" smtClean="0"/>
              <a:t>ư </a:t>
            </a:r>
            <a:r>
              <a:rPr lang="vi-VN" sz="1800" dirty="0"/>
              <a:t>hỏng do những nguyên nhân nào? Làm thế nào để hạn chế các tác nhân gây hư hỏng thực phẩm?</a:t>
            </a:r>
            <a:endParaRPr lang="vi-VN" sz="1800" dirty="0"/>
          </a:p>
          <a:p>
            <a:pPr marL="285750" indent="-285750" algn="just">
              <a:lnSpc>
                <a:spcPct val="150000"/>
              </a:lnSpc>
              <a:buFont typeface="Wingdings" panose="05000000000000000000" pitchFamily="2" charset="2"/>
              <a:buChar char="Ø"/>
            </a:pPr>
            <a:r>
              <a:rPr lang="en-US" sz="1800" dirty="0" err="1" smtClean="0"/>
              <a:t>Kể</a:t>
            </a:r>
            <a:r>
              <a:rPr lang="en-US" sz="1800" dirty="0" smtClean="0"/>
              <a:t> </a:t>
            </a:r>
            <a:r>
              <a:rPr lang="vi-VN" sz="1800" dirty="0" smtClean="0"/>
              <a:t>thêm </a:t>
            </a:r>
            <a:r>
              <a:rPr lang="vi-VN" sz="1800" dirty="0"/>
              <a:t>những loại thực phẩm có thể </a:t>
            </a:r>
            <a:r>
              <a:rPr lang="vi-VN" sz="1800" dirty="0" smtClean="0"/>
              <a:t>đ</a:t>
            </a:r>
            <a:r>
              <a:rPr lang="en-US" sz="1800" dirty="0" smtClean="0"/>
              <a:t>ể</a:t>
            </a:r>
            <a:r>
              <a:rPr lang="vi-VN" sz="1800" dirty="0" smtClean="0"/>
              <a:t> lâu</a:t>
            </a:r>
            <a:r>
              <a:rPr lang="en-US" sz="1800" dirty="0" smtClean="0"/>
              <a:t>?</a:t>
            </a:r>
            <a:endParaRPr lang="en-US" sz="1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ppt_h/2"/>
                                          </p:val>
                                        </p:tav>
                                        <p:tav tm="100000">
                                          <p:val>
                                            <p:strVal val="#ppt_y"/>
                                          </p:val>
                                        </p:tav>
                                      </p:tavLst>
                                    </p:anim>
                                    <p:anim calcmode="lin" valueType="num">
                                      <p:cBhvr>
                                        <p:cTn id="14" dur="500" fill="hold"/>
                                        <p:tgtEl>
                                          <p:spTgt spid="8"/>
                                        </p:tgtEl>
                                        <p:attrNameLst>
                                          <p:attrName>ppt_w</p:attrName>
                                        </p:attrNameLst>
                                      </p:cBhvr>
                                      <p:tavLst>
                                        <p:tav tm="0">
                                          <p:val>
                                            <p:strVal val="#ppt_w"/>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par>
                                <p:cTn id="16" presetID="3" presetClass="entr" presetSubtype="5"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ppt_w/2"/>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0" end="0"/>
                                            </p:txEl>
                                          </p:spTgt>
                                        </p:tgtEl>
                                        <p:attrNameLst>
                                          <p:attrName>ppt_h</p:attrName>
                                        </p:attrNameLst>
                                      </p:cBhvr>
                                      <p:tavLst>
                                        <p:tav tm="0">
                                          <p:val>
                                            <p:strVal val="#ppt_h"/>
                                          </p:val>
                                        </p:tav>
                                        <p:tav tm="100000">
                                          <p:val>
                                            <p:strVal val="#ppt_h"/>
                                          </p:val>
                                        </p:tav>
                                      </p:tavLst>
                                    </p:anim>
                                  </p:childTnLst>
                                </p:cTn>
                              </p:par>
                              <p:par>
                                <p:cTn id="27" presetID="17" presetClass="entr" presetSubtype="8" fill="hold"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 calcmode="lin" valueType="num">
                                      <p:cBhvr>
                                        <p:cTn id="29" dur="500" fill="hold"/>
                                        <p:tgtEl>
                                          <p:spTgt spid="9">
                                            <p:txEl>
                                              <p:pRg st="1" end="1"/>
                                            </p:txEl>
                                          </p:spTgt>
                                        </p:tgtEl>
                                        <p:attrNameLst>
                                          <p:attrName>ppt_x</p:attrName>
                                        </p:attrNameLst>
                                      </p:cBhvr>
                                      <p:tavLst>
                                        <p:tav tm="0">
                                          <p:val>
                                            <p:strVal val="#ppt_x-#ppt_w/2"/>
                                          </p:val>
                                        </p:tav>
                                        <p:tav tm="100000">
                                          <p:val>
                                            <p:strVal val="#ppt_x"/>
                                          </p:val>
                                        </p:tav>
                                      </p:tavLst>
                                    </p:anim>
                                    <p:anim calcmode="lin" valueType="num">
                                      <p:cBhvr>
                                        <p:cTn id="30"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31"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240" y="390418"/>
            <a:ext cx="8260423" cy="43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ounded Rectangle 4"/>
          <p:cNvSpPr/>
          <p:nvPr/>
        </p:nvSpPr>
        <p:spPr>
          <a:xfrm>
            <a:off x="3711538" y="495986"/>
            <a:ext cx="1679826" cy="56045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434343">
                    <a:lumMod val="50000"/>
                  </a:srgbClr>
                </a:solidFill>
              </a:rPr>
              <a:t>KẾT LUẬN</a:t>
            </a:r>
            <a:endParaRPr lang="en-US" sz="2000" dirty="0">
              <a:solidFill>
                <a:srgbClr val="434343">
                  <a:lumMod val="50000"/>
                </a:srgbClr>
              </a:solidFill>
            </a:endParaRPr>
          </a:p>
        </p:txBody>
      </p:sp>
      <p:sp>
        <p:nvSpPr>
          <p:cNvPr id="6" name="Rectangle 5"/>
          <p:cNvSpPr/>
          <p:nvPr/>
        </p:nvSpPr>
        <p:spPr>
          <a:xfrm>
            <a:off x="1942453" y="1193603"/>
            <a:ext cx="5824808" cy="3000821"/>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en-US" sz="1800" dirty="0" err="1" smtClean="0"/>
              <a:t>Thực</a:t>
            </a:r>
            <a:r>
              <a:rPr lang="en-US" sz="1800" dirty="0" smtClean="0"/>
              <a:t> </a:t>
            </a:r>
            <a:r>
              <a:rPr lang="en-US" sz="1800" dirty="0" err="1"/>
              <a:t>phẩm</a:t>
            </a:r>
            <a:r>
              <a:rPr lang="en-US" sz="1800" dirty="0"/>
              <a:t> </a:t>
            </a:r>
            <a:r>
              <a:rPr lang="en-US" sz="1800" dirty="0" err="1"/>
              <a:t>khi</a:t>
            </a:r>
            <a:r>
              <a:rPr lang="en-US" sz="1800" dirty="0"/>
              <a:t> </a:t>
            </a:r>
            <a:r>
              <a:rPr lang="en-US" sz="1800" dirty="0" err="1"/>
              <a:t>hư</a:t>
            </a:r>
            <a:r>
              <a:rPr lang="en-US" sz="1800" dirty="0"/>
              <a:t> </a:t>
            </a:r>
            <a:r>
              <a:rPr lang="en-US" sz="1800" dirty="0" err="1"/>
              <a:t>hỏng</a:t>
            </a:r>
            <a:r>
              <a:rPr lang="en-US" sz="1800" dirty="0"/>
              <a:t> </a:t>
            </a:r>
            <a:r>
              <a:rPr lang="en-US" sz="1800" dirty="0" err="1"/>
              <a:t>sẽ</a:t>
            </a:r>
            <a:r>
              <a:rPr lang="en-US" sz="1800" dirty="0"/>
              <a:t> </a:t>
            </a:r>
            <a:r>
              <a:rPr lang="en-US" sz="1800" dirty="0" err="1"/>
              <a:t>bị</a:t>
            </a:r>
            <a:r>
              <a:rPr lang="en-US" sz="1800" dirty="0"/>
              <a:t> </a:t>
            </a:r>
            <a:r>
              <a:rPr lang="en-US" sz="1800" dirty="0" err="1"/>
              <a:t>giảm</a:t>
            </a:r>
            <a:r>
              <a:rPr lang="en-US" sz="1800" dirty="0"/>
              <a:t> </a:t>
            </a:r>
            <a:r>
              <a:rPr lang="en-US" sz="1800" dirty="0" err="1"/>
              <a:t>giá</a:t>
            </a:r>
            <a:r>
              <a:rPr lang="en-US" sz="1800" dirty="0"/>
              <a:t> </a:t>
            </a:r>
            <a:r>
              <a:rPr lang="en-US" sz="1800" dirty="0" err="1"/>
              <a:t>trị</a:t>
            </a:r>
            <a:r>
              <a:rPr lang="en-US" sz="1800" dirty="0"/>
              <a:t> </a:t>
            </a:r>
            <a:r>
              <a:rPr lang="en-US" sz="1800" dirty="0" err="1"/>
              <a:t>dinh</a:t>
            </a:r>
            <a:r>
              <a:rPr lang="en-US" sz="1800" dirty="0"/>
              <a:t> </a:t>
            </a:r>
            <a:r>
              <a:rPr lang="en-US" sz="1800" dirty="0" err="1"/>
              <a:t>dưỡng</a:t>
            </a:r>
            <a:r>
              <a:rPr lang="en-US" sz="1800" dirty="0"/>
              <a:t>, </a:t>
            </a:r>
            <a:r>
              <a:rPr lang="en-US" sz="1800" dirty="0" err="1"/>
              <a:t>gây</a:t>
            </a:r>
            <a:r>
              <a:rPr lang="en-US" sz="1800" dirty="0"/>
              <a:t> </a:t>
            </a:r>
            <a:r>
              <a:rPr lang="en-US" sz="1800" dirty="0" err="1"/>
              <a:t>ngộ</a:t>
            </a:r>
            <a:r>
              <a:rPr lang="en-US" sz="1800" dirty="0"/>
              <a:t> </a:t>
            </a:r>
            <a:r>
              <a:rPr lang="en-US" sz="1800" dirty="0" err="1"/>
              <a:t>độc</a:t>
            </a:r>
            <a:r>
              <a:rPr lang="en-US" sz="1800" dirty="0"/>
              <a:t> </a:t>
            </a:r>
            <a:r>
              <a:rPr lang="en-US" sz="1800" dirty="0" err="1"/>
              <a:t>hoặc</a:t>
            </a:r>
            <a:r>
              <a:rPr lang="en-US" sz="1800" dirty="0"/>
              <a:t> </a:t>
            </a:r>
            <a:r>
              <a:rPr lang="en-US" sz="1800" dirty="0" err="1"/>
              <a:t>gây</a:t>
            </a:r>
            <a:r>
              <a:rPr lang="en-US" sz="1800" dirty="0"/>
              <a:t> </a:t>
            </a:r>
            <a:r>
              <a:rPr lang="en-US" sz="1800" dirty="0" err="1"/>
              <a:t>bệnh</a:t>
            </a:r>
            <a:r>
              <a:rPr lang="en-US" sz="1800" dirty="0"/>
              <a:t>, </a:t>
            </a:r>
            <a:r>
              <a:rPr lang="en-US" sz="1800" dirty="0" err="1"/>
              <a:t>làm</a:t>
            </a:r>
            <a:r>
              <a:rPr lang="en-US" sz="1800" dirty="0"/>
              <a:t> </a:t>
            </a:r>
            <a:r>
              <a:rPr lang="en-US" sz="1800" dirty="0" err="1"/>
              <a:t>ảnh</a:t>
            </a:r>
            <a:r>
              <a:rPr lang="en-US" sz="1800" dirty="0"/>
              <a:t> </a:t>
            </a:r>
            <a:r>
              <a:rPr lang="en-US" sz="1800" dirty="0" err="1"/>
              <a:t>hưởng</a:t>
            </a:r>
            <a:r>
              <a:rPr lang="en-US" sz="1800" dirty="0"/>
              <a:t> </a:t>
            </a:r>
            <a:r>
              <a:rPr lang="en-US" sz="1800" dirty="0" err="1"/>
              <a:t>đến</a:t>
            </a:r>
            <a:r>
              <a:rPr lang="en-US" sz="1800" dirty="0"/>
              <a:t> </a:t>
            </a:r>
            <a:r>
              <a:rPr lang="en-US" sz="1800" dirty="0" err="1"/>
              <a:t>sức</a:t>
            </a:r>
            <a:r>
              <a:rPr lang="en-US" sz="1800" dirty="0"/>
              <a:t> </a:t>
            </a:r>
            <a:r>
              <a:rPr lang="en-US" sz="1800" dirty="0" err="1"/>
              <a:t>khoẻ</a:t>
            </a:r>
            <a:r>
              <a:rPr lang="en-US" sz="1800" dirty="0"/>
              <a:t> </a:t>
            </a:r>
            <a:r>
              <a:rPr lang="en-US" sz="1800" dirty="0" err="1"/>
              <a:t>và</a:t>
            </a:r>
            <a:r>
              <a:rPr lang="en-US" sz="1800" dirty="0"/>
              <a:t> </a:t>
            </a:r>
            <a:r>
              <a:rPr lang="en-US" sz="1800" dirty="0" err="1"/>
              <a:t>tính</a:t>
            </a:r>
            <a:r>
              <a:rPr lang="en-US" sz="1800" dirty="0"/>
              <a:t> </a:t>
            </a:r>
            <a:r>
              <a:rPr lang="en-US" sz="1800" dirty="0" err="1"/>
              <a:t>mạng</a:t>
            </a:r>
            <a:r>
              <a:rPr lang="en-US" sz="1800" dirty="0"/>
              <a:t> </a:t>
            </a:r>
            <a:r>
              <a:rPr lang="en-US" sz="1800" dirty="0" err="1"/>
              <a:t>của</a:t>
            </a:r>
            <a:r>
              <a:rPr lang="en-US" sz="1800" dirty="0"/>
              <a:t> </a:t>
            </a:r>
            <a:r>
              <a:rPr lang="en-US" sz="1800" dirty="0" err="1"/>
              <a:t>người</a:t>
            </a:r>
            <a:r>
              <a:rPr lang="en-US" sz="1800" dirty="0"/>
              <a:t> </a:t>
            </a:r>
            <a:r>
              <a:rPr lang="en-US" sz="1800" dirty="0" err="1"/>
              <a:t>sử</a:t>
            </a:r>
            <a:r>
              <a:rPr lang="en-US" sz="1800" dirty="0"/>
              <a:t> </a:t>
            </a:r>
            <a:r>
              <a:rPr lang="en-US" sz="1800" dirty="0" err="1"/>
              <a:t>dụng</a:t>
            </a:r>
            <a:r>
              <a:rPr lang="en-US" sz="1800" dirty="0"/>
              <a:t>. </a:t>
            </a:r>
            <a:endParaRPr lang="en-US" sz="1800" dirty="0"/>
          </a:p>
          <a:p>
            <a:pPr marL="285750" indent="-285750" algn="just">
              <a:lnSpc>
                <a:spcPct val="150000"/>
              </a:lnSpc>
              <a:buFont typeface="Wingdings" panose="05000000000000000000" pitchFamily="2" charset="2"/>
              <a:buChar char="§"/>
            </a:pPr>
            <a:r>
              <a:rPr lang="en-US" sz="1800" dirty="0" err="1" smtClean="0"/>
              <a:t>Việc</a:t>
            </a:r>
            <a:r>
              <a:rPr lang="en-US" sz="1800" dirty="0" smtClean="0"/>
              <a:t> </a:t>
            </a:r>
            <a:r>
              <a:rPr lang="en-US" sz="1800" dirty="0" err="1"/>
              <a:t>bảo</a:t>
            </a:r>
            <a:r>
              <a:rPr lang="en-US" sz="1800" dirty="0"/>
              <a:t> </a:t>
            </a:r>
            <a:r>
              <a:rPr lang="en-US" sz="1800" dirty="0" err="1"/>
              <a:t>quản</a:t>
            </a:r>
            <a:r>
              <a:rPr lang="en-US" sz="1800" dirty="0"/>
              <a:t> </a:t>
            </a:r>
            <a:r>
              <a:rPr lang="en-US" sz="1800" dirty="0" err="1"/>
              <a:t>có</a:t>
            </a:r>
            <a:r>
              <a:rPr lang="en-US" sz="1800" dirty="0"/>
              <a:t> </a:t>
            </a:r>
            <a:r>
              <a:rPr lang="en-US" sz="1800" dirty="0" err="1"/>
              <a:t>vai</a:t>
            </a:r>
            <a:r>
              <a:rPr lang="en-US" sz="1800" dirty="0"/>
              <a:t> </a:t>
            </a:r>
            <a:r>
              <a:rPr lang="en-US" sz="1800" dirty="0" err="1"/>
              <a:t>trò</a:t>
            </a:r>
            <a:r>
              <a:rPr lang="en-US" sz="1800" dirty="0"/>
              <a:t> </a:t>
            </a:r>
            <a:r>
              <a:rPr lang="en-US" sz="1800" dirty="0" err="1"/>
              <a:t>ngăn</a:t>
            </a:r>
            <a:r>
              <a:rPr lang="en-US" sz="1800" dirty="0"/>
              <a:t> </a:t>
            </a:r>
            <a:r>
              <a:rPr lang="en-US" sz="1800" dirty="0" err="1"/>
              <a:t>chặn</a:t>
            </a:r>
            <a:r>
              <a:rPr lang="en-US" sz="1800" dirty="0"/>
              <a:t> </a:t>
            </a:r>
            <a:r>
              <a:rPr lang="en-US" sz="1800" dirty="0" err="1"/>
              <a:t>sự</a:t>
            </a:r>
            <a:r>
              <a:rPr lang="en-US" sz="1800" dirty="0"/>
              <a:t> </a:t>
            </a:r>
            <a:r>
              <a:rPr lang="en-US" sz="1800" dirty="0" err="1"/>
              <a:t>xâm</a:t>
            </a:r>
            <a:r>
              <a:rPr lang="en-US" sz="1800" dirty="0"/>
              <a:t> </a:t>
            </a:r>
            <a:r>
              <a:rPr lang="en-US" sz="1800" dirty="0" err="1"/>
              <a:t>nhập</a:t>
            </a:r>
            <a:r>
              <a:rPr lang="en-US" sz="1800" dirty="0"/>
              <a:t> </a:t>
            </a:r>
            <a:r>
              <a:rPr lang="en-US" sz="1800" dirty="0" err="1"/>
              <a:t>và</a:t>
            </a:r>
            <a:r>
              <a:rPr lang="en-US" sz="1800" dirty="0"/>
              <a:t> </a:t>
            </a:r>
            <a:r>
              <a:rPr lang="en-US" sz="1800" dirty="0" err="1"/>
              <a:t>phát</a:t>
            </a:r>
            <a:r>
              <a:rPr lang="en-US" sz="1800" dirty="0"/>
              <a:t> </a:t>
            </a:r>
            <a:r>
              <a:rPr lang="en-US" sz="1800" dirty="0" err="1"/>
              <a:t>triển</a:t>
            </a:r>
            <a:r>
              <a:rPr lang="en-US" sz="1800" dirty="0"/>
              <a:t> </a:t>
            </a:r>
            <a:r>
              <a:rPr lang="en-US" sz="1800" dirty="0" err="1"/>
              <a:t>của</a:t>
            </a:r>
            <a:r>
              <a:rPr lang="en-US" sz="1800" dirty="0"/>
              <a:t> vi </a:t>
            </a:r>
            <a:r>
              <a:rPr lang="en-US" sz="1800" dirty="0" err="1"/>
              <a:t>sinh</a:t>
            </a:r>
            <a:r>
              <a:rPr lang="en-US" sz="1800" dirty="0"/>
              <a:t> </a:t>
            </a:r>
            <a:r>
              <a:rPr lang="en-US" sz="1800" dirty="0" err="1"/>
              <a:t>vật</a:t>
            </a:r>
            <a:r>
              <a:rPr lang="en-US" sz="1800" dirty="0"/>
              <a:t> </a:t>
            </a:r>
            <a:r>
              <a:rPr lang="en-US" sz="1800" dirty="0" err="1"/>
              <a:t>gây</a:t>
            </a:r>
            <a:r>
              <a:rPr lang="en-US" sz="1800" dirty="0"/>
              <a:t> </a:t>
            </a:r>
            <a:r>
              <a:rPr lang="en-US" sz="1800" dirty="0" err="1"/>
              <a:t>hại</a:t>
            </a:r>
            <a:r>
              <a:rPr lang="en-US" sz="1800" dirty="0"/>
              <a:t>, </a:t>
            </a:r>
            <a:r>
              <a:rPr lang="en-US" sz="1800" dirty="0" err="1"/>
              <a:t>làm</a:t>
            </a:r>
            <a:r>
              <a:rPr lang="en-US" sz="1800" dirty="0"/>
              <a:t> </a:t>
            </a:r>
            <a:r>
              <a:rPr lang="en-US" sz="1800" dirty="0" err="1"/>
              <a:t>chậm</a:t>
            </a:r>
            <a:r>
              <a:rPr lang="en-US" sz="1800" dirty="0"/>
              <a:t> </a:t>
            </a:r>
            <a:r>
              <a:rPr lang="en-US" sz="1800" dirty="0" err="1"/>
              <a:t>quá</a:t>
            </a:r>
            <a:r>
              <a:rPr lang="en-US" sz="1800" dirty="0"/>
              <a:t> </a:t>
            </a:r>
            <a:r>
              <a:rPr lang="en-US" sz="1800" dirty="0" err="1"/>
              <a:t>trình</a:t>
            </a:r>
            <a:r>
              <a:rPr lang="en-US" sz="1800" dirty="0"/>
              <a:t> </a:t>
            </a:r>
            <a:r>
              <a:rPr lang="en-US" sz="1800" dirty="0" err="1"/>
              <a:t>hư</a:t>
            </a:r>
            <a:r>
              <a:rPr lang="en-US" sz="1800" dirty="0"/>
              <a:t> </a:t>
            </a:r>
            <a:r>
              <a:rPr lang="en-US" sz="1800" dirty="0" err="1"/>
              <a:t>hỏng</a:t>
            </a:r>
            <a:r>
              <a:rPr lang="en-US" sz="1800" dirty="0"/>
              <a:t> </a:t>
            </a:r>
            <a:r>
              <a:rPr lang="en-US" sz="1800" dirty="0" err="1"/>
              <a:t>của</a:t>
            </a:r>
            <a:r>
              <a:rPr lang="en-US" sz="1800" dirty="0"/>
              <a:t> </a:t>
            </a:r>
            <a:r>
              <a:rPr lang="en-US" sz="1800" dirty="0" err="1"/>
              <a:t>thực</a:t>
            </a:r>
            <a:r>
              <a:rPr lang="en-US" sz="1800" dirty="0"/>
              <a:t> </a:t>
            </a:r>
            <a:r>
              <a:rPr lang="en-US" sz="1800" dirty="0" err="1"/>
              <a:t>phẩm</a:t>
            </a:r>
            <a:r>
              <a:rPr lang="en-US" sz="1800" dirty="0"/>
              <a:t>. </a:t>
            </a:r>
            <a:endParaRPr lang="en-US" sz="1800" dirty="0"/>
          </a:p>
          <a:p>
            <a:pPr algn="just">
              <a:lnSpc>
                <a:spcPct val="150000"/>
              </a:lnSpc>
              <a:spcAft>
                <a:spcPts val="800"/>
              </a:spcAft>
            </a:pPr>
            <a:endParaRPr lang="en-US" sz="1800" dirty="0">
              <a:ea typeface="Calibri" panose="020F0502020204030204" charset="0"/>
              <a:cs typeface="Times New Roman" panose="02020603050405020304" pitchFamily="18"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38515" y="1998968"/>
            <a:ext cx="3144532" cy="3144532"/>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61" y="1118599"/>
            <a:ext cx="2544138" cy="254413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240" y="390418"/>
            <a:ext cx="8260423" cy="43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1960113" y="1401409"/>
            <a:ext cx="5581119" cy="2169825"/>
          </a:xfrm>
          <a:prstGeom prst="rect">
            <a:avLst/>
          </a:prstGeom>
        </p:spPr>
        <p:txBody>
          <a:bodyPr wrap="square">
            <a:spAutoFit/>
          </a:bodyPr>
          <a:lstStyle/>
          <a:p>
            <a:pPr marL="285750" indent="-285750" algn="just">
              <a:lnSpc>
                <a:spcPct val="150000"/>
              </a:lnSpc>
              <a:spcAft>
                <a:spcPts val="800"/>
              </a:spcAft>
              <a:buFont typeface="Wingdings" panose="05000000000000000000" pitchFamily="2" charset="2"/>
              <a:buChar char="§"/>
            </a:pPr>
            <a:r>
              <a:rPr lang="en-US" sz="1800" dirty="0" err="1"/>
              <a:t>Các</a:t>
            </a:r>
            <a:r>
              <a:rPr lang="en-US" sz="1800" dirty="0"/>
              <a:t> </a:t>
            </a:r>
            <a:r>
              <a:rPr lang="en-US" sz="1800" dirty="0" err="1"/>
              <a:t>phương</a:t>
            </a:r>
            <a:r>
              <a:rPr lang="en-US" sz="1800" dirty="0"/>
              <a:t> </a:t>
            </a:r>
            <a:r>
              <a:rPr lang="en-US" sz="1800" dirty="0" err="1"/>
              <a:t>pháp</a:t>
            </a:r>
            <a:r>
              <a:rPr lang="en-US" sz="1800" dirty="0"/>
              <a:t> </a:t>
            </a:r>
            <a:r>
              <a:rPr lang="en-US" sz="1800" dirty="0" err="1"/>
              <a:t>bảo</a:t>
            </a:r>
            <a:r>
              <a:rPr lang="en-US" sz="1800" dirty="0"/>
              <a:t> </a:t>
            </a:r>
            <a:r>
              <a:rPr lang="en-US" sz="1800" dirty="0" err="1"/>
              <a:t>quản</a:t>
            </a:r>
            <a:r>
              <a:rPr lang="en-US" sz="1800" dirty="0"/>
              <a:t> </a:t>
            </a:r>
            <a:r>
              <a:rPr lang="en-US" sz="1800" dirty="0" err="1"/>
              <a:t>khác</a:t>
            </a:r>
            <a:r>
              <a:rPr lang="en-US" sz="1800" dirty="0"/>
              <a:t> </a:t>
            </a:r>
            <a:r>
              <a:rPr lang="en-US" sz="1800" dirty="0" err="1"/>
              <a:t>nhau</a:t>
            </a:r>
            <a:r>
              <a:rPr lang="en-US" sz="1800" dirty="0"/>
              <a:t> </a:t>
            </a:r>
            <a:r>
              <a:rPr lang="en-US" sz="1800" dirty="0" err="1"/>
              <a:t>tạo</a:t>
            </a:r>
            <a:r>
              <a:rPr lang="en-US" sz="1800" dirty="0"/>
              <a:t> </a:t>
            </a:r>
            <a:r>
              <a:rPr lang="en-US" sz="1800" dirty="0" err="1"/>
              <a:t>nên</a:t>
            </a:r>
            <a:r>
              <a:rPr lang="en-US" sz="1800" dirty="0"/>
              <a:t> </a:t>
            </a:r>
            <a:r>
              <a:rPr lang="en-US" sz="1800" dirty="0" err="1"/>
              <a:t>nhiều</a:t>
            </a:r>
            <a:r>
              <a:rPr lang="en-US" sz="1800" dirty="0"/>
              <a:t> </a:t>
            </a:r>
            <a:r>
              <a:rPr lang="en-US" sz="1800" dirty="0" err="1"/>
              <a:t>sản</a:t>
            </a:r>
            <a:r>
              <a:rPr lang="en-US" sz="1800" dirty="0"/>
              <a:t> </a:t>
            </a:r>
            <a:r>
              <a:rPr lang="en-US" sz="1800" dirty="0" err="1"/>
              <a:t>phẩm</a:t>
            </a:r>
            <a:r>
              <a:rPr lang="en-US" sz="1800" dirty="0"/>
              <a:t> </a:t>
            </a:r>
            <a:r>
              <a:rPr lang="en-US" sz="1800" dirty="0" err="1"/>
              <a:t>thực</a:t>
            </a:r>
            <a:r>
              <a:rPr lang="en-US" sz="1800" dirty="0"/>
              <a:t> </a:t>
            </a:r>
            <a:r>
              <a:rPr lang="en-US" sz="1800" dirty="0" err="1"/>
              <a:t>phẩm</a:t>
            </a:r>
            <a:r>
              <a:rPr lang="en-US" sz="1800" dirty="0"/>
              <a:t> </a:t>
            </a:r>
            <a:r>
              <a:rPr lang="en-US" sz="1800" dirty="0" err="1"/>
              <a:t>có</a:t>
            </a:r>
            <a:r>
              <a:rPr lang="en-US" sz="1800" dirty="0"/>
              <a:t> </a:t>
            </a:r>
            <a:r>
              <a:rPr lang="en-US" sz="1800" dirty="0" err="1"/>
              <a:t>thời</a:t>
            </a:r>
            <a:r>
              <a:rPr lang="en-US" sz="1800" dirty="0"/>
              <a:t> </a:t>
            </a:r>
            <a:r>
              <a:rPr lang="en-US" sz="1800" dirty="0" err="1"/>
              <a:t>hạn</a:t>
            </a:r>
            <a:r>
              <a:rPr lang="en-US" sz="1800" dirty="0"/>
              <a:t> </a:t>
            </a:r>
            <a:r>
              <a:rPr lang="en-US" sz="1800" dirty="0" err="1"/>
              <a:t>sử</a:t>
            </a:r>
            <a:r>
              <a:rPr lang="en-US" sz="1800" dirty="0"/>
              <a:t> </a:t>
            </a:r>
            <a:r>
              <a:rPr lang="en-US" sz="1800" dirty="0" err="1"/>
              <a:t>dụng</a:t>
            </a:r>
            <a:r>
              <a:rPr lang="en-US" sz="1800" dirty="0"/>
              <a:t> </a:t>
            </a:r>
            <a:r>
              <a:rPr lang="en-US" sz="1800" dirty="0" err="1"/>
              <a:t>lâu</a:t>
            </a:r>
            <a:r>
              <a:rPr lang="en-US" sz="1800" dirty="0"/>
              <a:t> </a:t>
            </a:r>
            <a:r>
              <a:rPr lang="en-US" sz="1800" dirty="0" err="1"/>
              <a:t>dài</a:t>
            </a:r>
            <a:r>
              <a:rPr lang="en-US" sz="1800" dirty="0"/>
              <a:t>, </a:t>
            </a:r>
            <a:r>
              <a:rPr lang="en-US" sz="1800" dirty="0" err="1"/>
              <a:t>làm</a:t>
            </a:r>
            <a:r>
              <a:rPr lang="en-US" sz="1800" dirty="0"/>
              <a:t> </a:t>
            </a:r>
            <a:r>
              <a:rPr lang="en-US" sz="1800" dirty="0" err="1"/>
              <a:t>tăng</a:t>
            </a:r>
            <a:r>
              <a:rPr lang="en-US" sz="1800" dirty="0"/>
              <a:t> </a:t>
            </a:r>
            <a:r>
              <a:rPr lang="en-US" sz="1800" dirty="0" err="1"/>
              <a:t>tính</a:t>
            </a:r>
            <a:r>
              <a:rPr lang="en-US" sz="1800" dirty="0"/>
              <a:t> </a:t>
            </a:r>
            <a:r>
              <a:rPr lang="en-US" sz="1800" dirty="0" err="1"/>
              <a:t>đa</a:t>
            </a:r>
            <a:r>
              <a:rPr lang="en-US" sz="1800" dirty="0"/>
              <a:t> </a:t>
            </a:r>
            <a:r>
              <a:rPr lang="en-US" sz="1800" dirty="0" err="1"/>
              <a:t>đạng</a:t>
            </a:r>
            <a:r>
              <a:rPr lang="en-US" sz="1800" dirty="0"/>
              <a:t> </a:t>
            </a:r>
            <a:r>
              <a:rPr lang="en-US" sz="1800" dirty="0" err="1"/>
              <a:t>của</a:t>
            </a:r>
            <a:r>
              <a:rPr lang="en-US" sz="1800" dirty="0"/>
              <a:t> </a:t>
            </a:r>
            <a:r>
              <a:rPr lang="en-US" sz="1800" dirty="0" err="1"/>
              <a:t>thực</a:t>
            </a:r>
            <a:r>
              <a:rPr lang="en-US" sz="1800" dirty="0"/>
              <a:t> </a:t>
            </a:r>
            <a:r>
              <a:rPr lang="en-US" sz="1800" dirty="0" err="1"/>
              <a:t>phẩm</a:t>
            </a:r>
            <a:r>
              <a:rPr lang="en-US" sz="1800" dirty="0"/>
              <a:t>, </a:t>
            </a:r>
            <a:r>
              <a:rPr lang="en-US" sz="1800" dirty="0" err="1"/>
              <a:t>tạo</a:t>
            </a:r>
            <a:r>
              <a:rPr lang="en-US" sz="1800" dirty="0"/>
              <a:t> </a:t>
            </a:r>
            <a:r>
              <a:rPr lang="en-US" sz="1800" dirty="0" err="1"/>
              <a:t>sự</a:t>
            </a:r>
            <a:r>
              <a:rPr lang="en-US" sz="1800" dirty="0"/>
              <a:t> </a:t>
            </a:r>
            <a:r>
              <a:rPr lang="en-US" sz="1800" dirty="0" err="1"/>
              <a:t>thuận</a:t>
            </a:r>
            <a:r>
              <a:rPr lang="en-US" sz="1800" dirty="0"/>
              <a:t> </a:t>
            </a:r>
            <a:r>
              <a:rPr lang="en-US" sz="1800" dirty="0" err="1"/>
              <a:t>tiện</a:t>
            </a:r>
            <a:r>
              <a:rPr lang="en-US" sz="1800" dirty="0"/>
              <a:t> </a:t>
            </a:r>
            <a:r>
              <a:rPr lang="en-US" sz="1800" dirty="0" err="1"/>
              <a:t>cho</a:t>
            </a:r>
            <a:r>
              <a:rPr lang="en-US" sz="1800" dirty="0"/>
              <a:t> con </a:t>
            </a:r>
            <a:r>
              <a:rPr lang="en-US" sz="1800" dirty="0" err="1"/>
              <a:t>người</a:t>
            </a:r>
            <a:r>
              <a:rPr lang="en-US" sz="1800" dirty="0"/>
              <a:t> </a:t>
            </a:r>
            <a:r>
              <a:rPr lang="en-US" sz="1800" dirty="0" err="1"/>
              <a:t>trong</a:t>
            </a:r>
            <a:r>
              <a:rPr lang="en-US" sz="1800" dirty="0"/>
              <a:t> </a:t>
            </a:r>
            <a:r>
              <a:rPr lang="en-US" sz="1800" dirty="0" err="1"/>
              <a:t>việc</a:t>
            </a:r>
            <a:r>
              <a:rPr lang="en-US" sz="1800" dirty="0"/>
              <a:t> </a:t>
            </a:r>
            <a:r>
              <a:rPr lang="en-US" sz="1800" dirty="0" err="1"/>
              <a:t>chế</a:t>
            </a:r>
            <a:r>
              <a:rPr lang="en-US" sz="1800" dirty="0"/>
              <a:t> </a:t>
            </a:r>
            <a:r>
              <a:rPr lang="en-US" sz="1800" dirty="0" err="1"/>
              <a:t>biến</a:t>
            </a:r>
            <a:r>
              <a:rPr lang="en-US" sz="1800" dirty="0"/>
              <a:t> </a:t>
            </a:r>
            <a:r>
              <a:rPr lang="en-US" sz="1800" dirty="0" err="1"/>
              <a:t>và</a:t>
            </a:r>
            <a:r>
              <a:rPr lang="en-US" sz="1800" dirty="0"/>
              <a:t> </a:t>
            </a:r>
            <a:r>
              <a:rPr lang="en-US" sz="1800" dirty="0" err="1"/>
              <a:t>sử</a:t>
            </a:r>
            <a:r>
              <a:rPr lang="en-US" sz="1800" dirty="0"/>
              <a:t> </a:t>
            </a:r>
            <a:r>
              <a:rPr lang="en-US" sz="1800" dirty="0" err="1"/>
              <a:t>dụng</a:t>
            </a:r>
            <a:r>
              <a:rPr lang="en-US" sz="1800" dirty="0"/>
              <a:t>.</a:t>
            </a:r>
            <a:endParaRPr lang="en-US" sz="1800" dirty="0">
              <a:ea typeface="Calibri" panose="020F0502020204030204" charset="0"/>
              <a:cs typeface="Times New Roman" panose="02020603050405020304" pitchFamily="18"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38515" y="1998968"/>
            <a:ext cx="3144532" cy="3144532"/>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61" y="1118599"/>
            <a:ext cx="2544138" cy="2544138"/>
          </a:xfrm>
          <a:prstGeom prst="rect">
            <a:avLst/>
          </a:prstGeom>
        </p:spPr>
      </p:pic>
      <p:sp>
        <p:nvSpPr>
          <p:cNvPr id="7" name="Rounded Rectangle 6"/>
          <p:cNvSpPr/>
          <p:nvPr/>
        </p:nvSpPr>
        <p:spPr>
          <a:xfrm>
            <a:off x="3711538" y="495986"/>
            <a:ext cx="1679826" cy="56045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434343">
                    <a:lumMod val="50000"/>
                  </a:srgbClr>
                </a:solidFill>
              </a:rPr>
              <a:t>KẾT LUẬN</a:t>
            </a:r>
            <a:endParaRPr lang="en-US" sz="2000" dirty="0">
              <a:solidFill>
                <a:srgbClr val="434343">
                  <a:lumMod val="50000"/>
                </a:srgb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1"/>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latin typeface="+mn-lt"/>
              </a:rPr>
              <a:t>1.2. </a:t>
            </a:r>
            <a:r>
              <a:rPr lang="en-US" sz="2000" dirty="0" err="1" smtClean="0">
                <a:latin typeface="+mn-lt"/>
              </a:rPr>
              <a:t>Phương</a:t>
            </a:r>
            <a:r>
              <a:rPr lang="en-US" sz="2000" dirty="0" smtClean="0">
                <a:latin typeface="+mn-lt"/>
              </a:rPr>
              <a:t> </a:t>
            </a:r>
            <a:r>
              <a:rPr lang="en-US" sz="2000" dirty="0" err="1" smtClean="0">
                <a:latin typeface="+mn-lt"/>
              </a:rPr>
              <a:t>pháp</a:t>
            </a:r>
            <a:r>
              <a:rPr lang="en-US" sz="2000" dirty="0" smtClean="0">
                <a:latin typeface="+mn-lt"/>
              </a:rPr>
              <a:t> </a:t>
            </a:r>
            <a:r>
              <a:rPr lang="en-US" sz="2000" dirty="0" err="1" smtClean="0">
                <a:latin typeface="+mn-lt"/>
              </a:rPr>
              <a:t>bảo</a:t>
            </a:r>
            <a:r>
              <a:rPr lang="en-US" sz="2000" dirty="0" smtClean="0">
                <a:latin typeface="+mn-lt"/>
              </a:rPr>
              <a:t> </a:t>
            </a:r>
            <a:r>
              <a:rPr lang="en-US" sz="2000" dirty="0" err="1" smtClean="0">
                <a:latin typeface="+mn-lt"/>
              </a:rPr>
              <a:t>quản</a:t>
            </a:r>
            <a:r>
              <a:rPr lang="en-US" sz="2000" dirty="0" smtClean="0">
                <a:latin typeface="+mn-lt"/>
              </a:rPr>
              <a:t> </a:t>
            </a:r>
            <a:r>
              <a:rPr lang="en-US" sz="2000" dirty="0" err="1" smtClean="0">
                <a:latin typeface="+mn-lt"/>
              </a:rPr>
              <a:t>thực</a:t>
            </a:r>
            <a:r>
              <a:rPr lang="en-US" sz="2000" dirty="0" smtClean="0">
                <a:latin typeface="+mn-lt"/>
              </a:rPr>
              <a:t> </a:t>
            </a:r>
            <a:r>
              <a:rPr lang="en-US" sz="2000" dirty="0" err="1" smtClean="0">
                <a:latin typeface="+mn-lt"/>
              </a:rPr>
              <a:t>phẩm</a:t>
            </a:r>
            <a:endParaRPr sz="2000" dirty="0">
              <a:latin typeface="+mn-lt"/>
            </a:endParaRPr>
          </a:p>
        </p:txBody>
      </p:sp>
      <p:grpSp>
        <p:nvGrpSpPr>
          <p:cNvPr id="286" name="Google Shape;286;p41"/>
          <p:cNvGrpSpPr/>
          <p:nvPr/>
        </p:nvGrpSpPr>
        <p:grpSpPr>
          <a:xfrm>
            <a:off x="0" y="539500"/>
            <a:ext cx="714384" cy="662400"/>
            <a:chOff x="0" y="539500"/>
            <a:chExt cx="713100" cy="662400"/>
          </a:xfrm>
        </p:grpSpPr>
        <p:sp>
          <p:nvSpPr>
            <p:cNvPr id="287" name="Google Shape;287;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3" name="Google Shape;293;p41"/>
          <p:cNvGrpSpPr/>
          <p:nvPr/>
        </p:nvGrpSpPr>
        <p:grpSpPr>
          <a:xfrm>
            <a:off x="8430775" y="539500"/>
            <a:ext cx="714384" cy="662400"/>
            <a:chOff x="0" y="539500"/>
            <a:chExt cx="713100" cy="662400"/>
          </a:xfrm>
        </p:grpSpPr>
        <p:sp>
          <p:nvSpPr>
            <p:cNvPr id="294" name="Google Shape;294;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95;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65052" y="2419548"/>
            <a:ext cx="4329550" cy="2480034"/>
          </a:xfrm>
          <a:prstGeom prst="rect">
            <a:avLst/>
          </a:prstGeom>
          <a:ln>
            <a:noFill/>
          </a:ln>
          <a:effectLst>
            <a:outerShdw blurRad="190500" algn="tl" rotWithShape="0">
              <a:srgbClr val="000000">
                <a:alpha val="70000"/>
              </a:srgbClr>
            </a:outerShdw>
          </a:effectLst>
        </p:spPr>
      </p:pic>
      <p:sp>
        <p:nvSpPr>
          <p:cNvPr id="3" name="Rounded Rectangle 2"/>
          <p:cNvSpPr/>
          <p:nvPr/>
        </p:nvSpPr>
        <p:spPr>
          <a:xfrm>
            <a:off x="5513583" y="1309048"/>
            <a:ext cx="2219218" cy="478568"/>
          </a:xfrm>
          <a:prstGeom prst="roundRect">
            <a:avLst/>
          </a:prstGeom>
          <a:solidFill>
            <a:schemeClr val="accent5"/>
          </a:solidFill>
          <a:ln>
            <a:solidFill>
              <a:schemeClr val="accent5"/>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Hoạt</a:t>
            </a:r>
            <a:r>
              <a:rPr lang="en-US" sz="1800" dirty="0" smtClean="0"/>
              <a:t> </a:t>
            </a:r>
            <a:r>
              <a:rPr lang="en-US" sz="1800" dirty="0" err="1" smtClean="0"/>
              <a:t>động</a:t>
            </a:r>
            <a:r>
              <a:rPr lang="en-US" sz="1800" dirty="0" smtClean="0"/>
              <a:t> </a:t>
            </a:r>
            <a:r>
              <a:rPr lang="en-US" sz="1800" dirty="0" err="1" smtClean="0"/>
              <a:t>cặp</a:t>
            </a:r>
            <a:r>
              <a:rPr lang="en-US" sz="1800" dirty="0" smtClean="0"/>
              <a:t> </a:t>
            </a:r>
            <a:r>
              <a:rPr lang="en-US" sz="1800" dirty="0" err="1" smtClean="0"/>
              <a:t>đôi</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115" y="1833832"/>
            <a:ext cx="539500" cy="539500"/>
          </a:xfrm>
          <a:prstGeom prst="rect">
            <a:avLst/>
          </a:prstGeom>
        </p:spPr>
      </p:pic>
      <p:sp>
        <p:nvSpPr>
          <p:cNvPr id="5" name="TextBox 4"/>
          <p:cNvSpPr txBox="1"/>
          <p:nvPr/>
        </p:nvSpPr>
        <p:spPr>
          <a:xfrm>
            <a:off x="6392559" y="1895808"/>
            <a:ext cx="1160980" cy="369332"/>
          </a:xfrm>
          <a:prstGeom prst="rect">
            <a:avLst/>
          </a:prstGeom>
          <a:noFill/>
        </p:spPr>
        <p:txBody>
          <a:bodyPr wrap="square" rtlCol="0">
            <a:spAutoFit/>
          </a:bodyPr>
          <a:lstStyle/>
          <a:p>
            <a:r>
              <a:rPr lang="en-US" sz="1800" dirty="0" smtClean="0">
                <a:solidFill>
                  <a:srgbClr val="C00000"/>
                </a:solidFill>
              </a:rPr>
              <a:t>: 3 </a:t>
            </a:r>
            <a:r>
              <a:rPr lang="en-US" sz="1800" dirty="0" err="1" smtClean="0">
                <a:solidFill>
                  <a:srgbClr val="C00000"/>
                </a:solidFill>
              </a:rPr>
              <a:t>phút</a:t>
            </a:r>
            <a:endParaRPr lang="en-US" sz="1800" dirty="0">
              <a:solidFill>
                <a:srgbClr val="C00000"/>
              </a:solidFill>
            </a:endParaRPr>
          </a:p>
        </p:txBody>
      </p:sp>
      <p:sp>
        <p:nvSpPr>
          <p:cNvPr id="6" name="TextBox 5"/>
          <p:cNvSpPr txBox="1"/>
          <p:nvPr/>
        </p:nvSpPr>
        <p:spPr>
          <a:xfrm>
            <a:off x="513708" y="1489740"/>
            <a:ext cx="3585681" cy="2169825"/>
          </a:xfrm>
          <a:prstGeom prst="rect">
            <a:avLst/>
          </a:prstGeom>
          <a:noFill/>
        </p:spPr>
        <p:txBody>
          <a:bodyPr wrap="square" rtlCol="0">
            <a:spAutoFit/>
          </a:bodyPr>
          <a:lstStyle/>
          <a:p>
            <a:pPr algn="just">
              <a:lnSpc>
                <a:spcPct val="150000"/>
              </a:lnSpc>
            </a:pPr>
            <a:r>
              <a:rPr lang="en-US" sz="1800" i="1" dirty="0" err="1" smtClean="0"/>
              <a:t>Quan</a:t>
            </a:r>
            <a:r>
              <a:rPr lang="en-US" sz="1800" i="1" dirty="0" smtClean="0"/>
              <a:t> </a:t>
            </a:r>
            <a:r>
              <a:rPr lang="en-US" sz="1800" i="1" dirty="0" err="1" smtClean="0"/>
              <a:t>sát</a:t>
            </a:r>
            <a:r>
              <a:rPr lang="en-US" sz="1800" i="1" dirty="0" smtClean="0"/>
              <a:t> </a:t>
            </a:r>
            <a:r>
              <a:rPr lang="en-US" sz="1800" i="1" dirty="0" err="1" smtClean="0"/>
              <a:t>hình</a:t>
            </a:r>
            <a:r>
              <a:rPr lang="en-US" sz="1800" i="1" dirty="0" smtClean="0"/>
              <a:t> 5.2 </a:t>
            </a:r>
            <a:r>
              <a:rPr lang="en-US" sz="1800" i="1" dirty="0" err="1" smtClean="0"/>
              <a:t>trang</a:t>
            </a:r>
            <a:r>
              <a:rPr lang="en-US" sz="1800" i="1" dirty="0" smtClean="0"/>
              <a:t> 34 SGK </a:t>
            </a:r>
            <a:r>
              <a:rPr lang="en-US" sz="1800" i="1" dirty="0" err="1" smtClean="0"/>
              <a:t>và</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a:t>
            </a:r>
            <a:endParaRPr lang="en-US" sz="1800" i="1" dirty="0" smtClean="0"/>
          </a:p>
          <a:p>
            <a:pPr algn="just">
              <a:lnSpc>
                <a:spcPct val="150000"/>
              </a:lnSpc>
            </a:pPr>
            <a:r>
              <a:rPr lang="en-US" sz="1800" dirty="0" smtClean="0"/>
              <a:t>Theo </a:t>
            </a:r>
            <a:r>
              <a:rPr lang="en-US" sz="1800" dirty="0" err="1" smtClean="0"/>
              <a:t>em</a:t>
            </a:r>
            <a:r>
              <a:rPr lang="en-US" sz="1800" dirty="0" smtClean="0"/>
              <a:t>, </a:t>
            </a:r>
            <a:r>
              <a:rPr lang="en-US" sz="1800" dirty="0" err="1" smtClean="0"/>
              <a:t>vì</a:t>
            </a:r>
            <a:r>
              <a:rPr lang="en-US" sz="1800" dirty="0" smtClean="0"/>
              <a:t> </a:t>
            </a:r>
            <a:r>
              <a:rPr lang="en-US" sz="1800" dirty="0" err="1" smtClean="0"/>
              <a:t>sao</a:t>
            </a:r>
            <a:r>
              <a:rPr lang="en-US" sz="1800" dirty="0" smtClean="0"/>
              <a:t> </a:t>
            </a:r>
            <a:r>
              <a:rPr lang="en-US" sz="1800" dirty="0" err="1" smtClean="0"/>
              <a:t>những</a:t>
            </a:r>
            <a:r>
              <a:rPr lang="en-US" sz="1800" dirty="0" smtClean="0"/>
              <a:t> </a:t>
            </a:r>
            <a:r>
              <a:rPr lang="en-US" sz="1800" dirty="0" err="1" smtClean="0"/>
              <a:t>phương</a:t>
            </a:r>
            <a:r>
              <a:rPr lang="en-US" sz="1800" dirty="0" smtClean="0"/>
              <a:t> </a:t>
            </a:r>
            <a:r>
              <a:rPr lang="en-US" sz="1800" dirty="0" err="1" smtClean="0"/>
              <a:t>pháp</a:t>
            </a:r>
            <a:r>
              <a:rPr lang="en-US" sz="1800" dirty="0" smtClean="0"/>
              <a:t> </a:t>
            </a:r>
            <a:r>
              <a:rPr lang="en-US" sz="1800" dirty="0" err="1" smtClean="0"/>
              <a:t>này</a:t>
            </a:r>
            <a:r>
              <a:rPr lang="en-US" sz="1800" dirty="0" smtClean="0"/>
              <a:t> </a:t>
            </a:r>
            <a:r>
              <a:rPr lang="en-US" sz="1800" dirty="0" err="1" smtClean="0"/>
              <a:t>lại</a:t>
            </a:r>
            <a:r>
              <a:rPr lang="en-US" sz="1800" dirty="0" smtClean="0"/>
              <a:t> </a:t>
            </a:r>
            <a:r>
              <a:rPr lang="en-US" sz="1800" dirty="0" err="1" smtClean="0"/>
              <a:t>giúp</a:t>
            </a:r>
            <a:r>
              <a:rPr lang="en-US" sz="1800" dirty="0" smtClean="0"/>
              <a:t> </a:t>
            </a:r>
            <a:r>
              <a:rPr lang="en-US" sz="1800" dirty="0" err="1" smtClean="0"/>
              <a:t>thực</a:t>
            </a:r>
            <a:r>
              <a:rPr lang="en-US" sz="1800" dirty="0" smtClean="0"/>
              <a:t> </a:t>
            </a:r>
            <a:r>
              <a:rPr lang="en-US" sz="1800" dirty="0" err="1" smtClean="0"/>
              <a:t>phẩm</a:t>
            </a:r>
            <a:r>
              <a:rPr lang="en-US" sz="1800" dirty="0" smtClean="0"/>
              <a:t> </a:t>
            </a:r>
            <a:r>
              <a:rPr lang="en-US" sz="1800" dirty="0" err="1" smtClean="0"/>
              <a:t>lâu</a:t>
            </a:r>
            <a:r>
              <a:rPr lang="en-US" sz="1800" dirty="0" smtClean="0"/>
              <a:t> </a:t>
            </a:r>
            <a:r>
              <a:rPr lang="en-US" sz="1800" dirty="0" err="1" smtClean="0"/>
              <a:t>hư</a:t>
            </a:r>
            <a:r>
              <a:rPr lang="en-US" sz="1800" dirty="0" smtClean="0"/>
              <a:t> </a:t>
            </a:r>
            <a:r>
              <a:rPr lang="en-US" sz="1800" dirty="0" err="1" smtClean="0"/>
              <a:t>hỏng</a:t>
            </a:r>
            <a:r>
              <a:rPr lang="en-US" sz="1800" dirty="0" smtClean="0"/>
              <a:t>?</a:t>
            </a:r>
            <a:endParaRPr lang="en-US" sz="1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978" y="3297681"/>
            <a:ext cx="2195139" cy="21951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barn(outVertical)">
                                      <p:cBhvr>
                                        <p:cTn id="7" dur="5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down)">
                                      <p:cBhvr>
                                        <p:cTn id="13" dur="500"/>
                                        <p:tgtEl>
                                          <p:spTgt spid="3"/>
                                        </p:tgtEl>
                                      </p:cBhvr>
                                    </p:animEffect>
                                  </p:childTnLst>
                                </p:cTn>
                              </p:par>
                              <p:par>
                                <p:cTn id="14" presetID="1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down)">
                                      <p:cBhvr>
                                        <p:cTn id="17" dur="500"/>
                                        <p:tgtEl>
                                          <p:spTgt spid="4"/>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ppt_y</p:attrName>
                                        </p:attrNameLst>
                                      </p:cBhvr>
                                      <p:tavLst>
                                        <p:tav tm="0">
                                          <p:val>
                                            <p:strVal val="#ppt_y-#ppt_h*1.125000"/>
                                          </p:val>
                                        </p:tav>
                                        <p:tav tm="100000">
                                          <p:val>
                                            <p:strVal val="#ppt_y"/>
                                          </p:val>
                                        </p:tav>
                                      </p:tavLst>
                                    </p:anim>
                                    <p:animEffect transition="in" filter="wipe(down)">
                                      <p:cBhvr>
                                        <p:cTn id="21" dur="500"/>
                                        <p:tgtEl>
                                          <p:spTgt spid="5"/>
                                        </p:tgtEl>
                                      </p:cBhvr>
                                    </p:animEffect>
                                  </p:childTnLst>
                                </p:cTn>
                              </p:par>
                              <p:par>
                                <p:cTn id="22" presetID="5" presetClass="entr" presetSubtype="5"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heckerboard(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left)">
                                      <p:cBhvr>
                                        <p:cTn id="29" dur="500"/>
                                        <p:tgtEl>
                                          <p:spTgt spid="6">
                                            <p:txEl>
                                              <p:pRg st="0" end="0"/>
                                            </p:txEl>
                                          </p:spTgt>
                                        </p:tgtEl>
                                      </p:cBhvr>
                                    </p:animEffect>
                                  </p:childTnLst>
                                </p:cTn>
                              </p:par>
                              <p:par>
                                <p:cTn id="30" presetID="17" presetClass="entr" presetSubtype="1" fill="hold"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p:cTn id="3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1" end="1"/>
                                            </p:txEl>
                                          </p:spTgt>
                                        </p:tgtEl>
                                        <p:attrNameLst>
                                          <p:attrName>ppt_y</p:attrName>
                                        </p:attrNameLst>
                                      </p:cBhvr>
                                      <p:tavLst>
                                        <p:tav tm="0">
                                          <p:val>
                                            <p:strVal val="#ppt_y-#ppt_h/2"/>
                                          </p:val>
                                        </p:tav>
                                        <p:tav tm="100000">
                                          <p:val>
                                            <p:strVal val="#ppt_y"/>
                                          </p:val>
                                        </p:tav>
                                      </p:tavLst>
                                    </p:anim>
                                    <p:anim calcmode="lin" valueType="num">
                                      <p:cBhvr>
                                        <p:cTn id="34" dur="500" fill="hold"/>
                                        <p:tgtEl>
                                          <p:spTgt spid="6">
                                            <p:txEl>
                                              <p:pRg st="1" end="1"/>
                                            </p:txEl>
                                          </p:spTgt>
                                        </p:tgtEl>
                                        <p:attrNameLst>
                                          <p:attrName>ppt_w</p:attrName>
                                        </p:attrNameLst>
                                      </p:cBhvr>
                                      <p:tavLst>
                                        <p:tav tm="0">
                                          <p:val>
                                            <p:strVal val="#ppt_w"/>
                                          </p:val>
                                        </p:tav>
                                        <p:tav tm="100000">
                                          <p:val>
                                            <p:strVal val="#ppt_w"/>
                                          </p:val>
                                        </p:tav>
                                      </p:tavLst>
                                    </p:anim>
                                    <p:anim calcmode="lin" valueType="num">
                                      <p:cBhvr>
                                        <p:cTn id="35" dur="500" fill="hold"/>
                                        <p:tgtEl>
                                          <p:spTgt spid="6">
                                            <p:txEl>
                                              <p:pRg st="1" end="1"/>
                                            </p:txEl>
                                          </p:spTgt>
                                        </p:tgtEl>
                                        <p:attrNameLst>
                                          <p:attrName>ppt_h</p:attrName>
                                        </p:attrNameLst>
                                      </p:cBhvr>
                                      <p:tavLst>
                                        <p:tav tm="0">
                                          <p:val>
                                            <p:fltVal val="0"/>
                                          </p:val>
                                        </p:tav>
                                        <p:tav tm="100000">
                                          <p:val>
                                            <p:strVal val="#ppt_h"/>
                                          </p:val>
                                        </p:tav>
                                      </p:tavLst>
                                    </p:anim>
                                  </p:childTnLst>
                                </p:cTn>
                              </p:par>
                              <p:par>
                                <p:cTn id="36" presetID="42"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anim calcmode="lin" valueType="num">
                                      <p:cBhvr>
                                        <p:cTn id="39" dur="500" fill="hold"/>
                                        <p:tgtEl>
                                          <p:spTgt spid="7"/>
                                        </p:tgtEl>
                                        <p:attrNameLst>
                                          <p:attrName>ppt_x</p:attrName>
                                        </p:attrNameLst>
                                      </p:cBhvr>
                                      <p:tavLst>
                                        <p:tav tm="0">
                                          <p:val>
                                            <p:strVal val="#ppt_x"/>
                                          </p:val>
                                        </p:tav>
                                        <p:tav tm="100000">
                                          <p:val>
                                            <p:strVal val="#ppt_x"/>
                                          </p:val>
                                        </p:tav>
                                      </p:tavLst>
                                    </p:anim>
                                    <p:anim calcmode="lin" valueType="num">
                                      <p:cBhvr>
                                        <p:cTn id="40"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7" name="Google Shape;257;p38"/>
          <p:cNvSpPr txBox="1">
            <a:spLocks noGrp="1"/>
          </p:cNvSpPr>
          <p:nvPr>
            <p:ph type="title"/>
          </p:nvPr>
        </p:nvSpPr>
        <p:spPr>
          <a:xfrm>
            <a:off x="1078372" y="605499"/>
            <a:ext cx="4423854" cy="5651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smtClean="0">
                <a:latin typeface="+mn-lt"/>
              </a:rPr>
              <a:t>KẾT LUẬN</a:t>
            </a:r>
            <a:endParaRPr sz="2400" dirty="0">
              <a:latin typeface="+mn-lt"/>
            </a:endParaRPr>
          </a:p>
        </p:txBody>
      </p:sp>
      <p:grpSp>
        <p:nvGrpSpPr>
          <p:cNvPr id="259" name="Google Shape;259;p38"/>
          <p:cNvGrpSpPr/>
          <p:nvPr/>
        </p:nvGrpSpPr>
        <p:grpSpPr>
          <a:xfrm rot="-5400000">
            <a:off x="348300" y="191200"/>
            <a:ext cx="662400" cy="1359000"/>
            <a:chOff x="840225" y="0"/>
            <a:chExt cx="662400" cy="1359000"/>
          </a:xfrm>
        </p:grpSpPr>
        <p:sp>
          <p:nvSpPr>
            <p:cNvPr id="260" name="Google Shape;260;p38"/>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p:txBody>
        </p:sp>
        <p:sp>
          <p:nvSpPr>
            <p:cNvPr id="261" name="Google Shape;261;p38"/>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p:txBody>
        </p:sp>
        <p:sp>
          <p:nvSpPr>
            <p:cNvPr id="262" name="Google Shape;262;p38"/>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p:txBody>
        </p:sp>
        <p:sp>
          <p:nvSpPr>
            <p:cNvPr id="263" name="Google Shape;263;p38"/>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p:txBody>
        </p:sp>
      </p:grpSp>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30824" r="34034"/>
          <a:stretch>
            <a:fillRect/>
          </a:stretch>
        </p:blipFill>
        <p:spPr>
          <a:xfrm>
            <a:off x="5932968" y="0"/>
            <a:ext cx="3211032" cy="5147310"/>
          </a:xfrm>
          <a:prstGeom prst="rect">
            <a:avLst/>
          </a:prstGeom>
        </p:spPr>
      </p:pic>
      <p:sp>
        <p:nvSpPr>
          <p:cNvPr id="2" name="Rectangle 1"/>
          <p:cNvSpPr/>
          <p:nvPr/>
        </p:nvSpPr>
        <p:spPr>
          <a:xfrm>
            <a:off x="924674" y="1313900"/>
            <a:ext cx="4731250" cy="3416320"/>
          </a:xfrm>
          <a:prstGeom prst="rect">
            <a:avLst/>
          </a:prstGeom>
        </p:spPr>
        <p:txBody>
          <a:bodyPr wrap="square">
            <a:spAutoFit/>
          </a:bodyPr>
          <a:lstStyle/>
          <a:p>
            <a:pPr marL="285750" indent="-285750" algn="just">
              <a:lnSpc>
                <a:spcPct val="150000"/>
              </a:lnSpc>
              <a:buFont typeface="Wingdings" panose="05000000000000000000" pitchFamily="2" charset="2"/>
              <a:buChar char="v"/>
            </a:pPr>
            <a:r>
              <a:rPr lang="vi-VN" sz="1800" dirty="0" smtClean="0"/>
              <a:t>Thực </a:t>
            </a:r>
            <a:r>
              <a:rPr lang="vi-VN" sz="1800" dirty="0"/>
              <a:t>phẩm có thể được bảo quản bằng nhiều phương pháp như: phơi khô hoặc sấy khô, ướp lạnh, cấp đông, </a:t>
            </a:r>
            <a:r>
              <a:rPr lang="vi-VN" sz="1800"/>
              <a:t>ngâm </a:t>
            </a:r>
            <a:r>
              <a:rPr lang="vi-VN" sz="1800" smtClean="0"/>
              <a:t>gi</a:t>
            </a:r>
            <a:r>
              <a:rPr lang="en-US" sz="1800" smtClean="0"/>
              <a:t>ấ</a:t>
            </a:r>
            <a:r>
              <a:rPr lang="vi-VN" sz="1800" smtClean="0"/>
              <a:t>m</a:t>
            </a:r>
            <a:r>
              <a:rPr lang="vi-VN" sz="1800" dirty="0"/>
              <a:t>, ngâm đường, ướp muối, muối chua, hút chân không....</a:t>
            </a:r>
            <a:endParaRPr lang="vi-VN" sz="1800" dirty="0"/>
          </a:p>
          <a:p>
            <a:pPr marL="285750" indent="-285750" algn="just">
              <a:lnSpc>
                <a:spcPct val="150000"/>
              </a:lnSpc>
              <a:buFont typeface="Wingdings" panose="05000000000000000000" pitchFamily="2" charset="2"/>
              <a:buChar char="v"/>
            </a:pPr>
            <a:r>
              <a:rPr lang="vi-VN" sz="1800" dirty="0" smtClean="0"/>
              <a:t>Tuỳ </a:t>
            </a:r>
            <a:r>
              <a:rPr lang="vi-VN" sz="1800" dirty="0"/>
              <a:t>từng loại thực phẩm và điều kiện bảo quản, người sử dụng có thể lựa chọn phương pháp bảo quản cho phù hợp.</a:t>
            </a:r>
            <a:endParaRPr lang="vi-VN" sz="1800" dirty="0"/>
          </a:p>
        </p:txBody>
      </p:sp>
    </p:spTree>
  </p:cSld>
  <p:clrMapOvr>
    <a:masterClrMapping/>
  </p:clrMapOvr>
  <mc:AlternateContent xmlns:mc="http://schemas.openxmlformats.org/markup-compatibility/2006">
    <mc:Choice xmlns:p14="http://schemas.microsoft.com/office/powerpoint/2010/main" Requires="p14">
      <p:transition spd="slow" p14:dur="125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strips(downRigh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strips(downRight)">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at a Rainbow by Slidesgo">
  <a:themeElements>
    <a:clrScheme name="Simple Light">
      <a:dk1>
        <a:srgbClr val="38761D"/>
      </a:dk1>
      <a:lt1>
        <a:srgbClr val="FFFFFF"/>
      </a:lt1>
      <a:dk2>
        <a:srgbClr val="38761D"/>
      </a:dk2>
      <a:lt2>
        <a:srgbClr val="434343"/>
      </a:lt2>
      <a:accent1>
        <a:srgbClr val="93C47D"/>
      </a:accent1>
      <a:accent2>
        <a:srgbClr val="FE7F2D"/>
      </a:accent2>
      <a:accent3>
        <a:srgbClr val="EF476F"/>
      </a:accent3>
      <a:accent4>
        <a:srgbClr val="6AA84F"/>
      </a:accent4>
      <a:accent5>
        <a:srgbClr val="0097A7"/>
      </a:accent5>
      <a:accent6>
        <a:srgbClr val="B6D7A8"/>
      </a:accent6>
      <a:hlink>
        <a:srgbClr val="3876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at a Rainbow by Slidesgo">
  <a:themeElements>
    <a:clrScheme name="Simple Light">
      <a:dk1>
        <a:srgbClr val="38761D"/>
      </a:dk1>
      <a:lt1>
        <a:srgbClr val="FFFFFF"/>
      </a:lt1>
      <a:dk2>
        <a:srgbClr val="38761D"/>
      </a:dk2>
      <a:lt2>
        <a:srgbClr val="434343"/>
      </a:lt2>
      <a:accent1>
        <a:srgbClr val="93C47D"/>
      </a:accent1>
      <a:accent2>
        <a:srgbClr val="FE7F2D"/>
      </a:accent2>
      <a:accent3>
        <a:srgbClr val="EF476F"/>
      </a:accent3>
      <a:accent4>
        <a:srgbClr val="6AA84F"/>
      </a:accent4>
      <a:accent5>
        <a:srgbClr val="0097A7"/>
      </a:accent5>
      <a:accent6>
        <a:srgbClr val="B6D7A8"/>
      </a:accent6>
      <a:hlink>
        <a:srgbClr val="3876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Eat a Rainbow by Slidesgo">
  <a:themeElements>
    <a:clrScheme name="Simple Light">
      <a:dk1>
        <a:srgbClr val="38761D"/>
      </a:dk1>
      <a:lt1>
        <a:srgbClr val="FFFFFF"/>
      </a:lt1>
      <a:dk2>
        <a:srgbClr val="38761D"/>
      </a:dk2>
      <a:lt2>
        <a:srgbClr val="434343"/>
      </a:lt2>
      <a:accent1>
        <a:srgbClr val="93C47D"/>
      </a:accent1>
      <a:accent2>
        <a:srgbClr val="FE7F2D"/>
      </a:accent2>
      <a:accent3>
        <a:srgbClr val="EF476F"/>
      </a:accent3>
      <a:accent4>
        <a:srgbClr val="6AA84F"/>
      </a:accent4>
      <a:accent5>
        <a:srgbClr val="0097A7"/>
      </a:accent5>
      <a:accent6>
        <a:srgbClr val="B6D7A8"/>
      </a:accent6>
      <a:hlink>
        <a:srgbClr val="3876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8720</Words>
  <Application>WPS Presentation</Application>
  <PresentationFormat>On-screen Show (16:9)</PresentationFormat>
  <Paragraphs>300</Paragraphs>
  <Slides>43</Slides>
  <Notes>35</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43</vt:i4>
      </vt:variant>
    </vt:vector>
  </HeadingPairs>
  <TitlesOfParts>
    <vt:vector size="57" baseType="lpstr">
      <vt:lpstr>Arial</vt:lpstr>
      <vt:lpstr>SimSun</vt:lpstr>
      <vt:lpstr>Wingdings</vt:lpstr>
      <vt:lpstr>Arial</vt:lpstr>
      <vt:lpstr>Kreon</vt:lpstr>
      <vt:lpstr>Lato</vt:lpstr>
      <vt:lpstr>Calibri</vt:lpstr>
      <vt:lpstr>Times New Roman</vt:lpstr>
      <vt:lpstr>Microsoft YaHei</vt:lpstr>
      <vt:lpstr>Arial Unicode MS</vt:lpstr>
      <vt:lpstr>Cousine</vt:lpstr>
      <vt:lpstr>Eat a Rainbow by Slidesgo</vt:lpstr>
      <vt:lpstr>1_Eat a Rainbow by Slidesgo</vt:lpstr>
      <vt:lpstr>2_Eat a Rainbow by Slidesgo</vt:lpstr>
      <vt:lpstr>CHÀO MỪNG CÁC EM  ĐẾN VỚI TIẾT HỌC HÔM NAY!</vt:lpstr>
      <vt:lpstr>Ai là đầu bếp giỏi?</vt:lpstr>
      <vt:lpstr>BÀI 5: BẢO QUẢN VÀ CHẾ BIẾN THỰC PHẨM TRONG GIA ĐÌNH</vt:lpstr>
      <vt:lpstr>03</vt:lpstr>
      <vt:lpstr>1. Bảo quản thực phẩm</vt:lpstr>
      <vt:lpstr>PowerPoint 演示文稿</vt:lpstr>
      <vt:lpstr>PowerPoint 演示文稿</vt:lpstr>
      <vt:lpstr>1.2. Phương pháp bảo quản thực phẩm</vt:lpstr>
      <vt:lpstr>KẾT LUẬN</vt:lpstr>
      <vt:lpstr>Một số phương pháp bảo quản</vt:lpstr>
      <vt:lpstr>PowerPoint 演示文稿</vt:lpstr>
      <vt:lpstr>2. Chế biến thực phẩm</vt:lpstr>
      <vt:lpstr>PowerPoint 演示文稿</vt:lpstr>
      <vt:lpstr>KẾT LUẬN</vt:lpstr>
      <vt:lpstr>PowerPoint 演示文稿</vt:lpstr>
      <vt:lpstr>PowerPoint 演示文稿</vt:lpstr>
      <vt:lpstr>Kết luận</vt:lpstr>
      <vt:lpstr>Quy trình chung đề trộn hỗn hợp thực phẩm gồm các bước:</vt:lpstr>
      <vt:lpstr>b. Ngâm chua thực phẩm</vt:lpstr>
      <vt:lpstr>PowerPoint 演示文稿</vt:lpstr>
      <vt:lpstr>KẾT LUẬN</vt:lpstr>
      <vt:lpstr>Quy trình chung để ngâm chua thực phẩm gồm các bước:</vt:lpstr>
      <vt:lpstr>2.3. Phương pháp chế biến thực phẩm có sử dụng nhiệt</vt:lpstr>
      <vt:lpstr>Các phương pháp làm chín thực phẩm trong nước: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 Thực hành chế biến món ăn không sử dụng nhiệt </vt:lpstr>
      <vt:lpstr>3.1. Quy trình chung</vt:lpstr>
      <vt:lpstr>3.2. Yêu cầu kĩ thuật</vt:lpstr>
      <vt:lpstr>3.3. Các bước chế biến</vt:lpstr>
      <vt:lpstr>* Các bước chế biến món ăn</vt:lpstr>
      <vt:lpstr>LUYỆN TẬP</vt:lpstr>
      <vt:lpstr>PowerPoint 演示文稿</vt:lpstr>
      <vt:lpstr>PowerPoint 演示文稿</vt:lpstr>
      <vt:lpstr>PowerPoint 演示文稿</vt:lpstr>
      <vt:lpstr>VẬN DỤNG</vt:lpstr>
      <vt:lpstr>HƯỚNG DẪN VỀ NHÀ</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Eat a Rainbow</dc:title>
  <dc:creator>User</dc:creator>
  <cp:lastModifiedBy>User</cp:lastModifiedBy>
  <cp:revision>36</cp:revision>
  <dcterms:created xsi:type="dcterms:W3CDTF">2022-11-29T23:48:00Z</dcterms:created>
  <dcterms:modified xsi:type="dcterms:W3CDTF">2022-12-05T01:25:30Z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92235DD06ED54ECA92A7168390FBA19E</vt:lpwstr>
  </property>
  <property fmtid="{D5CDD505-2E9C-101B-9397-08002B2CF9AE}" pid="3" name="KSOProductBuildVer">
    <vt:lpwstr>1033-11.2.0.11417</vt:lpwstr>
  </property>
</Properties>
</file>