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59" r:id="rId3"/>
    <p:sldId id="256" r:id="rId5"/>
    <p:sldId id="260" r:id="rId6"/>
    <p:sldId id="258" r:id="rId7"/>
    <p:sldId id="257" r:id="rId8"/>
    <p:sldId id="307" r:id="rId9"/>
    <p:sldId id="268" r:id="rId10"/>
    <p:sldId id="308" r:id="rId11"/>
    <p:sldId id="271" r:id="rId12"/>
    <p:sldId id="261" r:id="rId13"/>
    <p:sldId id="281" r:id="rId14"/>
    <p:sldId id="265" r:id="rId15"/>
    <p:sldId id="284" r:id="rId16"/>
    <p:sldId id="262" r:id="rId17"/>
    <p:sldId id="309" r:id="rId18"/>
    <p:sldId id="272" r:id="rId19"/>
    <p:sldId id="264" r:id="rId20"/>
    <p:sldId id="269" r:id="rId21"/>
    <p:sldId id="310" r:id="rId22"/>
    <p:sldId id="273" r:id="rId23"/>
    <p:sldId id="274" r:id="rId24"/>
    <p:sldId id="277" r:id="rId25"/>
    <p:sldId id="275" r:id="rId26"/>
    <p:sldId id="267" r:id="rId27"/>
    <p:sldId id="279" r:id="rId28"/>
    <p:sldId id="283" r:id="rId29"/>
    <p:sldId id="263" r:id="rId30"/>
    <p:sldId id="276" r:id="rId31"/>
    <p:sldId id="285" r:id="rId32"/>
    <p:sldId id="311" r:id="rId33"/>
    <p:sldId id="270" r:id="rId34"/>
    <p:sldId id="287" r:id="rId35"/>
    <p:sldId id="312" r:id="rId36"/>
    <p:sldId id="282" r:id="rId37"/>
    <p:sldId id="286" r:id="rId38"/>
  </p:sldIdLst>
  <p:sldSz cx="9144000" cy="5143500" type="screen16x9"/>
  <p:notesSz cx="6858000" cy="9144000"/>
  <p:embeddedFontLst>
    <p:embeddedFont>
      <p:font typeface="Oswald"/>
      <p:bold r:id="rId42"/>
    </p:embeddedFont>
    <p:embeddedFont>
      <p:font typeface="Inconsolata" panose="00000509000000000000"/>
      <p:regular r:id="rId43"/>
    </p:embeddedFont>
    <p:embeddedFont>
      <p:font typeface="Calibri" panose="020F050202020403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6A754A4-0149-4B6D-BFCA-837BA3E659B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22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7" Type="http://schemas.openxmlformats.org/officeDocument/2006/relationships/font" Target="fonts/font6.fntdata"/><Relationship Id="rId46" Type="http://schemas.openxmlformats.org/officeDocument/2006/relationships/font" Target="fonts/font5.fntdata"/><Relationship Id="rId45" Type="http://schemas.openxmlformats.org/officeDocument/2006/relationships/font" Target="fonts/font4.fntdata"/><Relationship Id="rId44" Type="http://schemas.openxmlformats.org/officeDocument/2006/relationships/font" Target="fonts/font3.fntdata"/><Relationship Id="rId43" Type="http://schemas.openxmlformats.org/officeDocument/2006/relationships/font" Target="fonts/font2.fntdata"/><Relationship Id="rId42" Type="http://schemas.openxmlformats.org/officeDocument/2006/relationships/font" Target="fonts/font1.fntdata"/><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notesMaster" Target="notesMasters/notesMaster1.xml"/><Relationship Id="rId39" Type="http://schemas.openxmlformats.org/officeDocument/2006/relationships/presProps" Target="presProps.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53"/>
        <p:cNvGrpSpPr/>
        <p:nvPr/>
      </p:nvGrpSpPr>
      <p:grpSpPr>
        <a:xfrm>
          <a:off x="0" y="0"/>
          <a:ext cx="0" cy="0"/>
          <a:chOff x="0" y="0"/>
          <a:chExt cx="0" cy="0"/>
        </a:xfrm>
      </p:grpSpPr>
      <p:sp>
        <p:nvSpPr>
          <p:cNvPr id="254" name="Google Shape;254;g8f01201e58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8f01201e58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8"/>
        <p:cNvGrpSpPr/>
        <p:nvPr/>
      </p:nvGrpSpPr>
      <p:grpSpPr>
        <a:xfrm>
          <a:off x="0" y="0"/>
          <a:ext cx="0" cy="0"/>
          <a:chOff x="0" y="0"/>
          <a:chExt cx="0" cy="0"/>
        </a:xfrm>
      </p:grpSpPr>
      <p:sp>
        <p:nvSpPr>
          <p:cNvPr id="269" name="Google Shape;269;g8f01201e58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8f01201e58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61"/>
        <p:cNvGrpSpPr/>
        <p:nvPr/>
      </p:nvGrpSpPr>
      <p:grpSpPr>
        <a:xfrm>
          <a:off x="0" y="0"/>
          <a:ext cx="0" cy="0"/>
          <a:chOff x="0" y="0"/>
          <a:chExt cx="0" cy="0"/>
        </a:xfrm>
      </p:grpSpPr>
      <p:sp>
        <p:nvSpPr>
          <p:cNvPr id="962" name="Google Shape;962;g86c7a36120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3" name="Google Shape;963;g86c7a36120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20"/>
        <p:cNvGrpSpPr/>
        <p:nvPr/>
      </p:nvGrpSpPr>
      <p:grpSpPr>
        <a:xfrm>
          <a:off x="0" y="0"/>
          <a:ext cx="0" cy="0"/>
          <a:chOff x="0" y="0"/>
          <a:chExt cx="0" cy="0"/>
        </a:xfrm>
      </p:grpSpPr>
      <p:sp>
        <p:nvSpPr>
          <p:cNvPr id="321" name="Google Shape;321;g8e1c2f1692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 name="Google Shape;322;g8e1c2f1692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61"/>
        <p:cNvGrpSpPr/>
        <p:nvPr/>
      </p:nvGrpSpPr>
      <p:grpSpPr>
        <a:xfrm>
          <a:off x="0" y="0"/>
          <a:ext cx="0" cy="0"/>
          <a:chOff x="0" y="0"/>
          <a:chExt cx="0" cy="0"/>
        </a:xfrm>
      </p:grpSpPr>
      <p:sp>
        <p:nvSpPr>
          <p:cNvPr id="1062" name="Google Shape;1062;g86c7a36120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3" name="Google Shape;1063;g86c7a36120_0_6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5"/>
        <p:cNvGrpSpPr/>
        <p:nvPr/>
      </p:nvGrpSpPr>
      <p:grpSpPr>
        <a:xfrm>
          <a:off x="0" y="0"/>
          <a:ext cx="0" cy="0"/>
          <a:chOff x="0" y="0"/>
          <a:chExt cx="0" cy="0"/>
        </a:xfrm>
      </p:grpSpPr>
      <p:sp>
        <p:nvSpPr>
          <p:cNvPr id="276" name="Google Shape;276;g8da430a4c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da430a4c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4"/>
        <p:cNvGrpSpPr/>
        <p:nvPr/>
      </p:nvGrpSpPr>
      <p:grpSpPr>
        <a:xfrm>
          <a:off x="0" y="0"/>
          <a:ext cx="0" cy="0"/>
          <a:chOff x="0" y="0"/>
          <a:chExt cx="0" cy="0"/>
        </a:xfrm>
      </p:grpSpPr>
      <p:sp>
        <p:nvSpPr>
          <p:cNvPr id="405" name="Google Shape;405;g8e1c2f169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e1c2f169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42"/>
        <p:cNvGrpSpPr/>
        <p:nvPr/>
      </p:nvGrpSpPr>
      <p:grpSpPr>
        <a:xfrm>
          <a:off x="0" y="0"/>
          <a:ext cx="0" cy="0"/>
          <a:chOff x="0" y="0"/>
          <a:chExt cx="0" cy="0"/>
        </a:xfrm>
      </p:grpSpPr>
      <p:sp>
        <p:nvSpPr>
          <p:cNvPr id="443" name="Google Shape;443;g8e1c2f1692_0_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4" name="Google Shape;444;g8e1c2f1692_0_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0"/>
        <p:cNvGrpSpPr/>
        <p:nvPr/>
      </p:nvGrpSpPr>
      <p:grpSpPr>
        <a:xfrm>
          <a:off x="0" y="0"/>
          <a:ext cx="0" cy="0"/>
          <a:chOff x="0" y="0"/>
          <a:chExt cx="0" cy="0"/>
        </a:xfrm>
      </p:grpSpPr>
      <p:sp>
        <p:nvSpPr>
          <p:cNvPr id="311" name="Google Shape;311;g8f01201e58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8f01201e58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8"/>
        <p:cNvGrpSpPr/>
        <p:nvPr/>
      </p:nvGrpSpPr>
      <p:grpSpPr>
        <a:xfrm>
          <a:off x="0" y="0"/>
          <a:ext cx="0" cy="0"/>
          <a:chOff x="0" y="0"/>
          <a:chExt cx="0" cy="0"/>
        </a:xfrm>
      </p:grpSpPr>
      <p:sp>
        <p:nvSpPr>
          <p:cNvPr id="389" name="Google Shape;389;g8e1c2f1692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8e1c2f1692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62"/>
        <p:cNvGrpSpPr/>
        <p:nvPr/>
      </p:nvGrpSpPr>
      <p:grpSpPr>
        <a:xfrm>
          <a:off x="0" y="0"/>
          <a:ext cx="0" cy="0"/>
          <a:chOff x="0" y="0"/>
          <a:chExt cx="0" cy="0"/>
        </a:xfrm>
      </p:grpSpPr>
      <p:sp>
        <p:nvSpPr>
          <p:cNvPr id="463" name="Google Shape;463;g8e1c2f1692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4" name="Google Shape;464;g8e1c2f1692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19"/>
        <p:cNvGrpSpPr/>
        <p:nvPr/>
      </p:nvGrpSpPr>
      <p:grpSpPr>
        <a:xfrm>
          <a:off x="0" y="0"/>
          <a:ext cx="0" cy="0"/>
          <a:chOff x="0" y="0"/>
          <a:chExt cx="0" cy="0"/>
        </a:xfrm>
      </p:grpSpPr>
      <p:sp>
        <p:nvSpPr>
          <p:cNvPr id="220" name="Google Shape;22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71"/>
        <p:cNvGrpSpPr/>
        <p:nvPr/>
      </p:nvGrpSpPr>
      <p:grpSpPr>
        <a:xfrm>
          <a:off x="0" y="0"/>
          <a:ext cx="0" cy="0"/>
          <a:chOff x="0" y="0"/>
          <a:chExt cx="0" cy="0"/>
        </a:xfrm>
      </p:grpSpPr>
      <p:sp>
        <p:nvSpPr>
          <p:cNvPr id="472" name="Google Shape;472;g8e1c2f169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8e1c2f169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70"/>
        <p:cNvGrpSpPr/>
        <p:nvPr/>
      </p:nvGrpSpPr>
      <p:grpSpPr>
        <a:xfrm>
          <a:off x="0" y="0"/>
          <a:ext cx="0" cy="0"/>
          <a:chOff x="0" y="0"/>
          <a:chExt cx="0" cy="0"/>
        </a:xfrm>
      </p:grpSpPr>
      <p:sp>
        <p:nvSpPr>
          <p:cNvPr id="571" name="Google Shape;571;g86c7a3612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2" name="Google Shape;572;g86c7a3612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9"/>
        <p:cNvGrpSpPr/>
        <p:nvPr/>
      </p:nvGrpSpPr>
      <p:grpSpPr>
        <a:xfrm>
          <a:off x="0" y="0"/>
          <a:ext cx="0" cy="0"/>
          <a:chOff x="0" y="0"/>
          <a:chExt cx="0" cy="0"/>
        </a:xfrm>
      </p:grpSpPr>
      <p:sp>
        <p:nvSpPr>
          <p:cNvPr id="500" name="Google Shape;500;g8e1c2f1692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1" name="Google Shape;501;g8e1c2f1692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47"/>
        <p:cNvGrpSpPr/>
        <p:nvPr/>
      </p:nvGrpSpPr>
      <p:grpSpPr>
        <a:xfrm>
          <a:off x="0" y="0"/>
          <a:ext cx="0" cy="0"/>
          <a:chOff x="0" y="0"/>
          <a:chExt cx="0" cy="0"/>
        </a:xfrm>
      </p:grpSpPr>
      <p:sp>
        <p:nvSpPr>
          <p:cNvPr id="348" name="Google Shape;348;g8f01201e58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8f01201e58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657"/>
        <p:cNvGrpSpPr/>
        <p:nvPr/>
      </p:nvGrpSpPr>
      <p:grpSpPr>
        <a:xfrm>
          <a:off x="0" y="0"/>
          <a:ext cx="0" cy="0"/>
          <a:chOff x="0" y="0"/>
          <a:chExt cx="0" cy="0"/>
        </a:xfrm>
      </p:grpSpPr>
      <p:sp>
        <p:nvSpPr>
          <p:cNvPr id="658" name="Google Shape;658;g86c7a36120_0_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86c7a36120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23"/>
        <p:cNvGrpSpPr/>
        <p:nvPr/>
      </p:nvGrpSpPr>
      <p:grpSpPr>
        <a:xfrm>
          <a:off x="0" y="0"/>
          <a:ext cx="0" cy="0"/>
          <a:chOff x="0" y="0"/>
          <a:chExt cx="0" cy="0"/>
        </a:xfrm>
      </p:grpSpPr>
      <p:sp>
        <p:nvSpPr>
          <p:cNvPr id="1024" name="Google Shape;1024;g86c7a36120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86c7a36120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90"/>
        <p:cNvGrpSpPr/>
        <p:nvPr/>
      </p:nvGrpSpPr>
      <p:grpSpPr>
        <a:xfrm>
          <a:off x="0" y="0"/>
          <a:ext cx="0" cy="0"/>
          <a:chOff x="0" y="0"/>
          <a:chExt cx="0" cy="0"/>
        </a:xfrm>
      </p:grpSpPr>
      <p:sp>
        <p:nvSpPr>
          <p:cNvPr id="291" name="Google Shape;291;g8da430a4cc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8da430a4cc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52"/>
        <p:cNvGrpSpPr/>
        <p:nvPr/>
      </p:nvGrpSpPr>
      <p:grpSpPr>
        <a:xfrm>
          <a:off x="0" y="0"/>
          <a:ext cx="0" cy="0"/>
          <a:chOff x="0" y="0"/>
          <a:chExt cx="0" cy="0"/>
        </a:xfrm>
      </p:grpSpPr>
      <p:sp>
        <p:nvSpPr>
          <p:cNvPr id="553" name="Google Shape;553;g8e1c2f1692_0_5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4" name="Google Shape;554;g8e1c2f1692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78"/>
        <p:cNvGrpSpPr/>
        <p:nvPr/>
      </p:nvGrpSpPr>
      <p:grpSpPr>
        <a:xfrm>
          <a:off x="0" y="0"/>
          <a:ext cx="0" cy="0"/>
          <a:chOff x="0" y="0"/>
          <a:chExt cx="0" cy="0"/>
        </a:xfrm>
      </p:grpSpPr>
      <p:sp>
        <p:nvSpPr>
          <p:cNvPr id="1079" name="Google Shape;1079;g86c7a36120_0_6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86c7a36120_0_6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04"/>
        <p:cNvGrpSpPr/>
        <p:nvPr/>
      </p:nvGrpSpPr>
      <p:grpSpPr>
        <a:xfrm>
          <a:off x="0" y="0"/>
          <a:ext cx="0" cy="0"/>
          <a:chOff x="0" y="0"/>
          <a:chExt cx="0" cy="0"/>
        </a:xfrm>
      </p:grpSpPr>
      <p:sp>
        <p:nvSpPr>
          <p:cNvPr id="405" name="Google Shape;405;g8e1c2f1692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8e1c2f1692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61"/>
        <p:cNvGrpSpPr/>
        <p:nvPr/>
      </p:nvGrpSpPr>
      <p:grpSpPr>
        <a:xfrm>
          <a:off x="0" y="0"/>
          <a:ext cx="0" cy="0"/>
          <a:chOff x="0" y="0"/>
          <a:chExt cx="0" cy="0"/>
        </a:xfrm>
      </p:grpSpPr>
      <p:sp>
        <p:nvSpPr>
          <p:cNvPr id="262" name="Google Shape;262;g8da430a4cc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8da430a4cc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1"/>
        <p:cNvGrpSpPr/>
        <p:nvPr/>
      </p:nvGrpSpPr>
      <p:grpSpPr>
        <a:xfrm>
          <a:off x="0" y="0"/>
          <a:ext cx="0" cy="0"/>
          <a:chOff x="0" y="0"/>
          <a:chExt cx="0" cy="0"/>
        </a:xfrm>
      </p:grpSpPr>
      <p:sp>
        <p:nvSpPr>
          <p:cNvPr id="1122" name="Google Shape;1122;g86c7a36120_0_16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86c7a36120_0_16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21"/>
        <p:cNvGrpSpPr/>
        <p:nvPr/>
      </p:nvGrpSpPr>
      <p:grpSpPr>
        <a:xfrm>
          <a:off x="0" y="0"/>
          <a:ext cx="0" cy="0"/>
          <a:chOff x="0" y="0"/>
          <a:chExt cx="0" cy="0"/>
        </a:xfrm>
      </p:grpSpPr>
      <p:sp>
        <p:nvSpPr>
          <p:cNvPr id="1122" name="Google Shape;1122;g86c7a36120_0_16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3" name="Google Shape;1123;g86c7a36120_0_16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84"/>
        <p:cNvGrpSpPr/>
        <p:nvPr/>
      </p:nvGrpSpPr>
      <p:grpSpPr>
        <a:xfrm>
          <a:off x="0" y="0"/>
          <a:ext cx="0" cy="0"/>
          <a:chOff x="0" y="0"/>
          <a:chExt cx="0" cy="0"/>
        </a:xfrm>
      </p:grpSpPr>
      <p:sp>
        <p:nvSpPr>
          <p:cNvPr id="985" name="Google Shape;985;g9015c5323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6" name="Google Shape;986;g9015c5323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097"/>
        <p:cNvGrpSpPr/>
        <p:nvPr/>
      </p:nvGrpSpPr>
      <p:grpSpPr>
        <a:xfrm>
          <a:off x="0" y="0"/>
          <a:ext cx="0" cy="0"/>
          <a:chOff x="0" y="0"/>
          <a:chExt cx="0" cy="0"/>
        </a:xfrm>
      </p:grpSpPr>
      <p:sp>
        <p:nvSpPr>
          <p:cNvPr id="1098" name="Google Shape;1098;g86c7a36120_0_6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9" name="Google Shape;1099;g86c7a36120_0_6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36"/>
        <p:cNvGrpSpPr/>
        <p:nvPr/>
      </p:nvGrpSpPr>
      <p:grpSpPr>
        <a:xfrm>
          <a:off x="0" y="0"/>
          <a:ext cx="0" cy="0"/>
          <a:chOff x="0" y="0"/>
          <a:chExt cx="0" cy="0"/>
        </a:xfrm>
      </p:grpSpPr>
      <p:sp>
        <p:nvSpPr>
          <p:cNvPr id="237" name="Google Shape;237;g8da430a4cc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8da430a4cc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9"/>
        <p:cNvGrpSpPr/>
        <p:nvPr/>
      </p:nvGrpSpPr>
      <p:grpSpPr>
        <a:xfrm>
          <a:off x="0" y="0"/>
          <a:ext cx="0" cy="0"/>
          <a:chOff x="0" y="0"/>
          <a:chExt cx="0" cy="0"/>
        </a:xfrm>
      </p:grpSpPr>
      <p:sp>
        <p:nvSpPr>
          <p:cNvPr id="230" name="Google Shape;230;g86c7a36120_0_16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6c7a36120_0_16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29"/>
        <p:cNvGrpSpPr/>
        <p:nvPr/>
      </p:nvGrpSpPr>
      <p:grpSpPr>
        <a:xfrm>
          <a:off x="0" y="0"/>
          <a:ext cx="0" cy="0"/>
          <a:chOff x="0" y="0"/>
          <a:chExt cx="0" cy="0"/>
        </a:xfrm>
      </p:grpSpPr>
      <p:sp>
        <p:nvSpPr>
          <p:cNvPr id="230" name="Google Shape;230;g86c7a36120_0_16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86c7a36120_0_16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55"/>
        <p:cNvGrpSpPr/>
        <p:nvPr/>
      </p:nvGrpSpPr>
      <p:grpSpPr>
        <a:xfrm>
          <a:off x="0" y="0"/>
          <a:ext cx="0" cy="0"/>
          <a:chOff x="0" y="0"/>
          <a:chExt cx="0" cy="0"/>
        </a:xfrm>
      </p:grpSpPr>
      <p:sp>
        <p:nvSpPr>
          <p:cNvPr id="356" name="Google Shape;356;g8e1c2f169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8e1c2f169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275"/>
        <p:cNvGrpSpPr/>
        <p:nvPr/>
      </p:nvGrpSpPr>
      <p:grpSpPr>
        <a:xfrm>
          <a:off x="0" y="0"/>
          <a:ext cx="0" cy="0"/>
          <a:chOff x="0" y="0"/>
          <a:chExt cx="0" cy="0"/>
        </a:xfrm>
      </p:grpSpPr>
      <p:sp>
        <p:nvSpPr>
          <p:cNvPr id="276" name="Google Shape;276;g8da430a4cc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8da430a4cc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20"/>
        <p:cNvGrpSpPr/>
        <p:nvPr/>
      </p:nvGrpSpPr>
      <p:grpSpPr>
        <a:xfrm>
          <a:off x="0" y="0"/>
          <a:ext cx="0" cy="0"/>
          <a:chOff x="0" y="0"/>
          <a:chExt cx="0" cy="0"/>
        </a:xfrm>
      </p:grpSpPr>
      <p:sp>
        <p:nvSpPr>
          <p:cNvPr id="421" name="Google Shape;421;g8e1c2f1692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8e1c2f169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4" Type="http://schemas.openxmlformats.org/officeDocument/2006/relationships/hyperlink" Target="http://bit.ly/2TtBDfr" TargetMode="External"/><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9975" y="1260325"/>
            <a:ext cx="2806200" cy="2090400"/>
          </a:xfrm>
          <a:prstGeom prst="rect">
            <a:avLst/>
          </a:prstGeom>
          <a:noFill/>
        </p:spPr>
        <p:txBody>
          <a:bodyPr spcFirstLastPara="1" wrap="square" lIns="91425" tIns="91425" rIns="91425" bIns="91425" anchor="t" anchorCtr="0">
            <a:noAutofit/>
          </a:bodyPr>
          <a:lstStyle>
            <a:lvl1pPr lvl="0">
              <a:spcBef>
                <a:spcPts val="0"/>
              </a:spcBef>
              <a:spcAft>
                <a:spcPts val="0"/>
              </a:spcAft>
              <a:buSzPts val="5200"/>
              <a:buNone/>
              <a:defRPr sz="4500">
                <a:latin typeface="Oswald"/>
                <a:ea typeface="Oswald"/>
                <a:cs typeface="Oswald"/>
                <a:sym typeface="Oswald"/>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a:spLocks noGrp="1"/>
          </p:cNvSpPr>
          <p:nvPr>
            <p:ph type="subTitle" idx="1"/>
          </p:nvPr>
        </p:nvSpPr>
        <p:spPr>
          <a:xfrm>
            <a:off x="969975" y="3332025"/>
            <a:ext cx="2913300" cy="627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600">
                <a:latin typeface="Inconsolata" panose="00000509000000000000"/>
                <a:ea typeface="Inconsolata" panose="00000509000000000000"/>
                <a:cs typeface="Inconsolata" panose="00000509000000000000"/>
                <a:sym typeface="Inconsolata" panose="00000509000000000000"/>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1571550" y="1733313"/>
            <a:ext cx="6000900" cy="12672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6500">
                <a:solidFill>
                  <a:schemeClr val="l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1890750" y="2933788"/>
            <a:ext cx="5362500" cy="476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47"/>
        <p:cNvGrpSpPr/>
        <p:nvPr/>
      </p:nvGrpSpPr>
      <p:grpSpPr>
        <a:xfrm>
          <a:off x="0" y="0"/>
          <a:ext cx="0" cy="0"/>
          <a:chOff x="0" y="0"/>
          <a:chExt cx="0" cy="0"/>
        </a:xfrm>
      </p:grpSpPr>
      <p:sp>
        <p:nvSpPr>
          <p:cNvPr id="48" name="Google Shape;48;p12"/>
          <p:cNvSpPr txBox="1"/>
          <p:nvPr/>
        </p:nvSpPr>
        <p:spPr>
          <a:xfrm>
            <a:off x="720000" y="540000"/>
            <a:ext cx="3122400" cy="74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5000">
              <a:solidFill>
                <a:srgbClr val="5FAD51"/>
              </a:solidFill>
              <a:latin typeface="Staatliches"/>
              <a:ea typeface="Staatliches"/>
              <a:cs typeface="Staatliches"/>
              <a:sym typeface="Staatliches"/>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9"/>
        <p:cNvGrpSpPr/>
        <p:nvPr/>
      </p:nvGrpSpPr>
      <p:grpSpPr>
        <a:xfrm>
          <a:off x="0" y="0"/>
          <a:ext cx="0" cy="0"/>
          <a:chOff x="0" y="0"/>
          <a:chExt cx="0" cy="0"/>
        </a:xfrm>
      </p:grpSpPr>
      <p:sp>
        <p:nvSpPr>
          <p:cNvPr id="50" name="Google Shape;50;p13"/>
          <p:cNvSpPr txBox="1"/>
          <p:nvPr/>
        </p:nvSpPr>
        <p:spPr>
          <a:xfrm>
            <a:off x="720000" y="540000"/>
            <a:ext cx="3122400" cy="7437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endParaRPr sz="5000">
              <a:solidFill>
                <a:srgbClr val="5FAD51"/>
              </a:solidFill>
              <a:latin typeface="Staatliches"/>
              <a:ea typeface="Staatliches"/>
              <a:cs typeface="Staatliches"/>
              <a:sym typeface="Staatliches"/>
            </a:endParaRPr>
          </a:p>
        </p:txBody>
      </p:sp>
      <p:sp>
        <p:nvSpPr>
          <p:cNvPr id="51" name="Google Shape;51;p13"/>
          <p:cNvSpPr txBox="1"/>
          <p:nvPr/>
        </p:nvSpPr>
        <p:spPr>
          <a:xfrm>
            <a:off x="4296372" y="523315"/>
            <a:ext cx="1561800" cy="802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500">
              <a:solidFill>
                <a:srgbClr val="5FAD51"/>
              </a:solidFill>
              <a:latin typeface="Staatliches"/>
              <a:ea typeface="Staatliches"/>
              <a:cs typeface="Staatliches"/>
              <a:sym typeface="Staatliches"/>
            </a:endParaRPr>
          </a:p>
        </p:txBody>
      </p:sp>
      <p:sp>
        <p:nvSpPr>
          <p:cNvPr id="52" name="Google Shape;52;p13"/>
          <p:cNvSpPr txBox="1"/>
          <p:nvPr/>
        </p:nvSpPr>
        <p:spPr>
          <a:xfrm>
            <a:off x="4058172" y="1356813"/>
            <a:ext cx="20382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2500">
              <a:solidFill>
                <a:srgbClr val="09612F"/>
              </a:solidFill>
              <a:latin typeface="Staatliches"/>
              <a:ea typeface="Staatliches"/>
              <a:cs typeface="Staatliches"/>
              <a:sym typeface="Staatliches"/>
            </a:endParaRPr>
          </a:p>
        </p:txBody>
      </p:sp>
      <p:sp>
        <p:nvSpPr>
          <p:cNvPr id="53" name="Google Shape;53;p13"/>
          <p:cNvSpPr txBox="1"/>
          <p:nvPr/>
        </p:nvSpPr>
        <p:spPr>
          <a:xfrm>
            <a:off x="3993072" y="1790509"/>
            <a:ext cx="21684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a:solidFill>
                <a:srgbClr val="09612F"/>
              </a:solidFill>
              <a:latin typeface="Playfair Display"/>
              <a:ea typeface="Playfair Display"/>
              <a:cs typeface="Playfair Display"/>
              <a:sym typeface="Playfair Display"/>
            </a:endParaRPr>
          </a:p>
        </p:txBody>
      </p:sp>
      <p:sp>
        <p:nvSpPr>
          <p:cNvPr id="54" name="Google Shape;54;p13"/>
          <p:cNvSpPr txBox="1"/>
          <p:nvPr/>
        </p:nvSpPr>
        <p:spPr>
          <a:xfrm>
            <a:off x="4296372" y="2807739"/>
            <a:ext cx="1561800" cy="802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500">
              <a:solidFill>
                <a:srgbClr val="5FAD51"/>
              </a:solidFill>
              <a:latin typeface="Staatliches"/>
              <a:ea typeface="Staatliches"/>
              <a:cs typeface="Staatliches"/>
              <a:sym typeface="Staatliches"/>
            </a:endParaRPr>
          </a:p>
        </p:txBody>
      </p:sp>
      <p:sp>
        <p:nvSpPr>
          <p:cNvPr id="55" name="Google Shape;55;p13"/>
          <p:cNvSpPr txBox="1"/>
          <p:nvPr/>
        </p:nvSpPr>
        <p:spPr>
          <a:xfrm>
            <a:off x="4058172" y="3658585"/>
            <a:ext cx="20382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2500">
              <a:solidFill>
                <a:srgbClr val="09612F"/>
              </a:solidFill>
              <a:latin typeface="Staatliches"/>
              <a:ea typeface="Staatliches"/>
              <a:cs typeface="Staatliches"/>
              <a:sym typeface="Staatliches"/>
            </a:endParaRPr>
          </a:p>
        </p:txBody>
      </p:sp>
      <p:sp>
        <p:nvSpPr>
          <p:cNvPr id="56" name="Google Shape;56;p13"/>
          <p:cNvSpPr txBox="1"/>
          <p:nvPr/>
        </p:nvSpPr>
        <p:spPr>
          <a:xfrm>
            <a:off x="3993072" y="4092281"/>
            <a:ext cx="21684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a:solidFill>
                <a:srgbClr val="09612F"/>
              </a:solidFill>
              <a:latin typeface="Playfair Display"/>
              <a:ea typeface="Playfair Display"/>
              <a:cs typeface="Playfair Display"/>
              <a:sym typeface="Playfair Display"/>
            </a:endParaRPr>
          </a:p>
        </p:txBody>
      </p:sp>
      <p:sp>
        <p:nvSpPr>
          <p:cNvPr id="57" name="Google Shape;57;p13"/>
          <p:cNvSpPr txBox="1"/>
          <p:nvPr/>
        </p:nvSpPr>
        <p:spPr>
          <a:xfrm>
            <a:off x="6332452" y="1356813"/>
            <a:ext cx="20382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2500">
              <a:solidFill>
                <a:srgbClr val="09612F"/>
              </a:solidFill>
              <a:latin typeface="Staatliches"/>
              <a:ea typeface="Staatliches"/>
              <a:cs typeface="Staatliches"/>
              <a:sym typeface="Staatliches"/>
            </a:endParaRPr>
          </a:p>
        </p:txBody>
      </p:sp>
      <p:sp>
        <p:nvSpPr>
          <p:cNvPr id="58" name="Google Shape;58;p13"/>
          <p:cNvSpPr txBox="1"/>
          <p:nvPr/>
        </p:nvSpPr>
        <p:spPr>
          <a:xfrm>
            <a:off x="6267352" y="1790509"/>
            <a:ext cx="21684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a:solidFill>
                <a:srgbClr val="09612F"/>
              </a:solidFill>
              <a:latin typeface="Playfair Display"/>
              <a:ea typeface="Playfair Display"/>
              <a:cs typeface="Playfair Display"/>
              <a:sym typeface="Playfair Display"/>
            </a:endParaRPr>
          </a:p>
        </p:txBody>
      </p:sp>
      <p:sp>
        <p:nvSpPr>
          <p:cNvPr id="59" name="Google Shape;59;p13"/>
          <p:cNvSpPr txBox="1"/>
          <p:nvPr/>
        </p:nvSpPr>
        <p:spPr>
          <a:xfrm>
            <a:off x="6570652" y="2807739"/>
            <a:ext cx="1561800" cy="8022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endParaRPr sz="4500">
              <a:solidFill>
                <a:srgbClr val="5FAD51"/>
              </a:solidFill>
              <a:latin typeface="Staatliches"/>
              <a:ea typeface="Staatliches"/>
              <a:cs typeface="Staatliches"/>
              <a:sym typeface="Staatliches"/>
            </a:endParaRPr>
          </a:p>
        </p:txBody>
      </p:sp>
      <p:sp>
        <p:nvSpPr>
          <p:cNvPr id="60" name="Google Shape;60;p13"/>
          <p:cNvSpPr txBox="1"/>
          <p:nvPr/>
        </p:nvSpPr>
        <p:spPr>
          <a:xfrm>
            <a:off x="6332452" y="3658585"/>
            <a:ext cx="20382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sz="2500">
              <a:solidFill>
                <a:srgbClr val="09612F"/>
              </a:solidFill>
              <a:latin typeface="Staatliches"/>
              <a:ea typeface="Staatliches"/>
              <a:cs typeface="Staatliches"/>
              <a:sym typeface="Staatliches"/>
            </a:endParaRPr>
          </a:p>
        </p:txBody>
      </p:sp>
      <p:sp>
        <p:nvSpPr>
          <p:cNvPr id="61" name="Google Shape;61;p13"/>
          <p:cNvSpPr txBox="1"/>
          <p:nvPr/>
        </p:nvSpPr>
        <p:spPr>
          <a:xfrm>
            <a:off x="6267352" y="4092281"/>
            <a:ext cx="2168400" cy="642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None/>
            </a:pPr>
            <a:endParaRPr>
              <a:solidFill>
                <a:srgbClr val="09612F"/>
              </a:solidFill>
              <a:latin typeface="Playfair Display"/>
              <a:ea typeface="Playfair Display"/>
              <a:cs typeface="Playfair Display"/>
              <a:sym typeface="Playfair Display"/>
            </a:endParaRPr>
          </a:p>
        </p:txBody>
      </p:sp>
      <p:sp>
        <p:nvSpPr>
          <p:cNvPr id="62" name="Google Shape;62;p13"/>
          <p:cNvSpPr txBox="1">
            <a:spLocks noGrp="1"/>
          </p:cNvSpPr>
          <p:nvPr>
            <p:ph type="title" hasCustomPrompt="1"/>
          </p:nvPr>
        </p:nvSpPr>
        <p:spPr>
          <a:xfrm>
            <a:off x="473686" y="1858932"/>
            <a:ext cx="9159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3" name="Google Shape;63;p13"/>
          <p:cNvSpPr txBox="1">
            <a:spLocks noGrp="1"/>
          </p:cNvSpPr>
          <p:nvPr>
            <p:ph type="title" idx="2" hasCustomPrompt="1"/>
          </p:nvPr>
        </p:nvSpPr>
        <p:spPr>
          <a:xfrm>
            <a:off x="2480695" y="1858932"/>
            <a:ext cx="9159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4" name="Google Shape;64;p13"/>
          <p:cNvSpPr txBox="1">
            <a:spLocks noGrp="1"/>
          </p:cNvSpPr>
          <p:nvPr>
            <p:ph type="title" idx="3" hasCustomPrompt="1"/>
          </p:nvPr>
        </p:nvSpPr>
        <p:spPr>
          <a:xfrm>
            <a:off x="4487705" y="1858932"/>
            <a:ext cx="9159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5" name="Google Shape;65;p13"/>
          <p:cNvSpPr txBox="1">
            <a:spLocks noGrp="1"/>
          </p:cNvSpPr>
          <p:nvPr>
            <p:ph type="title" idx="4" hasCustomPrompt="1"/>
          </p:nvPr>
        </p:nvSpPr>
        <p:spPr>
          <a:xfrm>
            <a:off x="6494714" y="1858932"/>
            <a:ext cx="915900" cy="7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39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66" name="Google Shape;66;p13"/>
          <p:cNvSpPr txBox="1">
            <a:spLocks noGrp="1"/>
          </p:cNvSpPr>
          <p:nvPr>
            <p:ph type="subTitle" idx="1"/>
          </p:nvPr>
        </p:nvSpPr>
        <p:spPr>
          <a:xfrm>
            <a:off x="6875714" y="2250183"/>
            <a:ext cx="1681800" cy="3840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sz="2000" b="1">
                <a:latin typeface="Oswald"/>
                <a:ea typeface="Oswald"/>
                <a:cs typeface="Oswald"/>
                <a:sym typeface="Oswald"/>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67" name="Google Shape;67;p13"/>
          <p:cNvSpPr txBox="1">
            <a:spLocks noGrp="1"/>
          </p:cNvSpPr>
          <p:nvPr>
            <p:ph type="subTitle" idx="5"/>
          </p:nvPr>
        </p:nvSpPr>
        <p:spPr>
          <a:xfrm>
            <a:off x="4861053" y="2250183"/>
            <a:ext cx="17712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000" b="1">
                <a:latin typeface="Oswald"/>
                <a:ea typeface="Oswald"/>
                <a:cs typeface="Oswald"/>
                <a:sym typeface="Oswa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68" name="Google Shape;68;p13"/>
          <p:cNvSpPr/>
          <p:nvPr/>
        </p:nvSpPr>
        <p:spPr>
          <a:xfrm>
            <a:off x="0" y="4501200"/>
            <a:ext cx="9144000" cy="642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13"/>
          <p:cNvSpPr txBox="1">
            <a:spLocks noGrp="1"/>
          </p:cNvSpPr>
          <p:nvPr>
            <p:ph type="subTitle" idx="6"/>
          </p:nvPr>
        </p:nvSpPr>
        <p:spPr>
          <a:xfrm>
            <a:off x="2851335" y="2250183"/>
            <a:ext cx="17586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000" b="1">
                <a:latin typeface="Oswald"/>
                <a:ea typeface="Oswald"/>
                <a:cs typeface="Oswald"/>
                <a:sym typeface="Oswa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0" name="Google Shape;70;p13"/>
          <p:cNvSpPr txBox="1">
            <a:spLocks noGrp="1"/>
          </p:cNvSpPr>
          <p:nvPr>
            <p:ph type="subTitle" idx="7"/>
          </p:nvPr>
        </p:nvSpPr>
        <p:spPr>
          <a:xfrm>
            <a:off x="854686" y="2250183"/>
            <a:ext cx="1771200" cy="384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000" b="1">
                <a:latin typeface="Oswald"/>
                <a:ea typeface="Oswald"/>
                <a:cs typeface="Oswald"/>
                <a:sym typeface="Oswald"/>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1" name="Google Shape;71;p13"/>
          <p:cNvSpPr txBox="1">
            <a:spLocks noGrp="1"/>
          </p:cNvSpPr>
          <p:nvPr>
            <p:ph type="subTitle" idx="8"/>
          </p:nvPr>
        </p:nvSpPr>
        <p:spPr>
          <a:xfrm>
            <a:off x="854675" y="2569000"/>
            <a:ext cx="1794600" cy="7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atin typeface="Inconsolata" panose="00000509000000000000"/>
                <a:ea typeface="Inconsolata" panose="00000509000000000000"/>
                <a:cs typeface="Inconsolata" panose="00000509000000000000"/>
                <a:sym typeface="Inconsolata" panose="0000050900000000000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2" name="Google Shape;72;p13"/>
          <p:cNvSpPr txBox="1">
            <a:spLocks noGrp="1"/>
          </p:cNvSpPr>
          <p:nvPr>
            <p:ph type="subTitle" idx="9"/>
          </p:nvPr>
        </p:nvSpPr>
        <p:spPr>
          <a:xfrm>
            <a:off x="6875714" y="2569002"/>
            <a:ext cx="1794600" cy="7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atin typeface="Inconsolata" panose="00000509000000000000"/>
                <a:ea typeface="Inconsolata" panose="00000509000000000000"/>
                <a:cs typeface="Inconsolata" panose="00000509000000000000"/>
                <a:sym typeface="Inconsolata" panose="0000050900000000000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3" name="Google Shape;73;p13"/>
          <p:cNvSpPr txBox="1">
            <a:spLocks noGrp="1"/>
          </p:cNvSpPr>
          <p:nvPr>
            <p:ph type="subTitle" idx="13"/>
          </p:nvPr>
        </p:nvSpPr>
        <p:spPr>
          <a:xfrm>
            <a:off x="2851327" y="2569000"/>
            <a:ext cx="1794600" cy="7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atin typeface="Inconsolata" panose="00000509000000000000"/>
                <a:ea typeface="Inconsolata" panose="00000509000000000000"/>
                <a:cs typeface="Inconsolata" panose="00000509000000000000"/>
                <a:sym typeface="Inconsolata" panose="0000050900000000000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4" name="Google Shape;74;p13"/>
          <p:cNvSpPr txBox="1">
            <a:spLocks noGrp="1"/>
          </p:cNvSpPr>
          <p:nvPr>
            <p:ph type="subTitle" idx="14"/>
          </p:nvPr>
        </p:nvSpPr>
        <p:spPr>
          <a:xfrm>
            <a:off x="4861047" y="2569000"/>
            <a:ext cx="1794600" cy="79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latin typeface="Inconsolata" panose="00000509000000000000"/>
                <a:ea typeface="Inconsolata" panose="00000509000000000000"/>
                <a:cs typeface="Inconsolata" panose="00000509000000000000"/>
                <a:sym typeface="Inconsolata" panose="00000509000000000000"/>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75" name="Google Shape;75;p13"/>
          <p:cNvSpPr/>
          <p:nvPr/>
        </p:nvSpPr>
        <p:spPr>
          <a:xfrm>
            <a:off x="0" y="4603425"/>
            <a:ext cx="9144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13"/>
          <p:cNvSpPr txBox="1">
            <a:spLocks noGrp="1"/>
          </p:cNvSpPr>
          <p:nvPr>
            <p:ph type="title" idx="15"/>
          </p:nvPr>
        </p:nvSpPr>
        <p:spPr>
          <a:xfrm>
            <a:off x="720000" y="540000"/>
            <a:ext cx="4450200" cy="668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line 1">
  <p:cSld name="CUSTOM_1">
    <p:spTree>
      <p:nvGrpSpPr>
        <p:cNvPr id="1" name="Shape 77"/>
        <p:cNvGrpSpPr/>
        <p:nvPr/>
      </p:nvGrpSpPr>
      <p:grpSpPr>
        <a:xfrm>
          <a:off x="0" y="0"/>
          <a:ext cx="0" cy="0"/>
          <a:chOff x="0" y="0"/>
          <a:chExt cx="0" cy="0"/>
        </a:xfrm>
      </p:grpSpPr>
      <p:sp>
        <p:nvSpPr>
          <p:cNvPr id="78" name="Google Shape;78;p14"/>
          <p:cNvSpPr txBox="1">
            <a:spLocks noGrp="1"/>
          </p:cNvSpPr>
          <p:nvPr>
            <p:ph type="title"/>
          </p:nvPr>
        </p:nvSpPr>
        <p:spPr>
          <a:xfrm>
            <a:off x="5143575" y="1524975"/>
            <a:ext cx="3270900" cy="22995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sz="3500">
                <a:solidFill>
                  <a:schemeClr val="dk2"/>
                </a:solidFill>
              </a:defRPr>
            </a:lvl1pPr>
            <a:lvl2pPr lvl="1">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2pPr>
            <a:lvl3pPr lvl="2">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3pPr>
            <a:lvl4pPr lvl="3">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4pPr>
            <a:lvl5pPr lvl="4">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5pPr>
            <a:lvl6pPr lvl="5">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6pPr>
            <a:lvl7pPr lvl="6">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7pPr>
            <a:lvl8pPr lvl="7">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8pPr>
            <a:lvl9pPr lvl="8">
              <a:spcBef>
                <a:spcPts val="0"/>
              </a:spcBef>
              <a:spcAft>
                <a:spcPts val="0"/>
              </a:spcAft>
              <a:buSzPts val="2800"/>
              <a:buNone/>
              <a:defRPr>
                <a:latin typeface="Courier New" panose="02070309020205020404"/>
                <a:ea typeface="Courier New" panose="02070309020205020404"/>
                <a:cs typeface="Courier New" panose="02070309020205020404"/>
                <a:sym typeface="Courier New" panose="02070309020205020404"/>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CUSTOM_2">
    <p:bg>
      <p:bgPr>
        <a:solidFill>
          <a:schemeClr val="lt1"/>
        </a:solidFill>
        <a:effectLst/>
      </p:bgPr>
    </p:bg>
    <p:spTree>
      <p:nvGrpSpPr>
        <p:cNvPr id="1" name="Shape 79"/>
        <p:cNvGrpSpPr/>
        <p:nvPr/>
      </p:nvGrpSpPr>
      <p:grpSpPr>
        <a:xfrm>
          <a:off x="0" y="0"/>
          <a:ext cx="0" cy="0"/>
          <a:chOff x="0" y="0"/>
          <a:chExt cx="0" cy="0"/>
        </a:xfrm>
      </p:grpSpPr>
      <p:sp>
        <p:nvSpPr>
          <p:cNvPr id="80" name="Google Shape;80;p15"/>
          <p:cNvSpPr/>
          <p:nvPr/>
        </p:nvSpPr>
        <p:spPr>
          <a:xfrm flipH="1">
            <a:off x="-125" y="539850"/>
            <a:ext cx="9144000" cy="4063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15"/>
          <p:cNvSpPr txBox="1">
            <a:spLocks noGrp="1"/>
          </p:cNvSpPr>
          <p:nvPr>
            <p:ph type="title"/>
          </p:nvPr>
        </p:nvSpPr>
        <p:spPr>
          <a:xfrm>
            <a:off x="3227208" y="1127917"/>
            <a:ext cx="974700" cy="79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2" name="Google Shape;82;p15"/>
          <p:cNvSpPr txBox="1">
            <a:spLocks noGrp="1"/>
          </p:cNvSpPr>
          <p:nvPr>
            <p:ph type="body" idx="1"/>
          </p:nvPr>
        </p:nvSpPr>
        <p:spPr>
          <a:xfrm>
            <a:off x="1288706" y="3328568"/>
            <a:ext cx="2824500" cy="756600"/>
          </a:xfrm>
          <a:prstGeom prst="rect">
            <a:avLst/>
          </a:prstGeom>
        </p:spPr>
        <p:txBody>
          <a:bodyPr spcFirstLastPara="1" wrap="square" lIns="91425" tIns="91425" rIns="91425" bIns="91425" anchor="t" anchorCtr="0">
            <a:noAutofit/>
          </a:bodyPr>
          <a:lstStyle>
            <a:lvl1pPr marL="457200" lvl="0" indent="-317500" algn="r" rtl="0">
              <a:lnSpc>
                <a:spcPct val="100000"/>
              </a:lnSpc>
              <a:spcBef>
                <a:spcPts val="0"/>
              </a:spcBef>
              <a:spcAft>
                <a:spcPts val="0"/>
              </a:spcAft>
              <a:buSzPts val="1400"/>
              <a:buChar char="●"/>
              <a:defRPr sz="1600">
                <a:latin typeface="Inconsolata" panose="00000509000000000000"/>
                <a:ea typeface="Inconsolata" panose="00000509000000000000"/>
                <a:cs typeface="Inconsolata" panose="00000509000000000000"/>
                <a:sym typeface="Inconsolata" panose="00000509000000000000"/>
              </a:defRPr>
            </a:lvl1pPr>
            <a:lvl2pPr marL="914400" lvl="1" indent="-304800" algn="r" rtl="0">
              <a:spcBef>
                <a:spcPts val="1600"/>
              </a:spcBef>
              <a:spcAft>
                <a:spcPts val="0"/>
              </a:spcAft>
              <a:buSzPts val="1200"/>
              <a:buChar char="○"/>
              <a:defRPr sz="1200"/>
            </a:lvl2pPr>
            <a:lvl3pPr marL="1371600" lvl="2" indent="-304800" algn="r" rtl="0">
              <a:spcBef>
                <a:spcPts val="1600"/>
              </a:spcBef>
              <a:spcAft>
                <a:spcPts val="0"/>
              </a:spcAft>
              <a:buSzPts val="1200"/>
              <a:buChar char="■"/>
              <a:defRPr sz="1200"/>
            </a:lvl3pPr>
            <a:lvl4pPr marL="1828800" lvl="3" indent="-304800" algn="r" rtl="0">
              <a:spcBef>
                <a:spcPts val="1600"/>
              </a:spcBef>
              <a:spcAft>
                <a:spcPts val="0"/>
              </a:spcAft>
              <a:buSzPts val="1200"/>
              <a:buChar char="●"/>
              <a:defRPr sz="1200"/>
            </a:lvl4pPr>
            <a:lvl5pPr marL="2286000" lvl="4" indent="-304800" algn="r" rtl="0">
              <a:spcBef>
                <a:spcPts val="1600"/>
              </a:spcBef>
              <a:spcAft>
                <a:spcPts val="0"/>
              </a:spcAft>
              <a:buSzPts val="1200"/>
              <a:buChar char="○"/>
              <a:defRPr sz="1200"/>
            </a:lvl5pPr>
            <a:lvl6pPr marL="2743200" lvl="5" indent="-304800" algn="r" rtl="0">
              <a:spcBef>
                <a:spcPts val="1600"/>
              </a:spcBef>
              <a:spcAft>
                <a:spcPts val="0"/>
              </a:spcAft>
              <a:buSzPts val="1200"/>
              <a:buChar char="■"/>
              <a:defRPr sz="1200"/>
            </a:lvl6pPr>
            <a:lvl7pPr marL="3200400" lvl="6" indent="-304800" algn="r" rtl="0">
              <a:spcBef>
                <a:spcPts val="1600"/>
              </a:spcBef>
              <a:spcAft>
                <a:spcPts val="0"/>
              </a:spcAft>
              <a:buSzPts val="1200"/>
              <a:buChar char="●"/>
              <a:defRPr sz="1200"/>
            </a:lvl7pPr>
            <a:lvl8pPr marL="3657600" lvl="7" indent="-304800" algn="r" rtl="0">
              <a:spcBef>
                <a:spcPts val="1600"/>
              </a:spcBef>
              <a:spcAft>
                <a:spcPts val="0"/>
              </a:spcAft>
              <a:buSzPts val="1200"/>
              <a:buChar char="○"/>
              <a:defRPr sz="1200"/>
            </a:lvl8pPr>
            <a:lvl9pPr marL="4114800" lvl="8" indent="-304800" algn="r" rtl="0">
              <a:spcBef>
                <a:spcPts val="1600"/>
              </a:spcBef>
              <a:spcAft>
                <a:spcPts val="1600"/>
              </a:spcAft>
              <a:buSzPts val="1200"/>
              <a:buChar char="■"/>
              <a:defRPr sz="1200"/>
            </a:lvl9pPr>
          </a:lstStyle>
          <a:p/>
        </p:txBody>
      </p:sp>
      <p:sp>
        <p:nvSpPr>
          <p:cNvPr id="83" name="Google Shape;83;p15"/>
          <p:cNvSpPr txBox="1">
            <a:spLocks noGrp="1"/>
          </p:cNvSpPr>
          <p:nvPr>
            <p:ph type="body" idx="2"/>
          </p:nvPr>
        </p:nvSpPr>
        <p:spPr>
          <a:xfrm>
            <a:off x="5030083" y="1234390"/>
            <a:ext cx="2515500" cy="9351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Char char="●"/>
              <a:defRPr sz="1600">
                <a:latin typeface="Inconsolata" panose="00000509000000000000"/>
                <a:ea typeface="Inconsolata" panose="00000509000000000000"/>
                <a:cs typeface="Inconsolata" panose="00000509000000000000"/>
                <a:sym typeface="Inconsolata" panose="00000509000000000000"/>
              </a:defRPr>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p:txBody>
      </p:sp>
      <p:sp>
        <p:nvSpPr>
          <p:cNvPr id="84" name="Google Shape;84;p15"/>
          <p:cNvSpPr txBox="1">
            <a:spLocks noGrp="1"/>
          </p:cNvSpPr>
          <p:nvPr>
            <p:ph type="title" idx="3"/>
          </p:nvPr>
        </p:nvSpPr>
        <p:spPr>
          <a:xfrm>
            <a:off x="2180206" y="3053888"/>
            <a:ext cx="1932900" cy="400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2"/>
              </a:buClr>
              <a:buSzPts val="2000"/>
              <a:buNone/>
              <a:defRPr sz="2000">
                <a:solidFill>
                  <a:schemeClr val="dk2"/>
                </a:solidFill>
              </a:defRPr>
            </a:lvl1pPr>
            <a:lvl2pPr lvl="1"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2pPr>
            <a:lvl3pPr lvl="2"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3pPr>
            <a:lvl4pPr lvl="3"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4pPr>
            <a:lvl5pPr lvl="4"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5pPr>
            <a:lvl6pPr lvl="5"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6pPr>
            <a:lvl7pPr lvl="6"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7pPr>
            <a:lvl8pPr lvl="7"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8pPr>
            <a:lvl9pPr lvl="8" algn="r"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9pPr>
          </a:lstStyle>
          <a:p/>
        </p:txBody>
      </p:sp>
      <p:sp>
        <p:nvSpPr>
          <p:cNvPr id="85" name="Google Shape;85;p15"/>
          <p:cNvSpPr txBox="1">
            <a:spLocks noGrp="1"/>
          </p:cNvSpPr>
          <p:nvPr>
            <p:ph type="title" idx="4"/>
          </p:nvPr>
        </p:nvSpPr>
        <p:spPr>
          <a:xfrm>
            <a:off x="5030083" y="968700"/>
            <a:ext cx="1932900" cy="364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000"/>
              <a:buNone/>
              <a:defRPr sz="2000">
                <a:solidFill>
                  <a:schemeClr val="dk2"/>
                </a:solidFill>
              </a:defRPr>
            </a:lvl1pPr>
            <a:lvl2pPr lvl="1"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2pPr>
            <a:lvl3pPr lvl="2"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3pPr>
            <a:lvl4pPr lvl="3"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4pPr>
            <a:lvl5pPr lvl="4"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5pPr>
            <a:lvl6pPr lvl="5"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6pPr>
            <a:lvl7pPr lvl="6"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7pPr>
            <a:lvl8pPr lvl="7"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8pPr>
            <a:lvl9pPr lvl="8"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9pPr>
          </a:lstStyle>
          <a:p/>
        </p:txBody>
      </p:sp>
      <p:sp>
        <p:nvSpPr>
          <p:cNvPr id="86" name="Google Shape;86;p15"/>
          <p:cNvSpPr txBox="1">
            <a:spLocks noGrp="1"/>
          </p:cNvSpPr>
          <p:nvPr>
            <p:ph type="title" idx="5"/>
          </p:nvPr>
        </p:nvSpPr>
        <p:spPr>
          <a:xfrm>
            <a:off x="4842429" y="3229170"/>
            <a:ext cx="1821900" cy="79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5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7" name="Google Shape;87;p15"/>
          <p:cNvSpPr/>
          <p:nvPr/>
        </p:nvSpPr>
        <p:spPr>
          <a:xfrm>
            <a:off x="-125" y="539850"/>
            <a:ext cx="4572000" cy="202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15"/>
          <p:cNvSpPr/>
          <p:nvPr/>
        </p:nvSpPr>
        <p:spPr>
          <a:xfrm>
            <a:off x="4572000" y="2575251"/>
            <a:ext cx="4572000" cy="2020500"/>
          </a:xfrm>
          <a:prstGeom prst="rect">
            <a:avLst/>
          </a:prstGeom>
          <a:solidFill>
            <a:srgbClr val="DBD4D1">
              <a:alpha val="4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2">
  <p:cSld name="CUSTOM_3_1">
    <p:spTree>
      <p:nvGrpSpPr>
        <p:cNvPr id="1" name="Shape 97"/>
        <p:cNvGrpSpPr/>
        <p:nvPr/>
      </p:nvGrpSpPr>
      <p:grpSpPr>
        <a:xfrm>
          <a:off x="0" y="0"/>
          <a:ext cx="0" cy="0"/>
          <a:chOff x="0" y="0"/>
          <a:chExt cx="0" cy="0"/>
        </a:xfrm>
      </p:grpSpPr>
      <p:sp>
        <p:nvSpPr>
          <p:cNvPr id="98" name="Google Shape;98;p17"/>
          <p:cNvSpPr txBox="1">
            <a:spLocks noGrp="1"/>
          </p:cNvSpPr>
          <p:nvPr>
            <p:ph type="subTitle" idx="1"/>
          </p:nvPr>
        </p:nvSpPr>
        <p:spPr>
          <a:xfrm>
            <a:off x="723069" y="2194909"/>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99" name="Google Shape;99;p17"/>
          <p:cNvSpPr txBox="1">
            <a:spLocks noGrp="1"/>
          </p:cNvSpPr>
          <p:nvPr>
            <p:ph type="subTitle" idx="2"/>
          </p:nvPr>
        </p:nvSpPr>
        <p:spPr>
          <a:xfrm>
            <a:off x="3412950" y="3599778"/>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00" name="Google Shape;100;p17"/>
          <p:cNvSpPr txBox="1">
            <a:spLocks noGrp="1"/>
          </p:cNvSpPr>
          <p:nvPr>
            <p:ph type="subTitle" idx="3"/>
          </p:nvPr>
        </p:nvSpPr>
        <p:spPr>
          <a:xfrm>
            <a:off x="6102825" y="2192519"/>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01" name="Google Shape;101;p17"/>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 name="Google Shape;102;p17"/>
          <p:cNvSpPr txBox="1">
            <a:spLocks noGrp="1"/>
          </p:cNvSpPr>
          <p:nvPr>
            <p:ph type="subTitle" idx="4"/>
          </p:nvPr>
        </p:nvSpPr>
        <p:spPr>
          <a:xfrm>
            <a:off x="723069" y="2522438"/>
            <a:ext cx="2318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03" name="Google Shape;103;p17"/>
          <p:cNvSpPr txBox="1">
            <a:spLocks noGrp="1"/>
          </p:cNvSpPr>
          <p:nvPr>
            <p:ph type="subTitle" idx="5"/>
          </p:nvPr>
        </p:nvSpPr>
        <p:spPr>
          <a:xfrm>
            <a:off x="3412950" y="3929738"/>
            <a:ext cx="2318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04" name="Google Shape;104;p17"/>
          <p:cNvSpPr txBox="1">
            <a:spLocks noGrp="1"/>
          </p:cNvSpPr>
          <p:nvPr>
            <p:ph type="subTitle" idx="6"/>
          </p:nvPr>
        </p:nvSpPr>
        <p:spPr>
          <a:xfrm>
            <a:off x="6102825" y="2522438"/>
            <a:ext cx="2318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05" name="Google Shape;105;p17"/>
          <p:cNvSpPr/>
          <p:nvPr/>
        </p:nvSpPr>
        <p:spPr>
          <a:xfrm>
            <a:off x="860415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ullet points">
  <p:cSld name="CUSTOM_4">
    <p:spTree>
      <p:nvGrpSpPr>
        <p:cNvPr id="1" name="Shape 106"/>
        <p:cNvGrpSpPr/>
        <p:nvPr/>
      </p:nvGrpSpPr>
      <p:grpSpPr>
        <a:xfrm>
          <a:off x="0" y="0"/>
          <a:ext cx="0" cy="0"/>
          <a:chOff x="0" y="0"/>
          <a:chExt cx="0" cy="0"/>
        </a:xfrm>
      </p:grpSpPr>
      <p:sp>
        <p:nvSpPr>
          <p:cNvPr id="107" name="Google Shape;107;p18"/>
          <p:cNvSpPr/>
          <p:nvPr/>
        </p:nvSpPr>
        <p:spPr>
          <a:xfrm>
            <a:off x="0" y="540000"/>
            <a:ext cx="86052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8" name="Google Shape;108;p18"/>
          <p:cNvSpPr txBox="1">
            <a:spLocks noGrp="1"/>
          </p:cNvSpPr>
          <p:nvPr>
            <p:ph type="subTitle" idx="1"/>
          </p:nvPr>
        </p:nvSpPr>
        <p:spPr>
          <a:xfrm>
            <a:off x="720000" y="1419075"/>
            <a:ext cx="3422400" cy="2929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Char char="●"/>
              <a:defRPr sz="1600"/>
            </a:lvl1pPr>
            <a:lvl2pPr lvl="1">
              <a:spcBef>
                <a:spcPts val="1600"/>
              </a:spcBef>
              <a:spcAft>
                <a:spcPts val="0"/>
              </a:spcAft>
              <a:buSzPts val="1400"/>
              <a:buChar char="○"/>
              <a:defRPr/>
            </a:lvl2pPr>
            <a:lvl3pPr lvl="2">
              <a:spcBef>
                <a:spcPts val="1600"/>
              </a:spcBef>
              <a:spcAft>
                <a:spcPts val="0"/>
              </a:spcAft>
              <a:buSzPts val="1400"/>
              <a:buChar char="■"/>
              <a:defRPr/>
            </a:lvl3pPr>
            <a:lvl4pPr lvl="3">
              <a:spcBef>
                <a:spcPts val="1600"/>
              </a:spcBef>
              <a:spcAft>
                <a:spcPts val="0"/>
              </a:spcAft>
              <a:buSzPts val="1400"/>
              <a:buChar char="●"/>
              <a:defRPr/>
            </a:lvl4pPr>
            <a:lvl5pPr lvl="4">
              <a:spcBef>
                <a:spcPts val="1600"/>
              </a:spcBef>
              <a:spcAft>
                <a:spcPts val="0"/>
              </a:spcAft>
              <a:buSzPts val="1400"/>
              <a:buChar char="○"/>
              <a:defRPr/>
            </a:lvl5pPr>
            <a:lvl6pPr lvl="5">
              <a:spcBef>
                <a:spcPts val="1600"/>
              </a:spcBef>
              <a:spcAft>
                <a:spcPts val="0"/>
              </a:spcAft>
              <a:buSzPts val="1400"/>
              <a:buChar char="■"/>
              <a:defRPr/>
            </a:lvl6pPr>
            <a:lvl7pPr lvl="6">
              <a:spcBef>
                <a:spcPts val="1600"/>
              </a:spcBef>
              <a:spcAft>
                <a:spcPts val="0"/>
              </a:spcAft>
              <a:buSzPts val="1400"/>
              <a:buChar char="●"/>
              <a:defRPr/>
            </a:lvl7pPr>
            <a:lvl8pPr lvl="7">
              <a:spcBef>
                <a:spcPts val="1600"/>
              </a:spcBef>
              <a:spcAft>
                <a:spcPts val="0"/>
              </a:spcAft>
              <a:buSzPts val="1400"/>
              <a:buChar char="○"/>
              <a:defRPr/>
            </a:lvl8pPr>
            <a:lvl9pPr lvl="8">
              <a:spcBef>
                <a:spcPts val="1600"/>
              </a:spcBef>
              <a:spcAft>
                <a:spcPts val="1600"/>
              </a:spcAft>
              <a:buSzPts val="1400"/>
              <a:buChar char="■"/>
              <a:defRPr/>
            </a:lvl9pPr>
          </a:lstStyle>
          <a:p/>
        </p:txBody>
      </p:sp>
      <p:sp>
        <p:nvSpPr>
          <p:cNvPr id="109" name="Google Shape;109;p18"/>
          <p:cNvSpPr/>
          <p:nvPr/>
        </p:nvSpPr>
        <p:spPr>
          <a:xfrm flipH="1">
            <a:off x="8603988"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18"/>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t text 2">
  <p:cSld name="CUSTOM_4_1">
    <p:spTree>
      <p:nvGrpSpPr>
        <p:cNvPr id="1" name="Shape 111"/>
        <p:cNvGrpSpPr/>
        <p:nvPr/>
      </p:nvGrpSpPr>
      <p:grpSpPr>
        <a:xfrm>
          <a:off x="0" y="0"/>
          <a:ext cx="0" cy="0"/>
          <a:chOff x="0" y="0"/>
          <a:chExt cx="0" cy="0"/>
        </a:xfrm>
      </p:grpSpPr>
      <p:sp>
        <p:nvSpPr>
          <p:cNvPr id="112" name="Google Shape;112;p19"/>
          <p:cNvSpPr/>
          <p:nvPr/>
        </p:nvSpPr>
        <p:spPr>
          <a:xfrm>
            <a:off x="540000" y="540000"/>
            <a:ext cx="80655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19"/>
          <p:cNvSpPr txBox="1">
            <a:spLocks noGrp="1"/>
          </p:cNvSpPr>
          <p:nvPr>
            <p:ph type="title"/>
          </p:nvPr>
        </p:nvSpPr>
        <p:spPr>
          <a:xfrm>
            <a:off x="720000" y="540000"/>
            <a:ext cx="71478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4" name="Google Shape;114;p19"/>
          <p:cNvSpPr txBox="1">
            <a:spLocks noGrp="1"/>
          </p:cNvSpPr>
          <p:nvPr>
            <p:ph type="subTitle" idx="1"/>
          </p:nvPr>
        </p:nvSpPr>
        <p:spPr>
          <a:xfrm>
            <a:off x="720000" y="1490700"/>
            <a:ext cx="7766700" cy="3112800"/>
          </a:xfrm>
          <a:prstGeom prst="rect">
            <a:avLst/>
          </a:prstGeom>
        </p:spPr>
        <p:txBody>
          <a:bodyPr spcFirstLastPara="1" wrap="square" lIns="91425" tIns="91425" rIns="91425" bIns="91425" anchor="t" anchorCtr="0">
            <a:noAutofit/>
          </a:bodyPr>
          <a:lstStyle>
            <a:lvl1pPr lvl="0">
              <a:spcBef>
                <a:spcPts val="0"/>
              </a:spcBef>
              <a:spcAft>
                <a:spcPts val="0"/>
              </a:spcAft>
              <a:buSzPts val="1200"/>
              <a:buNone/>
              <a:defRPr sz="1200"/>
            </a:lvl1pPr>
            <a:lvl2pPr lvl="1">
              <a:spcBef>
                <a:spcPts val="1600"/>
              </a:spcBef>
              <a:spcAft>
                <a:spcPts val="0"/>
              </a:spcAft>
              <a:buSzPts val="1300"/>
              <a:buNone/>
              <a:defRPr sz="1300"/>
            </a:lvl2pPr>
            <a:lvl3pPr lvl="2">
              <a:spcBef>
                <a:spcPts val="1600"/>
              </a:spcBef>
              <a:spcAft>
                <a:spcPts val="0"/>
              </a:spcAft>
              <a:buSzPts val="1300"/>
              <a:buNone/>
              <a:defRPr sz="1300"/>
            </a:lvl3pPr>
            <a:lvl4pPr lvl="3">
              <a:spcBef>
                <a:spcPts val="1600"/>
              </a:spcBef>
              <a:spcAft>
                <a:spcPts val="0"/>
              </a:spcAft>
              <a:buSzPts val="1300"/>
              <a:buNone/>
              <a:defRPr sz="1300"/>
            </a:lvl4pPr>
            <a:lvl5pPr lvl="4">
              <a:spcBef>
                <a:spcPts val="1600"/>
              </a:spcBef>
              <a:spcAft>
                <a:spcPts val="0"/>
              </a:spcAft>
              <a:buSzPts val="1300"/>
              <a:buNone/>
              <a:defRPr sz="1300"/>
            </a:lvl5pPr>
            <a:lvl6pPr lvl="5">
              <a:spcBef>
                <a:spcPts val="1600"/>
              </a:spcBef>
              <a:spcAft>
                <a:spcPts val="0"/>
              </a:spcAft>
              <a:buSzPts val="1300"/>
              <a:buNone/>
              <a:defRPr sz="1300"/>
            </a:lvl6pPr>
            <a:lvl7pPr lvl="6">
              <a:spcBef>
                <a:spcPts val="1600"/>
              </a:spcBef>
              <a:spcAft>
                <a:spcPts val="0"/>
              </a:spcAft>
              <a:buSzPts val="1300"/>
              <a:buNone/>
              <a:defRPr sz="1300"/>
            </a:lvl7pPr>
            <a:lvl8pPr lvl="7">
              <a:spcBef>
                <a:spcPts val="1600"/>
              </a:spcBef>
              <a:spcAft>
                <a:spcPts val="0"/>
              </a:spcAft>
              <a:buSzPts val="1300"/>
              <a:buNone/>
              <a:defRPr sz="1300"/>
            </a:lvl8pPr>
            <a:lvl9pPr lvl="8">
              <a:spcBef>
                <a:spcPts val="1600"/>
              </a:spcBef>
              <a:spcAft>
                <a:spcPts val="1600"/>
              </a:spcAft>
              <a:buSzPts val="1300"/>
              <a:buNone/>
              <a:defRPr sz="13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
  <p:cSld name="CUSTOM_5">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7" name="Google Shape;117;p20"/>
          <p:cNvSpPr txBox="1">
            <a:spLocks noGrp="1"/>
          </p:cNvSpPr>
          <p:nvPr>
            <p:ph type="subTitle" idx="1"/>
          </p:nvPr>
        </p:nvSpPr>
        <p:spPr>
          <a:xfrm>
            <a:off x="732869" y="2060966"/>
            <a:ext cx="2318100" cy="428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000"/>
              <a:buFont typeface="Oswald"/>
              <a:buNone/>
              <a:defRPr sz="2000" b="1">
                <a:latin typeface="Oswald"/>
                <a:ea typeface="Oswald"/>
                <a:cs typeface="Oswald"/>
                <a:sym typeface="Oswald"/>
              </a:defRPr>
            </a:lvl1pPr>
            <a:lvl2pPr lvl="1" algn="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18" name="Google Shape;118;p20"/>
          <p:cNvSpPr txBox="1">
            <a:spLocks noGrp="1"/>
          </p:cNvSpPr>
          <p:nvPr>
            <p:ph type="subTitle" idx="2"/>
          </p:nvPr>
        </p:nvSpPr>
        <p:spPr>
          <a:xfrm>
            <a:off x="732875" y="3368456"/>
            <a:ext cx="2318100" cy="428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000"/>
              <a:buFont typeface="Oswald"/>
              <a:buNone/>
              <a:defRPr sz="2000" b="1">
                <a:latin typeface="Oswald"/>
                <a:ea typeface="Oswald"/>
                <a:cs typeface="Oswald"/>
                <a:sym typeface="Oswald"/>
              </a:defRPr>
            </a:lvl1pPr>
            <a:lvl2pPr lvl="1" algn="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19" name="Google Shape;119;p20"/>
          <p:cNvSpPr txBox="1">
            <a:spLocks noGrp="1"/>
          </p:cNvSpPr>
          <p:nvPr>
            <p:ph type="subTitle" idx="3"/>
          </p:nvPr>
        </p:nvSpPr>
        <p:spPr>
          <a:xfrm>
            <a:off x="947969" y="2395634"/>
            <a:ext cx="2103000" cy="525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120" name="Google Shape;120;p20"/>
          <p:cNvSpPr txBox="1">
            <a:spLocks noGrp="1"/>
          </p:cNvSpPr>
          <p:nvPr>
            <p:ph type="subTitle" idx="4"/>
          </p:nvPr>
        </p:nvSpPr>
        <p:spPr>
          <a:xfrm>
            <a:off x="732875" y="3703136"/>
            <a:ext cx="2318100" cy="62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r" rtl="0">
              <a:lnSpc>
                <a:spcPct val="100000"/>
              </a:lnSpc>
              <a:spcBef>
                <a:spcPts val="160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p:txBody>
      </p:sp>
      <p:sp>
        <p:nvSpPr>
          <p:cNvPr id="121" name="Google Shape;121;p20"/>
          <p:cNvSpPr txBox="1">
            <a:spLocks noGrp="1"/>
          </p:cNvSpPr>
          <p:nvPr>
            <p:ph type="subTitle" idx="5"/>
          </p:nvPr>
        </p:nvSpPr>
        <p:spPr>
          <a:xfrm>
            <a:off x="6095400" y="2059997"/>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22" name="Google Shape;122;p20"/>
          <p:cNvSpPr txBox="1">
            <a:spLocks noGrp="1"/>
          </p:cNvSpPr>
          <p:nvPr>
            <p:ph type="subTitle" idx="6"/>
          </p:nvPr>
        </p:nvSpPr>
        <p:spPr>
          <a:xfrm>
            <a:off x="6095400" y="3368013"/>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23" name="Google Shape;123;p20"/>
          <p:cNvSpPr txBox="1">
            <a:spLocks noGrp="1"/>
          </p:cNvSpPr>
          <p:nvPr>
            <p:ph type="subTitle" idx="7"/>
          </p:nvPr>
        </p:nvSpPr>
        <p:spPr>
          <a:xfrm>
            <a:off x="6095400" y="2394663"/>
            <a:ext cx="2103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24" name="Google Shape;124;p20"/>
          <p:cNvSpPr txBox="1">
            <a:spLocks noGrp="1"/>
          </p:cNvSpPr>
          <p:nvPr>
            <p:ph type="subTitle" idx="8"/>
          </p:nvPr>
        </p:nvSpPr>
        <p:spPr>
          <a:xfrm>
            <a:off x="6095400" y="3702690"/>
            <a:ext cx="2103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3">
  <p:cSld name="CUSTOM_6">
    <p:spTree>
      <p:nvGrpSpPr>
        <p:cNvPr id="1" name="Shape 125"/>
        <p:cNvGrpSpPr/>
        <p:nvPr/>
      </p:nvGrpSpPr>
      <p:grpSpPr>
        <a:xfrm>
          <a:off x="0" y="0"/>
          <a:ext cx="0" cy="0"/>
          <a:chOff x="0" y="0"/>
          <a:chExt cx="0" cy="0"/>
        </a:xfrm>
      </p:grpSpPr>
      <p:sp>
        <p:nvSpPr>
          <p:cNvPr id="126" name="Google Shape;126;p21"/>
          <p:cNvSpPr/>
          <p:nvPr/>
        </p:nvSpPr>
        <p:spPr>
          <a:xfrm>
            <a:off x="533400" y="523875"/>
            <a:ext cx="8067600" cy="4079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21"/>
          <p:cNvSpPr txBox="1">
            <a:spLocks noGrp="1"/>
          </p:cNvSpPr>
          <p:nvPr>
            <p:ph type="title"/>
          </p:nvPr>
        </p:nvSpPr>
        <p:spPr>
          <a:xfrm>
            <a:off x="720000" y="540000"/>
            <a:ext cx="32289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 name="Google Shape;128;p21"/>
          <p:cNvSpPr txBox="1">
            <a:spLocks noGrp="1"/>
          </p:cNvSpPr>
          <p:nvPr>
            <p:ph type="subTitle" idx="1"/>
          </p:nvPr>
        </p:nvSpPr>
        <p:spPr>
          <a:xfrm>
            <a:off x="1643925" y="2169534"/>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29" name="Google Shape;129;p21"/>
          <p:cNvSpPr txBox="1">
            <a:spLocks noGrp="1"/>
          </p:cNvSpPr>
          <p:nvPr>
            <p:ph type="subTitle" idx="2"/>
          </p:nvPr>
        </p:nvSpPr>
        <p:spPr>
          <a:xfrm>
            <a:off x="1643925" y="3277525"/>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30" name="Google Shape;130;p21"/>
          <p:cNvSpPr txBox="1">
            <a:spLocks noGrp="1"/>
          </p:cNvSpPr>
          <p:nvPr>
            <p:ph type="subTitle" idx="3"/>
          </p:nvPr>
        </p:nvSpPr>
        <p:spPr>
          <a:xfrm>
            <a:off x="1643925" y="2504200"/>
            <a:ext cx="2547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31" name="Google Shape;131;p21"/>
          <p:cNvSpPr txBox="1">
            <a:spLocks noGrp="1"/>
          </p:cNvSpPr>
          <p:nvPr>
            <p:ph type="subTitle" idx="4"/>
          </p:nvPr>
        </p:nvSpPr>
        <p:spPr>
          <a:xfrm>
            <a:off x="1643925" y="3612200"/>
            <a:ext cx="25470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32" name="Google Shape;132;p21"/>
          <p:cNvSpPr/>
          <p:nvPr/>
        </p:nvSpPr>
        <p:spPr>
          <a:xfrm flipH="1">
            <a:off x="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bg>
      <p:bgPr>
        <a:solidFill>
          <a:schemeClr val="dk1"/>
        </a:solidFill>
        <a:effectLst/>
      </p:bgPr>
    </p:bg>
    <p:spTree>
      <p:nvGrpSpPr>
        <p:cNvPr id="1" name="Shape 11"/>
        <p:cNvGrpSpPr/>
        <p:nvPr/>
      </p:nvGrpSpPr>
      <p:grpSpPr>
        <a:xfrm>
          <a:off x="0" y="0"/>
          <a:ext cx="0" cy="0"/>
          <a:chOff x="0" y="0"/>
          <a:chExt cx="0" cy="0"/>
        </a:xfrm>
      </p:grpSpPr>
      <p:sp>
        <p:nvSpPr>
          <p:cNvPr id="12" name="Google Shape;12;p3"/>
          <p:cNvSpPr/>
          <p:nvPr/>
        </p:nvSpPr>
        <p:spPr>
          <a:xfrm>
            <a:off x="540000" y="540000"/>
            <a:ext cx="8064300" cy="4063500"/>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3"/>
          <p:cNvSpPr/>
          <p:nvPr/>
        </p:nvSpPr>
        <p:spPr>
          <a:xfrm>
            <a:off x="666750" y="673050"/>
            <a:ext cx="7810500" cy="3797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3"/>
          <p:cNvSpPr txBox="1">
            <a:spLocks noGrp="1"/>
          </p:cNvSpPr>
          <p:nvPr>
            <p:ph type="title"/>
          </p:nvPr>
        </p:nvSpPr>
        <p:spPr>
          <a:xfrm>
            <a:off x="1771688" y="2429913"/>
            <a:ext cx="5667300" cy="8418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a:spLocks noGrp="1"/>
          </p:cNvSpPr>
          <p:nvPr>
            <p:ph type="title" idx="2" hasCustomPrompt="1"/>
          </p:nvPr>
        </p:nvSpPr>
        <p:spPr>
          <a:xfrm>
            <a:off x="1705025" y="1362075"/>
            <a:ext cx="2238300" cy="17763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 name="Google Shape;16;p3"/>
          <p:cNvSpPr txBox="1">
            <a:spLocks noGrp="1"/>
          </p:cNvSpPr>
          <p:nvPr>
            <p:ph type="subTitle" idx="1"/>
          </p:nvPr>
        </p:nvSpPr>
        <p:spPr>
          <a:xfrm>
            <a:off x="1771688" y="3157413"/>
            <a:ext cx="5667300" cy="428700"/>
          </a:xfrm>
          <a:prstGeom prst="rect">
            <a:avLst/>
          </a:prstGeom>
        </p:spPr>
        <p:txBody>
          <a:bodyPr spcFirstLastPara="1" wrap="square" lIns="91425" tIns="91425" rIns="91425" bIns="91425" anchor="t"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ultimedia">
  <p:cSld name="CUSTOM_7">
    <p:spTree>
      <p:nvGrpSpPr>
        <p:cNvPr id="1" name="Shape 133"/>
        <p:cNvGrpSpPr/>
        <p:nvPr/>
      </p:nvGrpSpPr>
      <p:grpSpPr>
        <a:xfrm>
          <a:off x="0" y="0"/>
          <a:ext cx="0" cy="0"/>
          <a:chOff x="0" y="0"/>
          <a:chExt cx="0" cy="0"/>
        </a:xfrm>
      </p:grpSpPr>
      <p:sp>
        <p:nvSpPr>
          <p:cNvPr id="134" name="Google Shape;134;p22"/>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2"/>
          <p:cNvSpPr/>
          <p:nvPr/>
        </p:nvSpPr>
        <p:spPr>
          <a:xfrm flipH="1">
            <a:off x="860400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 name="Google Shape;136;p22"/>
          <p:cNvSpPr txBox="1">
            <a:spLocks noGrp="1"/>
          </p:cNvSpPr>
          <p:nvPr>
            <p:ph type="subTitle" idx="1"/>
          </p:nvPr>
        </p:nvSpPr>
        <p:spPr>
          <a:xfrm>
            <a:off x="720000" y="1781175"/>
            <a:ext cx="3375900" cy="1495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800"/>
              <a:buNone/>
              <a:defRPr sz="16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37" name="Google Shape;137;p22"/>
          <p:cNvSpPr/>
          <p:nvPr/>
        </p:nvSpPr>
        <p:spPr>
          <a:xfrm flipH="1">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 name="Google Shape;138;p22"/>
          <p:cNvSpPr/>
          <p:nvPr/>
        </p:nvSpPr>
        <p:spPr>
          <a:xfrm>
            <a:off x="539850" y="1529375"/>
            <a:ext cx="3798600" cy="3074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s and Graph">
  <p:cSld name="CUSTOM_8">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41" name="Google Shape;141;p23"/>
          <p:cNvSpPr txBox="1">
            <a:spLocks noGrp="1"/>
          </p:cNvSpPr>
          <p:nvPr>
            <p:ph type="title" idx="2" hasCustomPrompt="1"/>
          </p:nvPr>
        </p:nvSpPr>
        <p:spPr>
          <a:xfrm>
            <a:off x="1485300" y="1521219"/>
            <a:ext cx="2466900" cy="66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2" name="Google Shape;142;p23"/>
          <p:cNvSpPr txBox="1">
            <a:spLocks noGrp="1"/>
          </p:cNvSpPr>
          <p:nvPr>
            <p:ph type="subTitle" idx="1"/>
          </p:nvPr>
        </p:nvSpPr>
        <p:spPr>
          <a:xfrm>
            <a:off x="1195200" y="1949075"/>
            <a:ext cx="3047100" cy="454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400"/>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
        <p:nvSpPr>
          <p:cNvPr id="143" name="Google Shape;143;p23"/>
          <p:cNvSpPr txBox="1">
            <a:spLocks noGrp="1"/>
          </p:cNvSpPr>
          <p:nvPr>
            <p:ph type="title" idx="3" hasCustomPrompt="1"/>
          </p:nvPr>
        </p:nvSpPr>
        <p:spPr>
          <a:xfrm>
            <a:off x="1415400" y="2607819"/>
            <a:ext cx="2466900" cy="662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4" name="Google Shape;144;p23"/>
          <p:cNvSpPr txBox="1">
            <a:spLocks noGrp="1"/>
          </p:cNvSpPr>
          <p:nvPr>
            <p:ph type="subTitle" idx="4"/>
          </p:nvPr>
        </p:nvSpPr>
        <p:spPr>
          <a:xfrm>
            <a:off x="1125300" y="3037956"/>
            <a:ext cx="3047100" cy="45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45" name="Google Shape;145;p23"/>
          <p:cNvSpPr txBox="1">
            <a:spLocks noGrp="1"/>
          </p:cNvSpPr>
          <p:nvPr>
            <p:ph type="title" idx="5" hasCustomPrompt="1"/>
          </p:nvPr>
        </p:nvSpPr>
        <p:spPr>
          <a:xfrm>
            <a:off x="1415400" y="3769106"/>
            <a:ext cx="2466900" cy="636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35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6" name="Google Shape;146;p23"/>
          <p:cNvSpPr txBox="1">
            <a:spLocks noGrp="1"/>
          </p:cNvSpPr>
          <p:nvPr>
            <p:ph type="subTitle" idx="6"/>
          </p:nvPr>
        </p:nvSpPr>
        <p:spPr>
          <a:xfrm>
            <a:off x="1125300" y="4173631"/>
            <a:ext cx="3047100" cy="48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147" name="Google Shape;147;p23"/>
          <p:cNvSpPr txBox="1">
            <a:spLocks noGrp="1"/>
          </p:cNvSpPr>
          <p:nvPr>
            <p:ph type="subTitle" idx="7"/>
          </p:nvPr>
        </p:nvSpPr>
        <p:spPr>
          <a:xfrm>
            <a:off x="4572000" y="1114350"/>
            <a:ext cx="3828000" cy="454500"/>
          </a:xfrm>
          <a:prstGeom prst="rect">
            <a:avLst/>
          </a:prstGeom>
        </p:spPr>
        <p:txBody>
          <a:bodyPr spcFirstLastPara="1" wrap="square" lIns="91425" tIns="91425" rIns="91425" bIns="91425" anchor="t" anchorCtr="0">
            <a:noAutofit/>
          </a:bodyPr>
          <a:lstStyle>
            <a:lvl1pPr lvl="0" algn="r">
              <a:spcBef>
                <a:spcPts val="0"/>
              </a:spcBef>
              <a:spcAft>
                <a:spcPts val="0"/>
              </a:spcAft>
              <a:buSzPts val="1800"/>
              <a:buNone/>
              <a:defRPr sz="2000" b="1">
                <a:latin typeface="Oswald"/>
                <a:ea typeface="Oswald"/>
                <a:cs typeface="Oswald"/>
                <a:sym typeface="Oswald"/>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CUSTOM_9">
    <p:spTree>
      <p:nvGrpSpPr>
        <p:cNvPr id="1" name="Shape 148"/>
        <p:cNvGrpSpPr/>
        <p:nvPr/>
      </p:nvGrpSpPr>
      <p:grpSpPr>
        <a:xfrm>
          <a:off x="0" y="0"/>
          <a:ext cx="0" cy="0"/>
          <a:chOff x="0" y="0"/>
          <a:chExt cx="0" cy="0"/>
        </a:xfrm>
      </p:grpSpPr>
      <p:sp>
        <p:nvSpPr>
          <p:cNvPr id="149" name="Google Shape;149;p24"/>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50" name="Google Shape;150;p24"/>
          <p:cNvSpPr txBox="1">
            <a:spLocks noGrp="1"/>
          </p:cNvSpPr>
          <p:nvPr>
            <p:ph type="subTitle" idx="1"/>
          </p:nvPr>
        </p:nvSpPr>
        <p:spPr>
          <a:xfrm>
            <a:off x="1089125" y="1835825"/>
            <a:ext cx="16002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51" name="Google Shape;151;p24"/>
          <p:cNvSpPr txBox="1">
            <a:spLocks noGrp="1"/>
          </p:cNvSpPr>
          <p:nvPr>
            <p:ph type="subTitle" idx="2"/>
          </p:nvPr>
        </p:nvSpPr>
        <p:spPr>
          <a:xfrm>
            <a:off x="3783600" y="1835825"/>
            <a:ext cx="16002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52" name="Google Shape;152;p24"/>
          <p:cNvSpPr txBox="1">
            <a:spLocks noGrp="1"/>
          </p:cNvSpPr>
          <p:nvPr>
            <p:ph type="subTitle" idx="3"/>
          </p:nvPr>
        </p:nvSpPr>
        <p:spPr>
          <a:xfrm>
            <a:off x="6483651" y="1835825"/>
            <a:ext cx="16002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53" name="Google Shape;153;p24"/>
          <p:cNvSpPr txBox="1">
            <a:spLocks noGrp="1"/>
          </p:cNvSpPr>
          <p:nvPr>
            <p:ph type="subTitle" idx="4"/>
          </p:nvPr>
        </p:nvSpPr>
        <p:spPr>
          <a:xfrm>
            <a:off x="840725" y="2170500"/>
            <a:ext cx="21030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54" name="Google Shape;154;p24"/>
          <p:cNvSpPr txBox="1">
            <a:spLocks noGrp="1"/>
          </p:cNvSpPr>
          <p:nvPr>
            <p:ph type="subTitle" idx="5"/>
          </p:nvPr>
        </p:nvSpPr>
        <p:spPr>
          <a:xfrm>
            <a:off x="3532200" y="2170500"/>
            <a:ext cx="21030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55" name="Google Shape;155;p24"/>
          <p:cNvSpPr txBox="1">
            <a:spLocks noGrp="1"/>
          </p:cNvSpPr>
          <p:nvPr>
            <p:ph type="subTitle" idx="6"/>
          </p:nvPr>
        </p:nvSpPr>
        <p:spPr>
          <a:xfrm>
            <a:off x="6232250" y="2170500"/>
            <a:ext cx="21030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56" name="Google Shape;156;p24"/>
          <p:cNvSpPr txBox="1">
            <a:spLocks noGrp="1"/>
          </p:cNvSpPr>
          <p:nvPr>
            <p:ph type="subTitle" idx="7"/>
          </p:nvPr>
        </p:nvSpPr>
        <p:spPr>
          <a:xfrm>
            <a:off x="1092125" y="3436025"/>
            <a:ext cx="16002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57" name="Google Shape;157;p24"/>
          <p:cNvSpPr txBox="1">
            <a:spLocks noGrp="1"/>
          </p:cNvSpPr>
          <p:nvPr>
            <p:ph type="subTitle" idx="8"/>
          </p:nvPr>
        </p:nvSpPr>
        <p:spPr>
          <a:xfrm>
            <a:off x="3761700" y="3436025"/>
            <a:ext cx="16440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58" name="Google Shape;158;p24"/>
          <p:cNvSpPr txBox="1">
            <a:spLocks noGrp="1"/>
          </p:cNvSpPr>
          <p:nvPr>
            <p:ph type="subTitle" idx="9"/>
          </p:nvPr>
        </p:nvSpPr>
        <p:spPr>
          <a:xfrm>
            <a:off x="6461751" y="3436025"/>
            <a:ext cx="16440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59" name="Google Shape;159;p24"/>
          <p:cNvSpPr txBox="1">
            <a:spLocks noGrp="1"/>
          </p:cNvSpPr>
          <p:nvPr>
            <p:ph type="subTitle" idx="13"/>
          </p:nvPr>
        </p:nvSpPr>
        <p:spPr>
          <a:xfrm>
            <a:off x="840725" y="3770700"/>
            <a:ext cx="2103000" cy="5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60" name="Google Shape;160;p24"/>
          <p:cNvSpPr txBox="1">
            <a:spLocks noGrp="1"/>
          </p:cNvSpPr>
          <p:nvPr>
            <p:ph type="subTitle" idx="14"/>
          </p:nvPr>
        </p:nvSpPr>
        <p:spPr>
          <a:xfrm>
            <a:off x="3532200" y="3770700"/>
            <a:ext cx="2103000" cy="5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61" name="Google Shape;161;p24"/>
          <p:cNvSpPr txBox="1">
            <a:spLocks noGrp="1"/>
          </p:cNvSpPr>
          <p:nvPr>
            <p:ph type="subTitle" idx="15"/>
          </p:nvPr>
        </p:nvSpPr>
        <p:spPr>
          <a:xfrm>
            <a:off x="6262700" y="3770700"/>
            <a:ext cx="2103000" cy="56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62" name="Google Shape;162;p24"/>
          <p:cNvSpPr/>
          <p:nvPr/>
        </p:nvSpPr>
        <p:spPr>
          <a:xfrm flipH="1">
            <a:off x="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4">
  <p:cSld name="CUSTOM_10">
    <p:spTree>
      <p:nvGrpSpPr>
        <p:cNvPr id="1" name="Shape 163"/>
        <p:cNvGrpSpPr/>
        <p:nvPr/>
      </p:nvGrpSpPr>
      <p:grpSpPr>
        <a:xfrm>
          <a:off x="0" y="0"/>
          <a:ext cx="0" cy="0"/>
          <a:chOff x="0" y="0"/>
          <a:chExt cx="0" cy="0"/>
        </a:xfrm>
      </p:grpSpPr>
      <p:sp>
        <p:nvSpPr>
          <p:cNvPr id="164" name="Google Shape;164;p25"/>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5" name="Google Shape;165;p25"/>
          <p:cNvSpPr txBox="1">
            <a:spLocks noGrp="1"/>
          </p:cNvSpPr>
          <p:nvPr>
            <p:ph type="subTitle" idx="1"/>
          </p:nvPr>
        </p:nvSpPr>
        <p:spPr>
          <a:xfrm>
            <a:off x="1834425" y="1669997"/>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66" name="Google Shape;166;p25"/>
          <p:cNvSpPr txBox="1">
            <a:spLocks noGrp="1"/>
          </p:cNvSpPr>
          <p:nvPr>
            <p:ph type="subTitle" idx="2"/>
          </p:nvPr>
        </p:nvSpPr>
        <p:spPr>
          <a:xfrm>
            <a:off x="5873025" y="3322575"/>
            <a:ext cx="2318100" cy="428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67" name="Google Shape;167;p25"/>
          <p:cNvSpPr txBox="1">
            <a:spLocks noGrp="1"/>
          </p:cNvSpPr>
          <p:nvPr>
            <p:ph type="subTitle" idx="3"/>
          </p:nvPr>
        </p:nvSpPr>
        <p:spPr>
          <a:xfrm>
            <a:off x="1834425" y="1999913"/>
            <a:ext cx="20709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8" name="Google Shape;168;p25"/>
          <p:cNvSpPr txBox="1">
            <a:spLocks noGrp="1"/>
          </p:cNvSpPr>
          <p:nvPr>
            <p:ph type="subTitle" idx="4"/>
          </p:nvPr>
        </p:nvSpPr>
        <p:spPr>
          <a:xfrm>
            <a:off x="5873025" y="3647738"/>
            <a:ext cx="2318100" cy="602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69" name="Google Shape;169;p25"/>
          <p:cNvSpPr/>
          <p:nvPr/>
        </p:nvSpPr>
        <p:spPr>
          <a:xfrm>
            <a:off x="540000" y="1295400"/>
            <a:ext cx="8064000" cy="3308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25"/>
          <p:cNvSpPr/>
          <p:nvPr/>
        </p:nvSpPr>
        <p:spPr>
          <a:xfrm flipH="1">
            <a:off x="8610600" y="4603275"/>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1">
    <p:spTree>
      <p:nvGrpSpPr>
        <p:cNvPr id="1" name="Shape 171"/>
        <p:cNvGrpSpPr/>
        <p:nvPr/>
      </p:nvGrpSpPr>
      <p:grpSpPr>
        <a:xfrm>
          <a:off x="0" y="0"/>
          <a:ext cx="0" cy="0"/>
          <a:chOff x="0" y="0"/>
          <a:chExt cx="0" cy="0"/>
        </a:xfrm>
      </p:grpSpPr>
      <p:sp>
        <p:nvSpPr>
          <p:cNvPr id="172" name="Google Shape;172;p26"/>
          <p:cNvSpPr/>
          <p:nvPr/>
        </p:nvSpPr>
        <p:spPr>
          <a:xfrm>
            <a:off x="540000" y="1295400"/>
            <a:ext cx="8064000" cy="3308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26"/>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4" name="Google Shape;174;p26"/>
          <p:cNvSpPr/>
          <p:nvPr/>
        </p:nvSpPr>
        <p:spPr>
          <a:xfrm flipH="1">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CUSTOM_12">
    <p:spTree>
      <p:nvGrpSpPr>
        <p:cNvPr id="1" name="Shape 175"/>
        <p:cNvGrpSpPr/>
        <p:nvPr/>
      </p:nvGrpSpPr>
      <p:grpSpPr>
        <a:xfrm>
          <a:off x="0" y="0"/>
          <a:ext cx="0" cy="0"/>
          <a:chOff x="0" y="0"/>
          <a:chExt cx="0" cy="0"/>
        </a:xfrm>
      </p:grpSpPr>
      <p:sp>
        <p:nvSpPr>
          <p:cNvPr id="176" name="Google Shape;176;p27"/>
          <p:cNvSpPr txBox="1">
            <a:spLocks noGrp="1"/>
          </p:cNvSpPr>
          <p:nvPr>
            <p:ph type="title"/>
          </p:nvPr>
        </p:nvSpPr>
        <p:spPr>
          <a:xfrm>
            <a:off x="720000" y="540000"/>
            <a:ext cx="3228900" cy="8412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7" name="Google Shape;177;p27"/>
          <p:cNvSpPr txBox="1">
            <a:spLocks noGrp="1"/>
          </p:cNvSpPr>
          <p:nvPr>
            <p:ph type="subTitle" idx="1"/>
          </p:nvPr>
        </p:nvSpPr>
        <p:spPr>
          <a:xfrm>
            <a:off x="834300" y="1930372"/>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78" name="Google Shape;178;p27"/>
          <p:cNvSpPr txBox="1">
            <a:spLocks noGrp="1"/>
          </p:cNvSpPr>
          <p:nvPr>
            <p:ph type="subTitle" idx="2"/>
          </p:nvPr>
        </p:nvSpPr>
        <p:spPr>
          <a:xfrm>
            <a:off x="834300" y="3447938"/>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79" name="Google Shape;179;p27"/>
          <p:cNvSpPr txBox="1">
            <a:spLocks noGrp="1"/>
          </p:cNvSpPr>
          <p:nvPr>
            <p:ph type="subTitle" idx="3"/>
          </p:nvPr>
        </p:nvSpPr>
        <p:spPr>
          <a:xfrm>
            <a:off x="867450" y="2257906"/>
            <a:ext cx="22518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80" name="Google Shape;180;p27"/>
          <p:cNvSpPr txBox="1">
            <a:spLocks noGrp="1"/>
          </p:cNvSpPr>
          <p:nvPr>
            <p:ph type="subTitle" idx="4"/>
          </p:nvPr>
        </p:nvSpPr>
        <p:spPr>
          <a:xfrm>
            <a:off x="867450" y="3777863"/>
            <a:ext cx="22518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81" name="Google Shape;181;p27"/>
          <p:cNvSpPr txBox="1">
            <a:spLocks noGrp="1"/>
          </p:cNvSpPr>
          <p:nvPr>
            <p:ph type="subTitle" idx="5"/>
          </p:nvPr>
        </p:nvSpPr>
        <p:spPr>
          <a:xfrm>
            <a:off x="3422474" y="1930372"/>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82" name="Google Shape;182;p27"/>
          <p:cNvSpPr txBox="1">
            <a:spLocks noGrp="1"/>
          </p:cNvSpPr>
          <p:nvPr>
            <p:ph type="subTitle" idx="6"/>
          </p:nvPr>
        </p:nvSpPr>
        <p:spPr>
          <a:xfrm>
            <a:off x="3422474" y="3447938"/>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rtl="0">
              <a:lnSpc>
                <a:spcPct val="100000"/>
              </a:lnSpc>
              <a:spcBef>
                <a:spcPts val="1600"/>
              </a:spcBef>
              <a:spcAft>
                <a:spcPts val="0"/>
              </a:spcAft>
              <a:buSzPts val="2000"/>
              <a:buFont typeface="Oswald"/>
              <a:buNone/>
              <a:defRPr sz="2000" b="1">
                <a:latin typeface="Oswald"/>
                <a:ea typeface="Oswald"/>
                <a:cs typeface="Oswald"/>
                <a:sym typeface="Oswald"/>
              </a:defRPr>
            </a:lvl2pPr>
            <a:lvl3pPr lvl="2" rtl="0">
              <a:lnSpc>
                <a:spcPct val="100000"/>
              </a:lnSpc>
              <a:spcBef>
                <a:spcPts val="1600"/>
              </a:spcBef>
              <a:spcAft>
                <a:spcPts val="0"/>
              </a:spcAft>
              <a:buSzPts val="2000"/>
              <a:buFont typeface="Oswald"/>
              <a:buNone/>
              <a:defRPr sz="2000" b="1">
                <a:latin typeface="Oswald"/>
                <a:ea typeface="Oswald"/>
                <a:cs typeface="Oswald"/>
                <a:sym typeface="Oswald"/>
              </a:defRPr>
            </a:lvl3pPr>
            <a:lvl4pPr lvl="3" rtl="0">
              <a:lnSpc>
                <a:spcPct val="100000"/>
              </a:lnSpc>
              <a:spcBef>
                <a:spcPts val="1600"/>
              </a:spcBef>
              <a:spcAft>
                <a:spcPts val="0"/>
              </a:spcAft>
              <a:buSzPts val="2000"/>
              <a:buFont typeface="Oswald"/>
              <a:buNone/>
              <a:defRPr sz="2000" b="1">
                <a:latin typeface="Oswald"/>
                <a:ea typeface="Oswald"/>
                <a:cs typeface="Oswald"/>
                <a:sym typeface="Oswald"/>
              </a:defRPr>
            </a:lvl4pPr>
            <a:lvl5pPr lvl="4" rtl="0">
              <a:lnSpc>
                <a:spcPct val="100000"/>
              </a:lnSpc>
              <a:spcBef>
                <a:spcPts val="1600"/>
              </a:spcBef>
              <a:spcAft>
                <a:spcPts val="0"/>
              </a:spcAft>
              <a:buSzPts val="2000"/>
              <a:buFont typeface="Oswald"/>
              <a:buNone/>
              <a:defRPr sz="2000" b="1">
                <a:latin typeface="Oswald"/>
                <a:ea typeface="Oswald"/>
                <a:cs typeface="Oswald"/>
                <a:sym typeface="Oswald"/>
              </a:defRPr>
            </a:lvl5pPr>
            <a:lvl6pPr lvl="5" rtl="0">
              <a:lnSpc>
                <a:spcPct val="100000"/>
              </a:lnSpc>
              <a:spcBef>
                <a:spcPts val="1600"/>
              </a:spcBef>
              <a:spcAft>
                <a:spcPts val="0"/>
              </a:spcAft>
              <a:buSzPts val="2000"/>
              <a:buFont typeface="Oswald"/>
              <a:buNone/>
              <a:defRPr sz="2000" b="1">
                <a:latin typeface="Oswald"/>
                <a:ea typeface="Oswald"/>
                <a:cs typeface="Oswald"/>
                <a:sym typeface="Oswald"/>
              </a:defRPr>
            </a:lvl6pPr>
            <a:lvl7pPr lvl="6" rtl="0">
              <a:lnSpc>
                <a:spcPct val="100000"/>
              </a:lnSpc>
              <a:spcBef>
                <a:spcPts val="1600"/>
              </a:spcBef>
              <a:spcAft>
                <a:spcPts val="0"/>
              </a:spcAft>
              <a:buSzPts val="2000"/>
              <a:buFont typeface="Oswald"/>
              <a:buNone/>
              <a:defRPr sz="2000" b="1">
                <a:latin typeface="Oswald"/>
                <a:ea typeface="Oswald"/>
                <a:cs typeface="Oswald"/>
                <a:sym typeface="Oswald"/>
              </a:defRPr>
            </a:lvl7pPr>
            <a:lvl8pPr lvl="7" rtl="0">
              <a:lnSpc>
                <a:spcPct val="100000"/>
              </a:lnSpc>
              <a:spcBef>
                <a:spcPts val="1600"/>
              </a:spcBef>
              <a:spcAft>
                <a:spcPts val="0"/>
              </a:spcAft>
              <a:buSzPts val="2000"/>
              <a:buFont typeface="Oswald"/>
              <a:buNone/>
              <a:defRPr sz="2000" b="1">
                <a:latin typeface="Oswald"/>
                <a:ea typeface="Oswald"/>
                <a:cs typeface="Oswald"/>
                <a:sym typeface="Oswald"/>
              </a:defRPr>
            </a:lvl8pPr>
            <a:lvl9pPr lvl="8"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83" name="Google Shape;183;p27"/>
          <p:cNvSpPr txBox="1">
            <a:spLocks noGrp="1"/>
          </p:cNvSpPr>
          <p:nvPr>
            <p:ph type="subTitle" idx="7"/>
          </p:nvPr>
        </p:nvSpPr>
        <p:spPr>
          <a:xfrm>
            <a:off x="3455624" y="2257906"/>
            <a:ext cx="22518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84" name="Google Shape;184;p27"/>
          <p:cNvSpPr txBox="1">
            <a:spLocks noGrp="1"/>
          </p:cNvSpPr>
          <p:nvPr>
            <p:ph type="subTitle" idx="8"/>
          </p:nvPr>
        </p:nvSpPr>
        <p:spPr>
          <a:xfrm>
            <a:off x="3455624" y="3777863"/>
            <a:ext cx="22518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85" name="Google Shape;185;p27"/>
          <p:cNvSpPr/>
          <p:nvPr/>
        </p:nvSpPr>
        <p:spPr>
          <a:xfrm>
            <a:off x="540000" y="540000"/>
            <a:ext cx="8604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3">
  <p:cSld name="CUSTOM_14">
    <p:spTree>
      <p:nvGrpSpPr>
        <p:cNvPr id="1" name="Shape 189"/>
        <p:cNvGrpSpPr/>
        <p:nvPr/>
      </p:nvGrpSpPr>
      <p:grpSpPr>
        <a:xfrm>
          <a:off x="0" y="0"/>
          <a:ext cx="0" cy="0"/>
          <a:chOff x="0" y="0"/>
          <a:chExt cx="0" cy="0"/>
        </a:xfrm>
      </p:grpSpPr>
      <p:sp>
        <p:nvSpPr>
          <p:cNvPr id="190" name="Google Shape;190;p29"/>
          <p:cNvSpPr/>
          <p:nvPr/>
        </p:nvSpPr>
        <p:spPr>
          <a:xfrm>
            <a:off x="723900" y="1466850"/>
            <a:ext cx="2568000" cy="1790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29"/>
          <p:cNvSpPr/>
          <p:nvPr/>
        </p:nvSpPr>
        <p:spPr>
          <a:xfrm>
            <a:off x="3287936" y="1466850"/>
            <a:ext cx="2568000" cy="1790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29"/>
          <p:cNvSpPr/>
          <p:nvPr/>
        </p:nvSpPr>
        <p:spPr>
          <a:xfrm>
            <a:off x="5855975" y="1466850"/>
            <a:ext cx="2568000" cy="17907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29"/>
          <p:cNvSpPr txBox="1">
            <a:spLocks noGrp="1"/>
          </p:cNvSpPr>
          <p:nvPr>
            <p:ph type="title"/>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 name="Google Shape;194;p29"/>
          <p:cNvSpPr txBox="1">
            <a:spLocks noGrp="1"/>
          </p:cNvSpPr>
          <p:nvPr>
            <p:ph type="subTitle" idx="1"/>
          </p:nvPr>
        </p:nvSpPr>
        <p:spPr>
          <a:xfrm>
            <a:off x="3414888" y="1716269"/>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95" name="Google Shape;195;p29"/>
          <p:cNvSpPr txBox="1">
            <a:spLocks noGrp="1"/>
          </p:cNvSpPr>
          <p:nvPr>
            <p:ph type="subTitle" idx="2"/>
          </p:nvPr>
        </p:nvSpPr>
        <p:spPr>
          <a:xfrm>
            <a:off x="5980925" y="1716269"/>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96" name="Google Shape;196;p29"/>
          <p:cNvSpPr txBox="1">
            <a:spLocks noGrp="1"/>
          </p:cNvSpPr>
          <p:nvPr>
            <p:ph type="subTitle" idx="3"/>
          </p:nvPr>
        </p:nvSpPr>
        <p:spPr>
          <a:xfrm>
            <a:off x="3414888" y="2050950"/>
            <a:ext cx="2318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97" name="Google Shape;197;p29"/>
          <p:cNvSpPr txBox="1">
            <a:spLocks noGrp="1"/>
          </p:cNvSpPr>
          <p:nvPr>
            <p:ph type="subTitle" idx="4"/>
          </p:nvPr>
        </p:nvSpPr>
        <p:spPr>
          <a:xfrm>
            <a:off x="5980925" y="2050950"/>
            <a:ext cx="2318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
        <p:nvSpPr>
          <p:cNvPr id="198" name="Google Shape;198;p29"/>
          <p:cNvSpPr txBox="1">
            <a:spLocks noGrp="1"/>
          </p:cNvSpPr>
          <p:nvPr>
            <p:ph type="subTitle" idx="5"/>
          </p:nvPr>
        </p:nvSpPr>
        <p:spPr>
          <a:xfrm>
            <a:off x="844813" y="1716269"/>
            <a:ext cx="2318100" cy="42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Font typeface="Oswald"/>
              <a:buNone/>
              <a:defRPr sz="2000" b="1">
                <a:latin typeface="Oswald"/>
                <a:ea typeface="Oswald"/>
                <a:cs typeface="Oswald"/>
                <a:sym typeface="Oswald"/>
              </a:defRPr>
            </a:lvl1pPr>
            <a:lvl2pPr lvl="1" algn="ctr" rtl="0">
              <a:lnSpc>
                <a:spcPct val="100000"/>
              </a:lnSpc>
              <a:spcBef>
                <a:spcPts val="1600"/>
              </a:spcBef>
              <a:spcAft>
                <a:spcPts val="0"/>
              </a:spcAft>
              <a:buSzPts val="2000"/>
              <a:buFont typeface="Oswald"/>
              <a:buNone/>
              <a:defRPr sz="2000" b="1">
                <a:latin typeface="Oswald"/>
                <a:ea typeface="Oswald"/>
                <a:cs typeface="Oswald"/>
                <a:sym typeface="Oswald"/>
              </a:defRPr>
            </a:lvl2pPr>
            <a:lvl3pPr lvl="2" algn="ctr" rtl="0">
              <a:lnSpc>
                <a:spcPct val="100000"/>
              </a:lnSpc>
              <a:spcBef>
                <a:spcPts val="1600"/>
              </a:spcBef>
              <a:spcAft>
                <a:spcPts val="0"/>
              </a:spcAft>
              <a:buSzPts val="2000"/>
              <a:buFont typeface="Oswald"/>
              <a:buNone/>
              <a:defRPr sz="2000" b="1">
                <a:latin typeface="Oswald"/>
                <a:ea typeface="Oswald"/>
                <a:cs typeface="Oswald"/>
                <a:sym typeface="Oswald"/>
              </a:defRPr>
            </a:lvl3pPr>
            <a:lvl4pPr lvl="3" algn="ctr" rtl="0">
              <a:lnSpc>
                <a:spcPct val="100000"/>
              </a:lnSpc>
              <a:spcBef>
                <a:spcPts val="1600"/>
              </a:spcBef>
              <a:spcAft>
                <a:spcPts val="0"/>
              </a:spcAft>
              <a:buSzPts val="2000"/>
              <a:buFont typeface="Oswald"/>
              <a:buNone/>
              <a:defRPr sz="2000" b="1">
                <a:latin typeface="Oswald"/>
                <a:ea typeface="Oswald"/>
                <a:cs typeface="Oswald"/>
                <a:sym typeface="Oswald"/>
              </a:defRPr>
            </a:lvl4pPr>
            <a:lvl5pPr lvl="4" algn="ctr" rtl="0">
              <a:lnSpc>
                <a:spcPct val="100000"/>
              </a:lnSpc>
              <a:spcBef>
                <a:spcPts val="1600"/>
              </a:spcBef>
              <a:spcAft>
                <a:spcPts val="0"/>
              </a:spcAft>
              <a:buSzPts val="2000"/>
              <a:buFont typeface="Oswald"/>
              <a:buNone/>
              <a:defRPr sz="2000" b="1">
                <a:latin typeface="Oswald"/>
                <a:ea typeface="Oswald"/>
                <a:cs typeface="Oswald"/>
                <a:sym typeface="Oswald"/>
              </a:defRPr>
            </a:lvl5pPr>
            <a:lvl6pPr lvl="5" algn="ctr" rtl="0">
              <a:lnSpc>
                <a:spcPct val="100000"/>
              </a:lnSpc>
              <a:spcBef>
                <a:spcPts val="1600"/>
              </a:spcBef>
              <a:spcAft>
                <a:spcPts val="0"/>
              </a:spcAft>
              <a:buSzPts val="2000"/>
              <a:buFont typeface="Oswald"/>
              <a:buNone/>
              <a:defRPr sz="2000" b="1">
                <a:latin typeface="Oswald"/>
                <a:ea typeface="Oswald"/>
                <a:cs typeface="Oswald"/>
                <a:sym typeface="Oswald"/>
              </a:defRPr>
            </a:lvl6pPr>
            <a:lvl7pPr lvl="6" algn="ctr" rtl="0">
              <a:lnSpc>
                <a:spcPct val="100000"/>
              </a:lnSpc>
              <a:spcBef>
                <a:spcPts val="1600"/>
              </a:spcBef>
              <a:spcAft>
                <a:spcPts val="0"/>
              </a:spcAft>
              <a:buSzPts val="2000"/>
              <a:buFont typeface="Oswald"/>
              <a:buNone/>
              <a:defRPr sz="2000" b="1">
                <a:latin typeface="Oswald"/>
                <a:ea typeface="Oswald"/>
                <a:cs typeface="Oswald"/>
                <a:sym typeface="Oswald"/>
              </a:defRPr>
            </a:lvl7pPr>
            <a:lvl8pPr lvl="7" algn="ctr" rtl="0">
              <a:lnSpc>
                <a:spcPct val="100000"/>
              </a:lnSpc>
              <a:spcBef>
                <a:spcPts val="1600"/>
              </a:spcBef>
              <a:spcAft>
                <a:spcPts val="0"/>
              </a:spcAft>
              <a:buSzPts val="2000"/>
              <a:buFont typeface="Oswald"/>
              <a:buNone/>
              <a:defRPr sz="2000" b="1">
                <a:latin typeface="Oswald"/>
                <a:ea typeface="Oswald"/>
                <a:cs typeface="Oswald"/>
                <a:sym typeface="Oswald"/>
              </a:defRPr>
            </a:lvl8pPr>
            <a:lvl9pPr lvl="8" algn="ctr" rtl="0">
              <a:lnSpc>
                <a:spcPct val="100000"/>
              </a:lnSpc>
              <a:spcBef>
                <a:spcPts val="1600"/>
              </a:spcBef>
              <a:spcAft>
                <a:spcPts val="1600"/>
              </a:spcAft>
              <a:buSzPts val="2000"/>
              <a:buFont typeface="Oswald"/>
              <a:buNone/>
              <a:defRPr sz="2000" b="1">
                <a:latin typeface="Oswald"/>
                <a:ea typeface="Oswald"/>
                <a:cs typeface="Oswald"/>
                <a:sym typeface="Oswald"/>
              </a:defRPr>
            </a:lvl9pPr>
          </a:lstStyle>
          <a:p/>
        </p:txBody>
      </p:sp>
      <p:sp>
        <p:nvSpPr>
          <p:cNvPr id="199" name="Google Shape;199;p29"/>
          <p:cNvSpPr txBox="1">
            <a:spLocks noGrp="1"/>
          </p:cNvSpPr>
          <p:nvPr>
            <p:ph type="subTitle" idx="6"/>
          </p:nvPr>
        </p:nvSpPr>
        <p:spPr>
          <a:xfrm>
            <a:off x="844813" y="2050950"/>
            <a:ext cx="2318100" cy="6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200"/>
        <p:cNvGrpSpPr/>
        <p:nvPr/>
      </p:nvGrpSpPr>
      <p:grpSpPr>
        <a:xfrm>
          <a:off x="0" y="0"/>
          <a:ext cx="0" cy="0"/>
          <a:chOff x="0" y="0"/>
          <a:chExt cx="0" cy="0"/>
        </a:xfrm>
      </p:grpSpPr>
      <p:sp>
        <p:nvSpPr>
          <p:cNvPr id="201" name="Google Shape;201;p30"/>
          <p:cNvSpPr/>
          <p:nvPr/>
        </p:nvSpPr>
        <p:spPr>
          <a:xfrm>
            <a:off x="540000" y="1295400"/>
            <a:ext cx="8064000" cy="3308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30"/>
          <p:cNvSpPr/>
          <p:nvPr/>
        </p:nvSpPr>
        <p:spPr>
          <a:xfrm flipH="1">
            <a:off x="860400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30"/>
          <p:cNvSpPr txBox="1">
            <a:spLocks noGrp="1"/>
          </p:cNvSpPr>
          <p:nvPr>
            <p:ph type="title"/>
          </p:nvPr>
        </p:nvSpPr>
        <p:spPr>
          <a:xfrm>
            <a:off x="720000" y="540000"/>
            <a:ext cx="61572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16">
    <p:spTree>
      <p:nvGrpSpPr>
        <p:cNvPr id="1" name="Shape 204"/>
        <p:cNvGrpSpPr/>
        <p:nvPr/>
      </p:nvGrpSpPr>
      <p:grpSpPr>
        <a:xfrm>
          <a:off x="0" y="0"/>
          <a:ext cx="0" cy="0"/>
          <a:chOff x="0" y="0"/>
          <a:chExt cx="0" cy="0"/>
        </a:xfrm>
      </p:grpSpPr>
      <p:sp>
        <p:nvSpPr>
          <p:cNvPr id="205" name="Google Shape;205;p31"/>
          <p:cNvSpPr txBox="1">
            <a:spLocks noGrp="1"/>
          </p:cNvSpPr>
          <p:nvPr>
            <p:ph type="ctrTitle"/>
          </p:nvPr>
        </p:nvSpPr>
        <p:spPr>
          <a:xfrm>
            <a:off x="5295225" y="905050"/>
            <a:ext cx="2913300" cy="731100"/>
          </a:xfrm>
          <a:prstGeom prst="rect">
            <a:avLst/>
          </a:prstGeom>
          <a:noFill/>
        </p:spPr>
        <p:txBody>
          <a:bodyPr spcFirstLastPara="1" wrap="square" lIns="91425" tIns="91425" rIns="91425" bIns="91425" anchor="t" anchorCtr="0">
            <a:noAutofit/>
          </a:bodyPr>
          <a:lstStyle>
            <a:lvl1pPr lvl="0" algn="r" rtl="0">
              <a:spcBef>
                <a:spcPts val="0"/>
              </a:spcBef>
              <a:spcAft>
                <a:spcPts val="0"/>
              </a:spcAft>
              <a:buSzPts val="5200"/>
              <a:buNone/>
              <a:defRPr sz="4500">
                <a:solidFill>
                  <a:schemeClr val="dk2"/>
                </a:solidFill>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p:txBody>
      </p:sp>
      <p:sp>
        <p:nvSpPr>
          <p:cNvPr id="206" name="Google Shape;206;p31"/>
          <p:cNvSpPr txBox="1">
            <a:spLocks noGrp="1"/>
          </p:cNvSpPr>
          <p:nvPr>
            <p:ph type="subTitle" idx="1"/>
          </p:nvPr>
        </p:nvSpPr>
        <p:spPr>
          <a:xfrm>
            <a:off x="3895725" y="1636150"/>
            <a:ext cx="4312800" cy="1164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800"/>
              <a:buNone/>
              <a:defRPr sz="1600">
                <a:latin typeface="Inconsolata" panose="00000509000000000000"/>
                <a:ea typeface="Inconsolata" panose="00000509000000000000"/>
                <a:cs typeface="Inconsolata" panose="00000509000000000000"/>
                <a:sym typeface="Inconsolata" panose="0000050900000000000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p:txBody>
      </p:sp>
      <p:sp>
        <p:nvSpPr>
          <p:cNvPr id="207" name="Google Shape;207;p31"/>
          <p:cNvSpPr txBox="1"/>
          <p:nvPr/>
        </p:nvSpPr>
        <p:spPr>
          <a:xfrm>
            <a:off x="3415725" y="3383025"/>
            <a:ext cx="4792800" cy="6027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300"/>
              </a:spcBef>
              <a:spcAft>
                <a:spcPts val="0"/>
              </a:spcAft>
              <a:buNone/>
            </a:pPr>
            <a:r>
              <a:rPr lang="en-GB" sz="1100" b="1">
                <a:solidFill>
                  <a:schemeClr val="dk2"/>
                </a:solidFill>
                <a:latin typeface="Inconsolata" panose="00000509000000000000"/>
                <a:ea typeface="Inconsolata" panose="00000509000000000000"/>
                <a:cs typeface="Inconsolata" panose="00000509000000000000"/>
                <a:sym typeface="Inconsolata" panose="00000509000000000000"/>
              </a:rPr>
              <a:t>CREDITS:</a:t>
            </a:r>
            <a:r>
              <a:rPr lang="en-GB" sz="1100">
                <a:solidFill>
                  <a:schemeClr val="dk2"/>
                </a:solidFill>
                <a:latin typeface="Inconsolata" panose="00000509000000000000"/>
                <a:ea typeface="Inconsolata" panose="00000509000000000000"/>
                <a:cs typeface="Inconsolata" panose="00000509000000000000"/>
                <a:sym typeface="Inconsolata" panose="00000509000000000000"/>
              </a:rPr>
              <a:t> This presentation template was created by </a:t>
            </a:r>
            <a:r>
              <a:rPr lang="en-GB" sz="1100" b="1">
                <a:solidFill>
                  <a:schemeClr val="dk2"/>
                </a:solidFill>
                <a:uFill>
                  <a:noFill/>
                </a:uFill>
                <a:latin typeface="Inconsolata" panose="00000509000000000000"/>
                <a:ea typeface="Inconsolata" panose="00000509000000000000"/>
                <a:cs typeface="Inconsolata" panose="00000509000000000000"/>
                <a:sym typeface="Inconsolata" panose="00000509000000000000"/>
                <a:hlinkClick r:id="rId2"/>
              </a:rPr>
              <a:t>Slidesgo</a:t>
            </a:r>
            <a:r>
              <a:rPr lang="en-GB" sz="1100">
                <a:solidFill>
                  <a:schemeClr val="dk2"/>
                </a:solidFill>
                <a:latin typeface="Inconsolata" panose="00000509000000000000"/>
                <a:ea typeface="Inconsolata" panose="00000509000000000000"/>
                <a:cs typeface="Inconsolata" panose="00000509000000000000"/>
                <a:sym typeface="Inconsolata" panose="00000509000000000000"/>
              </a:rPr>
              <a:t>, including icons by </a:t>
            </a:r>
            <a:r>
              <a:rPr lang="en-GB" sz="1100" b="1">
                <a:solidFill>
                  <a:schemeClr val="dk2"/>
                </a:solidFill>
                <a:uFill>
                  <a:noFill/>
                </a:uFill>
                <a:latin typeface="Inconsolata" panose="00000509000000000000"/>
                <a:ea typeface="Inconsolata" panose="00000509000000000000"/>
                <a:cs typeface="Inconsolata" panose="00000509000000000000"/>
                <a:sym typeface="Inconsolata" panose="00000509000000000000"/>
                <a:hlinkClick r:id="rId3"/>
              </a:rPr>
              <a:t>Flaticon</a:t>
            </a:r>
            <a:r>
              <a:rPr lang="en-GB" sz="1100">
                <a:solidFill>
                  <a:schemeClr val="dk2"/>
                </a:solidFill>
                <a:latin typeface="Inconsolata" panose="00000509000000000000"/>
                <a:ea typeface="Inconsolata" panose="00000509000000000000"/>
                <a:cs typeface="Inconsolata" panose="00000509000000000000"/>
                <a:sym typeface="Inconsolata" panose="00000509000000000000"/>
              </a:rPr>
              <a:t>, and infographics &amp; images by</a:t>
            </a:r>
            <a:r>
              <a:rPr lang="en-GB" sz="1100" b="1">
                <a:solidFill>
                  <a:schemeClr val="dk2"/>
                </a:solidFill>
                <a:latin typeface="Inconsolata" panose="00000509000000000000"/>
                <a:ea typeface="Inconsolata" panose="00000509000000000000"/>
                <a:cs typeface="Inconsolata" panose="00000509000000000000"/>
                <a:sym typeface="Inconsolata" panose="00000509000000000000"/>
              </a:rPr>
              <a:t> </a:t>
            </a:r>
            <a:r>
              <a:rPr lang="en-GB" sz="1100" b="1">
                <a:solidFill>
                  <a:schemeClr val="dk2"/>
                </a:solidFill>
                <a:uFill>
                  <a:noFill/>
                </a:uFill>
                <a:latin typeface="Inconsolata" panose="00000509000000000000"/>
                <a:ea typeface="Inconsolata" panose="00000509000000000000"/>
                <a:cs typeface="Inconsolata" panose="00000509000000000000"/>
                <a:sym typeface="Inconsolata" panose="00000509000000000000"/>
                <a:hlinkClick r:id="rId4"/>
              </a:rPr>
              <a:t>Freepik</a:t>
            </a:r>
            <a:endParaRPr sz="1100">
              <a:solidFill>
                <a:schemeClr val="dk2"/>
              </a:solidFill>
              <a:latin typeface="Inconsolata" panose="00000509000000000000"/>
              <a:ea typeface="Inconsolata" panose="00000509000000000000"/>
              <a:cs typeface="Inconsolata" panose="00000509000000000000"/>
              <a:sym typeface="Inconsolata" panose="00000509000000000000"/>
            </a:endParaRPr>
          </a:p>
          <a:p>
            <a:pPr marL="0" lvl="0" indent="0" algn="r" rtl="0">
              <a:lnSpc>
                <a:spcPct val="100000"/>
              </a:lnSpc>
              <a:spcBef>
                <a:spcPts val="0"/>
              </a:spcBef>
              <a:spcAft>
                <a:spcPts val="0"/>
              </a:spcAft>
              <a:buNone/>
            </a:pPr>
            <a:endParaRPr>
              <a:latin typeface="Lato" panose="020F0502020204030203"/>
              <a:ea typeface="Lato" panose="020F0502020204030203"/>
              <a:cs typeface="Lato" panose="020F0502020204030203"/>
              <a:sym typeface="Lato" panose="020F0502020204030203"/>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208"/>
        <p:cNvGrpSpPr/>
        <p:nvPr/>
      </p:nvGrpSpPr>
      <p:grpSpPr>
        <a:xfrm>
          <a:off x="0" y="0"/>
          <a:ext cx="0" cy="0"/>
          <a:chOff x="0" y="0"/>
          <a:chExt cx="0" cy="0"/>
        </a:xfrm>
      </p:grpSpPr>
      <p:sp>
        <p:nvSpPr>
          <p:cNvPr id="209" name="Google Shape;209;p32"/>
          <p:cNvSpPr/>
          <p:nvPr/>
        </p:nvSpPr>
        <p:spPr>
          <a:xfrm>
            <a:off x="540000" y="1295400"/>
            <a:ext cx="8064000" cy="33081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0" name="Google Shape;210;p32"/>
          <p:cNvSpPr/>
          <p:nvPr/>
        </p:nvSpPr>
        <p:spPr>
          <a:xfrm flipH="1">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1" name="Google Shape;211;p32"/>
          <p:cNvSpPr/>
          <p:nvPr/>
        </p:nvSpPr>
        <p:spPr>
          <a:xfrm flipH="1">
            <a:off x="8604000" y="7554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matchingName="Title and body">
  <p:cSld name="TITLE_AND_BODY">
    <p:spTree>
      <p:nvGrpSpPr>
        <p:cNvPr id="1" name="Shape 17"/>
        <p:cNvGrpSpPr/>
        <p:nvPr/>
      </p:nvGrpSpPr>
      <p:grpSpPr>
        <a:xfrm>
          <a:off x="0" y="0"/>
          <a:ext cx="0" cy="0"/>
          <a:chOff x="0" y="0"/>
          <a:chExt cx="0" cy="0"/>
        </a:xfrm>
      </p:grpSpPr>
      <p:sp>
        <p:nvSpPr>
          <p:cNvPr id="18" name="Google Shape;18;p4"/>
          <p:cNvSpPr/>
          <p:nvPr/>
        </p:nvSpPr>
        <p:spPr>
          <a:xfrm>
            <a:off x="540000" y="540000"/>
            <a:ext cx="8604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4"/>
          <p:cNvSpPr txBox="1">
            <a:spLocks noGrp="1"/>
          </p:cNvSpPr>
          <p:nvPr>
            <p:ph type="title"/>
          </p:nvPr>
        </p:nvSpPr>
        <p:spPr>
          <a:xfrm>
            <a:off x="720000" y="1680487"/>
            <a:ext cx="3294900" cy="5931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500">
                <a:solidFill>
                  <a:srgbClr val="514138"/>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0" name="Google Shape;20;p4"/>
          <p:cNvSpPr txBox="1">
            <a:spLocks noGrp="1"/>
          </p:cNvSpPr>
          <p:nvPr>
            <p:ph type="body" idx="1"/>
          </p:nvPr>
        </p:nvSpPr>
        <p:spPr>
          <a:xfrm>
            <a:off x="720000" y="2353325"/>
            <a:ext cx="3090000" cy="1109700"/>
          </a:xfrm>
          <a:prstGeom prst="rect">
            <a:avLst/>
          </a:prstGeom>
        </p:spPr>
        <p:txBody>
          <a:bodyPr spcFirstLastPara="1" wrap="square" lIns="91425" tIns="91425" rIns="91425" bIns="91425" anchor="t" anchorCtr="0">
            <a:noAutofit/>
          </a:bodyPr>
          <a:lstStyle>
            <a:lvl1pPr marL="457200" lvl="0" indent="-342900">
              <a:lnSpc>
                <a:spcPct val="100000"/>
              </a:lnSpc>
              <a:spcBef>
                <a:spcPts val="0"/>
              </a:spcBef>
              <a:spcAft>
                <a:spcPts val="0"/>
              </a:spcAft>
              <a:buSzPts val="1800"/>
              <a:buChar char="●"/>
              <a:defRPr sz="1600">
                <a:latin typeface="Inconsolata" panose="00000509000000000000"/>
                <a:ea typeface="Inconsolata" panose="00000509000000000000"/>
                <a:cs typeface="Inconsolata" panose="00000509000000000000"/>
                <a:sym typeface="Inconsolata" panose="00000509000000000000"/>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
        <p:nvSpPr>
          <p:cNvPr id="21" name="Google Shape;21;p4"/>
          <p:cNvSpPr/>
          <p:nvPr/>
        </p:nvSpPr>
        <p:spPr>
          <a:xfrm>
            <a:off x="0" y="460350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2">
  <p:cSld name="CUSTOM_18">
    <p:spTree>
      <p:nvGrpSpPr>
        <p:cNvPr id="1" name="Shape 212"/>
        <p:cNvGrpSpPr/>
        <p:nvPr/>
      </p:nvGrpSpPr>
      <p:grpSpPr>
        <a:xfrm>
          <a:off x="0" y="0"/>
          <a:ext cx="0" cy="0"/>
          <a:chOff x="0" y="0"/>
          <a:chExt cx="0" cy="0"/>
        </a:xfrm>
      </p:grpSpPr>
      <p:sp>
        <p:nvSpPr>
          <p:cNvPr id="213" name="Google Shape;213;p33"/>
          <p:cNvSpPr/>
          <p:nvPr/>
        </p:nvSpPr>
        <p:spPr>
          <a:xfrm>
            <a:off x="540000" y="540000"/>
            <a:ext cx="8064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4" name="Google Shape;214;p33"/>
          <p:cNvSpPr/>
          <p:nvPr/>
        </p:nvSpPr>
        <p:spPr>
          <a:xfrm>
            <a:off x="666750" y="673050"/>
            <a:ext cx="7810500" cy="3797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bg>
      <p:bgPr>
        <a:solidFill>
          <a:schemeClr val="lt1"/>
        </a:solidFill>
        <a:effectLst/>
      </p:bgPr>
    </p:bg>
    <p:spTree>
      <p:nvGrpSpPr>
        <p:cNvPr id="1" name="Shape 22"/>
        <p:cNvGrpSpPr/>
        <p:nvPr/>
      </p:nvGrpSpPr>
      <p:grpSpPr>
        <a:xfrm>
          <a:off x="0" y="0"/>
          <a:ext cx="0" cy="0"/>
          <a:chOff x="0" y="0"/>
          <a:chExt cx="0" cy="0"/>
        </a:xfrm>
      </p:grpSpPr>
      <p:sp>
        <p:nvSpPr>
          <p:cNvPr id="23" name="Google Shape;23;p5"/>
          <p:cNvSpPr/>
          <p:nvPr/>
        </p:nvSpPr>
        <p:spPr>
          <a:xfrm>
            <a:off x="540000" y="540000"/>
            <a:ext cx="89469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5"/>
          <p:cNvSpPr txBox="1">
            <a:spLocks noGrp="1"/>
          </p:cNvSpPr>
          <p:nvPr>
            <p:ph type="body" idx="1"/>
          </p:nvPr>
        </p:nvSpPr>
        <p:spPr>
          <a:xfrm>
            <a:off x="1261400" y="2158600"/>
            <a:ext cx="2515500" cy="6021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atin typeface="Inconsolata" panose="00000509000000000000"/>
                <a:ea typeface="Inconsolata" panose="00000509000000000000"/>
                <a:cs typeface="Inconsolata" panose="00000509000000000000"/>
                <a:sym typeface="Inconsolata" panose="0000050900000000000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5" name="Google Shape;25;p5"/>
          <p:cNvSpPr txBox="1">
            <a:spLocks noGrp="1"/>
          </p:cNvSpPr>
          <p:nvPr>
            <p:ph type="body" idx="2"/>
          </p:nvPr>
        </p:nvSpPr>
        <p:spPr>
          <a:xfrm>
            <a:off x="5367100" y="2158600"/>
            <a:ext cx="2515500" cy="6021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atin typeface="Inconsolata" panose="00000509000000000000"/>
                <a:ea typeface="Inconsolata" panose="00000509000000000000"/>
                <a:cs typeface="Inconsolata" panose="00000509000000000000"/>
                <a:sym typeface="Inconsolata" panose="0000050900000000000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26" name="Google Shape;26;p5"/>
          <p:cNvSpPr txBox="1">
            <a:spLocks noGrp="1"/>
          </p:cNvSpPr>
          <p:nvPr>
            <p:ph type="title"/>
          </p:nvPr>
        </p:nvSpPr>
        <p:spPr>
          <a:xfrm>
            <a:off x="1552700" y="1825063"/>
            <a:ext cx="1932900" cy="4002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2"/>
              </a:buClr>
              <a:buSzPts val="2000"/>
              <a:buNone/>
              <a:defRPr sz="2000">
                <a:solidFill>
                  <a:schemeClr val="dk2"/>
                </a:solidFill>
              </a:defRPr>
            </a:lvl1pPr>
            <a:lvl2pPr lvl="1">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2pPr>
            <a:lvl3pPr lvl="2">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3pPr>
            <a:lvl4pPr lvl="3">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4pPr>
            <a:lvl5pPr lvl="4">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5pPr>
            <a:lvl6pPr lvl="5">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6pPr>
            <a:lvl7pPr lvl="6">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7pPr>
            <a:lvl8pPr lvl="7">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8pPr>
            <a:lvl9pPr lvl="8">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9pPr>
          </a:lstStyle>
          <a:p/>
        </p:txBody>
      </p:sp>
      <p:sp>
        <p:nvSpPr>
          <p:cNvPr id="27" name="Google Shape;27;p5"/>
          <p:cNvSpPr txBox="1">
            <a:spLocks noGrp="1"/>
          </p:cNvSpPr>
          <p:nvPr>
            <p:ph type="title" idx="3"/>
          </p:nvPr>
        </p:nvSpPr>
        <p:spPr>
          <a:xfrm>
            <a:off x="5658400" y="1828650"/>
            <a:ext cx="1932900" cy="400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2000"/>
              <a:buNone/>
              <a:defRPr sz="2000">
                <a:solidFill>
                  <a:schemeClr val="dk2"/>
                </a:solidFill>
              </a:defRPr>
            </a:lvl1pPr>
            <a:lvl2pPr lvl="1"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2pPr>
            <a:lvl3pPr lvl="2"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3pPr>
            <a:lvl4pPr lvl="3"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4pPr>
            <a:lvl5pPr lvl="4"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5pPr>
            <a:lvl6pPr lvl="5"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6pPr>
            <a:lvl7pPr lvl="6"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7pPr>
            <a:lvl8pPr lvl="7"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8pPr>
            <a:lvl9pPr lvl="8" rtl="0">
              <a:spcBef>
                <a:spcPts val="0"/>
              </a:spcBef>
              <a:spcAft>
                <a:spcPts val="0"/>
              </a:spcAft>
              <a:buClr>
                <a:schemeClr val="dk2"/>
              </a:buClr>
              <a:buSzPts val="2000"/>
              <a:buFont typeface="Oswald"/>
              <a:buNone/>
              <a:defRPr sz="2000" b="1">
                <a:solidFill>
                  <a:schemeClr val="dk2"/>
                </a:solidFill>
                <a:latin typeface="Oswald"/>
                <a:ea typeface="Oswald"/>
                <a:cs typeface="Oswald"/>
                <a:sym typeface="Oswald"/>
              </a:defRPr>
            </a:lvl9pPr>
          </a:lstStyle>
          <a:p/>
        </p:txBody>
      </p:sp>
      <p:sp>
        <p:nvSpPr>
          <p:cNvPr id="28" name="Google Shape;28;p5"/>
          <p:cNvSpPr txBox="1">
            <a:spLocks noGrp="1"/>
          </p:cNvSpPr>
          <p:nvPr>
            <p:ph type="title" idx="4"/>
          </p:nvPr>
        </p:nvSpPr>
        <p:spPr>
          <a:xfrm>
            <a:off x="720000" y="540000"/>
            <a:ext cx="3997500" cy="6021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0000" y="540000"/>
            <a:ext cx="6347700" cy="75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body" idx="1"/>
          </p:nvPr>
        </p:nvSpPr>
        <p:spPr>
          <a:xfrm>
            <a:off x="5082300" y="2571750"/>
            <a:ext cx="3337800" cy="1297200"/>
          </a:xfrm>
          <a:prstGeom prst="rect">
            <a:avLst/>
          </a:prstGeom>
        </p:spPr>
        <p:txBody>
          <a:bodyPr spcFirstLastPara="1" wrap="square" lIns="91425" tIns="91425" rIns="91425" bIns="91425" anchor="t" anchorCtr="0">
            <a:noAutofit/>
          </a:bodyPr>
          <a:lstStyle>
            <a:lvl1pPr marL="457200" lvl="0" indent="-304800" algn="r">
              <a:lnSpc>
                <a:spcPct val="100000"/>
              </a:lnSpc>
              <a:spcBef>
                <a:spcPts val="0"/>
              </a:spcBef>
              <a:spcAft>
                <a:spcPts val="0"/>
              </a:spcAft>
              <a:buSzPts val="1200"/>
              <a:buChar char="●"/>
              <a:defRPr sz="1600">
                <a:latin typeface="Inconsolata" panose="00000509000000000000"/>
                <a:ea typeface="Inconsolata" panose="00000509000000000000"/>
                <a:cs typeface="Inconsolata" panose="00000509000000000000"/>
                <a:sym typeface="Inconsolata" panose="00000509000000000000"/>
              </a:defRPr>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p:txBody>
      </p:sp>
      <p:sp>
        <p:nvSpPr>
          <p:cNvPr id="33" name="Google Shape;33;p7"/>
          <p:cNvSpPr txBox="1">
            <a:spLocks noGrp="1"/>
          </p:cNvSpPr>
          <p:nvPr>
            <p:ph type="title"/>
          </p:nvPr>
        </p:nvSpPr>
        <p:spPr>
          <a:xfrm>
            <a:off x="710475" y="540000"/>
            <a:ext cx="3997500" cy="6945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3500">
                <a:solidFill>
                  <a:srgbClr val="514138"/>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34" name="Google Shape;34;p7"/>
          <p:cNvSpPr/>
          <p:nvPr/>
        </p:nvSpPr>
        <p:spPr>
          <a:xfrm flipH="1">
            <a:off x="4572000" y="540000"/>
            <a:ext cx="4032300" cy="40635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7"/>
          <p:cNvSpPr/>
          <p:nvPr/>
        </p:nvSpPr>
        <p:spPr>
          <a:xfrm flipH="1">
            <a:off x="860430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2373450" y="1605000"/>
            <a:ext cx="4397100" cy="1933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4800"/>
              <a:buNone/>
              <a:defRPr sz="70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0" name="Google Shape;4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1" Type="http://schemas.openxmlformats.org/officeDocument/2006/relationships/theme" Target="../theme/theme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Oswald"/>
              <a:buNone/>
              <a:defRPr sz="2800" b="1">
                <a:solidFill>
                  <a:schemeClr val="dk1"/>
                </a:solidFill>
                <a:latin typeface="Oswald"/>
                <a:ea typeface="Oswald"/>
                <a:cs typeface="Oswald"/>
                <a:sym typeface="Oswal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Inconsolata" panose="00000509000000000000"/>
              <a:buChar char="●"/>
              <a:defRPr sz="1800">
                <a:solidFill>
                  <a:schemeClr val="dk2"/>
                </a:solidFill>
                <a:latin typeface="Inconsolata" panose="00000509000000000000"/>
                <a:ea typeface="Inconsolata" panose="00000509000000000000"/>
                <a:cs typeface="Inconsolata" panose="00000509000000000000"/>
                <a:sym typeface="Inconsolata" panose="00000509000000000000"/>
              </a:defRPr>
            </a:lvl1pPr>
            <a:lvl2pPr marL="914400" lvl="1" indent="-317500">
              <a:lnSpc>
                <a:spcPct val="115000"/>
              </a:lnSpc>
              <a:spcBef>
                <a:spcPts val="1600"/>
              </a:spcBef>
              <a:spcAft>
                <a:spcPts val="0"/>
              </a:spcAft>
              <a:buClr>
                <a:schemeClr val="dk2"/>
              </a:buClr>
              <a:buSzPts val="1400"/>
              <a:buFont typeface="Inconsolata" panose="00000509000000000000"/>
              <a:buChar char="○"/>
              <a:defRPr>
                <a:solidFill>
                  <a:schemeClr val="dk2"/>
                </a:solidFill>
                <a:latin typeface="Inconsolata" panose="00000509000000000000"/>
                <a:ea typeface="Inconsolata" panose="00000509000000000000"/>
                <a:cs typeface="Inconsolata" panose="00000509000000000000"/>
                <a:sym typeface="Inconsolata" panose="00000509000000000000"/>
              </a:defRPr>
            </a:lvl2pPr>
            <a:lvl3pPr marL="1371600" lvl="2" indent="-317500">
              <a:lnSpc>
                <a:spcPct val="115000"/>
              </a:lnSpc>
              <a:spcBef>
                <a:spcPts val="1600"/>
              </a:spcBef>
              <a:spcAft>
                <a:spcPts val="0"/>
              </a:spcAft>
              <a:buClr>
                <a:schemeClr val="dk2"/>
              </a:buClr>
              <a:buSzPts val="1400"/>
              <a:buFont typeface="Inconsolata" panose="00000509000000000000"/>
              <a:buChar char="■"/>
              <a:defRPr>
                <a:solidFill>
                  <a:schemeClr val="dk2"/>
                </a:solidFill>
                <a:latin typeface="Inconsolata" panose="00000509000000000000"/>
                <a:ea typeface="Inconsolata" panose="00000509000000000000"/>
                <a:cs typeface="Inconsolata" panose="00000509000000000000"/>
                <a:sym typeface="Inconsolata" panose="00000509000000000000"/>
              </a:defRPr>
            </a:lvl3pPr>
            <a:lvl4pPr marL="1828800" lvl="3" indent="-317500">
              <a:lnSpc>
                <a:spcPct val="115000"/>
              </a:lnSpc>
              <a:spcBef>
                <a:spcPts val="1600"/>
              </a:spcBef>
              <a:spcAft>
                <a:spcPts val="0"/>
              </a:spcAft>
              <a:buClr>
                <a:schemeClr val="dk2"/>
              </a:buClr>
              <a:buSzPts val="1400"/>
              <a:buFont typeface="Inconsolata" panose="00000509000000000000"/>
              <a:buChar char="●"/>
              <a:defRPr>
                <a:solidFill>
                  <a:schemeClr val="dk2"/>
                </a:solidFill>
                <a:latin typeface="Inconsolata" panose="00000509000000000000"/>
                <a:ea typeface="Inconsolata" panose="00000509000000000000"/>
                <a:cs typeface="Inconsolata" panose="00000509000000000000"/>
                <a:sym typeface="Inconsolata" panose="00000509000000000000"/>
              </a:defRPr>
            </a:lvl4pPr>
            <a:lvl5pPr marL="2286000" lvl="4" indent="-317500">
              <a:lnSpc>
                <a:spcPct val="115000"/>
              </a:lnSpc>
              <a:spcBef>
                <a:spcPts val="1600"/>
              </a:spcBef>
              <a:spcAft>
                <a:spcPts val="0"/>
              </a:spcAft>
              <a:buClr>
                <a:schemeClr val="dk2"/>
              </a:buClr>
              <a:buSzPts val="1400"/>
              <a:buFont typeface="Inconsolata" panose="00000509000000000000"/>
              <a:buChar char="○"/>
              <a:defRPr>
                <a:solidFill>
                  <a:schemeClr val="dk2"/>
                </a:solidFill>
                <a:latin typeface="Inconsolata" panose="00000509000000000000"/>
                <a:ea typeface="Inconsolata" panose="00000509000000000000"/>
                <a:cs typeface="Inconsolata" panose="00000509000000000000"/>
                <a:sym typeface="Inconsolata" panose="00000509000000000000"/>
              </a:defRPr>
            </a:lvl5pPr>
            <a:lvl6pPr marL="2743200" lvl="5" indent="-317500">
              <a:lnSpc>
                <a:spcPct val="115000"/>
              </a:lnSpc>
              <a:spcBef>
                <a:spcPts val="1600"/>
              </a:spcBef>
              <a:spcAft>
                <a:spcPts val="0"/>
              </a:spcAft>
              <a:buClr>
                <a:schemeClr val="dk2"/>
              </a:buClr>
              <a:buSzPts val="1400"/>
              <a:buFont typeface="Inconsolata" panose="00000509000000000000"/>
              <a:buChar char="■"/>
              <a:defRPr>
                <a:solidFill>
                  <a:schemeClr val="dk2"/>
                </a:solidFill>
                <a:latin typeface="Inconsolata" panose="00000509000000000000"/>
                <a:ea typeface="Inconsolata" panose="00000509000000000000"/>
                <a:cs typeface="Inconsolata" panose="00000509000000000000"/>
                <a:sym typeface="Inconsolata" panose="00000509000000000000"/>
              </a:defRPr>
            </a:lvl6pPr>
            <a:lvl7pPr marL="3200400" lvl="6" indent="-317500">
              <a:lnSpc>
                <a:spcPct val="115000"/>
              </a:lnSpc>
              <a:spcBef>
                <a:spcPts val="1600"/>
              </a:spcBef>
              <a:spcAft>
                <a:spcPts val="0"/>
              </a:spcAft>
              <a:buClr>
                <a:schemeClr val="dk2"/>
              </a:buClr>
              <a:buSzPts val="1400"/>
              <a:buFont typeface="Inconsolata" panose="00000509000000000000"/>
              <a:buChar char="●"/>
              <a:defRPr>
                <a:solidFill>
                  <a:schemeClr val="dk2"/>
                </a:solidFill>
                <a:latin typeface="Inconsolata" panose="00000509000000000000"/>
                <a:ea typeface="Inconsolata" panose="00000509000000000000"/>
                <a:cs typeface="Inconsolata" panose="00000509000000000000"/>
                <a:sym typeface="Inconsolata" panose="00000509000000000000"/>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1.xml"/><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16.xml"/><Relationship Id="rId2" Type="http://schemas.openxmlformats.org/officeDocument/2006/relationships/image" Target="../media/image17.jpeg"/><Relationship Id="rId1"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4.xml"/><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0.xml"/><Relationship Id="rId1"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1.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4.xml"/><Relationship Id="rId2" Type="http://schemas.openxmlformats.org/officeDocument/2006/relationships/image" Target="../media/image23.png"/><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jpe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0.xml"/><Relationship Id="rId1" Type="http://schemas.openxmlformats.org/officeDocument/2006/relationships/image" Target="../media/image26.jpe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15.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4.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7.xml"/><Relationship Id="rId2" Type="http://schemas.openxmlformats.org/officeDocument/2006/relationships/image" Target="../media/image34.png"/><Relationship Id="rId1"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5.xml"/><Relationship Id="rId1" Type="http://schemas.openxmlformats.org/officeDocument/2006/relationships/image" Target="../media/image35.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5.xml"/><Relationship Id="rId2" Type="http://schemas.openxmlformats.org/officeDocument/2006/relationships/image" Target="../media/image36.png"/><Relationship Id="rId1" Type="http://schemas.openxmlformats.org/officeDocument/2006/relationships/image" Target="../media/image28.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4.xml"/><Relationship Id="rId2" Type="http://schemas.openxmlformats.org/officeDocument/2006/relationships/image" Target="../media/image38.png"/><Relationship Id="rId1" Type="http://schemas.openxmlformats.org/officeDocument/2006/relationships/image" Target="../media/image37.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7.xml"/><Relationship Id="rId5" Type="http://schemas.openxmlformats.org/officeDocument/2006/relationships/slideLayout" Target="../slideLayouts/slideLayout23.xml"/><Relationship Id="rId4" Type="http://schemas.openxmlformats.org/officeDocument/2006/relationships/image" Target="../media/image23.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8.xml"/><Relationship Id="rId3" Type="http://schemas.openxmlformats.org/officeDocument/2006/relationships/slideLayout" Target="../slideLayouts/slideLayout2.xml"/><Relationship Id="rId2" Type="http://schemas.openxmlformats.org/officeDocument/2006/relationships/image" Target="../media/image43.png"/><Relationship Id="rId1"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0.xml"/><Relationship Id="rId1" Type="http://schemas.openxmlformats.org/officeDocument/2006/relationships/image" Target="../media/image44.pn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27.xml"/><Relationship Id="rId2" Type="http://schemas.openxmlformats.org/officeDocument/2006/relationships/image" Target="../media/image45.jpeg"/><Relationship Id="rId1" Type="http://schemas.openxmlformats.org/officeDocument/2006/relationships/image" Target="../media/image5.pn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1.xml"/><Relationship Id="rId3" Type="http://schemas.openxmlformats.org/officeDocument/2006/relationships/slideLayout" Target="../slideLayouts/slideLayout27.xml"/><Relationship Id="rId2" Type="http://schemas.openxmlformats.org/officeDocument/2006/relationships/image" Target="../media/image46.png"/><Relationship Id="rId1" Type="http://schemas.openxmlformats.org/officeDocument/2006/relationships/image" Target="../media/image5.png"/></Relationships>
</file>

<file path=ppt/slides/_rels/slide34.xml.rels><?xml version="1.0" encoding="UTF-8" standalone="yes"?>
<Relationships xmlns="http://schemas.openxmlformats.org/package/2006/relationships"><Relationship Id="rId4" Type="http://schemas.openxmlformats.org/officeDocument/2006/relationships/notesSlide" Target="../notesSlides/notesSlide32.xml"/><Relationship Id="rId3" Type="http://schemas.openxmlformats.org/officeDocument/2006/relationships/slideLayout" Target="../slideLayouts/slideLayout5.xml"/><Relationship Id="rId2" Type="http://schemas.openxmlformats.org/officeDocument/2006/relationships/image" Target="../media/image36.png"/><Relationship Id="rId1"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8.xml"/><Relationship Id="rId1" Type="http://schemas.openxmlformats.org/officeDocument/2006/relationships/image" Target="../media/image4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5.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256"/>
        <p:cNvGrpSpPr/>
        <p:nvPr/>
      </p:nvGrpSpPr>
      <p:grpSpPr>
        <a:xfrm>
          <a:off x="0" y="0"/>
          <a:ext cx="0" cy="0"/>
          <a:chOff x="0" y="0"/>
          <a:chExt cx="0" cy="0"/>
        </a:xfrm>
      </p:grpSpPr>
      <p:grpSp>
        <p:nvGrpSpPr>
          <p:cNvPr id="257" name="Google Shape;257;p39"/>
          <p:cNvGrpSpPr/>
          <p:nvPr/>
        </p:nvGrpSpPr>
        <p:grpSpPr>
          <a:xfrm>
            <a:off x="522784" y="1070565"/>
            <a:ext cx="8126859" cy="2597310"/>
            <a:chOff x="5319825" y="1245225"/>
            <a:chExt cx="3223200" cy="2859000"/>
          </a:xfrm>
        </p:grpSpPr>
        <p:sp>
          <p:nvSpPr>
            <p:cNvPr id="258" name="Google Shape;258;p39"/>
            <p:cNvSpPr/>
            <p:nvPr/>
          </p:nvSpPr>
          <p:spPr>
            <a:xfrm>
              <a:off x="5438775" y="1362075"/>
              <a:ext cx="2985300" cy="2625300"/>
            </a:xfrm>
            <a:prstGeom prst="rect">
              <a:avLst/>
            </a:prstGeom>
            <a:solidFill>
              <a:srgbClr val="DBD4D1">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9" name="Google Shape;259;p39"/>
            <p:cNvSpPr/>
            <p:nvPr/>
          </p:nvSpPr>
          <p:spPr>
            <a:xfrm>
              <a:off x="5319825" y="1245225"/>
              <a:ext cx="3223200" cy="28590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60" name="Google Shape;260;p39"/>
          <p:cNvSpPr txBox="1">
            <a:spLocks noGrp="1"/>
          </p:cNvSpPr>
          <p:nvPr>
            <p:ph type="title"/>
          </p:nvPr>
        </p:nvSpPr>
        <p:spPr>
          <a:xfrm>
            <a:off x="1021081" y="1513215"/>
            <a:ext cx="7130264" cy="22995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600" dirty="0" smtClean="0">
                <a:latin typeface="+mn-lt"/>
              </a:rPr>
              <a:t>CHÀO MỪNG CÁC EM </a:t>
            </a:r>
            <a:br>
              <a:rPr lang="en-US" sz="3600" dirty="0" smtClean="0">
                <a:latin typeface="+mn-lt"/>
              </a:rPr>
            </a:br>
            <a:r>
              <a:rPr lang="en-US" sz="3600" dirty="0" smtClean="0">
                <a:latin typeface="+mn-lt"/>
              </a:rPr>
              <a:t>ĐẾN VỚI TIẾT HỌC HÔM NAY!</a:t>
            </a:r>
            <a:endParaRPr sz="3600" dirty="0">
              <a:latin typeface="+mn-lt"/>
            </a:endParaRPr>
          </a:p>
        </p:txBody>
      </p:sp>
    </p:spTree>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3" name="Title 2"/>
          <p:cNvSpPr>
            <a:spLocks noGrp="1"/>
          </p:cNvSpPr>
          <p:nvPr>
            <p:ph type="title"/>
          </p:nvPr>
        </p:nvSpPr>
        <p:spPr>
          <a:xfrm>
            <a:off x="877836" y="786048"/>
            <a:ext cx="5667300" cy="498222"/>
          </a:xfrm>
        </p:spPr>
        <p:txBody>
          <a:bodyPr/>
          <a:lstStyle/>
          <a:p>
            <a:r>
              <a:rPr lang="en-US" sz="2400" dirty="0" smtClean="0">
                <a:latin typeface="+mn-lt"/>
              </a:rPr>
              <a:t>2. </a:t>
            </a:r>
            <a:r>
              <a:rPr lang="en-US" sz="2400" dirty="0" err="1" smtClean="0">
                <a:latin typeface="+mn-lt"/>
              </a:rPr>
              <a:t>Nhu</a:t>
            </a:r>
            <a:r>
              <a:rPr lang="en-US" sz="2400" dirty="0" smtClean="0">
                <a:latin typeface="+mn-lt"/>
              </a:rPr>
              <a:t> </a:t>
            </a:r>
            <a:r>
              <a:rPr lang="en-US" sz="2400" dirty="0" err="1" smtClean="0">
                <a:latin typeface="+mn-lt"/>
              </a:rPr>
              <a:t>cầu</a:t>
            </a:r>
            <a:r>
              <a:rPr lang="en-US" sz="2400" dirty="0" smtClean="0">
                <a:latin typeface="+mn-lt"/>
              </a:rPr>
              <a:t> </a:t>
            </a:r>
            <a:r>
              <a:rPr lang="en-US" sz="2400" dirty="0" err="1" smtClean="0">
                <a:latin typeface="+mn-lt"/>
              </a:rPr>
              <a:t>dinh</a:t>
            </a:r>
            <a:r>
              <a:rPr lang="en-US" sz="2400" dirty="0" smtClean="0">
                <a:latin typeface="+mn-lt"/>
              </a:rPr>
              <a:t> </a:t>
            </a:r>
            <a:r>
              <a:rPr lang="en-US" sz="2400" dirty="0" err="1" smtClean="0">
                <a:latin typeface="+mn-lt"/>
              </a:rPr>
              <a:t>dưỡng</a:t>
            </a:r>
            <a:r>
              <a:rPr lang="en-US" sz="2400" dirty="0" smtClean="0">
                <a:latin typeface="+mn-lt"/>
              </a:rPr>
              <a:t> </a:t>
            </a:r>
            <a:r>
              <a:rPr lang="en-US" sz="2400" dirty="0" err="1" smtClean="0">
                <a:latin typeface="+mn-lt"/>
              </a:rPr>
              <a:t>của</a:t>
            </a:r>
            <a:r>
              <a:rPr lang="en-US" sz="2400" dirty="0" smtClean="0">
                <a:latin typeface="+mn-lt"/>
              </a:rPr>
              <a:t> </a:t>
            </a:r>
            <a:r>
              <a:rPr lang="en-US" sz="2400" dirty="0" err="1" smtClean="0">
                <a:latin typeface="+mn-lt"/>
              </a:rPr>
              <a:t>cơ</a:t>
            </a:r>
            <a:r>
              <a:rPr lang="en-US" sz="2400" dirty="0" smtClean="0">
                <a:latin typeface="+mn-lt"/>
              </a:rPr>
              <a:t> </a:t>
            </a:r>
            <a:r>
              <a:rPr lang="en-US" sz="2400" dirty="0" err="1" smtClean="0">
                <a:latin typeface="+mn-lt"/>
              </a:rPr>
              <a:t>thể</a:t>
            </a:r>
            <a:r>
              <a:rPr lang="en-US" sz="2400" dirty="0" smtClean="0">
                <a:latin typeface="+mn-lt"/>
              </a:rPr>
              <a:t> </a:t>
            </a:r>
            <a:endParaRPr lang="en-US" sz="2400" dirty="0">
              <a:latin typeface="+mn-lt"/>
            </a:endParaRPr>
          </a:p>
        </p:txBody>
      </p:sp>
      <p:pic>
        <p:nvPicPr>
          <p:cNvPr id="5" name="Picture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07611" y="3056018"/>
            <a:ext cx="5071283" cy="2087482"/>
          </a:xfrm>
          <a:prstGeom prst="rect">
            <a:avLst/>
          </a:prstGeom>
          <a:ln>
            <a:noFill/>
          </a:ln>
          <a:effectLst>
            <a:outerShdw blurRad="190500" algn="tl" rotWithShape="0">
              <a:srgbClr val="000000">
                <a:alpha val="70000"/>
              </a:srgbClr>
            </a:outerShdw>
          </a:effectLst>
        </p:spPr>
      </p:pic>
      <p:sp>
        <p:nvSpPr>
          <p:cNvPr id="6" name="TextBox 5"/>
          <p:cNvSpPr txBox="1"/>
          <p:nvPr/>
        </p:nvSpPr>
        <p:spPr>
          <a:xfrm>
            <a:off x="1681899" y="1450062"/>
            <a:ext cx="5722706" cy="1338828"/>
          </a:xfrm>
          <a:prstGeom prst="rect">
            <a:avLst/>
          </a:prstGeom>
          <a:noFill/>
        </p:spPr>
        <p:txBody>
          <a:bodyPr wrap="square" rtlCol="0">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en-US" sz="1800" i="1" dirty="0" err="1" smtClean="0"/>
              <a:t>hình</a:t>
            </a:r>
            <a:r>
              <a:rPr lang="en-US" sz="1800" i="1" dirty="0" smtClean="0"/>
              <a:t> 4.2 </a:t>
            </a:r>
            <a:r>
              <a:rPr lang="en-US" sz="1800" i="1" dirty="0" err="1" smtClean="0"/>
              <a:t>trang</a:t>
            </a:r>
            <a:r>
              <a:rPr lang="en-US" sz="1800" i="1" dirty="0" smtClean="0"/>
              <a:t> 26 SGK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a:t>
            </a:r>
            <a:endParaRPr lang="en-US" sz="1800" i="1" dirty="0" smtClean="0"/>
          </a:p>
          <a:p>
            <a:pPr marL="285750" indent="-285750" algn="just">
              <a:lnSpc>
                <a:spcPct val="150000"/>
              </a:lnSpc>
              <a:buFont typeface="Wingdings" panose="05000000000000000000" pitchFamily="2" charset="2"/>
              <a:buChar char="Ø"/>
            </a:pPr>
            <a:r>
              <a:rPr lang="en-US" sz="1800" dirty="0" smtClean="0"/>
              <a:t>Theo </a:t>
            </a:r>
            <a:r>
              <a:rPr lang="en-US" sz="1800" dirty="0" err="1" smtClean="0"/>
              <a:t>em</a:t>
            </a:r>
            <a:r>
              <a:rPr lang="en-US" sz="1800" dirty="0" smtClean="0"/>
              <a:t>, </a:t>
            </a:r>
            <a:r>
              <a:rPr lang="en-US" sz="1800" dirty="0" err="1" smtClean="0"/>
              <a:t>thể</a:t>
            </a:r>
            <a:r>
              <a:rPr lang="en-US" sz="1800" dirty="0" smtClean="0"/>
              <a:t> </a:t>
            </a:r>
            <a:r>
              <a:rPr lang="en-US" sz="1800" dirty="0" err="1" smtClean="0"/>
              <a:t>trạng</a:t>
            </a:r>
            <a:r>
              <a:rPr lang="en-US" sz="1800" dirty="0" smtClean="0"/>
              <a:t> </a:t>
            </a:r>
            <a:r>
              <a:rPr lang="en-US" sz="1800" dirty="0" err="1" smtClean="0"/>
              <a:t>của</a:t>
            </a:r>
            <a:r>
              <a:rPr lang="en-US" sz="1800" dirty="0" smtClean="0"/>
              <a:t> </a:t>
            </a:r>
            <a:r>
              <a:rPr lang="en-US" sz="1800" dirty="0" err="1" smtClean="0"/>
              <a:t>mỗi</a:t>
            </a:r>
            <a:r>
              <a:rPr lang="en-US" sz="1800" dirty="0" smtClean="0"/>
              <a:t> </a:t>
            </a:r>
            <a:r>
              <a:rPr lang="en-US" sz="1800" dirty="0" err="1" smtClean="0"/>
              <a:t>bạn</a:t>
            </a:r>
            <a:r>
              <a:rPr lang="en-US" sz="1800" dirty="0" smtClean="0"/>
              <a:t> </a:t>
            </a:r>
            <a:r>
              <a:rPr lang="en-US" sz="1800" dirty="0" err="1" smtClean="0"/>
              <a:t>trong</a:t>
            </a:r>
            <a:r>
              <a:rPr lang="en-US" sz="1800" dirty="0" smtClean="0"/>
              <a:t> </a:t>
            </a:r>
            <a:r>
              <a:rPr lang="en-US" sz="1800" dirty="0" err="1" smtClean="0"/>
              <a:t>hình</a:t>
            </a:r>
            <a:r>
              <a:rPr lang="en-US" sz="1800" dirty="0" smtClean="0"/>
              <a:t> </a:t>
            </a:r>
            <a:r>
              <a:rPr lang="en-US" sz="1800" dirty="0" err="1" smtClean="0"/>
              <a:t>thể</a:t>
            </a:r>
            <a:r>
              <a:rPr lang="en-US" sz="1800" dirty="0" smtClean="0"/>
              <a:t> </a:t>
            </a:r>
            <a:r>
              <a:rPr lang="en-US" sz="1800" dirty="0" err="1" smtClean="0"/>
              <a:t>hiện</a:t>
            </a:r>
            <a:r>
              <a:rPr lang="en-US" sz="1800" dirty="0" smtClean="0"/>
              <a:t> </a:t>
            </a:r>
            <a:r>
              <a:rPr lang="en-US" sz="1800" dirty="0" err="1" smtClean="0"/>
              <a:t>tình</a:t>
            </a:r>
            <a:r>
              <a:rPr lang="en-US" sz="1800" dirty="0" smtClean="0"/>
              <a:t> </a:t>
            </a:r>
            <a:r>
              <a:rPr lang="en-US" sz="1800" dirty="0" err="1" smtClean="0"/>
              <a:t>trạng</a:t>
            </a:r>
            <a:r>
              <a:rPr lang="en-US" sz="1800" dirty="0" smtClean="0"/>
              <a:t> </a:t>
            </a:r>
            <a:r>
              <a:rPr lang="en-US" sz="1800" dirty="0" err="1" smtClean="0"/>
              <a:t>dinh</a:t>
            </a:r>
            <a:r>
              <a:rPr lang="en-US" sz="1800" dirty="0" smtClean="0"/>
              <a:t> </a:t>
            </a:r>
            <a:r>
              <a:rPr lang="en-US" sz="1800" dirty="0" err="1" smtClean="0"/>
              <a:t>dưỡng</a:t>
            </a:r>
            <a:r>
              <a:rPr lang="en-US" sz="1800" dirty="0" smtClean="0"/>
              <a:t> </a:t>
            </a:r>
            <a:r>
              <a:rPr lang="en-US" sz="1800" dirty="0" err="1" smtClean="0"/>
              <a:t>của</a:t>
            </a:r>
            <a:r>
              <a:rPr lang="en-US" sz="1800" dirty="0" smtClean="0"/>
              <a:t> </a:t>
            </a:r>
            <a:r>
              <a:rPr lang="en-US" sz="1800" dirty="0" err="1" smtClean="0"/>
              <a:t>cơ</a:t>
            </a:r>
            <a:r>
              <a:rPr lang="en-US" sz="1800" dirty="0" smtClean="0"/>
              <a:t> </a:t>
            </a:r>
            <a:r>
              <a:rPr lang="en-US" sz="1800" dirty="0" err="1" smtClean="0"/>
              <a:t>thể</a:t>
            </a:r>
            <a:r>
              <a:rPr lang="en-US" sz="1800" dirty="0" smtClean="0"/>
              <a:t> </a:t>
            </a:r>
            <a:r>
              <a:rPr lang="en-US" sz="1800" dirty="0" err="1" smtClean="0"/>
              <a:t>như</a:t>
            </a:r>
            <a:r>
              <a:rPr lang="en-US" sz="1800" dirty="0" smtClean="0"/>
              <a:t> </a:t>
            </a:r>
            <a:r>
              <a:rPr lang="en-US" sz="1800" dirty="0" err="1" smtClean="0"/>
              <a:t>thế</a:t>
            </a:r>
            <a:r>
              <a:rPr lang="en-US" sz="1800" dirty="0" smtClean="0"/>
              <a:t> </a:t>
            </a:r>
            <a:r>
              <a:rPr lang="en-US" sz="1800" dirty="0" err="1" smtClean="0"/>
              <a:t>nào</a:t>
            </a:r>
            <a:r>
              <a:rPr lang="en-US" sz="1800" dirty="0" smtClean="0"/>
              <a:t>?</a:t>
            </a:r>
            <a:endParaRPr lang="en-US"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9929" y="2815889"/>
            <a:ext cx="526646" cy="480258"/>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3" presetClass="entr" presetSubtype="5"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vertical)">
                                      <p:cBhvr>
                                        <p:cTn id="10" dur="500"/>
                                        <p:tgtEl>
                                          <p:spTgt spid="7"/>
                                        </p:tgtEl>
                                      </p:cBhvr>
                                    </p:animEffect>
                                  </p:childTnLst>
                                </p:cTn>
                              </p:par>
                              <p:par>
                                <p:cTn id="11" presetID="3" presetClass="entr" presetSubtype="5"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linds(vertic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down)">
                                      <p:cBhvr>
                                        <p:cTn id="19"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4"/>
        <p:cNvGrpSpPr/>
        <p:nvPr/>
      </p:nvGrpSpPr>
      <p:grpSpPr>
        <a:xfrm>
          <a:off x="0" y="0"/>
          <a:ext cx="0" cy="0"/>
          <a:chOff x="0" y="0"/>
          <a:chExt cx="0" cy="0"/>
        </a:xfrm>
      </p:grpSpPr>
      <p:sp>
        <p:nvSpPr>
          <p:cNvPr id="965" name="Google Shape;965;p61"/>
          <p:cNvSpPr txBox="1">
            <a:spLocks noGrp="1"/>
          </p:cNvSpPr>
          <p:nvPr>
            <p:ph type="title"/>
          </p:nvPr>
        </p:nvSpPr>
        <p:spPr>
          <a:xfrm>
            <a:off x="2753342" y="479059"/>
            <a:ext cx="3997500" cy="60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400" dirty="0" smtClean="0">
                <a:latin typeface="+mn-lt"/>
              </a:rPr>
              <a:t>KẾT LUẬN</a:t>
            </a:r>
            <a:endParaRPr sz="2400" dirty="0">
              <a:latin typeface="+mn-lt"/>
            </a:endParaRPr>
          </a:p>
        </p:txBody>
      </p:sp>
      <p:pic>
        <p:nvPicPr>
          <p:cNvPr id="966" name="Google Shape;966;p61"/>
          <p:cNvPicPr preferRelativeResize="0"/>
          <p:nvPr/>
        </p:nvPicPr>
        <p:blipFill rotWithShape="1">
          <a:blip r:embed="rId1"/>
          <a:srcRect l="12256" t="44771" r="8107" b="14806"/>
          <a:stretch>
            <a:fillRect/>
          </a:stretch>
        </p:blipFill>
        <p:spPr>
          <a:xfrm>
            <a:off x="3517086" y="3502239"/>
            <a:ext cx="2277539" cy="1641262"/>
          </a:xfrm>
          <a:prstGeom prst="rect">
            <a:avLst/>
          </a:prstGeom>
          <a:noFill/>
          <a:ln>
            <a:noFill/>
          </a:ln>
        </p:spPr>
      </p:pic>
      <p:pic>
        <p:nvPicPr>
          <p:cNvPr id="967" name="Google Shape;967;p61"/>
          <p:cNvPicPr preferRelativeResize="0"/>
          <p:nvPr/>
        </p:nvPicPr>
        <p:blipFill rotWithShape="1">
          <a:blip r:embed="rId2"/>
          <a:srcRect l="3242" t="24941" r="57016" b="29801"/>
          <a:stretch>
            <a:fillRect/>
          </a:stretch>
        </p:blipFill>
        <p:spPr>
          <a:xfrm>
            <a:off x="714650" y="3190800"/>
            <a:ext cx="2568000" cy="1952700"/>
          </a:xfrm>
          <a:prstGeom prst="rect">
            <a:avLst/>
          </a:prstGeom>
          <a:noFill/>
          <a:ln>
            <a:noFill/>
          </a:ln>
        </p:spPr>
      </p:pic>
      <p:sp>
        <p:nvSpPr>
          <p:cNvPr id="968" name="Google Shape;968;p61"/>
          <p:cNvSpPr/>
          <p:nvPr/>
        </p:nvSpPr>
        <p:spPr>
          <a:xfrm>
            <a:off x="1728800" y="2894563"/>
            <a:ext cx="539700" cy="539700"/>
          </a:xfrm>
          <a:prstGeom prst="rect">
            <a:avLst/>
          </a:prstGeom>
          <a:solidFill>
            <a:schemeClr val="tx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9" name="Google Shape;969;p61"/>
          <p:cNvSpPr/>
          <p:nvPr/>
        </p:nvSpPr>
        <p:spPr>
          <a:xfrm>
            <a:off x="4393783" y="3280635"/>
            <a:ext cx="540000" cy="540000"/>
          </a:xfrm>
          <a:prstGeom prst="rect">
            <a:avLst/>
          </a:prstGeom>
          <a:solidFill>
            <a:schemeClr val="tx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70" name="Google Shape;970;p61"/>
          <p:cNvGrpSpPr/>
          <p:nvPr/>
        </p:nvGrpSpPr>
        <p:grpSpPr>
          <a:xfrm>
            <a:off x="4483349" y="3367004"/>
            <a:ext cx="360868" cy="367261"/>
            <a:chOff x="-65144125" y="4094450"/>
            <a:chExt cx="311900" cy="317425"/>
          </a:xfrm>
        </p:grpSpPr>
        <p:sp>
          <p:nvSpPr>
            <p:cNvPr id="971" name="Google Shape;971;p61"/>
            <p:cNvSpPr/>
            <p:nvPr/>
          </p:nvSpPr>
          <p:spPr>
            <a:xfrm>
              <a:off x="-65079550" y="4183450"/>
              <a:ext cx="185900" cy="185900"/>
            </a:xfrm>
            <a:custGeom>
              <a:avLst/>
              <a:gdLst/>
              <a:ahLst/>
              <a:cxnLst/>
              <a:rect l="l" t="t" r="r" b="b"/>
              <a:pathLst>
                <a:path w="7436" h="7436" extrusionOk="0">
                  <a:moveTo>
                    <a:pt x="3687" y="0"/>
                  </a:moveTo>
                  <a:cubicBezTo>
                    <a:pt x="1639" y="0"/>
                    <a:pt x="1" y="1639"/>
                    <a:pt x="1" y="3686"/>
                  </a:cubicBezTo>
                  <a:cubicBezTo>
                    <a:pt x="1" y="5734"/>
                    <a:pt x="1639" y="7435"/>
                    <a:pt x="3687" y="7435"/>
                  </a:cubicBezTo>
                  <a:cubicBezTo>
                    <a:pt x="5735" y="7435"/>
                    <a:pt x="7436" y="5797"/>
                    <a:pt x="7436" y="3686"/>
                  </a:cubicBezTo>
                  <a:cubicBezTo>
                    <a:pt x="7436" y="3466"/>
                    <a:pt x="7247" y="3308"/>
                    <a:pt x="7058" y="3308"/>
                  </a:cubicBezTo>
                  <a:lnTo>
                    <a:pt x="4096" y="3308"/>
                  </a:lnTo>
                  <a:lnTo>
                    <a:pt x="4096" y="378"/>
                  </a:lnTo>
                  <a:cubicBezTo>
                    <a:pt x="4096" y="158"/>
                    <a:pt x="3907" y="0"/>
                    <a:pt x="368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2" name="Google Shape;972;p61"/>
            <p:cNvSpPr/>
            <p:nvPr/>
          </p:nvSpPr>
          <p:spPr>
            <a:xfrm>
              <a:off x="-65039375" y="4094450"/>
              <a:ext cx="104775" cy="19700"/>
            </a:xfrm>
            <a:custGeom>
              <a:avLst/>
              <a:gdLst/>
              <a:ahLst/>
              <a:cxnLst/>
              <a:rect l="l" t="t" r="r" b="b"/>
              <a:pathLst>
                <a:path w="4191" h="788" extrusionOk="0">
                  <a:moveTo>
                    <a:pt x="473" y="0"/>
                  </a:moveTo>
                  <a:cubicBezTo>
                    <a:pt x="252" y="0"/>
                    <a:pt x="32" y="221"/>
                    <a:pt x="32" y="410"/>
                  </a:cubicBezTo>
                  <a:cubicBezTo>
                    <a:pt x="0" y="599"/>
                    <a:pt x="158" y="756"/>
                    <a:pt x="347" y="788"/>
                  </a:cubicBezTo>
                  <a:lnTo>
                    <a:pt x="3813" y="788"/>
                  </a:lnTo>
                  <a:cubicBezTo>
                    <a:pt x="4033" y="756"/>
                    <a:pt x="4191" y="599"/>
                    <a:pt x="4191" y="410"/>
                  </a:cubicBezTo>
                  <a:cubicBezTo>
                    <a:pt x="4191" y="158"/>
                    <a:pt x="3970" y="0"/>
                    <a:pt x="37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3" name="Google Shape;973;p61"/>
            <p:cNvSpPr/>
            <p:nvPr/>
          </p:nvSpPr>
          <p:spPr>
            <a:xfrm>
              <a:off x="-65144125" y="4121025"/>
              <a:ext cx="311900" cy="290850"/>
            </a:xfrm>
            <a:custGeom>
              <a:avLst/>
              <a:gdLst/>
              <a:ahLst/>
              <a:cxnLst/>
              <a:rect l="l" t="t" r="r" b="b"/>
              <a:pathLst>
                <a:path w="12476" h="11634" extrusionOk="0">
                  <a:moveTo>
                    <a:pt x="6321" y="1678"/>
                  </a:moveTo>
                  <a:cubicBezTo>
                    <a:pt x="7437" y="1678"/>
                    <a:pt x="8570" y="2088"/>
                    <a:pt x="9483" y="3001"/>
                  </a:cubicBezTo>
                  <a:cubicBezTo>
                    <a:pt x="10334" y="3884"/>
                    <a:pt x="10806" y="5018"/>
                    <a:pt x="10806" y="6246"/>
                  </a:cubicBezTo>
                  <a:cubicBezTo>
                    <a:pt x="10806" y="8767"/>
                    <a:pt x="8759" y="10815"/>
                    <a:pt x="6238" y="10815"/>
                  </a:cubicBezTo>
                  <a:cubicBezTo>
                    <a:pt x="3718" y="10815"/>
                    <a:pt x="1702" y="8767"/>
                    <a:pt x="1702" y="6246"/>
                  </a:cubicBezTo>
                  <a:cubicBezTo>
                    <a:pt x="1702" y="3492"/>
                    <a:pt x="3974" y="1678"/>
                    <a:pt x="6321" y="1678"/>
                  </a:cubicBezTo>
                  <a:close/>
                  <a:moveTo>
                    <a:pt x="1367" y="1"/>
                  </a:moveTo>
                  <a:cubicBezTo>
                    <a:pt x="1048" y="1"/>
                    <a:pt x="725" y="119"/>
                    <a:pt x="473" y="355"/>
                  </a:cubicBezTo>
                  <a:cubicBezTo>
                    <a:pt x="0" y="828"/>
                    <a:pt x="0" y="1615"/>
                    <a:pt x="473" y="2119"/>
                  </a:cubicBezTo>
                  <a:cubicBezTo>
                    <a:pt x="696" y="2363"/>
                    <a:pt x="997" y="2488"/>
                    <a:pt x="1327" y="2488"/>
                  </a:cubicBezTo>
                  <a:cubicBezTo>
                    <a:pt x="1509" y="2488"/>
                    <a:pt x="1700" y="2450"/>
                    <a:pt x="1891" y="2371"/>
                  </a:cubicBezTo>
                  <a:lnTo>
                    <a:pt x="2237" y="2718"/>
                  </a:lnTo>
                  <a:cubicBezTo>
                    <a:pt x="1386" y="3695"/>
                    <a:pt x="914" y="4923"/>
                    <a:pt x="914" y="6215"/>
                  </a:cubicBezTo>
                  <a:cubicBezTo>
                    <a:pt x="914" y="9176"/>
                    <a:pt x="3340" y="11634"/>
                    <a:pt x="6301" y="11634"/>
                  </a:cubicBezTo>
                  <a:cubicBezTo>
                    <a:pt x="9231" y="11634"/>
                    <a:pt x="11689" y="9208"/>
                    <a:pt x="11689" y="6215"/>
                  </a:cubicBezTo>
                  <a:cubicBezTo>
                    <a:pt x="11689" y="4923"/>
                    <a:pt x="11216" y="3695"/>
                    <a:pt x="10365" y="2718"/>
                  </a:cubicBezTo>
                  <a:lnTo>
                    <a:pt x="10743" y="2371"/>
                  </a:lnTo>
                  <a:cubicBezTo>
                    <a:pt x="10901" y="2466"/>
                    <a:pt x="11059" y="2497"/>
                    <a:pt x="11248" y="2497"/>
                  </a:cubicBezTo>
                  <a:cubicBezTo>
                    <a:pt x="11909" y="2497"/>
                    <a:pt x="12476" y="1930"/>
                    <a:pt x="12476" y="1269"/>
                  </a:cubicBezTo>
                  <a:cubicBezTo>
                    <a:pt x="12476" y="607"/>
                    <a:pt x="11909" y="8"/>
                    <a:pt x="11248" y="8"/>
                  </a:cubicBezTo>
                  <a:cubicBezTo>
                    <a:pt x="10586" y="8"/>
                    <a:pt x="10019" y="544"/>
                    <a:pt x="10019" y="1269"/>
                  </a:cubicBezTo>
                  <a:cubicBezTo>
                    <a:pt x="10019" y="1458"/>
                    <a:pt x="10050" y="1615"/>
                    <a:pt x="10145" y="1773"/>
                  </a:cubicBezTo>
                  <a:lnTo>
                    <a:pt x="9798" y="2119"/>
                  </a:lnTo>
                  <a:cubicBezTo>
                    <a:pt x="9137" y="1584"/>
                    <a:pt x="8381" y="1206"/>
                    <a:pt x="7561" y="985"/>
                  </a:cubicBezTo>
                  <a:lnTo>
                    <a:pt x="7561" y="544"/>
                  </a:lnTo>
                  <a:lnTo>
                    <a:pt x="5073" y="544"/>
                  </a:lnTo>
                  <a:lnTo>
                    <a:pt x="5073" y="985"/>
                  </a:lnTo>
                  <a:cubicBezTo>
                    <a:pt x="4222" y="1206"/>
                    <a:pt x="3434" y="1584"/>
                    <a:pt x="2836" y="2119"/>
                  </a:cubicBezTo>
                  <a:lnTo>
                    <a:pt x="2458" y="1773"/>
                  </a:lnTo>
                  <a:cubicBezTo>
                    <a:pt x="2710" y="1269"/>
                    <a:pt x="2584" y="733"/>
                    <a:pt x="2237" y="355"/>
                  </a:cubicBezTo>
                  <a:cubicBezTo>
                    <a:pt x="2001" y="119"/>
                    <a:pt x="1686" y="1"/>
                    <a:pt x="13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974" name="Google Shape;974;p61"/>
          <p:cNvPicPr preferRelativeResize="0"/>
          <p:nvPr/>
        </p:nvPicPr>
        <p:blipFill rotWithShape="1">
          <a:blip r:embed="rId3"/>
          <a:srcRect l="17005" t="12445" r="17005" b="12445"/>
          <a:stretch>
            <a:fillRect/>
          </a:stretch>
        </p:blipFill>
        <p:spPr>
          <a:xfrm>
            <a:off x="6237216" y="3677915"/>
            <a:ext cx="2280060" cy="1465585"/>
          </a:xfrm>
          <a:prstGeom prst="rect">
            <a:avLst/>
          </a:prstGeom>
          <a:noFill/>
          <a:ln>
            <a:noFill/>
          </a:ln>
        </p:spPr>
      </p:pic>
      <p:sp>
        <p:nvSpPr>
          <p:cNvPr id="975" name="Google Shape;975;p61"/>
          <p:cNvSpPr/>
          <p:nvPr/>
        </p:nvSpPr>
        <p:spPr>
          <a:xfrm>
            <a:off x="1842354" y="2981600"/>
            <a:ext cx="312592" cy="367261"/>
          </a:xfrm>
          <a:custGeom>
            <a:avLst/>
            <a:gdLst/>
            <a:ahLst/>
            <a:cxnLst/>
            <a:rect l="l" t="t" r="r" b="b"/>
            <a:pathLst>
              <a:path w="10807" h="12697" extrusionOk="0">
                <a:moveTo>
                  <a:pt x="6617" y="9924"/>
                </a:moveTo>
                <a:lnTo>
                  <a:pt x="6617" y="10775"/>
                </a:lnTo>
                <a:lnTo>
                  <a:pt x="4159" y="10775"/>
                </a:lnTo>
                <a:lnTo>
                  <a:pt x="4159" y="9924"/>
                </a:lnTo>
                <a:close/>
                <a:moveTo>
                  <a:pt x="4159" y="0"/>
                </a:moveTo>
                <a:cubicBezTo>
                  <a:pt x="3561" y="0"/>
                  <a:pt x="2994" y="315"/>
                  <a:pt x="2742" y="851"/>
                </a:cubicBezTo>
                <a:lnTo>
                  <a:pt x="2490" y="851"/>
                </a:lnTo>
                <a:cubicBezTo>
                  <a:pt x="1797" y="851"/>
                  <a:pt x="1166" y="1324"/>
                  <a:pt x="914" y="1954"/>
                </a:cubicBezTo>
                <a:cubicBezTo>
                  <a:pt x="1324" y="1985"/>
                  <a:pt x="1702" y="2143"/>
                  <a:pt x="1986" y="2426"/>
                </a:cubicBezTo>
                <a:cubicBezTo>
                  <a:pt x="2143" y="2584"/>
                  <a:pt x="2143" y="2836"/>
                  <a:pt x="1986" y="2993"/>
                </a:cubicBezTo>
                <a:cubicBezTo>
                  <a:pt x="1907" y="3072"/>
                  <a:pt x="1797" y="3111"/>
                  <a:pt x="1686" y="3111"/>
                </a:cubicBezTo>
                <a:cubicBezTo>
                  <a:pt x="1576" y="3111"/>
                  <a:pt x="1466" y="3072"/>
                  <a:pt x="1387" y="2993"/>
                </a:cubicBezTo>
                <a:cubicBezTo>
                  <a:pt x="1198" y="2804"/>
                  <a:pt x="946" y="2773"/>
                  <a:pt x="725" y="2773"/>
                </a:cubicBezTo>
                <a:cubicBezTo>
                  <a:pt x="284" y="3088"/>
                  <a:pt x="1" y="3560"/>
                  <a:pt x="1" y="4159"/>
                </a:cubicBezTo>
                <a:cubicBezTo>
                  <a:pt x="1" y="4411"/>
                  <a:pt x="95" y="4726"/>
                  <a:pt x="253" y="4978"/>
                </a:cubicBezTo>
                <a:cubicBezTo>
                  <a:pt x="95" y="5199"/>
                  <a:pt x="1" y="5514"/>
                  <a:pt x="1" y="5797"/>
                </a:cubicBezTo>
                <a:cubicBezTo>
                  <a:pt x="1" y="6144"/>
                  <a:pt x="127" y="6459"/>
                  <a:pt x="316" y="6742"/>
                </a:cubicBezTo>
                <a:cubicBezTo>
                  <a:pt x="599" y="6522"/>
                  <a:pt x="1009" y="6364"/>
                  <a:pt x="1387" y="6364"/>
                </a:cubicBezTo>
                <a:cubicBezTo>
                  <a:pt x="1639" y="6364"/>
                  <a:pt x="1797" y="6553"/>
                  <a:pt x="1797" y="6742"/>
                </a:cubicBezTo>
                <a:cubicBezTo>
                  <a:pt x="1797" y="6994"/>
                  <a:pt x="1576" y="7152"/>
                  <a:pt x="1387" y="7152"/>
                </a:cubicBezTo>
                <a:cubicBezTo>
                  <a:pt x="1198" y="7152"/>
                  <a:pt x="1009" y="7215"/>
                  <a:pt x="851" y="7341"/>
                </a:cubicBezTo>
                <a:lnTo>
                  <a:pt x="851" y="7404"/>
                </a:lnTo>
                <a:cubicBezTo>
                  <a:pt x="851" y="8318"/>
                  <a:pt x="1576" y="9074"/>
                  <a:pt x="2490" y="9074"/>
                </a:cubicBezTo>
                <a:lnTo>
                  <a:pt x="2742" y="9074"/>
                </a:lnTo>
                <a:cubicBezTo>
                  <a:pt x="2899" y="9357"/>
                  <a:pt x="3088" y="9546"/>
                  <a:pt x="3309" y="9704"/>
                </a:cubicBezTo>
                <a:lnTo>
                  <a:pt x="3309" y="10617"/>
                </a:lnTo>
                <a:cubicBezTo>
                  <a:pt x="3309" y="11752"/>
                  <a:pt x="4254" y="12697"/>
                  <a:pt x="5420" y="12697"/>
                </a:cubicBezTo>
                <a:cubicBezTo>
                  <a:pt x="6554" y="12697"/>
                  <a:pt x="7499" y="11752"/>
                  <a:pt x="7499" y="10617"/>
                </a:cubicBezTo>
                <a:lnTo>
                  <a:pt x="7499" y="9704"/>
                </a:lnTo>
                <a:cubicBezTo>
                  <a:pt x="7719" y="9546"/>
                  <a:pt x="7971" y="9357"/>
                  <a:pt x="8097" y="9074"/>
                </a:cubicBezTo>
                <a:lnTo>
                  <a:pt x="8318" y="9074"/>
                </a:lnTo>
                <a:cubicBezTo>
                  <a:pt x="9232" y="9074"/>
                  <a:pt x="9988" y="8318"/>
                  <a:pt x="9988" y="7404"/>
                </a:cubicBezTo>
                <a:lnTo>
                  <a:pt x="9988" y="7341"/>
                </a:lnTo>
                <a:cubicBezTo>
                  <a:pt x="9830" y="7215"/>
                  <a:pt x="9610" y="7152"/>
                  <a:pt x="9421" y="7152"/>
                </a:cubicBezTo>
                <a:cubicBezTo>
                  <a:pt x="9200" y="7152"/>
                  <a:pt x="9043" y="6931"/>
                  <a:pt x="9043" y="6742"/>
                </a:cubicBezTo>
                <a:cubicBezTo>
                  <a:pt x="9043" y="6522"/>
                  <a:pt x="9232" y="6364"/>
                  <a:pt x="9421" y="6364"/>
                </a:cubicBezTo>
                <a:cubicBezTo>
                  <a:pt x="9830" y="6364"/>
                  <a:pt x="10208" y="6522"/>
                  <a:pt x="10492" y="6742"/>
                </a:cubicBezTo>
                <a:cubicBezTo>
                  <a:pt x="10681" y="6459"/>
                  <a:pt x="10807" y="6144"/>
                  <a:pt x="10807" y="5797"/>
                </a:cubicBezTo>
                <a:cubicBezTo>
                  <a:pt x="10807" y="5514"/>
                  <a:pt x="10712" y="5199"/>
                  <a:pt x="10555" y="4978"/>
                </a:cubicBezTo>
                <a:cubicBezTo>
                  <a:pt x="10681" y="4726"/>
                  <a:pt x="10775" y="4411"/>
                  <a:pt x="10775" y="4159"/>
                </a:cubicBezTo>
                <a:cubicBezTo>
                  <a:pt x="10775" y="3592"/>
                  <a:pt x="10492" y="3088"/>
                  <a:pt x="10051" y="2773"/>
                </a:cubicBezTo>
                <a:cubicBezTo>
                  <a:pt x="10015" y="2768"/>
                  <a:pt x="9978" y="2765"/>
                  <a:pt x="9939" y="2765"/>
                </a:cubicBezTo>
                <a:cubicBezTo>
                  <a:pt x="9742" y="2765"/>
                  <a:pt x="9521" y="2835"/>
                  <a:pt x="9389" y="2993"/>
                </a:cubicBezTo>
                <a:cubicBezTo>
                  <a:pt x="9310" y="3072"/>
                  <a:pt x="9200" y="3111"/>
                  <a:pt x="9090" y="3111"/>
                </a:cubicBezTo>
                <a:cubicBezTo>
                  <a:pt x="8980" y="3111"/>
                  <a:pt x="8869" y="3072"/>
                  <a:pt x="8791" y="2993"/>
                </a:cubicBezTo>
                <a:cubicBezTo>
                  <a:pt x="8633" y="2836"/>
                  <a:pt x="8633" y="2584"/>
                  <a:pt x="8791" y="2426"/>
                </a:cubicBezTo>
                <a:cubicBezTo>
                  <a:pt x="9074" y="2143"/>
                  <a:pt x="9452" y="1954"/>
                  <a:pt x="9862" y="1954"/>
                </a:cubicBezTo>
                <a:cubicBezTo>
                  <a:pt x="9610" y="1324"/>
                  <a:pt x="9043" y="851"/>
                  <a:pt x="8287" y="851"/>
                </a:cubicBezTo>
                <a:lnTo>
                  <a:pt x="8034" y="851"/>
                </a:lnTo>
                <a:cubicBezTo>
                  <a:pt x="7782" y="315"/>
                  <a:pt x="7215" y="0"/>
                  <a:pt x="6617" y="0"/>
                </a:cubicBezTo>
                <a:cubicBezTo>
                  <a:pt x="6302" y="0"/>
                  <a:pt x="6050" y="95"/>
                  <a:pt x="5798" y="252"/>
                </a:cubicBezTo>
                <a:lnTo>
                  <a:pt x="5798" y="4190"/>
                </a:lnTo>
                <a:cubicBezTo>
                  <a:pt x="6743" y="4379"/>
                  <a:pt x="7467" y="5199"/>
                  <a:pt x="7467" y="6207"/>
                </a:cubicBezTo>
                <a:cubicBezTo>
                  <a:pt x="7467" y="6427"/>
                  <a:pt x="7247" y="6585"/>
                  <a:pt x="7058" y="6585"/>
                </a:cubicBezTo>
                <a:cubicBezTo>
                  <a:pt x="6869" y="6585"/>
                  <a:pt x="6617" y="6396"/>
                  <a:pt x="6617" y="6207"/>
                </a:cubicBezTo>
                <a:cubicBezTo>
                  <a:pt x="6617" y="5640"/>
                  <a:pt x="6270" y="5199"/>
                  <a:pt x="5798" y="5010"/>
                </a:cubicBezTo>
                <a:lnTo>
                  <a:pt x="5798" y="9074"/>
                </a:lnTo>
                <a:lnTo>
                  <a:pt x="4979" y="9074"/>
                </a:lnTo>
                <a:lnTo>
                  <a:pt x="4979" y="5010"/>
                </a:lnTo>
                <a:cubicBezTo>
                  <a:pt x="4506" y="5167"/>
                  <a:pt x="4159" y="5640"/>
                  <a:pt x="4159" y="6207"/>
                </a:cubicBezTo>
                <a:cubicBezTo>
                  <a:pt x="4159" y="6427"/>
                  <a:pt x="3939" y="6585"/>
                  <a:pt x="3718" y="6585"/>
                </a:cubicBezTo>
                <a:cubicBezTo>
                  <a:pt x="3466" y="6585"/>
                  <a:pt x="3309" y="6396"/>
                  <a:pt x="3309" y="6207"/>
                </a:cubicBezTo>
                <a:cubicBezTo>
                  <a:pt x="3309" y="5199"/>
                  <a:pt x="4033" y="4348"/>
                  <a:pt x="4979" y="4190"/>
                </a:cubicBezTo>
                <a:lnTo>
                  <a:pt x="4979" y="252"/>
                </a:lnTo>
                <a:cubicBezTo>
                  <a:pt x="4726" y="95"/>
                  <a:pt x="4474" y="0"/>
                  <a:pt x="4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6" name="Google Shape;976;p61"/>
          <p:cNvSpPr/>
          <p:nvPr/>
        </p:nvSpPr>
        <p:spPr>
          <a:xfrm>
            <a:off x="7134451" y="3405956"/>
            <a:ext cx="540000" cy="540000"/>
          </a:xfrm>
          <a:prstGeom prst="rect">
            <a:avLst/>
          </a:prstGeom>
          <a:solidFill>
            <a:schemeClr val="tx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7" name="Google Shape;977;p61"/>
          <p:cNvSpPr/>
          <p:nvPr/>
        </p:nvSpPr>
        <p:spPr>
          <a:xfrm>
            <a:off x="7221284" y="3533236"/>
            <a:ext cx="366335" cy="286155"/>
          </a:xfrm>
          <a:custGeom>
            <a:avLst/>
            <a:gdLst/>
            <a:ahLst/>
            <a:cxnLst/>
            <a:rect l="l" t="t" r="r" b="b"/>
            <a:pathLst>
              <a:path w="12665" h="9893" extrusionOk="0">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 name="Rectangle 7"/>
          <p:cNvSpPr/>
          <p:nvPr/>
        </p:nvSpPr>
        <p:spPr>
          <a:xfrm>
            <a:off x="714650" y="1167528"/>
            <a:ext cx="2545951" cy="1338828"/>
          </a:xfrm>
          <a:prstGeom prst="rect">
            <a:avLst/>
          </a:prstGeom>
        </p:spPr>
        <p:txBody>
          <a:bodyPr wrap="square">
            <a:spAutoFit/>
          </a:bodyPr>
          <a:lstStyle/>
          <a:p>
            <a:pPr algn="just">
              <a:lnSpc>
                <a:spcPct val="150000"/>
              </a:lnSpc>
              <a:spcAft>
                <a:spcPts val="800"/>
              </a:spcAft>
            </a:pPr>
            <a:r>
              <a:rPr lang="nl-NL" sz="1800" dirty="0">
                <a:latin typeface="+mn-lt"/>
                <a:ea typeface="Calibri" panose="020F0502020204030204" pitchFamily="34" charset="0"/>
                <a:cs typeface="Times New Roman" panose="02020603050405020304" pitchFamily="18" charset="0"/>
              </a:rPr>
              <a:t>Thiếu hoặc thừa </a:t>
            </a:r>
            <a:r>
              <a:rPr lang="nl-NL" sz="1800" dirty="0" smtClean="0">
                <a:latin typeface="+mn-lt"/>
                <a:ea typeface="Calibri" panose="020F0502020204030204" pitchFamily="34" charset="0"/>
                <a:cs typeface="Times New Roman" panose="02020603050405020304" pitchFamily="18" charset="0"/>
              </a:rPr>
              <a:t>chất </a:t>
            </a:r>
            <a:r>
              <a:rPr lang="nl-NL" sz="1800" dirty="0">
                <a:latin typeface="+mn-lt"/>
                <a:ea typeface="Calibri" panose="020F0502020204030204" pitchFamily="34" charset="0"/>
                <a:cs typeface="Times New Roman" panose="02020603050405020304" pitchFamily="18" charset="0"/>
              </a:rPr>
              <a:t>dinh dưỡng đều gây ra tác hại đối với cơ thể.</a:t>
            </a:r>
            <a:endParaRPr lang="en-US" sz="1800" dirty="0">
              <a:effectLst/>
              <a:latin typeface="+mn-lt"/>
              <a:ea typeface="Calibri" panose="020F0502020204030204" pitchFamily="34" charset="0"/>
              <a:cs typeface="Times New Roman" panose="02020603050405020304" pitchFamily="18" charset="0"/>
            </a:endParaRPr>
          </a:p>
        </p:txBody>
      </p:sp>
      <p:sp>
        <p:nvSpPr>
          <p:cNvPr id="9" name="Rectangle 8"/>
          <p:cNvSpPr/>
          <p:nvPr/>
        </p:nvSpPr>
        <p:spPr>
          <a:xfrm>
            <a:off x="3379633" y="1167528"/>
            <a:ext cx="2508023" cy="2169825"/>
          </a:xfrm>
          <a:prstGeom prst="rect">
            <a:avLst/>
          </a:prstGeom>
        </p:spPr>
        <p:txBody>
          <a:bodyPr wrap="square">
            <a:spAutoFit/>
          </a:bodyPr>
          <a:lstStyle/>
          <a:p>
            <a:pPr algn="just">
              <a:lnSpc>
                <a:spcPct val="150000"/>
              </a:lnSpc>
            </a:pPr>
            <a:r>
              <a:rPr lang="nl-NL" sz="1800" dirty="0">
                <a:latin typeface="+mn-lt"/>
                <a:ea typeface="Calibri" panose="020F0502020204030204" pitchFamily="34" charset="0"/>
              </a:rPr>
              <a:t>Nếu ăn uống thiếu chất thì cơ thể sẽ bị suy dinh dưỡng, phát triển chậm lại hoặc ngừng phát triển. </a:t>
            </a:r>
            <a:endParaRPr lang="en-US" sz="1800" dirty="0">
              <a:latin typeface="+mn-lt"/>
            </a:endParaRPr>
          </a:p>
        </p:txBody>
      </p:sp>
      <p:sp>
        <p:nvSpPr>
          <p:cNvPr id="17" name="Rectangle 16"/>
          <p:cNvSpPr/>
          <p:nvPr/>
        </p:nvSpPr>
        <p:spPr>
          <a:xfrm>
            <a:off x="6095298" y="1158645"/>
            <a:ext cx="2614773" cy="2169825"/>
          </a:xfrm>
          <a:prstGeom prst="rect">
            <a:avLst/>
          </a:prstGeom>
        </p:spPr>
        <p:txBody>
          <a:bodyPr wrap="square">
            <a:spAutoFit/>
          </a:bodyPr>
          <a:lstStyle/>
          <a:p>
            <a:pPr algn="just">
              <a:lnSpc>
                <a:spcPct val="150000"/>
              </a:lnSpc>
            </a:pPr>
            <a:r>
              <a:rPr lang="vi-VN" sz="1800" dirty="0"/>
              <a:t>Ngoài ra, trẻ suy dinh dưỡng sẽ có sức đề kháng yếu, dễ nhiễm bệnh và trí tuệ kém phát triển.</a:t>
            </a:r>
            <a:endParaRPr lang="en-US" sz="1800" dirty="0"/>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968"/>
                                        </p:tgtEl>
                                        <p:attrNameLst>
                                          <p:attrName>style.visibility</p:attrName>
                                        </p:attrNameLst>
                                      </p:cBhvr>
                                      <p:to>
                                        <p:strVal val="visible"/>
                                      </p:to>
                                    </p:set>
                                    <p:anim calcmode="lin" valueType="num">
                                      <p:cBhvr>
                                        <p:cTn id="11" dur="500" fill="hold"/>
                                        <p:tgtEl>
                                          <p:spTgt spid="968"/>
                                        </p:tgtEl>
                                        <p:attrNameLst>
                                          <p:attrName>ppt_w</p:attrName>
                                        </p:attrNameLst>
                                      </p:cBhvr>
                                      <p:tavLst>
                                        <p:tav tm="0">
                                          <p:val>
                                            <p:fltVal val="0"/>
                                          </p:val>
                                        </p:tav>
                                        <p:tav tm="100000">
                                          <p:val>
                                            <p:strVal val="#ppt_w"/>
                                          </p:val>
                                        </p:tav>
                                      </p:tavLst>
                                    </p:anim>
                                    <p:anim calcmode="lin" valueType="num">
                                      <p:cBhvr>
                                        <p:cTn id="12" dur="500" fill="hold"/>
                                        <p:tgtEl>
                                          <p:spTgt spid="968"/>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967"/>
                                        </p:tgtEl>
                                        <p:attrNameLst>
                                          <p:attrName>style.visibility</p:attrName>
                                        </p:attrNameLst>
                                      </p:cBhvr>
                                      <p:to>
                                        <p:strVal val="visible"/>
                                      </p:to>
                                    </p:set>
                                    <p:anim calcmode="lin" valueType="num">
                                      <p:cBhvr>
                                        <p:cTn id="15" dur="500" fill="hold"/>
                                        <p:tgtEl>
                                          <p:spTgt spid="967"/>
                                        </p:tgtEl>
                                        <p:attrNameLst>
                                          <p:attrName>ppt_w</p:attrName>
                                        </p:attrNameLst>
                                      </p:cBhvr>
                                      <p:tavLst>
                                        <p:tav tm="0">
                                          <p:val>
                                            <p:fltVal val="0"/>
                                          </p:val>
                                        </p:tav>
                                        <p:tav tm="100000">
                                          <p:val>
                                            <p:strVal val="#ppt_w"/>
                                          </p:val>
                                        </p:tav>
                                      </p:tavLst>
                                    </p:anim>
                                    <p:anim calcmode="lin" valueType="num">
                                      <p:cBhvr>
                                        <p:cTn id="16" dur="500" fill="hold"/>
                                        <p:tgtEl>
                                          <p:spTgt spid="967"/>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childTnLst>
                                </p:cTn>
                              </p:par>
                              <p:par>
                                <p:cTn id="23" presetID="17" presetClass="entr" presetSubtype="10" fill="hold" grpId="0" nodeType="withEffect">
                                  <p:stCondLst>
                                    <p:cond delay="0"/>
                                  </p:stCondLst>
                                  <p:childTnLst>
                                    <p:set>
                                      <p:cBhvr>
                                        <p:cTn id="24" dur="1" fill="hold">
                                          <p:stCondLst>
                                            <p:cond delay="0"/>
                                          </p:stCondLst>
                                        </p:cTn>
                                        <p:tgtEl>
                                          <p:spTgt spid="969"/>
                                        </p:tgtEl>
                                        <p:attrNameLst>
                                          <p:attrName>style.visibility</p:attrName>
                                        </p:attrNameLst>
                                      </p:cBhvr>
                                      <p:to>
                                        <p:strVal val="visible"/>
                                      </p:to>
                                    </p:set>
                                    <p:anim calcmode="lin" valueType="num">
                                      <p:cBhvr>
                                        <p:cTn id="25" dur="500" fill="hold"/>
                                        <p:tgtEl>
                                          <p:spTgt spid="969"/>
                                        </p:tgtEl>
                                        <p:attrNameLst>
                                          <p:attrName>ppt_w</p:attrName>
                                        </p:attrNameLst>
                                      </p:cBhvr>
                                      <p:tavLst>
                                        <p:tav tm="0">
                                          <p:val>
                                            <p:fltVal val="0"/>
                                          </p:val>
                                        </p:tav>
                                        <p:tav tm="100000">
                                          <p:val>
                                            <p:strVal val="#ppt_w"/>
                                          </p:val>
                                        </p:tav>
                                      </p:tavLst>
                                    </p:anim>
                                    <p:anim calcmode="lin" valueType="num">
                                      <p:cBhvr>
                                        <p:cTn id="26" dur="500" fill="hold"/>
                                        <p:tgtEl>
                                          <p:spTgt spid="969"/>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966"/>
                                        </p:tgtEl>
                                        <p:attrNameLst>
                                          <p:attrName>style.visibility</p:attrName>
                                        </p:attrNameLst>
                                      </p:cBhvr>
                                      <p:to>
                                        <p:strVal val="visible"/>
                                      </p:to>
                                    </p:set>
                                    <p:anim calcmode="lin" valueType="num">
                                      <p:cBhvr>
                                        <p:cTn id="29" dur="500" fill="hold"/>
                                        <p:tgtEl>
                                          <p:spTgt spid="966"/>
                                        </p:tgtEl>
                                        <p:attrNameLst>
                                          <p:attrName>ppt_w</p:attrName>
                                        </p:attrNameLst>
                                      </p:cBhvr>
                                      <p:tavLst>
                                        <p:tav tm="0">
                                          <p:val>
                                            <p:fltVal val="0"/>
                                          </p:val>
                                        </p:tav>
                                        <p:tav tm="100000">
                                          <p:val>
                                            <p:strVal val="#ppt_w"/>
                                          </p:val>
                                        </p:tav>
                                      </p:tavLst>
                                    </p:anim>
                                    <p:anim calcmode="lin" valueType="num">
                                      <p:cBhvr>
                                        <p:cTn id="30" dur="500" fill="hold"/>
                                        <p:tgtEl>
                                          <p:spTgt spid="966"/>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7"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500" fill="hold"/>
                                        <p:tgtEl>
                                          <p:spTgt spid="17"/>
                                        </p:tgtEl>
                                        <p:attrNameLst>
                                          <p:attrName>ppt_w</p:attrName>
                                        </p:attrNameLst>
                                      </p:cBhvr>
                                      <p:tavLst>
                                        <p:tav tm="0">
                                          <p:val>
                                            <p:fltVal val="0"/>
                                          </p:val>
                                        </p:tav>
                                        <p:tav tm="100000">
                                          <p:val>
                                            <p:strVal val="#ppt_w"/>
                                          </p:val>
                                        </p:tav>
                                      </p:tavLst>
                                    </p:anim>
                                    <p:anim calcmode="lin" valueType="num">
                                      <p:cBhvr>
                                        <p:cTn id="36" dur="500" fill="hold"/>
                                        <p:tgtEl>
                                          <p:spTgt spid="17"/>
                                        </p:tgtEl>
                                        <p:attrNameLst>
                                          <p:attrName>ppt_h</p:attrName>
                                        </p:attrNameLst>
                                      </p:cBhvr>
                                      <p:tavLst>
                                        <p:tav tm="0">
                                          <p:val>
                                            <p:strVal val="#ppt_h"/>
                                          </p:val>
                                        </p:tav>
                                        <p:tav tm="100000">
                                          <p:val>
                                            <p:strVal val="#ppt_h"/>
                                          </p:val>
                                        </p:tav>
                                      </p:tavLst>
                                    </p:anim>
                                  </p:childTnLst>
                                </p:cTn>
                              </p:par>
                              <p:par>
                                <p:cTn id="37" presetID="17" presetClass="entr" presetSubtype="10" fill="hold" grpId="0" nodeType="withEffect">
                                  <p:stCondLst>
                                    <p:cond delay="0"/>
                                  </p:stCondLst>
                                  <p:childTnLst>
                                    <p:set>
                                      <p:cBhvr>
                                        <p:cTn id="38" dur="1" fill="hold">
                                          <p:stCondLst>
                                            <p:cond delay="0"/>
                                          </p:stCondLst>
                                        </p:cTn>
                                        <p:tgtEl>
                                          <p:spTgt spid="976"/>
                                        </p:tgtEl>
                                        <p:attrNameLst>
                                          <p:attrName>style.visibility</p:attrName>
                                        </p:attrNameLst>
                                      </p:cBhvr>
                                      <p:to>
                                        <p:strVal val="visible"/>
                                      </p:to>
                                    </p:set>
                                    <p:anim calcmode="lin" valueType="num">
                                      <p:cBhvr>
                                        <p:cTn id="39" dur="500" fill="hold"/>
                                        <p:tgtEl>
                                          <p:spTgt spid="976"/>
                                        </p:tgtEl>
                                        <p:attrNameLst>
                                          <p:attrName>ppt_w</p:attrName>
                                        </p:attrNameLst>
                                      </p:cBhvr>
                                      <p:tavLst>
                                        <p:tav tm="0">
                                          <p:val>
                                            <p:fltVal val="0"/>
                                          </p:val>
                                        </p:tav>
                                        <p:tav tm="100000">
                                          <p:val>
                                            <p:strVal val="#ppt_w"/>
                                          </p:val>
                                        </p:tav>
                                      </p:tavLst>
                                    </p:anim>
                                    <p:anim calcmode="lin" valueType="num">
                                      <p:cBhvr>
                                        <p:cTn id="40" dur="500" fill="hold"/>
                                        <p:tgtEl>
                                          <p:spTgt spid="976"/>
                                        </p:tgtEl>
                                        <p:attrNameLst>
                                          <p:attrName>ppt_h</p:attrName>
                                        </p:attrNameLst>
                                      </p:cBhvr>
                                      <p:tavLst>
                                        <p:tav tm="0">
                                          <p:val>
                                            <p:strVal val="#ppt_h"/>
                                          </p:val>
                                        </p:tav>
                                        <p:tav tm="100000">
                                          <p:val>
                                            <p:strVal val="#ppt_h"/>
                                          </p:val>
                                        </p:tav>
                                      </p:tavLst>
                                    </p:anim>
                                  </p:childTnLst>
                                </p:cTn>
                              </p:par>
                              <p:par>
                                <p:cTn id="41" presetID="17" presetClass="entr" presetSubtype="10" fill="hold" nodeType="withEffect">
                                  <p:stCondLst>
                                    <p:cond delay="0"/>
                                  </p:stCondLst>
                                  <p:childTnLst>
                                    <p:set>
                                      <p:cBhvr>
                                        <p:cTn id="42" dur="1" fill="hold">
                                          <p:stCondLst>
                                            <p:cond delay="0"/>
                                          </p:stCondLst>
                                        </p:cTn>
                                        <p:tgtEl>
                                          <p:spTgt spid="974"/>
                                        </p:tgtEl>
                                        <p:attrNameLst>
                                          <p:attrName>style.visibility</p:attrName>
                                        </p:attrNameLst>
                                      </p:cBhvr>
                                      <p:to>
                                        <p:strVal val="visible"/>
                                      </p:to>
                                    </p:set>
                                    <p:anim calcmode="lin" valueType="num">
                                      <p:cBhvr>
                                        <p:cTn id="43" dur="500" fill="hold"/>
                                        <p:tgtEl>
                                          <p:spTgt spid="974"/>
                                        </p:tgtEl>
                                        <p:attrNameLst>
                                          <p:attrName>ppt_w</p:attrName>
                                        </p:attrNameLst>
                                      </p:cBhvr>
                                      <p:tavLst>
                                        <p:tav tm="0">
                                          <p:val>
                                            <p:fltVal val="0"/>
                                          </p:val>
                                        </p:tav>
                                        <p:tav tm="100000">
                                          <p:val>
                                            <p:strVal val="#ppt_w"/>
                                          </p:val>
                                        </p:tav>
                                      </p:tavLst>
                                    </p:anim>
                                    <p:anim calcmode="lin" valueType="num">
                                      <p:cBhvr>
                                        <p:cTn id="44" dur="500" fill="hold"/>
                                        <p:tgtEl>
                                          <p:spTgt spid="97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8" grpId="0" animBg="1"/>
      <p:bldP spid="969" grpId="0" animBg="1"/>
      <p:bldP spid="976" grpId="0" animBg="1"/>
      <p:bldP spid="8" grpId="0"/>
      <p:bldP spid="9"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5" name="Google Shape;325;p45"/>
          <p:cNvPicPr preferRelativeResize="0"/>
          <p:nvPr/>
        </p:nvPicPr>
        <p:blipFill>
          <a:blip r:embed="rId1">
            <a:extLst>
              <a:ext uri="{28A0092B-C50C-407E-A947-70E740481C1C}">
                <a14:useLocalDpi xmlns:a14="http://schemas.microsoft.com/office/drawing/2010/main" val="0"/>
              </a:ext>
            </a:extLst>
          </a:blip>
          <a:stretch>
            <a:fillRect/>
          </a:stretch>
        </p:blipFill>
        <p:spPr>
          <a:xfrm>
            <a:off x="4654192" y="0"/>
            <a:ext cx="3724400" cy="2538799"/>
          </a:xfrm>
          <a:prstGeom prst="rect">
            <a:avLst/>
          </a:prstGeom>
          <a:noFill/>
          <a:ln>
            <a:noFill/>
          </a:ln>
        </p:spPr>
      </p:pic>
      <p:sp>
        <p:nvSpPr>
          <p:cNvPr id="4" name="Rectangle 3"/>
          <p:cNvSpPr/>
          <p:nvPr/>
        </p:nvSpPr>
        <p:spPr>
          <a:xfrm>
            <a:off x="477748" y="856818"/>
            <a:ext cx="3827124" cy="3416320"/>
          </a:xfrm>
          <a:prstGeom prst="rect">
            <a:avLst/>
          </a:prstGeom>
        </p:spPr>
        <p:txBody>
          <a:bodyPr wrap="square">
            <a:spAutoFit/>
          </a:bodyPr>
          <a:lstStyle/>
          <a:p>
            <a:pPr algn="just">
              <a:lnSpc>
                <a:spcPct val="150000"/>
              </a:lnSpc>
            </a:pPr>
            <a:r>
              <a:rPr lang="vi-VN" sz="1800" dirty="0"/>
              <a:t>Nếu ăn uống quá thừa so với nhu cầu cơ thể, kèm theo thói quen ít vận động thì các </a:t>
            </a:r>
            <a:r>
              <a:rPr lang="vi-VN" sz="1800" dirty="0" smtClean="0"/>
              <a:t>ch</a:t>
            </a:r>
            <a:r>
              <a:rPr lang="en-US" sz="1800" dirty="0" smtClean="0"/>
              <a:t>ấ</a:t>
            </a:r>
            <a:r>
              <a:rPr lang="vi-VN" sz="1800" dirty="0" smtClean="0"/>
              <a:t>t </a:t>
            </a:r>
            <a:r>
              <a:rPr lang="vi-VN" sz="1800" dirty="0"/>
              <a:t>đạm và đường, bột sẽ tích luỹ trong cơ thể </a:t>
            </a:r>
            <a:r>
              <a:rPr lang="en-US" sz="1800" dirty="0" smtClean="0"/>
              <a:t>d</a:t>
            </a:r>
            <a:r>
              <a:rPr lang="vi-VN" sz="1800" dirty="0" smtClean="0"/>
              <a:t>ưới </a:t>
            </a:r>
            <a:r>
              <a:rPr lang="vi-VN" sz="1800" dirty="0"/>
              <a:t>dạng </a:t>
            </a:r>
            <a:r>
              <a:rPr lang="vi-VN" sz="1800" dirty="0" smtClean="0"/>
              <a:t>mỡ</a:t>
            </a:r>
            <a:r>
              <a:rPr lang="en-US" sz="1800" dirty="0" smtClean="0"/>
              <a:t>,</a:t>
            </a:r>
            <a:r>
              <a:rPr lang="vi-VN" sz="1800" dirty="0" smtClean="0"/>
              <a:t> </a:t>
            </a:r>
            <a:r>
              <a:rPr lang="vi-VN" sz="1800" dirty="0"/>
              <a:t>khiến cơ thể béo phì, vận động khó khăn, chậm chạp và dễ mắc một số bệnh như: cao huyết áp, tim mạch, tiểu đường,...</a:t>
            </a:r>
            <a:endParaRPr lang="en-US" sz="1800"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4323"/>
          <a:stretch>
            <a:fillRect/>
          </a:stretch>
        </p:blipFill>
        <p:spPr>
          <a:xfrm>
            <a:off x="4654193" y="2538799"/>
            <a:ext cx="3729520" cy="260470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64"/>
        <p:cNvGrpSpPr/>
        <p:nvPr/>
      </p:nvGrpSpPr>
      <p:grpSpPr>
        <a:xfrm>
          <a:off x="0" y="0"/>
          <a:ext cx="0" cy="0"/>
          <a:chOff x="0" y="0"/>
          <a:chExt cx="0" cy="0"/>
        </a:xfrm>
      </p:grpSpPr>
      <p:sp>
        <p:nvSpPr>
          <p:cNvPr id="16" name="Google Shape;288;p42"/>
          <p:cNvSpPr txBox="1">
            <a:spLocks noGrp="1"/>
          </p:cNvSpPr>
          <p:nvPr>
            <p:ph type="title"/>
          </p:nvPr>
        </p:nvSpPr>
        <p:spPr>
          <a:xfrm>
            <a:off x="587184" y="601645"/>
            <a:ext cx="4498523" cy="69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latin typeface="+mn-lt"/>
              </a:rPr>
              <a:t>3. </a:t>
            </a:r>
            <a:r>
              <a:rPr lang="en-US" sz="2400" dirty="0" err="1" smtClean="0">
                <a:latin typeface="+mn-lt"/>
              </a:rPr>
              <a:t>Chế</a:t>
            </a:r>
            <a:r>
              <a:rPr lang="en-US" sz="2400" dirty="0" smtClean="0">
                <a:latin typeface="+mn-lt"/>
              </a:rPr>
              <a:t> </a:t>
            </a:r>
            <a:r>
              <a:rPr lang="en-US" sz="2400" dirty="0" err="1" smtClean="0">
                <a:latin typeface="+mn-lt"/>
              </a:rPr>
              <a:t>độ</a:t>
            </a:r>
            <a:r>
              <a:rPr lang="en-US" sz="2400" dirty="0" smtClean="0">
                <a:latin typeface="+mn-lt"/>
              </a:rPr>
              <a:t> </a:t>
            </a:r>
            <a:r>
              <a:rPr lang="en-US" sz="2400" dirty="0" err="1" smtClean="0">
                <a:latin typeface="+mn-lt"/>
              </a:rPr>
              <a:t>ăn</a:t>
            </a:r>
            <a:r>
              <a:rPr lang="en-US" sz="2400" dirty="0" smtClean="0">
                <a:latin typeface="+mn-lt"/>
              </a:rPr>
              <a:t> </a:t>
            </a:r>
            <a:r>
              <a:rPr lang="en-US" sz="2400" dirty="0" err="1" smtClean="0">
                <a:latin typeface="+mn-lt"/>
              </a:rPr>
              <a:t>uống</a:t>
            </a:r>
            <a:r>
              <a:rPr lang="en-US" sz="2400" dirty="0" smtClean="0">
                <a:latin typeface="+mn-lt"/>
              </a:rPr>
              <a:t> </a:t>
            </a:r>
            <a:r>
              <a:rPr lang="en-US" sz="2400" dirty="0" err="1" smtClean="0">
                <a:latin typeface="+mn-lt"/>
              </a:rPr>
              <a:t>khoa</a:t>
            </a:r>
            <a:r>
              <a:rPr lang="en-US" sz="2400" dirty="0" smtClean="0">
                <a:latin typeface="+mn-lt"/>
              </a:rPr>
              <a:t> </a:t>
            </a:r>
            <a:r>
              <a:rPr lang="en-US" sz="2400" dirty="0" err="1" smtClean="0">
                <a:latin typeface="+mn-lt"/>
              </a:rPr>
              <a:t>học</a:t>
            </a:r>
            <a:endParaRPr sz="2400" dirty="0">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142042" y="3321741"/>
            <a:ext cx="6779333" cy="1821759"/>
          </a:xfrm>
          <a:prstGeom prst="rect">
            <a:avLst/>
          </a:prstGeom>
        </p:spPr>
      </p:pic>
      <p:sp>
        <p:nvSpPr>
          <p:cNvPr id="4" name="Rectangle 3"/>
          <p:cNvSpPr/>
          <p:nvPr/>
        </p:nvSpPr>
        <p:spPr>
          <a:xfrm>
            <a:off x="1258584" y="1224031"/>
            <a:ext cx="6662791" cy="2169825"/>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H4.3 </a:t>
            </a:r>
            <a:r>
              <a:rPr lang="en-US" sz="1800" i="1" dirty="0" err="1" smtClean="0"/>
              <a:t>và</a:t>
            </a:r>
            <a:r>
              <a:rPr lang="en-US" sz="1800" i="1" dirty="0" smtClean="0"/>
              <a:t> </a:t>
            </a:r>
            <a:r>
              <a:rPr lang="en-US" sz="1800" i="1" dirty="0" err="1" smtClean="0"/>
              <a:t>phân</a:t>
            </a:r>
            <a:r>
              <a:rPr lang="en-US" sz="1800" i="1" dirty="0" smtClean="0"/>
              <a:t> </a:t>
            </a:r>
            <a:r>
              <a:rPr lang="en-US" sz="1800" i="1" dirty="0" err="1" smtClean="0"/>
              <a:t>tích</a:t>
            </a:r>
            <a:r>
              <a:rPr lang="en-US" sz="1800" i="1" dirty="0" smtClean="0"/>
              <a:t>:</a:t>
            </a:r>
            <a:endParaRPr lang="en-US" sz="1800" i="1" dirty="0" smtClean="0"/>
          </a:p>
          <a:p>
            <a:pPr marL="285750" indent="-285750" algn="just">
              <a:lnSpc>
                <a:spcPct val="150000"/>
              </a:lnSpc>
              <a:buFont typeface="Wingdings" panose="05000000000000000000" pitchFamily="2" charset="2"/>
              <a:buChar char="§"/>
            </a:pPr>
            <a:r>
              <a:rPr lang="en-US" sz="1800" dirty="0" err="1" smtClean="0"/>
              <a:t>Em</a:t>
            </a:r>
            <a:r>
              <a:rPr lang="en-US" sz="1800" dirty="0" smtClean="0"/>
              <a:t> </a:t>
            </a:r>
            <a:r>
              <a:rPr lang="en-US" sz="1800" dirty="0" err="1" smtClean="0"/>
              <a:t>hãy</a:t>
            </a:r>
            <a:r>
              <a:rPr lang="en-US" sz="1800" dirty="0" smtClean="0"/>
              <a:t> </a:t>
            </a:r>
            <a:r>
              <a:rPr lang="en-US" sz="1800" dirty="0" err="1" smtClean="0"/>
              <a:t>nhận</a:t>
            </a:r>
            <a:r>
              <a:rPr lang="en-US" sz="1800" dirty="0" smtClean="0"/>
              <a:t> </a:t>
            </a:r>
            <a:r>
              <a:rPr lang="en-US" sz="1800" dirty="0" err="1" smtClean="0"/>
              <a:t>xét</a:t>
            </a:r>
            <a:r>
              <a:rPr lang="en-US" sz="1800" dirty="0" smtClean="0"/>
              <a:t> </a:t>
            </a:r>
            <a:r>
              <a:rPr lang="en-US" sz="1800" dirty="0" err="1" smtClean="0"/>
              <a:t>về</a:t>
            </a:r>
            <a:r>
              <a:rPr lang="en-US" sz="1800" dirty="0" smtClean="0"/>
              <a:t> </a:t>
            </a:r>
            <a:r>
              <a:rPr lang="en-US" sz="1800" dirty="0" err="1" smtClean="0"/>
              <a:t>loại</a:t>
            </a:r>
            <a:r>
              <a:rPr lang="en-US" sz="1800" dirty="0" smtClean="0"/>
              <a:t> </a:t>
            </a:r>
            <a:r>
              <a:rPr lang="en-US" sz="1800" dirty="0" err="1" smtClean="0"/>
              <a:t>món</a:t>
            </a:r>
            <a:r>
              <a:rPr lang="en-US" sz="1800" dirty="0" smtClean="0"/>
              <a:t> </a:t>
            </a:r>
            <a:r>
              <a:rPr lang="en-US" sz="1800" dirty="0" err="1" smtClean="0"/>
              <a:t>ăn</a:t>
            </a:r>
            <a:r>
              <a:rPr lang="en-US" sz="1800" dirty="0" smtClean="0"/>
              <a:t> </a:t>
            </a:r>
            <a:r>
              <a:rPr lang="en-US" sz="1800" dirty="0" err="1" smtClean="0"/>
              <a:t>và</a:t>
            </a:r>
            <a:r>
              <a:rPr lang="en-US" sz="1800" dirty="0" smtClean="0"/>
              <a:t> </a:t>
            </a:r>
            <a:r>
              <a:rPr lang="en-US" sz="1800" dirty="0" err="1" smtClean="0"/>
              <a:t>thành</a:t>
            </a:r>
            <a:r>
              <a:rPr lang="en-US" sz="1800" dirty="0" smtClean="0"/>
              <a:t> </a:t>
            </a:r>
            <a:r>
              <a:rPr lang="en-US" sz="1800" dirty="0" err="1" smtClean="0"/>
              <a:t>phần</a:t>
            </a:r>
            <a:r>
              <a:rPr lang="en-US" sz="1800" dirty="0" smtClean="0"/>
              <a:t> </a:t>
            </a:r>
            <a:r>
              <a:rPr lang="en-US" sz="1800" dirty="0" err="1" smtClean="0"/>
              <a:t>các</a:t>
            </a:r>
            <a:r>
              <a:rPr lang="en-US" sz="1800" dirty="0" smtClean="0"/>
              <a:t> </a:t>
            </a:r>
            <a:r>
              <a:rPr lang="en-US" sz="1800" dirty="0" err="1" smtClean="0"/>
              <a:t>nhóm</a:t>
            </a:r>
            <a:r>
              <a:rPr lang="en-US" sz="1800" dirty="0" smtClean="0"/>
              <a:t> </a:t>
            </a:r>
            <a:r>
              <a:rPr lang="en-US" sz="1800" dirty="0" err="1" smtClean="0"/>
              <a:t>thực</a:t>
            </a:r>
            <a:r>
              <a:rPr lang="en-US" sz="1800" dirty="0" smtClean="0"/>
              <a:t> </a:t>
            </a:r>
            <a:r>
              <a:rPr lang="en-US" sz="1800" dirty="0" err="1" smtClean="0"/>
              <a:t>phẩm</a:t>
            </a:r>
            <a:r>
              <a:rPr lang="en-US" sz="1800" dirty="0" smtClean="0"/>
              <a:t> </a:t>
            </a:r>
            <a:r>
              <a:rPr lang="en-US" sz="1800" dirty="0" err="1" smtClean="0"/>
              <a:t>chính</a:t>
            </a:r>
            <a:r>
              <a:rPr lang="en-US" sz="1800" dirty="0" smtClean="0"/>
              <a:t> </a:t>
            </a:r>
            <a:r>
              <a:rPr lang="en-US" sz="1800" dirty="0" err="1" smtClean="0"/>
              <a:t>được</a:t>
            </a:r>
            <a:r>
              <a:rPr lang="en-US" sz="1800" dirty="0" smtClean="0"/>
              <a:t> </a:t>
            </a:r>
            <a:r>
              <a:rPr lang="en-US" sz="1800" dirty="0" err="1" smtClean="0"/>
              <a:t>sử</a:t>
            </a:r>
            <a:r>
              <a:rPr lang="en-US" sz="1800" dirty="0" smtClean="0"/>
              <a:t> </a:t>
            </a:r>
            <a:r>
              <a:rPr lang="en-US" sz="1800" dirty="0" err="1" smtClean="0"/>
              <a:t>dụng</a:t>
            </a:r>
            <a:r>
              <a:rPr lang="en-US" sz="1800" dirty="0" smtClean="0"/>
              <a:t> </a:t>
            </a:r>
            <a:r>
              <a:rPr lang="en-US" sz="1800" dirty="0" err="1" smtClean="0"/>
              <a:t>trong</a:t>
            </a:r>
            <a:r>
              <a:rPr lang="en-US" sz="1800" dirty="0" smtClean="0"/>
              <a:t> </a:t>
            </a:r>
            <a:r>
              <a:rPr lang="en-US" sz="1800" dirty="0" err="1" smtClean="0"/>
              <a:t>bữa</a:t>
            </a:r>
            <a:r>
              <a:rPr lang="en-US" sz="1800" dirty="0" smtClean="0"/>
              <a:t> </a:t>
            </a:r>
            <a:r>
              <a:rPr lang="en-US" sz="1800" dirty="0" err="1" smtClean="0"/>
              <a:t>ăn</a:t>
            </a:r>
            <a:r>
              <a:rPr lang="en-US" sz="1800" dirty="0" smtClean="0"/>
              <a:t>?</a:t>
            </a:r>
            <a:endParaRPr lang="en-US" sz="1800" dirty="0" smtClean="0"/>
          </a:p>
          <a:p>
            <a:pPr marL="285750" indent="-285750" algn="just">
              <a:lnSpc>
                <a:spcPct val="150000"/>
              </a:lnSpc>
              <a:buFont typeface="Wingdings" panose="05000000000000000000" pitchFamily="2" charset="2"/>
              <a:buChar char="§"/>
            </a:pPr>
            <a:r>
              <a:rPr lang="vi-VN" sz="1800" dirty="0" smtClean="0"/>
              <a:t>Trong </a:t>
            </a:r>
            <a:r>
              <a:rPr lang="vi-VN" sz="1800" dirty="0"/>
              <a:t>mỗi món ăn đã sử dụng những thực phẩm thuộc nhóm nào? Loại thực phẩm nào có số lượng nhiều nhất?</a:t>
            </a:r>
            <a:endParaRPr lang="en-US" sz="1800"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 calcmode="lin" valueType="num">
                                      <p:cBhvr additive="base">
                                        <p:cTn id="12"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down)">
                                      <p:cBhvr>
                                        <p:cTn id="13" dur="500"/>
                                        <p:tgtEl>
                                          <p:spTgt spid="4">
                                            <p:txEl>
                                              <p:pRg st="1" end="1"/>
                                            </p:txEl>
                                          </p:spTgt>
                                        </p:tgtEl>
                                      </p:cBhvr>
                                    </p:animEffect>
                                  </p:childTnLst>
                                </p:cTn>
                              </p:par>
                              <p:par>
                                <p:cTn id="14" presetID="12" presetClass="entr" presetSubtype="1"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 calcmode="lin" valueType="num">
                                      <p:cBhvr additive="base">
                                        <p:cTn id="16"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down)">
                                      <p:cBhvr>
                                        <p:cTn id="17" dur="500"/>
                                        <p:tgtEl>
                                          <p:spTgt spid="4">
                                            <p:txEl>
                                              <p:pRg st="2" end="2"/>
                                            </p:txEl>
                                          </p:spTgt>
                                        </p:tgtEl>
                                      </p:cBhvr>
                                    </p:animEffect>
                                  </p:childTnLst>
                                </p:cTn>
                              </p:par>
                              <p:par>
                                <p:cTn id="18" presetID="37"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anim calcmode="lin" valueType="num">
                                      <p:cBhvr>
                                        <p:cTn id="21" dur="500" fill="hold"/>
                                        <p:tgtEl>
                                          <p:spTgt spid="3"/>
                                        </p:tgtEl>
                                        <p:attrNameLst>
                                          <p:attrName>ppt_x</p:attrName>
                                        </p:attrNameLst>
                                      </p:cBhvr>
                                      <p:tavLst>
                                        <p:tav tm="0">
                                          <p:val>
                                            <p:strVal val="#ppt_x"/>
                                          </p:val>
                                        </p:tav>
                                        <p:tav tm="100000">
                                          <p:val>
                                            <p:strVal val="#ppt_x"/>
                                          </p:val>
                                        </p:tav>
                                      </p:tavLst>
                                    </p:anim>
                                    <p:anim calcmode="lin" valueType="num">
                                      <p:cBhvr>
                                        <p:cTn id="22" dur="450" decel="100000" fill="hold"/>
                                        <p:tgtEl>
                                          <p:spTgt spid="3"/>
                                        </p:tgtEl>
                                        <p:attrNameLst>
                                          <p:attrName>ppt_y</p:attrName>
                                        </p:attrNameLst>
                                      </p:cBhvr>
                                      <p:tavLst>
                                        <p:tav tm="0">
                                          <p:val>
                                            <p:strVal val="#ppt_y+1"/>
                                          </p:val>
                                        </p:tav>
                                        <p:tav tm="100000">
                                          <p:val>
                                            <p:strVal val="#ppt_y-.03"/>
                                          </p:val>
                                        </p:tav>
                                      </p:tavLst>
                                    </p:anim>
                                    <p:anim calcmode="lin" valueType="num">
                                      <p:cBhvr>
                                        <p:cTn id="23" dur="50" accel="100000" fill="hold">
                                          <p:stCondLst>
                                            <p:cond delay="45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8" name="Google Shape;288;p42"/>
          <p:cNvSpPr txBox="1">
            <a:spLocks noGrp="1"/>
          </p:cNvSpPr>
          <p:nvPr>
            <p:ph type="title"/>
          </p:nvPr>
        </p:nvSpPr>
        <p:spPr>
          <a:xfrm>
            <a:off x="278959" y="447533"/>
            <a:ext cx="4498523" cy="694500"/>
          </a:xfrm>
          <a:prstGeom prst="rect">
            <a:avLst/>
          </a:prstGeom>
        </p:spPr>
        <p:txBody>
          <a:bodyPr spcFirstLastPara="1" wrap="square" lIns="91425" tIns="91425" rIns="91425" bIns="91425" anchor="t" anchorCtr="0">
            <a:noAutofit/>
          </a:bodyPr>
          <a:lstStyle/>
          <a:p>
            <a:pPr marL="0" lvl="0" indent="0" algn="l" rtl="0">
              <a:lnSpc>
                <a:spcPts val="3000"/>
              </a:lnSpc>
              <a:spcBef>
                <a:spcPts val="0"/>
              </a:spcBef>
              <a:spcAft>
                <a:spcPts val="0"/>
              </a:spcAft>
              <a:buNone/>
            </a:pPr>
            <a:r>
              <a:rPr lang="en-US" sz="2000" dirty="0" smtClean="0">
                <a:latin typeface="+mn-lt"/>
              </a:rPr>
              <a:t>3.1. </a:t>
            </a:r>
            <a:r>
              <a:rPr lang="en-US" sz="2000" dirty="0" err="1" smtClean="0">
                <a:latin typeface="+mn-lt"/>
              </a:rPr>
              <a:t>Xây</a:t>
            </a:r>
            <a:r>
              <a:rPr lang="en-US" sz="2000" dirty="0" smtClean="0">
                <a:latin typeface="+mn-lt"/>
              </a:rPr>
              <a:t> </a:t>
            </a:r>
            <a:r>
              <a:rPr lang="en-US" sz="2000" dirty="0" err="1" smtClean="0">
                <a:latin typeface="+mn-lt"/>
              </a:rPr>
              <a:t>dựng</a:t>
            </a:r>
            <a:r>
              <a:rPr lang="en-US" sz="2000" dirty="0" smtClean="0">
                <a:latin typeface="+mn-lt"/>
              </a:rPr>
              <a:t> </a:t>
            </a:r>
            <a:r>
              <a:rPr lang="en-US" sz="2000" dirty="0" err="1" smtClean="0">
                <a:latin typeface="+mn-lt"/>
              </a:rPr>
              <a:t>bữa</a:t>
            </a:r>
            <a:r>
              <a:rPr lang="en-US" sz="2000" dirty="0" smtClean="0">
                <a:latin typeface="+mn-lt"/>
              </a:rPr>
              <a:t> </a:t>
            </a:r>
            <a:r>
              <a:rPr lang="en-US" sz="2000" dirty="0" err="1" smtClean="0">
                <a:latin typeface="+mn-lt"/>
              </a:rPr>
              <a:t>ăn</a:t>
            </a:r>
            <a:r>
              <a:rPr lang="en-US" sz="2000" dirty="0" smtClean="0">
                <a:latin typeface="+mn-lt"/>
              </a:rPr>
              <a:t> </a:t>
            </a:r>
            <a:r>
              <a:rPr lang="en-US" sz="2000" dirty="0" err="1" smtClean="0">
                <a:latin typeface="+mn-lt"/>
              </a:rPr>
              <a:t>dinh</a:t>
            </a:r>
            <a:r>
              <a:rPr lang="en-US" sz="2000" dirty="0" smtClean="0">
                <a:latin typeface="+mn-lt"/>
              </a:rPr>
              <a:t> </a:t>
            </a:r>
            <a:r>
              <a:rPr lang="en-US" sz="2000" dirty="0" err="1" smtClean="0">
                <a:latin typeface="+mn-lt"/>
              </a:rPr>
              <a:t>dưỡng</a:t>
            </a:r>
            <a:r>
              <a:rPr lang="en-US" sz="2000" dirty="0" smtClean="0">
                <a:latin typeface="+mn-lt"/>
              </a:rPr>
              <a:t> </a:t>
            </a:r>
            <a:r>
              <a:rPr lang="en-US" sz="2000" dirty="0" err="1" smtClean="0">
                <a:latin typeface="+mn-lt"/>
              </a:rPr>
              <a:t>hợp</a:t>
            </a:r>
            <a:r>
              <a:rPr lang="en-US" sz="2000" dirty="0" smtClean="0">
                <a:latin typeface="+mn-lt"/>
              </a:rPr>
              <a:t> </a:t>
            </a:r>
            <a:r>
              <a:rPr lang="en-US" sz="2000" dirty="0" err="1" smtClean="0">
                <a:latin typeface="+mn-lt"/>
              </a:rPr>
              <a:t>lí</a:t>
            </a:r>
            <a:endParaRPr sz="2000" dirty="0">
              <a:latin typeface="+mn-lt"/>
            </a:endParaRPr>
          </a:p>
        </p:txBody>
      </p:sp>
      <p:pic>
        <p:nvPicPr>
          <p:cNvPr id="289" name="Google Shape;289;p42"/>
          <p:cNvPicPr preferRelativeResize="0"/>
          <p:nvPr/>
        </p:nvPicPr>
        <p:blipFill rotWithShape="1">
          <a:blip r:embed="rId1"/>
          <a:srcRect l="5231" t="40858" r="4262" b="1666"/>
          <a:stretch>
            <a:fillRect/>
          </a:stretch>
        </p:blipFill>
        <p:spPr>
          <a:xfrm flipH="1">
            <a:off x="1" y="1438275"/>
            <a:ext cx="4571999" cy="3705224"/>
          </a:xfrm>
          <a:prstGeom prst="rect">
            <a:avLst/>
          </a:prstGeom>
          <a:noFill/>
          <a:ln>
            <a:noFill/>
          </a:ln>
        </p:spPr>
      </p:pic>
      <p:sp>
        <p:nvSpPr>
          <p:cNvPr id="3" name="Rectangle 2"/>
          <p:cNvSpPr/>
          <p:nvPr/>
        </p:nvSpPr>
        <p:spPr>
          <a:xfrm>
            <a:off x="4777482" y="866702"/>
            <a:ext cx="3678150" cy="3416320"/>
          </a:xfrm>
          <a:prstGeom prst="rect">
            <a:avLst/>
          </a:prstGeom>
        </p:spPr>
        <p:txBody>
          <a:bodyPr wrap="square">
            <a:spAutoFit/>
          </a:bodyPr>
          <a:lstStyle/>
          <a:p>
            <a:pPr algn="just">
              <a:lnSpc>
                <a:spcPct val="150000"/>
              </a:lnSpc>
            </a:pPr>
            <a:r>
              <a:rPr lang="vi-VN" sz="1800" dirty="0"/>
              <a:t>- Chế độ ăn uống khoa học trước hết cần có bữa ăn dinh dưỡng hợp lí. </a:t>
            </a:r>
            <a:endParaRPr lang="vi-VN" sz="1800" dirty="0"/>
          </a:p>
          <a:p>
            <a:pPr algn="just">
              <a:lnSpc>
                <a:spcPct val="150000"/>
              </a:lnSpc>
            </a:pPr>
            <a:r>
              <a:rPr lang="vi-VN" sz="1800" dirty="0"/>
              <a:t>- Bữa ăn dinh dưỡng hợp lí phải có sự phối hợp đủ 4 nhóm thực phẩm chính với tỉ lệ thích hợp để cung cấp đầy đủ chất dinh dưỡng cần thiết cho nhu cầu của cơ thể. </a:t>
            </a:r>
            <a:endParaRPr lang="vi-VN" sz="1800" dirty="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8"/>
                                        </p:tgtEl>
                                        <p:attrNameLst>
                                          <p:attrName>style.visibility</p:attrName>
                                        </p:attrNameLst>
                                      </p:cBhvr>
                                      <p:to>
                                        <p:strVal val="visible"/>
                                      </p:to>
                                    </p:set>
                                    <p:anim calcmode="lin" valueType="num">
                                      <p:cBhvr>
                                        <p:cTn id="7" dur="500" fill="hold"/>
                                        <p:tgtEl>
                                          <p:spTgt spid="288"/>
                                        </p:tgtEl>
                                        <p:attrNameLst>
                                          <p:attrName>ppt_w</p:attrName>
                                        </p:attrNameLst>
                                      </p:cBhvr>
                                      <p:tavLst>
                                        <p:tav tm="0">
                                          <p:val>
                                            <p:fltVal val="0"/>
                                          </p:val>
                                        </p:tav>
                                        <p:tav tm="100000">
                                          <p:val>
                                            <p:strVal val="#ppt_w"/>
                                          </p:val>
                                        </p:tav>
                                      </p:tavLst>
                                    </p:anim>
                                    <p:anim calcmode="lin" valueType="num">
                                      <p:cBhvr>
                                        <p:cTn id="8" dur="500" fill="hold"/>
                                        <p:tgtEl>
                                          <p:spTgt spid="288"/>
                                        </p:tgtEl>
                                        <p:attrNameLst>
                                          <p:attrName>ppt_h</p:attrName>
                                        </p:attrNameLst>
                                      </p:cBhvr>
                                      <p:tavLst>
                                        <p:tav tm="0">
                                          <p:val>
                                            <p:fltVal val="0"/>
                                          </p:val>
                                        </p:tav>
                                        <p:tav tm="100000">
                                          <p:val>
                                            <p:strVal val="#ppt_h"/>
                                          </p:val>
                                        </p:tav>
                                      </p:tavLst>
                                    </p:anim>
                                    <p:animEffect transition="in" filter="fade">
                                      <p:cBhvr>
                                        <p:cTn id="9" dur="500"/>
                                        <p:tgtEl>
                                          <p:spTgt spid="288"/>
                                        </p:tgtEl>
                                      </p:cBhvr>
                                    </p:animEffect>
                                  </p:childTnLst>
                                </p:cTn>
                              </p:par>
                              <p:par>
                                <p:cTn id="10" presetID="9" presetClass="entr" presetSubtype="0" fill="hold" nodeType="withEffect">
                                  <p:stCondLst>
                                    <p:cond delay="0"/>
                                  </p:stCondLst>
                                  <p:childTnLst>
                                    <p:set>
                                      <p:cBhvr>
                                        <p:cTn id="11" dur="1" fill="hold">
                                          <p:stCondLst>
                                            <p:cond delay="0"/>
                                          </p:stCondLst>
                                        </p:cTn>
                                        <p:tgtEl>
                                          <p:spTgt spid="289"/>
                                        </p:tgtEl>
                                        <p:attrNameLst>
                                          <p:attrName>style.visibility</p:attrName>
                                        </p:attrNameLst>
                                      </p:cBhvr>
                                      <p:to>
                                        <p:strVal val="visible"/>
                                      </p:to>
                                    </p:set>
                                    <p:animEffect transition="in" filter="dissolve">
                                      <p:cBhvr>
                                        <p:cTn id="12" dur="500"/>
                                        <p:tgtEl>
                                          <p:spTgt spid="289"/>
                                        </p:tgtEl>
                                      </p:cBhvr>
                                    </p:animEffect>
                                  </p:childTnLst>
                                </p:cTn>
                              </p:par>
                            </p:childTnLst>
                          </p:cTn>
                        </p:par>
                      </p:childTnLst>
                    </p:cTn>
                  </p:par>
                  <p:par>
                    <p:cTn id="13" fill="hold">
                      <p:stCondLst>
                        <p:cond delay="indefinite"/>
                      </p:stCondLst>
                      <p:childTnLst>
                        <p:par>
                          <p:cTn id="14" fill="hold">
                            <p:stCondLst>
                              <p:cond delay="0"/>
                            </p:stCondLst>
                            <p:childTnLst>
                              <p:par>
                                <p:cTn id="15" presetID="50" presetClass="entr" presetSubtype="0" decel="10000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5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18"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9" dur="500"/>
                                        <p:tgtEl>
                                          <p:spTgt spid="3">
                                            <p:txEl>
                                              <p:pRg st="0" end="0"/>
                                            </p:txEl>
                                          </p:spTgt>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 calcmode="lin" valueType="num">
                                      <p:cBhvr>
                                        <p:cTn id="22" dur="5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23" dur="5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9" name="Google Shape;409;p50"/>
          <p:cNvGrpSpPr/>
          <p:nvPr/>
        </p:nvGrpSpPr>
        <p:grpSpPr>
          <a:xfrm>
            <a:off x="4774456" y="1206661"/>
            <a:ext cx="3624219" cy="2919758"/>
            <a:chOff x="4700600" y="1240575"/>
            <a:chExt cx="3771300" cy="3038250"/>
          </a:xfrm>
        </p:grpSpPr>
        <p:sp>
          <p:nvSpPr>
            <p:cNvPr id="410" name="Google Shape;410;p50"/>
            <p:cNvSpPr/>
            <p:nvPr/>
          </p:nvSpPr>
          <p:spPr>
            <a:xfrm>
              <a:off x="4700600" y="4010925"/>
              <a:ext cx="3771300" cy="267900"/>
            </a:xfrm>
            <a:prstGeom prst="rect">
              <a:avLst/>
            </a:prstGeom>
            <a:solidFill>
              <a:srgbClr val="DBD4D1">
                <a:alpha val="72770"/>
              </a:srgbClr>
            </a:solidFill>
            <a:ln>
              <a:noFill/>
            </a:ln>
          </p:spPr>
          <p:txBody>
            <a:bodyPr spcFirstLastPara="1" wrap="square" lIns="91425" tIns="91425" rIns="91425" bIns="91425" anchor="ctr" anchorCtr="0">
              <a:noAutofit/>
            </a:bodyPr>
            <a:lstStyle/>
            <a:p/>
          </p:txBody>
        </p:sp>
        <p:sp>
          <p:nvSpPr>
            <p:cNvPr id="411" name="Google Shape;411;p50"/>
            <p:cNvSpPr/>
            <p:nvPr/>
          </p:nvSpPr>
          <p:spPr>
            <a:xfrm>
              <a:off x="4705425" y="1240575"/>
              <a:ext cx="3762300" cy="27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p:txBody>
        </p:sp>
        <p:sp>
          <p:nvSpPr>
            <p:cNvPr id="412" name="Google Shape;412;p50"/>
            <p:cNvSpPr/>
            <p:nvPr/>
          </p:nvSpPr>
          <p:spPr>
            <a:xfrm>
              <a:off x="5033100" y="4073625"/>
              <a:ext cx="1762200" cy="142500"/>
            </a:xfrm>
            <a:prstGeom prst="rect">
              <a:avLst/>
            </a:prstGeom>
            <a:solidFill>
              <a:schemeClr val="dk1"/>
            </a:solidFill>
            <a:ln>
              <a:noFill/>
            </a:ln>
          </p:spPr>
          <p:txBody>
            <a:bodyPr spcFirstLastPara="1" wrap="square" lIns="91425" tIns="91425" rIns="91425" bIns="91425" anchor="ctr" anchorCtr="0">
              <a:noAutofit/>
            </a:bodyPr>
            <a:lstStyle/>
            <a:p/>
          </p:txBody>
        </p:sp>
        <p:sp>
          <p:nvSpPr>
            <p:cNvPr id="413" name="Google Shape;413;p50"/>
            <p:cNvSpPr/>
            <p:nvPr/>
          </p:nvSpPr>
          <p:spPr>
            <a:xfrm rot="5400000">
              <a:off x="4801150" y="4086075"/>
              <a:ext cx="142500" cy="117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p:txBody>
        </p:sp>
      </p:grpSp>
      <p:pic>
        <p:nvPicPr>
          <p:cNvPr id="414" name="Google Shape;414;p50"/>
          <p:cNvPicPr preferRelativeResize="0"/>
          <p:nvPr/>
        </p:nvPicPr>
        <p:blipFill>
          <a:blip r:embed="rId1">
            <a:extLst>
              <a:ext uri="{28A0092B-C50C-407E-A947-70E740481C1C}">
                <a14:useLocalDpi xmlns:a14="http://schemas.microsoft.com/office/drawing/2010/main" val="0"/>
              </a:ext>
            </a:extLst>
          </a:blip>
          <a:stretch>
            <a:fillRect/>
          </a:stretch>
        </p:blipFill>
        <p:spPr>
          <a:xfrm>
            <a:off x="4920631" y="1369297"/>
            <a:ext cx="3331887" cy="2251547"/>
          </a:xfrm>
          <a:prstGeom prst="rect">
            <a:avLst/>
          </a:prstGeom>
          <a:noFill/>
          <a:ln>
            <a:noFill/>
          </a:ln>
        </p:spPr>
      </p:pic>
      <p:sp>
        <p:nvSpPr>
          <p:cNvPr id="4" name="Rectangle 3"/>
          <p:cNvSpPr/>
          <p:nvPr/>
        </p:nvSpPr>
        <p:spPr>
          <a:xfrm>
            <a:off x="672956" y="1763702"/>
            <a:ext cx="3508625" cy="2534027"/>
          </a:xfrm>
          <a:prstGeom prst="rect">
            <a:avLst/>
          </a:prstGeom>
        </p:spPr>
        <p:txBody>
          <a:bodyPr wrap="square">
            <a:spAutoFit/>
          </a:bodyPr>
          <a:lstStyle/>
          <a:p>
            <a:pPr marL="285750" indent="-285750" algn="just">
              <a:lnSpc>
                <a:spcPct val="150000"/>
              </a:lnSpc>
              <a:buFont typeface="Wingdings" panose="05000000000000000000" pitchFamily="2" charset="2"/>
              <a:buChar char="§"/>
            </a:pPr>
            <a:r>
              <a:rPr lang="nl-NL" sz="1800" dirty="0">
                <a:latin typeface="+mn-lt"/>
                <a:ea typeface="Calibri" panose="020F0502020204030204" pitchFamily="34" charset="0"/>
              </a:rPr>
              <a:t>Ngoài cơm trắng, bữa ăn dinh dưỡng hợp lí nên có đầy đủ các loại món ăn chính, gồm: món canh, món xào hoặc luộc, món mặn (rán hoặc kho, rang,... ).</a:t>
            </a:r>
            <a:endParaRPr lang="en-US" sz="1800" dirty="0">
              <a:latin typeface="+mn-lt"/>
            </a:endParaRPr>
          </a:p>
        </p:txBody>
      </p:sp>
    </p:spTree>
  </p:cSld>
  <p:clrMapOvr>
    <a:masterClrMapping/>
  </p:clrMapOvr>
  <p:transition spd="slow">
    <p:push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2"/>
          <p:cNvSpPr txBox="1">
            <a:spLocks noGrp="1"/>
          </p:cNvSpPr>
          <p:nvPr>
            <p:ph type="title"/>
          </p:nvPr>
        </p:nvSpPr>
        <p:spPr>
          <a:xfrm>
            <a:off x="719999" y="540000"/>
            <a:ext cx="4838319" cy="602100"/>
          </a:xfrm>
          <a:prstGeom prst="rect">
            <a:avLst/>
          </a:prstGeom>
        </p:spPr>
        <p:txBody>
          <a:bodyPr spcFirstLastPara="1" wrap="square" lIns="91425" tIns="91425" rIns="91425" bIns="91425" anchor="t" anchorCtr="0">
            <a:noAutofit/>
          </a:bodyPr>
          <a:lstStyle/>
          <a:p>
            <a:r>
              <a:rPr lang="en-US" sz="2400" dirty="0" smtClean="0">
                <a:solidFill>
                  <a:schemeClr val="dk2"/>
                </a:solidFill>
                <a:latin typeface="+mn-lt"/>
              </a:rPr>
              <a:t>3.2. </a:t>
            </a:r>
            <a:r>
              <a:rPr lang="nl-NL" sz="2400" dirty="0" smtClean="0">
                <a:latin typeface="+mn-lt"/>
              </a:rPr>
              <a:t>Phân </a:t>
            </a:r>
            <a:r>
              <a:rPr lang="nl-NL" sz="2400" dirty="0">
                <a:latin typeface="+mn-lt"/>
              </a:rPr>
              <a:t>chia số bữa ăn hợp lí</a:t>
            </a:r>
            <a:br>
              <a:rPr lang="en-US" sz="2400" dirty="0">
                <a:latin typeface="+mn-lt"/>
              </a:rPr>
            </a:br>
            <a:endParaRPr sz="2400" dirty="0">
              <a:solidFill>
                <a:schemeClr val="dk2"/>
              </a:solidFill>
              <a:latin typeface="+mn-lt"/>
            </a:endParaRPr>
          </a:p>
        </p:txBody>
      </p:sp>
      <p:sp>
        <p:nvSpPr>
          <p:cNvPr id="9" name="Rectangle 8"/>
          <p:cNvSpPr/>
          <p:nvPr/>
        </p:nvSpPr>
        <p:spPr>
          <a:xfrm>
            <a:off x="1100143" y="1142100"/>
            <a:ext cx="7293844" cy="3000821"/>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smtClean="0"/>
              <a:t>sát</a:t>
            </a:r>
            <a:r>
              <a:rPr lang="en-US" sz="1800" i="1" dirty="0" smtClean="0"/>
              <a:t> </a:t>
            </a:r>
            <a:r>
              <a:rPr lang="vi-VN" sz="1800" i="1" dirty="0" smtClean="0"/>
              <a:t>sự </a:t>
            </a:r>
            <a:r>
              <a:rPr lang="vi-VN" sz="1800" i="1" dirty="0"/>
              <a:t>phân chia khoảng cách giữa các bữa ăn của gia </a:t>
            </a:r>
            <a:r>
              <a:rPr lang="vi-VN" sz="1800" i="1" dirty="0" smtClean="0"/>
              <a:t>đình</a:t>
            </a:r>
            <a:r>
              <a:rPr lang="en-US" sz="1800" i="1" dirty="0" smtClean="0"/>
              <a:t> </a:t>
            </a:r>
            <a:r>
              <a:rPr lang="vi-VN" sz="1800" i="1" dirty="0" smtClean="0"/>
              <a:t>được </a:t>
            </a:r>
            <a:r>
              <a:rPr lang="vi-VN" sz="1800" i="1" dirty="0"/>
              <a:t>minh hoạ ở </a:t>
            </a:r>
            <a:r>
              <a:rPr lang="vi-VN" sz="1800" i="1" dirty="0" smtClean="0"/>
              <a:t>H4.4</a:t>
            </a:r>
            <a:r>
              <a:rPr lang="en-US" sz="1800" i="1" dirty="0" smtClean="0"/>
              <a:t> </a:t>
            </a:r>
            <a:r>
              <a:rPr lang="en-US" sz="1800" i="1" dirty="0" err="1" smtClean="0"/>
              <a:t>và</a:t>
            </a:r>
            <a:r>
              <a:rPr lang="en-US" sz="1800" i="1" dirty="0" smtClean="0"/>
              <a:t> </a:t>
            </a:r>
            <a:r>
              <a:rPr lang="en-US" sz="1800" i="1" dirty="0" err="1" smtClean="0"/>
              <a:t>trả</a:t>
            </a:r>
            <a:r>
              <a:rPr lang="en-US" sz="1800" i="1" dirty="0" smtClean="0"/>
              <a:t> </a:t>
            </a:r>
            <a:r>
              <a:rPr lang="en-US" sz="1800" i="1" dirty="0" err="1" smtClean="0"/>
              <a:t>lời</a:t>
            </a:r>
            <a:r>
              <a:rPr lang="en-US" sz="1800" i="1" dirty="0" smtClean="0"/>
              <a:t> </a:t>
            </a:r>
            <a:r>
              <a:rPr lang="en-US" sz="1800" i="1" dirty="0" err="1" smtClean="0"/>
              <a:t>các</a:t>
            </a:r>
            <a:r>
              <a:rPr lang="en-US" sz="1800" i="1" dirty="0" smtClean="0"/>
              <a:t> </a:t>
            </a:r>
            <a:r>
              <a:rPr lang="en-US" sz="1800" i="1" dirty="0" err="1" smtClean="0"/>
              <a:t>câu</a:t>
            </a:r>
            <a:r>
              <a:rPr lang="en-US" sz="1800" i="1" dirty="0" smtClean="0"/>
              <a:t> </a:t>
            </a:r>
            <a:r>
              <a:rPr lang="en-US" sz="1800" i="1" dirty="0" err="1" smtClean="0"/>
              <a:t>hỏi</a:t>
            </a:r>
            <a:r>
              <a:rPr lang="en-US" sz="1800" i="1" dirty="0" smtClean="0"/>
              <a:t> </a:t>
            </a:r>
            <a:r>
              <a:rPr lang="en-US" sz="1800" i="1" dirty="0" err="1" smtClean="0"/>
              <a:t>sau</a:t>
            </a:r>
            <a:r>
              <a:rPr lang="en-US" sz="1800" i="1" dirty="0" smtClean="0"/>
              <a:t>:</a:t>
            </a:r>
            <a:endParaRPr lang="en-US" sz="1800" i="1" dirty="0" smtClean="0"/>
          </a:p>
          <a:p>
            <a:pPr marL="285750" indent="-285750" algn="just">
              <a:lnSpc>
                <a:spcPct val="150000"/>
              </a:lnSpc>
              <a:buFont typeface="Wingdings" panose="05000000000000000000" pitchFamily="2" charset="2"/>
              <a:buChar char="Ø"/>
            </a:pPr>
            <a:r>
              <a:rPr lang="en-US" sz="1800" dirty="0" err="1" smtClean="0"/>
              <a:t>Thời</a:t>
            </a:r>
            <a:r>
              <a:rPr lang="en-US" sz="1800" dirty="0" smtClean="0"/>
              <a:t> </a:t>
            </a:r>
            <a:r>
              <a:rPr lang="en-US" sz="1800" dirty="0" err="1" smtClean="0"/>
              <a:t>gian</a:t>
            </a:r>
            <a:r>
              <a:rPr lang="en-US" sz="1800" dirty="0" smtClean="0"/>
              <a:t> </a:t>
            </a:r>
            <a:r>
              <a:rPr lang="en-US" sz="1800" dirty="0" err="1" smtClean="0"/>
              <a:t>phân</a:t>
            </a:r>
            <a:r>
              <a:rPr lang="en-US" sz="1800" dirty="0" smtClean="0"/>
              <a:t> chia </a:t>
            </a:r>
            <a:r>
              <a:rPr lang="en-US" sz="1800" dirty="0" err="1" smtClean="0"/>
              <a:t>các</a:t>
            </a:r>
            <a:r>
              <a:rPr lang="en-US" sz="1800" dirty="0" smtClean="0"/>
              <a:t> </a:t>
            </a:r>
            <a:r>
              <a:rPr lang="en-US" sz="1800" dirty="0" err="1" smtClean="0"/>
              <a:t>bữa</a:t>
            </a:r>
            <a:r>
              <a:rPr lang="en-US" sz="1800" dirty="0" smtClean="0"/>
              <a:t> </a:t>
            </a:r>
            <a:r>
              <a:rPr lang="en-US" sz="1800" dirty="0" err="1" smtClean="0"/>
              <a:t>ăn</a:t>
            </a:r>
            <a:r>
              <a:rPr lang="en-US" sz="1800" dirty="0" smtClean="0"/>
              <a:t> </a:t>
            </a:r>
            <a:r>
              <a:rPr lang="en-US" sz="1800" dirty="0" err="1" smtClean="0"/>
              <a:t>của</a:t>
            </a:r>
            <a:r>
              <a:rPr lang="en-US" sz="1800" dirty="0" smtClean="0"/>
              <a:t> </a:t>
            </a:r>
            <a:r>
              <a:rPr lang="en-US" sz="1800" dirty="0" err="1" smtClean="0"/>
              <a:t>gia</a:t>
            </a:r>
            <a:r>
              <a:rPr lang="en-US" sz="1800" dirty="0" smtClean="0"/>
              <a:t> </a:t>
            </a:r>
            <a:r>
              <a:rPr lang="en-US" sz="1800" dirty="0" err="1" smtClean="0"/>
              <a:t>đình</a:t>
            </a:r>
            <a:r>
              <a:rPr lang="en-US" sz="1800" dirty="0" smtClean="0"/>
              <a:t> </a:t>
            </a:r>
            <a:r>
              <a:rPr lang="en-US" sz="1800" dirty="0" err="1" smtClean="0"/>
              <a:t>trên</a:t>
            </a:r>
            <a:r>
              <a:rPr lang="en-US" sz="1800" dirty="0" smtClean="0"/>
              <a:t> </a:t>
            </a:r>
            <a:r>
              <a:rPr lang="en-US" sz="1800" dirty="0" err="1" smtClean="0"/>
              <a:t>như</a:t>
            </a:r>
            <a:r>
              <a:rPr lang="en-US" sz="1800" dirty="0" smtClean="0"/>
              <a:t> </a:t>
            </a:r>
            <a:r>
              <a:rPr lang="en-US" sz="1800" dirty="0" err="1" smtClean="0"/>
              <a:t>thế</a:t>
            </a:r>
            <a:r>
              <a:rPr lang="en-US" sz="1800" dirty="0" smtClean="0"/>
              <a:t> </a:t>
            </a:r>
            <a:r>
              <a:rPr lang="en-US" sz="1800" dirty="0" err="1" smtClean="0"/>
              <a:t>nào</a:t>
            </a:r>
            <a:r>
              <a:rPr lang="en-US" sz="1800" dirty="0" smtClean="0"/>
              <a:t>?</a:t>
            </a:r>
            <a:endParaRPr lang="en-US" sz="1800" dirty="0" smtClean="0"/>
          </a:p>
          <a:p>
            <a:pPr marL="285750" indent="-285750" algn="just">
              <a:lnSpc>
                <a:spcPct val="150000"/>
              </a:lnSpc>
              <a:buFont typeface="Wingdings" panose="05000000000000000000" pitchFamily="2" charset="2"/>
              <a:buChar char="Ø"/>
            </a:pPr>
            <a:r>
              <a:rPr lang="en-US" sz="1800" dirty="0" err="1"/>
              <a:t>Thời</a:t>
            </a:r>
            <a:r>
              <a:rPr lang="en-US" sz="1800" dirty="0"/>
              <a:t> </a:t>
            </a:r>
            <a:r>
              <a:rPr lang="en-US" sz="1800" dirty="0" err="1"/>
              <a:t>gian</a:t>
            </a:r>
            <a:r>
              <a:rPr lang="en-US" sz="1800" dirty="0"/>
              <a:t> </a:t>
            </a:r>
            <a:r>
              <a:rPr lang="en-US" sz="1800" dirty="0" err="1"/>
              <a:t>đề</a:t>
            </a:r>
            <a:r>
              <a:rPr lang="en-US" sz="1800" dirty="0"/>
              <a:t> </a:t>
            </a:r>
            <a:r>
              <a:rPr lang="en-US" sz="1800" dirty="0" err="1"/>
              <a:t>tiêu</a:t>
            </a:r>
            <a:r>
              <a:rPr lang="en-US" sz="1800" dirty="0"/>
              <a:t> </a:t>
            </a:r>
            <a:r>
              <a:rPr lang="en-US" sz="1800" dirty="0" err="1"/>
              <a:t>hoá</a:t>
            </a:r>
            <a:r>
              <a:rPr lang="en-US" sz="1800" dirty="0"/>
              <a:t> </a:t>
            </a:r>
            <a:r>
              <a:rPr lang="en-US" sz="1800" dirty="0" err="1"/>
              <a:t>hết</a:t>
            </a:r>
            <a:r>
              <a:rPr lang="en-US" sz="1800" dirty="0"/>
              <a:t> </a:t>
            </a:r>
            <a:r>
              <a:rPr lang="en-US" sz="1800" dirty="0" err="1"/>
              <a:t>thức</a:t>
            </a:r>
            <a:r>
              <a:rPr lang="en-US" sz="1800" dirty="0"/>
              <a:t> </a:t>
            </a:r>
            <a:r>
              <a:rPr lang="en-US" sz="1800" dirty="0" err="1"/>
              <a:t>ăn</a:t>
            </a:r>
            <a:r>
              <a:rPr lang="en-US" sz="1800" dirty="0"/>
              <a:t> </a:t>
            </a:r>
            <a:r>
              <a:rPr lang="en-US" sz="1800" dirty="0" err="1"/>
              <a:t>là</a:t>
            </a:r>
            <a:r>
              <a:rPr lang="en-US" sz="1800" dirty="0"/>
              <a:t> </a:t>
            </a:r>
            <a:r>
              <a:rPr lang="en-US" sz="1800" dirty="0" err="1"/>
              <a:t>khoảng</a:t>
            </a:r>
            <a:r>
              <a:rPr lang="en-US" sz="1800" dirty="0"/>
              <a:t> 4 </a:t>
            </a:r>
            <a:r>
              <a:rPr lang="en-US" sz="1800" dirty="0" err="1"/>
              <a:t>giờ</a:t>
            </a:r>
            <a:r>
              <a:rPr lang="en-US" sz="1800" dirty="0"/>
              <a:t>. </a:t>
            </a:r>
            <a:r>
              <a:rPr lang="en-US" sz="1800" dirty="0" err="1"/>
              <a:t>Vậy</a:t>
            </a:r>
            <a:r>
              <a:rPr lang="en-US" sz="1800" dirty="0"/>
              <a:t> </a:t>
            </a:r>
            <a:r>
              <a:rPr lang="en-US" sz="1800" dirty="0" err="1"/>
              <a:t>các</a:t>
            </a:r>
            <a:r>
              <a:rPr lang="en-US" sz="1800" dirty="0"/>
              <a:t> </a:t>
            </a:r>
            <a:r>
              <a:rPr lang="en-US" sz="1800" dirty="0" err="1"/>
              <a:t>bữa</a:t>
            </a:r>
            <a:r>
              <a:rPr lang="en-US" sz="1800" dirty="0"/>
              <a:t> </a:t>
            </a:r>
            <a:r>
              <a:rPr lang="en-US" sz="1800" dirty="0" err="1" smtClean="0"/>
              <a:t>ăn</a:t>
            </a:r>
            <a:r>
              <a:rPr lang="en-US" sz="1800" dirty="0"/>
              <a:t> </a:t>
            </a:r>
            <a:r>
              <a:rPr lang="en-US" sz="1800" dirty="0" err="1" smtClean="0"/>
              <a:t>chính</a:t>
            </a:r>
            <a:r>
              <a:rPr lang="en-US" sz="1800" dirty="0" smtClean="0"/>
              <a:t> </a:t>
            </a:r>
            <a:r>
              <a:rPr lang="en-US" sz="1800" dirty="0" err="1"/>
              <a:t>cách</a:t>
            </a:r>
            <a:r>
              <a:rPr lang="en-US" sz="1800" dirty="0"/>
              <a:t> </a:t>
            </a:r>
            <a:r>
              <a:rPr lang="en-US" sz="1800" dirty="0" err="1"/>
              <a:t>nhau</a:t>
            </a:r>
            <a:r>
              <a:rPr lang="en-US" sz="1800" dirty="0"/>
              <a:t> </a:t>
            </a:r>
            <a:r>
              <a:rPr lang="en-US" sz="1800" dirty="0" err="1"/>
              <a:t>tôi</a:t>
            </a:r>
            <a:r>
              <a:rPr lang="en-US" sz="1800" dirty="0"/>
              <a:t> </a:t>
            </a:r>
            <a:r>
              <a:rPr lang="en-US" sz="1800" dirty="0" err="1"/>
              <a:t>thiểu</a:t>
            </a:r>
            <a:r>
              <a:rPr lang="en-US" sz="1800" dirty="0"/>
              <a:t> </a:t>
            </a:r>
            <a:r>
              <a:rPr lang="en-US" sz="1800" dirty="0" err="1"/>
              <a:t>bao</a:t>
            </a:r>
            <a:r>
              <a:rPr lang="en-US" sz="1800" dirty="0"/>
              <a:t> </a:t>
            </a:r>
            <a:r>
              <a:rPr lang="en-US" sz="1800" dirty="0" err="1"/>
              <a:t>nhiêu</a:t>
            </a:r>
            <a:r>
              <a:rPr lang="en-US" sz="1800" dirty="0"/>
              <a:t> </a:t>
            </a:r>
            <a:r>
              <a:rPr lang="en-US" sz="1800" dirty="0" err="1"/>
              <a:t>giờ</a:t>
            </a:r>
            <a:r>
              <a:rPr lang="en-US" sz="1800" dirty="0"/>
              <a:t> </a:t>
            </a:r>
            <a:r>
              <a:rPr lang="en-US" sz="1800" dirty="0" err="1"/>
              <a:t>là</a:t>
            </a:r>
            <a:r>
              <a:rPr lang="en-US" sz="1800" dirty="0"/>
              <a:t> </a:t>
            </a:r>
            <a:r>
              <a:rPr lang="en-US" sz="1800" dirty="0" err="1"/>
              <a:t>hợp</a:t>
            </a:r>
            <a:r>
              <a:rPr lang="en-US" sz="1800" dirty="0"/>
              <a:t> </a:t>
            </a:r>
            <a:r>
              <a:rPr lang="en-US" sz="1800" dirty="0" err="1"/>
              <a:t>lí</a:t>
            </a:r>
            <a:r>
              <a:rPr lang="en-US" sz="1800" dirty="0"/>
              <a:t>?</a:t>
            </a:r>
            <a:endParaRPr lang="en-US" sz="1800" dirty="0"/>
          </a:p>
          <a:p>
            <a:pPr algn="just">
              <a:lnSpc>
                <a:spcPct val="150000"/>
              </a:lnSpc>
            </a:pPr>
            <a:endParaRPr lang="en-US" sz="1800" dirty="0" smtClean="0"/>
          </a:p>
          <a:p>
            <a:pPr algn="just">
              <a:lnSpc>
                <a:spcPct val="150000"/>
              </a:lnSpc>
            </a:pPr>
            <a:endParaRPr lang="vi-VN" sz="1800" dirty="0"/>
          </a:p>
        </p:txBody>
      </p:sp>
      <p:pic>
        <p:nvPicPr>
          <p:cNvPr id="10" name="Picture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47701" y="3298004"/>
            <a:ext cx="5425481" cy="1845496"/>
          </a:xfrm>
          <a:prstGeom prst="rect">
            <a:avLst/>
          </a:prstGeom>
        </p:spPr>
      </p:pic>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outVertical)">
                                      <p:cBhvr>
                                        <p:cTn id="7" dur="500"/>
                                        <p:tgtEl>
                                          <p:spTgt spid="9">
                                            <p:txEl>
                                              <p:pRg st="0" end="0"/>
                                            </p:txEl>
                                          </p:spTgt>
                                        </p:tgtEl>
                                      </p:cBhvr>
                                    </p:animEffect>
                                  </p:childTnLst>
                                </p:cTn>
                              </p:par>
                              <p:par>
                                <p:cTn id="8" presetID="55"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strVal val="#ppt_w*0.70"/>
                                          </p:val>
                                        </p:tav>
                                        <p:tav tm="100000">
                                          <p:val>
                                            <p:strVal val="#ppt_w"/>
                                          </p:val>
                                        </p:tav>
                                      </p:tavLst>
                                    </p:anim>
                                    <p:anim calcmode="lin" valueType="num">
                                      <p:cBhvr>
                                        <p:cTn id="11" dur="500" fill="hold"/>
                                        <p:tgtEl>
                                          <p:spTgt spid="10"/>
                                        </p:tgtEl>
                                        <p:attrNameLst>
                                          <p:attrName>ppt_h</p:attrName>
                                        </p:attrNameLst>
                                      </p:cBhvr>
                                      <p:tavLst>
                                        <p:tav tm="0">
                                          <p:val>
                                            <p:strVal val="#ppt_h"/>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strips(downRight)">
                                      <p:cBhvr>
                                        <p:cTn id="17" dur="500"/>
                                        <p:tgtEl>
                                          <p:spTgt spid="9">
                                            <p:txEl>
                                              <p:pRg st="1" end="1"/>
                                            </p:txEl>
                                          </p:spTgt>
                                        </p:tgtEl>
                                      </p:cBhvr>
                                    </p:animEffect>
                                  </p:childTnLst>
                                </p:cTn>
                              </p:par>
                              <p:par>
                                <p:cTn id="18" presetID="18" presetClass="entr" presetSubtype="6" fill="hold" nodeType="with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animEffect transition="in" filter="strips(downRight)">
                                      <p:cBhvr>
                                        <p:cTn id="2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10" name="TextBox 9"/>
          <p:cNvSpPr txBox="1"/>
          <p:nvPr/>
        </p:nvSpPr>
        <p:spPr>
          <a:xfrm>
            <a:off x="1489753" y="924674"/>
            <a:ext cx="1818526" cy="400110"/>
          </a:xfrm>
          <a:prstGeom prst="rect">
            <a:avLst/>
          </a:prstGeom>
          <a:noFill/>
        </p:spPr>
        <p:txBody>
          <a:bodyPr wrap="square" rtlCol="0">
            <a:spAutoFit/>
          </a:bodyPr>
          <a:lstStyle/>
          <a:p>
            <a:pPr algn="ctr"/>
            <a:r>
              <a:rPr lang="en-US" sz="2000" b="1" dirty="0" smtClean="0"/>
              <a:t>KẾT LUẬN</a:t>
            </a:r>
            <a:endParaRPr lang="en-US" sz="2000" b="1" dirty="0"/>
          </a:p>
        </p:txBody>
      </p:sp>
      <p:sp>
        <p:nvSpPr>
          <p:cNvPr id="11" name="Rectangle 10"/>
          <p:cNvSpPr/>
          <p:nvPr/>
        </p:nvSpPr>
        <p:spPr>
          <a:xfrm>
            <a:off x="4695290" y="617436"/>
            <a:ext cx="4171308" cy="1753235"/>
          </a:xfrm>
          <a:prstGeom prst="rect">
            <a:avLst/>
          </a:prstGeom>
        </p:spPr>
        <p:txBody>
          <a:bodyPr wrap="square">
            <a:spAutoFit/>
          </a:bodyPr>
          <a:lstStyle/>
          <a:p>
            <a:pPr algn="just">
              <a:lnSpc>
                <a:spcPct val="150000"/>
              </a:lnSpc>
            </a:pPr>
            <a:r>
              <a:rPr lang="nl-NL" sz="1800" dirty="0" smtClean="0">
                <a:latin typeface="+mn-lt"/>
                <a:ea typeface="Calibri" panose="020F0502020204030204" pitchFamily="34" charset="0"/>
              </a:rPr>
              <a:t>- Ăn đúng bữa phân chia số bữa ăn trong ngày hợp lí sẽ tạo điều kiện thuận lợi cho việc t</a:t>
            </a:r>
            <a:r>
              <a:rPr lang="en-US" altLang="nl-NL" sz="1800" dirty="0" smtClean="0">
                <a:latin typeface="+mn-lt"/>
                <a:ea typeface="Calibri" panose="020F0502020204030204" pitchFamily="34" charset="0"/>
              </a:rPr>
              <a:t>iêu</a:t>
            </a:r>
            <a:r>
              <a:rPr lang="nl-NL" sz="1800" dirty="0" smtClean="0">
                <a:latin typeface="+mn-lt"/>
                <a:ea typeface="Calibri" panose="020F0502020204030204" pitchFamily="34" charset="0"/>
              </a:rPr>
              <a:t> hoá thức ăn và cung cấp năng lượng cho cơ thể. </a:t>
            </a:r>
            <a:endParaRPr lang="en-US" sz="1800" dirty="0">
              <a:latin typeface="+mn-lt"/>
            </a:endParaRPr>
          </a:p>
        </p:txBody>
      </p:sp>
      <p:sp>
        <p:nvSpPr>
          <p:cNvPr id="12" name="Rectangle 11"/>
          <p:cNvSpPr/>
          <p:nvPr/>
        </p:nvSpPr>
        <p:spPr>
          <a:xfrm>
            <a:off x="341616" y="2839415"/>
            <a:ext cx="4114800" cy="1338828"/>
          </a:xfrm>
          <a:prstGeom prst="rect">
            <a:avLst/>
          </a:prstGeom>
        </p:spPr>
        <p:txBody>
          <a:bodyPr wrap="square">
            <a:spAutoFit/>
          </a:bodyPr>
          <a:lstStyle/>
          <a:p>
            <a:pPr algn="just">
              <a:lnSpc>
                <a:spcPct val="150000"/>
              </a:lnSpc>
              <a:spcAft>
                <a:spcPts val="800"/>
              </a:spcAft>
            </a:pPr>
            <a:r>
              <a:rPr lang="nl-NL" sz="1800" dirty="0" smtClean="0">
                <a:latin typeface="+mn-lt"/>
                <a:ea typeface="Calibri" panose="020F0502020204030204" pitchFamily="34" charset="0"/>
                <a:cs typeface="Times New Roman" panose="02020603050405020304" pitchFamily="18" charset="0"/>
              </a:rPr>
              <a:t>- Nếu </a:t>
            </a:r>
            <a:r>
              <a:rPr lang="nl-NL" sz="1800" dirty="0">
                <a:latin typeface="+mn-lt"/>
                <a:ea typeface="Calibri" panose="020F0502020204030204" pitchFamily="34" charset="0"/>
                <a:cs typeface="Times New Roman" panose="02020603050405020304" pitchFamily="18" charset="0"/>
              </a:rPr>
              <a:t>các bữa ăn quá gần nhau hoặc quá xa nhau khiến dạ dày hoạt động không điều đó, gây hại cho sức </a:t>
            </a:r>
            <a:r>
              <a:rPr lang="nl-NL" sz="1800" dirty="0" smtClean="0">
                <a:latin typeface="+mn-lt"/>
                <a:ea typeface="Calibri" panose="020F0502020204030204" pitchFamily="34" charset="0"/>
                <a:cs typeface="Times New Roman" panose="02020603050405020304" pitchFamily="18" charset="0"/>
              </a:rPr>
              <a:t>khoẻ.</a:t>
            </a:r>
            <a:endParaRPr lang="en-US" sz="1800" dirty="0">
              <a:effectLst/>
              <a:latin typeface="+mn-lt"/>
              <a:ea typeface="Calibri" panose="020F0502020204030204" pitchFamily="34" charset="0"/>
              <a:cs typeface="Times New Roman" panose="02020603050405020304" pitchFamily="18" charset="0"/>
            </a:endParaRPr>
          </a:p>
        </p:txBody>
      </p:sp>
      <p:sp>
        <p:nvSpPr>
          <p:cNvPr id="13" name="Rectangle 12"/>
          <p:cNvSpPr/>
          <p:nvPr/>
        </p:nvSpPr>
        <p:spPr>
          <a:xfrm>
            <a:off x="4805737" y="2724133"/>
            <a:ext cx="3950413" cy="1754326"/>
          </a:xfrm>
          <a:prstGeom prst="rect">
            <a:avLst/>
          </a:prstGeom>
        </p:spPr>
        <p:txBody>
          <a:bodyPr wrap="square">
            <a:spAutoFit/>
          </a:bodyPr>
          <a:lstStyle/>
          <a:p>
            <a:pPr algn="just">
              <a:lnSpc>
                <a:spcPct val="150000"/>
              </a:lnSpc>
            </a:pPr>
            <a:r>
              <a:rPr lang="nl-NL" sz="1800" dirty="0">
                <a:latin typeface="+mn-lt"/>
                <a:ea typeface="Calibri" panose="020F0502020204030204" pitchFamily="34" charset="0"/>
              </a:rPr>
              <a:t>- Ngoài việc ăn đúng bữa, còn phải ăn đúng cách: cần tập trung nhai kĩ, không nên đọc sách, xen TV hay làm việc trong khi ăn uống.</a:t>
            </a:r>
            <a:endParaRPr lang="en-US" sz="1800" dirty="0">
              <a:latin typeface="+mn-lt"/>
            </a:endParaRPr>
          </a:p>
        </p:txBody>
      </p:sp>
      <p:pic>
        <p:nvPicPr>
          <p:cNvPr id="14" name="Picture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89753" y="1125557"/>
            <a:ext cx="1713858" cy="1713858"/>
          </a:xfrm>
          <a:prstGeom prst="rect">
            <a:avLst/>
          </a:prstGeom>
        </p:spPr>
      </p:pic>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565079" y="1531861"/>
            <a:ext cx="924674" cy="924674"/>
          </a:xfrm>
          <a:prstGeom prst="rect">
            <a:avLst/>
          </a:prstGeom>
        </p:spPr>
      </p:pic>
    </p:spTree>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 calcmode="lin" valueType="num">
                                      <p:cBhvr>
                                        <p:cTn id="18" dur="500" fill="hold"/>
                                        <p:tgtEl>
                                          <p:spTgt spid="11">
                                            <p:txEl>
                                              <p:pRg st="0" end="0"/>
                                            </p:txEl>
                                          </p:spTgt>
                                        </p:tgtEl>
                                        <p:attrNameLst>
                                          <p:attrName>ppt_w</p:attrName>
                                        </p:attrNameLst>
                                      </p:cBhvr>
                                      <p:tavLst>
                                        <p:tav tm="0">
                                          <p:val>
                                            <p:strVal val="#ppt_w*0.70"/>
                                          </p:val>
                                        </p:tav>
                                        <p:tav tm="100000">
                                          <p:val>
                                            <p:strVal val="#ppt_w"/>
                                          </p:val>
                                        </p:tav>
                                      </p:tavLst>
                                    </p:anim>
                                    <p:anim calcmode="lin" valueType="num">
                                      <p:cBhvr>
                                        <p:cTn id="19" dur="500" fill="hold"/>
                                        <p:tgtEl>
                                          <p:spTgt spid="11">
                                            <p:txEl>
                                              <p:pRg st="0" end="0"/>
                                            </p:txEl>
                                          </p:spTgt>
                                        </p:tgtEl>
                                        <p:attrNameLst>
                                          <p:attrName>ppt_h</p:attrName>
                                        </p:attrNameLst>
                                      </p:cBhvr>
                                      <p:tavLst>
                                        <p:tav tm="0">
                                          <p:val>
                                            <p:strVal val="#ppt_h"/>
                                          </p:val>
                                        </p:tav>
                                        <p:tav tm="100000">
                                          <p:val>
                                            <p:strVal val="#ppt_h"/>
                                          </p:val>
                                        </p:tav>
                                      </p:tavLst>
                                    </p:anim>
                                    <p:animEffect transition="in" filter="fad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strVal val="#ppt_w*0.70"/>
                                          </p:val>
                                        </p:tav>
                                        <p:tav tm="100000">
                                          <p:val>
                                            <p:strVal val="#ppt_w"/>
                                          </p:val>
                                        </p:tav>
                                      </p:tavLst>
                                    </p:anim>
                                    <p:anim calcmode="lin" valueType="num">
                                      <p:cBhvr>
                                        <p:cTn id="26" dur="500" fill="hold"/>
                                        <p:tgtEl>
                                          <p:spTgt spid="12"/>
                                        </p:tgtEl>
                                        <p:attrNameLst>
                                          <p:attrName>ppt_h</p:attrName>
                                        </p:attrNameLst>
                                      </p:cBhvr>
                                      <p:tavLst>
                                        <p:tav tm="0">
                                          <p:val>
                                            <p:strVal val="#ppt_h"/>
                                          </p:val>
                                        </p:tav>
                                        <p:tav tm="100000">
                                          <p:val>
                                            <p:strVal val="#ppt_h"/>
                                          </p:val>
                                        </p:tav>
                                      </p:tavLst>
                                    </p:anim>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strVal val="#ppt_w*0.70"/>
                                          </p:val>
                                        </p:tav>
                                        <p:tav tm="100000">
                                          <p:val>
                                            <p:strVal val="#ppt_w"/>
                                          </p:val>
                                        </p:tav>
                                      </p:tavLst>
                                    </p:anim>
                                    <p:anim calcmode="lin" valueType="num">
                                      <p:cBhvr>
                                        <p:cTn id="33" dur="500" fill="hold"/>
                                        <p:tgtEl>
                                          <p:spTgt spid="13"/>
                                        </p:tgtEl>
                                        <p:attrNameLst>
                                          <p:attrName>ppt_h</p:attrName>
                                        </p:attrNameLst>
                                      </p:cBhvr>
                                      <p:tavLst>
                                        <p:tav tm="0">
                                          <p:val>
                                            <p:strVal val="#ppt_h"/>
                                          </p:val>
                                        </p:tav>
                                        <p:tav tm="100000">
                                          <p:val>
                                            <p:strVal val="#ppt_h"/>
                                          </p:val>
                                        </p:tav>
                                      </p:tavLst>
                                    </p:anim>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pic>
        <p:nvPicPr>
          <p:cNvPr id="394" name="Google Shape;394;p49"/>
          <p:cNvPicPr preferRelativeResize="0"/>
          <p:nvPr/>
        </p:nvPicPr>
        <p:blipFill rotWithShape="1">
          <a:blip r:embed="rId1"/>
          <a:srcRect l="4043" t="8347" r="5907" b="8012"/>
          <a:stretch>
            <a:fillRect/>
          </a:stretch>
        </p:blipFill>
        <p:spPr>
          <a:xfrm rot="-5400000">
            <a:off x="4872732" y="962988"/>
            <a:ext cx="4867274" cy="3228974"/>
          </a:xfrm>
          <a:prstGeom prst="rect">
            <a:avLst/>
          </a:prstGeom>
          <a:noFill/>
          <a:ln>
            <a:noFill/>
          </a:ln>
        </p:spPr>
      </p:pic>
      <p:sp>
        <p:nvSpPr>
          <p:cNvPr id="15" name="Google Shape;288;p42"/>
          <p:cNvSpPr txBox="1">
            <a:spLocks noGrp="1"/>
          </p:cNvSpPr>
          <p:nvPr>
            <p:ph type="title"/>
          </p:nvPr>
        </p:nvSpPr>
        <p:spPr>
          <a:xfrm>
            <a:off x="525539" y="519452"/>
            <a:ext cx="5166343" cy="694500"/>
          </a:xfrm>
          <a:prstGeom prst="rect">
            <a:avLst/>
          </a:prstGeom>
        </p:spPr>
        <p:txBody>
          <a:bodyPr spcFirstLastPara="1" wrap="square" lIns="91425" tIns="91425" rIns="91425" bIns="91425" anchor="t" anchorCtr="0">
            <a:noAutofit/>
          </a:bodyPr>
          <a:lstStyle/>
          <a:p>
            <a:pPr marL="0" lvl="0" indent="0" algn="l" rtl="0">
              <a:lnSpc>
                <a:spcPts val="3500"/>
              </a:lnSpc>
              <a:spcBef>
                <a:spcPts val="0"/>
              </a:spcBef>
              <a:spcAft>
                <a:spcPts val="0"/>
              </a:spcAft>
              <a:buNone/>
            </a:pPr>
            <a:r>
              <a:rPr lang="en-US" sz="2000" dirty="0" smtClean="0">
                <a:solidFill>
                  <a:srgbClr val="002060"/>
                </a:solidFill>
                <a:latin typeface="+mn-lt"/>
              </a:rPr>
              <a:t>4. </a:t>
            </a:r>
            <a:r>
              <a:rPr lang="en-US" sz="2000" dirty="0" err="1" smtClean="0">
                <a:solidFill>
                  <a:srgbClr val="002060"/>
                </a:solidFill>
                <a:latin typeface="+mn-lt"/>
              </a:rPr>
              <a:t>Xây</a:t>
            </a:r>
            <a:r>
              <a:rPr lang="en-US" sz="2000" dirty="0" smtClean="0">
                <a:solidFill>
                  <a:srgbClr val="002060"/>
                </a:solidFill>
                <a:latin typeface="+mn-lt"/>
              </a:rPr>
              <a:t> </a:t>
            </a:r>
            <a:r>
              <a:rPr lang="en-US" sz="2000" dirty="0" err="1" smtClean="0">
                <a:solidFill>
                  <a:srgbClr val="002060"/>
                </a:solidFill>
                <a:latin typeface="+mn-lt"/>
              </a:rPr>
              <a:t>dựng</a:t>
            </a:r>
            <a:r>
              <a:rPr lang="en-US" sz="2000" dirty="0" smtClean="0">
                <a:solidFill>
                  <a:srgbClr val="002060"/>
                </a:solidFill>
                <a:latin typeface="+mn-lt"/>
              </a:rPr>
              <a:t> </a:t>
            </a:r>
            <a:r>
              <a:rPr lang="en-US" sz="2000" dirty="0" err="1" smtClean="0">
                <a:solidFill>
                  <a:srgbClr val="002060"/>
                </a:solidFill>
                <a:latin typeface="+mn-lt"/>
              </a:rPr>
              <a:t>bữa</a:t>
            </a:r>
            <a:r>
              <a:rPr lang="en-US" sz="2000" dirty="0" smtClean="0">
                <a:solidFill>
                  <a:srgbClr val="002060"/>
                </a:solidFill>
                <a:latin typeface="+mn-lt"/>
              </a:rPr>
              <a:t> </a:t>
            </a:r>
            <a:r>
              <a:rPr lang="en-US" sz="2000" dirty="0" err="1" smtClean="0">
                <a:solidFill>
                  <a:srgbClr val="002060"/>
                </a:solidFill>
                <a:latin typeface="+mn-lt"/>
              </a:rPr>
              <a:t>ăn</a:t>
            </a:r>
            <a:r>
              <a:rPr lang="en-US" sz="2000" dirty="0" smtClean="0">
                <a:solidFill>
                  <a:srgbClr val="002060"/>
                </a:solidFill>
                <a:latin typeface="+mn-lt"/>
              </a:rPr>
              <a:t> </a:t>
            </a:r>
            <a:r>
              <a:rPr lang="en-US" sz="2000" dirty="0" err="1" smtClean="0">
                <a:solidFill>
                  <a:srgbClr val="002060"/>
                </a:solidFill>
                <a:latin typeface="+mn-lt"/>
              </a:rPr>
              <a:t>dinh</a:t>
            </a:r>
            <a:r>
              <a:rPr lang="en-US" sz="2000" dirty="0" smtClean="0">
                <a:solidFill>
                  <a:srgbClr val="002060"/>
                </a:solidFill>
                <a:latin typeface="+mn-lt"/>
              </a:rPr>
              <a:t> </a:t>
            </a:r>
            <a:r>
              <a:rPr lang="en-US" sz="2000" dirty="0" err="1" smtClean="0">
                <a:solidFill>
                  <a:srgbClr val="002060"/>
                </a:solidFill>
                <a:latin typeface="+mn-lt"/>
              </a:rPr>
              <a:t>dưỡng</a:t>
            </a:r>
            <a:r>
              <a:rPr lang="en-US" sz="2000" dirty="0" smtClean="0">
                <a:solidFill>
                  <a:srgbClr val="002060"/>
                </a:solidFill>
                <a:latin typeface="+mn-lt"/>
              </a:rPr>
              <a:t> </a:t>
            </a:r>
            <a:r>
              <a:rPr lang="en-US" sz="2000" dirty="0" err="1" smtClean="0">
                <a:solidFill>
                  <a:srgbClr val="002060"/>
                </a:solidFill>
                <a:latin typeface="+mn-lt"/>
              </a:rPr>
              <a:t>hợp</a:t>
            </a:r>
            <a:r>
              <a:rPr lang="en-US" sz="2000" dirty="0" smtClean="0">
                <a:solidFill>
                  <a:srgbClr val="002060"/>
                </a:solidFill>
                <a:latin typeface="+mn-lt"/>
              </a:rPr>
              <a:t> </a:t>
            </a:r>
            <a:r>
              <a:rPr lang="en-US" sz="2000" dirty="0" err="1" smtClean="0">
                <a:solidFill>
                  <a:srgbClr val="002060"/>
                </a:solidFill>
                <a:latin typeface="+mn-lt"/>
              </a:rPr>
              <a:t>lí</a:t>
            </a:r>
            <a:endParaRPr sz="2000" dirty="0">
              <a:solidFill>
                <a:srgbClr val="002060"/>
              </a:solidFill>
              <a:latin typeface="+mn-lt"/>
            </a:endParaRPr>
          </a:p>
        </p:txBody>
      </p:sp>
      <p:sp>
        <p:nvSpPr>
          <p:cNvPr id="7" name="TextBox 6"/>
          <p:cNvSpPr txBox="1"/>
          <p:nvPr/>
        </p:nvSpPr>
        <p:spPr>
          <a:xfrm>
            <a:off x="525539" y="1106195"/>
            <a:ext cx="6419791" cy="433452"/>
          </a:xfrm>
          <a:prstGeom prst="rect">
            <a:avLst/>
          </a:prstGeom>
          <a:noFill/>
        </p:spPr>
        <p:txBody>
          <a:bodyPr wrap="square" rtlCol="0">
            <a:spAutoFit/>
          </a:bodyPr>
          <a:lstStyle/>
          <a:p>
            <a:pPr>
              <a:lnSpc>
                <a:spcPts val="3000"/>
              </a:lnSpc>
            </a:pPr>
            <a:r>
              <a:rPr lang="en-US" sz="1800" b="1" dirty="0" smtClean="0">
                <a:solidFill>
                  <a:srgbClr val="C00000"/>
                </a:solidFill>
              </a:rPr>
              <a:t>4.1. </a:t>
            </a:r>
            <a:r>
              <a:rPr lang="en-US" sz="1800" b="1" dirty="0" err="1" smtClean="0">
                <a:solidFill>
                  <a:srgbClr val="C00000"/>
                </a:solidFill>
              </a:rPr>
              <a:t>Các</a:t>
            </a:r>
            <a:r>
              <a:rPr lang="en-US" sz="1800" b="1" dirty="0" smtClean="0">
                <a:solidFill>
                  <a:srgbClr val="C00000"/>
                </a:solidFill>
              </a:rPr>
              <a:t> </a:t>
            </a:r>
            <a:r>
              <a:rPr lang="en-US" sz="1800" b="1" dirty="0" err="1" smtClean="0">
                <a:solidFill>
                  <a:srgbClr val="C00000"/>
                </a:solidFill>
              </a:rPr>
              <a:t>yếu</a:t>
            </a:r>
            <a:r>
              <a:rPr lang="en-US" sz="1800" b="1" dirty="0" smtClean="0">
                <a:solidFill>
                  <a:srgbClr val="C00000"/>
                </a:solidFill>
              </a:rPr>
              <a:t> </a:t>
            </a:r>
            <a:r>
              <a:rPr lang="en-US" sz="1800" b="1" dirty="0" err="1" smtClean="0">
                <a:solidFill>
                  <a:srgbClr val="C00000"/>
                </a:solidFill>
              </a:rPr>
              <a:t>tố</a:t>
            </a:r>
            <a:r>
              <a:rPr lang="en-US" sz="1800" b="1" dirty="0" smtClean="0">
                <a:solidFill>
                  <a:srgbClr val="C00000"/>
                </a:solidFill>
              </a:rPr>
              <a:t> </a:t>
            </a:r>
            <a:r>
              <a:rPr lang="en-US" sz="1800" b="1" dirty="0" err="1" smtClean="0">
                <a:solidFill>
                  <a:srgbClr val="C00000"/>
                </a:solidFill>
              </a:rPr>
              <a:t>của</a:t>
            </a:r>
            <a:r>
              <a:rPr lang="en-US" sz="1800" b="1" dirty="0" smtClean="0">
                <a:solidFill>
                  <a:srgbClr val="C00000"/>
                </a:solidFill>
              </a:rPr>
              <a:t> </a:t>
            </a:r>
            <a:r>
              <a:rPr lang="en-US" sz="1800" b="1" dirty="0" err="1" smtClean="0">
                <a:solidFill>
                  <a:srgbClr val="C00000"/>
                </a:solidFill>
              </a:rPr>
              <a:t>bữa</a:t>
            </a:r>
            <a:r>
              <a:rPr lang="en-US" sz="1800" b="1" dirty="0" smtClean="0">
                <a:solidFill>
                  <a:srgbClr val="C00000"/>
                </a:solidFill>
              </a:rPr>
              <a:t> </a:t>
            </a:r>
            <a:r>
              <a:rPr lang="en-US" sz="1800" b="1" dirty="0" err="1" smtClean="0">
                <a:solidFill>
                  <a:srgbClr val="C00000"/>
                </a:solidFill>
              </a:rPr>
              <a:t>ăn</a:t>
            </a:r>
            <a:r>
              <a:rPr lang="en-US" sz="1800" b="1" dirty="0" smtClean="0">
                <a:solidFill>
                  <a:srgbClr val="C00000"/>
                </a:solidFill>
              </a:rPr>
              <a:t> </a:t>
            </a:r>
            <a:r>
              <a:rPr lang="en-US" sz="1800" b="1" dirty="0" err="1" smtClean="0">
                <a:solidFill>
                  <a:srgbClr val="C00000"/>
                </a:solidFill>
              </a:rPr>
              <a:t>dinh</a:t>
            </a:r>
            <a:r>
              <a:rPr lang="en-US" sz="1800" b="1" dirty="0" smtClean="0">
                <a:solidFill>
                  <a:srgbClr val="C00000"/>
                </a:solidFill>
              </a:rPr>
              <a:t> </a:t>
            </a:r>
            <a:r>
              <a:rPr lang="en-US" sz="1800" b="1" dirty="0" err="1" smtClean="0">
                <a:solidFill>
                  <a:srgbClr val="C00000"/>
                </a:solidFill>
              </a:rPr>
              <a:t>dưỡng</a:t>
            </a:r>
            <a:r>
              <a:rPr lang="en-US" sz="1800" b="1" dirty="0" smtClean="0">
                <a:solidFill>
                  <a:srgbClr val="C00000"/>
                </a:solidFill>
              </a:rPr>
              <a:t> </a:t>
            </a:r>
            <a:r>
              <a:rPr lang="en-US" sz="1800" b="1" dirty="0" err="1" smtClean="0">
                <a:solidFill>
                  <a:srgbClr val="C00000"/>
                </a:solidFill>
              </a:rPr>
              <a:t>hợp</a:t>
            </a:r>
            <a:r>
              <a:rPr lang="en-US" sz="1800" b="1" dirty="0" smtClean="0">
                <a:solidFill>
                  <a:srgbClr val="C00000"/>
                </a:solidFill>
              </a:rPr>
              <a:t> </a:t>
            </a:r>
            <a:r>
              <a:rPr lang="en-US" sz="1800" b="1" dirty="0" err="1" smtClean="0">
                <a:solidFill>
                  <a:srgbClr val="C00000"/>
                </a:solidFill>
              </a:rPr>
              <a:t>lí</a:t>
            </a:r>
            <a:endParaRPr lang="en-US" sz="1800" b="1" dirty="0">
              <a:solidFill>
                <a:srgbClr val="C00000"/>
              </a:solidFill>
            </a:endParaRPr>
          </a:p>
        </p:txBody>
      </p:sp>
      <p:sp>
        <p:nvSpPr>
          <p:cNvPr id="8" name="Rounded Rectangular Callout 7"/>
          <p:cNvSpPr/>
          <p:nvPr/>
        </p:nvSpPr>
        <p:spPr>
          <a:xfrm>
            <a:off x="914399" y="1755511"/>
            <a:ext cx="4161034" cy="1329453"/>
          </a:xfrm>
          <a:prstGeom prst="wedgeRoundRectCallout">
            <a:avLst>
              <a:gd name="adj1" fmla="val -54907"/>
              <a:gd name="adj2" fmla="val 44932"/>
              <a:gd name="adj3" fmla="val 16667"/>
            </a:avLst>
          </a:prstGeom>
          <a:solidFill>
            <a:schemeClr val="accent2">
              <a:lumMod val="85000"/>
            </a:schemeClr>
          </a:solidFill>
          <a:ln>
            <a:solidFill>
              <a:schemeClr val="accent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00"/>
              </a:lnSpc>
            </a:pPr>
            <a:r>
              <a:rPr lang="en-US" sz="1800" dirty="0" err="1" smtClean="0">
                <a:solidFill>
                  <a:schemeClr val="tx1">
                    <a:lumMod val="10000"/>
                  </a:schemeClr>
                </a:solidFill>
              </a:rPr>
              <a:t>Em</a:t>
            </a:r>
            <a:r>
              <a:rPr lang="en-US" sz="1800" dirty="0" smtClean="0">
                <a:solidFill>
                  <a:schemeClr val="tx1">
                    <a:lumMod val="10000"/>
                  </a:schemeClr>
                </a:solidFill>
              </a:rPr>
              <a:t> </a:t>
            </a:r>
            <a:r>
              <a:rPr lang="en-US" sz="1800" dirty="0" err="1" smtClean="0">
                <a:solidFill>
                  <a:schemeClr val="tx1">
                    <a:lumMod val="10000"/>
                  </a:schemeClr>
                </a:solidFill>
              </a:rPr>
              <a:t>hãy</a:t>
            </a:r>
            <a:r>
              <a:rPr lang="en-US" sz="1800" dirty="0" smtClean="0">
                <a:solidFill>
                  <a:schemeClr val="tx1">
                    <a:lumMod val="10000"/>
                  </a:schemeClr>
                </a:solidFill>
              </a:rPr>
              <a:t> </a:t>
            </a:r>
            <a:r>
              <a:rPr lang="en-US" sz="1800" dirty="0" err="1" smtClean="0">
                <a:solidFill>
                  <a:schemeClr val="tx1">
                    <a:lumMod val="10000"/>
                  </a:schemeClr>
                </a:solidFill>
              </a:rPr>
              <a:t>nhắc</a:t>
            </a:r>
            <a:r>
              <a:rPr lang="en-US" sz="1800" dirty="0" smtClean="0">
                <a:solidFill>
                  <a:schemeClr val="tx1">
                    <a:lumMod val="10000"/>
                  </a:schemeClr>
                </a:solidFill>
              </a:rPr>
              <a:t> </a:t>
            </a:r>
            <a:r>
              <a:rPr lang="en-US" sz="1800" dirty="0" err="1">
                <a:solidFill>
                  <a:schemeClr val="tx1">
                    <a:lumMod val="10000"/>
                  </a:schemeClr>
                </a:solidFill>
              </a:rPr>
              <a:t>lại</a:t>
            </a:r>
            <a:r>
              <a:rPr lang="en-US" sz="1800" dirty="0">
                <a:solidFill>
                  <a:schemeClr val="tx1">
                    <a:lumMod val="10000"/>
                  </a:schemeClr>
                </a:solidFill>
              </a:rPr>
              <a:t> </a:t>
            </a:r>
            <a:r>
              <a:rPr lang="en-US" sz="1800" dirty="0" err="1">
                <a:solidFill>
                  <a:schemeClr val="tx1">
                    <a:lumMod val="10000"/>
                  </a:schemeClr>
                </a:solidFill>
              </a:rPr>
              <a:t>các</a:t>
            </a:r>
            <a:r>
              <a:rPr lang="en-US" sz="1800" dirty="0">
                <a:solidFill>
                  <a:schemeClr val="tx1">
                    <a:lumMod val="10000"/>
                  </a:schemeClr>
                </a:solidFill>
              </a:rPr>
              <a:t> </a:t>
            </a:r>
            <a:r>
              <a:rPr lang="en-US" sz="1800" dirty="0" err="1">
                <a:solidFill>
                  <a:schemeClr val="tx1">
                    <a:lumMod val="10000"/>
                  </a:schemeClr>
                </a:solidFill>
              </a:rPr>
              <a:t>nhóm</a:t>
            </a:r>
            <a:r>
              <a:rPr lang="en-US" sz="1800" dirty="0">
                <a:solidFill>
                  <a:schemeClr val="tx1">
                    <a:lumMod val="10000"/>
                  </a:schemeClr>
                </a:solidFill>
              </a:rPr>
              <a:t> </a:t>
            </a:r>
            <a:r>
              <a:rPr lang="en-US" sz="1800" dirty="0" err="1">
                <a:solidFill>
                  <a:schemeClr val="tx1">
                    <a:lumMod val="10000"/>
                  </a:schemeClr>
                </a:solidFill>
              </a:rPr>
              <a:t>thực</a:t>
            </a:r>
            <a:r>
              <a:rPr lang="en-US" sz="1800" dirty="0">
                <a:solidFill>
                  <a:schemeClr val="tx1">
                    <a:lumMod val="10000"/>
                  </a:schemeClr>
                </a:solidFill>
              </a:rPr>
              <a:t> </a:t>
            </a:r>
            <a:r>
              <a:rPr lang="en-US" sz="1800" dirty="0" err="1">
                <a:solidFill>
                  <a:schemeClr val="tx1">
                    <a:lumMod val="10000"/>
                  </a:schemeClr>
                </a:solidFill>
              </a:rPr>
              <a:t>phẩm</a:t>
            </a:r>
            <a:r>
              <a:rPr lang="en-US" sz="1800" dirty="0">
                <a:solidFill>
                  <a:schemeClr val="tx1">
                    <a:lumMod val="10000"/>
                  </a:schemeClr>
                </a:solidFill>
              </a:rPr>
              <a:t> </a:t>
            </a:r>
            <a:r>
              <a:rPr lang="en-US" sz="1800" dirty="0" err="1">
                <a:solidFill>
                  <a:schemeClr val="tx1">
                    <a:lumMod val="10000"/>
                  </a:schemeClr>
                </a:solidFill>
              </a:rPr>
              <a:t>chính</a:t>
            </a:r>
            <a:r>
              <a:rPr lang="en-US" sz="1800" dirty="0">
                <a:solidFill>
                  <a:schemeClr val="tx1">
                    <a:lumMod val="10000"/>
                  </a:schemeClr>
                </a:solidFill>
              </a:rPr>
              <a:t>, </a:t>
            </a:r>
            <a:r>
              <a:rPr lang="en-US" sz="1800" dirty="0" err="1">
                <a:solidFill>
                  <a:schemeClr val="tx1">
                    <a:lumMod val="10000"/>
                  </a:schemeClr>
                </a:solidFill>
              </a:rPr>
              <a:t>kể</a:t>
            </a:r>
            <a:r>
              <a:rPr lang="en-US" sz="1800" dirty="0">
                <a:solidFill>
                  <a:schemeClr val="tx1">
                    <a:lumMod val="10000"/>
                  </a:schemeClr>
                </a:solidFill>
              </a:rPr>
              <a:t> </a:t>
            </a:r>
            <a:r>
              <a:rPr lang="en-US" sz="1800" dirty="0" err="1">
                <a:solidFill>
                  <a:schemeClr val="tx1">
                    <a:lumMod val="10000"/>
                  </a:schemeClr>
                </a:solidFill>
              </a:rPr>
              <a:t>tên</a:t>
            </a:r>
            <a:r>
              <a:rPr lang="en-US" sz="1800" dirty="0">
                <a:solidFill>
                  <a:schemeClr val="tx1">
                    <a:lumMod val="10000"/>
                  </a:schemeClr>
                </a:solidFill>
              </a:rPr>
              <a:t> </a:t>
            </a:r>
            <a:r>
              <a:rPr lang="en-US" sz="1800" dirty="0" err="1">
                <a:solidFill>
                  <a:schemeClr val="tx1">
                    <a:lumMod val="10000"/>
                  </a:schemeClr>
                </a:solidFill>
              </a:rPr>
              <a:t>các</a:t>
            </a:r>
            <a:r>
              <a:rPr lang="en-US" sz="1800" dirty="0">
                <a:solidFill>
                  <a:schemeClr val="tx1">
                    <a:lumMod val="10000"/>
                  </a:schemeClr>
                </a:solidFill>
              </a:rPr>
              <a:t> </a:t>
            </a:r>
            <a:r>
              <a:rPr lang="en-US" sz="1800" dirty="0" err="1">
                <a:solidFill>
                  <a:schemeClr val="tx1">
                    <a:lumMod val="10000"/>
                  </a:schemeClr>
                </a:solidFill>
              </a:rPr>
              <a:t>loại</a:t>
            </a:r>
            <a:r>
              <a:rPr lang="en-US" sz="1800" dirty="0">
                <a:solidFill>
                  <a:schemeClr val="tx1">
                    <a:lumMod val="10000"/>
                  </a:schemeClr>
                </a:solidFill>
              </a:rPr>
              <a:t> </a:t>
            </a:r>
            <a:r>
              <a:rPr lang="en-US" sz="1800" dirty="0" err="1">
                <a:solidFill>
                  <a:schemeClr val="tx1">
                    <a:lumMod val="10000"/>
                  </a:schemeClr>
                </a:solidFill>
              </a:rPr>
              <a:t>thực</a:t>
            </a:r>
            <a:r>
              <a:rPr lang="en-US" sz="1800" dirty="0">
                <a:solidFill>
                  <a:schemeClr val="tx1">
                    <a:lumMod val="10000"/>
                  </a:schemeClr>
                </a:solidFill>
              </a:rPr>
              <a:t> </a:t>
            </a:r>
            <a:r>
              <a:rPr lang="en-US" sz="1800" dirty="0" err="1" smtClean="0">
                <a:solidFill>
                  <a:schemeClr val="tx1">
                    <a:lumMod val="10000"/>
                  </a:schemeClr>
                </a:solidFill>
              </a:rPr>
              <a:t>phẩm</a:t>
            </a:r>
            <a:r>
              <a:rPr lang="en-US" sz="1800" dirty="0">
                <a:solidFill>
                  <a:schemeClr val="tx1">
                    <a:lumMod val="10000"/>
                  </a:schemeClr>
                </a:solidFill>
              </a:rPr>
              <a:t> </a:t>
            </a:r>
            <a:r>
              <a:rPr lang="en-US" sz="1800" dirty="0" err="1" smtClean="0">
                <a:solidFill>
                  <a:schemeClr val="tx1">
                    <a:lumMod val="10000"/>
                  </a:schemeClr>
                </a:solidFill>
              </a:rPr>
              <a:t>trong</a:t>
            </a:r>
            <a:r>
              <a:rPr lang="en-US" sz="1800" dirty="0" smtClean="0">
                <a:solidFill>
                  <a:schemeClr val="tx1">
                    <a:lumMod val="10000"/>
                  </a:schemeClr>
                </a:solidFill>
              </a:rPr>
              <a:t> </a:t>
            </a:r>
            <a:r>
              <a:rPr lang="en-US" sz="1800" dirty="0" err="1">
                <a:solidFill>
                  <a:schemeClr val="tx1">
                    <a:lumMod val="10000"/>
                  </a:schemeClr>
                </a:solidFill>
              </a:rPr>
              <a:t>mỗi</a:t>
            </a:r>
            <a:r>
              <a:rPr lang="en-US" sz="1800" dirty="0">
                <a:solidFill>
                  <a:schemeClr val="tx1">
                    <a:lumMod val="10000"/>
                  </a:schemeClr>
                </a:solidFill>
              </a:rPr>
              <a:t> </a:t>
            </a:r>
            <a:r>
              <a:rPr lang="en-US" sz="1800" dirty="0" err="1">
                <a:solidFill>
                  <a:schemeClr val="tx1">
                    <a:lumMod val="10000"/>
                  </a:schemeClr>
                </a:solidFill>
              </a:rPr>
              <a:t>nhóm</a:t>
            </a:r>
            <a:r>
              <a:rPr lang="en-US" sz="1800" dirty="0">
                <a:solidFill>
                  <a:schemeClr val="tx1">
                    <a:lumMod val="10000"/>
                  </a:schemeClr>
                </a:solidFill>
              </a:rPr>
              <a:t> </a:t>
            </a:r>
            <a:r>
              <a:rPr lang="en-US" sz="1800" dirty="0" err="1">
                <a:solidFill>
                  <a:schemeClr val="tx1">
                    <a:lumMod val="10000"/>
                  </a:schemeClr>
                </a:solidFill>
              </a:rPr>
              <a:t>thực</a:t>
            </a:r>
            <a:r>
              <a:rPr lang="en-US" sz="1800" dirty="0">
                <a:solidFill>
                  <a:schemeClr val="tx1">
                    <a:lumMod val="10000"/>
                  </a:schemeClr>
                </a:solidFill>
              </a:rPr>
              <a:t> </a:t>
            </a:r>
            <a:r>
              <a:rPr lang="en-US" sz="1800" dirty="0" err="1">
                <a:solidFill>
                  <a:schemeClr val="tx1">
                    <a:lumMod val="10000"/>
                  </a:schemeClr>
                </a:solidFill>
              </a:rPr>
              <a:t>phẩm</a:t>
            </a:r>
            <a:r>
              <a:rPr lang="en-US" sz="1800" dirty="0">
                <a:solidFill>
                  <a:schemeClr val="tx1">
                    <a:lumMod val="10000"/>
                  </a:schemeClr>
                </a:solidFill>
              </a:rPr>
              <a:t> </a:t>
            </a:r>
            <a:r>
              <a:rPr lang="en-US" sz="1800" dirty="0" err="1">
                <a:solidFill>
                  <a:schemeClr val="tx1">
                    <a:lumMod val="10000"/>
                  </a:schemeClr>
                </a:solidFill>
              </a:rPr>
              <a:t>chính</a:t>
            </a:r>
            <a:r>
              <a:rPr lang="en-US" sz="1800" dirty="0">
                <a:solidFill>
                  <a:schemeClr val="tx1">
                    <a:lumMod val="10000"/>
                  </a:schemeClr>
                </a:solidFill>
              </a:rPr>
              <a:t>.</a:t>
            </a:r>
            <a:endParaRPr lang="en-US" sz="1800" dirty="0">
              <a:solidFill>
                <a:schemeClr val="tx1">
                  <a:lumMod val="10000"/>
                </a:schemeClr>
              </a:solidFill>
            </a:endParaRPr>
          </a:p>
        </p:txBody>
      </p:sp>
      <p:sp>
        <p:nvSpPr>
          <p:cNvPr id="22" name="Rounded Rectangular Callout 21"/>
          <p:cNvSpPr/>
          <p:nvPr/>
        </p:nvSpPr>
        <p:spPr>
          <a:xfrm>
            <a:off x="914399" y="3223003"/>
            <a:ext cx="4161034" cy="1329453"/>
          </a:xfrm>
          <a:prstGeom prst="wedgeRoundRectCallout">
            <a:avLst>
              <a:gd name="adj1" fmla="val 55710"/>
              <a:gd name="adj2" fmla="val 44159"/>
              <a:gd name="adj3" fmla="val 16667"/>
            </a:avLst>
          </a:prstGeom>
          <a:solidFill>
            <a:schemeClr val="bg2">
              <a:lumMod val="40000"/>
              <a:lumOff val="6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3000"/>
              </a:lnSpc>
            </a:pPr>
            <a:r>
              <a:rPr lang="en-US" sz="1800" dirty="0" err="1">
                <a:solidFill>
                  <a:schemeClr val="tx1">
                    <a:lumMod val="10000"/>
                  </a:schemeClr>
                </a:solidFill>
              </a:rPr>
              <a:t>K</a:t>
            </a:r>
            <a:r>
              <a:rPr lang="en-US" sz="1800" dirty="0" err="1" smtClean="0">
                <a:solidFill>
                  <a:schemeClr val="tx1">
                    <a:lumMod val="10000"/>
                  </a:schemeClr>
                </a:solidFill>
              </a:rPr>
              <a:t>ể</a:t>
            </a:r>
            <a:r>
              <a:rPr lang="en-US" sz="1800" dirty="0" smtClean="0">
                <a:solidFill>
                  <a:schemeClr val="tx1">
                    <a:lumMod val="10000"/>
                  </a:schemeClr>
                </a:solidFill>
              </a:rPr>
              <a:t> </a:t>
            </a:r>
            <a:r>
              <a:rPr lang="en-US" sz="1800" dirty="0" err="1">
                <a:solidFill>
                  <a:schemeClr val="tx1">
                    <a:lumMod val="10000"/>
                  </a:schemeClr>
                </a:solidFill>
              </a:rPr>
              <a:t>các</a:t>
            </a:r>
            <a:r>
              <a:rPr lang="en-US" sz="1800" dirty="0">
                <a:solidFill>
                  <a:schemeClr val="tx1">
                    <a:lumMod val="10000"/>
                  </a:schemeClr>
                </a:solidFill>
              </a:rPr>
              <a:t> </a:t>
            </a:r>
            <a:r>
              <a:rPr lang="en-US" sz="1800" dirty="0" err="1">
                <a:solidFill>
                  <a:schemeClr val="tx1">
                    <a:lumMod val="10000"/>
                  </a:schemeClr>
                </a:solidFill>
              </a:rPr>
              <a:t>món</a:t>
            </a:r>
            <a:r>
              <a:rPr lang="en-US" sz="1800" dirty="0">
                <a:solidFill>
                  <a:schemeClr val="tx1">
                    <a:lumMod val="10000"/>
                  </a:schemeClr>
                </a:solidFill>
              </a:rPr>
              <a:t> </a:t>
            </a:r>
            <a:r>
              <a:rPr lang="en-US" sz="1800" dirty="0" err="1">
                <a:solidFill>
                  <a:schemeClr val="tx1">
                    <a:lumMod val="10000"/>
                  </a:schemeClr>
                </a:solidFill>
              </a:rPr>
              <a:t>ăn</a:t>
            </a:r>
            <a:r>
              <a:rPr lang="en-US" sz="1800" dirty="0">
                <a:solidFill>
                  <a:schemeClr val="tx1">
                    <a:lumMod val="10000"/>
                  </a:schemeClr>
                </a:solidFill>
              </a:rPr>
              <a:t> </a:t>
            </a:r>
            <a:r>
              <a:rPr lang="en-US" sz="1800" dirty="0" err="1">
                <a:solidFill>
                  <a:schemeClr val="tx1">
                    <a:lumMod val="10000"/>
                  </a:schemeClr>
                </a:solidFill>
              </a:rPr>
              <a:t>chính</a:t>
            </a:r>
            <a:r>
              <a:rPr lang="en-US" sz="1800" dirty="0">
                <a:solidFill>
                  <a:schemeClr val="tx1">
                    <a:lumMod val="10000"/>
                  </a:schemeClr>
                </a:solidFill>
              </a:rPr>
              <a:t> </a:t>
            </a:r>
            <a:r>
              <a:rPr lang="en-US" sz="1800" dirty="0" err="1">
                <a:solidFill>
                  <a:schemeClr val="tx1">
                    <a:lumMod val="10000"/>
                  </a:schemeClr>
                </a:solidFill>
              </a:rPr>
              <a:t>trong</a:t>
            </a:r>
            <a:r>
              <a:rPr lang="en-US" sz="1800" dirty="0">
                <a:solidFill>
                  <a:schemeClr val="tx1">
                    <a:lumMod val="10000"/>
                  </a:schemeClr>
                </a:solidFill>
              </a:rPr>
              <a:t> </a:t>
            </a:r>
            <a:r>
              <a:rPr lang="en-US" sz="1800" dirty="0" err="1">
                <a:solidFill>
                  <a:schemeClr val="tx1">
                    <a:lumMod val="10000"/>
                  </a:schemeClr>
                </a:solidFill>
              </a:rPr>
              <a:t>bữa</a:t>
            </a:r>
            <a:r>
              <a:rPr lang="en-US" sz="1800" dirty="0">
                <a:solidFill>
                  <a:schemeClr val="tx1">
                    <a:lumMod val="10000"/>
                  </a:schemeClr>
                </a:solidFill>
              </a:rPr>
              <a:t> </a:t>
            </a:r>
            <a:r>
              <a:rPr lang="en-US" sz="1800" dirty="0" err="1">
                <a:solidFill>
                  <a:schemeClr val="tx1">
                    <a:lumMod val="10000"/>
                  </a:schemeClr>
                </a:solidFill>
              </a:rPr>
              <a:t>cơm</a:t>
            </a:r>
            <a:r>
              <a:rPr lang="en-US" sz="1800" dirty="0">
                <a:solidFill>
                  <a:schemeClr val="tx1">
                    <a:lumMod val="10000"/>
                  </a:schemeClr>
                </a:solidFill>
              </a:rPr>
              <a:t> </a:t>
            </a:r>
            <a:r>
              <a:rPr lang="en-US" sz="1800" dirty="0" err="1">
                <a:solidFill>
                  <a:schemeClr val="tx1">
                    <a:lumMod val="10000"/>
                  </a:schemeClr>
                </a:solidFill>
              </a:rPr>
              <a:t>gia</a:t>
            </a:r>
            <a:r>
              <a:rPr lang="en-US" sz="1800" dirty="0">
                <a:solidFill>
                  <a:schemeClr val="tx1">
                    <a:lumMod val="10000"/>
                  </a:schemeClr>
                </a:solidFill>
              </a:rPr>
              <a:t> </a:t>
            </a:r>
            <a:r>
              <a:rPr lang="en-US" sz="1800" dirty="0" err="1">
                <a:solidFill>
                  <a:schemeClr val="tx1">
                    <a:lumMod val="10000"/>
                  </a:schemeClr>
                </a:solidFill>
              </a:rPr>
              <a:t>đình</a:t>
            </a:r>
            <a:r>
              <a:rPr lang="en-US" sz="1800" dirty="0">
                <a:solidFill>
                  <a:schemeClr val="tx1">
                    <a:lumMod val="10000"/>
                  </a:schemeClr>
                </a:solidFill>
              </a:rPr>
              <a:t>, </a:t>
            </a:r>
            <a:r>
              <a:rPr lang="en-US" sz="1800" dirty="0" err="1">
                <a:solidFill>
                  <a:schemeClr val="tx1">
                    <a:lumMod val="10000"/>
                  </a:schemeClr>
                </a:solidFill>
              </a:rPr>
              <a:t>những</a:t>
            </a:r>
            <a:r>
              <a:rPr lang="en-US" sz="1800" dirty="0">
                <a:solidFill>
                  <a:schemeClr val="tx1">
                    <a:lumMod val="10000"/>
                  </a:schemeClr>
                </a:solidFill>
              </a:rPr>
              <a:t> </a:t>
            </a:r>
            <a:r>
              <a:rPr lang="en-US" sz="1800" dirty="0" err="1">
                <a:solidFill>
                  <a:schemeClr val="tx1">
                    <a:lumMod val="10000"/>
                  </a:schemeClr>
                </a:solidFill>
              </a:rPr>
              <a:t>món</a:t>
            </a:r>
            <a:r>
              <a:rPr lang="en-US" sz="1800" dirty="0">
                <a:solidFill>
                  <a:schemeClr val="tx1">
                    <a:lumMod val="10000"/>
                  </a:schemeClr>
                </a:solidFill>
              </a:rPr>
              <a:t> </a:t>
            </a:r>
            <a:r>
              <a:rPr lang="en-US" sz="1800" dirty="0" err="1">
                <a:solidFill>
                  <a:schemeClr val="tx1">
                    <a:lumMod val="10000"/>
                  </a:schemeClr>
                </a:solidFill>
              </a:rPr>
              <a:t>ăn</a:t>
            </a:r>
            <a:r>
              <a:rPr lang="en-US" sz="1800" dirty="0">
                <a:solidFill>
                  <a:schemeClr val="tx1">
                    <a:lumMod val="10000"/>
                  </a:schemeClr>
                </a:solidFill>
              </a:rPr>
              <a:t> </a:t>
            </a:r>
            <a:r>
              <a:rPr lang="en-US" sz="1800" dirty="0" err="1">
                <a:solidFill>
                  <a:schemeClr val="tx1">
                    <a:lumMod val="10000"/>
                  </a:schemeClr>
                </a:solidFill>
              </a:rPr>
              <a:t>kèm</a:t>
            </a:r>
            <a:r>
              <a:rPr lang="en-US" sz="1800" dirty="0" smtClean="0">
                <a:solidFill>
                  <a:schemeClr val="tx1">
                    <a:lumMod val="10000"/>
                  </a:schemeClr>
                </a:solidFill>
              </a:rPr>
              <a:t>.</a:t>
            </a:r>
            <a:endParaRPr lang="en-US" sz="1800" dirty="0">
              <a:solidFill>
                <a:schemeClr val="tx1">
                  <a:lumMod val="10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3"/>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Effect transition="in" filter="fade">
                                      <p:cBhvr>
                                        <p:cTn id="9" dur="500"/>
                                        <p:tgtEl>
                                          <p:spTgt spid="7"/>
                                        </p:tgtEl>
                                      </p:cBhvr>
                                    </p:animEffect>
                                  </p:childTnLst>
                                </p:cTn>
                              </p:par>
                              <p:par>
                                <p:cTn id="10" presetID="16" presetClass="entr" presetSubtype="42" fill="hold" nodeType="withEffect">
                                  <p:stCondLst>
                                    <p:cond delay="0"/>
                                  </p:stCondLst>
                                  <p:childTnLst>
                                    <p:set>
                                      <p:cBhvr>
                                        <p:cTn id="11" dur="1" fill="hold">
                                          <p:stCondLst>
                                            <p:cond delay="0"/>
                                          </p:stCondLst>
                                        </p:cTn>
                                        <p:tgtEl>
                                          <p:spTgt spid="394"/>
                                        </p:tgtEl>
                                        <p:attrNameLst>
                                          <p:attrName>style.visibility</p:attrName>
                                        </p:attrNameLst>
                                      </p:cBhvr>
                                      <p:to>
                                        <p:strVal val="visible"/>
                                      </p:to>
                                    </p:set>
                                    <p:animEffect transition="in" filter="barn(outHorizontal)">
                                      <p:cBhvr>
                                        <p:cTn id="12" dur="500"/>
                                        <p:tgtEl>
                                          <p:spTgt spid="394"/>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ppt_w/2"/>
                                          </p:val>
                                        </p:tav>
                                        <p:tav tm="100000">
                                          <p:val>
                                            <p:strVal val="#ppt_x"/>
                                          </p:val>
                                        </p:tav>
                                      </p:tavLst>
                                    </p:anim>
                                    <p:anim calcmode="lin" valueType="num">
                                      <p:cBhvr>
                                        <p:cTn id="18" dur="500" fill="hold"/>
                                        <p:tgtEl>
                                          <p:spTgt spid="8"/>
                                        </p:tgtEl>
                                        <p:attrNameLst>
                                          <p:attrName>ppt_y</p:attrName>
                                        </p:attrNameLst>
                                      </p:cBhvr>
                                      <p:tavLst>
                                        <p:tav tm="0">
                                          <p:val>
                                            <p:strVal val="#ppt_y"/>
                                          </p:val>
                                        </p:tav>
                                        <p:tav tm="100000">
                                          <p:val>
                                            <p:strVal val="#ppt_y"/>
                                          </p:val>
                                        </p:tav>
                                      </p:tavLst>
                                    </p:anim>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par>
                                <p:cTn id="21" presetID="17" presetClass="entr" presetSubtype="2"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p:cTn id="23" dur="500" fill="hold"/>
                                        <p:tgtEl>
                                          <p:spTgt spid="22"/>
                                        </p:tgtEl>
                                        <p:attrNameLst>
                                          <p:attrName>ppt_x</p:attrName>
                                        </p:attrNameLst>
                                      </p:cBhvr>
                                      <p:tavLst>
                                        <p:tav tm="0">
                                          <p:val>
                                            <p:strVal val="#ppt_x+#ppt_w/2"/>
                                          </p:val>
                                        </p:tav>
                                        <p:tav tm="100000">
                                          <p:val>
                                            <p:strVal val="#ppt_x"/>
                                          </p:val>
                                        </p:tav>
                                      </p:tavLst>
                                    </p:anim>
                                    <p:anim calcmode="lin" valueType="num">
                                      <p:cBhvr>
                                        <p:cTn id="24" dur="500" fill="hold"/>
                                        <p:tgtEl>
                                          <p:spTgt spid="22"/>
                                        </p:tgtEl>
                                        <p:attrNameLst>
                                          <p:attrName>ppt_y</p:attrName>
                                        </p:attrNameLst>
                                      </p:cBhvr>
                                      <p:tavLst>
                                        <p:tav tm="0">
                                          <p:val>
                                            <p:strVal val="#ppt_y"/>
                                          </p:val>
                                        </p:tav>
                                        <p:tav tm="100000">
                                          <p:val>
                                            <p:strVal val="#ppt_y"/>
                                          </p:val>
                                        </p:tav>
                                      </p:tavLst>
                                    </p:anim>
                                    <p:anim calcmode="lin" valueType="num">
                                      <p:cBhvr>
                                        <p:cTn id="25" dur="500" fill="hold"/>
                                        <p:tgtEl>
                                          <p:spTgt spid="22"/>
                                        </p:tgtEl>
                                        <p:attrNameLst>
                                          <p:attrName>ppt_w</p:attrName>
                                        </p:attrNameLst>
                                      </p:cBhvr>
                                      <p:tavLst>
                                        <p:tav tm="0">
                                          <p:val>
                                            <p:fltVal val="0"/>
                                          </p:val>
                                        </p:tav>
                                        <p:tav tm="100000">
                                          <p:val>
                                            <p:strVal val="#ppt_w"/>
                                          </p:val>
                                        </p:tav>
                                      </p:tavLst>
                                    </p:anim>
                                    <p:anim calcmode="lin" valueType="num">
                                      <p:cBhvr>
                                        <p:cTn id="26" dur="500" fill="hold"/>
                                        <p:tgtEl>
                                          <p:spTgt spid="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739793" y="287676"/>
            <a:ext cx="1684962" cy="60557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C00000"/>
                </a:solidFill>
              </a:rPr>
              <a:t>Kết</a:t>
            </a:r>
            <a:r>
              <a:rPr lang="en-US" sz="2000" b="1" dirty="0" smtClean="0">
                <a:solidFill>
                  <a:srgbClr val="C00000"/>
                </a:solidFill>
              </a:rPr>
              <a:t> </a:t>
            </a:r>
            <a:r>
              <a:rPr lang="en-US" sz="2000" b="1" dirty="0" err="1" smtClean="0">
                <a:solidFill>
                  <a:srgbClr val="C00000"/>
                </a:solidFill>
              </a:rPr>
              <a:t>luận</a:t>
            </a:r>
            <a:endParaRPr lang="en-US" sz="2000" b="1" dirty="0">
              <a:solidFill>
                <a:srgbClr val="C00000"/>
              </a:solidFill>
            </a:endParaRPr>
          </a:p>
        </p:txBody>
      </p:sp>
      <p:pic>
        <p:nvPicPr>
          <p:cNvPr id="12" name="Picture 11"/>
          <p:cNvPicPr>
            <a:picLocks noChangeAspect="1"/>
          </p:cNvPicPr>
          <p:nvPr/>
        </p:nvPicPr>
        <p:blipFill rotWithShape="1">
          <a:blip r:embed="rId1">
            <a:extLst>
              <a:ext uri="{28A0092B-C50C-407E-A947-70E740481C1C}">
                <a14:useLocalDpi xmlns:a14="http://schemas.microsoft.com/office/drawing/2010/main" val="0"/>
              </a:ext>
            </a:extLst>
          </a:blip>
          <a:srcRect l="12313" r="994"/>
          <a:stretch>
            <a:fillRect/>
          </a:stretch>
        </p:blipFill>
        <p:spPr>
          <a:xfrm>
            <a:off x="6051479" y="2765323"/>
            <a:ext cx="3092521" cy="2378177"/>
          </a:xfrm>
          <a:prstGeom prst="ellipse">
            <a:avLst/>
          </a:prstGeom>
          <a:ln>
            <a:noFill/>
          </a:ln>
          <a:effectLst>
            <a:softEdge rad="112500"/>
          </a:effectLst>
        </p:spPr>
      </p:pic>
      <p:sp>
        <p:nvSpPr>
          <p:cNvPr id="13" name="Rectangle 12"/>
          <p:cNvSpPr/>
          <p:nvPr/>
        </p:nvSpPr>
        <p:spPr>
          <a:xfrm>
            <a:off x="1012005" y="1016537"/>
            <a:ext cx="5881955" cy="3000821"/>
          </a:xfrm>
          <a:prstGeom prst="rect">
            <a:avLst/>
          </a:prstGeom>
        </p:spPr>
        <p:txBody>
          <a:bodyPr wrap="square">
            <a:spAutoFit/>
          </a:bodyPr>
          <a:lstStyle/>
          <a:p>
            <a:pPr algn="just">
              <a:lnSpc>
                <a:spcPct val="150000"/>
              </a:lnSpc>
            </a:pPr>
            <a:r>
              <a:rPr lang="vi-VN" sz="1800" dirty="0"/>
              <a:t>- Bữa ăn dinh dưỡng hợp lí có đầy đủ các yếu tố sau:</a:t>
            </a:r>
            <a:endParaRPr lang="vi-VN" sz="1800" dirty="0"/>
          </a:p>
          <a:p>
            <a:pPr algn="just">
              <a:lnSpc>
                <a:spcPct val="150000"/>
              </a:lnSpc>
            </a:pPr>
            <a:r>
              <a:rPr lang="vi-VN" sz="1800" dirty="0"/>
              <a:t>+ Có đầy đủ thực phẩm thuộc 4 nhóm </a:t>
            </a:r>
            <a:r>
              <a:rPr lang="vi-VN" sz="1800" dirty="0" smtClean="0"/>
              <a:t>chính</a:t>
            </a:r>
            <a:r>
              <a:rPr lang="en-US" sz="1800" dirty="0" smtClean="0"/>
              <a:t>.</a:t>
            </a:r>
            <a:endParaRPr lang="vi-VN" sz="1800" dirty="0"/>
          </a:p>
          <a:p>
            <a:pPr algn="just">
              <a:lnSpc>
                <a:spcPct val="150000"/>
              </a:lnSpc>
            </a:pPr>
            <a:r>
              <a:rPr lang="vi-VN" sz="1800" dirty="0"/>
              <a:t>+ Các thực phẩm thuộc 4 nhóm chính có tỉ lệ thích </a:t>
            </a:r>
            <a:r>
              <a:rPr lang="vi-VN" sz="1800" dirty="0" smtClean="0"/>
              <a:t>hợp</a:t>
            </a:r>
            <a:r>
              <a:rPr lang="en-US" sz="1800" dirty="0"/>
              <a:t>:</a:t>
            </a:r>
            <a:endParaRPr lang="vi-VN" sz="1800" dirty="0"/>
          </a:p>
          <a:p>
            <a:pPr marL="285750" indent="-285750" algn="just">
              <a:lnSpc>
                <a:spcPct val="150000"/>
              </a:lnSpc>
              <a:buFont typeface="Wingdings" panose="05000000000000000000" pitchFamily="2" charset="2"/>
              <a:buChar char="Ø"/>
            </a:pPr>
            <a:r>
              <a:rPr lang="vi-VN" sz="1800" dirty="0" smtClean="0"/>
              <a:t>Nhiều </a:t>
            </a:r>
            <a:r>
              <a:rPr lang="vi-VN" sz="1800" dirty="0"/>
              <a:t>thực phẩm cung cấp vitamin và chất </a:t>
            </a:r>
            <a:r>
              <a:rPr lang="vi-VN" sz="1800" dirty="0" smtClean="0"/>
              <a:t>khoáng</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Lượng </a:t>
            </a:r>
            <a:r>
              <a:rPr lang="vi-VN" sz="1800" dirty="0"/>
              <a:t>đủ và vừa đủ các thực phẩm cung cấp chất đường, bột, chất </a:t>
            </a:r>
            <a:r>
              <a:rPr lang="vi-VN" sz="1800" dirty="0" smtClean="0"/>
              <a:t>đạm</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Ít </a:t>
            </a:r>
            <a:r>
              <a:rPr lang="vi-VN" sz="1800" dirty="0"/>
              <a:t>cung cấp thực phẩm chất </a:t>
            </a:r>
            <a:r>
              <a:rPr lang="vi-VN" sz="1800" dirty="0" smtClean="0"/>
              <a:t>béo</a:t>
            </a:r>
            <a:r>
              <a:rPr lang="en-US" sz="1800" dirty="0" smtClean="0"/>
              <a:t>.</a:t>
            </a:r>
            <a:endParaRPr lang="vi-VN" sz="1800" dirty="0"/>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wipe(left)">
                                      <p:cBhvr>
                                        <p:cTn id="7" dur="500"/>
                                        <p:tgtEl>
                                          <p:spTgt spid="13">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wipe(left)">
                                      <p:cBhvr>
                                        <p:cTn id="10" dur="500"/>
                                        <p:tgtEl>
                                          <p:spTgt spid="13">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wipe(left)">
                                      <p:cBhvr>
                                        <p:cTn id="13" dur="500"/>
                                        <p:tgtEl>
                                          <p:spTgt spid="1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3">
                                            <p:txEl>
                                              <p:pRg st="3" end="3"/>
                                            </p:txEl>
                                          </p:spTgt>
                                        </p:tgtEl>
                                        <p:attrNameLst>
                                          <p:attrName>style.visibility</p:attrName>
                                        </p:attrNameLst>
                                      </p:cBhvr>
                                      <p:to>
                                        <p:strVal val="visible"/>
                                      </p:to>
                                    </p:set>
                                    <p:animEffect transition="in" filter="fade">
                                      <p:cBhvr>
                                        <p:cTn id="18" dur="500"/>
                                        <p:tgtEl>
                                          <p:spTgt spid="13">
                                            <p:txEl>
                                              <p:pRg st="3" end="3"/>
                                            </p:txEl>
                                          </p:spTgt>
                                        </p:tgtEl>
                                      </p:cBhvr>
                                    </p:animEffect>
                                    <p:anim calcmode="lin" valueType="num">
                                      <p:cBhvr>
                                        <p:cTn id="1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20" dur="500" fill="hold"/>
                                        <p:tgtEl>
                                          <p:spTgt spid="13">
                                            <p:txEl>
                                              <p:pRg st="3" end="3"/>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3">
                                            <p:txEl>
                                              <p:pRg st="4" end="4"/>
                                            </p:txEl>
                                          </p:spTgt>
                                        </p:tgtEl>
                                        <p:attrNameLst>
                                          <p:attrName>style.visibility</p:attrName>
                                        </p:attrNameLst>
                                      </p:cBhvr>
                                      <p:to>
                                        <p:strVal val="visible"/>
                                      </p:to>
                                    </p:set>
                                    <p:animEffect transition="in" filter="fade">
                                      <p:cBhvr>
                                        <p:cTn id="23" dur="500"/>
                                        <p:tgtEl>
                                          <p:spTgt spid="13">
                                            <p:txEl>
                                              <p:pRg st="4" end="4"/>
                                            </p:txEl>
                                          </p:spTgt>
                                        </p:tgtEl>
                                      </p:cBhvr>
                                    </p:animEffect>
                                    <p:anim calcmode="lin" valueType="num">
                                      <p:cBhvr>
                                        <p:cTn id="24"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25" dur="500" fill="hold"/>
                                        <p:tgtEl>
                                          <p:spTgt spid="13">
                                            <p:txEl>
                                              <p:pRg st="4" end="4"/>
                                            </p:txEl>
                                          </p:spTgt>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3">
                                            <p:txEl>
                                              <p:pRg st="5" end="5"/>
                                            </p:txEl>
                                          </p:spTgt>
                                        </p:tgtEl>
                                        <p:attrNameLst>
                                          <p:attrName>style.visibility</p:attrName>
                                        </p:attrNameLst>
                                      </p:cBhvr>
                                      <p:to>
                                        <p:strVal val="visible"/>
                                      </p:to>
                                    </p:set>
                                    <p:animEffect transition="in" filter="fade">
                                      <p:cBhvr>
                                        <p:cTn id="28" dur="500"/>
                                        <p:tgtEl>
                                          <p:spTgt spid="13">
                                            <p:txEl>
                                              <p:pRg st="5" end="5"/>
                                            </p:txEl>
                                          </p:spTgt>
                                        </p:tgtEl>
                                      </p:cBhvr>
                                    </p:animEffect>
                                    <p:anim calcmode="lin" valueType="num">
                                      <p:cBhvr>
                                        <p:cTn id="29"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p:cTn id="30" dur="500" fill="hold"/>
                                        <p:tgtEl>
                                          <p:spTgt spid="13">
                                            <p:txEl>
                                              <p:pRg st="5" end="5"/>
                                            </p:txEl>
                                          </p:spTgt>
                                        </p:tgtEl>
                                        <p:attrNameLst>
                                          <p:attrName>ppt_y</p:attrName>
                                        </p:attrNameLst>
                                      </p:cBhvr>
                                      <p:tavLst>
                                        <p:tav tm="0">
                                          <p:val>
                                            <p:strVal val="#ppt_y+.1"/>
                                          </p:val>
                                        </p:tav>
                                        <p:tav tm="100000">
                                          <p:val>
                                            <p:strVal val="#ppt_y"/>
                                          </p:val>
                                        </p:tav>
                                      </p:tavLst>
                                    </p:anim>
                                  </p:childTnLst>
                                </p:cTn>
                              </p:par>
                              <p:par>
                                <p:cTn id="31" presetID="6" presetClass="entr" presetSubtype="32"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circle(ou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6"/>
          <p:cNvPicPr preferRelativeResize="0"/>
          <p:nvPr/>
        </p:nvPicPr>
        <p:blipFill rotWithShape="1">
          <a:blip r:embed="rId1"/>
          <a:srcRect l="32015" t="4077" r="18660" b="11682"/>
          <a:stretch>
            <a:fillRect/>
          </a:stretch>
        </p:blipFill>
        <p:spPr>
          <a:xfrm>
            <a:off x="4633644" y="38375"/>
            <a:ext cx="4510356" cy="5143500"/>
          </a:xfrm>
          <a:prstGeom prst="rect">
            <a:avLst/>
          </a:prstGeom>
          <a:noFill/>
          <a:ln>
            <a:noFill/>
          </a:ln>
        </p:spPr>
      </p:pic>
      <p:grpSp>
        <p:nvGrpSpPr>
          <p:cNvPr id="224" name="Google Shape;224;p36"/>
          <p:cNvGrpSpPr/>
          <p:nvPr/>
        </p:nvGrpSpPr>
        <p:grpSpPr>
          <a:xfrm>
            <a:off x="614924" y="862325"/>
            <a:ext cx="6279035" cy="3495600"/>
            <a:chOff x="174175" y="852800"/>
            <a:chExt cx="3516300" cy="3495600"/>
          </a:xfrm>
        </p:grpSpPr>
        <p:sp>
          <p:nvSpPr>
            <p:cNvPr id="225" name="Google Shape;225;p36"/>
            <p:cNvSpPr/>
            <p:nvPr/>
          </p:nvSpPr>
          <p:spPr>
            <a:xfrm>
              <a:off x="174175" y="852800"/>
              <a:ext cx="3516300" cy="349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6" name="Google Shape;226;p36"/>
            <p:cNvSpPr/>
            <p:nvPr/>
          </p:nvSpPr>
          <p:spPr>
            <a:xfrm>
              <a:off x="284275" y="962075"/>
              <a:ext cx="3296100" cy="3296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Rectangle 3"/>
          <p:cNvSpPr/>
          <p:nvPr/>
        </p:nvSpPr>
        <p:spPr>
          <a:xfrm>
            <a:off x="1221861" y="1640629"/>
            <a:ext cx="5065159" cy="1938992"/>
          </a:xfrm>
          <a:prstGeom prst="rect">
            <a:avLst/>
          </a:prstGeom>
        </p:spPr>
        <p:txBody>
          <a:bodyPr wrap="square">
            <a:spAutoFit/>
          </a:bodyPr>
          <a:lstStyle/>
          <a:p>
            <a:pPr algn="just">
              <a:lnSpc>
                <a:spcPct val="150000"/>
              </a:lnSpc>
              <a:spcAft>
                <a:spcPts val="800"/>
              </a:spcAft>
            </a:pPr>
            <a:r>
              <a:rPr lang="en-US" sz="2000" dirty="0" err="1">
                <a:latin typeface="+mn-lt"/>
                <a:ea typeface="Calibri" panose="020F0502020204030204" pitchFamily="34" charset="0"/>
                <a:cs typeface="Times New Roman" panose="02020603050405020304" pitchFamily="18" charset="0"/>
              </a:rPr>
              <a:t>Nếu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ngày</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nào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cũng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chỉ</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ăn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một</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món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mình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ưa</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thích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ví</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dụ</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trứng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thì</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có</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được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không</a:t>
            </a:r>
            <a:r>
              <a:rPr lang="en-US" sz="2000" dirty="0">
                <a:latin typeface="+mn-lt"/>
                <a:ea typeface="Calibri" panose="020F0502020204030204" pitchFamily="34" charset="0"/>
                <a:cs typeface="Times New Roman" panose="02020603050405020304" pitchFamily="18" charset="0"/>
              </a:rPr>
              <a:t>? </a:t>
            </a:r>
            <a:r>
              <a:rPr lang="en-US" sz="2000" dirty="0" smtClean="0">
                <a:latin typeface="+mn-lt"/>
                <a:ea typeface="Calibri" panose="020F0502020204030204" pitchFamily="34" charset="0"/>
                <a:cs typeface="Times New Roman" panose="02020603050405020304" pitchFamily="18" charset="0"/>
              </a:rPr>
              <a:t>Theo </a:t>
            </a:r>
            <a:r>
              <a:rPr lang="en-US" sz="2000" dirty="0" err="1" smtClean="0">
                <a:latin typeface="+mn-lt"/>
                <a:ea typeface="Calibri" panose="020F0502020204030204" pitchFamily="34" charset="0"/>
                <a:cs typeface="Times New Roman" panose="02020603050405020304" pitchFamily="18" charset="0"/>
              </a:rPr>
              <a:t>em</a:t>
            </a:r>
            <a:r>
              <a:rPr lang="en-US" sz="2000" dirty="0" smtClean="0">
                <a:latin typeface="+mn-lt"/>
                <a:ea typeface="Calibri" panose="020F0502020204030204" pitchFamily="34" charset="0"/>
                <a:cs typeface="Times New Roman" panose="02020603050405020304" pitchFamily="18" charset="0"/>
              </a:rPr>
              <a:t>, </a:t>
            </a:r>
            <a:r>
              <a:rPr lang="en-US" sz="2000" dirty="0" err="1" smtClean="0">
                <a:latin typeface="+mn-lt"/>
                <a:ea typeface="Calibri" panose="020F0502020204030204" pitchFamily="34" charset="0"/>
                <a:cs typeface="Times New Roman" panose="02020603050405020304" pitchFamily="18" charset="0"/>
              </a:rPr>
              <a:t>tại</a:t>
            </a:r>
            <a:r>
              <a:rPr lang="en-US" sz="2000" dirty="0" smtClean="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sao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chúng</a:t>
            </a:r>
            <a:r>
              <a:rPr lang="en-US" sz="2000" dirty="0">
                <a:latin typeface="+mn-lt"/>
                <a:ea typeface="Calibri" panose="020F0502020204030204" pitchFamily="34" charset="0"/>
                <a:cs typeface="Times New Roman" panose="02020603050405020304" pitchFamily="18" charset="0"/>
              </a:rPr>
              <a:t> ta </a:t>
            </a:r>
            <a:r>
              <a:rPr lang="en-US" sz="2000" dirty="0" err="1" smtClean="0">
                <a:latin typeface="+mn-lt"/>
                <a:ea typeface="Calibri" panose="020F0502020204030204" pitchFamily="34" charset="0"/>
                <a:cs typeface="Times New Roman" panose="02020603050405020304" pitchFamily="18" charset="0"/>
              </a:rPr>
              <a:t>cần</a:t>
            </a:r>
            <a:r>
              <a:rPr lang="en-US" sz="2000" dirty="0" smtClean="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sử</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dụng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nhiều</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loại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thực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phẩm</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khác</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nhau</a:t>
            </a:r>
            <a:r>
              <a:rPr lang="en-US" sz="2000" dirty="0">
                <a:latin typeface="+mn-lt"/>
                <a:ea typeface="Calibri" panose="020F0502020204030204" pitchFamily="34" charset="0"/>
                <a:cs typeface="Times New Roman" panose="02020603050405020304" pitchFamily="18" charset="0"/>
              </a:rPr>
              <a:t>?</a:t>
            </a:r>
            <a:endParaRPr lang="en-US" sz="2000" dirty="0">
              <a:effectLst/>
              <a:latin typeface="+mn-lt"/>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617" y="640006"/>
            <a:ext cx="945986" cy="945986"/>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465"/>
        <p:cNvGrpSpPr/>
        <p:nvPr/>
      </p:nvGrpSpPr>
      <p:grpSpPr>
        <a:xfrm>
          <a:off x="0" y="0"/>
          <a:ext cx="0" cy="0"/>
          <a:chOff x="0" y="0"/>
          <a:chExt cx="0" cy="0"/>
        </a:xfrm>
      </p:grpSpPr>
      <p:grpSp>
        <p:nvGrpSpPr>
          <p:cNvPr id="466" name="Google Shape;466;p53"/>
          <p:cNvGrpSpPr/>
          <p:nvPr/>
        </p:nvGrpSpPr>
        <p:grpSpPr>
          <a:xfrm>
            <a:off x="539850" y="1250700"/>
            <a:ext cx="8064300" cy="2642100"/>
            <a:chOff x="539850" y="1250700"/>
            <a:chExt cx="8064300" cy="2642100"/>
          </a:xfrm>
        </p:grpSpPr>
        <p:sp>
          <p:nvSpPr>
            <p:cNvPr id="467" name="Google Shape;467;p53"/>
            <p:cNvSpPr/>
            <p:nvPr/>
          </p:nvSpPr>
          <p:spPr>
            <a:xfrm>
              <a:off x="539850" y="1250700"/>
              <a:ext cx="8064300" cy="26421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53"/>
            <p:cNvSpPr/>
            <p:nvPr/>
          </p:nvSpPr>
          <p:spPr>
            <a:xfrm>
              <a:off x="666750" y="1390326"/>
              <a:ext cx="7810500" cy="2381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 name="Rectangle 5"/>
          <p:cNvSpPr/>
          <p:nvPr/>
        </p:nvSpPr>
        <p:spPr>
          <a:xfrm>
            <a:off x="1738901" y="1833086"/>
            <a:ext cx="5666198" cy="1477328"/>
          </a:xfrm>
          <a:prstGeom prst="rect">
            <a:avLst/>
          </a:prstGeom>
        </p:spPr>
        <p:txBody>
          <a:bodyPr wrap="square">
            <a:spAutoFit/>
          </a:bodyPr>
          <a:lstStyle/>
          <a:p>
            <a:pPr algn="just">
              <a:lnSpc>
                <a:spcPct val="150000"/>
              </a:lnSpc>
            </a:pPr>
            <a:r>
              <a:rPr lang="nl-NL" sz="2000" dirty="0">
                <a:latin typeface="+mn-lt"/>
                <a:ea typeface="Calibri" panose="020F0502020204030204" pitchFamily="34" charset="0"/>
              </a:rPr>
              <a:t>Nên có đủ 3 món chính: món nấu, món xào, món luộc hoặc món mặn. Ngoài ra, có thêm món ăn phụ hoặc ăn kèm như rau sống, dưa chuột,...</a:t>
            </a:r>
            <a:endParaRPr lang="en-US" sz="2000" dirty="0">
              <a:latin typeface="+mn-lt"/>
            </a:endParaRPr>
          </a:p>
        </p:txBody>
      </p:sp>
    </p:spTree>
  </p:cSld>
  <p:clrMapOvr>
    <a:masterClrMapping/>
  </p:clrMapOvr>
  <p:transition spd="slow">
    <p:blinds/>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9" name="Google Shape;479;p54"/>
          <p:cNvSpPr txBox="1">
            <a:spLocks noGrp="1"/>
          </p:cNvSpPr>
          <p:nvPr>
            <p:ph type="title"/>
          </p:nvPr>
        </p:nvSpPr>
        <p:spPr>
          <a:xfrm>
            <a:off x="2566715" y="540000"/>
            <a:ext cx="3997500" cy="602100"/>
          </a:xfrm>
          <a:prstGeom prst="rect">
            <a:avLst/>
          </a:prstGeom>
          <a:solidFill>
            <a:schemeClr val="tx1">
              <a:lumMod val="50000"/>
            </a:schemeClr>
          </a:solidFill>
        </p:spPr>
        <p:txBody>
          <a:bodyPr spcFirstLastPara="1" wrap="square" lIns="91425" tIns="91425" rIns="91425" bIns="91425" anchor="t" anchorCtr="0">
            <a:noAutofit/>
          </a:bodyPr>
          <a:lstStyle/>
          <a:p>
            <a:pPr algn="ctr"/>
            <a:r>
              <a:rPr lang="nl-NL" sz="2400" dirty="0" smtClean="0">
                <a:solidFill>
                  <a:schemeClr val="bg1"/>
                </a:solidFill>
                <a:latin typeface="+mn-lt"/>
              </a:rPr>
              <a:t>4.2</a:t>
            </a:r>
            <a:r>
              <a:rPr lang="nl-NL" sz="2400" dirty="0">
                <a:solidFill>
                  <a:schemeClr val="bg1"/>
                </a:solidFill>
                <a:latin typeface="+mn-lt"/>
              </a:rPr>
              <a:t>. Chi phí của bữa ăn</a:t>
            </a:r>
            <a:br>
              <a:rPr lang="en-US" dirty="0"/>
            </a:br>
            <a:endParaRPr dirty="0"/>
          </a:p>
        </p:txBody>
      </p:sp>
      <p:sp>
        <p:nvSpPr>
          <p:cNvPr id="482" name="Google Shape;482;p54"/>
          <p:cNvSpPr/>
          <p:nvPr/>
        </p:nvSpPr>
        <p:spPr>
          <a:xfrm>
            <a:off x="6991875" y="1609663"/>
            <a:ext cx="540000" cy="540000"/>
          </a:xfrm>
          <a:prstGeom prst="rect">
            <a:avLst/>
          </a:prstGeom>
          <a:solidFill>
            <a:schemeClr val="tx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54"/>
          <p:cNvSpPr/>
          <p:nvPr/>
        </p:nvSpPr>
        <p:spPr>
          <a:xfrm>
            <a:off x="4302000" y="3016713"/>
            <a:ext cx="540000" cy="540000"/>
          </a:xfrm>
          <a:prstGeom prst="rect">
            <a:avLst/>
          </a:prstGeom>
          <a:solidFill>
            <a:schemeClr val="tx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84" name="Google Shape;484;p54"/>
          <p:cNvGrpSpPr/>
          <p:nvPr/>
        </p:nvGrpSpPr>
        <p:grpSpPr>
          <a:xfrm>
            <a:off x="7086836" y="1693386"/>
            <a:ext cx="350079" cy="350079"/>
            <a:chOff x="3860400" y="3955025"/>
            <a:chExt cx="296175" cy="296175"/>
          </a:xfrm>
        </p:grpSpPr>
        <p:sp>
          <p:nvSpPr>
            <p:cNvPr id="485" name="Google Shape;485;p54"/>
            <p:cNvSpPr/>
            <p:nvPr/>
          </p:nvSpPr>
          <p:spPr>
            <a:xfrm>
              <a:off x="3973825" y="3955025"/>
              <a:ext cx="68525" cy="68550"/>
            </a:xfrm>
            <a:custGeom>
              <a:avLst/>
              <a:gdLst/>
              <a:ahLst/>
              <a:cxnLst/>
              <a:rect l="l" t="t" r="r" b="b"/>
              <a:pathLst>
                <a:path w="2741" h="2742" extrusionOk="0">
                  <a:moveTo>
                    <a:pt x="1355" y="1"/>
                  </a:moveTo>
                  <a:cubicBezTo>
                    <a:pt x="630" y="1"/>
                    <a:pt x="0" y="631"/>
                    <a:pt x="0" y="1387"/>
                  </a:cubicBezTo>
                  <a:cubicBezTo>
                    <a:pt x="0" y="2112"/>
                    <a:pt x="630" y="2742"/>
                    <a:pt x="1355" y="2742"/>
                  </a:cubicBezTo>
                  <a:cubicBezTo>
                    <a:pt x="2111" y="2742"/>
                    <a:pt x="2741" y="2112"/>
                    <a:pt x="2741" y="1387"/>
                  </a:cubicBezTo>
                  <a:cubicBezTo>
                    <a:pt x="2741" y="631"/>
                    <a:pt x="2142" y="1"/>
                    <a:pt x="13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54"/>
            <p:cNvSpPr/>
            <p:nvPr/>
          </p:nvSpPr>
          <p:spPr>
            <a:xfrm>
              <a:off x="3947025" y="4021975"/>
              <a:ext cx="122125" cy="71700"/>
            </a:xfrm>
            <a:custGeom>
              <a:avLst/>
              <a:gdLst/>
              <a:ahLst/>
              <a:cxnLst/>
              <a:rect l="l" t="t" r="r" b="b"/>
              <a:pathLst>
                <a:path w="4885" h="2868" extrusionOk="0">
                  <a:moveTo>
                    <a:pt x="820" y="1"/>
                  </a:moveTo>
                  <a:cubicBezTo>
                    <a:pt x="316" y="442"/>
                    <a:pt x="1" y="1104"/>
                    <a:pt x="1" y="1797"/>
                  </a:cubicBezTo>
                  <a:lnTo>
                    <a:pt x="1" y="2521"/>
                  </a:lnTo>
                  <a:cubicBezTo>
                    <a:pt x="1" y="2710"/>
                    <a:pt x="158" y="2868"/>
                    <a:pt x="347" y="2868"/>
                  </a:cubicBezTo>
                  <a:lnTo>
                    <a:pt x="4506" y="2868"/>
                  </a:lnTo>
                  <a:cubicBezTo>
                    <a:pt x="4727" y="2868"/>
                    <a:pt x="4884" y="2710"/>
                    <a:pt x="4884" y="2521"/>
                  </a:cubicBezTo>
                  <a:lnTo>
                    <a:pt x="4884" y="1860"/>
                  </a:lnTo>
                  <a:cubicBezTo>
                    <a:pt x="4884" y="1135"/>
                    <a:pt x="4569" y="473"/>
                    <a:pt x="4034" y="32"/>
                  </a:cubicBezTo>
                  <a:cubicBezTo>
                    <a:pt x="3655" y="473"/>
                    <a:pt x="3120" y="788"/>
                    <a:pt x="2427" y="788"/>
                  </a:cubicBezTo>
                  <a:cubicBezTo>
                    <a:pt x="1797" y="788"/>
                    <a:pt x="1198" y="473"/>
                    <a:pt x="8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54"/>
            <p:cNvSpPr/>
            <p:nvPr/>
          </p:nvSpPr>
          <p:spPr>
            <a:xfrm>
              <a:off x="4086450" y="4145650"/>
              <a:ext cx="70125" cy="104775"/>
            </a:xfrm>
            <a:custGeom>
              <a:avLst/>
              <a:gdLst/>
              <a:ahLst/>
              <a:cxnLst/>
              <a:rect l="l" t="t" r="r" b="b"/>
              <a:pathLst>
                <a:path w="2805" h="4191" extrusionOk="0">
                  <a:moveTo>
                    <a:pt x="0" y="0"/>
                  </a:moveTo>
                  <a:lnTo>
                    <a:pt x="0" y="4190"/>
                  </a:lnTo>
                  <a:lnTo>
                    <a:pt x="2458" y="4190"/>
                  </a:lnTo>
                  <a:cubicBezTo>
                    <a:pt x="2647" y="4190"/>
                    <a:pt x="2804" y="4033"/>
                    <a:pt x="2804" y="3844"/>
                  </a:cubicBezTo>
                  <a:lnTo>
                    <a:pt x="2804" y="315"/>
                  </a:lnTo>
                  <a:cubicBezTo>
                    <a:pt x="2773" y="158"/>
                    <a:pt x="2647" y="0"/>
                    <a:pt x="245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54"/>
            <p:cNvSpPr/>
            <p:nvPr/>
          </p:nvSpPr>
          <p:spPr>
            <a:xfrm>
              <a:off x="3860400" y="4180300"/>
              <a:ext cx="70125" cy="70125"/>
            </a:xfrm>
            <a:custGeom>
              <a:avLst/>
              <a:gdLst/>
              <a:ahLst/>
              <a:cxnLst/>
              <a:rect l="l" t="t" r="r" b="b"/>
              <a:pathLst>
                <a:path w="2805" h="2805" extrusionOk="0">
                  <a:moveTo>
                    <a:pt x="347" y="0"/>
                  </a:moveTo>
                  <a:cubicBezTo>
                    <a:pt x="158" y="0"/>
                    <a:pt x="0" y="189"/>
                    <a:pt x="0" y="347"/>
                  </a:cubicBezTo>
                  <a:lnTo>
                    <a:pt x="0" y="2458"/>
                  </a:lnTo>
                  <a:cubicBezTo>
                    <a:pt x="0" y="2678"/>
                    <a:pt x="158" y="2804"/>
                    <a:pt x="347" y="2804"/>
                  </a:cubicBezTo>
                  <a:lnTo>
                    <a:pt x="2804" y="2804"/>
                  </a:lnTo>
                  <a:lnTo>
                    <a:pt x="280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54"/>
            <p:cNvSpPr/>
            <p:nvPr/>
          </p:nvSpPr>
          <p:spPr>
            <a:xfrm>
              <a:off x="3947025" y="4111775"/>
              <a:ext cx="122125" cy="139425"/>
            </a:xfrm>
            <a:custGeom>
              <a:avLst/>
              <a:gdLst/>
              <a:ahLst/>
              <a:cxnLst/>
              <a:rect l="l" t="t" r="r" b="b"/>
              <a:pathLst>
                <a:path w="4885" h="5577" extrusionOk="0">
                  <a:moveTo>
                    <a:pt x="2466" y="1377"/>
                  </a:moveTo>
                  <a:cubicBezTo>
                    <a:pt x="2522" y="1377"/>
                    <a:pt x="2582" y="1392"/>
                    <a:pt x="2647" y="1418"/>
                  </a:cubicBezTo>
                  <a:cubicBezTo>
                    <a:pt x="2742" y="1450"/>
                    <a:pt x="2836" y="1607"/>
                    <a:pt x="2836" y="1733"/>
                  </a:cubicBezTo>
                  <a:lnTo>
                    <a:pt x="2836" y="3497"/>
                  </a:lnTo>
                  <a:lnTo>
                    <a:pt x="3183" y="3497"/>
                  </a:lnTo>
                  <a:cubicBezTo>
                    <a:pt x="3372" y="3497"/>
                    <a:pt x="3529" y="3655"/>
                    <a:pt x="3529" y="3844"/>
                  </a:cubicBezTo>
                  <a:cubicBezTo>
                    <a:pt x="3529" y="4033"/>
                    <a:pt x="3340" y="4159"/>
                    <a:pt x="3151" y="4159"/>
                  </a:cubicBezTo>
                  <a:lnTo>
                    <a:pt x="1765" y="4159"/>
                  </a:lnTo>
                  <a:cubicBezTo>
                    <a:pt x="1576" y="4159"/>
                    <a:pt x="1419" y="4002"/>
                    <a:pt x="1419" y="3812"/>
                  </a:cubicBezTo>
                  <a:cubicBezTo>
                    <a:pt x="1419" y="3623"/>
                    <a:pt x="1576" y="3466"/>
                    <a:pt x="1765" y="3466"/>
                  </a:cubicBezTo>
                  <a:lnTo>
                    <a:pt x="2112" y="3466"/>
                  </a:lnTo>
                  <a:lnTo>
                    <a:pt x="2112" y="2552"/>
                  </a:lnTo>
                  <a:lnTo>
                    <a:pt x="1986" y="2678"/>
                  </a:lnTo>
                  <a:cubicBezTo>
                    <a:pt x="1938" y="2726"/>
                    <a:pt x="1852" y="2749"/>
                    <a:pt x="1765" y="2749"/>
                  </a:cubicBezTo>
                  <a:cubicBezTo>
                    <a:pt x="1679" y="2749"/>
                    <a:pt x="1592" y="2726"/>
                    <a:pt x="1545" y="2678"/>
                  </a:cubicBezTo>
                  <a:cubicBezTo>
                    <a:pt x="1419" y="2552"/>
                    <a:pt x="1419" y="2300"/>
                    <a:pt x="1545" y="2206"/>
                  </a:cubicBezTo>
                  <a:lnTo>
                    <a:pt x="2238" y="1481"/>
                  </a:lnTo>
                  <a:cubicBezTo>
                    <a:pt x="2312" y="1407"/>
                    <a:pt x="2385" y="1377"/>
                    <a:pt x="2466" y="1377"/>
                  </a:cubicBezTo>
                  <a:close/>
                  <a:moveTo>
                    <a:pt x="347" y="0"/>
                  </a:moveTo>
                  <a:cubicBezTo>
                    <a:pt x="158" y="0"/>
                    <a:pt x="1" y="158"/>
                    <a:pt x="1" y="347"/>
                  </a:cubicBezTo>
                  <a:lnTo>
                    <a:pt x="1" y="5577"/>
                  </a:lnTo>
                  <a:lnTo>
                    <a:pt x="4853" y="5577"/>
                  </a:lnTo>
                  <a:cubicBezTo>
                    <a:pt x="4884" y="3245"/>
                    <a:pt x="4884" y="2678"/>
                    <a:pt x="4884" y="347"/>
                  </a:cubicBezTo>
                  <a:cubicBezTo>
                    <a:pt x="4884" y="158"/>
                    <a:pt x="4727" y="0"/>
                    <a:pt x="45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cxnSp>
        <p:nvCxnSpPr>
          <p:cNvPr id="490" name="Google Shape;490;p54"/>
          <p:cNvCxnSpPr>
            <a:stCxn id="491" idx="3"/>
            <a:endCxn id="483" idx="1"/>
          </p:cNvCxnSpPr>
          <p:nvPr/>
        </p:nvCxnSpPr>
        <p:spPr>
          <a:xfrm>
            <a:off x="2152119" y="1879663"/>
            <a:ext cx="2149800" cy="1407000"/>
          </a:xfrm>
          <a:prstGeom prst="bentConnector3">
            <a:avLst>
              <a:gd name="adj1" fmla="val 50002"/>
            </a:avLst>
          </a:prstGeom>
          <a:noFill/>
          <a:ln w="9525" cap="flat" cmpd="sng">
            <a:solidFill>
              <a:schemeClr val="bg2"/>
            </a:solidFill>
            <a:prstDash val="solid"/>
            <a:round/>
            <a:headEnd type="none" w="med" len="med"/>
            <a:tailEnd type="none" w="med" len="med"/>
          </a:ln>
        </p:spPr>
      </p:cxnSp>
      <p:cxnSp>
        <p:nvCxnSpPr>
          <p:cNvPr id="492" name="Google Shape;492;p54"/>
          <p:cNvCxnSpPr/>
          <p:nvPr/>
        </p:nvCxnSpPr>
        <p:spPr>
          <a:xfrm flipH="1">
            <a:off x="4842000" y="1879663"/>
            <a:ext cx="2243100" cy="1407000"/>
          </a:xfrm>
          <a:prstGeom prst="bentConnector3">
            <a:avLst>
              <a:gd name="adj1" fmla="val 49998"/>
            </a:avLst>
          </a:prstGeom>
          <a:noFill/>
          <a:ln w="9525" cap="flat" cmpd="sng">
            <a:solidFill>
              <a:schemeClr val="bg2"/>
            </a:solidFill>
            <a:prstDash val="solid"/>
            <a:round/>
            <a:headEnd type="none" w="med" len="med"/>
            <a:tailEnd type="none" w="med" len="med"/>
          </a:ln>
        </p:spPr>
      </p:cxnSp>
      <p:sp>
        <p:nvSpPr>
          <p:cNvPr id="493" name="Google Shape;493;p54"/>
          <p:cNvSpPr/>
          <p:nvPr/>
        </p:nvSpPr>
        <p:spPr>
          <a:xfrm>
            <a:off x="4388795" y="3143654"/>
            <a:ext cx="366335" cy="286155"/>
          </a:xfrm>
          <a:custGeom>
            <a:avLst/>
            <a:gdLst/>
            <a:ahLst/>
            <a:cxnLst/>
            <a:rect l="l" t="t" r="r" b="b"/>
            <a:pathLst>
              <a:path w="12665" h="9893" extrusionOk="0">
                <a:moveTo>
                  <a:pt x="8538" y="2458"/>
                </a:moveTo>
                <a:cubicBezTo>
                  <a:pt x="8758" y="2458"/>
                  <a:pt x="8916" y="2678"/>
                  <a:pt x="8916" y="2899"/>
                </a:cubicBezTo>
                <a:lnTo>
                  <a:pt x="8916" y="4569"/>
                </a:lnTo>
                <a:cubicBezTo>
                  <a:pt x="8916" y="4789"/>
                  <a:pt x="8727" y="4978"/>
                  <a:pt x="8538" y="4978"/>
                </a:cubicBezTo>
                <a:cubicBezTo>
                  <a:pt x="8349" y="4978"/>
                  <a:pt x="8128" y="4789"/>
                  <a:pt x="8128" y="4569"/>
                </a:cubicBezTo>
                <a:lnTo>
                  <a:pt x="8128" y="3875"/>
                </a:lnTo>
                <a:lnTo>
                  <a:pt x="6364" y="5671"/>
                </a:lnTo>
                <a:cubicBezTo>
                  <a:pt x="6285" y="5750"/>
                  <a:pt x="6175" y="5789"/>
                  <a:pt x="6065" y="5789"/>
                </a:cubicBezTo>
                <a:cubicBezTo>
                  <a:pt x="5954" y="5789"/>
                  <a:pt x="5844" y="5750"/>
                  <a:pt x="5765" y="5671"/>
                </a:cubicBezTo>
                <a:lnTo>
                  <a:pt x="5230" y="5104"/>
                </a:lnTo>
                <a:lnTo>
                  <a:pt x="3844" y="6490"/>
                </a:lnTo>
                <a:cubicBezTo>
                  <a:pt x="3765" y="6569"/>
                  <a:pt x="3655" y="6608"/>
                  <a:pt x="3544" y="6608"/>
                </a:cubicBezTo>
                <a:cubicBezTo>
                  <a:pt x="3434" y="6608"/>
                  <a:pt x="3324" y="6569"/>
                  <a:pt x="3245" y="6490"/>
                </a:cubicBezTo>
                <a:cubicBezTo>
                  <a:pt x="3087" y="6333"/>
                  <a:pt x="3087" y="6049"/>
                  <a:pt x="3245" y="5892"/>
                </a:cubicBezTo>
                <a:lnTo>
                  <a:pt x="4915" y="4254"/>
                </a:lnTo>
                <a:cubicBezTo>
                  <a:pt x="4994" y="4175"/>
                  <a:pt x="5104" y="4135"/>
                  <a:pt x="5214" y="4135"/>
                </a:cubicBezTo>
                <a:cubicBezTo>
                  <a:pt x="5324" y="4135"/>
                  <a:pt x="5435" y="4175"/>
                  <a:pt x="5513" y="4254"/>
                </a:cubicBezTo>
                <a:lnTo>
                  <a:pt x="6049" y="4789"/>
                </a:lnTo>
                <a:lnTo>
                  <a:pt x="7561" y="3308"/>
                </a:lnTo>
                <a:lnTo>
                  <a:pt x="6868" y="3308"/>
                </a:lnTo>
                <a:cubicBezTo>
                  <a:pt x="6648" y="3308"/>
                  <a:pt x="6490" y="3088"/>
                  <a:pt x="6490" y="2899"/>
                </a:cubicBezTo>
                <a:cubicBezTo>
                  <a:pt x="6490" y="2678"/>
                  <a:pt x="6679" y="2458"/>
                  <a:pt x="6868" y="2458"/>
                </a:cubicBezTo>
                <a:close/>
                <a:moveTo>
                  <a:pt x="11814" y="8255"/>
                </a:moveTo>
                <a:cubicBezTo>
                  <a:pt x="11814" y="8538"/>
                  <a:pt x="11877" y="9105"/>
                  <a:pt x="11405" y="9105"/>
                </a:cubicBezTo>
                <a:lnTo>
                  <a:pt x="1197" y="9105"/>
                </a:lnTo>
                <a:cubicBezTo>
                  <a:pt x="977" y="9105"/>
                  <a:pt x="788" y="8885"/>
                  <a:pt x="788" y="8664"/>
                </a:cubicBezTo>
                <a:lnTo>
                  <a:pt x="788" y="8255"/>
                </a:lnTo>
                <a:close/>
                <a:moveTo>
                  <a:pt x="2048" y="0"/>
                </a:moveTo>
                <a:cubicBezTo>
                  <a:pt x="1355" y="0"/>
                  <a:pt x="819" y="536"/>
                  <a:pt x="819" y="1229"/>
                </a:cubicBezTo>
                <a:lnTo>
                  <a:pt x="819" y="7435"/>
                </a:lnTo>
                <a:lnTo>
                  <a:pt x="410" y="7435"/>
                </a:lnTo>
                <a:cubicBezTo>
                  <a:pt x="189" y="7435"/>
                  <a:pt x="0" y="7625"/>
                  <a:pt x="0" y="7845"/>
                </a:cubicBezTo>
                <a:lnTo>
                  <a:pt x="0" y="8664"/>
                </a:lnTo>
                <a:cubicBezTo>
                  <a:pt x="0" y="9326"/>
                  <a:pt x="536" y="9893"/>
                  <a:pt x="1260" y="9893"/>
                </a:cubicBezTo>
                <a:lnTo>
                  <a:pt x="11436" y="9893"/>
                </a:lnTo>
                <a:cubicBezTo>
                  <a:pt x="12129" y="9893"/>
                  <a:pt x="12665" y="9326"/>
                  <a:pt x="12665" y="8664"/>
                </a:cubicBezTo>
                <a:lnTo>
                  <a:pt x="12665" y="7845"/>
                </a:lnTo>
                <a:cubicBezTo>
                  <a:pt x="12634" y="7593"/>
                  <a:pt x="12444" y="7435"/>
                  <a:pt x="12224" y="7435"/>
                </a:cubicBezTo>
                <a:lnTo>
                  <a:pt x="11814" y="7435"/>
                </a:lnTo>
                <a:lnTo>
                  <a:pt x="11814" y="1229"/>
                </a:lnTo>
                <a:cubicBezTo>
                  <a:pt x="11814" y="536"/>
                  <a:pt x="11247" y="0"/>
                  <a:pt x="105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54"/>
          <p:cNvSpPr/>
          <p:nvPr/>
        </p:nvSpPr>
        <p:spPr>
          <a:xfrm>
            <a:off x="1612119" y="1609663"/>
            <a:ext cx="540000" cy="540000"/>
          </a:xfrm>
          <a:prstGeom prst="rect">
            <a:avLst/>
          </a:prstGeom>
          <a:solidFill>
            <a:schemeClr val="tx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4" name="Google Shape;494;p54"/>
          <p:cNvGrpSpPr/>
          <p:nvPr/>
        </p:nvGrpSpPr>
        <p:grpSpPr>
          <a:xfrm>
            <a:off x="1698026" y="1696491"/>
            <a:ext cx="368186" cy="366364"/>
            <a:chOff x="-63679950" y="3360375"/>
            <a:chExt cx="318225" cy="316650"/>
          </a:xfrm>
        </p:grpSpPr>
        <p:sp>
          <p:nvSpPr>
            <p:cNvPr id="495" name="Google Shape;495;p54"/>
            <p:cNvSpPr/>
            <p:nvPr/>
          </p:nvSpPr>
          <p:spPr>
            <a:xfrm>
              <a:off x="-63497200" y="3423400"/>
              <a:ext cx="40975" cy="40975"/>
            </a:xfrm>
            <a:custGeom>
              <a:avLst/>
              <a:gdLst/>
              <a:ahLst/>
              <a:cxnLst/>
              <a:rect l="l" t="t" r="r" b="b"/>
              <a:pathLst>
                <a:path w="1639" h="1639" extrusionOk="0">
                  <a:moveTo>
                    <a:pt x="819" y="0"/>
                  </a:moveTo>
                  <a:cubicBezTo>
                    <a:pt x="378" y="0"/>
                    <a:pt x="0" y="378"/>
                    <a:pt x="0" y="819"/>
                  </a:cubicBezTo>
                  <a:cubicBezTo>
                    <a:pt x="0" y="1260"/>
                    <a:pt x="378" y="1638"/>
                    <a:pt x="819" y="1638"/>
                  </a:cubicBezTo>
                  <a:cubicBezTo>
                    <a:pt x="1260" y="1638"/>
                    <a:pt x="1638" y="1260"/>
                    <a:pt x="1638" y="819"/>
                  </a:cubicBezTo>
                  <a:cubicBezTo>
                    <a:pt x="1638" y="378"/>
                    <a:pt x="1260" y="0"/>
                    <a:pt x="8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6" name="Google Shape;496;p54"/>
            <p:cNvSpPr/>
            <p:nvPr/>
          </p:nvSpPr>
          <p:spPr>
            <a:xfrm>
              <a:off x="-63516900" y="3485625"/>
              <a:ext cx="79575" cy="29950"/>
            </a:xfrm>
            <a:custGeom>
              <a:avLst/>
              <a:gdLst/>
              <a:ahLst/>
              <a:cxnLst/>
              <a:rect l="l" t="t" r="r" b="b"/>
              <a:pathLst>
                <a:path w="3183" h="1198" extrusionOk="0">
                  <a:moveTo>
                    <a:pt x="1607" y="0"/>
                  </a:moveTo>
                  <a:cubicBezTo>
                    <a:pt x="820" y="0"/>
                    <a:pt x="190" y="504"/>
                    <a:pt x="1" y="1197"/>
                  </a:cubicBezTo>
                  <a:lnTo>
                    <a:pt x="3183" y="1197"/>
                  </a:lnTo>
                  <a:cubicBezTo>
                    <a:pt x="3025" y="504"/>
                    <a:pt x="2395" y="0"/>
                    <a:pt x="16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7" name="Google Shape;497;p54"/>
            <p:cNvSpPr/>
            <p:nvPr/>
          </p:nvSpPr>
          <p:spPr>
            <a:xfrm>
              <a:off x="-63618500" y="3360375"/>
              <a:ext cx="256775" cy="256600"/>
            </a:xfrm>
            <a:custGeom>
              <a:avLst/>
              <a:gdLst/>
              <a:ahLst/>
              <a:cxnLst/>
              <a:rect l="l" t="t" r="r" b="b"/>
              <a:pathLst>
                <a:path w="10271" h="10264" extrusionOk="0">
                  <a:moveTo>
                    <a:pt x="5703" y="1639"/>
                  </a:moveTo>
                  <a:cubicBezTo>
                    <a:pt x="6616" y="1639"/>
                    <a:pt x="7373" y="2395"/>
                    <a:pt x="7373" y="3309"/>
                  </a:cubicBezTo>
                  <a:cubicBezTo>
                    <a:pt x="7373" y="3750"/>
                    <a:pt x="7215" y="4128"/>
                    <a:pt x="6900" y="4443"/>
                  </a:cubicBezTo>
                  <a:cubicBezTo>
                    <a:pt x="7625" y="4884"/>
                    <a:pt x="8192" y="5672"/>
                    <a:pt x="8192" y="6617"/>
                  </a:cubicBezTo>
                  <a:cubicBezTo>
                    <a:pt x="8160" y="6900"/>
                    <a:pt x="8003" y="7058"/>
                    <a:pt x="7751" y="7058"/>
                  </a:cubicBezTo>
                  <a:lnTo>
                    <a:pt x="3623" y="7058"/>
                  </a:lnTo>
                  <a:cubicBezTo>
                    <a:pt x="3371" y="7058"/>
                    <a:pt x="3214" y="6837"/>
                    <a:pt x="3214" y="6617"/>
                  </a:cubicBezTo>
                  <a:cubicBezTo>
                    <a:pt x="3214" y="5672"/>
                    <a:pt x="3749" y="4884"/>
                    <a:pt x="4537" y="4443"/>
                  </a:cubicBezTo>
                  <a:cubicBezTo>
                    <a:pt x="4254" y="4128"/>
                    <a:pt x="4065" y="3718"/>
                    <a:pt x="4065" y="3309"/>
                  </a:cubicBezTo>
                  <a:cubicBezTo>
                    <a:pt x="4065" y="2395"/>
                    <a:pt x="4789" y="1639"/>
                    <a:pt x="5703" y="1639"/>
                  </a:cubicBezTo>
                  <a:close/>
                  <a:moveTo>
                    <a:pt x="5703" y="1"/>
                  </a:moveTo>
                  <a:cubicBezTo>
                    <a:pt x="3182" y="1"/>
                    <a:pt x="1135" y="2049"/>
                    <a:pt x="1135" y="4569"/>
                  </a:cubicBezTo>
                  <a:cubicBezTo>
                    <a:pt x="1135" y="5609"/>
                    <a:pt x="1481" y="6648"/>
                    <a:pt x="2206" y="7467"/>
                  </a:cubicBezTo>
                  <a:lnTo>
                    <a:pt x="1607" y="8066"/>
                  </a:lnTo>
                  <a:lnTo>
                    <a:pt x="756" y="7184"/>
                  </a:lnTo>
                  <a:cubicBezTo>
                    <a:pt x="678" y="7121"/>
                    <a:pt x="567" y="7089"/>
                    <a:pt x="457" y="7089"/>
                  </a:cubicBezTo>
                  <a:cubicBezTo>
                    <a:pt x="347" y="7089"/>
                    <a:pt x="237" y="7121"/>
                    <a:pt x="158" y="7184"/>
                  </a:cubicBezTo>
                  <a:cubicBezTo>
                    <a:pt x="0" y="7341"/>
                    <a:pt x="0" y="7625"/>
                    <a:pt x="158" y="7783"/>
                  </a:cubicBezTo>
                  <a:lnTo>
                    <a:pt x="1324" y="8980"/>
                  </a:lnTo>
                  <a:lnTo>
                    <a:pt x="2521" y="10145"/>
                  </a:lnTo>
                  <a:cubicBezTo>
                    <a:pt x="2600" y="10224"/>
                    <a:pt x="2710" y="10264"/>
                    <a:pt x="2820" y="10264"/>
                  </a:cubicBezTo>
                  <a:cubicBezTo>
                    <a:pt x="2930" y="10264"/>
                    <a:pt x="3041" y="10224"/>
                    <a:pt x="3119" y="10145"/>
                  </a:cubicBezTo>
                  <a:cubicBezTo>
                    <a:pt x="3277" y="9988"/>
                    <a:pt x="3277" y="9704"/>
                    <a:pt x="3119" y="9547"/>
                  </a:cubicBezTo>
                  <a:lnTo>
                    <a:pt x="2237" y="8696"/>
                  </a:lnTo>
                  <a:lnTo>
                    <a:pt x="2836" y="8098"/>
                  </a:lnTo>
                  <a:cubicBezTo>
                    <a:pt x="3655" y="8759"/>
                    <a:pt x="4695" y="9169"/>
                    <a:pt x="5734" y="9169"/>
                  </a:cubicBezTo>
                  <a:cubicBezTo>
                    <a:pt x="8255" y="9169"/>
                    <a:pt x="10271" y="7121"/>
                    <a:pt x="10271" y="4632"/>
                  </a:cubicBezTo>
                  <a:cubicBezTo>
                    <a:pt x="10239" y="2049"/>
                    <a:pt x="8223" y="1"/>
                    <a:pt x="5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8" name="Google Shape;498;p54"/>
            <p:cNvSpPr/>
            <p:nvPr/>
          </p:nvSpPr>
          <p:spPr>
            <a:xfrm>
              <a:off x="-63679950" y="3576200"/>
              <a:ext cx="102425" cy="100825"/>
            </a:xfrm>
            <a:custGeom>
              <a:avLst/>
              <a:gdLst/>
              <a:ahLst/>
              <a:cxnLst/>
              <a:rect l="l" t="t" r="r" b="b"/>
              <a:pathLst>
                <a:path w="4097" h="4033" extrusionOk="0">
                  <a:moveTo>
                    <a:pt x="2332" y="0"/>
                  </a:moveTo>
                  <a:lnTo>
                    <a:pt x="159" y="2142"/>
                  </a:lnTo>
                  <a:cubicBezTo>
                    <a:pt x="1" y="2300"/>
                    <a:pt x="1" y="2584"/>
                    <a:pt x="159" y="2741"/>
                  </a:cubicBezTo>
                  <a:lnTo>
                    <a:pt x="1356" y="3938"/>
                  </a:lnTo>
                  <a:cubicBezTo>
                    <a:pt x="1434" y="4001"/>
                    <a:pt x="1545" y="4033"/>
                    <a:pt x="1655" y="4033"/>
                  </a:cubicBezTo>
                  <a:cubicBezTo>
                    <a:pt x="1765" y="4033"/>
                    <a:pt x="1876" y="4001"/>
                    <a:pt x="1954" y="3938"/>
                  </a:cubicBezTo>
                  <a:lnTo>
                    <a:pt x="4097" y="1764"/>
                  </a:lnTo>
                  <a:lnTo>
                    <a:pt x="23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 name="Rectangle 7"/>
          <p:cNvSpPr/>
          <p:nvPr/>
        </p:nvSpPr>
        <p:spPr>
          <a:xfrm>
            <a:off x="95930" y="2236491"/>
            <a:ext cx="3131089" cy="1338828"/>
          </a:xfrm>
          <a:prstGeom prst="rect">
            <a:avLst/>
          </a:prstGeom>
        </p:spPr>
        <p:txBody>
          <a:bodyPr wrap="square">
            <a:spAutoFit/>
          </a:bodyPr>
          <a:lstStyle/>
          <a:p>
            <a:pPr algn="just">
              <a:lnSpc>
                <a:spcPct val="150000"/>
              </a:lnSpc>
            </a:pPr>
            <a:r>
              <a:rPr lang="vi-VN" sz="1800" dirty="0"/>
              <a:t>Chi phí cho mỗi loại thực phẩm cần dùng = đơn giá x số lượng cần dùng</a:t>
            </a:r>
            <a:endParaRPr lang="en-US" sz="1800" dirty="0"/>
          </a:p>
        </p:txBody>
      </p:sp>
      <p:sp>
        <p:nvSpPr>
          <p:cNvPr id="9" name="Rectangle 8"/>
          <p:cNvSpPr/>
          <p:nvPr/>
        </p:nvSpPr>
        <p:spPr>
          <a:xfrm>
            <a:off x="2579709" y="3683654"/>
            <a:ext cx="3984506" cy="1338828"/>
          </a:xfrm>
          <a:prstGeom prst="rect">
            <a:avLst/>
          </a:prstGeom>
        </p:spPr>
        <p:txBody>
          <a:bodyPr wrap="square">
            <a:spAutoFit/>
          </a:bodyPr>
          <a:lstStyle/>
          <a:p>
            <a:pPr algn="just">
              <a:lnSpc>
                <a:spcPct val="150000"/>
              </a:lnSpc>
              <a:spcAft>
                <a:spcPts val="800"/>
              </a:spcAft>
            </a:pPr>
            <a:r>
              <a:rPr lang="nl-NL" sz="1800" dirty="0">
                <a:latin typeface="+mn-lt"/>
                <a:ea typeface="Calibri" panose="020F0502020204030204" pitchFamily="34" charset="0"/>
                <a:cs typeface="Times New Roman" panose="02020603050405020304" pitchFamily="18" charset="0"/>
              </a:rPr>
              <a:t>Chi phí cho mỗi món ăn = chi phí thực phẩm thứ nhất + chi phí thực phẩm thứ hai + ...</a:t>
            </a:r>
            <a:endParaRPr lang="en-US" sz="1800" dirty="0">
              <a:effectLst/>
              <a:latin typeface="+mn-lt"/>
              <a:ea typeface="Calibri" panose="020F0502020204030204" pitchFamily="34" charset="0"/>
              <a:cs typeface="Times New Roman" panose="02020603050405020304" pitchFamily="18" charset="0"/>
            </a:endParaRPr>
          </a:p>
        </p:txBody>
      </p:sp>
      <p:sp>
        <p:nvSpPr>
          <p:cNvPr id="10" name="Rectangle 9"/>
          <p:cNvSpPr/>
          <p:nvPr/>
        </p:nvSpPr>
        <p:spPr>
          <a:xfrm>
            <a:off x="5972771" y="2166312"/>
            <a:ext cx="3118207" cy="1338828"/>
          </a:xfrm>
          <a:prstGeom prst="rect">
            <a:avLst/>
          </a:prstGeom>
        </p:spPr>
        <p:txBody>
          <a:bodyPr wrap="square">
            <a:spAutoFit/>
          </a:bodyPr>
          <a:lstStyle/>
          <a:p>
            <a:pPr algn="just">
              <a:lnSpc>
                <a:spcPct val="150000"/>
              </a:lnSpc>
            </a:pPr>
            <a:r>
              <a:rPr lang="en-US" sz="1800" dirty="0"/>
              <a:t>Chi </a:t>
            </a:r>
            <a:r>
              <a:rPr lang="en-US" sz="1800" dirty="0" err="1"/>
              <a:t>phí</a:t>
            </a:r>
            <a:r>
              <a:rPr lang="en-US" sz="1800" dirty="0"/>
              <a:t> </a:t>
            </a:r>
            <a:r>
              <a:rPr lang="en-US" sz="1800" dirty="0" err="1"/>
              <a:t>cho</a:t>
            </a:r>
            <a:r>
              <a:rPr lang="en-US" sz="1800" dirty="0"/>
              <a:t> </a:t>
            </a:r>
            <a:r>
              <a:rPr lang="en-US" sz="1800" dirty="0" err="1"/>
              <a:t>bữa</a:t>
            </a:r>
            <a:r>
              <a:rPr lang="en-US" sz="1800" dirty="0"/>
              <a:t> </a:t>
            </a:r>
            <a:r>
              <a:rPr lang="en-US" sz="1800" dirty="0" err="1"/>
              <a:t>ăn</a:t>
            </a:r>
            <a:r>
              <a:rPr lang="en-US" sz="1800" dirty="0"/>
              <a:t> = chi </a:t>
            </a:r>
            <a:r>
              <a:rPr lang="en-US" sz="1800" dirty="0" err="1"/>
              <a:t>phí</a:t>
            </a:r>
            <a:r>
              <a:rPr lang="en-US" sz="1800" dirty="0"/>
              <a:t> </a:t>
            </a:r>
            <a:r>
              <a:rPr lang="en-US" sz="1800" dirty="0" err="1"/>
              <a:t>món</a:t>
            </a:r>
            <a:r>
              <a:rPr lang="en-US" sz="1800" dirty="0"/>
              <a:t> </a:t>
            </a:r>
            <a:r>
              <a:rPr lang="en-US" sz="1800" dirty="0" err="1"/>
              <a:t>ăn</a:t>
            </a:r>
            <a:r>
              <a:rPr lang="en-US" sz="1800" dirty="0"/>
              <a:t> </a:t>
            </a:r>
            <a:r>
              <a:rPr lang="en-US" sz="1800" dirty="0" err="1"/>
              <a:t>thứ</a:t>
            </a:r>
            <a:r>
              <a:rPr lang="en-US" sz="1800" dirty="0"/>
              <a:t> </a:t>
            </a:r>
            <a:r>
              <a:rPr lang="en-US" sz="1800" dirty="0" err="1"/>
              <a:t>nhất</a:t>
            </a:r>
            <a:r>
              <a:rPr lang="en-US" sz="1800" dirty="0"/>
              <a:t> + chi </a:t>
            </a:r>
            <a:r>
              <a:rPr lang="en-US" sz="1800" dirty="0" err="1"/>
              <a:t>phí</a:t>
            </a:r>
            <a:r>
              <a:rPr lang="en-US" sz="1800" dirty="0"/>
              <a:t> </a:t>
            </a:r>
            <a:r>
              <a:rPr lang="en-US" sz="1800" dirty="0" err="1"/>
              <a:t>món</a:t>
            </a:r>
            <a:r>
              <a:rPr lang="en-US" sz="1800" dirty="0"/>
              <a:t> </a:t>
            </a:r>
            <a:r>
              <a:rPr lang="en-US" sz="1800" dirty="0" err="1"/>
              <a:t>ăn</a:t>
            </a:r>
            <a:r>
              <a:rPr lang="en-US" sz="1800" dirty="0"/>
              <a:t> </a:t>
            </a:r>
            <a:r>
              <a:rPr lang="en-US" sz="1800" dirty="0" err="1"/>
              <a:t>thứ</a:t>
            </a:r>
            <a:r>
              <a:rPr lang="en-US" sz="1800" dirty="0"/>
              <a:t> </a:t>
            </a:r>
            <a:r>
              <a:rPr lang="en-US" sz="1800" dirty="0" err="1"/>
              <a:t>hai</a:t>
            </a:r>
            <a:r>
              <a:rPr lang="en-US" sz="1800" dirty="0"/>
              <a:t> + ...</a:t>
            </a:r>
            <a:endParaRPr lang="en-US" sz="1800" dirty="0"/>
          </a:p>
        </p:txBody>
      </p:sp>
      <p:pic>
        <p:nvPicPr>
          <p:cNvPr id="11" name="Picture 1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614988">
            <a:off x="5851106" y="-249261"/>
            <a:ext cx="1141567" cy="1141567"/>
          </a:xfrm>
          <a:prstGeom prst="rect">
            <a:avLst/>
          </a:prstGeom>
        </p:spPr>
      </p:pic>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601" y="40476"/>
            <a:ext cx="1451867" cy="1451867"/>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1402" y="3501246"/>
            <a:ext cx="1703643" cy="170364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90"/>
                                        </p:tgtEl>
                                        <p:attrNameLst>
                                          <p:attrName>style.visibility</p:attrName>
                                        </p:attrNameLst>
                                      </p:cBhvr>
                                      <p:to>
                                        <p:strVal val="visible"/>
                                      </p:to>
                                    </p:set>
                                    <p:animEffect transition="in" filter="barn(outVertical)">
                                      <p:cBhvr>
                                        <p:cTn id="7" dur="500"/>
                                        <p:tgtEl>
                                          <p:spTgt spid="490"/>
                                        </p:tgtEl>
                                      </p:cBhvr>
                                    </p:animEffect>
                                  </p:childTnLst>
                                </p:cTn>
                              </p:par>
                              <p:par>
                                <p:cTn id="8" presetID="16" presetClass="entr" presetSubtype="37" fill="hold" nodeType="withEffect">
                                  <p:stCondLst>
                                    <p:cond delay="0"/>
                                  </p:stCondLst>
                                  <p:childTnLst>
                                    <p:set>
                                      <p:cBhvr>
                                        <p:cTn id="9" dur="1" fill="hold">
                                          <p:stCondLst>
                                            <p:cond delay="0"/>
                                          </p:stCondLst>
                                        </p:cTn>
                                        <p:tgtEl>
                                          <p:spTgt spid="492"/>
                                        </p:tgtEl>
                                        <p:attrNameLst>
                                          <p:attrName>style.visibility</p:attrName>
                                        </p:attrNameLst>
                                      </p:cBhvr>
                                      <p:to>
                                        <p:strVal val="visible"/>
                                      </p:to>
                                    </p:set>
                                    <p:animEffect transition="in" filter="barn(outVertical)">
                                      <p:cBhvr>
                                        <p:cTn id="10" dur="500"/>
                                        <p:tgtEl>
                                          <p:spTgt spid="492"/>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491"/>
                                        </p:tgtEl>
                                        <p:attrNameLst>
                                          <p:attrName>style.visibility</p:attrName>
                                        </p:attrNameLst>
                                      </p:cBhvr>
                                      <p:to>
                                        <p:strVal val="visible"/>
                                      </p:to>
                                    </p:set>
                                    <p:animEffect transition="in" filter="barn(outVertical)">
                                      <p:cBhvr>
                                        <p:cTn id="13" dur="500"/>
                                        <p:tgtEl>
                                          <p:spTgt spid="491"/>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483"/>
                                        </p:tgtEl>
                                        <p:attrNameLst>
                                          <p:attrName>style.visibility</p:attrName>
                                        </p:attrNameLst>
                                      </p:cBhvr>
                                      <p:to>
                                        <p:strVal val="visible"/>
                                      </p:to>
                                    </p:set>
                                    <p:animEffect transition="in" filter="barn(outVertical)">
                                      <p:cBhvr>
                                        <p:cTn id="16" dur="500"/>
                                        <p:tgtEl>
                                          <p:spTgt spid="483"/>
                                        </p:tgtEl>
                                      </p:cBhvr>
                                    </p:animEffect>
                                  </p:childTnLst>
                                </p:cTn>
                              </p:par>
                              <p:par>
                                <p:cTn id="17" presetID="16" presetClass="entr" presetSubtype="37" fill="hold" grpId="0" nodeType="withEffect">
                                  <p:stCondLst>
                                    <p:cond delay="0"/>
                                  </p:stCondLst>
                                  <p:childTnLst>
                                    <p:set>
                                      <p:cBhvr>
                                        <p:cTn id="18" dur="1" fill="hold">
                                          <p:stCondLst>
                                            <p:cond delay="0"/>
                                          </p:stCondLst>
                                        </p:cTn>
                                        <p:tgtEl>
                                          <p:spTgt spid="482"/>
                                        </p:tgtEl>
                                        <p:attrNameLst>
                                          <p:attrName>style.visibility</p:attrName>
                                        </p:attrNameLst>
                                      </p:cBhvr>
                                      <p:to>
                                        <p:strVal val="visible"/>
                                      </p:to>
                                    </p:set>
                                    <p:animEffect transition="in" filter="barn(outVertical)">
                                      <p:cBhvr>
                                        <p:cTn id="19" dur="500"/>
                                        <p:tgtEl>
                                          <p:spTgt spid="482"/>
                                        </p:tgtEl>
                                      </p:cBhvr>
                                    </p:animEffect>
                                  </p:childTnLst>
                                </p:cTn>
                              </p:par>
                            </p:childTnLst>
                          </p:cTn>
                        </p:par>
                      </p:childTnLst>
                    </p:cTn>
                  </p:par>
                  <p:par>
                    <p:cTn id="20" fill="hold">
                      <p:stCondLst>
                        <p:cond delay="indefinite"/>
                      </p:stCondLst>
                      <p:childTnLst>
                        <p:par>
                          <p:cTn id="21" fill="hold">
                            <p:stCondLst>
                              <p:cond delay="0"/>
                            </p:stCondLst>
                            <p:childTnLst>
                              <p:par>
                                <p:cTn id="22" presetID="17" presetClass="entr" presetSubtype="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ppt_h/2"/>
                                          </p:val>
                                        </p:tav>
                                        <p:tav tm="100000">
                                          <p:val>
                                            <p:strVal val="#ppt_y"/>
                                          </p:val>
                                        </p:tav>
                                      </p:tavLst>
                                    </p:anim>
                                    <p:anim calcmode="lin" valueType="num">
                                      <p:cBhvr>
                                        <p:cTn id="26" dur="500" fill="hold"/>
                                        <p:tgtEl>
                                          <p:spTgt spid="8"/>
                                        </p:tgtEl>
                                        <p:attrNameLst>
                                          <p:attrName>ppt_w</p:attrName>
                                        </p:attrNameLst>
                                      </p:cBhvr>
                                      <p:tavLst>
                                        <p:tav tm="0">
                                          <p:val>
                                            <p:strVal val="#ppt_w"/>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17" presetClass="entr" presetSubtype="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ppt_h/2"/>
                                          </p:val>
                                        </p:tav>
                                        <p:tav tm="100000">
                                          <p:val>
                                            <p:strVal val="#ppt_y"/>
                                          </p:val>
                                        </p:tav>
                                      </p:tavLst>
                                    </p:anim>
                                    <p:anim calcmode="lin" valueType="num">
                                      <p:cBhvr>
                                        <p:cTn id="34" dur="500" fill="hold"/>
                                        <p:tgtEl>
                                          <p:spTgt spid="9"/>
                                        </p:tgtEl>
                                        <p:attrNameLst>
                                          <p:attrName>ppt_w</p:attrName>
                                        </p:attrNameLst>
                                      </p:cBhvr>
                                      <p:tavLst>
                                        <p:tav tm="0">
                                          <p:val>
                                            <p:strVal val="#ppt_w"/>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ppt_x</p:attrName>
                                        </p:attrNameLst>
                                      </p:cBhvr>
                                      <p:tavLst>
                                        <p:tav tm="0">
                                          <p:val>
                                            <p:strVal val="#ppt_x"/>
                                          </p:val>
                                        </p:tav>
                                        <p:tav tm="100000">
                                          <p:val>
                                            <p:strVal val="#ppt_x"/>
                                          </p:val>
                                        </p:tav>
                                      </p:tavLst>
                                    </p:anim>
                                    <p:anim calcmode="lin" valueType="num">
                                      <p:cBhvr>
                                        <p:cTn id="41" dur="500" fill="hold"/>
                                        <p:tgtEl>
                                          <p:spTgt spid="10"/>
                                        </p:tgtEl>
                                        <p:attrNameLst>
                                          <p:attrName>ppt_y</p:attrName>
                                        </p:attrNameLst>
                                      </p:cBhvr>
                                      <p:tavLst>
                                        <p:tav tm="0">
                                          <p:val>
                                            <p:strVal val="#ppt_y-#ppt_h/2"/>
                                          </p:val>
                                        </p:tav>
                                        <p:tav tm="100000">
                                          <p:val>
                                            <p:strVal val="#ppt_y"/>
                                          </p:val>
                                        </p:tav>
                                      </p:tavLst>
                                    </p:anim>
                                    <p:anim calcmode="lin" valueType="num">
                                      <p:cBhvr>
                                        <p:cTn id="42" dur="500" fill="hold"/>
                                        <p:tgtEl>
                                          <p:spTgt spid="10"/>
                                        </p:tgtEl>
                                        <p:attrNameLst>
                                          <p:attrName>ppt_w</p:attrName>
                                        </p:attrNameLst>
                                      </p:cBhvr>
                                      <p:tavLst>
                                        <p:tav tm="0">
                                          <p:val>
                                            <p:strVal val="#ppt_w"/>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 grpId="0" animBg="1"/>
      <p:bldP spid="483" grpId="0" animBg="1"/>
      <p:bldP spid="491" grpId="0" animBg="1"/>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2" name="Title 1"/>
          <p:cNvSpPr>
            <a:spLocks noGrp="1"/>
          </p:cNvSpPr>
          <p:nvPr>
            <p:ph type="title"/>
          </p:nvPr>
        </p:nvSpPr>
        <p:spPr>
          <a:xfrm>
            <a:off x="719999" y="540000"/>
            <a:ext cx="7324665" cy="602100"/>
          </a:xfrm>
        </p:spPr>
        <p:txBody>
          <a:bodyPr/>
          <a:lstStyle/>
          <a:p>
            <a:r>
              <a:rPr lang="en-US" sz="2000" dirty="0" smtClean="0">
                <a:latin typeface="+mn-lt"/>
              </a:rPr>
              <a:t>4.3. </a:t>
            </a:r>
            <a:r>
              <a:rPr lang="en-US" sz="2000" dirty="0" err="1" smtClean="0">
                <a:latin typeface="+mn-lt"/>
              </a:rPr>
              <a:t>Các</a:t>
            </a:r>
            <a:r>
              <a:rPr lang="en-US" sz="2000" dirty="0" smtClean="0">
                <a:latin typeface="+mn-lt"/>
              </a:rPr>
              <a:t> </a:t>
            </a:r>
            <a:r>
              <a:rPr lang="en-US" sz="2000" dirty="0" err="1" smtClean="0">
                <a:latin typeface="+mn-lt"/>
              </a:rPr>
              <a:t>bước</a:t>
            </a:r>
            <a:r>
              <a:rPr lang="en-US" sz="2000" dirty="0" smtClean="0">
                <a:latin typeface="+mn-lt"/>
              </a:rPr>
              <a:t> </a:t>
            </a:r>
            <a:r>
              <a:rPr lang="en-US" sz="2000" dirty="0" err="1" smtClean="0">
                <a:latin typeface="+mn-lt"/>
              </a:rPr>
              <a:t>xây</a:t>
            </a:r>
            <a:r>
              <a:rPr lang="en-US" sz="2000" dirty="0" smtClean="0">
                <a:latin typeface="+mn-lt"/>
              </a:rPr>
              <a:t> </a:t>
            </a:r>
            <a:r>
              <a:rPr lang="en-US" sz="2000" dirty="0" err="1" smtClean="0">
                <a:latin typeface="+mn-lt"/>
              </a:rPr>
              <a:t>dựng</a:t>
            </a:r>
            <a:r>
              <a:rPr lang="en-US" sz="2000" dirty="0" smtClean="0">
                <a:latin typeface="+mn-lt"/>
              </a:rPr>
              <a:t> </a:t>
            </a:r>
            <a:r>
              <a:rPr lang="en-US" sz="2000" dirty="0" err="1" smtClean="0">
                <a:latin typeface="+mn-lt"/>
              </a:rPr>
              <a:t>bữa</a:t>
            </a:r>
            <a:r>
              <a:rPr lang="en-US" sz="2000" dirty="0" smtClean="0">
                <a:latin typeface="+mn-lt"/>
              </a:rPr>
              <a:t> </a:t>
            </a:r>
            <a:r>
              <a:rPr lang="en-US" sz="2000" dirty="0" err="1" smtClean="0">
                <a:latin typeface="+mn-lt"/>
              </a:rPr>
              <a:t>ăn</a:t>
            </a:r>
            <a:r>
              <a:rPr lang="en-US" sz="2000" dirty="0" smtClean="0">
                <a:latin typeface="+mn-lt"/>
              </a:rPr>
              <a:t> </a:t>
            </a:r>
            <a:r>
              <a:rPr lang="en-US" sz="2000" dirty="0" err="1" smtClean="0">
                <a:latin typeface="+mn-lt"/>
              </a:rPr>
              <a:t>dinh</a:t>
            </a:r>
            <a:r>
              <a:rPr lang="en-US" sz="2000" dirty="0" smtClean="0">
                <a:latin typeface="+mn-lt"/>
              </a:rPr>
              <a:t> </a:t>
            </a:r>
            <a:r>
              <a:rPr lang="en-US" sz="2000" dirty="0" err="1" smtClean="0">
                <a:latin typeface="+mn-lt"/>
              </a:rPr>
              <a:t>dưỡng</a:t>
            </a:r>
            <a:r>
              <a:rPr lang="en-US" sz="2000" dirty="0" smtClean="0">
                <a:latin typeface="+mn-lt"/>
              </a:rPr>
              <a:t> </a:t>
            </a:r>
            <a:r>
              <a:rPr lang="en-US" sz="2000" dirty="0" err="1" smtClean="0">
                <a:latin typeface="+mn-lt"/>
              </a:rPr>
              <a:t>hợp</a:t>
            </a:r>
            <a:r>
              <a:rPr lang="en-US" sz="2000" dirty="0" smtClean="0">
                <a:latin typeface="+mn-lt"/>
              </a:rPr>
              <a:t> </a:t>
            </a:r>
            <a:r>
              <a:rPr lang="en-US" sz="2000" dirty="0" err="1" smtClean="0">
                <a:latin typeface="+mn-lt"/>
              </a:rPr>
              <a:t>lí</a:t>
            </a:r>
            <a:endParaRPr lang="en-US" sz="2000" dirty="0">
              <a:latin typeface="+mn-lt"/>
            </a:endParaRPr>
          </a:p>
        </p:txBody>
      </p:sp>
      <p:sp>
        <p:nvSpPr>
          <p:cNvPr id="3" name="Rounded Rectangle 2"/>
          <p:cNvSpPr/>
          <p:nvPr/>
        </p:nvSpPr>
        <p:spPr>
          <a:xfrm>
            <a:off x="1172061" y="1645533"/>
            <a:ext cx="1941008" cy="594233"/>
          </a:xfrm>
          <a:prstGeom prst="roundRect">
            <a:avLst/>
          </a:prstGeom>
          <a:solidFill>
            <a:schemeClr val="accent3">
              <a:lumMod val="20000"/>
              <a:lumOff val="80000"/>
            </a:schemeClr>
          </a:solidFill>
          <a:ln>
            <a:solidFill>
              <a:schemeClr val="accent5">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tx1">
                    <a:lumMod val="10000"/>
                  </a:schemeClr>
                </a:solidFill>
              </a:rPr>
              <a:t>Hoạt</a:t>
            </a:r>
            <a:r>
              <a:rPr lang="en-US" sz="1800" dirty="0" smtClean="0">
                <a:solidFill>
                  <a:schemeClr val="tx1">
                    <a:lumMod val="10000"/>
                  </a:schemeClr>
                </a:solidFill>
              </a:rPr>
              <a:t> </a:t>
            </a:r>
            <a:r>
              <a:rPr lang="en-US" sz="1800" dirty="0" err="1" smtClean="0">
                <a:solidFill>
                  <a:schemeClr val="tx1">
                    <a:lumMod val="10000"/>
                  </a:schemeClr>
                </a:solidFill>
              </a:rPr>
              <a:t>động</a:t>
            </a:r>
            <a:r>
              <a:rPr lang="en-US" sz="1800" dirty="0" smtClean="0">
                <a:solidFill>
                  <a:schemeClr val="tx1">
                    <a:lumMod val="10000"/>
                  </a:schemeClr>
                </a:solidFill>
              </a:rPr>
              <a:t> </a:t>
            </a:r>
            <a:r>
              <a:rPr lang="en-US" sz="1800" dirty="0" err="1" smtClean="0">
                <a:solidFill>
                  <a:schemeClr val="tx1">
                    <a:lumMod val="10000"/>
                  </a:schemeClr>
                </a:solidFill>
              </a:rPr>
              <a:t>nhóm</a:t>
            </a:r>
            <a:endParaRPr lang="en-US" sz="1800" dirty="0">
              <a:solidFill>
                <a:schemeClr val="tx1">
                  <a:lumMod val="10000"/>
                </a:schemeClr>
              </a:solidFill>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285076" y="2368597"/>
            <a:ext cx="749205" cy="749205"/>
          </a:xfrm>
          <a:prstGeom prst="rect">
            <a:avLst/>
          </a:prstGeom>
        </p:spPr>
      </p:pic>
      <p:sp>
        <p:nvSpPr>
          <p:cNvPr id="5" name="TextBox 4"/>
          <p:cNvSpPr txBox="1"/>
          <p:nvPr/>
        </p:nvSpPr>
        <p:spPr>
          <a:xfrm>
            <a:off x="1921266" y="2614636"/>
            <a:ext cx="1037689" cy="369332"/>
          </a:xfrm>
          <a:prstGeom prst="rect">
            <a:avLst/>
          </a:prstGeom>
          <a:noFill/>
        </p:spPr>
        <p:txBody>
          <a:bodyPr wrap="square" rtlCol="0">
            <a:spAutoFit/>
          </a:bodyPr>
          <a:lstStyle/>
          <a:p>
            <a:r>
              <a:rPr lang="en-US" sz="1800" u="sng" dirty="0" smtClean="0">
                <a:solidFill>
                  <a:srgbClr val="C00000"/>
                </a:solidFill>
              </a:rPr>
              <a:t>: 3 </a:t>
            </a:r>
            <a:r>
              <a:rPr lang="en-US" sz="1800" u="sng" dirty="0" err="1" smtClean="0">
                <a:solidFill>
                  <a:srgbClr val="C00000"/>
                </a:solidFill>
              </a:rPr>
              <a:t>phút</a:t>
            </a:r>
            <a:endParaRPr lang="en-US" sz="1800" u="sng" dirty="0">
              <a:solidFill>
                <a:srgbClr val="C00000"/>
              </a:solidFill>
            </a:endParaRPr>
          </a:p>
        </p:txBody>
      </p:sp>
      <p:sp>
        <p:nvSpPr>
          <p:cNvPr id="6" name="Rectangle 5"/>
          <p:cNvSpPr/>
          <p:nvPr/>
        </p:nvSpPr>
        <p:spPr>
          <a:xfrm>
            <a:off x="4063430" y="1483558"/>
            <a:ext cx="4238088" cy="300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800" dirty="0" smtClean="0"/>
              <a:t>Chia </a:t>
            </a:r>
            <a:r>
              <a:rPr lang="en-US" sz="1800" dirty="0" err="1" smtClean="0"/>
              <a:t>lớp</a:t>
            </a:r>
            <a:r>
              <a:rPr lang="en-US" sz="1800" dirty="0" smtClean="0"/>
              <a:t> </a:t>
            </a:r>
            <a:r>
              <a:rPr lang="en-US" sz="1800" dirty="0" err="1" smtClean="0"/>
              <a:t>thành</a:t>
            </a:r>
            <a:r>
              <a:rPr lang="en-US" sz="1800" dirty="0" smtClean="0"/>
              <a:t> 6 </a:t>
            </a:r>
            <a:r>
              <a:rPr lang="en-US" sz="1800" dirty="0" err="1" smtClean="0"/>
              <a:t>nhóm</a:t>
            </a:r>
            <a:r>
              <a:rPr lang="en-US" sz="1800" dirty="0" smtClean="0"/>
              <a:t>, </a:t>
            </a:r>
            <a:r>
              <a:rPr lang="en-US" sz="1800" dirty="0" err="1" smtClean="0"/>
              <a:t>mỗi</a:t>
            </a:r>
            <a:r>
              <a:rPr lang="en-US" sz="1800" dirty="0" smtClean="0"/>
              <a:t> </a:t>
            </a:r>
            <a:r>
              <a:rPr lang="en-US" sz="1800" dirty="0" err="1" smtClean="0"/>
              <a:t>nhóm</a:t>
            </a:r>
            <a:r>
              <a:rPr lang="en-US" sz="1800" dirty="0" smtClean="0"/>
              <a:t> </a:t>
            </a:r>
            <a:r>
              <a:rPr lang="vi-VN" sz="1800" dirty="0" smtClean="0"/>
              <a:t>xây </a:t>
            </a:r>
            <a:r>
              <a:rPr lang="vi-VN" sz="1800" dirty="0"/>
              <a:t>dựng một bữa ăn định dưỡng hợp lí và tính chi phí cho bữa ăn đó.</a:t>
            </a:r>
            <a:endParaRPr lang="vi-VN" sz="1800" dirty="0"/>
          </a:p>
          <a:p>
            <a:pPr marL="285750" indent="-285750" algn="just">
              <a:lnSpc>
                <a:spcPct val="150000"/>
              </a:lnSpc>
              <a:buFont typeface="Wingdings" panose="05000000000000000000" pitchFamily="2" charset="2"/>
              <a:buChar char="Ø"/>
            </a:pPr>
            <a:r>
              <a:rPr lang="en-US" sz="1800" dirty="0" err="1" smtClean="0"/>
              <a:t>Yêu</a:t>
            </a:r>
            <a:r>
              <a:rPr lang="en-US" sz="1800" dirty="0" smtClean="0"/>
              <a:t> </a:t>
            </a:r>
            <a:r>
              <a:rPr lang="vi-VN" sz="1800" dirty="0" smtClean="0"/>
              <a:t>cầu </a:t>
            </a:r>
            <a:r>
              <a:rPr lang="vi-VN" sz="1800" dirty="0"/>
              <a:t>của bữa ăn:</a:t>
            </a:r>
            <a:endParaRPr lang="vi-VN" sz="1800" dirty="0"/>
          </a:p>
          <a:p>
            <a:pPr marL="285750" indent="-285750" algn="just">
              <a:lnSpc>
                <a:spcPct val="150000"/>
              </a:lnSpc>
              <a:buFont typeface="Wingdings" panose="05000000000000000000" pitchFamily="2" charset="2"/>
              <a:buChar char="§"/>
            </a:pPr>
            <a:r>
              <a:rPr lang="vi-VN" sz="1800" dirty="0" smtClean="0"/>
              <a:t>Có </a:t>
            </a:r>
            <a:r>
              <a:rPr lang="vi-VN" sz="1800" dirty="0"/>
              <a:t>đủ các món ăn chính;</a:t>
            </a:r>
            <a:endParaRPr lang="vi-VN" sz="1800" dirty="0"/>
          </a:p>
          <a:p>
            <a:pPr marL="285750" indent="-285750" algn="just">
              <a:lnSpc>
                <a:spcPct val="150000"/>
              </a:lnSpc>
              <a:buFont typeface="Wingdings" panose="05000000000000000000" pitchFamily="2" charset="2"/>
              <a:buChar char="§"/>
            </a:pPr>
            <a:r>
              <a:rPr lang="vi-VN" sz="1800" dirty="0" smtClean="0"/>
              <a:t>Có </a:t>
            </a:r>
            <a:r>
              <a:rPr lang="vi-VN" sz="1800" dirty="0"/>
              <a:t>đủ 4 nhóm thực phẩm chính;</a:t>
            </a:r>
            <a:endParaRPr lang="vi-VN" sz="1800" dirty="0"/>
          </a:p>
          <a:p>
            <a:pPr marL="285750" indent="-285750" algn="just">
              <a:lnSpc>
                <a:spcPct val="150000"/>
              </a:lnSpc>
              <a:buFont typeface="Wingdings" panose="05000000000000000000" pitchFamily="2" charset="2"/>
              <a:buChar char="§"/>
            </a:pPr>
            <a:r>
              <a:rPr lang="vi-VN" sz="1800" dirty="0" smtClean="0"/>
              <a:t>Tỉ </a:t>
            </a:r>
            <a:r>
              <a:rPr lang="vi-VN" sz="1800" dirty="0"/>
              <a:t>lệ các chất dinh dưỡng hợp lí.</a:t>
            </a:r>
            <a:endParaRPr lang="vi-VN" sz="1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7542" y="143928"/>
            <a:ext cx="1394244" cy="1394244"/>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054" y="2856216"/>
            <a:ext cx="2247402" cy="1746607"/>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down)">
                                      <p:cBhvr>
                                        <p:cTn id="8" dur="500"/>
                                        <p:tgtEl>
                                          <p:spTgt spid="3"/>
                                        </p:tgtEl>
                                      </p:cBhvr>
                                    </p:animEffect>
                                  </p:childTnLst>
                                </p:cTn>
                              </p:par>
                              <p:par>
                                <p:cTn id="9" presetID="12" presetClass="entr" presetSubtype="1"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down)">
                                      <p:cBhvr>
                                        <p:cTn id="12" dur="500"/>
                                        <p:tgtEl>
                                          <p:spTgt spid="4"/>
                                        </p:tgtEl>
                                      </p:cBhvr>
                                    </p:animEffect>
                                  </p:childTnLst>
                                </p:cTn>
                              </p:par>
                              <p:par>
                                <p:cTn id="13" presetID="12" presetClass="entr" presetSubtype="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p:tgtEl>
                                          <p:spTgt spid="5"/>
                                        </p:tgtEl>
                                        <p:attrNameLst>
                                          <p:attrName>ppt_y</p:attrName>
                                        </p:attrNameLst>
                                      </p:cBhvr>
                                      <p:tavLst>
                                        <p:tav tm="0">
                                          <p:val>
                                            <p:strVal val="#ppt_y-#ppt_h*1.125000"/>
                                          </p:val>
                                        </p:tav>
                                        <p:tav tm="100000">
                                          <p:val>
                                            <p:strVal val="#ppt_y"/>
                                          </p:val>
                                        </p:tav>
                                      </p:tavLst>
                                    </p:anim>
                                    <p:animEffect transition="in" filter="wipe(down)">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6"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strips(downRight)">
                                      <p:cBhvr>
                                        <p:cTn id="24" dur="500"/>
                                        <p:tgtEl>
                                          <p:spTgt spid="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strips(downRight)">
                                      <p:cBhvr>
                                        <p:cTn id="29" dur="500"/>
                                        <p:tgtEl>
                                          <p:spTgt spid="6">
                                            <p:txEl>
                                              <p:pRg st="1" end="1"/>
                                            </p:txEl>
                                          </p:spTgt>
                                        </p:tgtEl>
                                      </p:cBhvr>
                                    </p:animEffect>
                                  </p:childTnLst>
                                </p:cTn>
                              </p:par>
                              <p:par>
                                <p:cTn id="30" presetID="18" presetClass="entr" presetSubtype="6" fill="hold" nodeType="withEffect">
                                  <p:stCondLst>
                                    <p:cond delay="0"/>
                                  </p:stCondLst>
                                  <p:childTnLst>
                                    <p:set>
                                      <p:cBhvr>
                                        <p:cTn id="31" dur="1" fill="hold">
                                          <p:stCondLst>
                                            <p:cond delay="0"/>
                                          </p:stCondLst>
                                        </p:cTn>
                                        <p:tgtEl>
                                          <p:spTgt spid="6">
                                            <p:txEl>
                                              <p:pRg st="2" end="2"/>
                                            </p:txEl>
                                          </p:spTgt>
                                        </p:tgtEl>
                                        <p:attrNameLst>
                                          <p:attrName>style.visibility</p:attrName>
                                        </p:attrNameLst>
                                      </p:cBhvr>
                                      <p:to>
                                        <p:strVal val="visible"/>
                                      </p:to>
                                    </p:set>
                                    <p:animEffect transition="in" filter="strips(downRight)">
                                      <p:cBhvr>
                                        <p:cTn id="32" dur="500"/>
                                        <p:tgtEl>
                                          <p:spTgt spid="6">
                                            <p:txEl>
                                              <p:pRg st="2" end="2"/>
                                            </p:txEl>
                                          </p:spTgt>
                                        </p:tgtEl>
                                      </p:cBhvr>
                                    </p:animEffect>
                                  </p:childTnLst>
                                </p:cTn>
                              </p:par>
                              <p:par>
                                <p:cTn id="33" presetID="18" presetClass="entr" presetSubtype="6" fill="hold" nodeType="with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strips(downRight)">
                                      <p:cBhvr>
                                        <p:cTn id="35" dur="500"/>
                                        <p:tgtEl>
                                          <p:spTgt spid="6">
                                            <p:txEl>
                                              <p:pRg st="3" end="3"/>
                                            </p:txEl>
                                          </p:spTgt>
                                        </p:tgtEl>
                                      </p:cBhvr>
                                    </p:animEffect>
                                  </p:childTnLst>
                                </p:cTn>
                              </p:par>
                              <p:par>
                                <p:cTn id="36" presetID="18" presetClass="entr" presetSubtype="6" fill="hold" nodeType="with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strips(downRight)">
                                      <p:cBhvr>
                                        <p:cTn id="38"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2" name="Title 1"/>
          <p:cNvSpPr>
            <a:spLocks noGrp="1"/>
          </p:cNvSpPr>
          <p:nvPr>
            <p:ph type="title"/>
          </p:nvPr>
        </p:nvSpPr>
        <p:spPr>
          <a:xfrm>
            <a:off x="3011136" y="380144"/>
            <a:ext cx="3410212" cy="513708"/>
          </a:xfrm>
          <a:solidFill>
            <a:schemeClr val="tx1">
              <a:lumMod val="25000"/>
            </a:schemeClr>
          </a:solidFill>
        </p:spPr>
        <p:txBody>
          <a:bodyPr/>
          <a:lstStyle/>
          <a:p>
            <a:pPr algn="ctr"/>
            <a:r>
              <a:rPr lang="en-US" sz="2000" dirty="0" err="1" smtClean="0">
                <a:solidFill>
                  <a:schemeClr val="bg1"/>
                </a:solidFill>
                <a:latin typeface="+mn-lt"/>
              </a:rPr>
              <a:t>Tiêu</a:t>
            </a:r>
            <a:r>
              <a:rPr lang="en-US" sz="2000" dirty="0" smtClean="0">
                <a:solidFill>
                  <a:schemeClr val="bg1"/>
                </a:solidFill>
                <a:latin typeface="+mn-lt"/>
              </a:rPr>
              <a:t> </a:t>
            </a:r>
            <a:r>
              <a:rPr lang="en-US" sz="2000" dirty="0" err="1" smtClean="0">
                <a:solidFill>
                  <a:schemeClr val="bg1"/>
                </a:solidFill>
                <a:latin typeface="+mn-lt"/>
              </a:rPr>
              <a:t>chí</a:t>
            </a:r>
            <a:r>
              <a:rPr lang="en-US" sz="2000" dirty="0" smtClean="0">
                <a:solidFill>
                  <a:schemeClr val="bg1"/>
                </a:solidFill>
                <a:latin typeface="+mn-lt"/>
              </a:rPr>
              <a:t> </a:t>
            </a:r>
            <a:r>
              <a:rPr lang="en-US" sz="2000" dirty="0" err="1" smtClean="0">
                <a:solidFill>
                  <a:schemeClr val="bg1"/>
                </a:solidFill>
                <a:latin typeface="+mn-lt"/>
              </a:rPr>
              <a:t>đánh</a:t>
            </a:r>
            <a:r>
              <a:rPr lang="en-US" sz="2000" dirty="0" smtClean="0">
                <a:solidFill>
                  <a:schemeClr val="bg1"/>
                </a:solidFill>
                <a:latin typeface="+mn-lt"/>
              </a:rPr>
              <a:t> </a:t>
            </a:r>
            <a:r>
              <a:rPr lang="en-US" sz="2000" dirty="0" err="1" smtClean="0">
                <a:solidFill>
                  <a:schemeClr val="bg1"/>
                </a:solidFill>
                <a:latin typeface="+mn-lt"/>
              </a:rPr>
              <a:t>giá</a:t>
            </a:r>
            <a:r>
              <a:rPr lang="en-US" sz="2000" dirty="0" smtClean="0">
                <a:solidFill>
                  <a:schemeClr val="bg1"/>
                </a:solidFill>
                <a:latin typeface="+mn-lt"/>
              </a:rPr>
              <a:t> </a:t>
            </a:r>
            <a:r>
              <a:rPr lang="en-US" sz="2000" dirty="0" err="1" smtClean="0">
                <a:solidFill>
                  <a:schemeClr val="bg1"/>
                </a:solidFill>
                <a:latin typeface="+mn-lt"/>
              </a:rPr>
              <a:t>kết</a:t>
            </a:r>
            <a:r>
              <a:rPr lang="en-US" sz="2000" dirty="0" smtClean="0">
                <a:solidFill>
                  <a:schemeClr val="bg1"/>
                </a:solidFill>
                <a:latin typeface="+mn-lt"/>
              </a:rPr>
              <a:t> </a:t>
            </a:r>
            <a:r>
              <a:rPr lang="en-US" sz="2000" dirty="0" err="1" smtClean="0">
                <a:solidFill>
                  <a:schemeClr val="bg1"/>
                </a:solidFill>
                <a:latin typeface="+mn-lt"/>
              </a:rPr>
              <a:t>quả</a:t>
            </a:r>
            <a:endParaRPr lang="en-US" sz="2000" dirty="0">
              <a:solidFill>
                <a:schemeClr val="bg1"/>
              </a:solidFill>
              <a:latin typeface="+mn-lt"/>
            </a:endParaRPr>
          </a:p>
        </p:txBody>
      </p:sp>
      <p:sp>
        <p:nvSpPr>
          <p:cNvPr id="15" name="TextBox 14"/>
          <p:cNvSpPr txBox="1"/>
          <p:nvPr/>
        </p:nvSpPr>
        <p:spPr>
          <a:xfrm>
            <a:off x="996592" y="1109609"/>
            <a:ext cx="5044611" cy="369332"/>
          </a:xfrm>
          <a:prstGeom prst="rect">
            <a:avLst/>
          </a:prstGeom>
          <a:noFill/>
        </p:spPr>
        <p:txBody>
          <a:bodyPr wrap="square" rtlCol="0">
            <a:spAutoFit/>
          </a:bodyPr>
          <a:lstStyle/>
          <a:p>
            <a:r>
              <a:rPr lang="en-US" sz="1800" b="1" dirty="0" smtClean="0">
                <a:solidFill>
                  <a:srgbClr val="C00000"/>
                </a:solidFill>
              </a:rPr>
              <a:t>* </a:t>
            </a:r>
            <a:r>
              <a:rPr lang="en-US" sz="1800" b="1" dirty="0" err="1" smtClean="0">
                <a:solidFill>
                  <a:srgbClr val="C00000"/>
                </a:solidFill>
              </a:rPr>
              <a:t>Tiêu</a:t>
            </a:r>
            <a:r>
              <a:rPr lang="en-US" sz="1800" b="1" dirty="0" smtClean="0">
                <a:solidFill>
                  <a:srgbClr val="C00000"/>
                </a:solidFill>
              </a:rPr>
              <a:t> </a:t>
            </a:r>
            <a:r>
              <a:rPr lang="en-US" sz="1800" b="1" dirty="0" err="1" smtClean="0">
                <a:solidFill>
                  <a:srgbClr val="C00000"/>
                </a:solidFill>
              </a:rPr>
              <a:t>chí</a:t>
            </a:r>
            <a:r>
              <a:rPr lang="en-US" sz="1800" b="1" dirty="0" smtClean="0">
                <a:solidFill>
                  <a:srgbClr val="C00000"/>
                </a:solidFill>
              </a:rPr>
              <a:t> </a:t>
            </a:r>
            <a:r>
              <a:rPr lang="en-US" sz="1800" b="1" dirty="0" err="1" smtClean="0">
                <a:solidFill>
                  <a:srgbClr val="C00000"/>
                </a:solidFill>
              </a:rPr>
              <a:t>đánh</a:t>
            </a:r>
            <a:r>
              <a:rPr lang="en-US" sz="1800" b="1" dirty="0" smtClean="0">
                <a:solidFill>
                  <a:srgbClr val="C00000"/>
                </a:solidFill>
              </a:rPr>
              <a:t> </a:t>
            </a:r>
            <a:r>
              <a:rPr lang="en-US" sz="1800" b="1" dirty="0" err="1" smtClean="0">
                <a:solidFill>
                  <a:srgbClr val="C00000"/>
                </a:solidFill>
              </a:rPr>
              <a:t>giá</a:t>
            </a:r>
            <a:r>
              <a:rPr lang="en-US" sz="1800" b="1" dirty="0" smtClean="0">
                <a:solidFill>
                  <a:srgbClr val="C00000"/>
                </a:solidFill>
              </a:rPr>
              <a:t> </a:t>
            </a:r>
            <a:r>
              <a:rPr lang="en-US" sz="1800" b="1" dirty="0" err="1" smtClean="0">
                <a:solidFill>
                  <a:srgbClr val="C00000"/>
                </a:solidFill>
              </a:rPr>
              <a:t>quy</a:t>
            </a:r>
            <a:r>
              <a:rPr lang="en-US" sz="1800" b="1" dirty="0" smtClean="0">
                <a:solidFill>
                  <a:srgbClr val="C00000"/>
                </a:solidFill>
              </a:rPr>
              <a:t> </a:t>
            </a:r>
            <a:r>
              <a:rPr lang="en-US" sz="1800" b="1" dirty="0" err="1" smtClean="0">
                <a:solidFill>
                  <a:srgbClr val="C00000"/>
                </a:solidFill>
              </a:rPr>
              <a:t>trình</a:t>
            </a:r>
            <a:r>
              <a:rPr lang="en-US" sz="1800" b="1" dirty="0" smtClean="0">
                <a:solidFill>
                  <a:srgbClr val="C00000"/>
                </a:solidFill>
              </a:rPr>
              <a:t> </a:t>
            </a:r>
            <a:r>
              <a:rPr lang="en-US" sz="1800" b="1" dirty="0" err="1" smtClean="0">
                <a:solidFill>
                  <a:srgbClr val="C00000"/>
                </a:solidFill>
              </a:rPr>
              <a:t>thực</a:t>
            </a:r>
            <a:r>
              <a:rPr lang="en-US" sz="1800" b="1" dirty="0" smtClean="0">
                <a:solidFill>
                  <a:srgbClr val="C00000"/>
                </a:solidFill>
              </a:rPr>
              <a:t> </a:t>
            </a:r>
            <a:r>
              <a:rPr lang="en-US" sz="1800" b="1" dirty="0" err="1" smtClean="0">
                <a:solidFill>
                  <a:srgbClr val="C00000"/>
                </a:solidFill>
              </a:rPr>
              <a:t>hành</a:t>
            </a:r>
            <a:r>
              <a:rPr lang="en-US" sz="1800" b="1" dirty="0" smtClean="0">
                <a:solidFill>
                  <a:srgbClr val="C00000"/>
                </a:solidFill>
              </a:rPr>
              <a:t>:</a:t>
            </a:r>
            <a:endParaRPr lang="en-US" sz="1800" b="1" dirty="0">
              <a:solidFill>
                <a:srgbClr val="C00000"/>
              </a:solidFill>
            </a:endParaRPr>
          </a:p>
        </p:txBody>
      </p:sp>
      <p:graphicFrame>
        <p:nvGraphicFramePr>
          <p:cNvPr id="17" name="Table 16"/>
          <p:cNvGraphicFramePr>
            <a:graphicFrameLocks noGrp="1"/>
          </p:cNvGraphicFramePr>
          <p:nvPr/>
        </p:nvGraphicFramePr>
        <p:xfrm>
          <a:off x="719191" y="1694698"/>
          <a:ext cx="7798085" cy="3017520"/>
        </p:xfrm>
        <a:graphic>
          <a:graphicData uri="http://schemas.openxmlformats.org/drawingml/2006/table">
            <a:tbl>
              <a:tblPr firstRow="1" bandRow="1">
                <a:tableStyleId>{96A754A4-0149-4B6D-BFCA-837BA3E659B6}</a:tableStyleId>
              </a:tblPr>
              <a:tblGrid>
                <a:gridCol w="930830"/>
                <a:gridCol w="4207736"/>
                <a:gridCol w="1358254"/>
                <a:gridCol w="1301265"/>
              </a:tblGrid>
              <a:tr h="333108">
                <a:tc>
                  <a:txBody>
                    <a:bodyPr/>
                    <a:lstStyle/>
                    <a:p>
                      <a:pPr algn="ctr"/>
                      <a:r>
                        <a:rPr lang="en-US" sz="1600" dirty="0" smtClean="0"/>
                        <a:t>STT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600" dirty="0" err="1" smtClean="0"/>
                        <a:t>Các</a:t>
                      </a:r>
                      <a:r>
                        <a:rPr lang="en-US" sz="1600" baseline="0" dirty="0" smtClean="0"/>
                        <a:t> </a:t>
                      </a:r>
                      <a:r>
                        <a:rPr lang="en-US" sz="1600" baseline="0" dirty="0" err="1" smtClean="0"/>
                        <a:t>bước</a:t>
                      </a:r>
                      <a:r>
                        <a:rPr lang="en-US" sz="1600" baseline="0" dirty="0" smtClean="0"/>
                        <a:t> </a:t>
                      </a:r>
                      <a:r>
                        <a:rPr lang="en-US" sz="1600" baseline="0" dirty="0" err="1" smtClean="0"/>
                        <a:t>trong</a:t>
                      </a:r>
                      <a:r>
                        <a:rPr lang="en-US" sz="1600" baseline="0" dirty="0" smtClean="0"/>
                        <a:t> </a:t>
                      </a:r>
                      <a:r>
                        <a:rPr lang="en-US" sz="1600" baseline="0" dirty="0" err="1" smtClean="0"/>
                        <a:t>quy</a:t>
                      </a:r>
                      <a:r>
                        <a:rPr lang="en-US" sz="1600" baseline="0" dirty="0" smtClean="0"/>
                        <a:t> </a:t>
                      </a:r>
                      <a:r>
                        <a:rPr lang="en-US" sz="1600" baseline="0" dirty="0" err="1" smtClean="0"/>
                        <a:t>trình</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600" dirty="0" err="1" smtClean="0"/>
                        <a:t>Có</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a:r>
                        <a:rPr lang="en-US" sz="1600" dirty="0" err="1" smtClean="0"/>
                        <a:t>Không</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r>
              <a:tr h="333108">
                <a:tc>
                  <a:txBody>
                    <a:bodyPr/>
                    <a:lstStyle/>
                    <a:p>
                      <a:pPr algn="ctr"/>
                      <a:r>
                        <a:rPr lang="en-US" sz="1600" dirty="0" smtClean="0"/>
                        <a:t>1</a:t>
                      </a:r>
                      <a:endParaRPr lang="en-US" sz="1600" dirty="0" smtClean="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Sắp</a:t>
                      </a:r>
                      <a:r>
                        <a:rPr lang="en-US" sz="1600" baseline="0" dirty="0" smtClean="0"/>
                        <a:t> </a:t>
                      </a:r>
                      <a:r>
                        <a:rPr lang="en-US" sz="1600" baseline="0" dirty="0" err="1" smtClean="0"/>
                        <a:t>xếp</a:t>
                      </a:r>
                      <a:r>
                        <a:rPr lang="en-US" sz="1600" baseline="0" dirty="0" smtClean="0"/>
                        <a:t> </a:t>
                      </a:r>
                      <a:r>
                        <a:rPr lang="en-US" sz="1600" baseline="0" dirty="0" err="1" smtClean="0"/>
                        <a:t>món</a:t>
                      </a:r>
                      <a:r>
                        <a:rPr lang="en-US" sz="1600" baseline="0" dirty="0" smtClean="0"/>
                        <a:t> </a:t>
                      </a:r>
                      <a:r>
                        <a:rPr lang="en-US" sz="1600" baseline="0" dirty="0" err="1" smtClean="0"/>
                        <a:t>ăn</a:t>
                      </a:r>
                      <a:r>
                        <a:rPr lang="en-US" sz="1600" baseline="0" dirty="0" smtClean="0"/>
                        <a:t> </a:t>
                      </a:r>
                      <a:r>
                        <a:rPr lang="en-US" sz="1600" baseline="0" dirty="0" err="1" smtClean="0"/>
                        <a:t>theo</a:t>
                      </a:r>
                      <a:r>
                        <a:rPr lang="en-US" sz="1600" baseline="0" dirty="0" smtClean="0"/>
                        <a:t> </a:t>
                      </a:r>
                      <a:r>
                        <a:rPr lang="en-US" sz="1600" baseline="0" dirty="0" err="1" smtClean="0"/>
                        <a:t>từng</a:t>
                      </a:r>
                      <a:r>
                        <a:rPr lang="en-US" sz="1600" baseline="0" dirty="0" smtClean="0"/>
                        <a:t> </a:t>
                      </a:r>
                      <a:r>
                        <a:rPr lang="en-US" sz="1600" baseline="0" dirty="0" err="1" smtClean="0"/>
                        <a:t>món</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108">
                <a:tc>
                  <a:txBody>
                    <a:bodyPr/>
                    <a:lstStyle/>
                    <a:p>
                      <a:pPr algn="ctr"/>
                      <a:r>
                        <a:rPr lang="en-US" sz="1600" dirty="0" smtClean="0"/>
                        <a:t>2</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Chọn</a:t>
                      </a:r>
                      <a:r>
                        <a:rPr lang="en-US" sz="1600" baseline="0" dirty="0" smtClean="0"/>
                        <a:t> </a:t>
                      </a:r>
                      <a:r>
                        <a:rPr lang="en-US" sz="1600" baseline="0" dirty="0" err="1" smtClean="0"/>
                        <a:t>món</a:t>
                      </a:r>
                      <a:r>
                        <a:rPr lang="en-US" sz="1600" baseline="0" dirty="0" smtClean="0"/>
                        <a:t> </a:t>
                      </a:r>
                      <a:r>
                        <a:rPr lang="en-US" sz="1600" baseline="0" dirty="0" err="1" smtClean="0"/>
                        <a:t>ăn</a:t>
                      </a:r>
                      <a:r>
                        <a:rPr lang="en-US" sz="1600" baseline="0" dirty="0" smtClean="0"/>
                        <a:t> </a:t>
                      </a:r>
                      <a:r>
                        <a:rPr lang="en-US" sz="1600" baseline="0" dirty="0" err="1" smtClean="0"/>
                        <a:t>chính</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108">
                <a:tc>
                  <a:txBody>
                    <a:bodyPr/>
                    <a:lstStyle/>
                    <a:p>
                      <a:pPr algn="ctr"/>
                      <a:r>
                        <a:rPr lang="en-US" sz="1600" dirty="0" smtClean="0"/>
                        <a:t>3</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Chọn</a:t>
                      </a:r>
                      <a:r>
                        <a:rPr lang="en-US" sz="1600" baseline="0" dirty="0" smtClean="0"/>
                        <a:t> </a:t>
                      </a:r>
                      <a:r>
                        <a:rPr lang="en-US" sz="1600" baseline="0" dirty="0" err="1" smtClean="0"/>
                        <a:t>món</a:t>
                      </a:r>
                      <a:r>
                        <a:rPr lang="en-US" sz="1600" baseline="0" dirty="0" smtClean="0"/>
                        <a:t> </a:t>
                      </a:r>
                      <a:r>
                        <a:rPr lang="en-US" sz="1600" baseline="0" dirty="0" err="1" smtClean="0"/>
                        <a:t>ăn</a:t>
                      </a:r>
                      <a:r>
                        <a:rPr lang="en-US" sz="1600" baseline="0" dirty="0" smtClean="0"/>
                        <a:t> </a:t>
                      </a:r>
                      <a:r>
                        <a:rPr lang="en-US" sz="1600" baseline="0" dirty="0" err="1" smtClean="0"/>
                        <a:t>kèm</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108">
                <a:tc>
                  <a:txBody>
                    <a:bodyPr/>
                    <a:lstStyle/>
                    <a:p>
                      <a:pPr algn="ctr"/>
                      <a:r>
                        <a:rPr lang="en-US" sz="1600" dirty="0" smtClean="0"/>
                        <a:t>4</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Hoàn</a:t>
                      </a:r>
                      <a:r>
                        <a:rPr lang="en-US" sz="1600" baseline="0" dirty="0" smtClean="0"/>
                        <a:t> </a:t>
                      </a:r>
                      <a:r>
                        <a:rPr lang="en-US" sz="1600" baseline="0" dirty="0" err="1" smtClean="0"/>
                        <a:t>thiện</a:t>
                      </a:r>
                      <a:r>
                        <a:rPr lang="en-US" sz="1600" baseline="0" dirty="0" smtClean="0"/>
                        <a:t> </a:t>
                      </a:r>
                      <a:r>
                        <a:rPr lang="en-US" sz="1600" baseline="0" dirty="0" err="1" smtClean="0"/>
                        <a:t>bữa</a:t>
                      </a:r>
                      <a:r>
                        <a:rPr lang="en-US" sz="1600" baseline="0" dirty="0" smtClean="0"/>
                        <a:t> </a:t>
                      </a:r>
                      <a:r>
                        <a:rPr lang="en-US" sz="1600" baseline="0" dirty="0" err="1" smtClean="0"/>
                        <a:t>ăn</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108">
                <a:tc>
                  <a:txBody>
                    <a:bodyPr/>
                    <a:lstStyle/>
                    <a:p>
                      <a:pPr algn="ctr"/>
                      <a:r>
                        <a:rPr lang="en-US" sz="1600" dirty="0" smtClean="0"/>
                        <a:t>5</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Ước</a:t>
                      </a:r>
                      <a:r>
                        <a:rPr lang="en-US" sz="1600" baseline="0" dirty="0" smtClean="0"/>
                        <a:t> </a:t>
                      </a:r>
                      <a:r>
                        <a:rPr lang="en-US" sz="1600" baseline="0" dirty="0" err="1" smtClean="0"/>
                        <a:t>tính</a:t>
                      </a:r>
                      <a:r>
                        <a:rPr lang="en-US" sz="1600" baseline="0" dirty="0" smtClean="0"/>
                        <a:t> </a:t>
                      </a:r>
                      <a:r>
                        <a:rPr lang="en-US" sz="1600" baseline="0" dirty="0" err="1" smtClean="0"/>
                        <a:t>số</a:t>
                      </a:r>
                      <a:r>
                        <a:rPr lang="en-US" sz="1600" baseline="0" dirty="0" smtClean="0"/>
                        <a:t> </a:t>
                      </a:r>
                      <a:r>
                        <a:rPr lang="en-US" sz="1600" baseline="0" dirty="0" err="1" smtClean="0"/>
                        <a:t>lượng</a:t>
                      </a:r>
                      <a:r>
                        <a:rPr lang="en-US" sz="1600" baseline="0" dirty="0" smtClean="0"/>
                        <a:t> </a:t>
                      </a:r>
                      <a:r>
                        <a:rPr lang="en-US" sz="1600" baseline="0" dirty="0" err="1" smtClean="0"/>
                        <a:t>thực</a:t>
                      </a:r>
                      <a:r>
                        <a:rPr lang="en-US" sz="1600" baseline="0" dirty="0" smtClean="0"/>
                        <a:t> </a:t>
                      </a:r>
                      <a:r>
                        <a:rPr lang="en-US" sz="1600" baseline="0" dirty="0" err="1" smtClean="0"/>
                        <a:t>phẩm</a:t>
                      </a:r>
                      <a:r>
                        <a:rPr lang="en-US" sz="1600" baseline="0" dirty="0" smtClean="0"/>
                        <a:t> </a:t>
                      </a:r>
                      <a:r>
                        <a:rPr lang="en-US" sz="1600" baseline="0" dirty="0" err="1" smtClean="0"/>
                        <a:t>cần</a:t>
                      </a:r>
                      <a:r>
                        <a:rPr lang="en-US" sz="1600" baseline="0" dirty="0" smtClean="0"/>
                        <a:t> </a:t>
                      </a:r>
                      <a:r>
                        <a:rPr lang="en-US" sz="1600" baseline="0" dirty="0" err="1" smtClean="0"/>
                        <a:t>dùng</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108">
                <a:tc>
                  <a:txBody>
                    <a:bodyPr/>
                    <a:lstStyle/>
                    <a:p>
                      <a:pPr algn="ctr"/>
                      <a:r>
                        <a:rPr lang="en-US" sz="1600" dirty="0" smtClean="0"/>
                        <a:t>6</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Tính</a:t>
                      </a:r>
                      <a:r>
                        <a:rPr lang="en-US" sz="1600" baseline="0" dirty="0" smtClean="0"/>
                        <a:t> chi </a:t>
                      </a:r>
                      <a:r>
                        <a:rPr lang="en-US" sz="1600" baseline="0" dirty="0" err="1" smtClean="0"/>
                        <a:t>phí</a:t>
                      </a:r>
                      <a:r>
                        <a:rPr lang="en-US" sz="1600" baseline="0" dirty="0" smtClean="0"/>
                        <a:t> </a:t>
                      </a:r>
                      <a:r>
                        <a:rPr lang="en-US" sz="1600" baseline="0" dirty="0" err="1" smtClean="0"/>
                        <a:t>mỗi</a:t>
                      </a:r>
                      <a:r>
                        <a:rPr lang="en-US" sz="1600" baseline="0" dirty="0" smtClean="0"/>
                        <a:t> </a:t>
                      </a:r>
                      <a:r>
                        <a:rPr lang="en-US" sz="1600" baseline="0" dirty="0" err="1" smtClean="0"/>
                        <a:t>loại</a:t>
                      </a:r>
                      <a:r>
                        <a:rPr lang="en-US" sz="1600" baseline="0" dirty="0" smtClean="0"/>
                        <a:t> </a:t>
                      </a:r>
                      <a:r>
                        <a:rPr lang="en-US" sz="1600" baseline="0" dirty="0" err="1" smtClean="0"/>
                        <a:t>thực</a:t>
                      </a:r>
                      <a:r>
                        <a:rPr lang="en-US" sz="1600" baseline="0" dirty="0" smtClean="0"/>
                        <a:t> </a:t>
                      </a:r>
                      <a:r>
                        <a:rPr lang="en-US" sz="1600" baseline="0" dirty="0" err="1" smtClean="0"/>
                        <a:t>phẩm</a:t>
                      </a:r>
                      <a:r>
                        <a:rPr lang="en-US" sz="1600" baseline="0" dirty="0" smtClean="0"/>
                        <a:t> </a:t>
                      </a:r>
                      <a:r>
                        <a:rPr lang="en-US" sz="1600" baseline="0" dirty="0" err="1" smtClean="0"/>
                        <a:t>cần</a:t>
                      </a:r>
                      <a:r>
                        <a:rPr lang="en-US" sz="1600" baseline="0" dirty="0" smtClean="0"/>
                        <a:t> </a:t>
                      </a:r>
                      <a:r>
                        <a:rPr lang="en-US" sz="1600" baseline="0" dirty="0" err="1" smtClean="0"/>
                        <a:t>dùng</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108">
                <a:tc>
                  <a:txBody>
                    <a:bodyPr/>
                    <a:lstStyle/>
                    <a:p>
                      <a:pPr algn="ctr"/>
                      <a:r>
                        <a:rPr lang="en-US" sz="1600" dirty="0" smtClean="0"/>
                        <a:t>7</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Tính</a:t>
                      </a:r>
                      <a:r>
                        <a:rPr lang="en-US" sz="1600" baseline="0" dirty="0" smtClean="0"/>
                        <a:t> chi </a:t>
                      </a:r>
                      <a:r>
                        <a:rPr lang="en-US" sz="1600" baseline="0" dirty="0" err="1" smtClean="0"/>
                        <a:t>phí</a:t>
                      </a:r>
                      <a:r>
                        <a:rPr lang="en-US" sz="1600" baseline="0" dirty="0" smtClean="0"/>
                        <a:t> </a:t>
                      </a:r>
                      <a:r>
                        <a:rPr lang="en-US" sz="1600" baseline="0" dirty="0" err="1" smtClean="0"/>
                        <a:t>mỗi</a:t>
                      </a:r>
                      <a:r>
                        <a:rPr lang="en-US" sz="1600" baseline="0" dirty="0" smtClean="0"/>
                        <a:t> </a:t>
                      </a:r>
                      <a:r>
                        <a:rPr lang="en-US" sz="1600" baseline="0" dirty="0" err="1" smtClean="0"/>
                        <a:t>món</a:t>
                      </a:r>
                      <a:r>
                        <a:rPr lang="en-US" sz="1600" baseline="0" dirty="0" smtClean="0"/>
                        <a:t> </a:t>
                      </a:r>
                      <a:r>
                        <a:rPr lang="en-US" sz="1600" baseline="0" dirty="0" err="1" smtClean="0"/>
                        <a:t>ăn</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33108">
                <a:tc>
                  <a:txBody>
                    <a:bodyPr/>
                    <a:lstStyle/>
                    <a:p>
                      <a:pPr algn="ctr"/>
                      <a:r>
                        <a:rPr lang="en-US" sz="1600" dirty="0" smtClean="0"/>
                        <a:t>8</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600" dirty="0" err="1" smtClean="0"/>
                        <a:t>Tính</a:t>
                      </a:r>
                      <a:r>
                        <a:rPr lang="en-US" sz="1600" baseline="0" dirty="0" smtClean="0"/>
                        <a:t> chi </a:t>
                      </a:r>
                      <a:r>
                        <a:rPr lang="en-US" sz="1600" baseline="0" dirty="0" err="1" smtClean="0"/>
                        <a:t>phí</a:t>
                      </a:r>
                      <a:r>
                        <a:rPr lang="en-US" sz="1600" baseline="0" dirty="0" smtClean="0"/>
                        <a:t> </a:t>
                      </a:r>
                      <a:r>
                        <a:rPr lang="en-US" sz="1600" baseline="0" dirty="0" err="1" smtClean="0"/>
                        <a:t>cho</a:t>
                      </a:r>
                      <a:r>
                        <a:rPr lang="en-US" sz="1600" baseline="0" dirty="0" smtClean="0"/>
                        <a:t> </a:t>
                      </a:r>
                      <a:r>
                        <a:rPr lang="en-US" sz="1600" baseline="0" dirty="0" err="1" smtClean="0"/>
                        <a:t>bữa</a:t>
                      </a:r>
                      <a:r>
                        <a:rPr lang="en-US" sz="1600" baseline="0" dirty="0" smtClean="0"/>
                        <a:t> </a:t>
                      </a:r>
                      <a:r>
                        <a:rPr lang="en-US" sz="1600" baseline="0" dirty="0" err="1" smtClean="0"/>
                        <a:t>ăn</a:t>
                      </a:r>
                      <a:r>
                        <a:rPr lang="en-US" sz="1600" baseline="0" dirty="0" smtClean="0"/>
                        <a:t>.</a:t>
                      </a: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mc:AlternateContent xmlns:mc="http://schemas.openxmlformats.org/markup-compatibility/2006">
    <mc:Choice xmlns:p14="http://schemas.microsoft.com/office/powerpoint/2010/main" Requires="p14">
      <p:transition spd="slow">
        <p14:prism dir="u"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ox(i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Shape 350"/>
        <p:cNvGrpSpPr/>
        <p:nvPr/>
      </p:nvGrpSpPr>
      <p:grpSpPr>
        <a:xfrm>
          <a:off x="0" y="0"/>
          <a:ext cx="0" cy="0"/>
          <a:chOff x="0" y="0"/>
          <a:chExt cx="0" cy="0"/>
        </a:xfrm>
      </p:grpSpPr>
      <p:grpSp>
        <p:nvGrpSpPr>
          <p:cNvPr id="351" name="Google Shape;351;p47"/>
          <p:cNvGrpSpPr/>
          <p:nvPr/>
        </p:nvGrpSpPr>
        <p:grpSpPr>
          <a:xfrm>
            <a:off x="554804" y="380143"/>
            <a:ext cx="8137133" cy="4376791"/>
            <a:chOff x="1536750" y="1042350"/>
            <a:chExt cx="6070500" cy="3058800"/>
          </a:xfrm>
        </p:grpSpPr>
        <p:sp>
          <p:nvSpPr>
            <p:cNvPr id="352" name="Google Shape;352;p47"/>
            <p:cNvSpPr/>
            <p:nvPr/>
          </p:nvSpPr>
          <p:spPr>
            <a:xfrm>
              <a:off x="1536750" y="1042350"/>
              <a:ext cx="6070500" cy="30588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3" name="Google Shape;353;p47"/>
            <p:cNvSpPr/>
            <p:nvPr/>
          </p:nvSpPr>
          <p:spPr>
            <a:xfrm>
              <a:off x="1632140" y="1113832"/>
              <a:ext cx="5879700" cy="2858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 name="Rectangle 2"/>
          <p:cNvSpPr/>
          <p:nvPr/>
        </p:nvSpPr>
        <p:spPr>
          <a:xfrm>
            <a:off x="1034825" y="864065"/>
            <a:ext cx="5126724" cy="400110"/>
          </a:xfrm>
          <a:prstGeom prst="rect">
            <a:avLst/>
          </a:prstGeom>
        </p:spPr>
        <p:txBody>
          <a:bodyPr wrap="none">
            <a:spAutoFit/>
          </a:bodyPr>
          <a:lstStyle/>
          <a:p>
            <a:r>
              <a:rPr lang="en-US" sz="2000" b="1" dirty="0">
                <a:solidFill>
                  <a:srgbClr val="C00000"/>
                </a:solidFill>
              </a:rPr>
              <a:t>* </a:t>
            </a:r>
            <a:r>
              <a:rPr lang="en-US" sz="2000" b="1" dirty="0" err="1">
                <a:solidFill>
                  <a:srgbClr val="C00000"/>
                </a:solidFill>
              </a:rPr>
              <a:t>Tiêu</a:t>
            </a:r>
            <a:r>
              <a:rPr lang="en-US" sz="2000" b="1" dirty="0">
                <a:solidFill>
                  <a:srgbClr val="C00000"/>
                </a:solidFill>
              </a:rPr>
              <a:t> </a:t>
            </a:r>
            <a:r>
              <a:rPr lang="en-US" sz="2000" b="1" dirty="0" err="1">
                <a:solidFill>
                  <a:srgbClr val="C00000"/>
                </a:solidFill>
              </a:rPr>
              <a:t>chí</a:t>
            </a:r>
            <a:r>
              <a:rPr lang="en-US" sz="2000" b="1" dirty="0">
                <a:solidFill>
                  <a:srgbClr val="C00000"/>
                </a:solidFill>
              </a:rPr>
              <a:t> </a:t>
            </a:r>
            <a:r>
              <a:rPr lang="en-US" sz="2000" b="1" dirty="0" err="1">
                <a:solidFill>
                  <a:srgbClr val="C00000"/>
                </a:solidFill>
              </a:rPr>
              <a:t>đánh</a:t>
            </a:r>
            <a:r>
              <a:rPr lang="en-US" sz="2000" b="1" dirty="0">
                <a:solidFill>
                  <a:srgbClr val="C00000"/>
                </a:solidFill>
              </a:rPr>
              <a:t> </a:t>
            </a:r>
            <a:r>
              <a:rPr lang="en-US" sz="2000" b="1" dirty="0" err="1" smtClean="0">
                <a:solidFill>
                  <a:srgbClr val="C00000"/>
                </a:solidFill>
              </a:rPr>
              <a:t>giá</a:t>
            </a:r>
            <a:r>
              <a:rPr lang="en-US" sz="2000" b="1" dirty="0" smtClean="0">
                <a:solidFill>
                  <a:srgbClr val="C00000"/>
                </a:solidFill>
              </a:rPr>
              <a:t> </a:t>
            </a:r>
            <a:r>
              <a:rPr lang="en-US" sz="2000" b="1" dirty="0" err="1" smtClean="0">
                <a:solidFill>
                  <a:srgbClr val="C00000"/>
                </a:solidFill>
              </a:rPr>
              <a:t>sản</a:t>
            </a:r>
            <a:r>
              <a:rPr lang="en-US" sz="2000" b="1" dirty="0" smtClean="0">
                <a:solidFill>
                  <a:srgbClr val="C00000"/>
                </a:solidFill>
              </a:rPr>
              <a:t> </a:t>
            </a:r>
            <a:r>
              <a:rPr lang="en-US" sz="2000" b="1" dirty="0" err="1" smtClean="0">
                <a:solidFill>
                  <a:srgbClr val="C00000"/>
                </a:solidFill>
              </a:rPr>
              <a:t>phẩm</a:t>
            </a:r>
            <a:r>
              <a:rPr lang="en-US" sz="2000" b="1" dirty="0" smtClean="0">
                <a:solidFill>
                  <a:srgbClr val="C00000"/>
                </a:solidFill>
              </a:rPr>
              <a:t> </a:t>
            </a:r>
            <a:r>
              <a:rPr lang="en-US" sz="2000" b="1" dirty="0" err="1">
                <a:solidFill>
                  <a:srgbClr val="C00000"/>
                </a:solidFill>
              </a:rPr>
              <a:t>thực</a:t>
            </a:r>
            <a:r>
              <a:rPr lang="en-US" sz="2000" b="1" dirty="0">
                <a:solidFill>
                  <a:srgbClr val="C00000"/>
                </a:solidFill>
              </a:rPr>
              <a:t> </a:t>
            </a:r>
            <a:r>
              <a:rPr lang="en-US" sz="2000" b="1" dirty="0" err="1">
                <a:solidFill>
                  <a:srgbClr val="C00000"/>
                </a:solidFill>
              </a:rPr>
              <a:t>hành</a:t>
            </a:r>
            <a:r>
              <a:rPr lang="en-US" sz="2000" b="1" dirty="0">
                <a:solidFill>
                  <a:srgbClr val="C00000"/>
                </a:solidFill>
              </a:rPr>
              <a:t>:</a:t>
            </a:r>
            <a:endParaRPr lang="en-US" sz="2000" b="1" dirty="0">
              <a:solidFill>
                <a:srgbClr val="C00000"/>
              </a:solidFill>
            </a:endParaRPr>
          </a:p>
        </p:txBody>
      </p:sp>
      <p:sp>
        <p:nvSpPr>
          <p:cNvPr id="4" name="TextBox 3"/>
          <p:cNvSpPr txBox="1"/>
          <p:nvPr/>
        </p:nvSpPr>
        <p:spPr>
          <a:xfrm>
            <a:off x="1520575" y="1526156"/>
            <a:ext cx="6780943" cy="3231654"/>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US" sz="2000" dirty="0" err="1" smtClean="0"/>
              <a:t>Đánh</a:t>
            </a:r>
            <a:r>
              <a:rPr lang="en-US" sz="2000" dirty="0" smtClean="0"/>
              <a:t> </a:t>
            </a:r>
            <a:r>
              <a:rPr lang="en-US" sz="2000" dirty="0" err="1" smtClean="0"/>
              <a:t>giá</a:t>
            </a:r>
            <a:r>
              <a:rPr lang="en-US" sz="2000" dirty="0" smtClean="0"/>
              <a:t> </a:t>
            </a:r>
            <a:r>
              <a:rPr lang="en-US" sz="2000" dirty="0" err="1" smtClean="0"/>
              <a:t>mức</a:t>
            </a:r>
            <a:r>
              <a:rPr lang="en-US" sz="2000" dirty="0" smtClean="0"/>
              <a:t> </a:t>
            </a:r>
            <a:r>
              <a:rPr lang="en-US" sz="2000" dirty="0" err="1" smtClean="0"/>
              <a:t>độ</a:t>
            </a:r>
            <a:r>
              <a:rPr lang="en-US" sz="2000" dirty="0" smtClean="0"/>
              <a:t> </a:t>
            </a:r>
            <a:r>
              <a:rPr lang="en-US" sz="2000" dirty="0" err="1" smtClean="0"/>
              <a:t>hoàn</a:t>
            </a:r>
            <a:r>
              <a:rPr lang="en-US" sz="2000" dirty="0" smtClean="0"/>
              <a:t> </a:t>
            </a:r>
            <a:r>
              <a:rPr lang="en-US" sz="2000" dirty="0" err="1" smtClean="0"/>
              <a:t>thành</a:t>
            </a:r>
            <a:r>
              <a:rPr lang="en-US" sz="2000" dirty="0" smtClean="0"/>
              <a:t> </a:t>
            </a:r>
            <a:r>
              <a:rPr lang="en-US" sz="2000" dirty="0" err="1" smtClean="0"/>
              <a:t>bài</a:t>
            </a:r>
            <a:r>
              <a:rPr lang="en-US" sz="2000" dirty="0" smtClean="0"/>
              <a:t> </a:t>
            </a:r>
            <a:r>
              <a:rPr lang="en-US" sz="2000" dirty="0" err="1" smtClean="0"/>
              <a:t>thực</a:t>
            </a:r>
            <a:r>
              <a:rPr lang="en-US" sz="2000" dirty="0" smtClean="0"/>
              <a:t> </a:t>
            </a:r>
            <a:r>
              <a:rPr lang="en-US" sz="2000" dirty="0" err="1" smtClean="0"/>
              <a:t>hành</a:t>
            </a:r>
            <a:r>
              <a:rPr lang="en-US" sz="2000" dirty="0" smtClean="0"/>
              <a:t>.</a:t>
            </a:r>
            <a:endParaRPr lang="en-US" sz="2000" dirty="0" smtClean="0"/>
          </a:p>
          <a:p>
            <a:pPr marL="285750" indent="-285750" algn="just">
              <a:lnSpc>
                <a:spcPct val="150000"/>
              </a:lnSpc>
              <a:buFont typeface="Wingdings" panose="05000000000000000000" pitchFamily="2" charset="2"/>
              <a:buChar char="ü"/>
            </a:pPr>
            <a:r>
              <a:rPr lang="en-US" sz="2000" dirty="0" err="1" smtClean="0"/>
              <a:t>Đánh</a:t>
            </a:r>
            <a:r>
              <a:rPr lang="en-US" sz="2000" dirty="0" smtClean="0"/>
              <a:t> </a:t>
            </a:r>
            <a:r>
              <a:rPr lang="en-US" sz="2000" dirty="0" err="1" smtClean="0"/>
              <a:t>giá</a:t>
            </a:r>
            <a:r>
              <a:rPr lang="en-US" sz="2000" dirty="0" smtClean="0"/>
              <a:t> </a:t>
            </a:r>
            <a:r>
              <a:rPr lang="en-US" sz="2000" dirty="0" err="1" smtClean="0"/>
              <a:t>bữa</a:t>
            </a:r>
            <a:r>
              <a:rPr lang="en-US" sz="2000" dirty="0" smtClean="0"/>
              <a:t> </a:t>
            </a:r>
            <a:r>
              <a:rPr lang="en-US" sz="2000" dirty="0" err="1" smtClean="0"/>
              <a:t>ăn</a:t>
            </a:r>
            <a:r>
              <a:rPr lang="en-US" sz="2000" dirty="0" smtClean="0"/>
              <a:t> </a:t>
            </a:r>
            <a:r>
              <a:rPr lang="en-US" sz="2000" dirty="0" err="1" smtClean="0"/>
              <a:t>dinh</a:t>
            </a:r>
            <a:r>
              <a:rPr lang="en-US" sz="2000" dirty="0" smtClean="0"/>
              <a:t> </a:t>
            </a:r>
            <a:r>
              <a:rPr lang="en-US" sz="2000" dirty="0" err="1" smtClean="0"/>
              <a:t>dưỡng</a:t>
            </a:r>
            <a:r>
              <a:rPr lang="en-US" sz="2000" dirty="0" smtClean="0"/>
              <a:t> </a:t>
            </a:r>
            <a:r>
              <a:rPr lang="en-US" sz="2000" dirty="0" err="1" smtClean="0"/>
              <a:t>theo</a:t>
            </a:r>
            <a:r>
              <a:rPr lang="en-US" sz="2000" dirty="0" smtClean="0"/>
              <a:t> </a:t>
            </a:r>
            <a:r>
              <a:rPr lang="en-US" sz="2000" dirty="0" err="1" smtClean="0"/>
              <a:t>các</a:t>
            </a:r>
            <a:r>
              <a:rPr lang="en-US" sz="2000" dirty="0" smtClean="0"/>
              <a:t> </a:t>
            </a:r>
            <a:r>
              <a:rPr lang="en-US" sz="2000" dirty="0" err="1" smtClean="0"/>
              <a:t>tiêu</a:t>
            </a:r>
            <a:r>
              <a:rPr lang="en-US" sz="2000" dirty="0" smtClean="0"/>
              <a:t> </a:t>
            </a:r>
            <a:r>
              <a:rPr lang="en-US" sz="2000" dirty="0" err="1" smtClean="0"/>
              <a:t>chí</a:t>
            </a:r>
            <a:r>
              <a:rPr lang="en-US" sz="2000" dirty="0" smtClean="0"/>
              <a:t> </a:t>
            </a:r>
            <a:r>
              <a:rPr lang="en-US" sz="2000" dirty="0" err="1" smtClean="0"/>
              <a:t>sau</a:t>
            </a:r>
            <a:r>
              <a:rPr lang="en-US" sz="2000" dirty="0" smtClean="0"/>
              <a:t>:</a:t>
            </a:r>
            <a:endParaRPr lang="en-US" sz="2000" dirty="0" smtClean="0"/>
          </a:p>
          <a:p>
            <a:pPr marL="285750" indent="-285750" algn="just">
              <a:lnSpc>
                <a:spcPct val="150000"/>
              </a:lnSpc>
              <a:buFont typeface="Wingdings" panose="05000000000000000000" pitchFamily="2" charset="2"/>
              <a:buChar char="§"/>
            </a:pPr>
            <a:r>
              <a:rPr lang="vi-VN" sz="2000" dirty="0"/>
              <a:t>Có đủ các món ăn chính;</a:t>
            </a:r>
            <a:endParaRPr lang="vi-VN" sz="2000" dirty="0"/>
          </a:p>
          <a:p>
            <a:pPr marL="285750" indent="-285750" algn="just">
              <a:lnSpc>
                <a:spcPct val="150000"/>
              </a:lnSpc>
              <a:buFont typeface="Wingdings" panose="05000000000000000000" pitchFamily="2" charset="2"/>
              <a:buChar char="§"/>
            </a:pPr>
            <a:r>
              <a:rPr lang="vi-VN" sz="2000" dirty="0"/>
              <a:t>Có đủ 4 nhóm thực phẩm chính;</a:t>
            </a:r>
            <a:endParaRPr lang="vi-VN" sz="2000" dirty="0"/>
          </a:p>
          <a:p>
            <a:pPr marL="285750" indent="-285750" algn="just">
              <a:lnSpc>
                <a:spcPct val="150000"/>
              </a:lnSpc>
              <a:buFont typeface="Wingdings" panose="05000000000000000000" pitchFamily="2" charset="2"/>
              <a:buChar char="§"/>
            </a:pPr>
            <a:r>
              <a:rPr lang="vi-VN" sz="2000" dirty="0"/>
              <a:t>Tỉ lệ các chất dinh dưỡng hợp lí.</a:t>
            </a:r>
            <a:endParaRPr lang="vi-VN" sz="2000" dirty="0"/>
          </a:p>
          <a:p>
            <a:pPr algn="just">
              <a:lnSpc>
                <a:spcPct val="150000"/>
              </a:lnSpc>
            </a:pPr>
            <a:endParaRPr lang="en-US" sz="1800" dirty="0" smtClean="0"/>
          </a:p>
          <a:p>
            <a:pPr algn="just">
              <a:lnSpc>
                <a:spcPct val="150000"/>
              </a:lnSpc>
            </a:pP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61549" y="2527661"/>
            <a:ext cx="1999608" cy="1999608"/>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eelOff" invX="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par>
                                <p:cTn id="15" presetID="3"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59"/>
          <p:cNvSpPr txBox="1">
            <a:spLocks noGrp="1"/>
          </p:cNvSpPr>
          <p:nvPr>
            <p:ph type="title"/>
          </p:nvPr>
        </p:nvSpPr>
        <p:spPr>
          <a:xfrm>
            <a:off x="660774" y="422989"/>
            <a:ext cx="4581465" cy="841200"/>
          </a:xfrm>
          <a:prstGeom prst="rect">
            <a:avLst/>
          </a:prstGeom>
        </p:spPr>
        <p:txBody>
          <a:bodyPr spcFirstLastPara="1" wrap="square" lIns="91425" tIns="91425" rIns="91425" bIns="91425" anchor="t" anchorCtr="0">
            <a:noAutofit/>
          </a:bodyPr>
          <a:lstStyle/>
          <a:p>
            <a:pPr>
              <a:lnSpc>
                <a:spcPts val="3000"/>
              </a:lnSpc>
            </a:pPr>
            <a:r>
              <a:rPr lang="en-US" sz="1800" dirty="0" err="1">
                <a:latin typeface="+mn-lt"/>
              </a:rPr>
              <a:t>Quy</a:t>
            </a:r>
            <a:r>
              <a:rPr lang="en-US" sz="1800" dirty="0">
                <a:latin typeface="+mn-lt"/>
              </a:rPr>
              <a:t> </a:t>
            </a:r>
            <a:r>
              <a:rPr lang="en-US" sz="1800" dirty="0" err="1">
                <a:latin typeface="+mn-lt"/>
              </a:rPr>
              <a:t>trình</a:t>
            </a:r>
            <a:r>
              <a:rPr lang="en-US" sz="1800" dirty="0">
                <a:latin typeface="+mn-lt"/>
              </a:rPr>
              <a:t> </a:t>
            </a:r>
            <a:r>
              <a:rPr lang="en-US" sz="1800" dirty="0" err="1">
                <a:latin typeface="+mn-lt"/>
              </a:rPr>
              <a:t>xây</a:t>
            </a:r>
            <a:r>
              <a:rPr lang="en-US" sz="1800" dirty="0">
                <a:latin typeface="+mn-lt"/>
              </a:rPr>
              <a:t> </a:t>
            </a:r>
            <a:r>
              <a:rPr lang="en-US" sz="1800" dirty="0" err="1">
                <a:latin typeface="+mn-lt"/>
              </a:rPr>
              <a:t>dựng</a:t>
            </a:r>
            <a:r>
              <a:rPr lang="en-US" sz="1800" dirty="0">
                <a:latin typeface="+mn-lt"/>
              </a:rPr>
              <a:t> </a:t>
            </a:r>
            <a:r>
              <a:rPr lang="en-US" sz="1800" dirty="0" err="1">
                <a:latin typeface="+mn-lt"/>
              </a:rPr>
              <a:t>bữa</a:t>
            </a:r>
            <a:r>
              <a:rPr lang="en-US" sz="1800" dirty="0">
                <a:latin typeface="+mn-lt"/>
              </a:rPr>
              <a:t> </a:t>
            </a:r>
            <a:r>
              <a:rPr lang="en-US" sz="1800" dirty="0" err="1">
                <a:latin typeface="+mn-lt"/>
              </a:rPr>
              <a:t>ăn</a:t>
            </a:r>
            <a:r>
              <a:rPr lang="en-US" sz="1800" dirty="0">
                <a:latin typeface="+mn-lt"/>
              </a:rPr>
              <a:t> </a:t>
            </a:r>
            <a:r>
              <a:rPr lang="en-US" sz="1800" dirty="0" err="1">
                <a:latin typeface="+mn-lt"/>
              </a:rPr>
              <a:t>dinh</a:t>
            </a:r>
            <a:r>
              <a:rPr lang="en-US" sz="1800" dirty="0">
                <a:latin typeface="+mn-lt"/>
              </a:rPr>
              <a:t> </a:t>
            </a:r>
            <a:r>
              <a:rPr lang="en-US" sz="1800" dirty="0" err="1">
                <a:latin typeface="+mn-lt"/>
              </a:rPr>
              <a:t>dưỡng</a:t>
            </a:r>
            <a:r>
              <a:rPr lang="en-US" sz="1800" dirty="0">
                <a:latin typeface="+mn-lt"/>
              </a:rPr>
              <a:t> </a:t>
            </a:r>
            <a:r>
              <a:rPr lang="en-US" sz="1800" dirty="0" err="1">
                <a:latin typeface="+mn-lt"/>
              </a:rPr>
              <a:t>hợp</a:t>
            </a:r>
            <a:r>
              <a:rPr lang="en-US" sz="1800" dirty="0">
                <a:latin typeface="+mn-lt"/>
              </a:rPr>
              <a:t> </a:t>
            </a:r>
            <a:r>
              <a:rPr lang="en-US" sz="1800" dirty="0" err="1">
                <a:latin typeface="+mn-lt"/>
              </a:rPr>
              <a:t>lí</a:t>
            </a:r>
            <a:r>
              <a:rPr lang="en-US" sz="1800" dirty="0">
                <a:latin typeface="+mn-lt"/>
              </a:rPr>
              <a:t> </a:t>
            </a:r>
            <a:r>
              <a:rPr lang="en-US" sz="1800" dirty="0" err="1">
                <a:latin typeface="+mn-lt"/>
              </a:rPr>
              <a:t>gồm</a:t>
            </a:r>
            <a:r>
              <a:rPr lang="en-US" sz="1800" dirty="0">
                <a:latin typeface="+mn-lt"/>
              </a:rPr>
              <a:t> </a:t>
            </a:r>
            <a:r>
              <a:rPr lang="en-US" sz="1800" dirty="0" err="1">
                <a:latin typeface="+mn-lt"/>
              </a:rPr>
              <a:t>các</a:t>
            </a:r>
            <a:r>
              <a:rPr lang="en-US" sz="1800" dirty="0">
                <a:latin typeface="+mn-lt"/>
              </a:rPr>
              <a:t> </a:t>
            </a:r>
            <a:r>
              <a:rPr lang="en-US" sz="1800" dirty="0" err="1">
                <a:latin typeface="+mn-lt"/>
              </a:rPr>
              <a:t>bước</a:t>
            </a:r>
            <a:r>
              <a:rPr lang="en-US" sz="1800" dirty="0">
                <a:latin typeface="+mn-lt"/>
              </a:rPr>
              <a:t> </a:t>
            </a:r>
            <a:r>
              <a:rPr lang="en-US" sz="1800" dirty="0" err="1">
                <a:latin typeface="+mn-lt"/>
              </a:rPr>
              <a:t>như</a:t>
            </a:r>
            <a:r>
              <a:rPr lang="en-US" sz="1800" dirty="0">
                <a:latin typeface="+mn-lt"/>
              </a:rPr>
              <a:t> </a:t>
            </a:r>
            <a:r>
              <a:rPr lang="en-US" sz="1800" dirty="0" err="1">
                <a:latin typeface="+mn-lt"/>
              </a:rPr>
              <a:t>sau</a:t>
            </a:r>
            <a:r>
              <a:rPr lang="en-US" sz="1800" dirty="0" smtClean="0">
                <a:latin typeface="+mn-lt"/>
              </a:rPr>
              <a:t>:</a:t>
            </a:r>
            <a:endParaRPr sz="1800" dirty="0">
              <a:latin typeface="+mn-lt"/>
            </a:endParaRPr>
          </a:p>
        </p:txBody>
      </p:sp>
      <p:pic>
        <p:nvPicPr>
          <p:cNvPr id="662" name="Google Shape;662;p59"/>
          <p:cNvPicPr preferRelativeResize="0"/>
          <p:nvPr/>
        </p:nvPicPr>
        <p:blipFill rotWithShape="1">
          <a:blip r:embed="rId1"/>
          <a:srcRect l="45568" t="8439" r="16939" b="1970"/>
          <a:stretch>
            <a:fillRect/>
          </a:stretch>
        </p:blipFill>
        <p:spPr>
          <a:xfrm>
            <a:off x="5915100" y="0"/>
            <a:ext cx="3228900" cy="5154624"/>
          </a:xfrm>
          <a:prstGeom prst="rect">
            <a:avLst/>
          </a:prstGeom>
          <a:noFill/>
          <a:ln>
            <a:noFill/>
          </a:ln>
        </p:spPr>
      </p:pic>
      <p:sp>
        <p:nvSpPr>
          <p:cNvPr id="663" name="Google Shape;663;p59"/>
          <p:cNvSpPr txBox="1">
            <a:spLocks noGrp="1"/>
          </p:cNvSpPr>
          <p:nvPr>
            <p:ph type="subTitle" idx="1"/>
          </p:nvPr>
        </p:nvSpPr>
        <p:spPr>
          <a:xfrm>
            <a:off x="882074" y="1872123"/>
            <a:ext cx="2318100" cy="42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err="1" smtClean="0">
                <a:solidFill>
                  <a:schemeClr val="tx1">
                    <a:lumMod val="10000"/>
                  </a:schemeClr>
                </a:solidFill>
                <a:latin typeface="+mn-lt"/>
              </a:rPr>
              <a:t>Bước</a:t>
            </a:r>
            <a:r>
              <a:rPr lang="en-US" sz="1800" dirty="0" smtClean="0">
                <a:solidFill>
                  <a:schemeClr val="tx1">
                    <a:lumMod val="10000"/>
                  </a:schemeClr>
                </a:solidFill>
                <a:latin typeface="+mn-lt"/>
              </a:rPr>
              <a:t> 1:</a:t>
            </a:r>
            <a:endParaRPr sz="1800" dirty="0">
              <a:solidFill>
                <a:schemeClr val="tx1">
                  <a:lumMod val="10000"/>
                </a:schemeClr>
              </a:solidFill>
              <a:latin typeface="+mn-lt"/>
            </a:endParaRPr>
          </a:p>
        </p:txBody>
      </p:sp>
      <p:sp>
        <p:nvSpPr>
          <p:cNvPr id="664" name="Google Shape;664;p59"/>
          <p:cNvSpPr txBox="1">
            <a:spLocks noGrp="1"/>
          </p:cNvSpPr>
          <p:nvPr>
            <p:ph type="subTitle" idx="2"/>
          </p:nvPr>
        </p:nvSpPr>
        <p:spPr>
          <a:xfrm>
            <a:off x="834300" y="3447938"/>
            <a:ext cx="2318100" cy="42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err="1" smtClean="0">
                <a:solidFill>
                  <a:schemeClr val="tx1">
                    <a:lumMod val="10000"/>
                  </a:schemeClr>
                </a:solidFill>
                <a:latin typeface="+mn-lt"/>
              </a:rPr>
              <a:t>Bước</a:t>
            </a:r>
            <a:r>
              <a:rPr lang="en-US" sz="1800" dirty="0" smtClean="0">
                <a:solidFill>
                  <a:schemeClr val="tx1">
                    <a:lumMod val="10000"/>
                  </a:schemeClr>
                </a:solidFill>
                <a:latin typeface="+mn-lt"/>
              </a:rPr>
              <a:t> 3:</a:t>
            </a:r>
            <a:endParaRPr sz="1800" dirty="0">
              <a:solidFill>
                <a:schemeClr val="tx1">
                  <a:lumMod val="10000"/>
                </a:schemeClr>
              </a:solidFill>
              <a:latin typeface="+mn-lt"/>
            </a:endParaRPr>
          </a:p>
        </p:txBody>
      </p:sp>
      <p:sp>
        <p:nvSpPr>
          <p:cNvPr id="665" name="Google Shape;665;p59"/>
          <p:cNvSpPr txBox="1">
            <a:spLocks noGrp="1"/>
          </p:cNvSpPr>
          <p:nvPr>
            <p:ph type="subTitle" idx="3"/>
          </p:nvPr>
        </p:nvSpPr>
        <p:spPr>
          <a:xfrm>
            <a:off x="775220" y="2135205"/>
            <a:ext cx="2459476" cy="602100"/>
          </a:xfrm>
          <a:prstGeom prst="rect">
            <a:avLst/>
          </a:prstGeom>
        </p:spPr>
        <p:txBody>
          <a:bodyPr spcFirstLastPara="1" wrap="square" lIns="91425" tIns="91425" rIns="91425" bIns="91425" anchor="t" anchorCtr="0">
            <a:noAutofit/>
          </a:bodyPr>
          <a:lstStyle/>
          <a:p>
            <a:pPr marL="0" lvl="0" indent="0" algn="ctr" rtl="0">
              <a:lnSpc>
                <a:spcPts val="3000"/>
              </a:lnSpc>
              <a:spcBef>
                <a:spcPts val="0"/>
              </a:spcBef>
              <a:spcAft>
                <a:spcPts val="1600"/>
              </a:spcAft>
              <a:buNone/>
            </a:pPr>
            <a:r>
              <a:rPr lang="en-US" sz="1800" dirty="0" err="1" smtClean="0">
                <a:latin typeface="+mn-lt"/>
              </a:rPr>
              <a:t>Lập</a:t>
            </a:r>
            <a:r>
              <a:rPr lang="en-US" sz="1800" dirty="0" smtClean="0">
                <a:latin typeface="+mn-lt"/>
              </a:rPr>
              <a:t> </a:t>
            </a:r>
            <a:r>
              <a:rPr lang="en-US" sz="1800" dirty="0" err="1" smtClean="0">
                <a:latin typeface="+mn-lt"/>
              </a:rPr>
              <a:t>danh</a:t>
            </a:r>
            <a:r>
              <a:rPr lang="en-US" sz="1800" dirty="0" smtClean="0">
                <a:latin typeface="+mn-lt"/>
              </a:rPr>
              <a:t> </a:t>
            </a:r>
            <a:r>
              <a:rPr lang="en-US" sz="1800" dirty="0" err="1" smtClean="0">
                <a:latin typeface="+mn-lt"/>
              </a:rPr>
              <a:t>sách</a:t>
            </a:r>
            <a:r>
              <a:rPr lang="en-US" sz="1800" dirty="0" smtClean="0">
                <a:latin typeface="+mn-lt"/>
              </a:rPr>
              <a:t> </a:t>
            </a:r>
            <a:r>
              <a:rPr lang="en-US" sz="1800" dirty="0" err="1" smtClean="0">
                <a:latin typeface="+mn-lt"/>
              </a:rPr>
              <a:t>các</a:t>
            </a:r>
            <a:r>
              <a:rPr lang="en-US" sz="1800" dirty="0" smtClean="0">
                <a:latin typeface="+mn-lt"/>
              </a:rPr>
              <a:t> </a:t>
            </a:r>
            <a:r>
              <a:rPr lang="en-US" sz="1800" dirty="0" err="1" smtClean="0">
                <a:latin typeface="+mn-lt"/>
              </a:rPr>
              <a:t>món</a:t>
            </a:r>
            <a:r>
              <a:rPr lang="en-US" sz="1800" dirty="0" smtClean="0">
                <a:latin typeface="+mn-lt"/>
              </a:rPr>
              <a:t> </a:t>
            </a:r>
            <a:r>
              <a:rPr lang="en-US" sz="1800" dirty="0" err="1" smtClean="0">
                <a:latin typeface="+mn-lt"/>
              </a:rPr>
              <a:t>ăn</a:t>
            </a:r>
            <a:r>
              <a:rPr lang="en-US" sz="1800" dirty="0" smtClean="0">
                <a:latin typeface="+mn-lt"/>
              </a:rPr>
              <a:t> </a:t>
            </a:r>
            <a:r>
              <a:rPr lang="en-US" sz="1800" dirty="0" err="1" smtClean="0">
                <a:latin typeface="+mn-lt"/>
              </a:rPr>
              <a:t>theo</a:t>
            </a:r>
            <a:r>
              <a:rPr lang="en-US" sz="1800" dirty="0" smtClean="0">
                <a:latin typeface="+mn-lt"/>
              </a:rPr>
              <a:t> </a:t>
            </a:r>
            <a:r>
              <a:rPr lang="en-US" sz="1800" dirty="0" err="1" smtClean="0">
                <a:latin typeface="+mn-lt"/>
              </a:rPr>
              <a:t>từng</a:t>
            </a:r>
            <a:r>
              <a:rPr lang="en-US" sz="1800" dirty="0" smtClean="0">
                <a:latin typeface="+mn-lt"/>
              </a:rPr>
              <a:t> </a:t>
            </a:r>
            <a:r>
              <a:rPr lang="en-US" sz="1800" dirty="0" err="1" smtClean="0">
                <a:latin typeface="+mn-lt"/>
              </a:rPr>
              <a:t>loại</a:t>
            </a:r>
            <a:endParaRPr sz="1800" dirty="0">
              <a:latin typeface="+mn-lt"/>
            </a:endParaRPr>
          </a:p>
        </p:txBody>
      </p:sp>
      <p:sp>
        <p:nvSpPr>
          <p:cNvPr id="667" name="Google Shape;667;p59"/>
          <p:cNvSpPr txBox="1">
            <a:spLocks noGrp="1"/>
          </p:cNvSpPr>
          <p:nvPr>
            <p:ph type="subTitle" idx="5"/>
          </p:nvPr>
        </p:nvSpPr>
        <p:spPr>
          <a:xfrm>
            <a:off x="3422474" y="1930372"/>
            <a:ext cx="2318100" cy="42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err="1" smtClean="0">
                <a:solidFill>
                  <a:schemeClr val="tx1">
                    <a:lumMod val="10000"/>
                  </a:schemeClr>
                </a:solidFill>
                <a:latin typeface="+mn-lt"/>
              </a:rPr>
              <a:t>Bước</a:t>
            </a:r>
            <a:r>
              <a:rPr lang="en-US" sz="1800" dirty="0" smtClean="0">
                <a:solidFill>
                  <a:schemeClr val="tx1">
                    <a:lumMod val="10000"/>
                  </a:schemeClr>
                </a:solidFill>
                <a:latin typeface="+mn-lt"/>
              </a:rPr>
              <a:t> 2:</a:t>
            </a:r>
            <a:endParaRPr sz="1800" dirty="0">
              <a:solidFill>
                <a:schemeClr val="tx1">
                  <a:lumMod val="10000"/>
                </a:schemeClr>
              </a:solidFill>
              <a:latin typeface="+mn-lt"/>
            </a:endParaRPr>
          </a:p>
        </p:txBody>
      </p:sp>
      <p:sp>
        <p:nvSpPr>
          <p:cNvPr id="668" name="Google Shape;668;p59"/>
          <p:cNvSpPr txBox="1">
            <a:spLocks noGrp="1"/>
          </p:cNvSpPr>
          <p:nvPr>
            <p:ph type="subTitle" idx="6"/>
          </p:nvPr>
        </p:nvSpPr>
        <p:spPr>
          <a:xfrm>
            <a:off x="3422474" y="3447938"/>
            <a:ext cx="2318100" cy="4287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US" sz="1800" dirty="0" err="1" smtClean="0">
                <a:solidFill>
                  <a:schemeClr val="tx1">
                    <a:lumMod val="10000"/>
                  </a:schemeClr>
                </a:solidFill>
                <a:latin typeface="+mn-lt"/>
              </a:rPr>
              <a:t>Bước</a:t>
            </a:r>
            <a:r>
              <a:rPr lang="en-US" sz="1800" dirty="0" smtClean="0">
                <a:solidFill>
                  <a:schemeClr val="tx1">
                    <a:lumMod val="10000"/>
                  </a:schemeClr>
                </a:solidFill>
                <a:latin typeface="+mn-lt"/>
              </a:rPr>
              <a:t> 4:</a:t>
            </a:r>
            <a:endParaRPr sz="1800" dirty="0">
              <a:solidFill>
                <a:schemeClr val="tx1">
                  <a:lumMod val="10000"/>
                </a:schemeClr>
              </a:solidFill>
              <a:latin typeface="+mn-lt"/>
            </a:endParaRPr>
          </a:p>
        </p:txBody>
      </p:sp>
      <p:grpSp>
        <p:nvGrpSpPr>
          <p:cNvPr id="671" name="Google Shape;671;p59"/>
          <p:cNvGrpSpPr/>
          <p:nvPr/>
        </p:nvGrpSpPr>
        <p:grpSpPr>
          <a:xfrm>
            <a:off x="1772423" y="3101222"/>
            <a:ext cx="408035" cy="409075"/>
            <a:chOff x="-16419350" y="3308400"/>
            <a:chExt cx="304050" cy="304825"/>
          </a:xfrm>
          <a:solidFill>
            <a:srgbClr val="92D050"/>
          </a:solidFill>
        </p:grpSpPr>
        <p:sp>
          <p:nvSpPr>
            <p:cNvPr id="672" name="Google Shape;672;p59"/>
            <p:cNvSpPr/>
            <p:nvPr/>
          </p:nvSpPr>
          <p:spPr>
            <a:xfrm>
              <a:off x="-16222450" y="3344625"/>
              <a:ext cx="53600" cy="67775"/>
            </a:xfrm>
            <a:custGeom>
              <a:avLst/>
              <a:gdLst/>
              <a:ahLst/>
              <a:cxnLst/>
              <a:rect l="l" t="t" r="r" b="b"/>
              <a:pathLst>
                <a:path w="2144" h="2711" extrusionOk="0">
                  <a:moveTo>
                    <a:pt x="1072" y="1"/>
                  </a:moveTo>
                  <a:cubicBezTo>
                    <a:pt x="473" y="1"/>
                    <a:pt x="1" y="473"/>
                    <a:pt x="1" y="1072"/>
                  </a:cubicBezTo>
                  <a:cubicBezTo>
                    <a:pt x="1" y="1576"/>
                    <a:pt x="284" y="1954"/>
                    <a:pt x="725" y="2112"/>
                  </a:cubicBezTo>
                  <a:lnTo>
                    <a:pt x="725" y="2710"/>
                  </a:lnTo>
                  <a:cubicBezTo>
                    <a:pt x="946" y="2584"/>
                    <a:pt x="1198" y="2521"/>
                    <a:pt x="1419" y="2427"/>
                  </a:cubicBezTo>
                  <a:lnTo>
                    <a:pt x="1419" y="2080"/>
                  </a:lnTo>
                  <a:cubicBezTo>
                    <a:pt x="1860" y="1923"/>
                    <a:pt x="2143" y="1544"/>
                    <a:pt x="2143" y="1072"/>
                  </a:cubicBezTo>
                  <a:cubicBezTo>
                    <a:pt x="2143" y="473"/>
                    <a:pt x="1671"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59"/>
            <p:cNvSpPr/>
            <p:nvPr/>
          </p:nvSpPr>
          <p:spPr>
            <a:xfrm>
              <a:off x="-16365000" y="3346200"/>
              <a:ext cx="52800" cy="66975"/>
            </a:xfrm>
            <a:custGeom>
              <a:avLst/>
              <a:gdLst/>
              <a:ahLst/>
              <a:cxnLst/>
              <a:rect l="l" t="t" r="r" b="b"/>
              <a:pathLst>
                <a:path w="2112" h="2679" extrusionOk="0">
                  <a:moveTo>
                    <a:pt x="1072" y="1"/>
                  </a:moveTo>
                  <a:cubicBezTo>
                    <a:pt x="473" y="1"/>
                    <a:pt x="0" y="473"/>
                    <a:pt x="0" y="1072"/>
                  </a:cubicBezTo>
                  <a:cubicBezTo>
                    <a:pt x="0" y="1513"/>
                    <a:pt x="284" y="1891"/>
                    <a:pt x="694" y="2049"/>
                  </a:cubicBezTo>
                  <a:lnTo>
                    <a:pt x="694" y="2395"/>
                  </a:lnTo>
                  <a:cubicBezTo>
                    <a:pt x="946" y="2490"/>
                    <a:pt x="1166" y="2553"/>
                    <a:pt x="1418" y="2679"/>
                  </a:cubicBezTo>
                  <a:lnTo>
                    <a:pt x="1418" y="2080"/>
                  </a:lnTo>
                  <a:cubicBezTo>
                    <a:pt x="1859" y="1923"/>
                    <a:pt x="2111" y="1544"/>
                    <a:pt x="2111" y="1072"/>
                  </a:cubicBezTo>
                  <a:cubicBezTo>
                    <a:pt x="2111" y="473"/>
                    <a:pt x="1639" y="1"/>
                    <a:pt x="10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4" name="Google Shape;674;p59"/>
            <p:cNvSpPr/>
            <p:nvPr/>
          </p:nvSpPr>
          <p:spPr>
            <a:xfrm>
              <a:off x="-16419350" y="3417100"/>
              <a:ext cx="142575" cy="160700"/>
            </a:xfrm>
            <a:custGeom>
              <a:avLst/>
              <a:gdLst/>
              <a:ahLst/>
              <a:cxnLst/>
              <a:rect l="l" t="t" r="r" b="b"/>
              <a:pathLst>
                <a:path w="5703" h="6428" extrusionOk="0">
                  <a:moveTo>
                    <a:pt x="347" y="0"/>
                  </a:moveTo>
                  <a:cubicBezTo>
                    <a:pt x="158" y="0"/>
                    <a:pt x="1" y="158"/>
                    <a:pt x="1" y="347"/>
                  </a:cubicBezTo>
                  <a:lnTo>
                    <a:pt x="1" y="1071"/>
                  </a:lnTo>
                  <a:cubicBezTo>
                    <a:pt x="1" y="4033"/>
                    <a:pt x="2395" y="6427"/>
                    <a:pt x="5356" y="6427"/>
                  </a:cubicBezTo>
                  <a:lnTo>
                    <a:pt x="5703" y="6427"/>
                  </a:lnTo>
                  <a:lnTo>
                    <a:pt x="5703" y="4001"/>
                  </a:lnTo>
                  <a:cubicBezTo>
                    <a:pt x="5703" y="2773"/>
                    <a:pt x="5073" y="1575"/>
                    <a:pt x="4065" y="914"/>
                  </a:cubicBezTo>
                  <a:cubicBezTo>
                    <a:pt x="3277" y="378"/>
                    <a:pt x="2206" y="0"/>
                    <a:pt x="110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5" name="Google Shape;675;p59"/>
            <p:cNvSpPr/>
            <p:nvPr/>
          </p:nvSpPr>
          <p:spPr>
            <a:xfrm>
              <a:off x="-16258675" y="3417100"/>
              <a:ext cx="143375" cy="161475"/>
            </a:xfrm>
            <a:custGeom>
              <a:avLst/>
              <a:gdLst/>
              <a:ahLst/>
              <a:cxnLst/>
              <a:rect l="l" t="t" r="r" b="b"/>
              <a:pathLst>
                <a:path w="5735" h="6459" extrusionOk="0">
                  <a:moveTo>
                    <a:pt x="4632" y="0"/>
                  </a:moveTo>
                  <a:cubicBezTo>
                    <a:pt x="3529" y="0"/>
                    <a:pt x="2521" y="347"/>
                    <a:pt x="1702" y="914"/>
                  </a:cubicBezTo>
                  <a:cubicBezTo>
                    <a:pt x="631" y="1575"/>
                    <a:pt x="1" y="2773"/>
                    <a:pt x="1" y="4033"/>
                  </a:cubicBezTo>
                  <a:lnTo>
                    <a:pt x="1" y="6459"/>
                  </a:lnTo>
                  <a:lnTo>
                    <a:pt x="347" y="6459"/>
                  </a:lnTo>
                  <a:cubicBezTo>
                    <a:pt x="3309" y="6459"/>
                    <a:pt x="5703" y="4064"/>
                    <a:pt x="5703" y="1103"/>
                  </a:cubicBezTo>
                  <a:lnTo>
                    <a:pt x="5703" y="410"/>
                  </a:lnTo>
                  <a:cubicBezTo>
                    <a:pt x="5735" y="158"/>
                    <a:pt x="5577" y="0"/>
                    <a:pt x="538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6" name="Google Shape;676;p59"/>
            <p:cNvSpPr/>
            <p:nvPr/>
          </p:nvSpPr>
          <p:spPr>
            <a:xfrm>
              <a:off x="-16310650" y="3308400"/>
              <a:ext cx="86650" cy="155975"/>
            </a:xfrm>
            <a:custGeom>
              <a:avLst/>
              <a:gdLst/>
              <a:ahLst/>
              <a:cxnLst/>
              <a:rect l="l" t="t" r="r" b="b"/>
              <a:pathLst>
                <a:path w="3466" h="6239" extrusionOk="0">
                  <a:moveTo>
                    <a:pt x="1733" y="1"/>
                  </a:moveTo>
                  <a:cubicBezTo>
                    <a:pt x="1134" y="1"/>
                    <a:pt x="662" y="473"/>
                    <a:pt x="662" y="1040"/>
                  </a:cubicBezTo>
                  <a:cubicBezTo>
                    <a:pt x="662" y="1513"/>
                    <a:pt x="977" y="1922"/>
                    <a:pt x="1355" y="2080"/>
                  </a:cubicBezTo>
                  <a:lnTo>
                    <a:pt x="1355" y="3088"/>
                  </a:lnTo>
                  <a:cubicBezTo>
                    <a:pt x="1103" y="3340"/>
                    <a:pt x="504" y="3844"/>
                    <a:pt x="0" y="4600"/>
                  </a:cubicBezTo>
                  <a:cubicBezTo>
                    <a:pt x="662" y="5041"/>
                    <a:pt x="1260" y="5577"/>
                    <a:pt x="1733" y="6238"/>
                  </a:cubicBezTo>
                  <a:cubicBezTo>
                    <a:pt x="2206" y="5577"/>
                    <a:pt x="2773" y="5041"/>
                    <a:pt x="3466" y="4600"/>
                  </a:cubicBezTo>
                  <a:cubicBezTo>
                    <a:pt x="2930" y="3844"/>
                    <a:pt x="2363" y="3340"/>
                    <a:pt x="2080" y="3088"/>
                  </a:cubicBezTo>
                  <a:lnTo>
                    <a:pt x="2080" y="2080"/>
                  </a:lnTo>
                  <a:cubicBezTo>
                    <a:pt x="2521" y="1922"/>
                    <a:pt x="2773" y="1513"/>
                    <a:pt x="2773" y="1040"/>
                  </a:cubicBezTo>
                  <a:cubicBezTo>
                    <a:pt x="2773" y="473"/>
                    <a:pt x="2300" y="1"/>
                    <a:pt x="173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59"/>
            <p:cNvSpPr/>
            <p:nvPr/>
          </p:nvSpPr>
          <p:spPr>
            <a:xfrm>
              <a:off x="-16327975" y="3589575"/>
              <a:ext cx="51200" cy="23650"/>
            </a:xfrm>
            <a:custGeom>
              <a:avLst/>
              <a:gdLst/>
              <a:ahLst/>
              <a:cxnLst/>
              <a:rect l="l" t="t" r="r" b="b"/>
              <a:pathLst>
                <a:path w="2048" h="946" extrusionOk="0">
                  <a:moveTo>
                    <a:pt x="0" y="1"/>
                  </a:moveTo>
                  <a:lnTo>
                    <a:pt x="0" y="1"/>
                  </a:lnTo>
                  <a:cubicBezTo>
                    <a:pt x="221" y="536"/>
                    <a:pt x="725" y="946"/>
                    <a:pt x="1355" y="946"/>
                  </a:cubicBezTo>
                  <a:lnTo>
                    <a:pt x="1481" y="946"/>
                  </a:lnTo>
                  <a:cubicBezTo>
                    <a:pt x="1827" y="914"/>
                    <a:pt x="2048" y="631"/>
                    <a:pt x="2048" y="316"/>
                  </a:cubicBezTo>
                  <a:lnTo>
                    <a:pt x="2048" y="253"/>
                  </a:lnTo>
                  <a:lnTo>
                    <a:pt x="1701" y="253"/>
                  </a:lnTo>
                  <a:cubicBezTo>
                    <a:pt x="1103" y="253"/>
                    <a:pt x="567" y="158"/>
                    <a:pt x="0"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59"/>
            <p:cNvSpPr/>
            <p:nvPr/>
          </p:nvSpPr>
          <p:spPr>
            <a:xfrm>
              <a:off x="-16258675" y="3589575"/>
              <a:ext cx="51225" cy="23650"/>
            </a:xfrm>
            <a:custGeom>
              <a:avLst/>
              <a:gdLst/>
              <a:ahLst/>
              <a:cxnLst/>
              <a:rect l="l" t="t" r="r" b="b"/>
              <a:pathLst>
                <a:path w="2049" h="946" extrusionOk="0">
                  <a:moveTo>
                    <a:pt x="2048" y="1"/>
                  </a:moveTo>
                  <a:lnTo>
                    <a:pt x="2048" y="1"/>
                  </a:lnTo>
                  <a:cubicBezTo>
                    <a:pt x="1481" y="158"/>
                    <a:pt x="946" y="253"/>
                    <a:pt x="347" y="253"/>
                  </a:cubicBezTo>
                  <a:lnTo>
                    <a:pt x="1" y="253"/>
                  </a:lnTo>
                  <a:cubicBezTo>
                    <a:pt x="1" y="631"/>
                    <a:pt x="284" y="946"/>
                    <a:pt x="662" y="946"/>
                  </a:cubicBezTo>
                  <a:lnTo>
                    <a:pt x="694" y="946"/>
                  </a:lnTo>
                  <a:cubicBezTo>
                    <a:pt x="1324" y="946"/>
                    <a:pt x="1859" y="568"/>
                    <a:pt x="2048"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79" name="Google Shape;679;p59"/>
          <p:cNvGrpSpPr/>
          <p:nvPr/>
        </p:nvGrpSpPr>
        <p:grpSpPr>
          <a:xfrm>
            <a:off x="4376969" y="3101222"/>
            <a:ext cx="409109" cy="406458"/>
            <a:chOff x="-15296200" y="3326900"/>
            <a:chExt cx="304850" cy="302875"/>
          </a:xfrm>
          <a:solidFill>
            <a:srgbClr val="92D050"/>
          </a:solidFill>
        </p:grpSpPr>
        <p:sp>
          <p:nvSpPr>
            <p:cNvPr id="680" name="Google Shape;680;p59"/>
            <p:cNvSpPr/>
            <p:nvPr/>
          </p:nvSpPr>
          <p:spPr>
            <a:xfrm>
              <a:off x="-15182775" y="3326900"/>
              <a:ext cx="77200" cy="157175"/>
            </a:xfrm>
            <a:custGeom>
              <a:avLst/>
              <a:gdLst/>
              <a:ahLst/>
              <a:cxnLst/>
              <a:rect l="l" t="t" r="r" b="b"/>
              <a:pathLst>
                <a:path w="3088" h="6287" extrusionOk="0">
                  <a:moveTo>
                    <a:pt x="1556" y="1"/>
                  </a:moveTo>
                  <a:cubicBezTo>
                    <a:pt x="1434" y="1"/>
                    <a:pt x="1308" y="48"/>
                    <a:pt x="1229" y="143"/>
                  </a:cubicBezTo>
                  <a:cubicBezTo>
                    <a:pt x="1198" y="237"/>
                    <a:pt x="410" y="1560"/>
                    <a:pt x="0" y="3451"/>
                  </a:cubicBezTo>
                  <a:cubicBezTo>
                    <a:pt x="630" y="4333"/>
                    <a:pt x="1166" y="5278"/>
                    <a:pt x="1544" y="6286"/>
                  </a:cubicBezTo>
                  <a:cubicBezTo>
                    <a:pt x="1954" y="5309"/>
                    <a:pt x="2458" y="4364"/>
                    <a:pt x="3088" y="3451"/>
                  </a:cubicBezTo>
                  <a:cubicBezTo>
                    <a:pt x="2678" y="1529"/>
                    <a:pt x="1891" y="237"/>
                    <a:pt x="1859" y="143"/>
                  </a:cubicBezTo>
                  <a:cubicBezTo>
                    <a:pt x="1796" y="48"/>
                    <a:pt x="1678" y="1"/>
                    <a:pt x="15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59"/>
            <p:cNvSpPr/>
            <p:nvPr/>
          </p:nvSpPr>
          <p:spPr>
            <a:xfrm>
              <a:off x="-15260825" y="3363175"/>
              <a:ext cx="108800" cy="199650"/>
            </a:xfrm>
            <a:custGeom>
              <a:avLst/>
              <a:gdLst/>
              <a:ahLst/>
              <a:cxnLst/>
              <a:rect l="l" t="t" r="r" b="b"/>
              <a:pathLst>
                <a:path w="4352" h="7986" extrusionOk="0">
                  <a:moveTo>
                    <a:pt x="432" y="1"/>
                  </a:moveTo>
                  <a:cubicBezTo>
                    <a:pt x="212" y="1"/>
                    <a:pt x="0" y="182"/>
                    <a:pt x="66" y="424"/>
                  </a:cubicBezTo>
                  <a:lnTo>
                    <a:pt x="949" y="3638"/>
                  </a:lnTo>
                  <a:cubicBezTo>
                    <a:pt x="1075" y="4047"/>
                    <a:pt x="1201" y="4520"/>
                    <a:pt x="1264" y="4961"/>
                  </a:cubicBezTo>
                  <a:cubicBezTo>
                    <a:pt x="1642" y="5497"/>
                    <a:pt x="2051" y="6001"/>
                    <a:pt x="2587" y="6410"/>
                  </a:cubicBezTo>
                  <a:cubicBezTo>
                    <a:pt x="3406" y="7072"/>
                    <a:pt x="3721" y="7292"/>
                    <a:pt x="4351" y="7986"/>
                  </a:cubicBezTo>
                  <a:lnTo>
                    <a:pt x="4351" y="6064"/>
                  </a:lnTo>
                  <a:cubicBezTo>
                    <a:pt x="4351" y="6001"/>
                    <a:pt x="4351" y="5938"/>
                    <a:pt x="4320" y="5906"/>
                  </a:cubicBezTo>
                  <a:cubicBezTo>
                    <a:pt x="3721" y="4205"/>
                    <a:pt x="2839" y="2693"/>
                    <a:pt x="1705" y="1338"/>
                  </a:cubicBezTo>
                  <a:lnTo>
                    <a:pt x="697" y="109"/>
                  </a:lnTo>
                  <a:cubicBezTo>
                    <a:pt x="621" y="34"/>
                    <a:pt x="526" y="1"/>
                    <a:pt x="43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59"/>
            <p:cNvSpPr/>
            <p:nvPr/>
          </p:nvSpPr>
          <p:spPr>
            <a:xfrm>
              <a:off x="-15135525" y="3362475"/>
              <a:ext cx="109325" cy="200350"/>
            </a:xfrm>
            <a:custGeom>
              <a:avLst/>
              <a:gdLst/>
              <a:ahLst/>
              <a:cxnLst/>
              <a:rect l="l" t="t" r="r" b="b"/>
              <a:pathLst>
                <a:path w="4373" h="8014" extrusionOk="0">
                  <a:moveTo>
                    <a:pt x="3945" y="1"/>
                  </a:moveTo>
                  <a:cubicBezTo>
                    <a:pt x="3846" y="1"/>
                    <a:pt x="3742" y="41"/>
                    <a:pt x="3655" y="137"/>
                  </a:cubicBezTo>
                  <a:lnTo>
                    <a:pt x="2647" y="1366"/>
                  </a:lnTo>
                  <a:cubicBezTo>
                    <a:pt x="1513" y="2721"/>
                    <a:pt x="599" y="4296"/>
                    <a:pt x="32" y="5934"/>
                  </a:cubicBezTo>
                  <a:cubicBezTo>
                    <a:pt x="32" y="5966"/>
                    <a:pt x="1" y="6060"/>
                    <a:pt x="1" y="6092"/>
                  </a:cubicBezTo>
                  <a:lnTo>
                    <a:pt x="1" y="8014"/>
                  </a:lnTo>
                  <a:cubicBezTo>
                    <a:pt x="631" y="7320"/>
                    <a:pt x="914" y="7163"/>
                    <a:pt x="1765" y="6438"/>
                  </a:cubicBezTo>
                  <a:cubicBezTo>
                    <a:pt x="2301" y="6060"/>
                    <a:pt x="2710" y="5525"/>
                    <a:pt x="3088" y="4989"/>
                  </a:cubicBezTo>
                  <a:cubicBezTo>
                    <a:pt x="3151" y="4517"/>
                    <a:pt x="3246" y="4075"/>
                    <a:pt x="3403" y="3666"/>
                  </a:cubicBezTo>
                  <a:lnTo>
                    <a:pt x="4285" y="452"/>
                  </a:lnTo>
                  <a:cubicBezTo>
                    <a:pt x="4373" y="211"/>
                    <a:pt x="4171" y="1"/>
                    <a:pt x="3945"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59"/>
            <p:cNvSpPr/>
            <p:nvPr/>
          </p:nvSpPr>
          <p:spPr>
            <a:xfrm>
              <a:off x="-15296200" y="3416600"/>
              <a:ext cx="143375" cy="213175"/>
            </a:xfrm>
            <a:custGeom>
              <a:avLst/>
              <a:gdLst/>
              <a:ahLst/>
              <a:cxnLst/>
              <a:rect l="l" t="t" r="r" b="b"/>
              <a:pathLst>
                <a:path w="5735" h="8527" extrusionOk="0">
                  <a:moveTo>
                    <a:pt x="346" y="0"/>
                  </a:moveTo>
                  <a:cubicBezTo>
                    <a:pt x="170" y="0"/>
                    <a:pt x="1" y="123"/>
                    <a:pt x="1" y="335"/>
                  </a:cubicBezTo>
                  <a:lnTo>
                    <a:pt x="1" y="3171"/>
                  </a:lnTo>
                  <a:cubicBezTo>
                    <a:pt x="1" y="6132"/>
                    <a:pt x="2458" y="8526"/>
                    <a:pt x="5357" y="8526"/>
                  </a:cubicBezTo>
                  <a:lnTo>
                    <a:pt x="5735" y="8526"/>
                  </a:lnTo>
                  <a:lnTo>
                    <a:pt x="5735" y="7581"/>
                  </a:lnTo>
                  <a:cubicBezTo>
                    <a:pt x="5735" y="7172"/>
                    <a:pt x="5577" y="6731"/>
                    <a:pt x="5262" y="6384"/>
                  </a:cubicBezTo>
                  <a:cubicBezTo>
                    <a:pt x="4695" y="5723"/>
                    <a:pt x="4254" y="5471"/>
                    <a:pt x="3529" y="4840"/>
                  </a:cubicBezTo>
                  <a:cubicBezTo>
                    <a:pt x="2584" y="4084"/>
                    <a:pt x="1828" y="3108"/>
                    <a:pt x="1387" y="2005"/>
                  </a:cubicBezTo>
                  <a:lnTo>
                    <a:pt x="694" y="241"/>
                  </a:lnTo>
                  <a:cubicBezTo>
                    <a:pt x="625" y="75"/>
                    <a:pt x="483" y="0"/>
                    <a:pt x="34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59"/>
            <p:cNvSpPr/>
            <p:nvPr/>
          </p:nvSpPr>
          <p:spPr>
            <a:xfrm>
              <a:off x="-15134725" y="3416100"/>
              <a:ext cx="143375" cy="213675"/>
            </a:xfrm>
            <a:custGeom>
              <a:avLst/>
              <a:gdLst/>
              <a:ahLst/>
              <a:cxnLst/>
              <a:rect l="l" t="t" r="r" b="b"/>
              <a:pathLst>
                <a:path w="5735" h="8547" extrusionOk="0">
                  <a:moveTo>
                    <a:pt x="5357" y="1"/>
                  </a:moveTo>
                  <a:cubicBezTo>
                    <a:pt x="5224" y="1"/>
                    <a:pt x="5094" y="71"/>
                    <a:pt x="5041" y="229"/>
                  </a:cubicBezTo>
                  <a:lnTo>
                    <a:pt x="4348" y="2025"/>
                  </a:lnTo>
                  <a:cubicBezTo>
                    <a:pt x="3907" y="3128"/>
                    <a:pt x="3151" y="4104"/>
                    <a:pt x="2206" y="4860"/>
                  </a:cubicBezTo>
                  <a:cubicBezTo>
                    <a:pt x="1481" y="5427"/>
                    <a:pt x="1040" y="5743"/>
                    <a:pt x="473" y="6341"/>
                  </a:cubicBezTo>
                  <a:cubicBezTo>
                    <a:pt x="158" y="6688"/>
                    <a:pt x="0" y="7129"/>
                    <a:pt x="0" y="7601"/>
                  </a:cubicBezTo>
                  <a:lnTo>
                    <a:pt x="0" y="8546"/>
                  </a:lnTo>
                  <a:lnTo>
                    <a:pt x="378" y="8546"/>
                  </a:lnTo>
                  <a:cubicBezTo>
                    <a:pt x="3308" y="8546"/>
                    <a:pt x="5734" y="6152"/>
                    <a:pt x="5734" y="3191"/>
                  </a:cubicBezTo>
                  <a:lnTo>
                    <a:pt x="5734" y="355"/>
                  </a:lnTo>
                  <a:cubicBezTo>
                    <a:pt x="5734" y="136"/>
                    <a:pt x="5543" y="1"/>
                    <a:pt x="53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85" name="Google Shape;685;p59"/>
          <p:cNvGrpSpPr/>
          <p:nvPr/>
        </p:nvGrpSpPr>
        <p:grpSpPr>
          <a:xfrm>
            <a:off x="1772423" y="1508369"/>
            <a:ext cx="441854" cy="376599"/>
            <a:chOff x="-19835275" y="3330250"/>
            <a:chExt cx="329250" cy="280625"/>
          </a:xfrm>
          <a:solidFill>
            <a:srgbClr val="92D050"/>
          </a:solidFill>
        </p:grpSpPr>
        <p:sp>
          <p:nvSpPr>
            <p:cNvPr id="686" name="Google Shape;686;p59"/>
            <p:cNvSpPr/>
            <p:nvPr/>
          </p:nvSpPr>
          <p:spPr>
            <a:xfrm>
              <a:off x="-19768325" y="3361750"/>
              <a:ext cx="197725" cy="249125"/>
            </a:xfrm>
            <a:custGeom>
              <a:avLst/>
              <a:gdLst/>
              <a:ahLst/>
              <a:cxnLst/>
              <a:rect l="l" t="t" r="r" b="b"/>
              <a:pathLst>
                <a:path w="7909" h="9965" extrusionOk="0">
                  <a:moveTo>
                    <a:pt x="3927" y="1"/>
                  </a:moveTo>
                  <a:cubicBezTo>
                    <a:pt x="3797" y="1"/>
                    <a:pt x="3671" y="56"/>
                    <a:pt x="3624" y="166"/>
                  </a:cubicBezTo>
                  <a:lnTo>
                    <a:pt x="1103" y="5302"/>
                  </a:lnTo>
                  <a:cubicBezTo>
                    <a:pt x="1" y="7412"/>
                    <a:pt x="1607" y="9964"/>
                    <a:pt x="3970" y="9964"/>
                  </a:cubicBezTo>
                  <a:cubicBezTo>
                    <a:pt x="6333" y="9964"/>
                    <a:pt x="7908" y="7412"/>
                    <a:pt x="6837" y="5302"/>
                  </a:cubicBezTo>
                  <a:lnTo>
                    <a:pt x="4254" y="166"/>
                  </a:lnTo>
                  <a:cubicBezTo>
                    <a:pt x="4191" y="56"/>
                    <a:pt x="4057" y="1"/>
                    <a:pt x="392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59"/>
            <p:cNvSpPr/>
            <p:nvPr/>
          </p:nvSpPr>
          <p:spPr>
            <a:xfrm>
              <a:off x="-19622625" y="3330250"/>
              <a:ext cx="116600" cy="189250"/>
            </a:xfrm>
            <a:custGeom>
              <a:avLst/>
              <a:gdLst/>
              <a:ahLst/>
              <a:cxnLst/>
              <a:rect l="l" t="t" r="r" b="b"/>
              <a:pathLst>
                <a:path w="4664" h="7570" extrusionOk="0">
                  <a:moveTo>
                    <a:pt x="1683" y="1"/>
                  </a:moveTo>
                  <a:cubicBezTo>
                    <a:pt x="1553" y="1"/>
                    <a:pt x="1419" y="56"/>
                    <a:pt x="1356" y="166"/>
                  </a:cubicBezTo>
                  <a:lnTo>
                    <a:pt x="1" y="2939"/>
                  </a:lnTo>
                  <a:lnTo>
                    <a:pt x="1608" y="6215"/>
                  </a:lnTo>
                  <a:cubicBezTo>
                    <a:pt x="1828" y="6625"/>
                    <a:pt x="1954" y="7097"/>
                    <a:pt x="1986" y="7570"/>
                  </a:cubicBezTo>
                  <a:cubicBezTo>
                    <a:pt x="3687" y="7381"/>
                    <a:pt x="4664" y="5585"/>
                    <a:pt x="3876" y="4010"/>
                  </a:cubicBezTo>
                  <a:lnTo>
                    <a:pt x="1986" y="166"/>
                  </a:lnTo>
                  <a:cubicBezTo>
                    <a:pt x="1938" y="56"/>
                    <a:pt x="1812" y="1"/>
                    <a:pt x="1683"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59"/>
            <p:cNvSpPr/>
            <p:nvPr/>
          </p:nvSpPr>
          <p:spPr>
            <a:xfrm>
              <a:off x="-19835275" y="3330250"/>
              <a:ext cx="116600" cy="189250"/>
            </a:xfrm>
            <a:custGeom>
              <a:avLst/>
              <a:gdLst/>
              <a:ahLst/>
              <a:cxnLst/>
              <a:rect l="l" t="t" r="r" b="b"/>
              <a:pathLst>
                <a:path w="4664" h="7570" extrusionOk="0">
                  <a:moveTo>
                    <a:pt x="2982" y="1"/>
                  </a:moveTo>
                  <a:cubicBezTo>
                    <a:pt x="2852" y="1"/>
                    <a:pt x="2726" y="56"/>
                    <a:pt x="2679" y="166"/>
                  </a:cubicBezTo>
                  <a:lnTo>
                    <a:pt x="788" y="4010"/>
                  </a:lnTo>
                  <a:cubicBezTo>
                    <a:pt x="1" y="5522"/>
                    <a:pt x="977" y="7381"/>
                    <a:pt x="2679" y="7570"/>
                  </a:cubicBezTo>
                  <a:cubicBezTo>
                    <a:pt x="2710" y="7097"/>
                    <a:pt x="2868" y="6593"/>
                    <a:pt x="3057" y="6152"/>
                  </a:cubicBezTo>
                  <a:lnTo>
                    <a:pt x="4663" y="2876"/>
                  </a:lnTo>
                  <a:lnTo>
                    <a:pt x="3309" y="166"/>
                  </a:lnTo>
                  <a:cubicBezTo>
                    <a:pt x="3246" y="56"/>
                    <a:pt x="3112" y="1"/>
                    <a:pt x="298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89" name="Google Shape;689;p59"/>
          <p:cNvSpPr/>
          <p:nvPr/>
        </p:nvSpPr>
        <p:spPr>
          <a:xfrm>
            <a:off x="4377523" y="1477983"/>
            <a:ext cx="408002" cy="406962"/>
          </a:xfrm>
          <a:custGeom>
            <a:avLst/>
            <a:gdLst/>
            <a:ahLst/>
            <a:cxnLst/>
            <a:rect l="l" t="t" r="r" b="b"/>
            <a:pathLst>
              <a:path w="12161" h="12130" extrusionOk="0">
                <a:moveTo>
                  <a:pt x="3245" y="0"/>
                </a:moveTo>
                <a:cubicBezTo>
                  <a:pt x="3245" y="0"/>
                  <a:pt x="2174" y="820"/>
                  <a:pt x="2174" y="1765"/>
                </a:cubicBezTo>
                <a:cubicBezTo>
                  <a:pt x="2174" y="2363"/>
                  <a:pt x="2552" y="2930"/>
                  <a:pt x="2867" y="3245"/>
                </a:cubicBezTo>
                <a:lnTo>
                  <a:pt x="2867" y="4254"/>
                </a:lnTo>
                <a:cubicBezTo>
                  <a:pt x="2867" y="3466"/>
                  <a:pt x="2237" y="2836"/>
                  <a:pt x="1449" y="2836"/>
                </a:cubicBezTo>
                <a:lnTo>
                  <a:pt x="756" y="2836"/>
                </a:lnTo>
                <a:lnTo>
                  <a:pt x="756" y="3560"/>
                </a:lnTo>
                <a:cubicBezTo>
                  <a:pt x="756" y="4348"/>
                  <a:pt x="1386" y="4978"/>
                  <a:pt x="2174" y="4978"/>
                </a:cubicBezTo>
                <a:lnTo>
                  <a:pt x="2867" y="4978"/>
                </a:lnTo>
                <a:lnTo>
                  <a:pt x="2867" y="6742"/>
                </a:lnTo>
                <a:cubicBezTo>
                  <a:pt x="2867" y="5955"/>
                  <a:pt x="2237" y="5325"/>
                  <a:pt x="1449" y="5325"/>
                </a:cubicBezTo>
                <a:lnTo>
                  <a:pt x="756" y="5325"/>
                </a:lnTo>
                <a:lnTo>
                  <a:pt x="756" y="6018"/>
                </a:lnTo>
                <a:cubicBezTo>
                  <a:pt x="756" y="6805"/>
                  <a:pt x="1386" y="7467"/>
                  <a:pt x="2174" y="7467"/>
                </a:cubicBezTo>
                <a:lnTo>
                  <a:pt x="2867" y="7467"/>
                </a:lnTo>
                <a:lnTo>
                  <a:pt x="2867" y="9263"/>
                </a:lnTo>
                <a:cubicBezTo>
                  <a:pt x="2867" y="8475"/>
                  <a:pt x="2237" y="7845"/>
                  <a:pt x="1449" y="7845"/>
                </a:cubicBezTo>
                <a:lnTo>
                  <a:pt x="756" y="7845"/>
                </a:lnTo>
                <a:lnTo>
                  <a:pt x="756" y="8570"/>
                </a:lnTo>
                <a:cubicBezTo>
                  <a:pt x="756" y="9357"/>
                  <a:pt x="1386" y="9987"/>
                  <a:pt x="2174" y="9987"/>
                </a:cubicBezTo>
                <a:lnTo>
                  <a:pt x="2867" y="9987"/>
                </a:lnTo>
                <a:lnTo>
                  <a:pt x="2867" y="11437"/>
                </a:lnTo>
                <a:lnTo>
                  <a:pt x="347" y="11437"/>
                </a:lnTo>
                <a:cubicBezTo>
                  <a:pt x="158" y="11437"/>
                  <a:pt x="0" y="11594"/>
                  <a:pt x="0" y="11783"/>
                </a:cubicBezTo>
                <a:cubicBezTo>
                  <a:pt x="0" y="11972"/>
                  <a:pt x="158" y="12130"/>
                  <a:pt x="347" y="12130"/>
                </a:cubicBezTo>
                <a:lnTo>
                  <a:pt x="11814" y="12130"/>
                </a:lnTo>
                <a:cubicBezTo>
                  <a:pt x="12004" y="12130"/>
                  <a:pt x="12161" y="11972"/>
                  <a:pt x="12161" y="11783"/>
                </a:cubicBezTo>
                <a:cubicBezTo>
                  <a:pt x="12161" y="11594"/>
                  <a:pt x="12004" y="11437"/>
                  <a:pt x="11814" y="11437"/>
                </a:cubicBezTo>
                <a:lnTo>
                  <a:pt x="9294" y="11437"/>
                </a:lnTo>
                <a:lnTo>
                  <a:pt x="9294" y="9987"/>
                </a:lnTo>
                <a:lnTo>
                  <a:pt x="10019" y="9987"/>
                </a:lnTo>
                <a:cubicBezTo>
                  <a:pt x="10806" y="9987"/>
                  <a:pt x="11436" y="9357"/>
                  <a:pt x="11436" y="8570"/>
                </a:cubicBezTo>
                <a:lnTo>
                  <a:pt x="11436" y="7845"/>
                </a:lnTo>
                <a:lnTo>
                  <a:pt x="10712" y="7845"/>
                </a:lnTo>
                <a:cubicBezTo>
                  <a:pt x="9924" y="7845"/>
                  <a:pt x="9294" y="8475"/>
                  <a:pt x="9294" y="9263"/>
                </a:cubicBezTo>
                <a:lnTo>
                  <a:pt x="9294" y="7467"/>
                </a:lnTo>
                <a:lnTo>
                  <a:pt x="10019" y="7467"/>
                </a:lnTo>
                <a:cubicBezTo>
                  <a:pt x="10806" y="7467"/>
                  <a:pt x="11436" y="6805"/>
                  <a:pt x="11436" y="6018"/>
                </a:cubicBezTo>
                <a:lnTo>
                  <a:pt x="11436" y="5325"/>
                </a:lnTo>
                <a:lnTo>
                  <a:pt x="10712" y="5325"/>
                </a:lnTo>
                <a:cubicBezTo>
                  <a:pt x="9924" y="5325"/>
                  <a:pt x="9294" y="5955"/>
                  <a:pt x="9294" y="6742"/>
                </a:cubicBezTo>
                <a:lnTo>
                  <a:pt x="9294" y="4978"/>
                </a:lnTo>
                <a:lnTo>
                  <a:pt x="10019" y="4978"/>
                </a:lnTo>
                <a:cubicBezTo>
                  <a:pt x="10806" y="4978"/>
                  <a:pt x="11436" y="4348"/>
                  <a:pt x="11436" y="3560"/>
                </a:cubicBezTo>
                <a:lnTo>
                  <a:pt x="11436" y="2836"/>
                </a:lnTo>
                <a:lnTo>
                  <a:pt x="10712" y="2836"/>
                </a:lnTo>
                <a:cubicBezTo>
                  <a:pt x="9924" y="2836"/>
                  <a:pt x="9294" y="3466"/>
                  <a:pt x="9294" y="4254"/>
                </a:cubicBezTo>
                <a:lnTo>
                  <a:pt x="9294" y="3245"/>
                </a:lnTo>
                <a:cubicBezTo>
                  <a:pt x="9609" y="2930"/>
                  <a:pt x="10019" y="2363"/>
                  <a:pt x="10019" y="1765"/>
                </a:cubicBezTo>
                <a:cubicBezTo>
                  <a:pt x="10019" y="788"/>
                  <a:pt x="8948" y="0"/>
                  <a:pt x="8948" y="0"/>
                </a:cubicBezTo>
                <a:cubicBezTo>
                  <a:pt x="8948" y="0"/>
                  <a:pt x="7876" y="820"/>
                  <a:pt x="7876" y="1765"/>
                </a:cubicBezTo>
                <a:cubicBezTo>
                  <a:pt x="7876" y="2363"/>
                  <a:pt x="8286" y="2930"/>
                  <a:pt x="8601" y="3245"/>
                </a:cubicBezTo>
                <a:lnTo>
                  <a:pt x="8601" y="4254"/>
                </a:lnTo>
                <a:cubicBezTo>
                  <a:pt x="8601" y="3466"/>
                  <a:pt x="7971" y="2836"/>
                  <a:pt x="7183" y="2836"/>
                </a:cubicBezTo>
                <a:lnTo>
                  <a:pt x="6459" y="2836"/>
                </a:lnTo>
                <a:lnTo>
                  <a:pt x="6459" y="3560"/>
                </a:lnTo>
                <a:cubicBezTo>
                  <a:pt x="6459" y="4348"/>
                  <a:pt x="7089" y="4978"/>
                  <a:pt x="7876" y="4978"/>
                </a:cubicBezTo>
                <a:lnTo>
                  <a:pt x="8601" y="4978"/>
                </a:lnTo>
                <a:lnTo>
                  <a:pt x="8601" y="6742"/>
                </a:lnTo>
                <a:cubicBezTo>
                  <a:pt x="8601" y="5955"/>
                  <a:pt x="7971" y="5325"/>
                  <a:pt x="7183" y="5325"/>
                </a:cubicBezTo>
                <a:lnTo>
                  <a:pt x="6459" y="5325"/>
                </a:lnTo>
                <a:lnTo>
                  <a:pt x="6459" y="6018"/>
                </a:lnTo>
                <a:cubicBezTo>
                  <a:pt x="6459" y="6805"/>
                  <a:pt x="7089" y="7467"/>
                  <a:pt x="7876" y="7467"/>
                </a:cubicBezTo>
                <a:lnTo>
                  <a:pt x="8601" y="7467"/>
                </a:lnTo>
                <a:lnTo>
                  <a:pt x="8601" y="9263"/>
                </a:lnTo>
                <a:cubicBezTo>
                  <a:pt x="8601" y="8475"/>
                  <a:pt x="7971" y="7845"/>
                  <a:pt x="7183" y="7845"/>
                </a:cubicBezTo>
                <a:lnTo>
                  <a:pt x="6459" y="7845"/>
                </a:lnTo>
                <a:lnTo>
                  <a:pt x="6459" y="8570"/>
                </a:lnTo>
                <a:cubicBezTo>
                  <a:pt x="6459" y="9357"/>
                  <a:pt x="7089" y="9987"/>
                  <a:pt x="7876" y="9987"/>
                </a:cubicBezTo>
                <a:lnTo>
                  <a:pt x="8601" y="9987"/>
                </a:lnTo>
                <a:lnTo>
                  <a:pt x="8601" y="11437"/>
                </a:lnTo>
                <a:lnTo>
                  <a:pt x="3592" y="11437"/>
                </a:lnTo>
                <a:lnTo>
                  <a:pt x="3592" y="9987"/>
                </a:lnTo>
                <a:lnTo>
                  <a:pt x="4285" y="9987"/>
                </a:lnTo>
                <a:cubicBezTo>
                  <a:pt x="5072" y="9987"/>
                  <a:pt x="5703" y="9357"/>
                  <a:pt x="5703" y="8570"/>
                </a:cubicBezTo>
                <a:lnTo>
                  <a:pt x="5703" y="7845"/>
                </a:lnTo>
                <a:lnTo>
                  <a:pt x="5009" y="7845"/>
                </a:lnTo>
                <a:cubicBezTo>
                  <a:pt x="4222" y="7845"/>
                  <a:pt x="3592" y="8475"/>
                  <a:pt x="3592" y="9263"/>
                </a:cubicBezTo>
                <a:lnTo>
                  <a:pt x="3592" y="7467"/>
                </a:lnTo>
                <a:lnTo>
                  <a:pt x="4285" y="7467"/>
                </a:lnTo>
                <a:cubicBezTo>
                  <a:pt x="5072" y="7467"/>
                  <a:pt x="5703" y="6805"/>
                  <a:pt x="5703" y="6018"/>
                </a:cubicBezTo>
                <a:lnTo>
                  <a:pt x="5703" y="5325"/>
                </a:lnTo>
                <a:lnTo>
                  <a:pt x="5009" y="5325"/>
                </a:lnTo>
                <a:cubicBezTo>
                  <a:pt x="4222" y="5325"/>
                  <a:pt x="3592" y="5955"/>
                  <a:pt x="3592" y="6742"/>
                </a:cubicBezTo>
                <a:lnTo>
                  <a:pt x="3592" y="4978"/>
                </a:lnTo>
                <a:lnTo>
                  <a:pt x="4285" y="4978"/>
                </a:lnTo>
                <a:cubicBezTo>
                  <a:pt x="5072" y="4978"/>
                  <a:pt x="5703" y="4348"/>
                  <a:pt x="5703" y="3560"/>
                </a:cubicBezTo>
                <a:lnTo>
                  <a:pt x="5703" y="2836"/>
                </a:lnTo>
                <a:lnTo>
                  <a:pt x="5009" y="2836"/>
                </a:lnTo>
                <a:cubicBezTo>
                  <a:pt x="4222" y="2836"/>
                  <a:pt x="3592" y="3466"/>
                  <a:pt x="3592" y="4254"/>
                </a:cubicBezTo>
                <a:lnTo>
                  <a:pt x="3592" y="3245"/>
                </a:lnTo>
                <a:cubicBezTo>
                  <a:pt x="3907" y="2930"/>
                  <a:pt x="4285" y="2363"/>
                  <a:pt x="4285" y="1765"/>
                </a:cubicBezTo>
                <a:cubicBezTo>
                  <a:pt x="4285" y="788"/>
                  <a:pt x="3245" y="0"/>
                  <a:pt x="3245" y="0"/>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665;p59"/>
          <p:cNvSpPr txBox="1">
            <a:spLocks noGrp="1"/>
          </p:cNvSpPr>
          <p:nvPr>
            <p:ph type="subTitle" idx="3"/>
          </p:nvPr>
        </p:nvSpPr>
        <p:spPr>
          <a:xfrm>
            <a:off x="3354190" y="2311061"/>
            <a:ext cx="2623523" cy="602100"/>
          </a:xfrm>
          <a:prstGeom prst="rect">
            <a:avLst/>
          </a:prstGeom>
        </p:spPr>
        <p:txBody>
          <a:bodyPr spcFirstLastPara="1" wrap="square" lIns="91425" tIns="91425" rIns="91425" bIns="91425" anchor="t" anchorCtr="0">
            <a:noAutofit/>
          </a:bodyPr>
          <a:lstStyle/>
          <a:p>
            <a:pPr marL="0" lvl="0" indent="0" algn="ctr" rtl="0">
              <a:lnSpc>
                <a:spcPts val="3000"/>
              </a:lnSpc>
              <a:spcBef>
                <a:spcPts val="0"/>
              </a:spcBef>
              <a:spcAft>
                <a:spcPts val="1600"/>
              </a:spcAft>
              <a:buNone/>
            </a:pPr>
            <a:r>
              <a:rPr lang="en-US" sz="1800" dirty="0" err="1" smtClean="0">
                <a:latin typeface="+mn-lt"/>
              </a:rPr>
              <a:t>Chọn</a:t>
            </a:r>
            <a:r>
              <a:rPr lang="en-US" sz="1800" dirty="0" smtClean="0">
                <a:latin typeface="+mn-lt"/>
              </a:rPr>
              <a:t> </a:t>
            </a:r>
            <a:r>
              <a:rPr lang="en-US" sz="1800" dirty="0" err="1" smtClean="0">
                <a:latin typeface="+mn-lt"/>
              </a:rPr>
              <a:t>các</a:t>
            </a:r>
            <a:r>
              <a:rPr lang="en-US" sz="1800" dirty="0" smtClean="0">
                <a:latin typeface="+mn-lt"/>
              </a:rPr>
              <a:t> </a:t>
            </a:r>
            <a:r>
              <a:rPr lang="en-US" sz="1800" dirty="0" err="1" smtClean="0">
                <a:latin typeface="+mn-lt"/>
              </a:rPr>
              <a:t>món</a:t>
            </a:r>
            <a:r>
              <a:rPr lang="en-US" sz="1800" dirty="0" smtClean="0">
                <a:latin typeface="+mn-lt"/>
              </a:rPr>
              <a:t> </a:t>
            </a:r>
            <a:r>
              <a:rPr lang="en-US" sz="1800" dirty="0" err="1" smtClean="0">
                <a:latin typeface="+mn-lt"/>
              </a:rPr>
              <a:t>ăn</a:t>
            </a:r>
            <a:r>
              <a:rPr lang="en-US" sz="1800" dirty="0" smtClean="0">
                <a:latin typeface="+mn-lt"/>
              </a:rPr>
              <a:t> </a:t>
            </a:r>
            <a:r>
              <a:rPr lang="en-US" sz="1800" dirty="0" err="1" smtClean="0">
                <a:latin typeface="+mn-lt"/>
              </a:rPr>
              <a:t>chính</a:t>
            </a:r>
            <a:endParaRPr sz="1800" dirty="0">
              <a:latin typeface="+mn-lt"/>
            </a:endParaRPr>
          </a:p>
        </p:txBody>
      </p:sp>
      <p:sp>
        <p:nvSpPr>
          <p:cNvPr id="35" name="Google Shape;665;p59"/>
          <p:cNvSpPr txBox="1">
            <a:spLocks noGrp="1"/>
          </p:cNvSpPr>
          <p:nvPr>
            <p:ph type="subTitle" idx="3"/>
          </p:nvPr>
        </p:nvSpPr>
        <p:spPr>
          <a:xfrm>
            <a:off x="842890" y="3774935"/>
            <a:ext cx="2459476" cy="602100"/>
          </a:xfrm>
          <a:prstGeom prst="rect">
            <a:avLst/>
          </a:prstGeom>
        </p:spPr>
        <p:txBody>
          <a:bodyPr spcFirstLastPara="1" wrap="square" lIns="91425" tIns="91425" rIns="91425" bIns="91425" anchor="t" anchorCtr="0">
            <a:noAutofit/>
          </a:bodyPr>
          <a:lstStyle/>
          <a:p>
            <a:pPr marL="0" lvl="0" indent="0" algn="ctr" rtl="0">
              <a:lnSpc>
                <a:spcPts val="3000"/>
              </a:lnSpc>
              <a:spcBef>
                <a:spcPts val="0"/>
              </a:spcBef>
              <a:spcAft>
                <a:spcPts val="1600"/>
              </a:spcAft>
              <a:buNone/>
            </a:pPr>
            <a:r>
              <a:rPr lang="en-US" sz="1800" dirty="0" err="1" smtClean="0">
                <a:latin typeface="+mn-lt"/>
              </a:rPr>
              <a:t>Chọn</a:t>
            </a:r>
            <a:r>
              <a:rPr lang="en-US" sz="1800" dirty="0" smtClean="0">
                <a:latin typeface="+mn-lt"/>
              </a:rPr>
              <a:t> </a:t>
            </a:r>
            <a:r>
              <a:rPr lang="en-US" sz="1800" dirty="0" err="1" smtClean="0">
                <a:latin typeface="+mn-lt"/>
              </a:rPr>
              <a:t>thêm</a:t>
            </a:r>
            <a:r>
              <a:rPr lang="en-US" sz="1800" dirty="0" smtClean="0">
                <a:latin typeface="+mn-lt"/>
              </a:rPr>
              <a:t> </a:t>
            </a:r>
            <a:r>
              <a:rPr lang="en-US" sz="1800" dirty="0" err="1" smtClean="0">
                <a:latin typeface="+mn-lt"/>
              </a:rPr>
              <a:t>các</a:t>
            </a:r>
            <a:r>
              <a:rPr lang="en-US" sz="1800" dirty="0" smtClean="0">
                <a:latin typeface="+mn-lt"/>
              </a:rPr>
              <a:t> </a:t>
            </a:r>
            <a:r>
              <a:rPr lang="en-US" sz="1800" dirty="0" err="1" smtClean="0">
                <a:latin typeface="+mn-lt"/>
              </a:rPr>
              <a:t>món</a:t>
            </a:r>
            <a:r>
              <a:rPr lang="en-US" sz="1800" dirty="0" smtClean="0">
                <a:latin typeface="+mn-lt"/>
              </a:rPr>
              <a:t> </a:t>
            </a:r>
            <a:r>
              <a:rPr lang="en-US" sz="1800" dirty="0" err="1" smtClean="0">
                <a:latin typeface="+mn-lt"/>
              </a:rPr>
              <a:t>ăn</a:t>
            </a:r>
            <a:r>
              <a:rPr lang="en-US" sz="1800" dirty="0" smtClean="0">
                <a:latin typeface="+mn-lt"/>
              </a:rPr>
              <a:t> </a:t>
            </a:r>
            <a:r>
              <a:rPr lang="en-US" sz="1800" dirty="0" err="1" smtClean="0">
                <a:latin typeface="+mn-lt"/>
              </a:rPr>
              <a:t>kèm</a:t>
            </a:r>
            <a:endParaRPr sz="1800" dirty="0">
              <a:latin typeface="+mn-lt"/>
            </a:endParaRPr>
          </a:p>
        </p:txBody>
      </p:sp>
      <p:sp>
        <p:nvSpPr>
          <p:cNvPr id="36" name="Google Shape;665;p59"/>
          <p:cNvSpPr txBox="1">
            <a:spLocks noGrp="1"/>
          </p:cNvSpPr>
          <p:nvPr>
            <p:ph type="subTitle" idx="3"/>
          </p:nvPr>
        </p:nvSpPr>
        <p:spPr>
          <a:xfrm>
            <a:off x="3362857" y="3784255"/>
            <a:ext cx="2459476" cy="602100"/>
          </a:xfrm>
          <a:prstGeom prst="rect">
            <a:avLst/>
          </a:prstGeom>
        </p:spPr>
        <p:txBody>
          <a:bodyPr spcFirstLastPara="1" wrap="square" lIns="91425" tIns="91425" rIns="91425" bIns="91425" anchor="t" anchorCtr="0">
            <a:noAutofit/>
          </a:bodyPr>
          <a:lstStyle/>
          <a:p>
            <a:pPr marL="0" lvl="0" indent="0" algn="ctr" rtl="0">
              <a:lnSpc>
                <a:spcPts val="3000"/>
              </a:lnSpc>
              <a:spcBef>
                <a:spcPts val="0"/>
              </a:spcBef>
              <a:spcAft>
                <a:spcPts val="1600"/>
              </a:spcAft>
              <a:buNone/>
            </a:pPr>
            <a:r>
              <a:rPr lang="en-US" sz="1800" dirty="0" err="1" smtClean="0">
                <a:latin typeface="+mn-lt"/>
              </a:rPr>
              <a:t>Hoàn</a:t>
            </a:r>
            <a:r>
              <a:rPr lang="en-US" sz="1800" dirty="0" smtClean="0">
                <a:latin typeface="+mn-lt"/>
              </a:rPr>
              <a:t> </a:t>
            </a:r>
            <a:r>
              <a:rPr lang="en-US" sz="1800" dirty="0" err="1" smtClean="0">
                <a:latin typeface="+mn-lt"/>
              </a:rPr>
              <a:t>thiện</a:t>
            </a:r>
            <a:r>
              <a:rPr lang="en-US" sz="1800" dirty="0" smtClean="0">
                <a:latin typeface="+mn-lt"/>
              </a:rPr>
              <a:t> </a:t>
            </a:r>
            <a:r>
              <a:rPr lang="en-US" sz="1800" dirty="0" err="1" smtClean="0">
                <a:latin typeface="+mn-lt"/>
              </a:rPr>
              <a:t>bữa</a:t>
            </a:r>
            <a:r>
              <a:rPr lang="en-US" sz="1800" dirty="0" smtClean="0">
                <a:latin typeface="+mn-lt"/>
              </a:rPr>
              <a:t> </a:t>
            </a:r>
            <a:r>
              <a:rPr lang="en-US" sz="1800" dirty="0" err="1" smtClean="0">
                <a:latin typeface="+mn-lt"/>
              </a:rPr>
              <a:t>ăn</a:t>
            </a:r>
            <a:endParaRPr sz="1800" dirty="0">
              <a:latin typeface="+mn-lt"/>
            </a:endParaRP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61"/>
                                        </p:tgtEl>
                                        <p:attrNameLst>
                                          <p:attrName>style.visibility</p:attrName>
                                        </p:attrNameLst>
                                      </p:cBhvr>
                                      <p:to>
                                        <p:strVal val="visible"/>
                                      </p:to>
                                    </p:set>
                                    <p:animEffect transition="in" filter="wipe(left)">
                                      <p:cBhvr>
                                        <p:cTn id="7" dur="500"/>
                                        <p:tgtEl>
                                          <p:spTgt spid="6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85"/>
                                        </p:tgtEl>
                                        <p:attrNameLst>
                                          <p:attrName>style.visibility</p:attrName>
                                        </p:attrNameLst>
                                      </p:cBhvr>
                                      <p:to>
                                        <p:strVal val="visible"/>
                                      </p:to>
                                    </p:set>
                                    <p:animEffect transition="in" filter="wipe(up)">
                                      <p:cBhvr>
                                        <p:cTn id="12" dur="500"/>
                                        <p:tgtEl>
                                          <p:spTgt spid="68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665">
                                            <p:txEl>
                                              <p:pRg st="0" end="0"/>
                                            </p:txEl>
                                          </p:spTgt>
                                        </p:tgtEl>
                                        <p:attrNameLst>
                                          <p:attrName>style.visibility</p:attrName>
                                        </p:attrNameLst>
                                      </p:cBhvr>
                                      <p:to>
                                        <p:strVal val="visible"/>
                                      </p:to>
                                    </p:set>
                                    <p:animEffect transition="in" filter="wipe(up)">
                                      <p:cBhvr>
                                        <p:cTn id="15" dur="500"/>
                                        <p:tgtEl>
                                          <p:spTgt spid="665">
                                            <p:txEl>
                                              <p:pRg st="0" end="0"/>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663">
                                            <p:txEl>
                                              <p:pRg st="0" end="0"/>
                                            </p:txEl>
                                          </p:spTgt>
                                        </p:tgtEl>
                                        <p:attrNameLst>
                                          <p:attrName>style.visibility</p:attrName>
                                        </p:attrNameLst>
                                      </p:cBhvr>
                                      <p:to>
                                        <p:strVal val="visible"/>
                                      </p:to>
                                    </p:set>
                                    <p:animEffect transition="in" filter="wipe(up)">
                                      <p:cBhvr>
                                        <p:cTn id="18" dur="500"/>
                                        <p:tgtEl>
                                          <p:spTgt spid="66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689"/>
                                        </p:tgtEl>
                                        <p:attrNameLst>
                                          <p:attrName>style.visibility</p:attrName>
                                        </p:attrNameLst>
                                      </p:cBhvr>
                                      <p:to>
                                        <p:strVal val="visible"/>
                                      </p:to>
                                    </p:set>
                                    <p:animEffect transition="in" filter="wipe(up)">
                                      <p:cBhvr>
                                        <p:cTn id="23" dur="500"/>
                                        <p:tgtEl>
                                          <p:spTgt spid="689"/>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667">
                                            <p:txEl>
                                              <p:pRg st="0" end="0"/>
                                            </p:txEl>
                                          </p:spTgt>
                                        </p:tgtEl>
                                        <p:attrNameLst>
                                          <p:attrName>style.visibility</p:attrName>
                                        </p:attrNameLst>
                                      </p:cBhvr>
                                      <p:to>
                                        <p:strVal val="visible"/>
                                      </p:to>
                                    </p:set>
                                    <p:animEffect transition="in" filter="wipe(up)">
                                      <p:cBhvr>
                                        <p:cTn id="26" dur="500"/>
                                        <p:tgtEl>
                                          <p:spTgt spid="667">
                                            <p:txEl>
                                              <p:pRg st="0" end="0"/>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34">
                                            <p:txEl>
                                              <p:pRg st="0" end="0"/>
                                            </p:txEl>
                                          </p:spTgt>
                                        </p:tgtEl>
                                        <p:attrNameLst>
                                          <p:attrName>style.visibility</p:attrName>
                                        </p:attrNameLst>
                                      </p:cBhvr>
                                      <p:to>
                                        <p:strVal val="visible"/>
                                      </p:to>
                                    </p:set>
                                    <p:animEffect transition="in" filter="wipe(up)">
                                      <p:cBhvr>
                                        <p:cTn id="29" dur="500"/>
                                        <p:tgtEl>
                                          <p:spTgt spid="3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71"/>
                                        </p:tgtEl>
                                        <p:attrNameLst>
                                          <p:attrName>style.visibility</p:attrName>
                                        </p:attrNameLst>
                                      </p:cBhvr>
                                      <p:to>
                                        <p:strVal val="visible"/>
                                      </p:to>
                                    </p:set>
                                    <p:animEffect transition="in" filter="wipe(up)">
                                      <p:cBhvr>
                                        <p:cTn id="34" dur="500"/>
                                        <p:tgtEl>
                                          <p:spTgt spid="671"/>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664">
                                            <p:txEl>
                                              <p:pRg st="0" end="0"/>
                                            </p:txEl>
                                          </p:spTgt>
                                        </p:tgtEl>
                                        <p:attrNameLst>
                                          <p:attrName>style.visibility</p:attrName>
                                        </p:attrNameLst>
                                      </p:cBhvr>
                                      <p:to>
                                        <p:strVal val="visible"/>
                                      </p:to>
                                    </p:set>
                                    <p:animEffect transition="in" filter="wipe(up)">
                                      <p:cBhvr>
                                        <p:cTn id="37" dur="500"/>
                                        <p:tgtEl>
                                          <p:spTgt spid="664">
                                            <p:txEl>
                                              <p:pRg st="0" end="0"/>
                                            </p:txEl>
                                          </p:spTgt>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5">
                                            <p:txEl>
                                              <p:pRg st="0" end="0"/>
                                            </p:txEl>
                                          </p:spTgt>
                                        </p:tgtEl>
                                        <p:attrNameLst>
                                          <p:attrName>style.visibility</p:attrName>
                                        </p:attrNameLst>
                                      </p:cBhvr>
                                      <p:to>
                                        <p:strVal val="visible"/>
                                      </p:to>
                                    </p:set>
                                    <p:animEffect transition="in" filter="wipe(up)">
                                      <p:cBhvr>
                                        <p:cTn id="40" dur="500"/>
                                        <p:tgtEl>
                                          <p:spTgt spid="35">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679"/>
                                        </p:tgtEl>
                                        <p:attrNameLst>
                                          <p:attrName>style.visibility</p:attrName>
                                        </p:attrNameLst>
                                      </p:cBhvr>
                                      <p:to>
                                        <p:strVal val="visible"/>
                                      </p:to>
                                    </p:set>
                                    <p:animEffect transition="in" filter="wipe(up)">
                                      <p:cBhvr>
                                        <p:cTn id="45" dur="500"/>
                                        <p:tgtEl>
                                          <p:spTgt spid="679"/>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68">
                                            <p:txEl>
                                              <p:pRg st="0" end="0"/>
                                            </p:txEl>
                                          </p:spTgt>
                                        </p:tgtEl>
                                        <p:attrNameLst>
                                          <p:attrName>style.visibility</p:attrName>
                                        </p:attrNameLst>
                                      </p:cBhvr>
                                      <p:to>
                                        <p:strVal val="visible"/>
                                      </p:to>
                                    </p:set>
                                    <p:animEffect transition="in" filter="wipe(up)">
                                      <p:cBhvr>
                                        <p:cTn id="48" dur="500"/>
                                        <p:tgtEl>
                                          <p:spTgt spid="668">
                                            <p:txEl>
                                              <p:pRg st="0" end="0"/>
                                            </p:txEl>
                                          </p:spTgt>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36">
                                            <p:txEl>
                                              <p:pRg st="0" end="0"/>
                                            </p:txEl>
                                          </p:spTgt>
                                        </p:tgtEl>
                                        <p:attrNameLst>
                                          <p:attrName>style.visibility</p:attrName>
                                        </p:attrNameLst>
                                      </p:cBhvr>
                                      <p:to>
                                        <p:strVal val="visible"/>
                                      </p:to>
                                    </p:set>
                                    <p:animEffect transition="in" filter="wipe(up)">
                                      <p:cBhvr>
                                        <p:cTn id="51" dur="500"/>
                                        <p:tgtEl>
                                          <p:spTgt spid="3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p:bldP spid="663" grpId="0" build="p"/>
      <p:bldP spid="664" grpId="0" build="p"/>
      <p:bldP spid="665" grpId="0" build="p"/>
      <p:bldP spid="667" grpId="0" build="p"/>
      <p:bldP spid="668" grpId="0" build="p"/>
      <p:bldP spid="689" grpId="0" animBg="1"/>
      <p:bldP spid="34" grpId="0" build="p"/>
      <p:bldP spid="35" grpId="0" build="p"/>
      <p:bldP spid="36"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1029" name="Google Shape;1029;p63"/>
          <p:cNvSpPr txBox="1">
            <a:spLocks noGrp="1"/>
          </p:cNvSpPr>
          <p:nvPr>
            <p:ph type="title"/>
          </p:nvPr>
        </p:nvSpPr>
        <p:spPr>
          <a:xfrm>
            <a:off x="723868" y="582208"/>
            <a:ext cx="6347700" cy="755400"/>
          </a:xfrm>
          <a:prstGeom prst="rect">
            <a:avLst/>
          </a:prstGeom>
        </p:spPr>
        <p:txBody>
          <a:bodyPr spcFirstLastPara="1" wrap="square" lIns="91425" tIns="91425" rIns="91425" bIns="91425" anchor="t" anchorCtr="0">
            <a:noAutofit/>
          </a:bodyPr>
          <a:lstStyle/>
          <a:p>
            <a:pPr lvl="0"/>
            <a:r>
              <a:rPr lang="vi-VN" sz="1800" dirty="0" smtClean="0">
                <a:solidFill>
                  <a:srgbClr val="C00000"/>
                </a:solidFill>
                <a:latin typeface="+mn-lt"/>
              </a:rPr>
              <a:t>- Tính chi phí tài chính của bữa ăn gồm các bước sau:</a:t>
            </a:r>
            <a:endParaRPr sz="1800" dirty="0">
              <a:solidFill>
                <a:srgbClr val="C00000"/>
              </a:solidFill>
              <a:latin typeface="+mn-lt"/>
            </a:endParaRPr>
          </a:p>
        </p:txBody>
      </p:sp>
      <p:grpSp>
        <p:nvGrpSpPr>
          <p:cNvPr id="1030" name="Google Shape;1030;p63"/>
          <p:cNvGrpSpPr/>
          <p:nvPr/>
        </p:nvGrpSpPr>
        <p:grpSpPr>
          <a:xfrm>
            <a:off x="2078280" y="2553665"/>
            <a:ext cx="5806650" cy="1079400"/>
            <a:chOff x="1533750" y="2279688"/>
            <a:chExt cx="5806650" cy="1079400"/>
          </a:xfrm>
        </p:grpSpPr>
        <p:sp>
          <p:nvSpPr>
            <p:cNvPr id="1031" name="Google Shape;1031;p63"/>
            <p:cNvSpPr/>
            <p:nvPr/>
          </p:nvSpPr>
          <p:spPr>
            <a:xfrm>
              <a:off x="1533750" y="2279688"/>
              <a:ext cx="539700" cy="539700"/>
            </a:xfrm>
            <a:prstGeom prst="rect">
              <a:avLst/>
            </a:prstGeom>
            <a:solidFill>
              <a:schemeClr val="accent1">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2" name="Google Shape;1032;p63"/>
            <p:cNvSpPr/>
            <p:nvPr/>
          </p:nvSpPr>
          <p:spPr>
            <a:xfrm>
              <a:off x="2917950" y="2819388"/>
              <a:ext cx="539700" cy="539700"/>
            </a:xfrm>
            <a:prstGeom prst="rect">
              <a:avLst/>
            </a:prstGeom>
            <a:solidFill>
              <a:schemeClr val="accent1">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3" name="Google Shape;1033;p63"/>
            <p:cNvSpPr/>
            <p:nvPr/>
          </p:nvSpPr>
          <p:spPr>
            <a:xfrm>
              <a:off x="4302150" y="2279788"/>
              <a:ext cx="539700" cy="539700"/>
            </a:xfrm>
            <a:prstGeom prst="rect">
              <a:avLst/>
            </a:prstGeom>
            <a:solidFill>
              <a:schemeClr val="accent1">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4" name="Google Shape;1034;p63"/>
            <p:cNvSpPr/>
            <p:nvPr/>
          </p:nvSpPr>
          <p:spPr>
            <a:xfrm>
              <a:off x="5686350" y="2819388"/>
              <a:ext cx="539700" cy="539700"/>
            </a:xfrm>
            <a:prstGeom prst="rect">
              <a:avLst/>
            </a:prstGeom>
            <a:solidFill>
              <a:schemeClr val="accent1">
                <a:lumMod val="50000"/>
              </a:schemeClr>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1036" name="Google Shape;1036;p63"/>
            <p:cNvCxnSpPr>
              <a:stCxn id="1031" idx="2"/>
            </p:cNvCxnSpPr>
            <p:nvPr/>
          </p:nvCxnSpPr>
          <p:spPr>
            <a:xfrm>
              <a:off x="1803600" y="2819388"/>
              <a:ext cx="5536800" cy="0"/>
            </a:xfrm>
            <a:prstGeom prst="straightConnector1">
              <a:avLst/>
            </a:prstGeom>
            <a:noFill/>
            <a:ln w="9525" cap="flat" cmpd="sng">
              <a:solidFill>
                <a:schemeClr val="accent1">
                  <a:lumMod val="25000"/>
                </a:schemeClr>
              </a:solidFill>
              <a:prstDash val="solid"/>
              <a:round/>
              <a:headEnd type="none" w="med" len="med"/>
              <a:tailEnd type="none" w="med" len="med"/>
            </a:ln>
          </p:spPr>
        </p:cxnSp>
      </p:grpSp>
      <p:sp>
        <p:nvSpPr>
          <p:cNvPr id="1037" name="Google Shape;1037;p63"/>
          <p:cNvSpPr txBox="1"/>
          <p:nvPr/>
        </p:nvSpPr>
        <p:spPr>
          <a:xfrm>
            <a:off x="1837884" y="2105382"/>
            <a:ext cx="1166866" cy="26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smtClean="0">
                <a:solidFill>
                  <a:schemeClr val="dk2"/>
                </a:solidFill>
                <a:latin typeface="+mn-lt"/>
                <a:ea typeface="Oswald"/>
                <a:cs typeface="Oswald"/>
                <a:sym typeface="Oswald"/>
              </a:rPr>
              <a:t>Bước</a:t>
            </a:r>
            <a:r>
              <a:rPr lang="en-US" sz="1800" b="1" dirty="0" smtClean="0">
                <a:solidFill>
                  <a:schemeClr val="dk2"/>
                </a:solidFill>
                <a:latin typeface="+mn-lt"/>
                <a:ea typeface="Oswald"/>
                <a:cs typeface="Oswald"/>
                <a:sym typeface="Oswald"/>
              </a:rPr>
              <a:t> 5:</a:t>
            </a:r>
            <a:endParaRPr sz="1800" b="1" dirty="0">
              <a:solidFill>
                <a:schemeClr val="dk2"/>
              </a:solidFill>
              <a:latin typeface="+mn-lt"/>
              <a:ea typeface="Oswald"/>
              <a:cs typeface="Oswald"/>
              <a:sym typeface="Oswald"/>
            </a:endParaRPr>
          </a:p>
        </p:txBody>
      </p:sp>
      <p:sp>
        <p:nvSpPr>
          <p:cNvPr id="1038" name="Google Shape;1038;p63"/>
          <p:cNvSpPr txBox="1"/>
          <p:nvPr/>
        </p:nvSpPr>
        <p:spPr>
          <a:xfrm>
            <a:off x="3221834" y="3618177"/>
            <a:ext cx="1166866" cy="26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smtClean="0">
                <a:solidFill>
                  <a:schemeClr val="dk2"/>
                </a:solidFill>
                <a:latin typeface="+mn-lt"/>
                <a:ea typeface="Oswald"/>
                <a:cs typeface="Oswald"/>
                <a:sym typeface="Oswald"/>
              </a:rPr>
              <a:t>Bước</a:t>
            </a:r>
            <a:r>
              <a:rPr lang="en-US" sz="1800" b="1" dirty="0" smtClean="0">
                <a:solidFill>
                  <a:schemeClr val="dk2"/>
                </a:solidFill>
                <a:latin typeface="+mn-lt"/>
                <a:ea typeface="Oswald"/>
                <a:cs typeface="Oswald"/>
                <a:sym typeface="Oswald"/>
              </a:rPr>
              <a:t> 6:</a:t>
            </a:r>
            <a:endParaRPr sz="1800" b="1" dirty="0">
              <a:solidFill>
                <a:schemeClr val="dk2"/>
              </a:solidFill>
              <a:latin typeface="+mn-lt"/>
              <a:ea typeface="Oswald"/>
              <a:cs typeface="Oswald"/>
              <a:sym typeface="Oswald"/>
            </a:endParaRPr>
          </a:p>
        </p:txBody>
      </p:sp>
      <p:sp>
        <p:nvSpPr>
          <p:cNvPr id="1039" name="Google Shape;1039;p63"/>
          <p:cNvSpPr txBox="1"/>
          <p:nvPr/>
        </p:nvSpPr>
        <p:spPr>
          <a:xfrm>
            <a:off x="4609659" y="2105383"/>
            <a:ext cx="1166866" cy="26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smtClean="0">
                <a:solidFill>
                  <a:schemeClr val="dk2"/>
                </a:solidFill>
                <a:latin typeface="+mn-lt"/>
                <a:ea typeface="Oswald"/>
                <a:cs typeface="Oswald"/>
                <a:sym typeface="Oswald"/>
              </a:rPr>
              <a:t>Bước</a:t>
            </a:r>
            <a:r>
              <a:rPr lang="en-US" sz="1800" b="1" dirty="0" smtClean="0">
                <a:solidFill>
                  <a:schemeClr val="dk2"/>
                </a:solidFill>
                <a:latin typeface="+mn-lt"/>
                <a:ea typeface="Oswald"/>
                <a:cs typeface="Oswald"/>
                <a:sym typeface="Oswald"/>
              </a:rPr>
              <a:t> 7:</a:t>
            </a:r>
            <a:endParaRPr sz="1800" b="1" dirty="0">
              <a:solidFill>
                <a:schemeClr val="dk2"/>
              </a:solidFill>
              <a:latin typeface="+mn-lt"/>
              <a:ea typeface="Oswald"/>
              <a:cs typeface="Oswald"/>
              <a:sym typeface="Oswald"/>
            </a:endParaRPr>
          </a:p>
        </p:txBody>
      </p:sp>
      <p:sp>
        <p:nvSpPr>
          <p:cNvPr id="1040" name="Google Shape;1040;p63"/>
          <p:cNvSpPr txBox="1"/>
          <p:nvPr/>
        </p:nvSpPr>
        <p:spPr>
          <a:xfrm>
            <a:off x="5995534" y="3618178"/>
            <a:ext cx="1166866" cy="26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err="1" smtClean="0">
                <a:solidFill>
                  <a:schemeClr val="dk2"/>
                </a:solidFill>
                <a:latin typeface="+mn-lt"/>
                <a:ea typeface="Oswald"/>
                <a:cs typeface="Oswald"/>
                <a:sym typeface="Oswald"/>
              </a:rPr>
              <a:t>Bước</a:t>
            </a:r>
            <a:r>
              <a:rPr lang="en-US" sz="1800" b="1" dirty="0" smtClean="0">
                <a:solidFill>
                  <a:schemeClr val="dk2"/>
                </a:solidFill>
                <a:latin typeface="+mn-lt"/>
                <a:ea typeface="Oswald"/>
                <a:cs typeface="Oswald"/>
                <a:sym typeface="Oswald"/>
              </a:rPr>
              <a:t> 8:</a:t>
            </a:r>
            <a:endParaRPr sz="1800" b="1" dirty="0">
              <a:solidFill>
                <a:schemeClr val="dk2"/>
              </a:solidFill>
              <a:latin typeface="+mn-lt"/>
              <a:ea typeface="Oswald"/>
              <a:cs typeface="Oswald"/>
              <a:sym typeface="Oswald"/>
            </a:endParaRPr>
          </a:p>
        </p:txBody>
      </p:sp>
      <p:grpSp>
        <p:nvGrpSpPr>
          <p:cNvPr id="1046" name="Google Shape;1046;p63"/>
          <p:cNvGrpSpPr/>
          <p:nvPr/>
        </p:nvGrpSpPr>
        <p:grpSpPr>
          <a:xfrm>
            <a:off x="6332693" y="3198099"/>
            <a:ext cx="339411" cy="337193"/>
            <a:chOff x="3863900" y="4993625"/>
            <a:chExt cx="482050" cy="478900"/>
          </a:xfrm>
        </p:grpSpPr>
        <p:sp>
          <p:nvSpPr>
            <p:cNvPr id="1047" name="Google Shape;1047;p63"/>
            <p:cNvSpPr/>
            <p:nvPr/>
          </p:nvSpPr>
          <p:spPr>
            <a:xfrm>
              <a:off x="3877525" y="5058825"/>
              <a:ext cx="315450" cy="164750"/>
            </a:xfrm>
            <a:custGeom>
              <a:avLst/>
              <a:gdLst/>
              <a:ahLst/>
              <a:cxnLst/>
              <a:rect l="l" t="t" r="r" b="b"/>
              <a:pathLst>
                <a:path w="12618" h="6590" extrusionOk="0">
                  <a:moveTo>
                    <a:pt x="3647" y="1"/>
                  </a:moveTo>
                  <a:lnTo>
                    <a:pt x="169" y="1846"/>
                  </a:lnTo>
                  <a:cubicBezTo>
                    <a:pt x="109" y="1877"/>
                    <a:pt x="51" y="1913"/>
                    <a:pt x="0" y="1952"/>
                  </a:cubicBezTo>
                  <a:lnTo>
                    <a:pt x="8892" y="6589"/>
                  </a:lnTo>
                  <a:lnTo>
                    <a:pt x="12617" y="4746"/>
                  </a:lnTo>
                  <a:lnTo>
                    <a:pt x="364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8" name="Google Shape;1048;p63"/>
            <p:cNvSpPr/>
            <p:nvPr/>
          </p:nvSpPr>
          <p:spPr>
            <a:xfrm>
              <a:off x="4113750" y="5133350"/>
              <a:ext cx="232200" cy="339175"/>
            </a:xfrm>
            <a:custGeom>
              <a:avLst/>
              <a:gdLst/>
              <a:ahLst/>
              <a:cxnLst/>
              <a:rect l="l" t="t" r="r" b="b"/>
              <a:pathLst>
                <a:path w="9288" h="13567" extrusionOk="0">
                  <a:moveTo>
                    <a:pt x="9284" y="1"/>
                  </a:moveTo>
                  <a:lnTo>
                    <a:pt x="4836" y="2202"/>
                  </a:lnTo>
                  <a:lnTo>
                    <a:pt x="4836" y="4680"/>
                  </a:lnTo>
                  <a:cubicBezTo>
                    <a:pt x="4836" y="4993"/>
                    <a:pt x="4584" y="5246"/>
                    <a:pt x="4270" y="5246"/>
                  </a:cubicBezTo>
                  <a:cubicBezTo>
                    <a:pt x="3957" y="5246"/>
                    <a:pt x="3707" y="4993"/>
                    <a:pt x="3707" y="4680"/>
                  </a:cubicBezTo>
                  <a:lnTo>
                    <a:pt x="3707" y="2762"/>
                  </a:lnTo>
                  <a:lnTo>
                    <a:pt x="0" y="4593"/>
                  </a:lnTo>
                  <a:lnTo>
                    <a:pt x="0" y="13566"/>
                  </a:lnTo>
                  <a:cubicBezTo>
                    <a:pt x="12" y="13560"/>
                    <a:pt x="24" y="13557"/>
                    <a:pt x="37" y="13551"/>
                  </a:cubicBezTo>
                  <a:lnTo>
                    <a:pt x="8552" y="9236"/>
                  </a:lnTo>
                  <a:cubicBezTo>
                    <a:pt x="9004" y="9010"/>
                    <a:pt x="9287" y="8550"/>
                    <a:pt x="9287" y="8047"/>
                  </a:cubicBezTo>
                  <a:lnTo>
                    <a:pt x="9287" y="52"/>
                  </a:lnTo>
                  <a:cubicBezTo>
                    <a:pt x="9287" y="34"/>
                    <a:pt x="9287" y="19"/>
                    <a:pt x="92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49" name="Google Shape;1049;p63"/>
            <p:cNvSpPr/>
            <p:nvPr/>
          </p:nvSpPr>
          <p:spPr>
            <a:xfrm>
              <a:off x="3998800" y="4993625"/>
              <a:ext cx="334125" cy="168500"/>
            </a:xfrm>
            <a:custGeom>
              <a:avLst/>
              <a:gdLst/>
              <a:ahLst/>
              <a:cxnLst/>
              <a:rect l="l" t="t" r="r" b="b"/>
              <a:pathLst>
                <a:path w="13365" h="6740" extrusionOk="0">
                  <a:moveTo>
                    <a:pt x="4045" y="1"/>
                  </a:moveTo>
                  <a:cubicBezTo>
                    <a:pt x="3833" y="1"/>
                    <a:pt x="3623" y="51"/>
                    <a:pt x="3430" y="151"/>
                  </a:cubicBezTo>
                  <a:lnTo>
                    <a:pt x="0" y="1970"/>
                  </a:lnTo>
                  <a:lnTo>
                    <a:pt x="9013" y="6740"/>
                  </a:lnTo>
                  <a:lnTo>
                    <a:pt x="13364" y="4587"/>
                  </a:lnTo>
                  <a:cubicBezTo>
                    <a:pt x="13298" y="4536"/>
                    <a:pt x="13226" y="4491"/>
                    <a:pt x="13150" y="4454"/>
                  </a:cubicBezTo>
                  <a:lnTo>
                    <a:pt x="4638" y="139"/>
                  </a:lnTo>
                  <a:lnTo>
                    <a:pt x="4635" y="139"/>
                  </a:lnTo>
                  <a:cubicBezTo>
                    <a:pt x="4448" y="47"/>
                    <a:pt x="4246" y="1"/>
                    <a:pt x="40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50" name="Google Shape;1050;p63"/>
            <p:cNvSpPr/>
            <p:nvPr/>
          </p:nvSpPr>
          <p:spPr>
            <a:xfrm>
              <a:off x="3863900" y="5132450"/>
              <a:ext cx="221650" cy="339925"/>
            </a:xfrm>
            <a:custGeom>
              <a:avLst/>
              <a:gdLst/>
              <a:ahLst/>
              <a:cxnLst/>
              <a:rect l="l" t="t" r="r" b="b"/>
              <a:pathLst>
                <a:path w="8866" h="13597" extrusionOk="0">
                  <a:moveTo>
                    <a:pt x="6" y="1"/>
                  </a:moveTo>
                  <a:cubicBezTo>
                    <a:pt x="3" y="25"/>
                    <a:pt x="0" y="52"/>
                    <a:pt x="0" y="76"/>
                  </a:cubicBezTo>
                  <a:lnTo>
                    <a:pt x="0" y="8095"/>
                  </a:lnTo>
                  <a:cubicBezTo>
                    <a:pt x="0" y="8589"/>
                    <a:pt x="274" y="9043"/>
                    <a:pt x="714" y="9269"/>
                  </a:cubicBezTo>
                  <a:lnTo>
                    <a:pt x="8820" y="13572"/>
                  </a:lnTo>
                  <a:lnTo>
                    <a:pt x="8826" y="13575"/>
                  </a:lnTo>
                  <a:lnTo>
                    <a:pt x="8865" y="13596"/>
                  </a:lnTo>
                  <a:lnTo>
                    <a:pt x="8865" y="4620"/>
                  </a:lnTo>
                  <a:lnTo>
                    <a:pt x="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51" name="Google Shape;1051;p63"/>
          <p:cNvGrpSpPr/>
          <p:nvPr/>
        </p:nvGrpSpPr>
        <p:grpSpPr>
          <a:xfrm>
            <a:off x="3561023" y="3187554"/>
            <a:ext cx="339253" cy="339253"/>
            <a:chOff x="5660400" y="238125"/>
            <a:chExt cx="481825" cy="481825"/>
          </a:xfrm>
        </p:grpSpPr>
        <p:sp>
          <p:nvSpPr>
            <p:cNvPr id="1052" name="Google Shape;1052;p63"/>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1053" name="Google Shape;1053;p63"/>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grpSp>
        <p:nvGrpSpPr>
          <p:cNvPr id="1054" name="Google Shape;1054;p63"/>
          <p:cNvGrpSpPr/>
          <p:nvPr/>
        </p:nvGrpSpPr>
        <p:grpSpPr>
          <a:xfrm>
            <a:off x="2160675" y="2622746"/>
            <a:ext cx="368157" cy="367290"/>
            <a:chOff x="-62154300" y="3743950"/>
            <a:chExt cx="318200" cy="317450"/>
          </a:xfrm>
        </p:grpSpPr>
        <p:sp>
          <p:nvSpPr>
            <p:cNvPr id="1055" name="Google Shape;1055;p63"/>
            <p:cNvSpPr/>
            <p:nvPr/>
          </p:nvSpPr>
          <p:spPr>
            <a:xfrm>
              <a:off x="-61992850" y="3743950"/>
              <a:ext cx="63825" cy="69150"/>
            </a:xfrm>
            <a:custGeom>
              <a:avLst/>
              <a:gdLst/>
              <a:ahLst/>
              <a:cxnLst/>
              <a:rect l="l" t="t" r="r" b="b"/>
              <a:pathLst>
                <a:path w="2553" h="2766" extrusionOk="0">
                  <a:moveTo>
                    <a:pt x="1261" y="1"/>
                  </a:moveTo>
                  <a:cubicBezTo>
                    <a:pt x="1009" y="1"/>
                    <a:pt x="851" y="221"/>
                    <a:pt x="851" y="410"/>
                  </a:cubicBezTo>
                  <a:lnTo>
                    <a:pt x="851" y="1355"/>
                  </a:lnTo>
                  <a:lnTo>
                    <a:pt x="725" y="1229"/>
                  </a:lnTo>
                  <a:cubicBezTo>
                    <a:pt x="646" y="1151"/>
                    <a:pt x="544" y="1111"/>
                    <a:pt x="442" y="1111"/>
                  </a:cubicBezTo>
                  <a:cubicBezTo>
                    <a:pt x="339" y="1111"/>
                    <a:pt x="237" y="1151"/>
                    <a:pt x="158" y="1229"/>
                  </a:cubicBezTo>
                  <a:cubicBezTo>
                    <a:pt x="1" y="1387"/>
                    <a:pt x="1" y="1670"/>
                    <a:pt x="158" y="1828"/>
                  </a:cubicBezTo>
                  <a:lnTo>
                    <a:pt x="977" y="2647"/>
                  </a:lnTo>
                  <a:cubicBezTo>
                    <a:pt x="1056" y="2726"/>
                    <a:pt x="1166" y="2765"/>
                    <a:pt x="1277" y="2765"/>
                  </a:cubicBezTo>
                  <a:cubicBezTo>
                    <a:pt x="1387" y="2765"/>
                    <a:pt x="1497" y="2726"/>
                    <a:pt x="1576" y="2647"/>
                  </a:cubicBezTo>
                  <a:lnTo>
                    <a:pt x="2395" y="1828"/>
                  </a:lnTo>
                  <a:cubicBezTo>
                    <a:pt x="2553" y="1670"/>
                    <a:pt x="2553" y="1387"/>
                    <a:pt x="2395" y="1229"/>
                  </a:cubicBezTo>
                  <a:cubicBezTo>
                    <a:pt x="2316" y="1151"/>
                    <a:pt x="2206" y="1111"/>
                    <a:pt x="2096" y="1111"/>
                  </a:cubicBezTo>
                  <a:cubicBezTo>
                    <a:pt x="1985" y="1111"/>
                    <a:pt x="1875" y="1151"/>
                    <a:pt x="1796" y="1229"/>
                  </a:cubicBezTo>
                  <a:lnTo>
                    <a:pt x="1670" y="1355"/>
                  </a:lnTo>
                  <a:lnTo>
                    <a:pt x="1670" y="410"/>
                  </a:lnTo>
                  <a:cubicBezTo>
                    <a:pt x="1670" y="221"/>
                    <a:pt x="1481" y="1"/>
                    <a:pt x="1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6" name="Google Shape;1056;p63"/>
            <p:cNvSpPr/>
            <p:nvPr/>
          </p:nvSpPr>
          <p:spPr>
            <a:xfrm>
              <a:off x="-62154300" y="3785700"/>
              <a:ext cx="318200" cy="275700"/>
            </a:xfrm>
            <a:custGeom>
              <a:avLst/>
              <a:gdLst/>
              <a:ahLst/>
              <a:cxnLst/>
              <a:rect l="l" t="t" r="r" b="b"/>
              <a:pathLst>
                <a:path w="12728" h="11028" extrusionOk="0">
                  <a:moveTo>
                    <a:pt x="5261" y="3560"/>
                  </a:moveTo>
                  <a:cubicBezTo>
                    <a:pt x="5513" y="3560"/>
                    <a:pt x="5671" y="3781"/>
                    <a:pt x="5671" y="4002"/>
                  </a:cubicBezTo>
                  <a:lnTo>
                    <a:pt x="5671" y="5671"/>
                  </a:lnTo>
                  <a:cubicBezTo>
                    <a:pt x="5671" y="5892"/>
                    <a:pt x="5450" y="6112"/>
                    <a:pt x="5261" y="6112"/>
                  </a:cubicBezTo>
                  <a:cubicBezTo>
                    <a:pt x="5072" y="6112"/>
                    <a:pt x="4820" y="5892"/>
                    <a:pt x="4820" y="5671"/>
                  </a:cubicBezTo>
                  <a:lnTo>
                    <a:pt x="4820" y="4002"/>
                  </a:lnTo>
                  <a:cubicBezTo>
                    <a:pt x="4820" y="3781"/>
                    <a:pt x="5041" y="3560"/>
                    <a:pt x="5261" y="3560"/>
                  </a:cubicBezTo>
                  <a:close/>
                  <a:moveTo>
                    <a:pt x="7719" y="3560"/>
                  </a:moveTo>
                  <a:cubicBezTo>
                    <a:pt x="7908" y="3560"/>
                    <a:pt x="8128" y="3781"/>
                    <a:pt x="8128" y="4002"/>
                  </a:cubicBezTo>
                  <a:lnTo>
                    <a:pt x="8128" y="5671"/>
                  </a:lnTo>
                  <a:cubicBezTo>
                    <a:pt x="8128" y="5892"/>
                    <a:pt x="7939" y="6112"/>
                    <a:pt x="7719" y="6112"/>
                  </a:cubicBezTo>
                  <a:cubicBezTo>
                    <a:pt x="7467" y="6112"/>
                    <a:pt x="7309" y="5892"/>
                    <a:pt x="7309" y="5671"/>
                  </a:cubicBezTo>
                  <a:lnTo>
                    <a:pt x="7309" y="4002"/>
                  </a:lnTo>
                  <a:cubicBezTo>
                    <a:pt x="7309" y="3781"/>
                    <a:pt x="7498" y="3560"/>
                    <a:pt x="7719" y="3560"/>
                  </a:cubicBezTo>
                  <a:close/>
                  <a:moveTo>
                    <a:pt x="10239" y="3560"/>
                  </a:moveTo>
                  <a:cubicBezTo>
                    <a:pt x="10460" y="3560"/>
                    <a:pt x="10617" y="3781"/>
                    <a:pt x="10617" y="4002"/>
                  </a:cubicBezTo>
                  <a:lnTo>
                    <a:pt x="10617" y="5671"/>
                  </a:lnTo>
                  <a:cubicBezTo>
                    <a:pt x="10617" y="5892"/>
                    <a:pt x="10428" y="6112"/>
                    <a:pt x="10239" y="6112"/>
                  </a:cubicBezTo>
                  <a:cubicBezTo>
                    <a:pt x="9987" y="6112"/>
                    <a:pt x="9798" y="5892"/>
                    <a:pt x="9798" y="5671"/>
                  </a:cubicBezTo>
                  <a:lnTo>
                    <a:pt x="9798" y="4002"/>
                  </a:lnTo>
                  <a:cubicBezTo>
                    <a:pt x="9798" y="3781"/>
                    <a:pt x="9987" y="3560"/>
                    <a:pt x="10239" y="3560"/>
                  </a:cubicBezTo>
                  <a:close/>
                  <a:moveTo>
                    <a:pt x="5230" y="9357"/>
                  </a:moveTo>
                  <a:cubicBezTo>
                    <a:pt x="5450" y="9357"/>
                    <a:pt x="5608" y="9578"/>
                    <a:pt x="5608" y="9767"/>
                  </a:cubicBezTo>
                  <a:cubicBezTo>
                    <a:pt x="5608" y="9987"/>
                    <a:pt x="5419" y="10208"/>
                    <a:pt x="5230" y="10208"/>
                  </a:cubicBezTo>
                  <a:cubicBezTo>
                    <a:pt x="5041" y="10208"/>
                    <a:pt x="4789" y="9987"/>
                    <a:pt x="4789" y="9767"/>
                  </a:cubicBezTo>
                  <a:cubicBezTo>
                    <a:pt x="4820" y="9578"/>
                    <a:pt x="5041" y="9357"/>
                    <a:pt x="5230" y="9357"/>
                  </a:cubicBezTo>
                  <a:close/>
                  <a:moveTo>
                    <a:pt x="9924" y="9357"/>
                  </a:moveTo>
                  <a:cubicBezTo>
                    <a:pt x="10145" y="9357"/>
                    <a:pt x="10302" y="9578"/>
                    <a:pt x="10302" y="9767"/>
                  </a:cubicBezTo>
                  <a:cubicBezTo>
                    <a:pt x="10302" y="9987"/>
                    <a:pt x="10113" y="10208"/>
                    <a:pt x="9924" y="10208"/>
                  </a:cubicBezTo>
                  <a:cubicBezTo>
                    <a:pt x="9704" y="10208"/>
                    <a:pt x="9515" y="9987"/>
                    <a:pt x="9515" y="9767"/>
                  </a:cubicBezTo>
                  <a:cubicBezTo>
                    <a:pt x="9515" y="9578"/>
                    <a:pt x="9704" y="9357"/>
                    <a:pt x="9924" y="9357"/>
                  </a:cubicBezTo>
                  <a:close/>
                  <a:moveTo>
                    <a:pt x="441" y="0"/>
                  </a:moveTo>
                  <a:cubicBezTo>
                    <a:pt x="189" y="0"/>
                    <a:pt x="0" y="189"/>
                    <a:pt x="0" y="378"/>
                  </a:cubicBezTo>
                  <a:cubicBezTo>
                    <a:pt x="0" y="599"/>
                    <a:pt x="347" y="820"/>
                    <a:pt x="536" y="820"/>
                  </a:cubicBezTo>
                  <a:lnTo>
                    <a:pt x="2111" y="820"/>
                  </a:lnTo>
                  <a:cubicBezTo>
                    <a:pt x="2174" y="1103"/>
                    <a:pt x="3245" y="6711"/>
                    <a:pt x="3308" y="6994"/>
                  </a:cubicBezTo>
                  <a:cubicBezTo>
                    <a:pt x="2867" y="7184"/>
                    <a:pt x="2584" y="7625"/>
                    <a:pt x="2584" y="8097"/>
                  </a:cubicBezTo>
                  <a:cubicBezTo>
                    <a:pt x="2584" y="8759"/>
                    <a:pt x="3151" y="9326"/>
                    <a:pt x="3812" y="9326"/>
                  </a:cubicBezTo>
                  <a:lnTo>
                    <a:pt x="4001" y="9326"/>
                  </a:lnTo>
                  <a:cubicBezTo>
                    <a:pt x="3970" y="9452"/>
                    <a:pt x="3938" y="9609"/>
                    <a:pt x="3938" y="9767"/>
                  </a:cubicBezTo>
                  <a:cubicBezTo>
                    <a:pt x="3938" y="10429"/>
                    <a:pt x="4474" y="11027"/>
                    <a:pt x="5167" y="11027"/>
                  </a:cubicBezTo>
                  <a:cubicBezTo>
                    <a:pt x="5829" y="11027"/>
                    <a:pt x="6364" y="10460"/>
                    <a:pt x="6364" y="9767"/>
                  </a:cubicBezTo>
                  <a:cubicBezTo>
                    <a:pt x="6364" y="9609"/>
                    <a:pt x="6333" y="9483"/>
                    <a:pt x="6301" y="9326"/>
                  </a:cubicBezTo>
                  <a:lnTo>
                    <a:pt x="8664" y="9326"/>
                  </a:lnTo>
                  <a:cubicBezTo>
                    <a:pt x="8632" y="9452"/>
                    <a:pt x="8569" y="9609"/>
                    <a:pt x="8569" y="9767"/>
                  </a:cubicBezTo>
                  <a:cubicBezTo>
                    <a:pt x="8569" y="10429"/>
                    <a:pt x="9137" y="11027"/>
                    <a:pt x="9798" y="11027"/>
                  </a:cubicBezTo>
                  <a:cubicBezTo>
                    <a:pt x="10460" y="11027"/>
                    <a:pt x="11027" y="10460"/>
                    <a:pt x="11027" y="9767"/>
                  </a:cubicBezTo>
                  <a:cubicBezTo>
                    <a:pt x="11027" y="9609"/>
                    <a:pt x="10995" y="9483"/>
                    <a:pt x="10932" y="9357"/>
                  </a:cubicBezTo>
                  <a:lnTo>
                    <a:pt x="11562" y="9357"/>
                  </a:lnTo>
                  <a:cubicBezTo>
                    <a:pt x="11814" y="9357"/>
                    <a:pt x="12003" y="9168"/>
                    <a:pt x="12003" y="8979"/>
                  </a:cubicBezTo>
                  <a:cubicBezTo>
                    <a:pt x="12003" y="8727"/>
                    <a:pt x="11814" y="8538"/>
                    <a:pt x="11562" y="8538"/>
                  </a:cubicBezTo>
                  <a:lnTo>
                    <a:pt x="3749" y="8538"/>
                  </a:lnTo>
                  <a:cubicBezTo>
                    <a:pt x="3497" y="8538"/>
                    <a:pt x="3308" y="8349"/>
                    <a:pt x="3308" y="8160"/>
                  </a:cubicBezTo>
                  <a:cubicBezTo>
                    <a:pt x="3308" y="7940"/>
                    <a:pt x="3497" y="7719"/>
                    <a:pt x="3749" y="7719"/>
                  </a:cubicBezTo>
                  <a:lnTo>
                    <a:pt x="11468" y="7719"/>
                  </a:lnTo>
                  <a:cubicBezTo>
                    <a:pt x="11657" y="7719"/>
                    <a:pt x="11846" y="7562"/>
                    <a:pt x="11846" y="7373"/>
                  </a:cubicBezTo>
                  <a:lnTo>
                    <a:pt x="12665" y="2395"/>
                  </a:lnTo>
                  <a:cubicBezTo>
                    <a:pt x="12728" y="2143"/>
                    <a:pt x="12508" y="1922"/>
                    <a:pt x="12287" y="1922"/>
                  </a:cubicBezTo>
                  <a:lnTo>
                    <a:pt x="3056" y="1922"/>
                  </a:lnTo>
                  <a:lnTo>
                    <a:pt x="2741" y="347"/>
                  </a:lnTo>
                  <a:cubicBezTo>
                    <a:pt x="2710" y="158"/>
                    <a:pt x="2552" y="0"/>
                    <a:pt x="236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57" name="Google Shape;1057;p63"/>
          <p:cNvGrpSpPr/>
          <p:nvPr/>
        </p:nvGrpSpPr>
        <p:grpSpPr>
          <a:xfrm>
            <a:off x="4953673" y="2631804"/>
            <a:ext cx="351940" cy="349163"/>
            <a:chOff x="3133425" y="3955025"/>
            <a:chExt cx="297750" cy="295400"/>
          </a:xfrm>
        </p:grpSpPr>
        <p:sp>
          <p:nvSpPr>
            <p:cNvPr id="1058" name="Google Shape;1058;p63"/>
            <p:cNvSpPr/>
            <p:nvPr/>
          </p:nvSpPr>
          <p:spPr>
            <a:xfrm>
              <a:off x="3133425" y="4058225"/>
              <a:ext cx="297750" cy="192200"/>
            </a:xfrm>
            <a:custGeom>
              <a:avLst/>
              <a:gdLst/>
              <a:ahLst/>
              <a:cxnLst/>
              <a:rect l="l" t="t" r="r" b="b"/>
              <a:pathLst>
                <a:path w="11910" h="7688" extrusionOk="0">
                  <a:moveTo>
                    <a:pt x="5923" y="0"/>
                  </a:moveTo>
                  <a:cubicBezTo>
                    <a:pt x="5325" y="0"/>
                    <a:pt x="4821" y="347"/>
                    <a:pt x="4631" y="914"/>
                  </a:cubicBezTo>
                  <a:cubicBezTo>
                    <a:pt x="4505" y="1166"/>
                    <a:pt x="4505" y="1449"/>
                    <a:pt x="4568" y="1764"/>
                  </a:cubicBezTo>
                  <a:cubicBezTo>
                    <a:pt x="4884" y="1922"/>
                    <a:pt x="5199" y="2016"/>
                    <a:pt x="5577" y="2048"/>
                  </a:cubicBezTo>
                  <a:lnTo>
                    <a:pt x="5577" y="2741"/>
                  </a:lnTo>
                  <a:lnTo>
                    <a:pt x="2458" y="2741"/>
                  </a:lnTo>
                  <a:cubicBezTo>
                    <a:pt x="1859" y="2741"/>
                    <a:pt x="1418" y="3214"/>
                    <a:pt x="1418" y="3781"/>
                  </a:cubicBezTo>
                  <a:lnTo>
                    <a:pt x="1418" y="4190"/>
                  </a:lnTo>
                  <a:cubicBezTo>
                    <a:pt x="630" y="4316"/>
                    <a:pt x="0" y="5041"/>
                    <a:pt x="0" y="5891"/>
                  </a:cubicBezTo>
                  <a:cubicBezTo>
                    <a:pt x="0" y="6837"/>
                    <a:pt x="788" y="7687"/>
                    <a:pt x="1765" y="7687"/>
                  </a:cubicBezTo>
                  <a:cubicBezTo>
                    <a:pt x="2710" y="7687"/>
                    <a:pt x="3497" y="6900"/>
                    <a:pt x="3497" y="5891"/>
                  </a:cubicBezTo>
                  <a:cubicBezTo>
                    <a:pt x="3497" y="5072"/>
                    <a:pt x="2930" y="4316"/>
                    <a:pt x="2143" y="4190"/>
                  </a:cubicBezTo>
                  <a:lnTo>
                    <a:pt x="2143" y="3781"/>
                  </a:lnTo>
                  <a:cubicBezTo>
                    <a:pt x="2143" y="3592"/>
                    <a:pt x="2300" y="3434"/>
                    <a:pt x="2489" y="3434"/>
                  </a:cubicBezTo>
                  <a:lnTo>
                    <a:pt x="5608" y="3434"/>
                  </a:lnTo>
                  <a:lnTo>
                    <a:pt x="5608" y="4127"/>
                  </a:lnTo>
                  <a:cubicBezTo>
                    <a:pt x="4821" y="4285"/>
                    <a:pt x="4222" y="5009"/>
                    <a:pt x="4222" y="5860"/>
                  </a:cubicBezTo>
                  <a:cubicBezTo>
                    <a:pt x="4222" y="6805"/>
                    <a:pt x="5010" y="7656"/>
                    <a:pt x="5955" y="7656"/>
                  </a:cubicBezTo>
                  <a:cubicBezTo>
                    <a:pt x="6900" y="7656"/>
                    <a:pt x="7687" y="6868"/>
                    <a:pt x="7687" y="5860"/>
                  </a:cubicBezTo>
                  <a:cubicBezTo>
                    <a:pt x="7687" y="5041"/>
                    <a:pt x="7089" y="4285"/>
                    <a:pt x="6301" y="4127"/>
                  </a:cubicBezTo>
                  <a:lnTo>
                    <a:pt x="6301" y="3434"/>
                  </a:lnTo>
                  <a:lnTo>
                    <a:pt x="9452" y="3434"/>
                  </a:lnTo>
                  <a:cubicBezTo>
                    <a:pt x="9641" y="3434"/>
                    <a:pt x="9798" y="3592"/>
                    <a:pt x="9798" y="3781"/>
                  </a:cubicBezTo>
                  <a:lnTo>
                    <a:pt x="9798" y="4190"/>
                  </a:lnTo>
                  <a:cubicBezTo>
                    <a:pt x="9011" y="4316"/>
                    <a:pt x="8444" y="5041"/>
                    <a:pt x="8444" y="5891"/>
                  </a:cubicBezTo>
                  <a:cubicBezTo>
                    <a:pt x="8444" y="6837"/>
                    <a:pt x="9231" y="7687"/>
                    <a:pt x="10176" y="7687"/>
                  </a:cubicBezTo>
                  <a:cubicBezTo>
                    <a:pt x="11121" y="7687"/>
                    <a:pt x="11909" y="6900"/>
                    <a:pt x="11909" y="5891"/>
                  </a:cubicBezTo>
                  <a:cubicBezTo>
                    <a:pt x="11783" y="5135"/>
                    <a:pt x="11185" y="4379"/>
                    <a:pt x="10397" y="4222"/>
                  </a:cubicBezTo>
                  <a:lnTo>
                    <a:pt x="10397" y="3812"/>
                  </a:lnTo>
                  <a:cubicBezTo>
                    <a:pt x="10397" y="3245"/>
                    <a:pt x="9924" y="2804"/>
                    <a:pt x="9389" y="2804"/>
                  </a:cubicBezTo>
                  <a:lnTo>
                    <a:pt x="6238" y="2804"/>
                  </a:lnTo>
                  <a:lnTo>
                    <a:pt x="6238" y="2079"/>
                  </a:lnTo>
                  <a:cubicBezTo>
                    <a:pt x="6585" y="2048"/>
                    <a:pt x="6900" y="1922"/>
                    <a:pt x="7215" y="1827"/>
                  </a:cubicBezTo>
                  <a:cubicBezTo>
                    <a:pt x="7341" y="1418"/>
                    <a:pt x="7246" y="977"/>
                    <a:pt x="7057" y="630"/>
                  </a:cubicBezTo>
                  <a:cubicBezTo>
                    <a:pt x="6774" y="221"/>
                    <a:pt x="6396" y="0"/>
                    <a:pt x="59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9" name="Google Shape;1059;p63"/>
            <p:cNvSpPr/>
            <p:nvPr/>
          </p:nvSpPr>
          <p:spPr>
            <a:xfrm>
              <a:off x="3263375" y="4007025"/>
              <a:ext cx="35475" cy="35450"/>
            </a:xfrm>
            <a:custGeom>
              <a:avLst/>
              <a:gdLst/>
              <a:ahLst/>
              <a:cxnLst/>
              <a:rect l="l" t="t" r="r" b="b"/>
              <a:pathLst>
                <a:path w="1419" h="1418" extrusionOk="0">
                  <a:moveTo>
                    <a:pt x="725" y="0"/>
                  </a:moveTo>
                  <a:cubicBezTo>
                    <a:pt x="284" y="0"/>
                    <a:pt x="1" y="315"/>
                    <a:pt x="1" y="725"/>
                  </a:cubicBezTo>
                  <a:cubicBezTo>
                    <a:pt x="1" y="1103"/>
                    <a:pt x="316" y="1418"/>
                    <a:pt x="725" y="1418"/>
                  </a:cubicBezTo>
                  <a:cubicBezTo>
                    <a:pt x="1103" y="1418"/>
                    <a:pt x="1418" y="1103"/>
                    <a:pt x="1418" y="725"/>
                  </a:cubicBezTo>
                  <a:cubicBezTo>
                    <a:pt x="1418" y="315"/>
                    <a:pt x="1103" y="0"/>
                    <a:pt x="72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0" name="Google Shape;1060;p63"/>
            <p:cNvSpPr/>
            <p:nvPr/>
          </p:nvSpPr>
          <p:spPr>
            <a:xfrm>
              <a:off x="3203525" y="3955025"/>
              <a:ext cx="155175" cy="135500"/>
            </a:xfrm>
            <a:custGeom>
              <a:avLst/>
              <a:gdLst/>
              <a:ahLst/>
              <a:cxnLst/>
              <a:rect l="l" t="t" r="r" b="b"/>
              <a:pathLst>
                <a:path w="6207" h="5420" extrusionOk="0">
                  <a:moveTo>
                    <a:pt x="3119" y="1"/>
                  </a:moveTo>
                  <a:cubicBezTo>
                    <a:pt x="1386" y="1"/>
                    <a:pt x="0" y="1387"/>
                    <a:pt x="0" y="3120"/>
                  </a:cubicBezTo>
                  <a:cubicBezTo>
                    <a:pt x="0" y="4002"/>
                    <a:pt x="410" y="4853"/>
                    <a:pt x="1071" y="5420"/>
                  </a:cubicBezTo>
                  <a:cubicBezTo>
                    <a:pt x="1071" y="5231"/>
                    <a:pt x="1103" y="5042"/>
                    <a:pt x="1197" y="4853"/>
                  </a:cubicBezTo>
                  <a:cubicBezTo>
                    <a:pt x="1323" y="4380"/>
                    <a:pt x="1701" y="3971"/>
                    <a:pt x="2111" y="3750"/>
                  </a:cubicBezTo>
                  <a:cubicBezTo>
                    <a:pt x="1890" y="3498"/>
                    <a:pt x="1733" y="3151"/>
                    <a:pt x="1733" y="2805"/>
                  </a:cubicBezTo>
                  <a:cubicBezTo>
                    <a:pt x="1733" y="2049"/>
                    <a:pt x="2363" y="1419"/>
                    <a:pt x="3119" y="1419"/>
                  </a:cubicBezTo>
                  <a:cubicBezTo>
                    <a:pt x="3844" y="1419"/>
                    <a:pt x="4474" y="2049"/>
                    <a:pt x="4474" y="2805"/>
                  </a:cubicBezTo>
                  <a:cubicBezTo>
                    <a:pt x="4474" y="3151"/>
                    <a:pt x="4348" y="3498"/>
                    <a:pt x="4096" y="3750"/>
                  </a:cubicBezTo>
                  <a:cubicBezTo>
                    <a:pt x="4379" y="3876"/>
                    <a:pt x="4600" y="4097"/>
                    <a:pt x="4789" y="4380"/>
                  </a:cubicBezTo>
                  <a:cubicBezTo>
                    <a:pt x="5009" y="4695"/>
                    <a:pt x="5135" y="5042"/>
                    <a:pt x="5167" y="5420"/>
                  </a:cubicBezTo>
                  <a:cubicBezTo>
                    <a:pt x="5797" y="4853"/>
                    <a:pt x="6207" y="4065"/>
                    <a:pt x="6207" y="3120"/>
                  </a:cubicBezTo>
                  <a:cubicBezTo>
                    <a:pt x="6207" y="1387"/>
                    <a:pt x="4852" y="1"/>
                    <a:pt x="31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Rectangle 1"/>
          <p:cNvSpPr/>
          <p:nvPr/>
        </p:nvSpPr>
        <p:spPr>
          <a:xfrm>
            <a:off x="847102" y="1281076"/>
            <a:ext cx="2995301" cy="872034"/>
          </a:xfrm>
          <a:prstGeom prst="rect">
            <a:avLst/>
          </a:prstGeom>
        </p:spPr>
        <p:txBody>
          <a:bodyPr wrap="square">
            <a:spAutoFit/>
          </a:bodyPr>
          <a:lstStyle/>
          <a:p>
            <a:pPr algn="ctr">
              <a:lnSpc>
                <a:spcPct val="150000"/>
              </a:lnSpc>
            </a:pPr>
            <a:r>
              <a:rPr lang="vi-VN" sz="1800" dirty="0"/>
              <a:t>Ước tính số lượng mỗi loại thực phẩm cần </a:t>
            </a:r>
            <a:r>
              <a:rPr lang="vi-VN" sz="1800" dirty="0" smtClean="0"/>
              <a:t>dùng</a:t>
            </a:r>
            <a:endParaRPr lang="en-US" sz="1800" dirty="0"/>
          </a:p>
        </p:txBody>
      </p:sp>
      <p:sp>
        <p:nvSpPr>
          <p:cNvPr id="3" name="Rectangle 2"/>
          <p:cNvSpPr/>
          <p:nvPr/>
        </p:nvSpPr>
        <p:spPr>
          <a:xfrm>
            <a:off x="2286950" y="3977088"/>
            <a:ext cx="2749581" cy="872034"/>
          </a:xfrm>
          <a:prstGeom prst="rect">
            <a:avLst/>
          </a:prstGeom>
        </p:spPr>
        <p:txBody>
          <a:bodyPr wrap="square">
            <a:spAutoFit/>
          </a:bodyPr>
          <a:lstStyle/>
          <a:p>
            <a:pPr algn="ctr">
              <a:lnSpc>
                <a:spcPct val="150000"/>
              </a:lnSpc>
            </a:pPr>
            <a:r>
              <a:rPr lang="en-US" sz="1800" dirty="0" err="1"/>
              <a:t>Tính</a:t>
            </a:r>
            <a:r>
              <a:rPr lang="en-US" sz="1800" dirty="0"/>
              <a:t> chi </a:t>
            </a:r>
            <a:r>
              <a:rPr lang="en-US" sz="1800" dirty="0" err="1"/>
              <a:t>phí</a:t>
            </a:r>
            <a:r>
              <a:rPr lang="en-US" sz="1800" dirty="0"/>
              <a:t> </a:t>
            </a:r>
            <a:r>
              <a:rPr lang="en-US" sz="1800" dirty="0" err="1"/>
              <a:t>cho</a:t>
            </a:r>
            <a:r>
              <a:rPr lang="en-US" sz="1800" dirty="0"/>
              <a:t> </a:t>
            </a:r>
            <a:r>
              <a:rPr lang="en-US" sz="1800" dirty="0" err="1"/>
              <a:t>mỗi</a:t>
            </a:r>
            <a:r>
              <a:rPr lang="en-US" sz="1800" dirty="0"/>
              <a:t> </a:t>
            </a:r>
            <a:r>
              <a:rPr lang="en-US" sz="1800" dirty="0" err="1"/>
              <a:t>loại</a:t>
            </a:r>
            <a:r>
              <a:rPr lang="en-US" sz="1800" dirty="0"/>
              <a:t> </a:t>
            </a:r>
            <a:r>
              <a:rPr lang="en-US" sz="1800" dirty="0" err="1"/>
              <a:t>thực</a:t>
            </a:r>
            <a:r>
              <a:rPr lang="en-US" sz="1800" dirty="0"/>
              <a:t> </a:t>
            </a:r>
            <a:r>
              <a:rPr lang="en-US" sz="1800" dirty="0" err="1"/>
              <a:t>phẩm</a:t>
            </a:r>
            <a:r>
              <a:rPr lang="en-US" sz="1800" dirty="0"/>
              <a:t> </a:t>
            </a:r>
            <a:r>
              <a:rPr lang="en-US" sz="1800" dirty="0" err="1"/>
              <a:t>cần</a:t>
            </a:r>
            <a:r>
              <a:rPr lang="en-US" sz="1800" dirty="0"/>
              <a:t> </a:t>
            </a:r>
            <a:r>
              <a:rPr lang="en-US" sz="1800" dirty="0" err="1"/>
              <a:t>dùng</a:t>
            </a:r>
            <a:endParaRPr lang="en-US" sz="1800" dirty="0"/>
          </a:p>
        </p:txBody>
      </p:sp>
      <p:sp>
        <p:nvSpPr>
          <p:cNvPr id="4" name="Rectangle 3"/>
          <p:cNvSpPr/>
          <p:nvPr/>
        </p:nvSpPr>
        <p:spPr>
          <a:xfrm>
            <a:off x="4064905" y="1277541"/>
            <a:ext cx="2256373" cy="923330"/>
          </a:xfrm>
          <a:prstGeom prst="rect">
            <a:avLst/>
          </a:prstGeom>
        </p:spPr>
        <p:txBody>
          <a:bodyPr wrap="square">
            <a:spAutoFit/>
          </a:bodyPr>
          <a:lstStyle/>
          <a:p>
            <a:pPr algn="ctr">
              <a:lnSpc>
                <a:spcPct val="150000"/>
              </a:lnSpc>
            </a:pPr>
            <a:r>
              <a:rPr lang="en-US" sz="1800" dirty="0" err="1"/>
              <a:t>Tính</a:t>
            </a:r>
            <a:r>
              <a:rPr lang="en-US" sz="1800" dirty="0"/>
              <a:t> chi </a:t>
            </a:r>
            <a:r>
              <a:rPr lang="en-US" sz="1800" dirty="0" err="1"/>
              <a:t>phí</a:t>
            </a:r>
            <a:r>
              <a:rPr lang="en-US" sz="1800" dirty="0"/>
              <a:t> </a:t>
            </a:r>
            <a:r>
              <a:rPr lang="en-US" sz="1800" dirty="0" err="1"/>
              <a:t>cho</a:t>
            </a:r>
            <a:r>
              <a:rPr lang="en-US" sz="1800" dirty="0"/>
              <a:t> </a:t>
            </a:r>
            <a:r>
              <a:rPr lang="en-US" sz="1800" dirty="0" err="1"/>
              <a:t>mỗi</a:t>
            </a:r>
            <a:r>
              <a:rPr lang="en-US" sz="1800" dirty="0"/>
              <a:t> </a:t>
            </a:r>
            <a:r>
              <a:rPr lang="en-US" sz="1800" dirty="0" err="1"/>
              <a:t>món</a:t>
            </a:r>
            <a:r>
              <a:rPr lang="en-US" sz="1800" dirty="0"/>
              <a:t> </a:t>
            </a:r>
            <a:r>
              <a:rPr lang="en-US" sz="1800" dirty="0" err="1" smtClean="0"/>
              <a:t>ăn</a:t>
            </a:r>
            <a:endParaRPr lang="en-US" sz="1800" dirty="0"/>
          </a:p>
        </p:txBody>
      </p:sp>
      <p:sp>
        <p:nvSpPr>
          <p:cNvPr id="5" name="Rectangle 4"/>
          <p:cNvSpPr/>
          <p:nvPr/>
        </p:nvSpPr>
        <p:spPr>
          <a:xfrm>
            <a:off x="5459965" y="4061594"/>
            <a:ext cx="2621230" cy="369332"/>
          </a:xfrm>
          <a:prstGeom prst="rect">
            <a:avLst/>
          </a:prstGeom>
        </p:spPr>
        <p:txBody>
          <a:bodyPr wrap="none">
            <a:spAutoFit/>
          </a:bodyPr>
          <a:lstStyle/>
          <a:p>
            <a:r>
              <a:rPr lang="en-US" sz="1800" dirty="0" err="1">
                <a:latin typeface="+mn-lt"/>
                <a:ea typeface="Calibri" panose="020F0502020204030204" pitchFamily="34" charset="0"/>
              </a:rPr>
              <a:t>Tính</a:t>
            </a:r>
            <a:r>
              <a:rPr lang="en-US" sz="1800" dirty="0">
                <a:latin typeface="+mn-lt"/>
                <a:ea typeface="Calibri" panose="020F0502020204030204" pitchFamily="34" charset="0"/>
              </a:rPr>
              <a:t> chi </a:t>
            </a:r>
            <a:r>
              <a:rPr lang="en-US" sz="1800" dirty="0" err="1">
                <a:latin typeface="+mn-lt"/>
                <a:ea typeface="Calibri" panose="020F0502020204030204" pitchFamily="34" charset="0"/>
              </a:rPr>
              <a:t>phí</a:t>
            </a:r>
            <a:r>
              <a:rPr lang="en-US" sz="1800" dirty="0">
                <a:latin typeface="+mn-lt"/>
                <a:ea typeface="Calibri" panose="020F0502020204030204" pitchFamily="34" charset="0"/>
              </a:rPr>
              <a:t> </a:t>
            </a:r>
            <a:r>
              <a:rPr lang="en-US" sz="1800" dirty="0" err="1">
                <a:latin typeface="+mn-lt"/>
                <a:ea typeface="Calibri" panose="020F0502020204030204" pitchFamily="34" charset="0"/>
              </a:rPr>
              <a:t>cho</a:t>
            </a:r>
            <a:r>
              <a:rPr lang="en-US" sz="1800" dirty="0">
                <a:latin typeface="+mn-lt"/>
                <a:ea typeface="Calibri" panose="020F0502020204030204" pitchFamily="34" charset="0"/>
              </a:rPr>
              <a:t> </a:t>
            </a:r>
            <a:r>
              <a:rPr lang="en-US" sz="1800" dirty="0" err="1">
                <a:latin typeface="+mn-lt"/>
                <a:ea typeface="Calibri" panose="020F0502020204030204" pitchFamily="34" charset="0"/>
              </a:rPr>
              <a:t>bữa</a:t>
            </a:r>
            <a:r>
              <a:rPr lang="en-US" sz="1800" dirty="0">
                <a:latin typeface="+mn-lt"/>
                <a:ea typeface="Calibri" panose="020F0502020204030204" pitchFamily="34" charset="0"/>
              </a:rPr>
              <a:t> </a:t>
            </a:r>
            <a:r>
              <a:rPr lang="en-US" sz="1800" dirty="0" err="1">
                <a:latin typeface="+mn-lt"/>
                <a:ea typeface="Calibri" panose="020F0502020204030204" pitchFamily="34" charset="0"/>
              </a:rPr>
              <a:t>ăn</a:t>
            </a:r>
            <a:endParaRPr lang="en-US" sz="1800" dirty="0">
              <a:latin typeface="+mn-lt"/>
            </a:endParaRPr>
          </a:p>
        </p:txBody>
      </p:sp>
      <p:pic>
        <p:nvPicPr>
          <p:cNvPr id="6" name="Picture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543780" y="399088"/>
            <a:ext cx="2623725" cy="2623725"/>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217351" flipH="1">
            <a:off x="195652" y="3338240"/>
            <a:ext cx="1720149" cy="1720149"/>
          </a:xfrm>
          <a:prstGeom prst="rect">
            <a:avLst/>
          </a:prstGeom>
        </p:spPr>
      </p:pic>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barn(outVertical)">
                                      <p:cBhvr>
                                        <p:cTn id="7" dur="500"/>
                                        <p:tgtEl>
                                          <p:spTgt spid="102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wipe(left)">
                                      <p:cBhvr>
                                        <p:cTn id="18" dur="500"/>
                                        <p:tgtEl>
                                          <p:spTgt spid="103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37"/>
                                        </p:tgtEl>
                                        <p:attrNameLst>
                                          <p:attrName>style.visibility</p:attrName>
                                        </p:attrNameLst>
                                      </p:cBhvr>
                                      <p:to>
                                        <p:strVal val="visible"/>
                                      </p:to>
                                    </p:set>
                                    <p:animEffect transition="in" filter="wipe(down)">
                                      <p:cBhvr>
                                        <p:cTn id="23" dur="500"/>
                                        <p:tgtEl>
                                          <p:spTgt spid="103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038"/>
                                        </p:tgtEl>
                                        <p:attrNameLst>
                                          <p:attrName>style.visibility</p:attrName>
                                        </p:attrNameLst>
                                      </p:cBhvr>
                                      <p:to>
                                        <p:strVal val="visible"/>
                                      </p:to>
                                    </p:set>
                                    <p:animEffect transition="in" filter="wipe(up)">
                                      <p:cBhvr>
                                        <p:cTn id="31" dur="500"/>
                                        <p:tgtEl>
                                          <p:spTgt spid="1038"/>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up)">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39"/>
                                        </p:tgtEl>
                                        <p:attrNameLst>
                                          <p:attrName>style.visibility</p:attrName>
                                        </p:attrNameLst>
                                      </p:cBhvr>
                                      <p:to>
                                        <p:strVal val="visible"/>
                                      </p:to>
                                    </p:set>
                                    <p:animEffect transition="in" filter="wipe(down)">
                                      <p:cBhvr>
                                        <p:cTn id="39" dur="500"/>
                                        <p:tgtEl>
                                          <p:spTgt spid="103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40"/>
                                        </p:tgtEl>
                                        <p:attrNameLst>
                                          <p:attrName>style.visibility</p:attrName>
                                        </p:attrNameLst>
                                      </p:cBhvr>
                                      <p:to>
                                        <p:strVal val="visible"/>
                                      </p:to>
                                    </p:set>
                                    <p:animEffect transition="in" filter="wipe(up)">
                                      <p:cBhvr>
                                        <p:cTn id="47" dur="500"/>
                                        <p:tgtEl>
                                          <p:spTgt spid="1040"/>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up)">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 grpId="0"/>
      <p:bldP spid="1037" grpId="0"/>
      <p:bldP spid="1038" grpId="0"/>
      <p:bldP spid="1039" grpId="0"/>
      <p:bldP spid="1040" grpId="0"/>
      <p:bldP spid="2" grpId="0"/>
      <p:bldP spid="3" grpId="0"/>
      <p:bldP spid="4" grpId="0"/>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6" name="Google Shape;296;p43"/>
          <p:cNvSpPr txBox="1">
            <a:spLocks noGrp="1"/>
          </p:cNvSpPr>
          <p:nvPr>
            <p:ph type="title" idx="4"/>
          </p:nvPr>
        </p:nvSpPr>
        <p:spPr>
          <a:xfrm>
            <a:off x="2535676" y="556832"/>
            <a:ext cx="3997500" cy="602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latin typeface="+mn-lt"/>
              </a:rPr>
              <a:t>LUYỆN TẬP</a:t>
            </a:r>
            <a:endParaRPr sz="3200" dirty="0">
              <a:latin typeface="+mn-lt"/>
            </a:endParaRPr>
          </a:p>
        </p:txBody>
      </p:sp>
      <p:pic>
        <p:nvPicPr>
          <p:cNvPr id="297" name="Google Shape;297;p43"/>
          <p:cNvPicPr preferRelativeResize="0"/>
          <p:nvPr/>
        </p:nvPicPr>
        <p:blipFill rotWithShape="1">
          <a:blip r:embed="rId1"/>
          <a:srcRect l="8734" t="40286" r="7604" b="18642"/>
          <a:stretch>
            <a:fillRect/>
          </a:stretch>
        </p:blipFill>
        <p:spPr>
          <a:xfrm>
            <a:off x="1726058" y="3226084"/>
            <a:ext cx="2668962" cy="1921531"/>
          </a:xfrm>
          <a:prstGeom prst="rect">
            <a:avLst/>
          </a:prstGeom>
          <a:noFill/>
          <a:ln>
            <a:noFill/>
          </a:ln>
        </p:spPr>
      </p:pic>
      <p:pic>
        <p:nvPicPr>
          <p:cNvPr id="303" name="Google Shape;303;p43"/>
          <p:cNvPicPr preferRelativeResize="0"/>
          <p:nvPr/>
        </p:nvPicPr>
        <p:blipFill rotWithShape="1">
          <a:blip r:embed="rId2"/>
          <a:srcRect l="24021" t="6180" r="2134" b="12279"/>
          <a:stretch>
            <a:fillRect/>
          </a:stretch>
        </p:blipFill>
        <p:spPr>
          <a:xfrm>
            <a:off x="5027176" y="3226084"/>
            <a:ext cx="2873651" cy="1921534"/>
          </a:xfrm>
          <a:prstGeom prst="rect">
            <a:avLst/>
          </a:prstGeom>
          <a:noFill/>
          <a:ln>
            <a:noFill/>
          </a:ln>
        </p:spPr>
      </p:pic>
      <p:sp>
        <p:nvSpPr>
          <p:cNvPr id="309" name="Google Shape;309;p43"/>
          <p:cNvSpPr/>
          <p:nvPr/>
        </p:nvSpPr>
        <p:spPr>
          <a:xfrm flipH="1">
            <a:off x="0" y="0"/>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 name="Rectangle 5"/>
          <p:cNvSpPr/>
          <p:nvPr/>
        </p:nvSpPr>
        <p:spPr>
          <a:xfrm>
            <a:off x="1043972" y="1279465"/>
            <a:ext cx="7494997" cy="1754326"/>
          </a:xfrm>
          <a:prstGeom prst="rect">
            <a:avLst/>
          </a:prstGeom>
        </p:spPr>
        <p:txBody>
          <a:bodyPr wrap="square">
            <a:spAutoFit/>
          </a:bodyPr>
          <a:lstStyle/>
          <a:p>
            <a:pPr algn="just">
              <a:lnSpc>
                <a:spcPct val="150000"/>
              </a:lnSpc>
            </a:pPr>
            <a:r>
              <a:rPr lang="vi-VN" sz="1800" b="1" dirty="0"/>
              <a:t>Câu </a:t>
            </a:r>
            <a:r>
              <a:rPr lang="vi-VN" sz="1800" b="1" dirty="0" smtClean="0"/>
              <a:t>1</a:t>
            </a:r>
            <a:r>
              <a:rPr lang="en-US" sz="1800" b="1" dirty="0" smtClean="0"/>
              <a:t>: </a:t>
            </a:r>
            <a:r>
              <a:rPr lang="vi-VN" sz="1800" dirty="0" smtClean="0"/>
              <a:t>Em </a:t>
            </a:r>
            <a:r>
              <a:rPr lang="vi-VN" sz="1800" dirty="0"/>
              <a:t>hãy phân loại những thực phẩm dưới đây theo các nhóm thực phẩm </a:t>
            </a:r>
            <a:r>
              <a:rPr lang="vi-VN" sz="1800" dirty="0" smtClean="0"/>
              <a:t>chính</a:t>
            </a:r>
            <a:r>
              <a:rPr lang="en-US" sz="1800" dirty="0" smtClean="0"/>
              <a:t>:</a:t>
            </a:r>
            <a:r>
              <a:rPr lang="vi-VN" sz="1800" dirty="0" smtClean="0"/>
              <a:t> </a:t>
            </a:r>
            <a:r>
              <a:rPr lang="vi-VN" sz="1800" dirty="0"/>
              <a:t>Thịt lợn (thịt heo), cà rốt, cua, đậu cô ve, bí đao, rau muống, khoai lang, bánh mì, bông cải, cải thìa, sườn lợn, bắp cải thảo, dứa, mỡ lợn, tôm khô, cá viên, su su, thịt gà, dầu ăn, gạo, cá ba sa.</a:t>
            </a:r>
            <a:endParaRPr lang="en-US" sz="1800" dirty="0"/>
          </a:p>
        </p:txBody>
      </p:sp>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strVal val="#ppt_w+.3"/>
                                          </p:val>
                                        </p:tav>
                                        <p:tav tm="100000">
                                          <p:val>
                                            <p:strVal val="#ppt_w"/>
                                          </p:val>
                                        </p:tav>
                                      </p:tavLst>
                                    </p:anim>
                                    <p:anim calcmode="lin" valueType="num">
                                      <p:cBhvr>
                                        <p:cTn id="8" dur="5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6">
                                            <p:txEl>
                                              <p:pRg st="0" end="0"/>
                                            </p:txEl>
                                          </p:spTgt>
                                        </p:tgtEl>
                                      </p:cBhvr>
                                    </p:animEffect>
                                  </p:childTnLst>
                                </p:cTn>
                              </p:par>
                              <p:par>
                                <p:cTn id="10" presetID="42" presetClass="entr" presetSubtype="0" fill="hold" nodeType="withEffect">
                                  <p:stCondLst>
                                    <p:cond delay="0"/>
                                  </p:stCondLst>
                                  <p:childTnLst>
                                    <p:set>
                                      <p:cBhvr>
                                        <p:cTn id="11" dur="1" fill="hold">
                                          <p:stCondLst>
                                            <p:cond delay="0"/>
                                          </p:stCondLst>
                                        </p:cTn>
                                        <p:tgtEl>
                                          <p:spTgt spid="297"/>
                                        </p:tgtEl>
                                        <p:attrNameLst>
                                          <p:attrName>style.visibility</p:attrName>
                                        </p:attrNameLst>
                                      </p:cBhvr>
                                      <p:to>
                                        <p:strVal val="visible"/>
                                      </p:to>
                                    </p:set>
                                    <p:animEffect transition="in" filter="fade">
                                      <p:cBhvr>
                                        <p:cTn id="12" dur="500"/>
                                        <p:tgtEl>
                                          <p:spTgt spid="297"/>
                                        </p:tgtEl>
                                      </p:cBhvr>
                                    </p:animEffect>
                                    <p:anim calcmode="lin" valueType="num">
                                      <p:cBhvr>
                                        <p:cTn id="13" dur="500" fill="hold"/>
                                        <p:tgtEl>
                                          <p:spTgt spid="297"/>
                                        </p:tgtEl>
                                        <p:attrNameLst>
                                          <p:attrName>ppt_x</p:attrName>
                                        </p:attrNameLst>
                                      </p:cBhvr>
                                      <p:tavLst>
                                        <p:tav tm="0">
                                          <p:val>
                                            <p:strVal val="#ppt_x"/>
                                          </p:val>
                                        </p:tav>
                                        <p:tav tm="100000">
                                          <p:val>
                                            <p:strVal val="#ppt_x"/>
                                          </p:val>
                                        </p:tav>
                                      </p:tavLst>
                                    </p:anim>
                                    <p:anim calcmode="lin" valueType="num">
                                      <p:cBhvr>
                                        <p:cTn id="14" dur="500" fill="hold"/>
                                        <p:tgtEl>
                                          <p:spTgt spid="29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3"/>
                                        </p:tgtEl>
                                        <p:attrNameLst>
                                          <p:attrName>style.visibility</p:attrName>
                                        </p:attrNameLst>
                                      </p:cBhvr>
                                      <p:to>
                                        <p:strVal val="visible"/>
                                      </p:to>
                                    </p:set>
                                    <p:animEffect transition="in" filter="fade">
                                      <p:cBhvr>
                                        <p:cTn id="17" dur="500"/>
                                        <p:tgtEl>
                                          <p:spTgt spid="303"/>
                                        </p:tgtEl>
                                      </p:cBhvr>
                                    </p:animEffect>
                                    <p:anim calcmode="lin" valueType="num">
                                      <p:cBhvr>
                                        <p:cTn id="18" dur="500" fill="hold"/>
                                        <p:tgtEl>
                                          <p:spTgt spid="303"/>
                                        </p:tgtEl>
                                        <p:attrNameLst>
                                          <p:attrName>ppt_x</p:attrName>
                                        </p:attrNameLst>
                                      </p:cBhvr>
                                      <p:tavLst>
                                        <p:tav tm="0">
                                          <p:val>
                                            <p:strVal val="#ppt_x"/>
                                          </p:val>
                                        </p:tav>
                                        <p:tav tm="100000">
                                          <p:val>
                                            <p:strVal val="#ppt_x"/>
                                          </p:val>
                                        </p:tav>
                                      </p:tavLst>
                                    </p:anim>
                                    <p:anim calcmode="lin" valueType="num">
                                      <p:cBhvr>
                                        <p:cTn id="19" dur="500" fill="hold"/>
                                        <p:tgtEl>
                                          <p:spTgt spid="3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7" name="Google Shape;557;p56"/>
          <p:cNvPicPr preferRelativeResize="0"/>
          <p:nvPr/>
        </p:nvPicPr>
        <p:blipFill rotWithShape="1">
          <a:blip r:embed="rId1"/>
          <a:srcRect l="17041" t="41818" r="13964" b="39482"/>
          <a:stretch>
            <a:fillRect/>
          </a:stretch>
        </p:blipFill>
        <p:spPr>
          <a:xfrm flipH="1">
            <a:off x="541630" y="3502500"/>
            <a:ext cx="4041526" cy="1641000"/>
          </a:xfrm>
          <a:prstGeom prst="rect">
            <a:avLst/>
          </a:prstGeom>
          <a:noFill/>
          <a:ln>
            <a:noFill/>
          </a:ln>
        </p:spPr>
      </p:pic>
      <p:pic>
        <p:nvPicPr>
          <p:cNvPr id="569" name="Google Shape;569;p56"/>
          <p:cNvPicPr preferRelativeResize="0"/>
          <p:nvPr/>
        </p:nvPicPr>
        <p:blipFill rotWithShape="1">
          <a:blip r:embed="rId2"/>
          <a:srcRect l="77027" t="37127" r="4615" b="2268"/>
          <a:stretch>
            <a:fillRect/>
          </a:stretch>
        </p:blipFill>
        <p:spPr>
          <a:xfrm rot="-5400000" flipH="1">
            <a:off x="5944184" y="90730"/>
            <a:ext cx="1666875" cy="3668857"/>
          </a:xfrm>
          <a:prstGeom prst="rect">
            <a:avLst/>
          </a:prstGeom>
          <a:noFill/>
          <a:ln>
            <a:noFill/>
          </a:ln>
        </p:spPr>
      </p:pic>
      <p:sp>
        <p:nvSpPr>
          <p:cNvPr id="2" name="Title 1"/>
          <p:cNvSpPr>
            <a:spLocks noGrp="1"/>
          </p:cNvSpPr>
          <p:nvPr>
            <p:ph type="title"/>
          </p:nvPr>
        </p:nvSpPr>
        <p:spPr/>
        <p:txBody>
          <a:bodyPr/>
          <a:lstStyle/>
          <a:p>
            <a:pPr algn="ctr"/>
            <a:r>
              <a:rPr lang="en-US" sz="2800" dirty="0" err="1" smtClean="0">
                <a:latin typeface="+mn-lt"/>
              </a:rPr>
              <a:t>Gợi</a:t>
            </a:r>
            <a:r>
              <a:rPr lang="en-US" sz="2800" dirty="0" smtClean="0">
                <a:latin typeface="+mn-lt"/>
              </a:rPr>
              <a:t> ý</a:t>
            </a:r>
            <a:endParaRPr lang="en-US" sz="2800" dirty="0">
              <a:latin typeface="+mn-lt"/>
            </a:endParaRPr>
          </a:p>
        </p:txBody>
      </p:sp>
      <p:sp>
        <p:nvSpPr>
          <p:cNvPr id="8" name="Rectangle 7"/>
          <p:cNvSpPr/>
          <p:nvPr/>
        </p:nvSpPr>
        <p:spPr>
          <a:xfrm>
            <a:off x="720001" y="1331059"/>
            <a:ext cx="3997500" cy="2015936"/>
          </a:xfrm>
          <a:prstGeom prst="rect">
            <a:avLst/>
          </a:prstGeom>
        </p:spPr>
        <p:txBody>
          <a:bodyPr wrap="square">
            <a:spAutoFit/>
          </a:bodyPr>
          <a:lstStyle/>
          <a:p>
            <a:pPr algn="just">
              <a:lnSpc>
                <a:spcPts val="3000"/>
              </a:lnSpc>
            </a:pPr>
            <a:r>
              <a:rPr lang="vi-VN" sz="1800" b="1" dirty="0"/>
              <a:t>- Nhóm chất đạm: </a:t>
            </a:r>
            <a:r>
              <a:rPr lang="vi-VN" sz="1800" dirty="0"/>
              <a:t>Thịt lợn (thịt heo), cua, sườn lợn, tôm khô, cá viên, thịt gà, cá ba </a:t>
            </a:r>
            <a:r>
              <a:rPr lang="vi-VN" sz="1800" dirty="0" smtClean="0"/>
              <a:t>sa</a:t>
            </a:r>
            <a:r>
              <a:rPr lang="en-US" sz="1800" dirty="0" smtClean="0"/>
              <a:t>.</a:t>
            </a:r>
            <a:endParaRPr lang="vi-VN" sz="1800" dirty="0"/>
          </a:p>
          <a:p>
            <a:pPr algn="just">
              <a:lnSpc>
                <a:spcPts val="3000"/>
              </a:lnSpc>
            </a:pPr>
            <a:r>
              <a:rPr lang="vi-VN" sz="1800" b="1" dirty="0"/>
              <a:t>- Nhóm chất bột: </a:t>
            </a:r>
            <a:r>
              <a:rPr lang="vi-VN" sz="1800" dirty="0"/>
              <a:t>khoai lang, bánh mì, </a:t>
            </a:r>
            <a:r>
              <a:rPr lang="vi-VN" sz="1800" dirty="0" smtClean="0"/>
              <a:t>gạo</a:t>
            </a:r>
            <a:r>
              <a:rPr lang="en-US" sz="1800" dirty="0" smtClean="0"/>
              <a:t>.</a:t>
            </a:r>
            <a:endParaRPr lang="vi-VN" sz="1800" dirty="0"/>
          </a:p>
        </p:txBody>
      </p:sp>
      <p:sp>
        <p:nvSpPr>
          <p:cNvPr id="9" name="Rectangle 8"/>
          <p:cNvSpPr/>
          <p:nvPr/>
        </p:nvSpPr>
        <p:spPr>
          <a:xfrm>
            <a:off x="4943193" y="2849691"/>
            <a:ext cx="3522374" cy="2169825"/>
          </a:xfrm>
          <a:prstGeom prst="rect">
            <a:avLst/>
          </a:prstGeom>
        </p:spPr>
        <p:txBody>
          <a:bodyPr wrap="square">
            <a:spAutoFit/>
          </a:bodyPr>
          <a:lstStyle/>
          <a:p>
            <a:pPr algn="just">
              <a:lnSpc>
                <a:spcPct val="150000"/>
              </a:lnSpc>
            </a:pPr>
            <a:r>
              <a:rPr lang="en-US" sz="1800" dirty="0"/>
              <a:t>- </a:t>
            </a:r>
            <a:r>
              <a:rPr lang="en-US" sz="1800" b="1" dirty="0" err="1"/>
              <a:t>Nhóm</a:t>
            </a:r>
            <a:r>
              <a:rPr lang="en-US" sz="1800" b="1" dirty="0"/>
              <a:t> </a:t>
            </a:r>
            <a:r>
              <a:rPr lang="en-US" sz="1800" b="1" dirty="0" err="1"/>
              <a:t>chất</a:t>
            </a:r>
            <a:r>
              <a:rPr lang="en-US" sz="1800" b="1" dirty="0"/>
              <a:t> </a:t>
            </a:r>
            <a:r>
              <a:rPr lang="en-US" sz="1800" b="1" dirty="0" err="1"/>
              <a:t>béo</a:t>
            </a:r>
            <a:r>
              <a:rPr lang="en-US" sz="1800" dirty="0"/>
              <a:t>: </a:t>
            </a:r>
            <a:r>
              <a:rPr lang="en-US" sz="1800" dirty="0" err="1"/>
              <a:t>mỡ</a:t>
            </a:r>
            <a:r>
              <a:rPr lang="en-US" sz="1800" dirty="0"/>
              <a:t> </a:t>
            </a:r>
            <a:r>
              <a:rPr lang="en-US" sz="1800" dirty="0" err="1"/>
              <a:t>lợn</a:t>
            </a:r>
            <a:r>
              <a:rPr lang="en-US" sz="1800" dirty="0"/>
              <a:t>, </a:t>
            </a:r>
            <a:r>
              <a:rPr lang="en-US" sz="1800" dirty="0" err="1"/>
              <a:t>dầu</a:t>
            </a:r>
            <a:r>
              <a:rPr lang="en-US" sz="1800" dirty="0"/>
              <a:t> </a:t>
            </a:r>
            <a:r>
              <a:rPr lang="en-US" sz="1800" dirty="0" err="1"/>
              <a:t>ăn</a:t>
            </a:r>
            <a:r>
              <a:rPr lang="en-US" sz="1800" dirty="0"/>
              <a:t>, </a:t>
            </a:r>
            <a:r>
              <a:rPr lang="en-US" sz="1800" dirty="0" err="1" smtClean="0"/>
              <a:t>gạo</a:t>
            </a:r>
            <a:r>
              <a:rPr lang="en-US" sz="1800" dirty="0" smtClean="0"/>
              <a:t>.</a:t>
            </a:r>
            <a:endParaRPr lang="en-US" sz="1800" dirty="0"/>
          </a:p>
          <a:p>
            <a:pPr algn="just">
              <a:lnSpc>
                <a:spcPct val="150000"/>
              </a:lnSpc>
            </a:pPr>
            <a:r>
              <a:rPr lang="en-US" sz="1800" dirty="0"/>
              <a:t>- </a:t>
            </a:r>
            <a:r>
              <a:rPr lang="en-US" sz="1800" b="1" dirty="0" err="1"/>
              <a:t>Nhóm</a:t>
            </a:r>
            <a:r>
              <a:rPr lang="en-US" sz="1800" b="1" dirty="0"/>
              <a:t> vitamin</a:t>
            </a:r>
            <a:r>
              <a:rPr lang="en-US" sz="1800" dirty="0"/>
              <a:t>: </a:t>
            </a:r>
            <a:r>
              <a:rPr lang="en-US" sz="1800" dirty="0" err="1"/>
              <a:t>cà</a:t>
            </a:r>
            <a:r>
              <a:rPr lang="en-US" sz="1800" dirty="0"/>
              <a:t> </a:t>
            </a:r>
            <a:r>
              <a:rPr lang="en-US" sz="1800" dirty="0" err="1"/>
              <a:t>rốt</a:t>
            </a:r>
            <a:r>
              <a:rPr lang="en-US" sz="1800" dirty="0"/>
              <a:t>, </a:t>
            </a:r>
            <a:r>
              <a:rPr lang="en-US" sz="1800" dirty="0" err="1"/>
              <a:t>đậu</a:t>
            </a:r>
            <a:r>
              <a:rPr lang="en-US" sz="1800" dirty="0"/>
              <a:t> </a:t>
            </a:r>
            <a:r>
              <a:rPr lang="en-US" sz="1800" dirty="0" err="1"/>
              <a:t>cô</a:t>
            </a:r>
            <a:r>
              <a:rPr lang="en-US" sz="1800" dirty="0"/>
              <a:t> </a:t>
            </a:r>
            <a:r>
              <a:rPr lang="en-US" sz="1800" dirty="0" err="1"/>
              <a:t>ve</a:t>
            </a:r>
            <a:r>
              <a:rPr lang="en-US" sz="1800" dirty="0"/>
              <a:t>, </a:t>
            </a:r>
            <a:r>
              <a:rPr lang="en-US" sz="1800" dirty="0" err="1"/>
              <a:t>bí</a:t>
            </a:r>
            <a:r>
              <a:rPr lang="en-US" sz="1800" dirty="0"/>
              <a:t> </a:t>
            </a:r>
            <a:r>
              <a:rPr lang="en-US" sz="1800" dirty="0" err="1"/>
              <a:t>đao</a:t>
            </a:r>
            <a:r>
              <a:rPr lang="en-US" sz="1800" dirty="0"/>
              <a:t>, </a:t>
            </a:r>
            <a:r>
              <a:rPr lang="en-US" sz="1800" dirty="0" err="1"/>
              <a:t>rau</a:t>
            </a:r>
            <a:r>
              <a:rPr lang="en-US" sz="1800" dirty="0"/>
              <a:t> </a:t>
            </a:r>
            <a:r>
              <a:rPr lang="en-US" sz="1800" dirty="0" err="1"/>
              <a:t>muống</a:t>
            </a:r>
            <a:r>
              <a:rPr lang="en-US" sz="1800" dirty="0"/>
              <a:t>, </a:t>
            </a:r>
            <a:r>
              <a:rPr lang="en-US" sz="1800" dirty="0" err="1"/>
              <a:t>bông</a:t>
            </a:r>
            <a:r>
              <a:rPr lang="en-US" sz="1800" dirty="0"/>
              <a:t> </a:t>
            </a:r>
            <a:r>
              <a:rPr lang="en-US" sz="1800" dirty="0" err="1"/>
              <a:t>cải</a:t>
            </a:r>
            <a:r>
              <a:rPr lang="en-US" sz="1800" dirty="0"/>
              <a:t>, </a:t>
            </a:r>
            <a:r>
              <a:rPr lang="en-US" sz="1800" dirty="0" err="1"/>
              <a:t>cải</a:t>
            </a:r>
            <a:r>
              <a:rPr lang="en-US" sz="1800" dirty="0"/>
              <a:t> </a:t>
            </a:r>
            <a:r>
              <a:rPr lang="en-US" sz="1800" dirty="0" err="1"/>
              <a:t>thìa</a:t>
            </a:r>
            <a:r>
              <a:rPr lang="en-US" sz="1800" dirty="0"/>
              <a:t>, </a:t>
            </a:r>
            <a:r>
              <a:rPr lang="en-US" sz="1800" dirty="0" err="1"/>
              <a:t>bắp</a:t>
            </a:r>
            <a:r>
              <a:rPr lang="en-US" sz="1800" dirty="0"/>
              <a:t> </a:t>
            </a:r>
            <a:r>
              <a:rPr lang="en-US" sz="1800" dirty="0" err="1"/>
              <a:t>cải</a:t>
            </a:r>
            <a:r>
              <a:rPr lang="en-US" sz="1800" dirty="0"/>
              <a:t> </a:t>
            </a:r>
            <a:r>
              <a:rPr lang="en-US" sz="1800" dirty="0" err="1"/>
              <a:t>thả</a:t>
            </a:r>
            <a:r>
              <a:rPr lang="en-US" sz="1800" dirty="0"/>
              <a:t>, </a:t>
            </a:r>
            <a:r>
              <a:rPr lang="en-US" sz="1800" dirty="0" err="1"/>
              <a:t>su</a:t>
            </a:r>
            <a:r>
              <a:rPr lang="en-US" sz="1800" dirty="0"/>
              <a:t> </a:t>
            </a:r>
            <a:r>
              <a:rPr lang="en-US" sz="1800" dirty="0" err="1" smtClean="0"/>
              <a:t>su</a:t>
            </a:r>
            <a:r>
              <a:rPr lang="en-US" sz="1800" dirty="0" smtClean="0"/>
              <a:t>.</a:t>
            </a:r>
            <a:endParaRPr lang="en-US" sz="1800"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7447" y="61422"/>
            <a:ext cx="841321" cy="95715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578437">
            <a:off x="5997373" y="85925"/>
            <a:ext cx="1161505" cy="1161505"/>
          </a:xfrm>
          <a:prstGeom prst="rect">
            <a:avLst/>
          </a:prstGeom>
        </p:spPr>
      </p:pic>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5" presetClass="entr" presetSubtype="10" fill="hold" nodeType="withEffect">
                                  <p:stCondLst>
                                    <p:cond delay="0"/>
                                  </p:stCondLst>
                                  <p:childTnLst>
                                    <p:set>
                                      <p:cBhvr>
                                        <p:cTn id="12" dur="1" fill="hold">
                                          <p:stCondLst>
                                            <p:cond delay="0"/>
                                          </p:stCondLst>
                                        </p:cTn>
                                        <p:tgtEl>
                                          <p:spTgt spid="557"/>
                                        </p:tgtEl>
                                        <p:attrNameLst>
                                          <p:attrName>style.visibility</p:attrName>
                                        </p:attrNameLst>
                                      </p:cBhvr>
                                      <p:to>
                                        <p:strVal val="visible"/>
                                      </p:to>
                                    </p:set>
                                    <p:animEffect transition="in" filter="checkerboard(across)">
                                      <p:cBhvr>
                                        <p:cTn id="13" dur="500"/>
                                        <p:tgtEl>
                                          <p:spTgt spid="557"/>
                                        </p:tgtEl>
                                      </p:cBhvr>
                                    </p:animEffect>
                                  </p:childTnLst>
                                </p:cTn>
                              </p:par>
                              <p:par>
                                <p:cTn id="14" presetID="5" presetClass="entr" presetSubtype="10" fill="hold" nodeType="withEffect">
                                  <p:stCondLst>
                                    <p:cond delay="0"/>
                                  </p:stCondLst>
                                  <p:childTnLst>
                                    <p:set>
                                      <p:cBhvr>
                                        <p:cTn id="15" dur="1" fill="hold">
                                          <p:stCondLst>
                                            <p:cond delay="0"/>
                                          </p:stCondLst>
                                        </p:cTn>
                                        <p:tgtEl>
                                          <p:spTgt spid="569"/>
                                        </p:tgtEl>
                                        <p:attrNameLst>
                                          <p:attrName>style.visibility</p:attrName>
                                        </p:attrNameLst>
                                      </p:cBhvr>
                                      <p:to>
                                        <p:strVal val="visible"/>
                                      </p:to>
                                    </p:set>
                                    <p:animEffect transition="in" filter="checkerboard(across)">
                                      <p:cBhvr>
                                        <p:cTn id="16" dur="500"/>
                                        <p:tgtEl>
                                          <p:spTgt spid="569"/>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 calcmode="lin" valueType="num">
                                      <p:cBhvr additive="base">
                                        <p:cTn id="21"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22" dur="500"/>
                                        <p:tgtEl>
                                          <p:spTgt spid="8">
                                            <p:txEl>
                                              <p:pRg st="0" end="0"/>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 calcmode="lin" valueType="num">
                                      <p:cBhvr additive="base">
                                        <p:cTn id="25"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26" dur="500"/>
                                        <p:tgtEl>
                                          <p:spTgt spid="8">
                                            <p:txEl>
                                              <p:pRg st="1" end="1"/>
                                            </p:txEl>
                                          </p:spTgt>
                                        </p:tgtEl>
                                      </p:cBhvr>
                                    </p:animEffect>
                                  </p:childTnLst>
                                </p:cTn>
                              </p:par>
                              <p:par>
                                <p:cTn id="27" presetID="12" presetClass="entr" presetSubtype="1" fill="hold" nodeType="with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additive="base">
                                        <p:cTn id="29"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down)">
                                      <p:cBhvr>
                                        <p:cTn id="30" dur="500"/>
                                        <p:tgtEl>
                                          <p:spTgt spid="9">
                                            <p:txEl>
                                              <p:pRg st="0" end="0"/>
                                            </p:txEl>
                                          </p:spTgt>
                                        </p:tgtEl>
                                      </p:cBhvr>
                                    </p:animEffect>
                                  </p:childTnLst>
                                </p:cTn>
                              </p:par>
                              <p:par>
                                <p:cTn id="31" presetID="12" presetClass="entr" presetSubtype="1" fill="hold" nodeType="withEffect">
                                  <p:stCondLst>
                                    <p:cond delay="0"/>
                                  </p:stCondLst>
                                  <p:childTnLst>
                                    <p:set>
                                      <p:cBhvr>
                                        <p:cTn id="32" dur="1" fill="hold">
                                          <p:stCondLst>
                                            <p:cond delay="0"/>
                                          </p:stCondLst>
                                        </p:cTn>
                                        <p:tgtEl>
                                          <p:spTgt spid="9">
                                            <p:txEl>
                                              <p:pRg st="1" end="1"/>
                                            </p:txEl>
                                          </p:spTgt>
                                        </p:tgtEl>
                                        <p:attrNameLst>
                                          <p:attrName>style.visibility</p:attrName>
                                        </p:attrNameLst>
                                      </p:cBhvr>
                                      <p:to>
                                        <p:strVal val="visible"/>
                                      </p:to>
                                    </p:set>
                                    <p:anim calcmode="lin" valueType="num">
                                      <p:cBhvr additive="base">
                                        <p:cTn id="33"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down)">
                                      <p:cBhvr>
                                        <p:cTn id="3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2" name="Rectangle 1"/>
          <p:cNvSpPr/>
          <p:nvPr/>
        </p:nvSpPr>
        <p:spPr>
          <a:xfrm>
            <a:off x="798816" y="701528"/>
            <a:ext cx="4155896" cy="1338828"/>
          </a:xfrm>
          <a:prstGeom prst="rect">
            <a:avLst/>
          </a:prstGeom>
        </p:spPr>
        <p:txBody>
          <a:bodyPr wrap="square">
            <a:spAutoFit/>
          </a:bodyPr>
          <a:lstStyle/>
          <a:p>
            <a:pPr algn="just">
              <a:lnSpc>
                <a:spcPct val="150000"/>
              </a:lnSpc>
            </a:pPr>
            <a:r>
              <a:rPr lang="vi-VN" sz="1800" b="1" dirty="0"/>
              <a:t>Câu </a:t>
            </a:r>
            <a:r>
              <a:rPr lang="vi-VN" sz="1800" b="1" dirty="0" smtClean="0"/>
              <a:t>2</a:t>
            </a:r>
            <a:r>
              <a:rPr lang="en-US" sz="1800" b="1" dirty="0" smtClean="0"/>
              <a:t>:</a:t>
            </a:r>
            <a:r>
              <a:rPr lang="vi-VN" sz="1800" b="1" dirty="0" smtClean="0"/>
              <a:t> </a:t>
            </a:r>
            <a:r>
              <a:rPr lang="vi-VN" sz="1800" dirty="0"/>
              <a:t>Quan sát những món ăn dưới đây, em hãy cho biết mỗi món ăn cung cấp chất dinh dưỡng nào là chủ yếu.</a:t>
            </a:r>
            <a:endParaRPr lang="en-US" sz="1800" dirty="0"/>
          </a:p>
        </p:txBody>
      </p:sp>
      <p:pic>
        <p:nvPicPr>
          <p:cNvPr id="6" name="Picture 5"/>
          <p:cNvPicPr>
            <a:picLocks noChangeAspect="1"/>
          </p:cNvPicPr>
          <p:nvPr/>
        </p:nvPicPr>
        <p:blipFill rotWithShape="1">
          <a:blip r:embed="rId1">
            <a:extLst>
              <a:ext uri="{28A0092B-C50C-407E-A947-70E740481C1C}">
                <a14:useLocalDpi xmlns:a14="http://schemas.microsoft.com/office/drawing/2010/main" val="0"/>
              </a:ext>
            </a:extLst>
          </a:blip>
          <a:srcRect r="45027"/>
          <a:stretch>
            <a:fillRect/>
          </a:stretch>
        </p:blipFill>
        <p:spPr>
          <a:xfrm>
            <a:off x="1375231" y="2138670"/>
            <a:ext cx="3003065" cy="1242618"/>
          </a:xfrm>
          <a:prstGeom prst="rect">
            <a:avLst/>
          </a:prstGeom>
        </p:spPr>
      </p:pic>
      <p:pic>
        <p:nvPicPr>
          <p:cNvPr id="22" name="Picture 21"/>
          <p:cNvPicPr>
            <a:picLocks noChangeAspect="1"/>
          </p:cNvPicPr>
          <p:nvPr/>
        </p:nvPicPr>
        <p:blipFill rotWithShape="1">
          <a:blip r:embed="rId1">
            <a:extLst>
              <a:ext uri="{28A0092B-C50C-407E-A947-70E740481C1C}">
                <a14:useLocalDpi xmlns:a14="http://schemas.microsoft.com/office/drawing/2010/main" val="0"/>
              </a:ext>
            </a:extLst>
          </a:blip>
          <a:srcRect l="55007"/>
          <a:stretch>
            <a:fillRect/>
          </a:stretch>
        </p:blipFill>
        <p:spPr>
          <a:xfrm>
            <a:off x="1375231" y="3381288"/>
            <a:ext cx="3003065" cy="1518245"/>
          </a:xfrm>
          <a:prstGeom prst="rect">
            <a:avLst/>
          </a:prstGeom>
        </p:spPr>
      </p:pic>
      <p:sp>
        <p:nvSpPr>
          <p:cNvPr id="7" name="Rectangle 6"/>
          <p:cNvSpPr/>
          <p:nvPr/>
        </p:nvSpPr>
        <p:spPr>
          <a:xfrm>
            <a:off x="4659330" y="1898712"/>
            <a:ext cx="3827124" cy="300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vi-VN" sz="1800" dirty="0" smtClean="0"/>
              <a:t>Tôm </a:t>
            </a:r>
            <a:r>
              <a:rPr lang="vi-VN" sz="1800" dirty="0"/>
              <a:t>rang thịt ba chỉ: cung cấp chất </a:t>
            </a:r>
            <a:r>
              <a:rPr lang="vi-VN" sz="1800" dirty="0" smtClean="0"/>
              <a:t>đạm</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Canh </a:t>
            </a:r>
            <a:r>
              <a:rPr lang="vi-VN" sz="1800" dirty="0"/>
              <a:t>cà rốt, su su nấu sườn lợn: cung cấp chất đạm, </a:t>
            </a:r>
            <a:r>
              <a:rPr lang="vi-VN" sz="1800" dirty="0" smtClean="0"/>
              <a:t>vitamin</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Sườn </a:t>
            </a:r>
            <a:r>
              <a:rPr lang="vi-VN" sz="1800" dirty="0"/>
              <a:t>lợn kho dứa: cung cấp </a:t>
            </a:r>
            <a:r>
              <a:rPr lang="vi-VN" sz="1800" dirty="0" smtClean="0"/>
              <a:t>vitamin </a:t>
            </a:r>
            <a:r>
              <a:rPr lang="vi-VN" sz="1800" dirty="0"/>
              <a:t>và chất </a:t>
            </a:r>
            <a:r>
              <a:rPr lang="vi-VN" sz="1800" dirty="0" smtClean="0"/>
              <a:t>đạm</a:t>
            </a:r>
            <a:r>
              <a:rPr lang="en-US" sz="1800" dirty="0" smtClean="0"/>
              <a:t>.</a:t>
            </a:r>
            <a:endParaRPr lang="vi-VN" sz="1800" dirty="0"/>
          </a:p>
          <a:p>
            <a:pPr marL="285750" indent="-285750" algn="just">
              <a:lnSpc>
                <a:spcPct val="150000"/>
              </a:lnSpc>
              <a:buFont typeface="Wingdings" panose="05000000000000000000" pitchFamily="2" charset="2"/>
              <a:buChar char="Ø"/>
            </a:pPr>
            <a:r>
              <a:rPr lang="vi-VN" sz="1800" dirty="0" smtClean="0"/>
              <a:t>Rau </a:t>
            </a:r>
            <a:r>
              <a:rPr lang="vi-VN" sz="1800" dirty="0"/>
              <a:t>củ luộc: cung cấp </a:t>
            </a:r>
            <a:r>
              <a:rPr lang="vi-VN" sz="1800" dirty="0" smtClean="0"/>
              <a:t>vitamin</a:t>
            </a:r>
            <a:r>
              <a:rPr lang="en-US" sz="1800" dirty="0" smtClean="0"/>
              <a:t>.</a:t>
            </a:r>
            <a:endParaRPr lang="vi-VN" sz="1800"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5746" y="990329"/>
            <a:ext cx="1140051" cy="90838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500" fill="hold"/>
                                        <p:tgtEl>
                                          <p:spTgt spid="22"/>
                                        </p:tgtEl>
                                        <p:attrNameLst>
                                          <p:attrName>ppt_w</p:attrName>
                                        </p:attrNameLst>
                                      </p:cBhvr>
                                      <p:tavLst>
                                        <p:tav tm="0">
                                          <p:val>
                                            <p:fltVal val="0"/>
                                          </p:val>
                                        </p:tav>
                                        <p:tav tm="100000">
                                          <p:val>
                                            <p:strVal val="#ppt_w"/>
                                          </p:val>
                                        </p:tav>
                                      </p:tavLst>
                                    </p:anim>
                                    <p:anim calcmode="lin" valueType="num">
                                      <p:cBhvr>
                                        <p:cTn id="16" dur="500" fill="hold"/>
                                        <p:tgtEl>
                                          <p:spTgt spid="22"/>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par>
                                <p:cTn id="22" presetID="12"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p:tgtEl>
                                          <p:spTgt spid="7"/>
                                        </p:tgtEl>
                                        <p:attrNameLst>
                                          <p:attrName>ppt_y</p:attrName>
                                        </p:attrNameLst>
                                      </p:cBhvr>
                                      <p:tavLst>
                                        <p:tav tm="0">
                                          <p:val>
                                            <p:strVal val="#ppt_y-#ppt_h*1.125000"/>
                                          </p:val>
                                        </p:tav>
                                        <p:tav tm="100000">
                                          <p:val>
                                            <p:strVal val="#ppt_y"/>
                                          </p:val>
                                        </p:tav>
                                      </p:tavLst>
                                    </p:anim>
                                    <p:animEffect transition="in" filter="wipe(down)">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265" name="Google Shape;265;p40"/>
          <p:cNvPicPr preferRelativeResize="0"/>
          <p:nvPr/>
        </p:nvPicPr>
        <p:blipFill rotWithShape="1">
          <a:blip r:embed="rId1"/>
          <a:srcRect l="36216" t="980" r="23363"/>
          <a:stretch>
            <a:fillRect/>
          </a:stretch>
        </p:blipFill>
        <p:spPr>
          <a:xfrm>
            <a:off x="6246687" y="0"/>
            <a:ext cx="2897313" cy="5143500"/>
          </a:xfrm>
          <a:prstGeom prst="rect">
            <a:avLst/>
          </a:prstGeom>
          <a:noFill/>
          <a:ln>
            <a:noFill/>
          </a:ln>
        </p:spPr>
      </p:pic>
      <p:sp>
        <p:nvSpPr>
          <p:cNvPr id="266" name="Google Shape;266;p40"/>
          <p:cNvSpPr txBox="1">
            <a:spLocks noGrp="1"/>
          </p:cNvSpPr>
          <p:nvPr>
            <p:ph type="title"/>
          </p:nvPr>
        </p:nvSpPr>
        <p:spPr>
          <a:xfrm>
            <a:off x="1075509" y="2571750"/>
            <a:ext cx="4613578" cy="5931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3200" dirty="0" smtClean="0">
                <a:solidFill>
                  <a:srgbClr val="C00000"/>
                </a:solidFill>
                <a:latin typeface="+mn-lt"/>
              </a:rPr>
              <a:t>BÀI 4: THỰC PHẨM VÀ DINH DƯỠNG</a:t>
            </a:r>
            <a:endParaRPr sz="3200" dirty="0">
              <a:solidFill>
                <a:srgbClr val="C00000"/>
              </a:solidFill>
              <a:latin typeface="+mn-lt"/>
            </a:endParaRPr>
          </a:p>
        </p:txBody>
      </p:sp>
      <p:sp>
        <p:nvSpPr>
          <p:cNvPr id="6" name="Google Shape;228;p36"/>
          <p:cNvSpPr txBox="1"/>
          <p:nvPr/>
        </p:nvSpPr>
        <p:spPr>
          <a:xfrm>
            <a:off x="661749" y="726069"/>
            <a:ext cx="5441099" cy="56847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Oswald"/>
              <a:buNone/>
              <a:defRPr sz="3500" b="1" i="0" u="none" strike="noStrike" cap="none">
                <a:solidFill>
                  <a:srgbClr val="514138"/>
                </a:solidFill>
                <a:latin typeface="Oswald"/>
                <a:ea typeface="Oswald"/>
                <a:cs typeface="Oswald"/>
                <a:sym typeface="Oswald"/>
              </a:defRPr>
            </a:lvl1pPr>
            <a:lvl2pPr marR="0" lvl="1"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chemeClr val="dk1"/>
              </a:buClr>
              <a:buSzPts val="2800"/>
              <a:buFont typeface="Arial" panose="020B0604020202020204"/>
              <a:buNone/>
              <a:defRPr sz="2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algn="ctr">
              <a:lnSpc>
                <a:spcPct val="150000"/>
              </a:lnSpc>
            </a:pPr>
            <a:r>
              <a:rPr lang="en-US" sz="3200" dirty="0" err="1" smtClean="0">
                <a:solidFill>
                  <a:srgbClr val="002060"/>
                </a:solidFill>
                <a:latin typeface="+mn-lt"/>
              </a:rPr>
              <a:t>Chương</a:t>
            </a:r>
            <a:r>
              <a:rPr lang="en-US" sz="3200" dirty="0" smtClean="0">
                <a:solidFill>
                  <a:srgbClr val="002060"/>
                </a:solidFill>
                <a:latin typeface="+mn-lt"/>
              </a:rPr>
              <a:t> 2: BẢO QUẢN VÀ CHẾ BIẾN THỰC PHẨM </a:t>
            </a:r>
            <a:endParaRPr lang="en-US" sz="3200" dirty="0">
              <a:solidFill>
                <a:srgbClr val="002060"/>
              </a:solidFill>
              <a:latin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750">
        <p15:prstTrans prst="curtains"/>
      </p:transition>
    </mc:Choice>
    <mc:Fallback>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9596" y="318499"/>
            <a:ext cx="8404260" cy="4541177"/>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36824" y="318499"/>
            <a:ext cx="8227032" cy="4154984"/>
          </a:xfrm>
          <a:prstGeom prst="rect">
            <a:avLst/>
          </a:prstGeom>
        </p:spPr>
        <p:txBody>
          <a:bodyPr wrap="square">
            <a:spAutoFit/>
          </a:bodyPr>
          <a:lstStyle/>
          <a:p>
            <a:pPr>
              <a:lnSpc>
                <a:spcPct val="150000"/>
              </a:lnSpc>
            </a:pPr>
            <a:r>
              <a:rPr lang="vi-VN" sz="1600" b="1" dirty="0"/>
              <a:t>Câu </a:t>
            </a:r>
            <a:r>
              <a:rPr lang="vi-VN" sz="1600" b="1" dirty="0" smtClean="0"/>
              <a:t>3</a:t>
            </a:r>
            <a:r>
              <a:rPr lang="en-US" sz="1600" b="1" dirty="0" smtClean="0"/>
              <a:t>:</a:t>
            </a:r>
            <a:r>
              <a:rPr lang="vi-VN" sz="1600" b="1" dirty="0" smtClean="0"/>
              <a:t> </a:t>
            </a:r>
            <a:r>
              <a:rPr lang="vi-VN" sz="1600" dirty="0"/>
              <a:t>Cho các nhóm người sau:</a:t>
            </a:r>
            <a:endParaRPr lang="vi-VN" sz="1600" dirty="0"/>
          </a:p>
          <a:p>
            <a:pPr>
              <a:lnSpc>
                <a:spcPct val="150000"/>
              </a:lnSpc>
            </a:pPr>
            <a:r>
              <a:rPr lang="vi-VN" sz="1600" dirty="0"/>
              <a:t>(1) Người cao tuổi; (2) Trẻ em đang lớn; (3) Trẻ sơ sinh; (4) Người lao động nặng.</a:t>
            </a:r>
            <a:endParaRPr lang="vi-VN" sz="1600" dirty="0"/>
          </a:p>
          <a:p>
            <a:pPr>
              <a:lnSpc>
                <a:spcPct val="150000"/>
              </a:lnSpc>
            </a:pPr>
            <a:r>
              <a:rPr lang="vi-VN" sz="1600" i="1" dirty="0"/>
              <a:t>Em hãy ghép các yêu cầu dinh dưỡng dưới đây với từng nhóm người cho phù hợp.</a:t>
            </a:r>
            <a:endParaRPr lang="vi-VN" sz="1600" i="1" dirty="0"/>
          </a:p>
          <a:p>
            <a:pPr>
              <a:lnSpc>
                <a:spcPct val="150000"/>
              </a:lnSpc>
            </a:pPr>
            <a:r>
              <a:rPr lang="vi-VN" sz="1600" dirty="0"/>
              <a:t>a. Đang trong giai đoạn phát triển nên cần được cung cấp nhiều chất đạm hơn so với người lớn.</a:t>
            </a:r>
            <a:endParaRPr lang="vi-VN" sz="1600" dirty="0"/>
          </a:p>
          <a:p>
            <a:pPr>
              <a:lnSpc>
                <a:spcPct val="150000"/>
              </a:lnSpc>
            </a:pPr>
            <a:r>
              <a:rPr lang="vi-VN" sz="1600" dirty="0"/>
              <a:t>b. Còn quá nhỏ, hệ tiêu hoá chưa hoàn thiện nên chưa thể tiêu hoá được những thức ăn cứng. Vì vậy cần sử dụng sữa cho toàn bộ các bữa ăn trong ngày.</a:t>
            </a:r>
            <a:endParaRPr lang="vi-VN" sz="1600" dirty="0"/>
          </a:p>
          <a:p>
            <a:pPr>
              <a:lnSpc>
                <a:spcPct val="150000"/>
              </a:lnSpc>
            </a:pPr>
            <a:r>
              <a:rPr lang="vi-VN" sz="1600" dirty="0"/>
              <a:t>c. Các cơ quan trong cơ thể hoạt động suy yếu dần nên nhu cầu dinh dưỡng giảm so với lúc còn trẻ. Vì vậy cần giảm bớt lượng thức ăn để tránh tăng gánh nặng cho các cơ quan tiêu hoá.</a:t>
            </a:r>
            <a:endParaRPr lang="vi-VN" sz="1600" dirty="0"/>
          </a:p>
          <a:p>
            <a:pPr>
              <a:lnSpc>
                <a:spcPct val="150000"/>
              </a:lnSpc>
            </a:pPr>
            <a:r>
              <a:rPr lang="vi-VN" sz="1600" dirty="0"/>
              <a:t>d. Phải làm việc nhiều và nặng nhọc nên cần nhiều năng lượng hơn người lao động nhẹ.</a:t>
            </a:r>
            <a:endParaRPr lang="vi-VN" sz="1600" dirty="0"/>
          </a:p>
        </p:txBody>
      </p:sp>
      <p:sp>
        <p:nvSpPr>
          <p:cNvPr id="10" name="Pentagon 9"/>
          <p:cNvSpPr/>
          <p:nvPr/>
        </p:nvSpPr>
        <p:spPr>
          <a:xfrm>
            <a:off x="3256908" y="4473483"/>
            <a:ext cx="3637052" cy="560854"/>
          </a:xfrm>
          <a:prstGeom prst="homePlate">
            <a:avLst/>
          </a:prstGeom>
          <a:solidFill>
            <a:schemeClr val="tx1">
              <a:lumMod val="50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ĐÁP ÁN: </a:t>
            </a:r>
            <a:r>
              <a:rPr lang="nl-NL" sz="1800" dirty="0"/>
              <a:t>1- c, 2-b, 3- a, </a:t>
            </a:r>
            <a:r>
              <a:rPr lang="nl-NL" sz="1800" dirty="0" smtClean="0"/>
              <a:t>4-d</a:t>
            </a:r>
            <a:endParaRPr lang="en-US" sz="1800" dirty="0"/>
          </a:p>
        </p:txBody>
      </p:sp>
    </p:spTree>
  </p:cSld>
  <p:clrMapOvr>
    <a:masterClrMapping/>
  </p:clrMapOvr>
  <mc:AlternateContent xmlns:mc="http://schemas.openxmlformats.org/markup-compatibility/2006">
    <mc:Choice xmlns:p14="http://schemas.microsoft.com/office/powerpoint/2010/main" Requires="p14">
      <p:transition spd="slow" p14:dur="1250">
        <p:blinds dir="vert"/>
      </p:transition>
    </mc:Choice>
    <mc:Fallback>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wipe(left)">
                                      <p:cBhvr>
                                        <p:cTn id="10" dur="500"/>
                                        <p:tgtEl>
                                          <p:spTgt spid="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up)">
                                      <p:cBhvr>
                                        <p:cTn id="15" dur="500"/>
                                        <p:tgtEl>
                                          <p:spTgt spid="8">
                                            <p:txEl>
                                              <p:pRg st="2" end="2"/>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wipe(up)">
                                      <p:cBhvr>
                                        <p:cTn id="18" dur="500"/>
                                        <p:tgtEl>
                                          <p:spTgt spid="8">
                                            <p:txEl>
                                              <p:pRg st="3" end="3"/>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wipe(up)">
                                      <p:cBhvr>
                                        <p:cTn id="21" dur="500"/>
                                        <p:tgtEl>
                                          <p:spTgt spid="8">
                                            <p:txEl>
                                              <p:pRg st="4" end="4"/>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8">
                                            <p:txEl>
                                              <p:pRg st="5" end="5"/>
                                            </p:txEl>
                                          </p:spTgt>
                                        </p:tgtEl>
                                        <p:attrNameLst>
                                          <p:attrName>style.visibility</p:attrName>
                                        </p:attrNameLst>
                                      </p:cBhvr>
                                      <p:to>
                                        <p:strVal val="visible"/>
                                      </p:to>
                                    </p:set>
                                    <p:animEffect transition="in" filter="wipe(up)">
                                      <p:cBhvr>
                                        <p:cTn id="24" dur="500"/>
                                        <p:tgtEl>
                                          <p:spTgt spid="8">
                                            <p:txEl>
                                              <p:pRg st="5" end="5"/>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animEffect transition="in" filter="wipe(up)">
                                      <p:cBhvr>
                                        <p:cTn id="27" dur="500"/>
                                        <p:tgtEl>
                                          <p:spTgt spid="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7"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anim calcmode="lin" valueType="num">
                                      <p:cBhvr>
                                        <p:cTn id="33" dur="500" fill="hold"/>
                                        <p:tgtEl>
                                          <p:spTgt spid="10"/>
                                        </p:tgtEl>
                                        <p:attrNameLst>
                                          <p:attrName>ppt_x</p:attrName>
                                        </p:attrNameLst>
                                      </p:cBhvr>
                                      <p:tavLst>
                                        <p:tav tm="0">
                                          <p:val>
                                            <p:strVal val="#ppt_x"/>
                                          </p:val>
                                        </p:tav>
                                        <p:tav tm="100000">
                                          <p:val>
                                            <p:strVal val="#ppt_x"/>
                                          </p:val>
                                        </p:tav>
                                      </p:tavLst>
                                    </p:anim>
                                    <p:anim calcmode="lin" valueType="num">
                                      <p:cBhvr>
                                        <p:cTn id="34" dur="450" decel="100000" fill="hold"/>
                                        <p:tgtEl>
                                          <p:spTgt spid="10"/>
                                        </p:tgtEl>
                                        <p:attrNameLst>
                                          <p:attrName>ppt_y</p:attrName>
                                        </p:attrNameLst>
                                      </p:cBhvr>
                                      <p:tavLst>
                                        <p:tav tm="0">
                                          <p:val>
                                            <p:strVal val="#ppt_y+1"/>
                                          </p:val>
                                        </p:tav>
                                        <p:tav tm="100000">
                                          <p:val>
                                            <p:strVal val="#ppt_y-.03"/>
                                          </p:val>
                                        </p:tav>
                                      </p:tavLst>
                                    </p:anim>
                                    <p:anim calcmode="lin" valueType="num">
                                      <p:cBhvr>
                                        <p:cTn id="35" dur="50" accel="100000" fill="hold">
                                          <p:stCondLst>
                                            <p:cond delay="45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0"/>
          <p:cNvSpPr txBox="1">
            <a:spLocks noGrp="1"/>
          </p:cNvSpPr>
          <p:nvPr>
            <p:ph type="title"/>
          </p:nvPr>
        </p:nvSpPr>
        <p:spPr>
          <a:xfrm>
            <a:off x="710824" y="905611"/>
            <a:ext cx="39975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err="1" smtClean="0">
                <a:latin typeface="+mn-lt"/>
              </a:rPr>
              <a:t>Câu</a:t>
            </a:r>
            <a:r>
              <a:rPr lang="en-US" sz="2400" dirty="0" smtClean="0">
                <a:latin typeface="+mn-lt"/>
              </a:rPr>
              <a:t> 4:</a:t>
            </a:r>
            <a:endParaRPr sz="2400" dirty="0">
              <a:latin typeface="+mn-lt"/>
            </a:endParaRPr>
          </a:p>
        </p:txBody>
      </p:sp>
      <p:grpSp>
        <p:nvGrpSpPr>
          <p:cNvPr id="409" name="Google Shape;409;p50"/>
          <p:cNvGrpSpPr/>
          <p:nvPr/>
        </p:nvGrpSpPr>
        <p:grpSpPr>
          <a:xfrm>
            <a:off x="4774456" y="1206661"/>
            <a:ext cx="3624219" cy="2919758"/>
            <a:chOff x="4700600" y="1240575"/>
            <a:chExt cx="3771300" cy="3038250"/>
          </a:xfrm>
        </p:grpSpPr>
        <p:sp>
          <p:nvSpPr>
            <p:cNvPr id="410" name="Google Shape;410;p50"/>
            <p:cNvSpPr/>
            <p:nvPr/>
          </p:nvSpPr>
          <p:spPr>
            <a:xfrm>
              <a:off x="4700600" y="4010925"/>
              <a:ext cx="3771300" cy="267900"/>
            </a:xfrm>
            <a:prstGeom prst="rect">
              <a:avLst/>
            </a:prstGeom>
            <a:solidFill>
              <a:srgbClr val="DBD4D1">
                <a:alpha val="72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50"/>
            <p:cNvSpPr/>
            <p:nvPr/>
          </p:nvSpPr>
          <p:spPr>
            <a:xfrm>
              <a:off x="4705425" y="1240575"/>
              <a:ext cx="3762300" cy="2770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2" name="Google Shape;412;p50"/>
            <p:cNvSpPr/>
            <p:nvPr/>
          </p:nvSpPr>
          <p:spPr>
            <a:xfrm>
              <a:off x="5033100" y="4073625"/>
              <a:ext cx="1762200" cy="142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3" name="Google Shape;413;p50"/>
            <p:cNvSpPr/>
            <p:nvPr/>
          </p:nvSpPr>
          <p:spPr>
            <a:xfrm rot="5400000">
              <a:off x="4801150" y="4086075"/>
              <a:ext cx="142500" cy="117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19" name="Google Shape;419;p50"/>
          <p:cNvSpPr txBox="1">
            <a:spLocks noGrp="1"/>
          </p:cNvSpPr>
          <p:nvPr>
            <p:ph type="subTitle" idx="1"/>
          </p:nvPr>
        </p:nvSpPr>
        <p:spPr>
          <a:xfrm>
            <a:off x="720000" y="1781175"/>
            <a:ext cx="3375900" cy="1495500"/>
          </a:xfrm>
          <a:prstGeom prst="rect">
            <a:avLst/>
          </a:prstGeom>
        </p:spPr>
        <p:txBody>
          <a:bodyPr spcFirstLastPara="1" wrap="square" lIns="91425" tIns="91425" rIns="91425" bIns="91425" anchor="t" anchorCtr="0">
            <a:noAutofit/>
          </a:bodyPr>
          <a:lstStyle/>
          <a:p>
            <a:pPr marL="0" indent="0" algn="just">
              <a:lnSpc>
                <a:spcPct val="150000"/>
              </a:lnSpc>
              <a:spcAft>
                <a:spcPts val="1600"/>
              </a:spcAft>
            </a:pPr>
            <a:r>
              <a:rPr lang="nl-NL" sz="1800" dirty="0">
                <a:solidFill>
                  <a:schemeClr val="tx1">
                    <a:lumMod val="10000"/>
                  </a:schemeClr>
                </a:solidFill>
                <a:latin typeface="+mn-lt"/>
              </a:rPr>
              <a:t>Nếu chỉ sử dụng thường xuyên một loại thực phẩm thì sẽ xảy ra điều gì đối với cơ thể?</a:t>
            </a:r>
            <a:endParaRPr lang="en-US" sz="1800" dirty="0">
              <a:solidFill>
                <a:schemeClr val="tx1">
                  <a:lumMod val="10000"/>
                </a:schemeClr>
              </a:solidFill>
              <a:latin typeface="+mn-lt"/>
            </a:endParaRPr>
          </a:p>
          <a:p>
            <a:pPr marL="0" lvl="0" indent="0" algn="l" rtl="0">
              <a:spcBef>
                <a:spcPts val="0"/>
              </a:spcBef>
              <a:spcAft>
                <a:spcPts val="1600"/>
              </a:spcAft>
              <a:buNone/>
            </a:pPr>
            <a:endParaRPr dirty="0"/>
          </a:p>
        </p:txBody>
      </p:sp>
      <p:sp>
        <p:nvSpPr>
          <p:cNvPr id="2" name="Rectangle 1"/>
          <p:cNvSpPr/>
          <p:nvPr/>
        </p:nvSpPr>
        <p:spPr>
          <a:xfrm>
            <a:off x="4939556" y="1444012"/>
            <a:ext cx="3361963" cy="2169825"/>
          </a:xfrm>
          <a:prstGeom prst="rect">
            <a:avLst/>
          </a:prstGeom>
        </p:spPr>
        <p:txBody>
          <a:bodyPr wrap="square">
            <a:spAutoFit/>
          </a:bodyPr>
          <a:lstStyle/>
          <a:p>
            <a:pPr algn="just">
              <a:lnSpc>
                <a:spcPct val="150000"/>
              </a:lnSpc>
            </a:pPr>
            <a:r>
              <a:rPr lang="en-US" sz="1800" dirty="0" smtClean="0"/>
              <a:t>S</a:t>
            </a:r>
            <a:r>
              <a:rPr lang="vi-VN" sz="1800" dirty="0" smtClean="0"/>
              <a:t>ẽ </a:t>
            </a:r>
            <a:r>
              <a:rPr lang="vi-VN" sz="1800" dirty="0"/>
              <a:t>dẫn đến cơ thể bị thiếu chất </a:t>
            </a:r>
            <a:r>
              <a:rPr lang="en-US" sz="1800" dirty="0" smtClean="0"/>
              <a:t>din</a:t>
            </a:r>
            <a:r>
              <a:rPr lang="vi-VN" sz="1800" dirty="0" smtClean="0"/>
              <a:t>h </a:t>
            </a:r>
            <a:r>
              <a:rPr lang="vi-VN" sz="1800" dirty="0"/>
              <a:t>dưỡng từ các nhóm thực phẩm khác. Do đó, cần sử dụng phối hợp nhiều loại thực phẩm trong bữa ăn hằng ngày.</a:t>
            </a:r>
            <a:endParaRPr lang="en-US" sz="1800" dirty="0"/>
          </a:p>
        </p:txBody>
      </p:sp>
      <p:sp>
        <p:nvSpPr>
          <p:cNvPr id="3" name="Curved Down Arrow 2"/>
          <p:cNvSpPr/>
          <p:nvPr/>
        </p:nvSpPr>
        <p:spPr>
          <a:xfrm rot="20590425">
            <a:off x="3774879" y="1166021"/>
            <a:ext cx="1208225" cy="574514"/>
          </a:xfrm>
          <a:prstGeom prst="curvedDownArrow">
            <a:avLst>
              <a:gd name="adj1" fmla="val 25000"/>
              <a:gd name="adj2" fmla="val 51214"/>
              <a:gd name="adj3" fmla="val 35188"/>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88438" y="2706907"/>
            <a:ext cx="2839023" cy="2839023"/>
          </a:xfrm>
          <a:prstGeom prst="rect">
            <a:avLst/>
          </a:prstGeom>
        </p:spPr>
      </p:pic>
    </p:spTree>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9">
                                            <p:txEl>
                                              <p:pRg st="0" end="0"/>
                                            </p:txEl>
                                          </p:spTgt>
                                        </p:tgtEl>
                                        <p:attrNameLst>
                                          <p:attrName>style.visibility</p:attrName>
                                        </p:attrNameLst>
                                      </p:cBhvr>
                                      <p:to>
                                        <p:strVal val="visible"/>
                                      </p:to>
                                    </p:set>
                                    <p:animEffect transition="in" filter="fade">
                                      <p:cBhvr>
                                        <p:cTn id="10" dur="500"/>
                                        <p:tgtEl>
                                          <p:spTgt spid="419">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up)">
                                      <p:cBhvr>
                                        <p:cTn id="21" dur="500"/>
                                        <p:tgtEl>
                                          <p:spTgt spid="2"/>
                                        </p:tgtEl>
                                      </p:cBhvr>
                                    </p:animEffect>
                                  </p:childTnLst>
                                </p:cTn>
                              </p:par>
                              <p:par>
                                <p:cTn id="22" presetID="10" presetClass="entr" presetSubtype="0" fill="hold" nodeType="withEffect">
                                  <p:stCondLst>
                                    <p:cond delay="0"/>
                                  </p:stCondLst>
                                  <p:childTnLst>
                                    <p:set>
                                      <p:cBhvr>
                                        <p:cTn id="23" dur="1" fill="hold">
                                          <p:stCondLst>
                                            <p:cond delay="0"/>
                                          </p:stCondLst>
                                        </p:cTn>
                                        <p:tgtEl>
                                          <p:spTgt spid="409"/>
                                        </p:tgtEl>
                                        <p:attrNameLst>
                                          <p:attrName>style.visibility</p:attrName>
                                        </p:attrNameLst>
                                      </p:cBhvr>
                                      <p:to>
                                        <p:strVal val="visible"/>
                                      </p:to>
                                    </p:set>
                                    <p:animEffect transition="in" filter="fade">
                                      <p:cBhvr>
                                        <p:cTn id="24" dur="500"/>
                                        <p:tgtEl>
                                          <p:spTgt spid="4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8" grpId="0"/>
      <p:bldP spid="419" grpId="0" build="p"/>
      <p:bldP spid="2" grpId="0"/>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67"/>
          <p:cNvSpPr txBox="1">
            <a:spLocks noGrp="1"/>
          </p:cNvSpPr>
          <p:nvPr>
            <p:ph type="title"/>
          </p:nvPr>
        </p:nvSpPr>
        <p:spPr>
          <a:xfrm>
            <a:off x="0" y="340243"/>
            <a:ext cx="9144000" cy="967562"/>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rgbClr val="C00000"/>
                </a:solidFill>
                <a:latin typeface="+mn-lt"/>
              </a:rPr>
              <a:t>VẬN DỤNG</a:t>
            </a:r>
            <a:endParaRPr sz="3200" dirty="0">
              <a:solidFill>
                <a:srgbClr val="C00000"/>
              </a:solidFill>
              <a:latin typeface="+mn-lt"/>
            </a:endParaRPr>
          </a:p>
        </p:txBody>
      </p:sp>
      <p:sp>
        <p:nvSpPr>
          <p:cNvPr id="2" name="Rectangle 1"/>
          <p:cNvSpPr/>
          <p:nvPr/>
        </p:nvSpPr>
        <p:spPr>
          <a:xfrm>
            <a:off x="1467856" y="1442953"/>
            <a:ext cx="6303196" cy="1938992"/>
          </a:xfrm>
          <a:prstGeom prst="rect">
            <a:avLst/>
          </a:prstGeom>
        </p:spPr>
        <p:txBody>
          <a:bodyPr wrap="square">
            <a:spAutoFit/>
          </a:bodyPr>
          <a:lstStyle/>
          <a:p>
            <a:pPr algn="just">
              <a:lnSpc>
                <a:spcPct val="150000"/>
              </a:lnSpc>
            </a:pPr>
            <a:r>
              <a:rPr lang="vi-VN" sz="2000" dirty="0"/>
              <a:t>1. Gia đình em thường dùng những món ăn nào? Mỗi món ăn </a:t>
            </a:r>
            <a:r>
              <a:rPr lang="vi-VN" sz="2000" dirty="0" smtClean="0"/>
              <a:t>c</a:t>
            </a:r>
            <a:r>
              <a:rPr lang="en-US" sz="2000" dirty="0" smtClean="0"/>
              <a:t>u</a:t>
            </a:r>
            <a:r>
              <a:rPr lang="vi-VN" sz="2000" dirty="0" smtClean="0"/>
              <a:t>ng </a:t>
            </a:r>
            <a:r>
              <a:rPr lang="vi-VN" sz="2000" dirty="0"/>
              <a:t>cấp chất dinh dưỡng nào là chủ yếu?</a:t>
            </a:r>
            <a:endParaRPr lang="vi-VN" sz="2000" dirty="0"/>
          </a:p>
          <a:p>
            <a:pPr algn="just">
              <a:lnSpc>
                <a:spcPct val="150000"/>
              </a:lnSpc>
            </a:pPr>
            <a:r>
              <a:rPr lang="vi-VN" sz="2000" dirty="0"/>
              <a:t>2. Em có nhận xét gì về cách ăn uống của mình? Nếu chưa hợp lí, em cần phải điều chỉnh lại như thế nào?</a:t>
            </a:r>
            <a:endParaRPr lang="vi-VN" sz="20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7323" y="3195374"/>
            <a:ext cx="1958511" cy="1958511"/>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5646" y="3381945"/>
            <a:ext cx="3370521" cy="1904344"/>
          </a:xfrm>
          <a:prstGeom prst="rect">
            <a:avLst/>
          </a:prstGeom>
          <a:ln>
            <a:noFill/>
          </a:ln>
          <a:effectLst>
            <a:softEdge rad="112500"/>
          </a:effectLst>
        </p:spPr>
      </p:pic>
    </p:spTree>
  </p:cSld>
  <p:clrMapOvr>
    <a:masterClrMapping/>
  </p:clrMapOvr>
  <mc:AlternateContent xmlns:mc="http://schemas.openxmlformats.org/markup-compatibility/2006">
    <mc:Choice xmlns:p14="http://schemas.microsoft.com/office/powerpoint/2010/main" Requires="p14">
      <p:transition spd="slow">
        <p14:gallery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24"/>
        <p:cNvGrpSpPr/>
        <p:nvPr/>
      </p:nvGrpSpPr>
      <p:grpSpPr>
        <a:xfrm>
          <a:off x="0" y="0"/>
          <a:ext cx="0" cy="0"/>
          <a:chOff x="0" y="0"/>
          <a:chExt cx="0" cy="0"/>
        </a:xfrm>
      </p:grpSpPr>
      <p:sp>
        <p:nvSpPr>
          <p:cNvPr id="1125" name="Google Shape;1125;p67"/>
          <p:cNvSpPr txBox="1">
            <a:spLocks noGrp="1"/>
          </p:cNvSpPr>
          <p:nvPr>
            <p:ph type="title"/>
          </p:nvPr>
        </p:nvSpPr>
        <p:spPr>
          <a:xfrm>
            <a:off x="0" y="340243"/>
            <a:ext cx="9144000" cy="967562"/>
          </a:xfrm>
          <a:prstGeom prst="rect">
            <a:avLst/>
          </a:prstGeom>
          <a:solidFill>
            <a:schemeClr val="accent1"/>
          </a:solid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dirty="0" smtClean="0">
                <a:solidFill>
                  <a:srgbClr val="C00000"/>
                </a:solidFill>
                <a:latin typeface="+mn-lt"/>
              </a:rPr>
              <a:t>VẬN DỤNG</a:t>
            </a:r>
            <a:endParaRPr sz="3200" dirty="0">
              <a:solidFill>
                <a:srgbClr val="C00000"/>
              </a:solidFill>
              <a:latin typeface="+mn-lt"/>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14140" y="3312332"/>
            <a:ext cx="1958511" cy="1958511"/>
          </a:xfrm>
          <a:prstGeom prst="rect">
            <a:avLst/>
          </a:prstGeom>
        </p:spPr>
      </p:pic>
      <p:sp>
        <p:nvSpPr>
          <p:cNvPr id="4" name="Rectangle 3"/>
          <p:cNvSpPr/>
          <p:nvPr/>
        </p:nvSpPr>
        <p:spPr>
          <a:xfrm>
            <a:off x="999460" y="1484452"/>
            <a:ext cx="7293936" cy="2400657"/>
          </a:xfrm>
          <a:prstGeom prst="rect">
            <a:avLst/>
          </a:prstGeom>
        </p:spPr>
        <p:txBody>
          <a:bodyPr wrap="square">
            <a:spAutoFit/>
          </a:bodyPr>
          <a:lstStyle/>
          <a:p>
            <a:pPr algn="just">
              <a:lnSpc>
                <a:spcPct val="150000"/>
              </a:lnSpc>
            </a:pPr>
            <a:r>
              <a:rPr lang="vi-VN" sz="2000" dirty="0"/>
              <a:t>3. Dựa vào quy trình xây dựng bữa ăn dinh dưỡng hợp lí, em hãy tham khảo thêm Hình 4.5 và Bảng 4.2 để xây dựng các bữa ăn dinh dưỡng hợp lí trong 1 ngày cho gia đình mình.</a:t>
            </a:r>
            <a:endParaRPr lang="vi-VN" sz="2000" dirty="0"/>
          </a:p>
          <a:p>
            <a:pPr algn="just">
              <a:lnSpc>
                <a:spcPct val="150000"/>
              </a:lnSpc>
            </a:pPr>
            <a:r>
              <a:rPr lang="vi-VN" sz="2000" dirty="0"/>
              <a:t>4. Trên cơ sở tính toán chi phí cho mỗi món ăn, hãy tính toán chi phí cho các bữa ăn mà em vừa xây dựng ở câu 3.</a:t>
            </a:r>
            <a:endParaRPr lang="vi-VN"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530" y="3717429"/>
            <a:ext cx="1553414" cy="1553414"/>
          </a:xfrm>
          <a:prstGeom prst="rect">
            <a:avLst/>
          </a:prstGeom>
          <a:ln>
            <a:noFill/>
          </a:ln>
          <a:effectLst>
            <a:outerShdw blurRad="190500" algn="tl" rotWithShape="0">
              <a:srgbClr val="000000">
                <a:alpha val="70000"/>
              </a:srgbClr>
            </a:outerShdw>
          </a:effectLst>
        </p:spPr>
      </p:pic>
    </p:spTree>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linds(vertical)">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87"/>
        <p:cNvGrpSpPr/>
        <p:nvPr/>
      </p:nvGrpSpPr>
      <p:grpSpPr>
        <a:xfrm>
          <a:off x="0" y="0"/>
          <a:ext cx="0" cy="0"/>
          <a:chOff x="0" y="0"/>
          <a:chExt cx="0" cy="0"/>
        </a:xfrm>
      </p:grpSpPr>
      <p:grpSp>
        <p:nvGrpSpPr>
          <p:cNvPr id="988" name="Google Shape;988;p62"/>
          <p:cNvGrpSpPr/>
          <p:nvPr/>
        </p:nvGrpSpPr>
        <p:grpSpPr>
          <a:xfrm>
            <a:off x="1507794" y="1480475"/>
            <a:ext cx="6128400" cy="1941300"/>
            <a:chOff x="1507794" y="1642400"/>
            <a:chExt cx="6128400" cy="1941300"/>
          </a:xfrm>
        </p:grpSpPr>
        <p:sp>
          <p:nvSpPr>
            <p:cNvPr id="989" name="Google Shape;989;p62"/>
            <p:cNvSpPr/>
            <p:nvPr/>
          </p:nvSpPr>
          <p:spPr>
            <a:xfrm>
              <a:off x="4301994" y="1642400"/>
              <a:ext cx="540000" cy="540000"/>
            </a:xfrm>
            <a:prstGeom prst="rect">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0" name="Google Shape;990;p62"/>
            <p:cNvSpPr/>
            <p:nvPr/>
          </p:nvSpPr>
          <p:spPr>
            <a:xfrm>
              <a:off x="1507794" y="2756588"/>
              <a:ext cx="540000" cy="540000"/>
            </a:xfrm>
            <a:prstGeom prst="rect">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1" name="Google Shape;991;p62"/>
            <p:cNvSpPr/>
            <p:nvPr/>
          </p:nvSpPr>
          <p:spPr>
            <a:xfrm>
              <a:off x="4301994" y="2756588"/>
              <a:ext cx="540000" cy="540000"/>
            </a:xfrm>
            <a:prstGeom prst="rect">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92" name="Google Shape;992;p62"/>
            <p:cNvSpPr/>
            <p:nvPr/>
          </p:nvSpPr>
          <p:spPr>
            <a:xfrm>
              <a:off x="7096194" y="2756588"/>
              <a:ext cx="540000" cy="540000"/>
            </a:xfrm>
            <a:prstGeom prst="rect">
              <a:avLst/>
            </a:prstGeom>
            <a:solidFill>
              <a:schemeClr val="accent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993" name="Google Shape;993;p62"/>
            <p:cNvGrpSpPr/>
            <p:nvPr/>
          </p:nvGrpSpPr>
          <p:grpSpPr>
            <a:xfrm>
              <a:off x="1771355" y="2182400"/>
              <a:ext cx="5603071" cy="1401300"/>
              <a:chOff x="1771355" y="2182400"/>
              <a:chExt cx="5603071" cy="1401300"/>
            </a:xfrm>
          </p:grpSpPr>
          <p:grpSp>
            <p:nvGrpSpPr>
              <p:cNvPr id="994" name="Google Shape;994;p62"/>
              <p:cNvGrpSpPr/>
              <p:nvPr/>
            </p:nvGrpSpPr>
            <p:grpSpPr>
              <a:xfrm>
                <a:off x="1771355" y="2182400"/>
                <a:ext cx="5598109" cy="574200"/>
                <a:chOff x="2196844" y="1703500"/>
                <a:chExt cx="4461000" cy="574200"/>
              </a:xfrm>
            </p:grpSpPr>
            <p:grpSp>
              <p:nvGrpSpPr>
                <p:cNvPr id="995" name="Google Shape;995;p62"/>
                <p:cNvGrpSpPr/>
                <p:nvPr/>
              </p:nvGrpSpPr>
              <p:grpSpPr>
                <a:xfrm>
                  <a:off x="2196844" y="1990588"/>
                  <a:ext cx="4461000" cy="287113"/>
                  <a:chOff x="2201344" y="1990588"/>
                  <a:chExt cx="4461000" cy="287113"/>
                </a:xfrm>
              </p:grpSpPr>
              <p:cxnSp>
                <p:nvCxnSpPr>
                  <p:cNvPr id="996" name="Google Shape;996;p62"/>
                  <p:cNvCxnSpPr/>
                  <p:nvPr/>
                </p:nvCxnSpPr>
                <p:spPr>
                  <a:xfrm flipH="1">
                    <a:off x="2201344" y="1990588"/>
                    <a:ext cx="2230500" cy="285900"/>
                  </a:xfrm>
                  <a:prstGeom prst="bentConnector3">
                    <a:avLst>
                      <a:gd name="adj1" fmla="val 99979"/>
                    </a:avLst>
                  </a:prstGeom>
                  <a:noFill/>
                  <a:ln w="9525" cap="flat" cmpd="sng">
                    <a:solidFill>
                      <a:schemeClr val="dk2"/>
                    </a:solidFill>
                    <a:prstDash val="solid"/>
                    <a:round/>
                    <a:headEnd type="none" w="med" len="med"/>
                    <a:tailEnd type="none" w="med" len="med"/>
                  </a:ln>
                </p:spPr>
              </p:cxnSp>
              <p:cxnSp>
                <p:nvCxnSpPr>
                  <p:cNvPr id="997" name="Google Shape;997;p62"/>
                  <p:cNvCxnSpPr/>
                  <p:nvPr/>
                </p:nvCxnSpPr>
                <p:spPr>
                  <a:xfrm rot="10800000" flipH="1">
                    <a:off x="4429950" y="1990600"/>
                    <a:ext cx="1500" cy="287100"/>
                  </a:xfrm>
                  <a:prstGeom prst="straightConnector1">
                    <a:avLst/>
                  </a:prstGeom>
                  <a:noFill/>
                  <a:ln w="9525" cap="flat" cmpd="sng">
                    <a:solidFill>
                      <a:schemeClr val="dk2"/>
                    </a:solidFill>
                    <a:prstDash val="solid"/>
                    <a:round/>
                    <a:headEnd type="none" w="med" len="med"/>
                    <a:tailEnd type="none" w="med" len="med"/>
                  </a:ln>
                </p:spPr>
              </p:cxnSp>
              <p:cxnSp>
                <p:nvCxnSpPr>
                  <p:cNvPr id="998" name="Google Shape;998;p62"/>
                  <p:cNvCxnSpPr/>
                  <p:nvPr/>
                </p:nvCxnSpPr>
                <p:spPr>
                  <a:xfrm>
                    <a:off x="4431844" y="1990588"/>
                    <a:ext cx="2230500" cy="285900"/>
                  </a:xfrm>
                  <a:prstGeom prst="bentConnector3">
                    <a:avLst>
                      <a:gd name="adj1" fmla="val 100113"/>
                    </a:avLst>
                  </a:prstGeom>
                  <a:noFill/>
                  <a:ln w="9525" cap="flat" cmpd="sng">
                    <a:solidFill>
                      <a:schemeClr val="dk2"/>
                    </a:solidFill>
                    <a:prstDash val="solid"/>
                    <a:round/>
                    <a:headEnd type="none" w="med" len="med"/>
                    <a:tailEnd type="none" w="med" len="med"/>
                  </a:ln>
                </p:spPr>
              </p:cxnSp>
            </p:grpSp>
            <p:cxnSp>
              <p:nvCxnSpPr>
                <p:cNvPr id="999" name="Google Shape;999;p62"/>
                <p:cNvCxnSpPr/>
                <p:nvPr/>
              </p:nvCxnSpPr>
              <p:spPr>
                <a:xfrm rot="10800000" flipH="1">
                  <a:off x="4426600" y="1703500"/>
                  <a:ext cx="1500" cy="287100"/>
                </a:xfrm>
                <a:prstGeom prst="straightConnector1">
                  <a:avLst/>
                </a:prstGeom>
                <a:noFill/>
                <a:ln w="9525" cap="flat" cmpd="sng">
                  <a:solidFill>
                    <a:schemeClr val="dk2"/>
                  </a:solidFill>
                  <a:prstDash val="solid"/>
                  <a:round/>
                  <a:headEnd type="none" w="med" len="med"/>
                  <a:tailEnd type="none" w="med" len="med"/>
                </a:ln>
              </p:spPr>
            </p:cxnSp>
          </p:grpSp>
          <p:cxnSp>
            <p:nvCxnSpPr>
              <p:cNvPr id="1000" name="Google Shape;1000;p62"/>
              <p:cNvCxnSpPr/>
              <p:nvPr/>
            </p:nvCxnSpPr>
            <p:spPr>
              <a:xfrm rot="10800000" flipH="1">
                <a:off x="1776902" y="3296600"/>
                <a:ext cx="1800" cy="287100"/>
              </a:xfrm>
              <a:prstGeom prst="straightConnector1">
                <a:avLst/>
              </a:prstGeom>
              <a:noFill/>
              <a:ln w="9525" cap="flat" cmpd="sng">
                <a:solidFill>
                  <a:schemeClr val="dk2"/>
                </a:solidFill>
                <a:prstDash val="solid"/>
                <a:round/>
                <a:headEnd type="none" w="med" len="med"/>
                <a:tailEnd type="none" w="med" len="med"/>
              </a:ln>
            </p:spPr>
          </p:cxnSp>
          <p:cxnSp>
            <p:nvCxnSpPr>
              <p:cNvPr id="1001" name="Google Shape;1001;p62"/>
              <p:cNvCxnSpPr/>
              <p:nvPr/>
            </p:nvCxnSpPr>
            <p:spPr>
              <a:xfrm rot="10800000" flipH="1">
                <a:off x="4571102" y="3296600"/>
                <a:ext cx="1800" cy="287100"/>
              </a:xfrm>
              <a:prstGeom prst="straightConnector1">
                <a:avLst/>
              </a:prstGeom>
              <a:noFill/>
              <a:ln w="9525" cap="flat" cmpd="sng">
                <a:solidFill>
                  <a:schemeClr val="dk2"/>
                </a:solidFill>
                <a:prstDash val="solid"/>
                <a:round/>
                <a:headEnd type="none" w="med" len="med"/>
                <a:tailEnd type="none" w="med" len="med"/>
              </a:ln>
            </p:spPr>
          </p:cxnSp>
          <p:cxnSp>
            <p:nvCxnSpPr>
              <p:cNvPr id="1002" name="Google Shape;1002;p62"/>
              <p:cNvCxnSpPr/>
              <p:nvPr/>
            </p:nvCxnSpPr>
            <p:spPr>
              <a:xfrm rot="10800000" flipH="1">
                <a:off x="7372627" y="3296600"/>
                <a:ext cx="1800" cy="287100"/>
              </a:xfrm>
              <a:prstGeom prst="straightConnector1">
                <a:avLst/>
              </a:prstGeom>
              <a:noFill/>
              <a:ln w="9525" cap="flat" cmpd="sng">
                <a:solidFill>
                  <a:schemeClr val="dk2"/>
                </a:solidFill>
                <a:prstDash val="solid"/>
                <a:round/>
                <a:headEnd type="none" w="med" len="med"/>
                <a:tailEnd type="none" w="med" len="med"/>
              </a:ln>
            </p:spPr>
          </p:cxnSp>
        </p:grpSp>
      </p:grpSp>
      <p:sp>
        <p:nvSpPr>
          <p:cNvPr id="1003" name="Google Shape;1003;p62"/>
          <p:cNvSpPr txBox="1">
            <a:spLocks noGrp="1"/>
          </p:cNvSpPr>
          <p:nvPr>
            <p:ph type="title"/>
          </p:nvPr>
        </p:nvSpPr>
        <p:spPr>
          <a:xfrm>
            <a:off x="1387911" y="510812"/>
            <a:ext cx="6347700" cy="755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solidFill>
                  <a:srgbClr val="C00000"/>
                </a:solidFill>
                <a:latin typeface="+mn-lt"/>
              </a:rPr>
              <a:t>HƯỚNG DẪN VỀ NHÀ</a:t>
            </a:r>
            <a:endParaRPr sz="3200" dirty="0">
              <a:solidFill>
                <a:srgbClr val="C00000"/>
              </a:solidFill>
              <a:latin typeface="+mn-lt"/>
            </a:endParaRPr>
          </a:p>
        </p:txBody>
      </p:sp>
      <p:grpSp>
        <p:nvGrpSpPr>
          <p:cNvPr id="1004" name="Google Shape;1004;p62"/>
          <p:cNvGrpSpPr/>
          <p:nvPr/>
        </p:nvGrpSpPr>
        <p:grpSpPr>
          <a:xfrm>
            <a:off x="4414433" y="1562149"/>
            <a:ext cx="315148" cy="357621"/>
            <a:chOff x="-17149475" y="3309200"/>
            <a:chExt cx="268600" cy="304825"/>
          </a:xfrm>
        </p:grpSpPr>
        <p:sp>
          <p:nvSpPr>
            <p:cNvPr id="1005" name="Google Shape;1005;p62"/>
            <p:cNvSpPr/>
            <p:nvPr/>
          </p:nvSpPr>
          <p:spPr>
            <a:xfrm>
              <a:off x="-17021100" y="3309200"/>
              <a:ext cx="102425" cy="72475"/>
            </a:xfrm>
            <a:custGeom>
              <a:avLst/>
              <a:gdLst/>
              <a:ahLst/>
              <a:cxnLst/>
              <a:rect l="l" t="t" r="r" b="b"/>
              <a:pathLst>
                <a:path w="4097" h="2899" extrusionOk="0">
                  <a:moveTo>
                    <a:pt x="1639" y="0"/>
                  </a:moveTo>
                  <a:cubicBezTo>
                    <a:pt x="914" y="0"/>
                    <a:pt x="284" y="441"/>
                    <a:pt x="1" y="1071"/>
                  </a:cubicBezTo>
                  <a:cubicBezTo>
                    <a:pt x="631" y="1418"/>
                    <a:pt x="1103" y="2111"/>
                    <a:pt x="1230" y="2898"/>
                  </a:cubicBezTo>
                  <a:cubicBezTo>
                    <a:pt x="1356" y="2867"/>
                    <a:pt x="1482" y="2835"/>
                    <a:pt x="1639" y="2835"/>
                  </a:cubicBezTo>
                  <a:cubicBezTo>
                    <a:pt x="2994" y="2835"/>
                    <a:pt x="4096" y="1733"/>
                    <a:pt x="4096" y="347"/>
                  </a:cubicBezTo>
                  <a:cubicBezTo>
                    <a:pt x="4096" y="158"/>
                    <a:pt x="3939" y="0"/>
                    <a:pt x="37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6" name="Google Shape;1006;p62"/>
            <p:cNvSpPr/>
            <p:nvPr/>
          </p:nvSpPr>
          <p:spPr>
            <a:xfrm>
              <a:off x="-17149475" y="3346200"/>
              <a:ext cx="268600" cy="267825"/>
            </a:xfrm>
            <a:custGeom>
              <a:avLst/>
              <a:gdLst/>
              <a:ahLst/>
              <a:cxnLst/>
              <a:rect l="l" t="t" r="r" b="b"/>
              <a:pathLst>
                <a:path w="10744" h="10713" extrusionOk="0">
                  <a:moveTo>
                    <a:pt x="3939" y="1"/>
                  </a:moveTo>
                  <a:cubicBezTo>
                    <a:pt x="3718" y="1"/>
                    <a:pt x="3561" y="158"/>
                    <a:pt x="3561" y="379"/>
                  </a:cubicBezTo>
                  <a:cubicBezTo>
                    <a:pt x="3561" y="568"/>
                    <a:pt x="3718" y="725"/>
                    <a:pt x="3939" y="725"/>
                  </a:cubicBezTo>
                  <a:cubicBezTo>
                    <a:pt x="4506" y="725"/>
                    <a:pt x="4978" y="1198"/>
                    <a:pt x="4978" y="1797"/>
                  </a:cubicBezTo>
                  <a:lnTo>
                    <a:pt x="4978" y="2364"/>
                  </a:lnTo>
                  <a:cubicBezTo>
                    <a:pt x="4569" y="2206"/>
                    <a:pt x="4096" y="2143"/>
                    <a:pt x="3592" y="2143"/>
                  </a:cubicBezTo>
                  <a:cubicBezTo>
                    <a:pt x="1418" y="2143"/>
                    <a:pt x="1" y="3561"/>
                    <a:pt x="1" y="5735"/>
                  </a:cubicBezTo>
                  <a:cubicBezTo>
                    <a:pt x="1" y="8034"/>
                    <a:pt x="1576" y="10712"/>
                    <a:pt x="3592" y="10712"/>
                  </a:cubicBezTo>
                  <a:cubicBezTo>
                    <a:pt x="3813" y="10712"/>
                    <a:pt x="4002" y="10681"/>
                    <a:pt x="4254" y="10649"/>
                  </a:cubicBezTo>
                  <a:cubicBezTo>
                    <a:pt x="4632" y="10523"/>
                    <a:pt x="5002" y="10460"/>
                    <a:pt x="5372" y="10460"/>
                  </a:cubicBezTo>
                  <a:cubicBezTo>
                    <a:pt x="5742" y="10460"/>
                    <a:pt x="6112" y="10523"/>
                    <a:pt x="6491" y="10649"/>
                  </a:cubicBezTo>
                  <a:cubicBezTo>
                    <a:pt x="6680" y="10712"/>
                    <a:pt x="6932" y="10712"/>
                    <a:pt x="7152" y="10712"/>
                  </a:cubicBezTo>
                  <a:cubicBezTo>
                    <a:pt x="9168" y="10712"/>
                    <a:pt x="10744" y="8034"/>
                    <a:pt x="10744" y="5735"/>
                  </a:cubicBezTo>
                  <a:cubicBezTo>
                    <a:pt x="10649" y="3529"/>
                    <a:pt x="9294" y="2143"/>
                    <a:pt x="7121" y="2143"/>
                  </a:cubicBezTo>
                  <a:cubicBezTo>
                    <a:pt x="6617" y="2143"/>
                    <a:pt x="6144" y="2206"/>
                    <a:pt x="5703" y="2364"/>
                  </a:cubicBezTo>
                  <a:lnTo>
                    <a:pt x="5703" y="1797"/>
                  </a:lnTo>
                  <a:cubicBezTo>
                    <a:pt x="5703" y="788"/>
                    <a:pt x="4915" y="1"/>
                    <a:pt x="3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07" name="Google Shape;1007;p62"/>
          <p:cNvGrpSpPr/>
          <p:nvPr/>
        </p:nvGrpSpPr>
        <p:grpSpPr>
          <a:xfrm>
            <a:off x="1593057" y="2716551"/>
            <a:ext cx="369068" cy="289004"/>
            <a:chOff x="-41526450" y="3653375"/>
            <a:chExt cx="315875" cy="247350"/>
          </a:xfrm>
        </p:grpSpPr>
        <p:sp>
          <p:nvSpPr>
            <p:cNvPr id="1008" name="Google Shape;1008;p62"/>
            <p:cNvSpPr/>
            <p:nvPr/>
          </p:nvSpPr>
          <p:spPr>
            <a:xfrm>
              <a:off x="-41526450" y="3860525"/>
              <a:ext cx="315875" cy="40200"/>
            </a:xfrm>
            <a:custGeom>
              <a:avLst/>
              <a:gdLst/>
              <a:ahLst/>
              <a:cxnLst/>
              <a:rect l="l" t="t" r="r" b="b"/>
              <a:pathLst>
                <a:path w="12635" h="1608" extrusionOk="0">
                  <a:moveTo>
                    <a:pt x="379" y="0"/>
                  </a:moveTo>
                  <a:cubicBezTo>
                    <a:pt x="159" y="0"/>
                    <a:pt x="1" y="189"/>
                    <a:pt x="1" y="378"/>
                  </a:cubicBezTo>
                  <a:cubicBezTo>
                    <a:pt x="1" y="1040"/>
                    <a:pt x="537" y="1607"/>
                    <a:pt x="1198" y="1607"/>
                  </a:cubicBezTo>
                  <a:lnTo>
                    <a:pt x="11406" y="1607"/>
                  </a:lnTo>
                  <a:cubicBezTo>
                    <a:pt x="12067" y="1607"/>
                    <a:pt x="12634" y="1072"/>
                    <a:pt x="12634" y="378"/>
                  </a:cubicBezTo>
                  <a:cubicBezTo>
                    <a:pt x="12603" y="158"/>
                    <a:pt x="12445" y="0"/>
                    <a:pt x="12193" y="0"/>
                  </a:cubicBezTo>
                  <a:lnTo>
                    <a:pt x="10965" y="0"/>
                  </a:lnTo>
                  <a:lnTo>
                    <a:pt x="10965" y="378"/>
                  </a:lnTo>
                  <a:cubicBezTo>
                    <a:pt x="10965" y="630"/>
                    <a:pt x="10776" y="819"/>
                    <a:pt x="10555" y="819"/>
                  </a:cubicBezTo>
                  <a:cubicBezTo>
                    <a:pt x="10303" y="819"/>
                    <a:pt x="10146" y="630"/>
                    <a:pt x="10146" y="378"/>
                  </a:cubicBezTo>
                  <a:lnTo>
                    <a:pt x="10146" y="0"/>
                  </a:lnTo>
                  <a:lnTo>
                    <a:pt x="9326" y="0"/>
                  </a:lnTo>
                  <a:lnTo>
                    <a:pt x="9326" y="378"/>
                  </a:lnTo>
                  <a:cubicBezTo>
                    <a:pt x="9326" y="630"/>
                    <a:pt x="9137" y="819"/>
                    <a:pt x="8917" y="819"/>
                  </a:cubicBezTo>
                  <a:cubicBezTo>
                    <a:pt x="8696" y="819"/>
                    <a:pt x="8507" y="630"/>
                    <a:pt x="8507" y="378"/>
                  </a:cubicBezTo>
                  <a:lnTo>
                    <a:pt x="850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9" name="Google Shape;1009;p62"/>
            <p:cNvSpPr/>
            <p:nvPr/>
          </p:nvSpPr>
          <p:spPr>
            <a:xfrm>
              <a:off x="-41506750" y="3653375"/>
              <a:ext cx="275700" cy="186700"/>
            </a:xfrm>
            <a:custGeom>
              <a:avLst/>
              <a:gdLst/>
              <a:ahLst/>
              <a:cxnLst/>
              <a:rect l="l" t="t" r="r" b="b"/>
              <a:pathLst>
                <a:path w="11028" h="7468" extrusionOk="0">
                  <a:moveTo>
                    <a:pt x="3794" y="1673"/>
                  </a:moveTo>
                  <a:cubicBezTo>
                    <a:pt x="3841" y="1673"/>
                    <a:pt x="3890" y="1682"/>
                    <a:pt x="3939" y="1702"/>
                  </a:cubicBezTo>
                  <a:lnTo>
                    <a:pt x="6428" y="2521"/>
                  </a:lnTo>
                  <a:cubicBezTo>
                    <a:pt x="6680" y="2616"/>
                    <a:pt x="6806" y="2994"/>
                    <a:pt x="6585" y="3214"/>
                  </a:cubicBezTo>
                  <a:lnTo>
                    <a:pt x="6018" y="3750"/>
                  </a:lnTo>
                  <a:lnTo>
                    <a:pt x="7404" y="5136"/>
                  </a:lnTo>
                  <a:cubicBezTo>
                    <a:pt x="7593" y="5262"/>
                    <a:pt x="7593" y="5514"/>
                    <a:pt x="7436" y="5671"/>
                  </a:cubicBezTo>
                  <a:cubicBezTo>
                    <a:pt x="7357" y="5750"/>
                    <a:pt x="7247" y="5790"/>
                    <a:pt x="7136" y="5790"/>
                  </a:cubicBezTo>
                  <a:cubicBezTo>
                    <a:pt x="7026" y="5790"/>
                    <a:pt x="6916" y="5750"/>
                    <a:pt x="6837" y="5671"/>
                  </a:cubicBezTo>
                  <a:lnTo>
                    <a:pt x="5451" y="4317"/>
                  </a:lnTo>
                  <a:lnTo>
                    <a:pt x="4915" y="4852"/>
                  </a:lnTo>
                  <a:cubicBezTo>
                    <a:pt x="4821" y="4947"/>
                    <a:pt x="4714" y="4988"/>
                    <a:pt x="4613" y="4988"/>
                  </a:cubicBezTo>
                  <a:cubicBezTo>
                    <a:pt x="4444" y="4988"/>
                    <a:pt x="4293" y="4872"/>
                    <a:pt x="4254" y="4695"/>
                  </a:cubicBezTo>
                  <a:lnTo>
                    <a:pt x="3435" y="2206"/>
                  </a:lnTo>
                  <a:cubicBezTo>
                    <a:pt x="3328" y="1940"/>
                    <a:pt x="3537" y="1673"/>
                    <a:pt x="3794" y="1673"/>
                  </a:cubicBezTo>
                  <a:close/>
                  <a:moveTo>
                    <a:pt x="1198" y="1"/>
                  </a:moveTo>
                  <a:cubicBezTo>
                    <a:pt x="536" y="1"/>
                    <a:pt x="1" y="568"/>
                    <a:pt x="1" y="1229"/>
                  </a:cubicBezTo>
                  <a:lnTo>
                    <a:pt x="1" y="7467"/>
                  </a:lnTo>
                  <a:lnTo>
                    <a:pt x="11027" y="7467"/>
                  </a:lnTo>
                  <a:lnTo>
                    <a:pt x="11027" y="1229"/>
                  </a:lnTo>
                  <a:cubicBezTo>
                    <a:pt x="11027" y="568"/>
                    <a:pt x="10460" y="1"/>
                    <a:pt x="97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10" name="Google Shape;1010;p62"/>
          <p:cNvGrpSpPr/>
          <p:nvPr/>
        </p:nvGrpSpPr>
        <p:grpSpPr>
          <a:xfrm>
            <a:off x="4397906" y="2686482"/>
            <a:ext cx="348188" cy="349133"/>
            <a:chOff x="1674750" y="3254050"/>
            <a:chExt cx="294575" cy="295375"/>
          </a:xfrm>
        </p:grpSpPr>
        <p:sp>
          <p:nvSpPr>
            <p:cNvPr id="1011" name="Google Shape;1011;p62"/>
            <p:cNvSpPr/>
            <p:nvPr/>
          </p:nvSpPr>
          <p:spPr>
            <a:xfrm>
              <a:off x="1691275" y="3351700"/>
              <a:ext cx="278050" cy="197725"/>
            </a:xfrm>
            <a:custGeom>
              <a:avLst/>
              <a:gdLst/>
              <a:ahLst/>
              <a:cxnLst/>
              <a:rect l="l" t="t" r="r" b="b"/>
              <a:pathLst>
                <a:path w="11122" h="7909" extrusionOk="0">
                  <a:moveTo>
                    <a:pt x="10535" y="0"/>
                  </a:moveTo>
                  <a:cubicBezTo>
                    <a:pt x="10489" y="0"/>
                    <a:pt x="10442" y="10"/>
                    <a:pt x="10397" y="33"/>
                  </a:cubicBezTo>
                  <a:cubicBezTo>
                    <a:pt x="10208" y="64"/>
                    <a:pt x="10114" y="253"/>
                    <a:pt x="10177" y="474"/>
                  </a:cubicBezTo>
                  <a:cubicBezTo>
                    <a:pt x="10334" y="978"/>
                    <a:pt x="10429" y="1482"/>
                    <a:pt x="10429" y="1986"/>
                  </a:cubicBezTo>
                  <a:cubicBezTo>
                    <a:pt x="10429" y="4885"/>
                    <a:pt x="8066" y="7247"/>
                    <a:pt x="5199" y="7247"/>
                  </a:cubicBezTo>
                  <a:cubicBezTo>
                    <a:pt x="3561" y="7247"/>
                    <a:pt x="2017" y="6397"/>
                    <a:pt x="1072" y="5137"/>
                  </a:cubicBezTo>
                  <a:lnTo>
                    <a:pt x="1733" y="5137"/>
                  </a:lnTo>
                  <a:cubicBezTo>
                    <a:pt x="1922" y="5137"/>
                    <a:pt x="2080" y="4979"/>
                    <a:pt x="2080" y="4790"/>
                  </a:cubicBezTo>
                  <a:cubicBezTo>
                    <a:pt x="2080" y="4601"/>
                    <a:pt x="1922" y="4443"/>
                    <a:pt x="1733" y="4443"/>
                  </a:cubicBezTo>
                  <a:lnTo>
                    <a:pt x="347" y="4443"/>
                  </a:lnTo>
                  <a:cubicBezTo>
                    <a:pt x="158" y="4443"/>
                    <a:pt x="1" y="4601"/>
                    <a:pt x="1" y="4790"/>
                  </a:cubicBezTo>
                  <a:lnTo>
                    <a:pt x="1" y="6176"/>
                  </a:lnTo>
                  <a:cubicBezTo>
                    <a:pt x="1" y="6365"/>
                    <a:pt x="158" y="6523"/>
                    <a:pt x="347" y="6523"/>
                  </a:cubicBezTo>
                  <a:cubicBezTo>
                    <a:pt x="536" y="6523"/>
                    <a:pt x="694" y="6365"/>
                    <a:pt x="694" y="6176"/>
                  </a:cubicBezTo>
                  <a:lnTo>
                    <a:pt x="694" y="5767"/>
                  </a:lnTo>
                  <a:cubicBezTo>
                    <a:pt x="1796" y="7090"/>
                    <a:pt x="3466" y="7909"/>
                    <a:pt x="5199" y="7909"/>
                  </a:cubicBezTo>
                  <a:cubicBezTo>
                    <a:pt x="8412" y="7909"/>
                    <a:pt x="11122" y="5231"/>
                    <a:pt x="11122" y="1986"/>
                  </a:cubicBezTo>
                  <a:cubicBezTo>
                    <a:pt x="11122" y="1419"/>
                    <a:pt x="10996" y="820"/>
                    <a:pt x="10838" y="222"/>
                  </a:cubicBezTo>
                  <a:cubicBezTo>
                    <a:pt x="10814" y="102"/>
                    <a:pt x="10681" y="0"/>
                    <a:pt x="10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2" name="Google Shape;1012;p62"/>
            <p:cNvSpPr/>
            <p:nvPr/>
          </p:nvSpPr>
          <p:spPr>
            <a:xfrm>
              <a:off x="1674750" y="3254050"/>
              <a:ext cx="277250" cy="197900"/>
            </a:xfrm>
            <a:custGeom>
              <a:avLst/>
              <a:gdLst/>
              <a:ahLst/>
              <a:cxnLst/>
              <a:rect l="l" t="t" r="r" b="b"/>
              <a:pathLst>
                <a:path w="11090" h="7916" extrusionOk="0">
                  <a:moveTo>
                    <a:pt x="5891" y="1"/>
                  </a:moveTo>
                  <a:cubicBezTo>
                    <a:pt x="2678" y="1"/>
                    <a:pt x="0" y="2679"/>
                    <a:pt x="0" y="5892"/>
                  </a:cubicBezTo>
                  <a:cubicBezTo>
                    <a:pt x="0" y="6491"/>
                    <a:pt x="126" y="7089"/>
                    <a:pt x="284" y="7656"/>
                  </a:cubicBezTo>
                  <a:cubicBezTo>
                    <a:pt x="310" y="7842"/>
                    <a:pt x="448" y="7916"/>
                    <a:pt x="604" y="7916"/>
                  </a:cubicBezTo>
                  <a:cubicBezTo>
                    <a:pt x="633" y="7916"/>
                    <a:pt x="663" y="7913"/>
                    <a:pt x="693" y="7908"/>
                  </a:cubicBezTo>
                  <a:cubicBezTo>
                    <a:pt x="882" y="7877"/>
                    <a:pt x="977" y="7656"/>
                    <a:pt x="945" y="7467"/>
                  </a:cubicBezTo>
                  <a:cubicBezTo>
                    <a:pt x="788" y="6963"/>
                    <a:pt x="662" y="6459"/>
                    <a:pt x="662" y="5892"/>
                  </a:cubicBezTo>
                  <a:cubicBezTo>
                    <a:pt x="662" y="3025"/>
                    <a:pt x="3025" y="662"/>
                    <a:pt x="5891" y="662"/>
                  </a:cubicBezTo>
                  <a:cubicBezTo>
                    <a:pt x="7561" y="662"/>
                    <a:pt x="9105" y="1481"/>
                    <a:pt x="10050" y="2742"/>
                  </a:cubicBezTo>
                  <a:lnTo>
                    <a:pt x="9357" y="2742"/>
                  </a:lnTo>
                  <a:cubicBezTo>
                    <a:pt x="9168" y="2742"/>
                    <a:pt x="9010" y="2899"/>
                    <a:pt x="9010" y="3088"/>
                  </a:cubicBezTo>
                  <a:cubicBezTo>
                    <a:pt x="9010" y="3309"/>
                    <a:pt x="9168" y="3466"/>
                    <a:pt x="9357" y="3466"/>
                  </a:cubicBezTo>
                  <a:lnTo>
                    <a:pt x="10743" y="3466"/>
                  </a:lnTo>
                  <a:cubicBezTo>
                    <a:pt x="10932" y="3466"/>
                    <a:pt x="11090" y="3309"/>
                    <a:pt x="11090" y="3088"/>
                  </a:cubicBezTo>
                  <a:lnTo>
                    <a:pt x="11090" y="1733"/>
                  </a:lnTo>
                  <a:cubicBezTo>
                    <a:pt x="11090" y="1513"/>
                    <a:pt x="10932" y="1355"/>
                    <a:pt x="10743" y="1355"/>
                  </a:cubicBezTo>
                  <a:cubicBezTo>
                    <a:pt x="10554" y="1355"/>
                    <a:pt x="10397" y="1513"/>
                    <a:pt x="10397" y="1733"/>
                  </a:cubicBezTo>
                  <a:lnTo>
                    <a:pt x="10397" y="2111"/>
                  </a:lnTo>
                  <a:cubicBezTo>
                    <a:pt x="9294" y="820"/>
                    <a:pt x="7624" y="1"/>
                    <a:pt x="58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3" name="Google Shape;1013;p62"/>
            <p:cNvSpPr/>
            <p:nvPr/>
          </p:nvSpPr>
          <p:spPr>
            <a:xfrm>
              <a:off x="1727500" y="3306825"/>
              <a:ext cx="189075" cy="189050"/>
            </a:xfrm>
            <a:custGeom>
              <a:avLst/>
              <a:gdLst/>
              <a:ahLst/>
              <a:cxnLst/>
              <a:rect l="l" t="t" r="r" b="b"/>
              <a:pathLst>
                <a:path w="7563" h="7562" extrusionOk="0">
                  <a:moveTo>
                    <a:pt x="3750" y="2048"/>
                  </a:moveTo>
                  <a:cubicBezTo>
                    <a:pt x="3939" y="2048"/>
                    <a:pt x="4097" y="2206"/>
                    <a:pt x="4097" y="2426"/>
                  </a:cubicBezTo>
                  <a:lnTo>
                    <a:pt x="4097" y="3435"/>
                  </a:lnTo>
                  <a:lnTo>
                    <a:pt x="4475" y="3435"/>
                  </a:lnTo>
                  <a:cubicBezTo>
                    <a:pt x="4664" y="3435"/>
                    <a:pt x="4821" y="3592"/>
                    <a:pt x="4821" y="3781"/>
                  </a:cubicBezTo>
                  <a:cubicBezTo>
                    <a:pt x="4821" y="4002"/>
                    <a:pt x="4664" y="4159"/>
                    <a:pt x="4475" y="4159"/>
                  </a:cubicBezTo>
                  <a:lnTo>
                    <a:pt x="3750" y="4159"/>
                  </a:lnTo>
                  <a:cubicBezTo>
                    <a:pt x="3561" y="4159"/>
                    <a:pt x="3403" y="4002"/>
                    <a:pt x="3403" y="3781"/>
                  </a:cubicBezTo>
                  <a:lnTo>
                    <a:pt x="3403" y="2426"/>
                  </a:lnTo>
                  <a:cubicBezTo>
                    <a:pt x="3403" y="2206"/>
                    <a:pt x="3561" y="2048"/>
                    <a:pt x="3750" y="2048"/>
                  </a:cubicBezTo>
                  <a:close/>
                  <a:moveTo>
                    <a:pt x="3435" y="0"/>
                  </a:moveTo>
                  <a:cubicBezTo>
                    <a:pt x="2647" y="95"/>
                    <a:pt x="1923" y="410"/>
                    <a:pt x="1356" y="883"/>
                  </a:cubicBezTo>
                  <a:lnTo>
                    <a:pt x="2049" y="1576"/>
                  </a:lnTo>
                  <a:cubicBezTo>
                    <a:pt x="2175" y="1702"/>
                    <a:pt x="2175" y="1954"/>
                    <a:pt x="2049" y="2048"/>
                  </a:cubicBezTo>
                  <a:cubicBezTo>
                    <a:pt x="1986" y="2111"/>
                    <a:pt x="1899" y="2143"/>
                    <a:pt x="1812" y="2143"/>
                  </a:cubicBezTo>
                  <a:cubicBezTo>
                    <a:pt x="1726" y="2143"/>
                    <a:pt x="1639" y="2111"/>
                    <a:pt x="1576" y="2048"/>
                  </a:cubicBezTo>
                  <a:lnTo>
                    <a:pt x="883" y="1355"/>
                  </a:lnTo>
                  <a:cubicBezTo>
                    <a:pt x="410" y="1922"/>
                    <a:pt x="95" y="2647"/>
                    <a:pt x="1" y="3435"/>
                  </a:cubicBezTo>
                  <a:lnTo>
                    <a:pt x="1041" y="3435"/>
                  </a:lnTo>
                  <a:cubicBezTo>
                    <a:pt x="1230" y="3435"/>
                    <a:pt x="1387" y="3592"/>
                    <a:pt x="1387" y="3781"/>
                  </a:cubicBezTo>
                  <a:cubicBezTo>
                    <a:pt x="1387" y="3970"/>
                    <a:pt x="1230" y="4128"/>
                    <a:pt x="1041" y="4128"/>
                  </a:cubicBezTo>
                  <a:lnTo>
                    <a:pt x="1" y="4128"/>
                  </a:lnTo>
                  <a:cubicBezTo>
                    <a:pt x="95" y="4915"/>
                    <a:pt x="410" y="5640"/>
                    <a:pt x="883" y="6238"/>
                  </a:cubicBezTo>
                  <a:lnTo>
                    <a:pt x="1576" y="5514"/>
                  </a:lnTo>
                  <a:cubicBezTo>
                    <a:pt x="1639" y="5451"/>
                    <a:pt x="1734" y="5419"/>
                    <a:pt x="1824" y="5419"/>
                  </a:cubicBezTo>
                  <a:cubicBezTo>
                    <a:pt x="1915" y="5419"/>
                    <a:pt x="2001" y="5451"/>
                    <a:pt x="2049" y="5514"/>
                  </a:cubicBezTo>
                  <a:cubicBezTo>
                    <a:pt x="2175" y="5640"/>
                    <a:pt x="2175" y="5860"/>
                    <a:pt x="2049" y="5986"/>
                  </a:cubicBezTo>
                  <a:lnTo>
                    <a:pt x="1356" y="6711"/>
                  </a:lnTo>
                  <a:cubicBezTo>
                    <a:pt x="1923" y="7184"/>
                    <a:pt x="2647" y="7499"/>
                    <a:pt x="3435" y="7562"/>
                  </a:cubicBezTo>
                  <a:lnTo>
                    <a:pt x="3435" y="6553"/>
                  </a:lnTo>
                  <a:cubicBezTo>
                    <a:pt x="3435" y="6333"/>
                    <a:pt x="3592" y="6175"/>
                    <a:pt x="3781" y="6175"/>
                  </a:cubicBezTo>
                  <a:cubicBezTo>
                    <a:pt x="4002" y="6175"/>
                    <a:pt x="4160" y="6333"/>
                    <a:pt x="4160" y="6553"/>
                  </a:cubicBezTo>
                  <a:lnTo>
                    <a:pt x="4160" y="7562"/>
                  </a:lnTo>
                  <a:cubicBezTo>
                    <a:pt x="4947" y="7499"/>
                    <a:pt x="5640" y="7184"/>
                    <a:pt x="6239" y="6711"/>
                  </a:cubicBezTo>
                  <a:lnTo>
                    <a:pt x="5514" y="5986"/>
                  </a:lnTo>
                  <a:cubicBezTo>
                    <a:pt x="5420" y="5860"/>
                    <a:pt x="5420" y="5640"/>
                    <a:pt x="5514" y="5514"/>
                  </a:cubicBezTo>
                  <a:cubicBezTo>
                    <a:pt x="5577" y="5451"/>
                    <a:pt x="5672" y="5419"/>
                    <a:pt x="5762" y="5419"/>
                  </a:cubicBezTo>
                  <a:cubicBezTo>
                    <a:pt x="5853" y="5419"/>
                    <a:pt x="5940" y="5451"/>
                    <a:pt x="5987" y="5514"/>
                  </a:cubicBezTo>
                  <a:lnTo>
                    <a:pt x="6711" y="6238"/>
                  </a:lnTo>
                  <a:cubicBezTo>
                    <a:pt x="7184" y="5640"/>
                    <a:pt x="7499" y="4915"/>
                    <a:pt x="7562" y="4128"/>
                  </a:cubicBezTo>
                  <a:lnTo>
                    <a:pt x="6554" y="4128"/>
                  </a:lnTo>
                  <a:cubicBezTo>
                    <a:pt x="6365" y="4128"/>
                    <a:pt x="6207" y="3970"/>
                    <a:pt x="6207" y="3781"/>
                  </a:cubicBezTo>
                  <a:cubicBezTo>
                    <a:pt x="6207" y="3592"/>
                    <a:pt x="6365" y="3435"/>
                    <a:pt x="6554" y="3435"/>
                  </a:cubicBezTo>
                  <a:lnTo>
                    <a:pt x="7562" y="3435"/>
                  </a:lnTo>
                  <a:cubicBezTo>
                    <a:pt x="7499" y="2647"/>
                    <a:pt x="7184" y="1922"/>
                    <a:pt x="6711" y="1355"/>
                  </a:cubicBezTo>
                  <a:lnTo>
                    <a:pt x="5987" y="2048"/>
                  </a:lnTo>
                  <a:cubicBezTo>
                    <a:pt x="5940" y="2111"/>
                    <a:pt x="5853" y="2143"/>
                    <a:pt x="5762" y="2143"/>
                  </a:cubicBezTo>
                  <a:cubicBezTo>
                    <a:pt x="5672" y="2143"/>
                    <a:pt x="5577" y="2111"/>
                    <a:pt x="5514" y="2048"/>
                  </a:cubicBezTo>
                  <a:cubicBezTo>
                    <a:pt x="5420" y="1922"/>
                    <a:pt x="5420" y="1702"/>
                    <a:pt x="5514" y="1576"/>
                  </a:cubicBezTo>
                  <a:lnTo>
                    <a:pt x="6239" y="883"/>
                  </a:lnTo>
                  <a:cubicBezTo>
                    <a:pt x="5640" y="410"/>
                    <a:pt x="4947" y="95"/>
                    <a:pt x="4160" y="0"/>
                  </a:cubicBezTo>
                  <a:lnTo>
                    <a:pt x="4160" y="1040"/>
                  </a:lnTo>
                  <a:cubicBezTo>
                    <a:pt x="4160" y="1229"/>
                    <a:pt x="4002" y="1387"/>
                    <a:pt x="3781" y="1387"/>
                  </a:cubicBezTo>
                  <a:cubicBezTo>
                    <a:pt x="3592" y="1387"/>
                    <a:pt x="3435" y="1229"/>
                    <a:pt x="3435" y="1040"/>
                  </a:cubicBezTo>
                  <a:lnTo>
                    <a:pt x="34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014" name="Google Shape;1014;p62"/>
          <p:cNvGrpSpPr/>
          <p:nvPr/>
        </p:nvGrpSpPr>
        <p:grpSpPr>
          <a:xfrm>
            <a:off x="7181876" y="2677810"/>
            <a:ext cx="359972" cy="366480"/>
            <a:chOff x="-62148800" y="3377700"/>
            <a:chExt cx="311125" cy="316750"/>
          </a:xfrm>
        </p:grpSpPr>
        <p:sp>
          <p:nvSpPr>
            <p:cNvPr id="1015" name="Google Shape;1015;p62"/>
            <p:cNvSpPr/>
            <p:nvPr/>
          </p:nvSpPr>
          <p:spPr>
            <a:xfrm>
              <a:off x="-62085775" y="3653375"/>
              <a:ext cx="185875" cy="41075"/>
            </a:xfrm>
            <a:custGeom>
              <a:avLst/>
              <a:gdLst/>
              <a:ahLst/>
              <a:cxnLst/>
              <a:rect l="l" t="t" r="r" b="b"/>
              <a:pathLst>
                <a:path w="7435" h="1643" extrusionOk="0">
                  <a:moveTo>
                    <a:pt x="819" y="1"/>
                  </a:moveTo>
                  <a:cubicBezTo>
                    <a:pt x="347" y="1"/>
                    <a:pt x="0" y="347"/>
                    <a:pt x="0" y="851"/>
                  </a:cubicBezTo>
                  <a:lnTo>
                    <a:pt x="0" y="1229"/>
                  </a:lnTo>
                  <a:cubicBezTo>
                    <a:pt x="0" y="1481"/>
                    <a:pt x="189" y="1639"/>
                    <a:pt x="410" y="1639"/>
                  </a:cubicBezTo>
                  <a:lnTo>
                    <a:pt x="7026" y="1639"/>
                  </a:lnTo>
                  <a:cubicBezTo>
                    <a:pt x="7044" y="1641"/>
                    <a:pt x="7062" y="1642"/>
                    <a:pt x="7080" y="1642"/>
                  </a:cubicBezTo>
                  <a:cubicBezTo>
                    <a:pt x="7300" y="1642"/>
                    <a:pt x="7435" y="1463"/>
                    <a:pt x="7435" y="1229"/>
                  </a:cubicBezTo>
                  <a:lnTo>
                    <a:pt x="7435" y="851"/>
                  </a:lnTo>
                  <a:cubicBezTo>
                    <a:pt x="7435" y="379"/>
                    <a:pt x="7089" y="1"/>
                    <a:pt x="661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6" name="Google Shape;1016;p62"/>
            <p:cNvSpPr/>
            <p:nvPr/>
          </p:nvSpPr>
          <p:spPr>
            <a:xfrm>
              <a:off x="-62148800" y="3377700"/>
              <a:ext cx="311125" cy="254425"/>
            </a:xfrm>
            <a:custGeom>
              <a:avLst/>
              <a:gdLst/>
              <a:ahLst/>
              <a:cxnLst/>
              <a:rect l="l" t="t" r="r" b="b"/>
              <a:pathLst>
                <a:path w="12445" h="10177" extrusionOk="0">
                  <a:moveTo>
                    <a:pt x="11626" y="1608"/>
                  </a:moveTo>
                  <a:lnTo>
                    <a:pt x="11626" y="2899"/>
                  </a:lnTo>
                  <a:cubicBezTo>
                    <a:pt x="11626" y="3939"/>
                    <a:pt x="10807" y="4853"/>
                    <a:pt x="9767" y="4916"/>
                  </a:cubicBezTo>
                  <a:cubicBezTo>
                    <a:pt x="9893" y="4538"/>
                    <a:pt x="9956" y="4128"/>
                    <a:pt x="9956" y="3718"/>
                  </a:cubicBezTo>
                  <a:lnTo>
                    <a:pt x="9956" y="1608"/>
                  </a:lnTo>
                  <a:close/>
                  <a:moveTo>
                    <a:pt x="2521" y="1639"/>
                  </a:moveTo>
                  <a:lnTo>
                    <a:pt x="2521" y="3718"/>
                  </a:lnTo>
                  <a:cubicBezTo>
                    <a:pt x="2521" y="4160"/>
                    <a:pt x="2616" y="4538"/>
                    <a:pt x="2710" y="4947"/>
                  </a:cubicBezTo>
                  <a:cubicBezTo>
                    <a:pt x="1702" y="4853"/>
                    <a:pt x="883" y="4002"/>
                    <a:pt x="883" y="2899"/>
                  </a:cubicBezTo>
                  <a:lnTo>
                    <a:pt x="883" y="1639"/>
                  </a:lnTo>
                  <a:close/>
                  <a:moveTo>
                    <a:pt x="6176" y="1576"/>
                  </a:moveTo>
                  <a:cubicBezTo>
                    <a:pt x="6333" y="1576"/>
                    <a:pt x="6491" y="1671"/>
                    <a:pt x="6554" y="1828"/>
                  </a:cubicBezTo>
                  <a:lnTo>
                    <a:pt x="6932" y="2647"/>
                  </a:lnTo>
                  <a:lnTo>
                    <a:pt x="7845" y="2773"/>
                  </a:lnTo>
                  <a:cubicBezTo>
                    <a:pt x="8003" y="2805"/>
                    <a:pt x="8129" y="2899"/>
                    <a:pt x="8160" y="3025"/>
                  </a:cubicBezTo>
                  <a:cubicBezTo>
                    <a:pt x="8349" y="3214"/>
                    <a:pt x="8318" y="3403"/>
                    <a:pt x="8192" y="3466"/>
                  </a:cubicBezTo>
                  <a:lnTo>
                    <a:pt x="7530" y="4097"/>
                  </a:lnTo>
                  <a:lnTo>
                    <a:pt x="7688" y="5010"/>
                  </a:lnTo>
                  <a:cubicBezTo>
                    <a:pt x="7719" y="5168"/>
                    <a:pt x="7656" y="5325"/>
                    <a:pt x="7530" y="5420"/>
                  </a:cubicBezTo>
                  <a:cubicBezTo>
                    <a:pt x="7452" y="5459"/>
                    <a:pt x="7363" y="5486"/>
                    <a:pt x="7268" y="5486"/>
                  </a:cubicBezTo>
                  <a:cubicBezTo>
                    <a:pt x="7210" y="5486"/>
                    <a:pt x="7149" y="5475"/>
                    <a:pt x="7089" y="5451"/>
                  </a:cubicBezTo>
                  <a:lnTo>
                    <a:pt x="6270" y="5010"/>
                  </a:lnTo>
                  <a:lnTo>
                    <a:pt x="5451" y="5451"/>
                  </a:lnTo>
                  <a:cubicBezTo>
                    <a:pt x="5380" y="5480"/>
                    <a:pt x="5309" y="5495"/>
                    <a:pt x="5241" y="5495"/>
                  </a:cubicBezTo>
                  <a:cubicBezTo>
                    <a:pt x="5158" y="5495"/>
                    <a:pt x="5079" y="5472"/>
                    <a:pt x="5010" y="5420"/>
                  </a:cubicBezTo>
                  <a:cubicBezTo>
                    <a:pt x="4884" y="5325"/>
                    <a:pt x="4821" y="5168"/>
                    <a:pt x="4852" y="5010"/>
                  </a:cubicBezTo>
                  <a:lnTo>
                    <a:pt x="5010" y="4097"/>
                  </a:lnTo>
                  <a:lnTo>
                    <a:pt x="4348" y="3466"/>
                  </a:lnTo>
                  <a:cubicBezTo>
                    <a:pt x="4222" y="3340"/>
                    <a:pt x="4191" y="3214"/>
                    <a:pt x="4222" y="3025"/>
                  </a:cubicBezTo>
                  <a:cubicBezTo>
                    <a:pt x="4254" y="2899"/>
                    <a:pt x="4411" y="2773"/>
                    <a:pt x="4537" y="2773"/>
                  </a:cubicBezTo>
                  <a:lnTo>
                    <a:pt x="5451" y="2647"/>
                  </a:lnTo>
                  <a:lnTo>
                    <a:pt x="5829" y="1828"/>
                  </a:lnTo>
                  <a:cubicBezTo>
                    <a:pt x="5924" y="1671"/>
                    <a:pt x="6018" y="1576"/>
                    <a:pt x="6176" y="1576"/>
                  </a:cubicBezTo>
                  <a:close/>
                  <a:moveTo>
                    <a:pt x="2931" y="1"/>
                  </a:moveTo>
                  <a:cubicBezTo>
                    <a:pt x="2679" y="1"/>
                    <a:pt x="2521" y="190"/>
                    <a:pt x="2521" y="410"/>
                  </a:cubicBezTo>
                  <a:lnTo>
                    <a:pt x="2521" y="852"/>
                  </a:lnTo>
                  <a:lnTo>
                    <a:pt x="442" y="852"/>
                  </a:lnTo>
                  <a:cubicBezTo>
                    <a:pt x="190" y="852"/>
                    <a:pt x="1" y="1041"/>
                    <a:pt x="1" y="1230"/>
                  </a:cubicBezTo>
                  <a:lnTo>
                    <a:pt x="1" y="2899"/>
                  </a:lnTo>
                  <a:cubicBezTo>
                    <a:pt x="1" y="4506"/>
                    <a:pt x="1292" y="5766"/>
                    <a:pt x="2931" y="5766"/>
                  </a:cubicBezTo>
                  <a:lnTo>
                    <a:pt x="3120" y="5766"/>
                  </a:lnTo>
                  <a:cubicBezTo>
                    <a:pt x="3561" y="6428"/>
                    <a:pt x="4222" y="6932"/>
                    <a:pt x="4978" y="7216"/>
                  </a:cubicBezTo>
                  <a:lnTo>
                    <a:pt x="4978" y="8507"/>
                  </a:lnTo>
                  <a:cubicBezTo>
                    <a:pt x="4506" y="8507"/>
                    <a:pt x="4128" y="8854"/>
                    <a:pt x="4128" y="9358"/>
                  </a:cubicBezTo>
                  <a:lnTo>
                    <a:pt x="4128" y="10177"/>
                  </a:lnTo>
                  <a:lnTo>
                    <a:pt x="8286" y="10177"/>
                  </a:lnTo>
                  <a:lnTo>
                    <a:pt x="8286" y="9358"/>
                  </a:lnTo>
                  <a:cubicBezTo>
                    <a:pt x="8286" y="8885"/>
                    <a:pt x="7908" y="8507"/>
                    <a:pt x="7436" y="8507"/>
                  </a:cubicBezTo>
                  <a:lnTo>
                    <a:pt x="7436" y="7216"/>
                  </a:lnTo>
                  <a:cubicBezTo>
                    <a:pt x="8192" y="6932"/>
                    <a:pt x="8854" y="6428"/>
                    <a:pt x="9295" y="5766"/>
                  </a:cubicBezTo>
                  <a:lnTo>
                    <a:pt x="9484" y="5766"/>
                  </a:lnTo>
                  <a:cubicBezTo>
                    <a:pt x="11122" y="5766"/>
                    <a:pt x="12414" y="4475"/>
                    <a:pt x="12414" y="2899"/>
                  </a:cubicBezTo>
                  <a:lnTo>
                    <a:pt x="12414" y="1230"/>
                  </a:lnTo>
                  <a:cubicBezTo>
                    <a:pt x="12445" y="978"/>
                    <a:pt x="12288" y="852"/>
                    <a:pt x="12067" y="852"/>
                  </a:cubicBezTo>
                  <a:lnTo>
                    <a:pt x="9956" y="852"/>
                  </a:lnTo>
                  <a:lnTo>
                    <a:pt x="9956" y="410"/>
                  </a:lnTo>
                  <a:cubicBezTo>
                    <a:pt x="9956" y="158"/>
                    <a:pt x="9767" y="1"/>
                    <a:pt x="95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 name="TextBox 1"/>
          <p:cNvSpPr txBox="1"/>
          <p:nvPr/>
        </p:nvSpPr>
        <p:spPr>
          <a:xfrm>
            <a:off x="581469" y="3421775"/>
            <a:ext cx="2379772" cy="1015663"/>
          </a:xfrm>
          <a:prstGeom prst="rect">
            <a:avLst/>
          </a:prstGeom>
          <a:noFill/>
        </p:spPr>
        <p:txBody>
          <a:bodyPr wrap="square" rtlCol="0">
            <a:spAutoFit/>
          </a:bodyPr>
          <a:lstStyle/>
          <a:p>
            <a:pPr algn="ctr">
              <a:lnSpc>
                <a:spcPct val="150000"/>
              </a:lnSpc>
            </a:pPr>
            <a:r>
              <a:rPr lang="en-US" sz="2000" dirty="0" err="1" smtClean="0"/>
              <a:t>Ôn</a:t>
            </a:r>
            <a:r>
              <a:rPr lang="en-US" sz="2000" dirty="0" smtClean="0"/>
              <a:t> </a:t>
            </a:r>
            <a:r>
              <a:rPr lang="en-US" sz="2000" dirty="0" err="1" smtClean="0"/>
              <a:t>tập</a:t>
            </a:r>
            <a:r>
              <a:rPr lang="en-US" sz="2000" dirty="0" smtClean="0"/>
              <a:t> </a:t>
            </a:r>
            <a:r>
              <a:rPr lang="en-US" sz="2000" dirty="0" err="1" smtClean="0"/>
              <a:t>kiến</a:t>
            </a:r>
            <a:r>
              <a:rPr lang="en-US" sz="2000" dirty="0" smtClean="0"/>
              <a:t> </a:t>
            </a:r>
            <a:r>
              <a:rPr lang="en-US" sz="2000" dirty="0" err="1" smtClean="0"/>
              <a:t>thức</a:t>
            </a:r>
            <a:r>
              <a:rPr lang="en-US" sz="2000" dirty="0" smtClean="0"/>
              <a:t> </a:t>
            </a:r>
            <a:r>
              <a:rPr lang="en-US" sz="2000" dirty="0" err="1" smtClean="0"/>
              <a:t>đã</a:t>
            </a:r>
            <a:r>
              <a:rPr lang="en-US" sz="2000" dirty="0" smtClean="0"/>
              <a:t> </a:t>
            </a:r>
            <a:r>
              <a:rPr lang="en-US" sz="2000" dirty="0" err="1" smtClean="0"/>
              <a:t>học</a:t>
            </a:r>
            <a:endParaRPr lang="en-US" sz="2000" dirty="0"/>
          </a:p>
        </p:txBody>
      </p:sp>
      <p:sp>
        <p:nvSpPr>
          <p:cNvPr id="38" name="TextBox 37"/>
          <p:cNvSpPr txBox="1"/>
          <p:nvPr/>
        </p:nvSpPr>
        <p:spPr>
          <a:xfrm>
            <a:off x="3380524" y="3447451"/>
            <a:ext cx="2379772" cy="496996"/>
          </a:xfrm>
          <a:prstGeom prst="rect">
            <a:avLst/>
          </a:prstGeom>
          <a:noFill/>
        </p:spPr>
        <p:txBody>
          <a:bodyPr wrap="square" rtlCol="0">
            <a:spAutoFit/>
          </a:bodyPr>
          <a:lstStyle/>
          <a:p>
            <a:pPr algn="ctr">
              <a:lnSpc>
                <a:spcPct val="150000"/>
              </a:lnSpc>
            </a:pPr>
            <a:r>
              <a:rPr lang="en-US" sz="2000" dirty="0" err="1" smtClean="0"/>
              <a:t>Hoàn</a:t>
            </a:r>
            <a:r>
              <a:rPr lang="en-US" sz="2000" dirty="0" smtClean="0"/>
              <a:t> </a:t>
            </a:r>
            <a:r>
              <a:rPr lang="en-US" sz="2000" dirty="0" err="1" smtClean="0"/>
              <a:t>thành</a:t>
            </a:r>
            <a:r>
              <a:rPr lang="en-US" sz="2000" dirty="0" smtClean="0"/>
              <a:t> </a:t>
            </a:r>
            <a:r>
              <a:rPr lang="en-US" sz="2000" dirty="0" err="1" smtClean="0"/>
              <a:t>bài</a:t>
            </a:r>
            <a:r>
              <a:rPr lang="en-US" sz="2000" dirty="0" smtClean="0"/>
              <a:t> </a:t>
            </a:r>
            <a:r>
              <a:rPr lang="en-US" sz="2000" dirty="0" err="1" smtClean="0"/>
              <a:t>tập</a:t>
            </a:r>
            <a:endParaRPr lang="en-US" sz="2000" dirty="0"/>
          </a:p>
        </p:txBody>
      </p:sp>
      <p:sp>
        <p:nvSpPr>
          <p:cNvPr id="39" name="TextBox 38"/>
          <p:cNvSpPr txBox="1"/>
          <p:nvPr/>
        </p:nvSpPr>
        <p:spPr>
          <a:xfrm>
            <a:off x="6179578" y="3447451"/>
            <a:ext cx="2574003" cy="1015663"/>
          </a:xfrm>
          <a:prstGeom prst="rect">
            <a:avLst/>
          </a:prstGeom>
          <a:noFill/>
        </p:spPr>
        <p:txBody>
          <a:bodyPr wrap="square" rtlCol="0">
            <a:spAutoFit/>
          </a:bodyPr>
          <a:lstStyle/>
          <a:p>
            <a:pPr algn="ctr">
              <a:lnSpc>
                <a:spcPct val="150000"/>
              </a:lnSpc>
            </a:pPr>
            <a:r>
              <a:rPr lang="en-US" sz="2000" dirty="0" err="1" smtClean="0"/>
              <a:t>Xem</a:t>
            </a:r>
            <a:r>
              <a:rPr lang="en-US" sz="2000" dirty="0" smtClean="0"/>
              <a:t> </a:t>
            </a:r>
            <a:r>
              <a:rPr lang="en-US" sz="2000" dirty="0" err="1" smtClean="0"/>
              <a:t>trước</a:t>
            </a:r>
            <a:r>
              <a:rPr lang="en-US" sz="2000" dirty="0" smtClean="0"/>
              <a:t> </a:t>
            </a:r>
            <a:r>
              <a:rPr lang="en-US" sz="2000" dirty="0" err="1" smtClean="0"/>
              <a:t>nội</a:t>
            </a:r>
            <a:r>
              <a:rPr lang="en-US" sz="2000" dirty="0" smtClean="0"/>
              <a:t> dung </a:t>
            </a:r>
            <a:r>
              <a:rPr lang="en-US" sz="2000" dirty="0" err="1" smtClean="0"/>
              <a:t>bài</a:t>
            </a:r>
            <a:r>
              <a:rPr lang="en-US" sz="2000" dirty="0" smtClean="0"/>
              <a:t> 5</a:t>
            </a:r>
            <a:endParaRPr lang="en-US" sz="2000" dirty="0"/>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rot="19567341">
            <a:off x="7012729" y="323839"/>
            <a:ext cx="1058238" cy="1058238"/>
          </a:xfrm>
          <a:prstGeom prst="rect">
            <a:avLst/>
          </a:prstGeom>
        </p:spPr>
      </p:pic>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76737" flipH="1">
            <a:off x="263759" y="-199934"/>
            <a:ext cx="1696049" cy="1696049"/>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88"/>
                                        </p:tgtEl>
                                        <p:attrNameLst>
                                          <p:attrName>style.visibility</p:attrName>
                                        </p:attrNameLst>
                                      </p:cBhvr>
                                      <p:to>
                                        <p:strVal val="visible"/>
                                      </p:to>
                                    </p:set>
                                    <p:animEffect transition="in" filter="wipe(up)">
                                      <p:cBhvr>
                                        <p:cTn id="7" dur="500"/>
                                        <p:tgtEl>
                                          <p:spTgt spid="98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wipe(up)">
                                      <p:cBhvr>
                                        <p:cTn id="13" dur="500"/>
                                        <p:tgtEl>
                                          <p:spTgt spid="38"/>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up)">
                                      <p:cBhvr>
                                        <p:cTn id="1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pic>
        <p:nvPicPr>
          <p:cNvPr id="1101" name="Google Shape;1101;p66"/>
          <p:cNvPicPr preferRelativeResize="0"/>
          <p:nvPr/>
        </p:nvPicPr>
        <p:blipFill rotWithShape="1">
          <a:blip r:embed="rId1"/>
          <a:srcRect l="13793" t="12582" r="19699" b="-11426"/>
          <a:stretch>
            <a:fillRect/>
          </a:stretch>
        </p:blipFill>
        <p:spPr>
          <a:xfrm rot="-5400000">
            <a:off x="280987" y="-280987"/>
            <a:ext cx="5162550" cy="5724525"/>
          </a:xfrm>
          <a:prstGeom prst="rect">
            <a:avLst/>
          </a:prstGeom>
          <a:noFill/>
          <a:ln>
            <a:noFill/>
          </a:ln>
        </p:spPr>
      </p:pic>
      <p:grpSp>
        <p:nvGrpSpPr>
          <p:cNvPr id="1102" name="Google Shape;1102;p66"/>
          <p:cNvGrpSpPr/>
          <p:nvPr/>
        </p:nvGrpSpPr>
        <p:grpSpPr>
          <a:xfrm>
            <a:off x="657547" y="873303"/>
            <a:ext cx="7818634" cy="3452117"/>
            <a:chOff x="174175" y="852800"/>
            <a:chExt cx="3516300" cy="3495600"/>
          </a:xfrm>
        </p:grpSpPr>
        <p:sp>
          <p:nvSpPr>
            <p:cNvPr id="1103" name="Google Shape;1103;p66"/>
            <p:cNvSpPr/>
            <p:nvPr/>
          </p:nvSpPr>
          <p:spPr>
            <a:xfrm>
              <a:off x="174175" y="852800"/>
              <a:ext cx="3516300" cy="349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4" name="Google Shape;1104;p66"/>
            <p:cNvSpPr/>
            <p:nvPr/>
          </p:nvSpPr>
          <p:spPr>
            <a:xfrm>
              <a:off x="284275" y="962075"/>
              <a:ext cx="3296100" cy="32961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 name="TextBox 3"/>
          <p:cNvSpPr txBox="1"/>
          <p:nvPr/>
        </p:nvSpPr>
        <p:spPr>
          <a:xfrm>
            <a:off x="917755" y="1571947"/>
            <a:ext cx="7298898" cy="1754326"/>
          </a:xfrm>
          <a:prstGeom prst="rect">
            <a:avLst/>
          </a:prstGeom>
          <a:noFill/>
        </p:spPr>
        <p:txBody>
          <a:bodyPr wrap="square" rtlCol="0">
            <a:spAutoFit/>
          </a:bodyPr>
          <a:lstStyle/>
          <a:p>
            <a:pPr algn="ctr">
              <a:lnSpc>
                <a:spcPct val="150000"/>
              </a:lnSpc>
            </a:pPr>
            <a:r>
              <a:rPr lang="en-US" sz="3600" b="1" dirty="0" smtClean="0">
                <a:solidFill>
                  <a:schemeClr val="bg2"/>
                </a:solidFill>
              </a:rPr>
              <a:t>CẢM ƠN CÁC EM </a:t>
            </a:r>
            <a:endParaRPr lang="en-US" sz="3600" b="1" dirty="0" smtClean="0">
              <a:solidFill>
                <a:schemeClr val="bg2"/>
              </a:solidFill>
            </a:endParaRPr>
          </a:p>
          <a:p>
            <a:pPr algn="ctr">
              <a:lnSpc>
                <a:spcPct val="150000"/>
              </a:lnSpc>
            </a:pPr>
            <a:r>
              <a:rPr lang="en-US" sz="3600" b="1" dirty="0" smtClean="0">
                <a:solidFill>
                  <a:schemeClr val="bg2"/>
                </a:solidFill>
              </a:rPr>
              <a:t>ĐÃ LẮNG NGHE BÀI GIẢNG!</a:t>
            </a:r>
            <a:endParaRPr lang="en-US" sz="3600" b="1" dirty="0">
              <a:solidFill>
                <a:schemeClr val="bg2"/>
              </a:solidFill>
            </a:endParaRPr>
          </a:p>
        </p:txBody>
      </p:sp>
    </p:spTree>
  </p:cSld>
  <p:clrMapOvr>
    <a:masterClrMapping/>
  </p:clrMapOvr>
  <mc:AlternateContent xmlns:mc="http://schemas.openxmlformats.org/markup-compatibility/2006">
    <mc:Choice xmlns:p14="http://schemas.microsoft.com/office/powerpoint/2010/main" Requires="p14">
      <p:transition spd="slow" p14:dur="1250">
        <p14:doors dir="ver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8"/>
          <p:cNvSpPr txBox="1">
            <a:spLocks noGrp="1"/>
          </p:cNvSpPr>
          <p:nvPr>
            <p:ph type="title" idx="15"/>
          </p:nvPr>
        </p:nvSpPr>
        <p:spPr>
          <a:xfrm>
            <a:off x="0" y="540000"/>
            <a:ext cx="9144000" cy="668100"/>
          </a:xfrm>
          <a:prstGeom prst="rect">
            <a:avLst/>
          </a:prstGeom>
          <a:solidFill>
            <a:schemeClr val="accent1"/>
          </a:solidFill>
        </p:spPr>
        <p:txBody>
          <a:bodyPr spcFirstLastPara="1" wrap="square" lIns="91425" tIns="91425" rIns="91425" bIns="91425" anchor="t" anchorCtr="0">
            <a:noAutofit/>
          </a:bodyPr>
          <a:lstStyle/>
          <a:p>
            <a:pPr marL="0" lvl="0" indent="0" algn="ctr" rtl="0">
              <a:spcBef>
                <a:spcPts val="0"/>
              </a:spcBef>
              <a:spcAft>
                <a:spcPts val="0"/>
              </a:spcAft>
              <a:buNone/>
            </a:pPr>
            <a:r>
              <a:rPr lang="en-US" sz="3200" dirty="0" smtClean="0">
                <a:latin typeface="+mn-lt"/>
              </a:rPr>
              <a:t>NỘI DUNG BÀI HỌC</a:t>
            </a:r>
            <a:endParaRPr sz="3200" dirty="0">
              <a:latin typeface="+mn-lt"/>
            </a:endParaRPr>
          </a:p>
        </p:txBody>
      </p:sp>
      <p:sp>
        <p:nvSpPr>
          <p:cNvPr id="241" name="Google Shape;241;p38"/>
          <p:cNvSpPr txBox="1">
            <a:spLocks noGrp="1"/>
          </p:cNvSpPr>
          <p:nvPr>
            <p:ph type="title"/>
          </p:nvPr>
        </p:nvSpPr>
        <p:spPr>
          <a:xfrm>
            <a:off x="1898352" y="1460518"/>
            <a:ext cx="915900" cy="7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tx1">
                    <a:lumMod val="25000"/>
                  </a:schemeClr>
                </a:solidFill>
                <a:latin typeface="+mn-lt"/>
              </a:rPr>
              <a:t>01</a:t>
            </a:r>
            <a:endParaRPr dirty="0">
              <a:solidFill>
                <a:schemeClr val="tx1">
                  <a:lumMod val="25000"/>
                </a:schemeClr>
              </a:solidFill>
              <a:latin typeface="+mn-lt"/>
            </a:endParaRPr>
          </a:p>
        </p:txBody>
      </p:sp>
      <p:sp>
        <p:nvSpPr>
          <p:cNvPr id="242" name="Google Shape;242;p38"/>
          <p:cNvSpPr txBox="1">
            <a:spLocks noGrp="1"/>
          </p:cNvSpPr>
          <p:nvPr>
            <p:ph type="title" idx="2"/>
          </p:nvPr>
        </p:nvSpPr>
        <p:spPr>
          <a:xfrm>
            <a:off x="6117481" y="1430959"/>
            <a:ext cx="915900" cy="7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tx1">
                    <a:lumMod val="25000"/>
                  </a:schemeClr>
                </a:solidFill>
                <a:latin typeface="+mn-lt"/>
              </a:rPr>
              <a:t>02</a:t>
            </a:r>
            <a:endParaRPr dirty="0">
              <a:solidFill>
                <a:schemeClr val="tx1">
                  <a:lumMod val="25000"/>
                </a:schemeClr>
              </a:solidFill>
              <a:latin typeface="+mn-lt"/>
            </a:endParaRPr>
          </a:p>
        </p:txBody>
      </p:sp>
      <p:sp>
        <p:nvSpPr>
          <p:cNvPr id="243" name="Google Shape;243;p38"/>
          <p:cNvSpPr txBox="1">
            <a:spLocks noGrp="1"/>
          </p:cNvSpPr>
          <p:nvPr>
            <p:ph type="title" idx="3"/>
          </p:nvPr>
        </p:nvSpPr>
        <p:spPr>
          <a:xfrm>
            <a:off x="1871522" y="3097780"/>
            <a:ext cx="915900" cy="7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tx1">
                    <a:lumMod val="25000"/>
                  </a:schemeClr>
                </a:solidFill>
                <a:latin typeface="+mn-lt"/>
              </a:rPr>
              <a:t>03</a:t>
            </a:r>
            <a:endParaRPr dirty="0">
              <a:solidFill>
                <a:schemeClr val="tx1">
                  <a:lumMod val="25000"/>
                </a:schemeClr>
              </a:solidFill>
              <a:latin typeface="+mn-lt"/>
            </a:endParaRPr>
          </a:p>
        </p:txBody>
      </p:sp>
      <p:sp>
        <p:nvSpPr>
          <p:cNvPr id="244" name="Google Shape;244;p38"/>
          <p:cNvSpPr txBox="1">
            <a:spLocks noGrp="1"/>
          </p:cNvSpPr>
          <p:nvPr>
            <p:ph type="title" idx="4"/>
          </p:nvPr>
        </p:nvSpPr>
        <p:spPr>
          <a:xfrm>
            <a:off x="6179942" y="3097780"/>
            <a:ext cx="915900" cy="76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GB" dirty="0">
                <a:solidFill>
                  <a:schemeClr val="tx1">
                    <a:lumMod val="25000"/>
                  </a:schemeClr>
                </a:solidFill>
                <a:latin typeface="+mn-lt"/>
              </a:rPr>
              <a:t>04</a:t>
            </a:r>
            <a:endParaRPr dirty="0">
              <a:solidFill>
                <a:schemeClr val="tx1">
                  <a:lumMod val="25000"/>
                </a:schemeClr>
              </a:solidFill>
              <a:latin typeface="+mn-lt"/>
            </a:endParaRPr>
          </a:p>
        </p:txBody>
      </p:sp>
      <p:sp>
        <p:nvSpPr>
          <p:cNvPr id="10" name="TextBox 9"/>
          <p:cNvSpPr txBox="1"/>
          <p:nvPr/>
        </p:nvSpPr>
        <p:spPr>
          <a:xfrm>
            <a:off x="1096668" y="2111421"/>
            <a:ext cx="2519268" cy="923330"/>
          </a:xfrm>
          <a:prstGeom prst="rect">
            <a:avLst/>
          </a:prstGeom>
          <a:noFill/>
        </p:spPr>
        <p:txBody>
          <a:bodyPr wrap="square" rtlCol="0">
            <a:spAutoFit/>
          </a:bodyPr>
          <a:lstStyle/>
          <a:p>
            <a:pPr algn="ctr">
              <a:lnSpc>
                <a:spcPct val="150000"/>
              </a:lnSpc>
            </a:pPr>
            <a:r>
              <a:rPr lang="en-US" sz="1800" dirty="0" err="1" smtClean="0"/>
              <a:t>Giá</a:t>
            </a:r>
            <a:r>
              <a:rPr lang="en-US" sz="1800" dirty="0" smtClean="0"/>
              <a:t> </a:t>
            </a:r>
            <a:r>
              <a:rPr lang="en-US" sz="1800" dirty="0" err="1" smtClean="0"/>
              <a:t>trị</a:t>
            </a:r>
            <a:r>
              <a:rPr lang="en-US" sz="1800" dirty="0" smtClean="0"/>
              <a:t> </a:t>
            </a:r>
            <a:r>
              <a:rPr lang="en-US" sz="1800" dirty="0" err="1" smtClean="0"/>
              <a:t>dinh</a:t>
            </a:r>
            <a:r>
              <a:rPr lang="en-US" sz="1800" dirty="0" smtClean="0"/>
              <a:t> </a:t>
            </a:r>
            <a:r>
              <a:rPr lang="en-US" sz="1800" dirty="0" err="1" smtClean="0"/>
              <a:t>dưỡng</a:t>
            </a:r>
            <a:r>
              <a:rPr lang="en-US" sz="1800" dirty="0" smtClean="0"/>
              <a:t> </a:t>
            </a:r>
            <a:r>
              <a:rPr lang="en-US" sz="1800" dirty="0" err="1" smtClean="0"/>
              <a:t>của</a:t>
            </a:r>
            <a:r>
              <a:rPr lang="en-US" sz="1800" dirty="0" smtClean="0"/>
              <a:t> </a:t>
            </a:r>
            <a:r>
              <a:rPr lang="en-US" sz="1800" dirty="0" err="1" smtClean="0"/>
              <a:t>các</a:t>
            </a:r>
            <a:r>
              <a:rPr lang="en-US" sz="1800" dirty="0" smtClean="0"/>
              <a:t> </a:t>
            </a:r>
            <a:r>
              <a:rPr lang="en-US" sz="1800" dirty="0" err="1" smtClean="0"/>
              <a:t>nhóm</a:t>
            </a:r>
            <a:r>
              <a:rPr lang="en-US" sz="1800" dirty="0" smtClean="0"/>
              <a:t> </a:t>
            </a:r>
            <a:r>
              <a:rPr lang="en-US" sz="1800" dirty="0" err="1" smtClean="0"/>
              <a:t>thực</a:t>
            </a:r>
            <a:r>
              <a:rPr lang="en-US" sz="1800" dirty="0" smtClean="0"/>
              <a:t> </a:t>
            </a:r>
            <a:r>
              <a:rPr lang="en-US" sz="1800" dirty="0" err="1" smtClean="0"/>
              <a:t>phẩm</a:t>
            </a:r>
            <a:endParaRPr lang="en-US" sz="1800" dirty="0"/>
          </a:p>
        </p:txBody>
      </p:sp>
      <p:sp>
        <p:nvSpPr>
          <p:cNvPr id="24" name="TextBox 23"/>
          <p:cNvSpPr txBox="1"/>
          <p:nvPr/>
        </p:nvSpPr>
        <p:spPr>
          <a:xfrm>
            <a:off x="5315797" y="2111421"/>
            <a:ext cx="2519268" cy="923330"/>
          </a:xfrm>
          <a:prstGeom prst="rect">
            <a:avLst/>
          </a:prstGeom>
          <a:noFill/>
        </p:spPr>
        <p:txBody>
          <a:bodyPr wrap="square" rtlCol="0">
            <a:spAutoFit/>
          </a:bodyPr>
          <a:lstStyle/>
          <a:p>
            <a:pPr algn="ctr">
              <a:lnSpc>
                <a:spcPct val="150000"/>
              </a:lnSpc>
            </a:pPr>
            <a:r>
              <a:rPr lang="en-US" sz="1800" dirty="0" err="1" smtClean="0"/>
              <a:t>Nhu</a:t>
            </a:r>
            <a:r>
              <a:rPr lang="en-US" sz="1800" dirty="0" smtClean="0"/>
              <a:t> </a:t>
            </a:r>
            <a:r>
              <a:rPr lang="en-US" sz="1800" dirty="0" err="1" smtClean="0"/>
              <a:t>cầu</a:t>
            </a:r>
            <a:r>
              <a:rPr lang="en-US" sz="1800" dirty="0" smtClean="0"/>
              <a:t> </a:t>
            </a:r>
            <a:r>
              <a:rPr lang="en-US" sz="1800" dirty="0" err="1" smtClean="0"/>
              <a:t>dinh</a:t>
            </a:r>
            <a:r>
              <a:rPr lang="en-US" sz="1800" dirty="0" smtClean="0"/>
              <a:t> </a:t>
            </a:r>
            <a:r>
              <a:rPr lang="en-US" sz="1800" dirty="0" err="1" smtClean="0"/>
              <a:t>dưỡng</a:t>
            </a:r>
            <a:r>
              <a:rPr lang="en-US" sz="1800" dirty="0" smtClean="0"/>
              <a:t> </a:t>
            </a:r>
            <a:r>
              <a:rPr lang="en-US" sz="1800" dirty="0" err="1" smtClean="0"/>
              <a:t>của</a:t>
            </a:r>
            <a:r>
              <a:rPr lang="en-US" sz="1800" dirty="0" smtClean="0"/>
              <a:t> </a:t>
            </a:r>
            <a:r>
              <a:rPr lang="en-US" sz="1800" dirty="0" err="1" smtClean="0"/>
              <a:t>cơ</a:t>
            </a:r>
            <a:r>
              <a:rPr lang="en-US" sz="1800" dirty="0" smtClean="0"/>
              <a:t> </a:t>
            </a:r>
            <a:r>
              <a:rPr lang="en-US" sz="1800" dirty="0" err="1" smtClean="0"/>
              <a:t>thể</a:t>
            </a:r>
            <a:endParaRPr lang="en-US" sz="1800" dirty="0"/>
          </a:p>
        </p:txBody>
      </p:sp>
      <p:sp>
        <p:nvSpPr>
          <p:cNvPr id="25" name="TextBox 24"/>
          <p:cNvSpPr txBox="1"/>
          <p:nvPr/>
        </p:nvSpPr>
        <p:spPr>
          <a:xfrm>
            <a:off x="1096668" y="3671076"/>
            <a:ext cx="2345175" cy="923330"/>
          </a:xfrm>
          <a:prstGeom prst="rect">
            <a:avLst/>
          </a:prstGeom>
          <a:noFill/>
        </p:spPr>
        <p:txBody>
          <a:bodyPr wrap="square" rtlCol="0">
            <a:spAutoFit/>
          </a:bodyPr>
          <a:lstStyle/>
          <a:p>
            <a:pPr algn="ctr">
              <a:lnSpc>
                <a:spcPct val="150000"/>
              </a:lnSpc>
            </a:pPr>
            <a:r>
              <a:rPr lang="en-US" sz="1800" dirty="0" err="1" smtClean="0"/>
              <a:t>Chế</a:t>
            </a:r>
            <a:r>
              <a:rPr lang="en-US" sz="1800" dirty="0" smtClean="0"/>
              <a:t> </a:t>
            </a:r>
            <a:r>
              <a:rPr lang="en-US" sz="1800" dirty="0" err="1" smtClean="0"/>
              <a:t>độ</a:t>
            </a:r>
            <a:r>
              <a:rPr lang="en-US" sz="1800" dirty="0" smtClean="0"/>
              <a:t> </a:t>
            </a:r>
            <a:r>
              <a:rPr lang="en-US" sz="1800" dirty="0" err="1" smtClean="0"/>
              <a:t>ăn</a:t>
            </a:r>
            <a:r>
              <a:rPr lang="en-US" sz="1800" dirty="0" smtClean="0"/>
              <a:t> </a:t>
            </a:r>
            <a:r>
              <a:rPr lang="en-US" sz="1800" dirty="0" err="1" smtClean="0"/>
              <a:t>uống</a:t>
            </a:r>
            <a:r>
              <a:rPr lang="en-US" sz="1800" dirty="0" smtClean="0"/>
              <a:t> </a:t>
            </a:r>
            <a:r>
              <a:rPr lang="en-US" sz="1800" dirty="0" err="1" smtClean="0"/>
              <a:t>khoa</a:t>
            </a:r>
            <a:r>
              <a:rPr lang="en-US" sz="1800" dirty="0" smtClean="0"/>
              <a:t> </a:t>
            </a:r>
            <a:r>
              <a:rPr lang="en-US" sz="1800" dirty="0" err="1" smtClean="0"/>
              <a:t>học</a:t>
            </a:r>
            <a:endParaRPr lang="en-US" sz="1800" dirty="0"/>
          </a:p>
        </p:txBody>
      </p:sp>
      <p:sp>
        <p:nvSpPr>
          <p:cNvPr id="26" name="TextBox 25"/>
          <p:cNvSpPr txBox="1"/>
          <p:nvPr/>
        </p:nvSpPr>
        <p:spPr>
          <a:xfrm>
            <a:off x="5499897" y="3671076"/>
            <a:ext cx="2275989" cy="923330"/>
          </a:xfrm>
          <a:prstGeom prst="rect">
            <a:avLst/>
          </a:prstGeom>
          <a:noFill/>
        </p:spPr>
        <p:txBody>
          <a:bodyPr wrap="square" rtlCol="0">
            <a:spAutoFit/>
          </a:bodyPr>
          <a:lstStyle/>
          <a:p>
            <a:pPr algn="ctr">
              <a:lnSpc>
                <a:spcPct val="150000"/>
              </a:lnSpc>
            </a:pPr>
            <a:r>
              <a:rPr lang="en-US" sz="1800" dirty="0" err="1" smtClean="0"/>
              <a:t>Xây</a:t>
            </a:r>
            <a:r>
              <a:rPr lang="en-US" sz="1800" dirty="0" smtClean="0"/>
              <a:t> </a:t>
            </a:r>
            <a:r>
              <a:rPr lang="en-US" sz="1800" dirty="0" err="1" smtClean="0"/>
              <a:t>dựng</a:t>
            </a:r>
            <a:r>
              <a:rPr lang="en-US" sz="1800" dirty="0" smtClean="0"/>
              <a:t> </a:t>
            </a:r>
            <a:r>
              <a:rPr lang="en-US" sz="1800" dirty="0" err="1" smtClean="0"/>
              <a:t>bữa</a:t>
            </a:r>
            <a:r>
              <a:rPr lang="en-US" sz="1800" dirty="0" smtClean="0"/>
              <a:t> </a:t>
            </a:r>
            <a:r>
              <a:rPr lang="en-US" sz="1800" dirty="0" err="1" smtClean="0"/>
              <a:t>ăn</a:t>
            </a:r>
            <a:r>
              <a:rPr lang="en-US" sz="1800" dirty="0" smtClean="0"/>
              <a:t> </a:t>
            </a:r>
            <a:r>
              <a:rPr lang="en-US" sz="1800" dirty="0" err="1" smtClean="0"/>
              <a:t>dinh</a:t>
            </a:r>
            <a:r>
              <a:rPr lang="en-US" sz="1800" dirty="0" smtClean="0"/>
              <a:t> </a:t>
            </a:r>
            <a:r>
              <a:rPr lang="en-US" sz="1800" dirty="0" err="1" smtClean="0"/>
              <a:t>dưỡng</a:t>
            </a:r>
            <a:r>
              <a:rPr lang="en-US" sz="1800" dirty="0" smtClean="0"/>
              <a:t> </a:t>
            </a:r>
            <a:r>
              <a:rPr lang="en-US" sz="1800" dirty="0" err="1" smtClean="0"/>
              <a:t>hợp</a:t>
            </a:r>
            <a:r>
              <a:rPr lang="en-US" sz="1800" dirty="0" smtClean="0"/>
              <a:t> </a:t>
            </a:r>
            <a:r>
              <a:rPr lang="en-US" sz="1800" dirty="0" err="1" smtClean="0"/>
              <a:t>lí</a:t>
            </a:r>
            <a:endParaRPr lang="en-US" sz="1800" dirty="0"/>
          </a:p>
        </p:txBody>
      </p:sp>
      <p:pic>
        <p:nvPicPr>
          <p:cNvPr id="12" name="Picture 1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09360" y="1654915"/>
            <a:ext cx="2016161" cy="201616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41"/>
                                        </p:tgtEl>
                                        <p:attrNameLst>
                                          <p:attrName>style.visibility</p:attrName>
                                        </p:attrNameLst>
                                      </p:cBhvr>
                                      <p:to>
                                        <p:strVal val="visible"/>
                                      </p:to>
                                    </p:set>
                                    <p:anim calcmode="lin" valueType="num">
                                      <p:cBhvr>
                                        <p:cTn id="7" dur="500" fill="hold"/>
                                        <p:tgtEl>
                                          <p:spTgt spid="241"/>
                                        </p:tgtEl>
                                        <p:attrNameLst>
                                          <p:attrName>ppt_w</p:attrName>
                                        </p:attrNameLst>
                                      </p:cBhvr>
                                      <p:tavLst>
                                        <p:tav tm="0">
                                          <p:val>
                                            <p:fltVal val="0"/>
                                          </p:val>
                                        </p:tav>
                                        <p:tav tm="100000">
                                          <p:val>
                                            <p:strVal val="#ppt_w"/>
                                          </p:val>
                                        </p:tav>
                                      </p:tavLst>
                                    </p:anim>
                                    <p:anim calcmode="lin" valueType="num">
                                      <p:cBhvr>
                                        <p:cTn id="8" dur="500" fill="hold"/>
                                        <p:tgtEl>
                                          <p:spTgt spid="241"/>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strVal val="#ppt_h"/>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242"/>
                                        </p:tgtEl>
                                        <p:attrNameLst>
                                          <p:attrName>style.visibility</p:attrName>
                                        </p:attrNameLst>
                                      </p:cBhvr>
                                      <p:to>
                                        <p:strVal val="visible"/>
                                      </p:to>
                                    </p:set>
                                    <p:anim calcmode="lin" valueType="num">
                                      <p:cBhvr>
                                        <p:cTn id="20" dur="500" fill="hold"/>
                                        <p:tgtEl>
                                          <p:spTgt spid="242"/>
                                        </p:tgtEl>
                                        <p:attrNameLst>
                                          <p:attrName>ppt_w</p:attrName>
                                        </p:attrNameLst>
                                      </p:cBhvr>
                                      <p:tavLst>
                                        <p:tav tm="0">
                                          <p:val>
                                            <p:fltVal val="0"/>
                                          </p:val>
                                        </p:tav>
                                        <p:tav tm="100000">
                                          <p:val>
                                            <p:strVal val="#ppt_w"/>
                                          </p:val>
                                        </p:tav>
                                      </p:tavLst>
                                    </p:anim>
                                    <p:anim calcmode="lin" valueType="num">
                                      <p:cBhvr>
                                        <p:cTn id="21" dur="500" fill="hold"/>
                                        <p:tgtEl>
                                          <p:spTgt spid="242"/>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p:cTn id="24" dur="500" fill="hold"/>
                                        <p:tgtEl>
                                          <p:spTgt spid="24"/>
                                        </p:tgtEl>
                                        <p:attrNameLst>
                                          <p:attrName>ppt_w</p:attrName>
                                        </p:attrNameLst>
                                      </p:cBhvr>
                                      <p:tavLst>
                                        <p:tav tm="0">
                                          <p:val>
                                            <p:fltVal val="0"/>
                                          </p:val>
                                        </p:tav>
                                        <p:tav tm="100000">
                                          <p:val>
                                            <p:strVal val="#ppt_w"/>
                                          </p:val>
                                        </p:tav>
                                      </p:tavLst>
                                    </p:anim>
                                    <p:anim calcmode="lin" valueType="num">
                                      <p:cBhvr>
                                        <p:cTn id="25" dur="500" fill="hold"/>
                                        <p:tgtEl>
                                          <p:spTgt spid="24"/>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grpId="0" nodeType="clickEffect">
                                  <p:stCondLst>
                                    <p:cond delay="0"/>
                                  </p:stCondLst>
                                  <p:childTnLst>
                                    <p:set>
                                      <p:cBhvr>
                                        <p:cTn id="29" dur="1" fill="hold">
                                          <p:stCondLst>
                                            <p:cond delay="0"/>
                                          </p:stCondLst>
                                        </p:cTn>
                                        <p:tgtEl>
                                          <p:spTgt spid="243"/>
                                        </p:tgtEl>
                                        <p:attrNameLst>
                                          <p:attrName>style.visibility</p:attrName>
                                        </p:attrNameLst>
                                      </p:cBhvr>
                                      <p:to>
                                        <p:strVal val="visible"/>
                                      </p:to>
                                    </p:set>
                                    <p:anim calcmode="lin" valueType="num">
                                      <p:cBhvr>
                                        <p:cTn id="30" dur="500" fill="hold"/>
                                        <p:tgtEl>
                                          <p:spTgt spid="243"/>
                                        </p:tgtEl>
                                        <p:attrNameLst>
                                          <p:attrName>ppt_w</p:attrName>
                                        </p:attrNameLst>
                                      </p:cBhvr>
                                      <p:tavLst>
                                        <p:tav tm="0">
                                          <p:val>
                                            <p:fltVal val="0"/>
                                          </p:val>
                                        </p:tav>
                                        <p:tav tm="100000">
                                          <p:val>
                                            <p:strVal val="#ppt_w"/>
                                          </p:val>
                                        </p:tav>
                                      </p:tavLst>
                                    </p:anim>
                                    <p:anim calcmode="lin" valueType="num">
                                      <p:cBhvr>
                                        <p:cTn id="31" dur="500" fill="hold"/>
                                        <p:tgtEl>
                                          <p:spTgt spid="243"/>
                                        </p:tgtEl>
                                        <p:attrNameLst>
                                          <p:attrName>ppt_h</p:attrName>
                                        </p:attrNameLst>
                                      </p:cBhvr>
                                      <p:tavLst>
                                        <p:tav tm="0">
                                          <p:val>
                                            <p:strVal val="#ppt_h"/>
                                          </p:val>
                                        </p:tav>
                                        <p:tav tm="100000">
                                          <p:val>
                                            <p:strVal val="#ppt_h"/>
                                          </p:val>
                                        </p:tav>
                                      </p:tavLst>
                                    </p:anim>
                                  </p:childTnLst>
                                </p:cTn>
                              </p:par>
                              <p:par>
                                <p:cTn id="32" presetID="17" presetClass="entr" presetSubtype="10" fill="hold" grpId="0" nodeType="with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17" presetClass="entr" presetSubtype="10" fill="hold" grpId="0" nodeType="clickEffect">
                                  <p:stCondLst>
                                    <p:cond delay="0"/>
                                  </p:stCondLst>
                                  <p:childTnLst>
                                    <p:set>
                                      <p:cBhvr>
                                        <p:cTn id="39" dur="1" fill="hold">
                                          <p:stCondLst>
                                            <p:cond delay="0"/>
                                          </p:stCondLst>
                                        </p:cTn>
                                        <p:tgtEl>
                                          <p:spTgt spid="244"/>
                                        </p:tgtEl>
                                        <p:attrNameLst>
                                          <p:attrName>style.visibility</p:attrName>
                                        </p:attrNameLst>
                                      </p:cBhvr>
                                      <p:to>
                                        <p:strVal val="visible"/>
                                      </p:to>
                                    </p:set>
                                    <p:anim calcmode="lin" valueType="num">
                                      <p:cBhvr>
                                        <p:cTn id="40" dur="500" fill="hold"/>
                                        <p:tgtEl>
                                          <p:spTgt spid="244"/>
                                        </p:tgtEl>
                                        <p:attrNameLst>
                                          <p:attrName>ppt_w</p:attrName>
                                        </p:attrNameLst>
                                      </p:cBhvr>
                                      <p:tavLst>
                                        <p:tav tm="0">
                                          <p:val>
                                            <p:fltVal val="0"/>
                                          </p:val>
                                        </p:tav>
                                        <p:tav tm="100000">
                                          <p:val>
                                            <p:strVal val="#ppt_w"/>
                                          </p:val>
                                        </p:tav>
                                      </p:tavLst>
                                    </p:anim>
                                    <p:anim calcmode="lin" valueType="num">
                                      <p:cBhvr>
                                        <p:cTn id="41" dur="500" fill="hold"/>
                                        <p:tgtEl>
                                          <p:spTgt spid="244"/>
                                        </p:tgtEl>
                                        <p:attrNameLst>
                                          <p:attrName>ppt_h</p:attrName>
                                        </p:attrNameLst>
                                      </p:cBhvr>
                                      <p:tavLst>
                                        <p:tav tm="0">
                                          <p:val>
                                            <p:strVal val="#ppt_h"/>
                                          </p:val>
                                        </p:tav>
                                        <p:tav tm="100000">
                                          <p:val>
                                            <p:strVal val="#ppt_h"/>
                                          </p:val>
                                        </p:tav>
                                      </p:tavLst>
                                    </p:anim>
                                  </p:childTnLst>
                                </p:cTn>
                              </p:par>
                              <p:par>
                                <p:cTn id="42" presetID="17" presetClass="entr" presetSubtype="1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p:cTn id="44" dur="500" fill="hold"/>
                                        <p:tgtEl>
                                          <p:spTgt spid="26"/>
                                        </p:tgtEl>
                                        <p:attrNameLst>
                                          <p:attrName>ppt_w</p:attrName>
                                        </p:attrNameLst>
                                      </p:cBhvr>
                                      <p:tavLst>
                                        <p:tav tm="0">
                                          <p:val>
                                            <p:fltVal val="0"/>
                                          </p:val>
                                        </p:tav>
                                        <p:tav tm="100000">
                                          <p:val>
                                            <p:strVal val="#ppt_w"/>
                                          </p:val>
                                        </p:tav>
                                      </p:tavLst>
                                    </p:anim>
                                    <p:anim calcmode="lin" valueType="num">
                                      <p:cBhvr>
                                        <p:cTn id="45" dur="500" fill="hold"/>
                                        <p:tgtEl>
                                          <p:spTgt spid="2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p:bldP spid="243" grpId="0"/>
      <p:bldP spid="244" grpId="0"/>
      <p:bldP spid="10" grpId="0"/>
      <p:bldP spid="24" grpId="0"/>
      <p:bldP spid="25"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7"/>
          <p:cNvSpPr txBox="1">
            <a:spLocks noGrp="1"/>
          </p:cNvSpPr>
          <p:nvPr>
            <p:ph type="title"/>
          </p:nvPr>
        </p:nvSpPr>
        <p:spPr>
          <a:xfrm>
            <a:off x="719999" y="540000"/>
            <a:ext cx="7417133" cy="75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latin typeface="+mn-lt"/>
              </a:rPr>
              <a:t>1. </a:t>
            </a:r>
            <a:r>
              <a:rPr lang="en-US" sz="2400" dirty="0" err="1" smtClean="0">
                <a:latin typeface="+mn-lt"/>
              </a:rPr>
              <a:t>Giá</a:t>
            </a:r>
            <a:r>
              <a:rPr lang="en-US" sz="2400" dirty="0" smtClean="0">
                <a:latin typeface="+mn-lt"/>
              </a:rPr>
              <a:t> </a:t>
            </a:r>
            <a:r>
              <a:rPr lang="en-US" sz="2400" dirty="0" err="1" smtClean="0">
                <a:latin typeface="+mn-lt"/>
              </a:rPr>
              <a:t>trị</a:t>
            </a:r>
            <a:r>
              <a:rPr lang="en-US" sz="2400" dirty="0" smtClean="0">
                <a:latin typeface="+mn-lt"/>
              </a:rPr>
              <a:t> </a:t>
            </a:r>
            <a:r>
              <a:rPr lang="en-US" sz="2400" dirty="0" err="1" smtClean="0">
                <a:latin typeface="+mn-lt"/>
              </a:rPr>
              <a:t>dinh</a:t>
            </a:r>
            <a:r>
              <a:rPr lang="en-US" sz="2400" dirty="0" smtClean="0">
                <a:latin typeface="+mn-lt"/>
              </a:rPr>
              <a:t> </a:t>
            </a:r>
            <a:r>
              <a:rPr lang="en-US" sz="2400" dirty="0" err="1" smtClean="0">
                <a:latin typeface="+mn-lt"/>
              </a:rPr>
              <a:t>dưỡng</a:t>
            </a:r>
            <a:r>
              <a:rPr lang="en-US" sz="2400" dirty="0" smtClean="0">
                <a:latin typeface="+mn-lt"/>
              </a:rPr>
              <a:t> </a:t>
            </a:r>
            <a:r>
              <a:rPr lang="en-US" sz="2400" dirty="0" err="1" smtClean="0">
                <a:latin typeface="+mn-lt"/>
              </a:rPr>
              <a:t>của</a:t>
            </a:r>
            <a:r>
              <a:rPr lang="en-US" sz="2400" dirty="0" smtClean="0">
                <a:latin typeface="+mn-lt"/>
              </a:rPr>
              <a:t> </a:t>
            </a:r>
            <a:r>
              <a:rPr lang="en-US" sz="2400" dirty="0" err="1" smtClean="0">
                <a:latin typeface="+mn-lt"/>
              </a:rPr>
              <a:t>các</a:t>
            </a:r>
            <a:r>
              <a:rPr lang="en-US" sz="2400" dirty="0" smtClean="0">
                <a:latin typeface="+mn-lt"/>
              </a:rPr>
              <a:t> </a:t>
            </a:r>
            <a:r>
              <a:rPr lang="en-US" sz="2400" dirty="0" err="1" smtClean="0">
                <a:latin typeface="+mn-lt"/>
              </a:rPr>
              <a:t>nhóm</a:t>
            </a:r>
            <a:r>
              <a:rPr lang="en-US" sz="2400" dirty="0" smtClean="0">
                <a:latin typeface="+mn-lt"/>
              </a:rPr>
              <a:t> </a:t>
            </a:r>
            <a:r>
              <a:rPr lang="en-US" sz="2400" dirty="0" err="1" smtClean="0">
                <a:latin typeface="+mn-lt"/>
              </a:rPr>
              <a:t>thực</a:t>
            </a:r>
            <a:r>
              <a:rPr lang="en-US" sz="2400" dirty="0" smtClean="0">
                <a:latin typeface="+mn-lt"/>
              </a:rPr>
              <a:t> </a:t>
            </a:r>
            <a:r>
              <a:rPr lang="en-US" sz="2400" dirty="0" err="1" smtClean="0">
                <a:latin typeface="+mn-lt"/>
              </a:rPr>
              <a:t>phẩm</a:t>
            </a:r>
            <a:r>
              <a:rPr lang="en-US" sz="2400" dirty="0" smtClean="0">
                <a:latin typeface="+mn-lt"/>
              </a:rPr>
              <a:t> </a:t>
            </a:r>
            <a:endParaRPr sz="2400" dirty="0">
              <a:latin typeface="+mn-lt"/>
            </a:endParaRPr>
          </a:p>
        </p:txBody>
      </p:sp>
      <p:sp>
        <p:nvSpPr>
          <p:cNvPr id="235" name="Google Shape;235;p37"/>
          <p:cNvSpPr/>
          <p:nvPr/>
        </p:nvSpPr>
        <p:spPr>
          <a:xfrm>
            <a:off x="8604000" y="4603575"/>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0804" y="1161836"/>
            <a:ext cx="4312842" cy="3566910"/>
          </a:xfrm>
          <a:prstGeom prst="rect">
            <a:avLst/>
          </a:prstGeom>
        </p:spPr>
      </p:pic>
      <p:sp>
        <p:nvSpPr>
          <p:cNvPr id="3" name="Rectangle 2"/>
          <p:cNvSpPr/>
          <p:nvPr/>
        </p:nvSpPr>
        <p:spPr>
          <a:xfrm>
            <a:off x="4933861" y="1437186"/>
            <a:ext cx="3799173" cy="3016210"/>
          </a:xfrm>
          <a:prstGeom prst="rect">
            <a:avLst/>
          </a:prstGeom>
        </p:spPr>
        <p:txBody>
          <a:bodyPr wrap="square">
            <a:spAutoFit/>
          </a:bodyPr>
          <a:lstStyle/>
          <a:p>
            <a:pPr algn="just">
              <a:lnSpc>
                <a:spcPct val="150000"/>
              </a:lnSpc>
            </a:pPr>
            <a:r>
              <a:rPr lang="en-US" sz="1800" i="1" dirty="0" err="1" smtClean="0"/>
              <a:t>Quan</a:t>
            </a:r>
            <a:r>
              <a:rPr lang="en-US" sz="1800" i="1" dirty="0" smtClean="0"/>
              <a:t> </a:t>
            </a:r>
            <a:r>
              <a:rPr lang="en-US" sz="1800" i="1" dirty="0" err="1"/>
              <a:t>sát</a:t>
            </a:r>
            <a:r>
              <a:rPr lang="en-US" sz="1800" i="1" dirty="0"/>
              <a:t> </a:t>
            </a:r>
            <a:r>
              <a:rPr lang="en-US" sz="1800" i="1" dirty="0" smtClean="0"/>
              <a:t>H4.1 </a:t>
            </a:r>
            <a:r>
              <a:rPr lang="en-US" sz="1800" i="1" dirty="0" err="1" smtClean="0"/>
              <a:t>trang</a:t>
            </a:r>
            <a:r>
              <a:rPr lang="en-US" sz="1800" i="1" dirty="0" smtClean="0"/>
              <a:t> 25 SGK </a:t>
            </a:r>
            <a:r>
              <a:rPr lang="en-US" sz="1800" i="1" dirty="0" err="1"/>
              <a:t>và</a:t>
            </a:r>
            <a:r>
              <a:rPr lang="en-US" sz="1800" i="1" dirty="0"/>
              <a:t> </a:t>
            </a:r>
            <a:r>
              <a:rPr lang="en-US" sz="1800" i="1" dirty="0" err="1"/>
              <a:t>thực</a:t>
            </a:r>
            <a:r>
              <a:rPr lang="en-US" sz="1800" i="1" dirty="0"/>
              <a:t> </a:t>
            </a:r>
            <a:r>
              <a:rPr lang="en-US" sz="1800" i="1" dirty="0" err="1"/>
              <a:t>hiện</a:t>
            </a:r>
            <a:r>
              <a:rPr lang="en-US" sz="1800" i="1" dirty="0"/>
              <a:t> </a:t>
            </a:r>
            <a:r>
              <a:rPr lang="en-US" sz="1800" i="1" dirty="0" err="1"/>
              <a:t>các</a:t>
            </a:r>
            <a:r>
              <a:rPr lang="en-US" sz="1800" i="1" dirty="0"/>
              <a:t> </a:t>
            </a:r>
            <a:r>
              <a:rPr lang="en-US" sz="1800" i="1" dirty="0" err="1"/>
              <a:t>yêu</a:t>
            </a:r>
            <a:r>
              <a:rPr lang="en-US" sz="1800" i="1" dirty="0"/>
              <a:t> </a:t>
            </a:r>
            <a:r>
              <a:rPr lang="en-US" sz="1800" i="1" dirty="0" err="1" smtClean="0"/>
              <a:t>cầu</a:t>
            </a:r>
            <a:r>
              <a:rPr lang="en-US" sz="1800" i="1" dirty="0" smtClean="0"/>
              <a:t>:</a:t>
            </a:r>
            <a:endParaRPr lang="en-US" sz="1800" i="1" dirty="0" smtClean="0"/>
          </a:p>
          <a:p>
            <a:pPr marL="285750" indent="-285750" algn="just">
              <a:lnSpc>
                <a:spcPct val="150000"/>
              </a:lnSpc>
              <a:buFont typeface="Wingdings" panose="05000000000000000000" pitchFamily="2" charset="2"/>
              <a:buChar char="§"/>
            </a:pPr>
            <a:r>
              <a:rPr lang="en-US" sz="1800" dirty="0" err="1" smtClean="0"/>
              <a:t>Em</a:t>
            </a:r>
            <a:r>
              <a:rPr lang="en-US" sz="1800" dirty="0" smtClean="0"/>
              <a:t> </a:t>
            </a:r>
            <a:r>
              <a:rPr lang="en-US" sz="1800" dirty="0" err="1" smtClean="0"/>
              <a:t>hãy</a:t>
            </a:r>
            <a:r>
              <a:rPr lang="en-US" sz="1800" dirty="0" smtClean="0"/>
              <a:t> </a:t>
            </a:r>
            <a:r>
              <a:rPr lang="en-US" sz="1800" dirty="0" err="1" smtClean="0"/>
              <a:t>cho</a:t>
            </a:r>
            <a:r>
              <a:rPr lang="en-US" sz="1800" dirty="0" smtClean="0"/>
              <a:t> </a:t>
            </a:r>
            <a:r>
              <a:rPr lang="en-US" sz="1800" dirty="0" err="1" smtClean="0"/>
              <a:t>biết</a:t>
            </a:r>
            <a:r>
              <a:rPr lang="en-US" sz="1800" dirty="0" smtClean="0"/>
              <a:t> </a:t>
            </a:r>
            <a:r>
              <a:rPr lang="en-US" sz="1800" dirty="0" err="1" smtClean="0"/>
              <a:t>tên</a:t>
            </a:r>
            <a:r>
              <a:rPr lang="en-US" sz="1800" dirty="0" smtClean="0"/>
              <a:t> </a:t>
            </a:r>
            <a:r>
              <a:rPr lang="en-US" sz="1800" dirty="0" err="1" smtClean="0"/>
              <a:t>các</a:t>
            </a:r>
            <a:r>
              <a:rPr lang="en-US" sz="1800" dirty="0" smtClean="0"/>
              <a:t> </a:t>
            </a:r>
            <a:r>
              <a:rPr lang="en-US" sz="1800" dirty="0" err="1" smtClean="0"/>
              <a:t>nhóm</a:t>
            </a:r>
            <a:r>
              <a:rPr lang="en-US" sz="1800" dirty="0"/>
              <a:t> </a:t>
            </a:r>
            <a:r>
              <a:rPr lang="en-US" sz="1800" dirty="0" err="1" smtClean="0"/>
              <a:t>thực</a:t>
            </a:r>
            <a:r>
              <a:rPr lang="en-US" sz="1800" dirty="0" smtClean="0"/>
              <a:t> </a:t>
            </a:r>
            <a:r>
              <a:rPr lang="en-US" sz="1800" dirty="0" err="1" smtClean="0"/>
              <a:t>phẩm</a:t>
            </a:r>
            <a:r>
              <a:rPr lang="en-US" sz="1800" dirty="0" smtClean="0"/>
              <a:t> </a:t>
            </a:r>
            <a:r>
              <a:rPr lang="en-US" sz="1800" dirty="0" err="1" smtClean="0"/>
              <a:t>có</a:t>
            </a:r>
            <a:r>
              <a:rPr lang="en-US" sz="1800" dirty="0" smtClean="0"/>
              <a:t> </a:t>
            </a:r>
            <a:r>
              <a:rPr lang="en-US" sz="1800" dirty="0" err="1" smtClean="0"/>
              <a:t>trong</a:t>
            </a:r>
            <a:r>
              <a:rPr lang="en-US" sz="1800" dirty="0" smtClean="0"/>
              <a:t> H4.1.</a:t>
            </a:r>
            <a:endParaRPr lang="en-US" sz="1800" dirty="0" smtClean="0"/>
          </a:p>
          <a:p>
            <a:pPr marL="285750" indent="-285750" algn="just">
              <a:lnSpc>
                <a:spcPct val="150000"/>
              </a:lnSpc>
              <a:buFont typeface="Wingdings" panose="05000000000000000000" pitchFamily="2" charset="2"/>
              <a:buChar char="§"/>
            </a:pPr>
            <a:r>
              <a:rPr lang="en-US" sz="1800" dirty="0" err="1" smtClean="0"/>
              <a:t>Vai</a:t>
            </a:r>
            <a:r>
              <a:rPr lang="en-US" sz="1800" dirty="0" smtClean="0"/>
              <a:t> </a:t>
            </a:r>
            <a:r>
              <a:rPr lang="en-US" sz="1800" dirty="0" err="1" smtClean="0"/>
              <a:t>trò</a:t>
            </a:r>
            <a:r>
              <a:rPr lang="en-US" sz="1800" dirty="0" smtClean="0"/>
              <a:t> </a:t>
            </a:r>
            <a:r>
              <a:rPr lang="en-US" sz="1800" dirty="0" err="1" smtClean="0"/>
              <a:t>của</a:t>
            </a:r>
            <a:r>
              <a:rPr lang="en-US" sz="1800" dirty="0" smtClean="0"/>
              <a:t> </a:t>
            </a:r>
            <a:r>
              <a:rPr lang="en-US" sz="1800" dirty="0" err="1" smtClean="0"/>
              <a:t>các</a:t>
            </a:r>
            <a:r>
              <a:rPr lang="en-US" sz="1800" dirty="0" smtClean="0"/>
              <a:t> </a:t>
            </a:r>
            <a:r>
              <a:rPr lang="en-US" sz="1800" dirty="0" err="1" smtClean="0"/>
              <a:t>nhóm</a:t>
            </a:r>
            <a:r>
              <a:rPr lang="en-US" sz="1800" dirty="0" smtClean="0"/>
              <a:t> </a:t>
            </a:r>
            <a:r>
              <a:rPr lang="en-US" sz="1800" dirty="0" err="1" smtClean="0"/>
              <a:t>thực</a:t>
            </a:r>
            <a:r>
              <a:rPr lang="en-US" sz="1800" dirty="0" smtClean="0"/>
              <a:t> </a:t>
            </a:r>
            <a:r>
              <a:rPr lang="en-US" sz="1800" dirty="0" err="1" smtClean="0"/>
              <a:t>phẩm</a:t>
            </a:r>
            <a:r>
              <a:rPr lang="en-US" sz="1800" dirty="0" smtClean="0"/>
              <a:t> </a:t>
            </a:r>
            <a:r>
              <a:rPr lang="en-US" sz="1800" dirty="0" err="1" smtClean="0"/>
              <a:t>đối</a:t>
            </a:r>
            <a:r>
              <a:rPr lang="en-US" sz="1800" dirty="0" smtClean="0"/>
              <a:t> </a:t>
            </a:r>
            <a:r>
              <a:rPr lang="en-US" sz="1800" dirty="0" err="1" smtClean="0"/>
              <a:t>với</a:t>
            </a:r>
            <a:r>
              <a:rPr lang="en-US" sz="1800" dirty="0" smtClean="0"/>
              <a:t> </a:t>
            </a:r>
            <a:r>
              <a:rPr lang="en-US" sz="1800" dirty="0" err="1" smtClean="0"/>
              <a:t>sức</a:t>
            </a:r>
            <a:r>
              <a:rPr lang="en-US" sz="1800" dirty="0" smtClean="0"/>
              <a:t> </a:t>
            </a:r>
            <a:r>
              <a:rPr lang="en-US" sz="1800" dirty="0" err="1" smtClean="0"/>
              <a:t>khỏe</a:t>
            </a:r>
            <a:r>
              <a:rPr lang="en-US" sz="1800" dirty="0" smtClean="0"/>
              <a:t> con </a:t>
            </a:r>
            <a:r>
              <a:rPr lang="en-US" sz="1800" dirty="0" err="1" smtClean="0"/>
              <a:t>người</a:t>
            </a:r>
            <a:r>
              <a:rPr lang="en-US" sz="1800" dirty="0" smtClean="0"/>
              <a:t>.</a:t>
            </a:r>
            <a:endParaRPr lang="en-US" sz="1800" dirty="0" smtClean="0"/>
          </a:p>
          <a:p>
            <a:endParaRPr lang="en-US" dirty="0" smtClean="0"/>
          </a:p>
          <a:p>
            <a:pPr marL="285750" indent="-285750">
              <a:buFont typeface="Wingdings" panose="05000000000000000000" pitchFamily="2" charset="2"/>
              <a:buChar char="§"/>
            </a:pPr>
            <a:endParaRPr lang="en-US" dirty="0"/>
          </a:p>
        </p:txBody>
      </p:sp>
    </p:spTree>
  </p:cSld>
  <p:clrMapOvr>
    <a:masterClrMapping/>
  </p:clrMapOvr>
  <mc:AlternateContent xmlns:mc="http://schemas.openxmlformats.org/markup-compatibility/2006">
    <mc:Choice xmlns:p14="http://schemas.microsoft.com/office/powerpoint/2010/main" Requires="p14">
      <p:transition spd="slow">
        <p14:prism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up)">
                                      <p:cBhvr>
                                        <p:cTn id="15" dur="500"/>
                                        <p:tgtEl>
                                          <p:spTgt spid="3">
                                            <p:txEl>
                                              <p:pRg st="1" end="1"/>
                                            </p:txEl>
                                          </p:spTgt>
                                        </p:tgtEl>
                                      </p:cBhvr>
                                    </p:animEffect>
                                  </p:childTnLst>
                                </p:cTn>
                              </p:par>
                              <p:par>
                                <p:cTn id="16" presetID="22" presetClass="entr" presetSubtype="1"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up)">
                                      <p:cBhvr>
                                        <p:cTn id="1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4" name="Google Shape;234;p37"/>
          <p:cNvSpPr txBox="1">
            <a:spLocks noGrp="1"/>
          </p:cNvSpPr>
          <p:nvPr>
            <p:ph type="title"/>
          </p:nvPr>
        </p:nvSpPr>
        <p:spPr>
          <a:xfrm>
            <a:off x="719999" y="540000"/>
            <a:ext cx="7417133" cy="75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smtClean="0">
                <a:latin typeface="+mn-lt"/>
              </a:rPr>
              <a:t>1. </a:t>
            </a:r>
            <a:r>
              <a:rPr lang="en-US" sz="2400" dirty="0" err="1" smtClean="0">
                <a:latin typeface="+mn-lt"/>
              </a:rPr>
              <a:t>Giá</a:t>
            </a:r>
            <a:r>
              <a:rPr lang="en-US" sz="2400" dirty="0" smtClean="0">
                <a:latin typeface="+mn-lt"/>
              </a:rPr>
              <a:t> </a:t>
            </a:r>
            <a:r>
              <a:rPr lang="en-US" sz="2400" dirty="0" err="1" smtClean="0">
                <a:latin typeface="+mn-lt"/>
              </a:rPr>
              <a:t>trị</a:t>
            </a:r>
            <a:r>
              <a:rPr lang="en-US" sz="2400" dirty="0" smtClean="0">
                <a:latin typeface="+mn-lt"/>
              </a:rPr>
              <a:t> </a:t>
            </a:r>
            <a:r>
              <a:rPr lang="en-US" sz="2400" dirty="0" err="1" smtClean="0">
                <a:latin typeface="+mn-lt"/>
              </a:rPr>
              <a:t>dinh</a:t>
            </a:r>
            <a:r>
              <a:rPr lang="en-US" sz="2400" dirty="0" smtClean="0">
                <a:latin typeface="+mn-lt"/>
              </a:rPr>
              <a:t> </a:t>
            </a:r>
            <a:r>
              <a:rPr lang="en-US" sz="2400" dirty="0" err="1" smtClean="0">
                <a:latin typeface="+mn-lt"/>
              </a:rPr>
              <a:t>dưỡng</a:t>
            </a:r>
            <a:r>
              <a:rPr lang="en-US" sz="2400" dirty="0" smtClean="0">
                <a:latin typeface="+mn-lt"/>
              </a:rPr>
              <a:t> </a:t>
            </a:r>
            <a:r>
              <a:rPr lang="en-US" sz="2400" dirty="0" err="1" smtClean="0">
                <a:latin typeface="+mn-lt"/>
              </a:rPr>
              <a:t>của</a:t>
            </a:r>
            <a:r>
              <a:rPr lang="en-US" sz="2400" dirty="0" smtClean="0">
                <a:latin typeface="+mn-lt"/>
              </a:rPr>
              <a:t> </a:t>
            </a:r>
            <a:r>
              <a:rPr lang="en-US" sz="2400" dirty="0" err="1" smtClean="0">
                <a:latin typeface="+mn-lt"/>
              </a:rPr>
              <a:t>các</a:t>
            </a:r>
            <a:r>
              <a:rPr lang="en-US" sz="2400" dirty="0" smtClean="0">
                <a:latin typeface="+mn-lt"/>
              </a:rPr>
              <a:t> </a:t>
            </a:r>
            <a:r>
              <a:rPr lang="en-US" sz="2400" dirty="0" err="1" smtClean="0">
                <a:latin typeface="+mn-lt"/>
              </a:rPr>
              <a:t>nhóm</a:t>
            </a:r>
            <a:r>
              <a:rPr lang="en-US" sz="2400" dirty="0" smtClean="0">
                <a:latin typeface="+mn-lt"/>
              </a:rPr>
              <a:t> </a:t>
            </a:r>
            <a:r>
              <a:rPr lang="en-US" sz="2400" dirty="0" err="1" smtClean="0">
                <a:latin typeface="+mn-lt"/>
              </a:rPr>
              <a:t>thực</a:t>
            </a:r>
            <a:r>
              <a:rPr lang="en-US" sz="2400" dirty="0" smtClean="0">
                <a:latin typeface="+mn-lt"/>
              </a:rPr>
              <a:t> </a:t>
            </a:r>
            <a:r>
              <a:rPr lang="en-US" sz="2400" dirty="0" err="1" smtClean="0">
                <a:latin typeface="+mn-lt"/>
              </a:rPr>
              <a:t>phẩm</a:t>
            </a:r>
            <a:r>
              <a:rPr lang="en-US" sz="2400" dirty="0" smtClean="0">
                <a:latin typeface="+mn-lt"/>
              </a:rPr>
              <a:t> </a:t>
            </a:r>
            <a:endParaRPr sz="2400" dirty="0">
              <a:latin typeface="+mn-lt"/>
            </a:endParaRPr>
          </a:p>
        </p:txBody>
      </p:sp>
      <p:sp>
        <p:nvSpPr>
          <p:cNvPr id="235" name="Google Shape;235;p37"/>
          <p:cNvSpPr/>
          <p:nvPr/>
        </p:nvSpPr>
        <p:spPr>
          <a:xfrm>
            <a:off x="8604000" y="4603575"/>
            <a:ext cx="540000" cy="540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pic>
        <p:nvPicPr>
          <p:cNvPr id="2" name="Picture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20804" y="1161836"/>
            <a:ext cx="4312842" cy="3566910"/>
          </a:xfrm>
          <a:prstGeom prst="rect">
            <a:avLst/>
          </a:prstGeom>
        </p:spPr>
      </p:pic>
      <p:sp>
        <p:nvSpPr>
          <p:cNvPr id="4" name="Left Arrow Callout 3"/>
          <p:cNvSpPr/>
          <p:nvPr/>
        </p:nvSpPr>
        <p:spPr>
          <a:xfrm>
            <a:off x="4701320" y="1520575"/>
            <a:ext cx="3902680" cy="2702104"/>
          </a:xfrm>
          <a:prstGeom prst="leftArrowCallout">
            <a:avLst>
              <a:gd name="adj1" fmla="val 17077"/>
              <a:gd name="adj2" fmla="val 20378"/>
              <a:gd name="adj3" fmla="val 26981"/>
              <a:gd name="adj4" fmla="val 71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6000999" y="1766593"/>
            <a:ext cx="2501758" cy="2169825"/>
          </a:xfrm>
          <a:prstGeom prst="rect">
            <a:avLst/>
          </a:prstGeom>
        </p:spPr>
        <p:txBody>
          <a:bodyPr wrap="square">
            <a:spAutoFit/>
          </a:bodyPr>
          <a:lstStyle/>
          <a:p>
            <a:pPr algn="just">
              <a:lnSpc>
                <a:spcPct val="150000"/>
              </a:lnSpc>
            </a:pPr>
            <a:r>
              <a:rPr lang="vi-VN" sz="1800" dirty="0"/>
              <a:t>Nếu chỉ ăn thực phẩm của một trong 4 nhóm trên theo ý thích thì sẽ ảnh hưởng như đến cơ thể như thế nào?</a:t>
            </a:r>
            <a:endParaRPr lang="en-US" sz="1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17" presetClass="entr" presetSubtype="2"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ppt_w/2"/>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8"/>
          <p:cNvSpPr txBox="1">
            <a:spLocks noGrp="1"/>
          </p:cNvSpPr>
          <p:nvPr>
            <p:ph type="title"/>
          </p:nvPr>
        </p:nvSpPr>
        <p:spPr>
          <a:xfrm>
            <a:off x="2685822" y="906276"/>
            <a:ext cx="3997500" cy="602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000" dirty="0" err="1" smtClean="0">
                <a:latin typeface="+mn-lt"/>
              </a:rPr>
              <a:t>Có</a:t>
            </a:r>
            <a:r>
              <a:rPr lang="en-US" sz="2000" dirty="0" smtClean="0">
                <a:latin typeface="+mn-lt"/>
              </a:rPr>
              <a:t> 4 </a:t>
            </a:r>
            <a:r>
              <a:rPr lang="en-US" sz="2000" dirty="0" err="1" smtClean="0">
                <a:latin typeface="+mn-lt"/>
              </a:rPr>
              <a:t>nhóm</a:t>
            </a:r>
            <a:r>
              <a:rPr lang="en-US" sz="2000" dirty="0" smtClean="0">
                <a:latin typeface="+mn-lt"/>
              </a:rPr>
              <a:t> </a:t>
            </a:r>
            <a:r>
              <a:rPr lang="en-US" sz="2000" dirty="0" err="1" smtClean="0">
                <a:latin typeface="+mn-lt"/>
              </a:rPr>
              <a:t>thực</a:t>
            </a:r>
            <a:r>
              <a:rPr lang="en-US" sz="2000" dirty="0" smtClean="0">
                <a:latin typeface="+mn-lt"/>
              </a:rPr>
              <a:t> </a:t>
            </a:r>
            <a:r>
              <a:rPr lang="en-US" sz="2000" dirty="0" err="1" smtClean="0">
                <a:latin typeface="+mn-lt"/>
              </a:rPr>
              <a:t>phẩm</a:t>
            </a:r>
            <a:r>
              <a:rPr lang="en-US" sz="2000" dirty="0" smtClean="0">
                <a:latin typeface="+mn-lt"/>
              </a:rPr>
              <a:t> </a:t>
            </a:r>
            <a:r>
              <a:rPr lang="en-US" sz="2000" dirty="0" err="1" smtClean="0">
                <a:latin typeface="+mn-lt"/>
              </a:rPr>
              <a:t>chính</a:t>
            </a:r>
            <a:r>
              <a:rPr lang="en-US" sz="2000" dirty="0" smtClean="0">
                <a:latin typeface="+mn-lt"/>
              </a:rPr>
              <a:t>:</a:t>
            </a:r>
            <a:endParaRPr sz="2000" dirty="0">
              <a:latin typeface="+mn-lt"/>
            </a:endParaRPr>
          </a:p>
        </p:txBody>
      </p:sp>
      <p:grpSp>
        <p:nvGrpSpPr>
          <p:cNvPr id="368" name="Google Shape;368;p48"/>
          <p:cNvGrpSpPr/>
          <p:nvPr/>
        </p:nvGrpSpPr>
        <p:grpSpPr>
          <a:xfrm>
            <a:off x="3322788" y="1600125"/>
            <a:ext cx="2500775" cy="2503150"/>
            <a:chOff x="3322788" y="1600125"/>
            <a:chExt cx="2500775" cy="2503150"/>
          </a:xfrm>
        </p:grpSpPr>
        <p:grpSp>
          <p:nvGrpSpPr>
            <p:cNvPr id="369" name="Google Shape;369;p48"/>
            <p:cNvGrpSpPr/>
            <p:nvPr/>
          </p:nvGrpSpPr>
          <p:grpSpPr>
            <a:xfrm>
              <a:off x="3322788" y="1600125"/>
              <a:ext cx="2500775" cy="2503150"/>
              <a:chOff x="3322788" y="1600125"/>
              <a:chExt cx="2500775" cy="2503150"/>
            </a:xfrm>
          </p:grpSpPr>
          <p:grpSp>
            <p:nvGrpSpPr>
              <p:cNvPr id="370" name="Google Shape;370;p48"/>
              <p:cNvGrpSpPr/>
              <p:nvPr/>
            </p:nvGrpSpPr>
            <p:grpSpPr>
              <a:xfrm>
                <a:off x="3322788" y="1600125"/>
                <a:ext cx="2500775" cy="2503150"/>
                <a:chOff x="3322788" y="1600125"/>
                <a:chExt cx="2500775" cy="2503150"/>
              </a:xfrm>
            </p:grpSpPr>
            <p:sp>
              <p:nvSpPr>
                <p:cNvPr id="371" name="Google Shape;371;p48"/>
                <p:cNvSpPr/>
                <p:nvPr/>
              </p:nvSpPr>
              <p:spPr>
                <a:xfrm flipH="1">
                  <a:off x="3322788" y="1600125"/>
                  <a:ext cx="1249200" cy="124920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2" name="Google Shape;372;p48"/>
                <p:cNvSpPr/>
                <p:nvPr/>
              </p:nvSpPr>
              <p:spPr>
                <a:xfrm flipH="1">
                  <a:off x="3327550" y="2849324"/>
                  <a:ext cx="1249200" cy="124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3" name="Google Shape;373;p48"/>
                <p:cNvSpPr/>
                <p:nvPr/>
              </p:nvSpPr>
              <p:spPr>
                <a:xfrm flipH="1">
                  <a:off x="4569606" y="1604887"/>
                  <a:ext cx="1249200" cy="124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74" name="Google Shape;374;p48"/>
                <p:cNvSpPr/>
                <p:nvPr/>
              </p:nvSpPr>
              <p:spPr>
                <a:xfrm flipH="1">
                  <a:off x="4574363" y="2854074"/>
                  <a:ext cx="1249200" cy="1249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75" name="Google Shape;375;p48"/>
              <p:cNvSpPr/>
              <p:nvPr/>
            </p:nvSpPr>
            <p:spPr>
              <a:xfrm flipH="1">
                <a:off x="4220615" y="2500201"/>
                <a:ext cx="702900" cy="702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76" name="Google Shape;376;p48"/>
            <p:cNvSpPr txBox="1"/>
            <p:nvPr/>
          </p:nvSpPr>
          <p:spPr>
            <a:xfrm>
              <a:off x="3669558" y="1904784"/>
              <a:ext cx="624708" cy="6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b="1" dirty="0" smtClean="0">
                  <a:solidFill>
                    <a:schemeClr val="tx1">
                      <a:lumMod val="25000"/>
                    </a:schemeClr>
                  </a:solidFill>
                  <a:latin typeface="+mn-lt"/>
                  <a:ea typeface="Oswald"/>
                  <a:cs typeface="Oswald"/>
                  <a:sym typeface="Oswald"/>
                </a:rPr>
                <a:t>01</a:t>
              </a:r>
              <a:endParaRPr sz="2800" b="1" dirty="0">
                <a:solidFill>
                  <a:schemeClr val="tx1">
                    <a:lumMod val="25000"/>
                  </a:schemeClr>
                </a:solidFill>
                <a:latin typeface="+mn-lt"/>
                <a:ea typeface="Oswald"/>
                <a:cs typeface="Oswald"/>
                <a:sym typeface="Oswald"/>
              </a:endParaRPr>
            </a:p>
          </p:txBody>
        </p:sp>
        <p:sp>
          <p:nvSpPr>
            <p:cNvPr id="377" name="Google Shape;377;p48"/>
            <p:cNvSpPr txBox="1"/>
            <p:nvPr/>
          </p:nvSpPr>
          <p:spPr>
            <a:xfrm>
              <a:off x="4871738" y="1880175"/>
              <a:ext cx="611400" cy="60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solidFill>
                    <a:schemeClr val="tx1">
                      <a:lumMod val="25000"/>
                    </a:schemeClr>
                  </a:solidFill>
                  <a:latin typeface="+mn-lt"/>
                  <a:ea typeface="Oswald"/>
                  <a:cs typeface="Oswald"/>
                  <a:sym typeface="Oswald"/>
                </a:rPr>
                <a:t>03</a:t>
              </a:r>
              <a:endParaRPr sz="2800" b="1" dirty="0">
                <a:solidFill>
                  <a:schemeClr val="tx1">
                    <a:lumMod val="25000"/>
                  </a:schemeClr>
                </a:solidFill>
                <a:latin typeface="+mn-lt"/>
                <a:ea typeface="Oswald"/>
                <a:cs typeface="Oswald"/>
                <a:sym typeface="Oswald"/>
              </a:endParaRPr>
            </a:p>
          </p:txBody>
        </p:sp>
        <p:grpSp>
          <p:nvGrpSpPr>
            <p:cNvPr id="378" name="Google Shape;378;p48"/>
            <p:cNvGrpSpPr/>
            <p:nvPr/>
          </p:nvGrpSpPr>
          <p:grpSpPr>
            <a:xfrm>
              <a:off x="4369908" y="2647709"/>
              <a:ext cx="404172" cy="403246"/>
              <a:chOff x="-59029025" y="3711650"/>
              <a:chExt cx="316650" cy="315875"/>
            </a:xfrm>
          </p:grpSpPr>
          <p:sp>
            <p:nvSpPr>
              <p:cNvPr id="379" name="Google Shape;379;p48"/>
              <p:cNvSpPr/>
              <p:nvPr/>
            </p:nvSpPr>
            <p:spPr>
              <a:xfrm>
                <a:off x="-59029025" y="3712450"/>
                <a:ext cx="70125" cy="70125"/>
              </a:xfrm>
              <a:custGeom>
                <a:avLst/>
                <a:gdLst/>
                <a:ahLst/>
                <a:cxnLst/>
                <a:rect l="l" t="t" r="r" b="b"/>
                <a:pathLst>
                  <a:path w="2805" h="2805" extrusionOk="0">
                    <a:moveTo>
                      <a:pt x="1229" y="0"/>
                    </a:moveTo>
                    <a:cubicBezTo>
                      <a:pt x="568" y="0"/>
                      <a:pt x="1" y="568"/>
                      <a:pt x="1" y="1229"/>
                    </a:cubicBezTo>
                    <a:cubicBezTo>
                      <a:pt x="1" y="1891"/>
                      <a:pt x="568" y="2458"/>
                      <a:pt x="1229" y="2458"/>
                    </a:cubicBezTo>
                    <a:cubicBezTo>
                      <a:pt x="1419" y="2458"/>
                      <a:pt x="1576" y="2426"/>
                      <a:pt x="1734" y="2332"/>
                    </a:cubicBezTo>
                    <a:lnTo>
                      <a:pt x="2206" y="2804"/>
                    </a:lnTo>
                    <a:cubicBezTo>
                      <a:pt x="2458" y="2489"/>
                      <a:pt x="2584" y="2426"/>
                      <a:pt x="2805" y="2206"/>
                    </a:cubicBezTo>
                    <a:lnTo>
                      <a:pt x="2332" y="1733"/>
                    </a:lnTo>
                    <a:cubicBezTo>
                      <a:pt x="2427" y="1576"/>
                      <a:pt x="2458" y="1387"/>
                      <a:pt x="2458" y="1229"/>
                    </a:cubicBezTo>
                    <a:cubicBezTo>
                      <a:pt x="2458" y="568"/>
                      <a:pt x="1923" y="0"/>
                      <a:pt x="1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0" name="Google Shape;380;p48"/>
              <p:cNvSpPr/>
              <p:nvPr/>
            </p:nvSpPr>
            <p:spPr>
              <a:xfrm>
                <a:off x="-58782500" y="3958175"/>
                <a:ext cx="70125" cy="69350"/>
              </a:xfrm>
              <a:custGeom>
                <a:avLst/>
                <a:gdLst/>
                <a:ahLst/>
                <a:cxnLst/>
                <a:rect l="l" t="t" r="r" b="b"/>
                <a:pathLst>
                  <a:path w="2805" h="2774" extrusionOk="0">
                    <a:moveTo>
                      <a:pt x="599" y="1"/>
                    </a:moveTo>
                    <a:cubicBezTo>
                      <a:pt x="379" y="222"/>
                      <a:pt x="316" y="316"/>
                      <a:pt x="1" y="568"/>
                    </a:cubicBezTo>
                    <a:lnTo>
                      <a:pt x="473" y="1041"/>
                    </a:lnTo>
                    <a:cubicBezTo>
                      <a:pt x="379" y="1198"/>
                      <a:pt x="347" y="1387"/>
                      <a:pt x="347" y="1576"/>
                    </a:cubicBezTo>
                    <a:cubicBezTo>
                      <a:pt x="347" y="2238"/>
                      <a:pt x="914" y="2773"/>
                      <a:pt x="1576" y="2773"/>
                    </a:cubicBezTo>
                    <a:cubicBezTo>
                      <a:pt x="2238" y="2773"/>
                      <a:pt x="2805" y="2238"/>
                      <a:pt x="2805" y="1576"/>
                    </a:cubicBezTo>
                    <a:cubicBezTo>
                      <a:pt x="2805" y="883"/>
                      <a:pt x="2238" y="348"/>
                      <a:pt x="1576" y="348"/>
                    </a:cubicBezTo>
                    <a:cubicBezTo>
                      <a:pt x="1387" y="348"/>
                      <a:pt x="1230" y="379"/>
                      <a:pt x="1072" y="474"/>
                    </a:cubicBezTo>
                    <a:lnTo>
                      <a:pt x="59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1" name="Google Shape;381;p48"/>
              <p:cNvSpPr/>
              <p:nvPr/>
            </p:nvSpPr>
            <p:spPr>
              <a:xfrm>
                <a:off x="-58782500" y="3711650"/>
                <a:ext cx="70125" cy="70125"/>
              </a:xfrm>
              <a:custGeom>
                <a:avLst/>
                <a:gdLst/>
                <a:ahLst/>
                <a:cxnLst/>
                <a:rect l="l" t="t" r="r" b="b"/>
                <a:pathLst>
                  <a:path w="2805" h="2805" extrusionOk="0">
                    <a:moveTo>
                      <a:pt x="1576" y="1"/>
                    </a:moveTo>
                    <a:cubicBezTo>
                      <a:pt x="914" y="1"/>
                      <a:pt x="347" y="568"/>
                      <a:pt x="347" y="1230"/>
                    </a:cubicBezTo>
                    <a:cubicBezTo>
                      <a:pt x="347" y="1419"/>
                      <a:pt x="379" y="1576"/>
                      <a:pt x="473" y="1734"/>
                    </a:cubicBezTo>
                    <a:lnTo>
                      <a:pt x="1" y="2206"/>
                    </a:lnTo>
                    <a:cubicBezTo>
                      <a:pt x="284" y="2458"/>
                      <a:pt x="347" y="2521"/>
                      <a:pt x="599" y="2805"/>
                    </a:cubicBezTo>
                    <a:lnTo>
                      <a:pt x="1072" y="2332"/>
                    </a:lnTo>
                    <a:cubicBezTo>
                      <a:pt x="1230" y="2395"/>
                      <a:pt x="1419" y="2458"/>
                      <a:pt x="1576" y="2458"/>
                    </a:cubicBezTo>
                    <a:cubicBezTo>
                      <a:pt x="2238" y="2458"/>
                      <a:pt x="2805" y="1891"/>
                      <a:pt x="2805" y="1230"/>
                    </a:cubicBezTo>
                    <a:cubicBezTo>
                      <a:pt x="2805" y="568"/>
                      <a:pt x="2238"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2" name="Google Shape;382;p48"/>
              <p:cNvSpPr/>
              <p:nvPr/>
            </p:nvSpPr>
            <p:spPr>
              <a:xfrm>
                <a:off x="-58911650" y="3880200"/>
                <a:ext cx="79550" cy="30750"/>
              </a:xfrm>
              <a:custGeom>
                <a:avLst/>
                <a:gdLst/>
                <a:ahLst/>
                <a:cxnLst/>
                <a:rect l="l" t="t" r="r" b="b"/>
                <a:pathLst>
                  <a:path w="3182" h="1230" extrusionOk="0">
                    <a:moveTo>
                      <a:pt x="1607" y="1"/>
                    </a:moveTo>
                    <a:cubicBezTo>
                      <a:pt x="819" y="1"/>
                      <a:pt x="189" y="505"/>
                      <a:pt x="0" y="1230"/>
                    </a:cubicBezTo>
                    <a:lnTo>
                      <a:pt x="3182" y="1230"/>
                    </a:lnTo>
                    <a:cubicBezTo>
                      <a:pt x="3025" y="537"/>
                      <a:pt x="2394" y="1"/>
                      <a:pt x="16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3" name="Google Shape;383;p48"/>
              <p:cNvSpPr/>
              <p:nvPr/>
            </p:nvSpPr>
            <p:spPr>
              <a:xfrm>
                <a:off x="-58891975" y="3818000"/>
                <a:ext cx="41775" cy="41750"/>
              </a:xfrm>
              <a:custGeom>
                <a:avLst/>
                <a:gdLst/>
                <a:ahLst/>
                <a:cxnLst/>
                <a:rect l="l" t="t" r="r" b="b"/>
                <a:pathLst>
                  <a:path w="1671" h="1670" extrusionOk="0">
                    <a:moveTo>
                      <a:pt x="851" y="0"/>
                    </a:moveTo>
                    <a:cubicBezTo>
                      <a:pt x="379" y="0"/>
                      <a:pt x="1" y="378"/>
                      <a:pt x="1" y="819"/>
                    </a:cubicBezTo>
                    <a:cubicBezTo>
                      <a:pt x="1" y="1292"/>
                      <a:pt x="379" y="1670"/>
                      <a:pt x="851" y="1670"/>
                    </a:cubicBezTo>
                    <a:cubicBezTo>
                      <a:pt x="1292" y="1670"/>
                      <a:pt x="1670" y="1292"/>
                      <a:pt x="1670" y="819"/>
                    </a:cubicBezTo>
                    <a:cubicBezTo>
                      <a:pt x="1670" y="378"/>
                      <a:pt x="1292" y="0"/>
                      <a:pt x="8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4" name="Google Shape;384;p48"/>
              <p:cNvSpPr/>
              <p:nvPr/>
            </p:nvSpPr>
            <p:spPr>
              <a:xfrm>
                <a:off x="-58983325" y="3755775"/>
                <a:ext cx="227625" cy="226850"/>
              </a:xfrm>
              <a:custGeom>
                <a:avLst/>
                <a:gdLst/>
                <a:ahLst/>
                <a:cxnLst/>
                <a:rect l="l" t="t" r="r" b="b"/>
                <a:pathLst>
                  <a:path w="9105" h="9074" extrusionOk="0">
                    <a:moveTo>
                      <a:pt x="4537" y="1701"/>
                    </a:moveTo>
                    <a:cubicBezTo>
                      <a:pt x="5419" y="1701"/>
                      <a:pt x="6175" y="2458"/>
                      <a:pt x="6175" y="3371"/>
                    </a:cubicBezTo>
                    <a:cubicBezTo>
                      <a:pt x="6175" y="3781"/>
                      <a:pt x="6018" y="4190"/>
                      <a:pt x="5702" y="4505"/>
                    </a:cubicBezTo>
                    <a:cubicBezTo>
                      <a:pt x="6459" y="4946"/>
                      <a:pt x="6994" y="5734"/>
                      <a:pt x="6994" y="6679"/>
                    </a:cubicBezTo>
                    <a:cubicBezTo>
                      <a:pt x="6963" y="6868"/>
                      <a:pt x="6805" y="7057"/>
                      <a:pt x="6585" y="7057"/>
                    </a:cubicBezTo>
                    <a:lnTo>
                      <a:pt x="2426" y="7057"/>
                    </a:lnTo>
                    <a:cubicBezTo>
                      <a:pt x="2205" y="7057"/>
                      <a:pt x="2048" y="6868"/>
                      <a:pt x="2048" y="6679"/>
                    </a:cubicBezTo>
                    <a:cubicBezTo>
                      <a:pt x="2048" y="5734"/>
                      <a:pt x="2552" y="4946"/>
                      <a:pt x="3340" y="4505"/>
                    </a:cubicBezTo>
                    <a:cubicBezTo>
                      <a:pt x="3056" y="4190"/>
                      <a:pt x="2867" y="3781"/>
                      <a:pt x="2867" y="3371"/>
                    </a:cubicBezTo>
                    <a:cubicBezTo>
                      <a:pt x="2867" y="2458"/>
                      <a:pt x="3623" y="1701"/>
                      <a:pt x="4537" y="1701"/>
                    </a:cubicBezTo>
                    <a:close/>
                    <a:moveTo>
                      <a:pt x="4537" y="0"/>
                    </a:moveTo>
                    <a:cubicBezTo>
                      <a:pt x="2016" y="0"/>
                      <a:pt x="0" y="2048"/>
                      <a:pt x="0" y="4537"/>
                    </a:cubicBezTo>
                    <a:cubicBezTo>
                      <a:pt x="0" y="7057"/>
                      <a:pt x="2048" y="9074"/>
                      <a:pt x="4537" y="9074"/>
                    </a:cubicBezTo>
                    <a:cubicBezTo>
                      <a:pt x="7057" y="9074"/>
                      <a:pt x="9042" y="7026"/>
                      <a:pt x="9042" y="4537"/>
                    </a:cubicBezTo>
                    <a:cubicBezTo>
                      <a:pt x="9105" y="2017"/>
                      <a:pt x="7057" y="0"/>
                      <a:pt x="453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sp>
            <p:nvSpPr>
              <p:cNvPr id="385" name="Google Shape;385;p48"/>
              <p:cNvSpPr/>
              <p:nvPr/>
            </p:nvSpPr>
            <p:spPr>
              <a:xfrm>
                <a:off x="-59029025" y="3956600"/>
                <a:ext cx="70900" cy="70925"/>
              </a:xfrm>
              <a:custGeom>
                <a:avLst/>
                <a:gdLst/>
                <a:ahLst/>
                <a:cxnLst/>
                <a:rect l="l" t="t" r="r" b="b"/>
                <a:pathLst>
                  <a:path w="2836" h="2837" extrusionOk="0">
                    <a:moveTo>
                      <a:pt x="2269" y="1"/>
                    </a:moveTo>
                    <a:lnTo>
                      <a:pt x="1734" y="537"/>
                    </a:lnTo>
                    <a:cubicBezTo>
                      <a:pt x="1576" y="442"/>
                      <a:pt x="1387" y="411"/>
                      <a:pt x="1229" y="411"/>
                    </a:cubicBezTo>
                    <a:cubicBezTo>
                      <a:pt x="568" y="411"/>
                      <a:pt x="1" y="946"/>
                      <a:pt x="1" y="1639"/>
                    </a:cubicBezTo>
                    <a:cubicBezTo>
                      <a:pt x="1" y="2301"/>
                      <a:pt x="568" y="2836"/>
                      <a:pt x="1229" y="2836"/>
                    </a:cubicBezTo>
                    <a:cubicBezTo>
                      <a:pt x="1891" y="2836"/>
                      <a:pt x="2458" y="2301"/>
                      <a:pt x="2458" y="1639"/>
                    </a:cubicBezTo>
                    <a:cubicBezTo>
                      <a:pt x="2458" y="1419"/>
                      <a:pt x="2427" y="1261"/>
                      <a:pt x="2332" y="1104"/>
                    </a:cubicBezTo>
                    <a:lnTo>
                      <a:pt x="2836" y="600"/>
                    </a:lnTo>
                    <a:cubicBezTo>
                      <a:pt x="2584" y="379"/>
                      <a:pt x="2490" y="285"/>
                      <a:pt x="22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mn-lt"/>
                </a:endParaRPr>
              </a:p>
            </p:txBody>
          </p:sp>
        </p:grpSp>
        <p:sp>
          <p:nvSpPr>
            <p:cNvPr id="386" name="Google Shape;386;p48"/>
            <p:cNvSpPr txBox="1"/>
            <p:nvPr/>
          </p:nvSpPr>
          <p:spPr>
            <a:xfrm>
              <a:off x="3644238" y="3186100"/>
              <a:ext cx="611400" cy="60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800" b="1" dirty="0" smtClean="0">
                  <a:solidFill>
                    <a:schemeClr val="tx1">
                      <a:lumMod val="25000"/>
                    </a:schemeClr>
                  </a:solidFill>
                  <a:latin typeface="+mn-lt"/>
                  <a:ea typeface="Oswald"/>
                  <a:cs typeface="Oswald"/>
                  <a:sym typeface="Oswald"/>
                </a:rPr>
                <a:t>02</a:t>
              </a:r>
              <a:endParaRPr sz="2800" b="1" dirty="0">
                <a:solidFill>
                  <a:schemeClr val="tx1">
                    <a:lumMod val="25000"/>
                  </a:schemeClr>
                </a:solidFill>
                <a:latin typeface="+mn-lt"/>
                <a:ea typeface="Oswald"/>
                <a:cs typeface="Oswald"/>
                <a:sym typeface="Oswald"/>
              </a:endParaRPr>
            </a:p>
          </p:txBody>
        </p:sp>
        <p:sp>
          <p:nvSpPr>
            <p:cNvPr id="387" name="Google Shape;387;p48"/>
            <p:cNvSpPr txBox="1"/>
            <p:nvPr/>
          </p:nvSpPr>
          <p:spPr>
            <a:xfrm>
              <a:off x="5023163" y="3198550"/>
              <a:ext cx="668720" cy="69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800" b="1" dirty="0" smtClean="0">
                  <a:solidFill>
                    <a:schemeClr val="tx1">
                      <a:lumMod val="25000"/>
                    </a:schemeClr>
                  </a:solidFill>
                  <a:latin typeface="+mn-lt"/>
                  <a:ea typeface="Oswald"/>
                  <a:cs typeface="Oswald"/>
                  <a:sym typeface="Oswald"/>
                </a:rPr>
                <a:t>04</a:t>
              </a:r>
              <a:endParaRPr sz="2800" b="1" dirty="0">
                <a:solidFill>
                  <a:schemeClr val="tx1">
                    <a:lumMod val="25000"/>
                  </a:schemeClr>
                </a:solidFill>
                <a:latin typeface="+mn-lt"/>
                <a:ea typeface="Oswald"/>
                <a:cs typeface="Oswald"/>
                <a:sym typeface="Oswald"/>
              </a:endParaRPr>
            </a:p>
          </p:txBody>
        </p:sp>
      </p:grpSp>
      <p:sp>
        <p:nvSpPr>
          <p:cNvPr id="10" name="Line Callout 1 (Border and Accent Bar) 9"/>
          <p:cNvSpPr/>
          <p:nvPr/>
        </p:nvSpPr>
        <p:spPr>
          <a:xfrm>
            <a:off x="667819" y="268931"/>
            <a:ext cx="1561672" cy="609600"/>
          </a:xfrm>
          <a:prstGeom prst="accentBorderCallout1">
            <a:avLst>
              <a:gd name="adj1" fmla="val 18750"/>
              <a:gd name="adj2" fmla="val -8333"/>
              <a:gd name="adj3" fmla="val 18118"/>
              <a:gd name="adj4" fmla="val -4293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t>Kết</a:t>
            </a:r>
            <a:r>
              <a:rPr lang="en-US" sz="2400" b="1" dirty="0" smtClean="0"/>
              <a:t> </a:t>
            </a:r>
            <a:r>
              <a:rPr lang="en-US" sz="2400" b="1" dirty="0" err="1" smtClean="0"/>
              <a:t>luận</a:t>
            </a:r>
            <a:endParaRPr lang="en-US" sz="2400" b="1" dirty="0"/>
          </a:p>
        </p:txBody>
      </p:sp>
      <p:sp>
        <p:nvSpPr>
          <p:cNvPr id="11" name="Rectangle 10"/>
          <p:cNvSpPr/>
          <p:nvPr/>
        </p:nvSpPr>
        <p:spPr>
          <a:xfrm>
            <a:off x="465529" y="1745208"/>
            <a:ext cx="2664182" cy="872034"/>
          </a:xfrm>
          <a:prstGeom prst="rect">
            <a:avLst/>
          </a:prstGeom>
        </p:spPr>
        <p:txBody>
          <a:bodyPr wrap="square">
            <a:spAutoFit/>
          </a:bodyPr>
          <a:lstStyle/>
          <a:p>
            <a:pPr algn="r">
              <a:lnSpc>
                <a:spcPct val="150000"/>
              </a:lnSpc>
            </a:pPr>
            <a:r>
              <a:rPr lang="en-US" sz="1800" dirty="0" err="1">
                <a:ea typeface="Calibri" panose="020F0502020204030204" pitchFamily="34" charset="0"/>
              </a:rPr>
              <a:t>Nhóm</a:t>
            </a:r>
            <a:r>
              <a:rPr lang="en-US" sz="1800" dirty="0">
                <a:ea typeface="Calibri" panose="020F0502020204030204" pitchFamily="34" charset="0"/>
              </a:rPr>
              <a:t> </a:t>
            </a:r>
            <a:r>
              <a:rPr lang="en-US" sz="1800" dirty="0" err="1">
                <a:ea typeface="Calibri" panose="020F0502020204030204" pitchFamily="34" charset="0"/>
              </a:rPr>
              <a:t>thực</a:t>
            </a:r>
            <a:r>
              <a:rPr lang="en-US" sz="1800" dirty="0">
                <a:ea typeface="Calibri" panose="020F0502020204030204" pitchFamily="34" charset="0"/>
              </a:rPr>
              <a:t> </a:t>
            </a:r>
            <a:r>
              <a:rPr lang="en-US" sz="1800" dirty="0" err="1">
                <a:ea typeface="Calibri" panose="020F0502020204030204" pitchFamily="34" charset="0"/>
              </a:rPr>
              <a:t>phẩm</a:t>
            </a:r>
            <a:r>
              <a:rPr lang="en-US" sz="1800" dirty="0">
                <a:ea typeface="Calibri" panose="020F0502020204030204" pitchFamily="34" charset="0"/>
              </a:rPr>
              <a:t> </a:t>
            </a:r>
            <a:r>
              <a:rPr lang="en-US" sz="1800" dirty="0" err="1">
                <a:ea typeface="Calibri" panose="020F0502020204030204" pitchFamily="34" charset="0"/>
              </a:rPr>
              <a:t>giàu</a:t>
            </a:r>
            <a:r>
              <a:rPr lang="en-US" sz="1800" dirty="0">
                <a:ea typeface="Calibri" panose="020F0502020204030204" pitchFamily="34" charset="0"/>
              </a:rPr>
              <a:t> </a:t>
            </a:r>
            <a:r>
              <a:rPr lang="en-US" sz="1800" dirty="0" err="1">
                <a:ea typeface="Calibri" panose="020F0502020204030204" pitchFamily="34" charset="0"/>
              </a:rPr>
              <a:t>chất</a:t>
            </a:r>
            <a:r>
              <a:rPr lang="en-US" sz="1800" dirty="0">
                <a:ea typeface="Calibri" panose="020F0502020204030204" pitchFamily="34" charset="0"/>
              </a:rPr>
              <a:t> </a:t>
            </a:r>
            <a:r>
              <a:rPr lang="en-US" sz="1800" dirty="0" err="1">
                <a:ea typeface="Calibri" panose="020F0502020204030204" pitchFamily="34" charset="0"/>
              </a:rPr>
              <a:t>đạm</a:t>
            </a:r>
            <a:r>
              <a:rPr lang="en-US" sz="1800" dirty="0">
                <a:ea typeface="Calibri" panose="020F0502020204030204" pitchFamily="34" charset="0"/>
              </a:rPr>
              <a:t> (protein</a:t>
            </a:r>
            <a:r>
              <a:rPr lang="en-US" sz="1800" dirty="0" smtClean="0">
                <a:ea typeface="Calibri" panose="020F0502020204030204" pitchFamily="34" charset="0"/>
              </a:rPr>
              <a:t>)</a:t>
            </a:r>
            <a:endParaRPr lang="en-US" sz="1800" dirty="0"/>
          </a:p>
        </p:txBody>
      </p:sp>
      <p:sp>
        <p:nvSpPr>
          <p:cNvPr id="41" name="Rectangle 40"/>
          <p:cNvSpPr/>
          <p:nvPr/>
        </p:nvSpPr>
        <p:spPr>
          <a:xfrm>
            <a:off x="465093" y="2804510"/>
            <a:ext cx="2664182" cy="1338828"/>
          </a:xfrm>
          <a:prstGeom prst="rect">
            <a:avLst/>
          </a:prstGeom>
        </p:spPr>
        <p:txBody>
          <a:bodyPr wrap="square">
            <a:spAutoFit/>
          </a:bodyPr>
          <a:lstStyle/>
          <a:p>
            <a:pPr algn="r">
              <a:lnSpc>
                <a:spcPct val="150000"/>
              </a:lnSpc>
            </a:pPr>
            <a:r>
              <a:rPr lang="en-US" sz="1800" dirty="0" err="1">
                <a:ea typeface="Calibri" panose="020F0502020204030204" pitchFamily="34" charset="0"/>
              </a:rPr>
              <a:t>Nhóm</a:t>
            </a:r>
            <a:r>
              <a:rPr lang="en-US" sz="1800" dirty="0">
                <a:ea typeface="Calibri" panose="020F0502020204030204" pitchFamily="34" charset="0"/>
              </a:rPr>
              <a:t> </a:t>
            </a:r>
            <a:r>
              <a:rPr lang="en-US" sz="1800" dirty="0" err="1">
                <a:ea typeface="Calibri" panose="020F0502020204030204" pitchFamily="34" charset="0"/>
              </a:rPr>
              <a:t>thực</a:t>
            </a:r>
            <a:r>
              <a:rPr lang="en-US" sz="1800" dirty="0">
                <a:ea typeface="Calibri" panose="020F0502020204030204" pitchFamily="34" charset="0"/>
              </a:rPr>
              <a:t> </a:t>
            </a:r>
            <a:r>
              <a:rPr lang="en-US" sz="1800" dirty="0" err="1" smtClean="0">
                <a:ea typeface="Calibri" panose="020F0502020204030204" pitchFamily="34" charset="0"/>
              </a:rPr>
              <a:t>phẩm</a:t>
            </a:r>
            <a:r>
              <a:rPr lang="en-US" sz="1800" dirty="0" smtClean="0">
                <a:ea typeface="Calibri" panose="020F0502020204030204" pitchFamily="34" charset="0"/>
              </a:rPr>
              <a:t> </a:t>
            </a:r>
            <a:r>
              <a:rPr lang="en-US" sz="1800" dirty="0" err="1" smtClean="0">
                <a:ea typeface="Calibri" panose="020F0502020204030204" pitchFamily="34" charset="0"/>
              </a:rPr>
              <a:t>giàu</a:t>
            </a:r>
            <a:r>
              <a:rPr lang="en-US" sz="1800" dirty="0" smtClean="0">
                <a:ea typeface="Calibri" panose="020F0502020204030204" pitchFamily="34" charset="0"/>
              </a:rPr>
              <a:t> </a:t>
            </a:r>
            <a:r>
              <a:rPr lang="en-US" sz="1800" dirty="0" err="1" smtClean="0">
                <a:ea typeface="Calibri" panose="020F0502020204030204" pitchFamily="34" charset="0"/>
              </a:rPr>
              <a:t>chất</a:t>
            </a:r>
            <a:r>
              <a:rPr lang="en-US" sz="1800" dirty="0" smtClean="0">
                <a:ea typeface="Calibri" panose="020F0502020204030204" pitchFamily="34" charset="0"/>
              </a:rPr>
              <a:t> </a:t>
            </a:r>
            <a:r>
              <a:rPr lang="en-US" sz="1800" dirty="0" err="1" smtClean="0">
                <a:ea typeface="Calibri" panose="020F0502020204030204" pitchFamily="34" charset="0"/>
              </a:rPr>
              <a:t>đường</a:t>
            </a:r>
            <a:r>
              <a:rPr lang="en-US" sz="1800" dirty="0" smtClean="0">
                <a:ea typeface="Calibri" panose="020F0502020204030204" pitchFamily="34" charset="0"/>
              </a:rPr>
              <a:t>, </a:t>
            </a:r>
            <a:r>
              <a:rPr lang="en-US" sz="1800" dirty="0" err="1" smtClean="0">
                <a:ea typeface="Calibri" panose="020F0502020204030204" pitchFamily="34" charset="0"/>
              </a:rPr>
              <a:t>tinh</a:t>
            </a:r>
            <a:r>
              <a:rPr lang="en-US" sz="1800" dirty="0" smtClean="0">
                <a:ea typeface="Calibri" panose="020F0502020204030204" pitchFamily="34" charset="0"/>
              </a:rPr>
              <a:t> </a:t>
            </a:r>
            <a:r>
              <a:rPr lang="en-US" sz="1800" dirty="0" err="1" smtClean="0">
                <a:ea typeface="Calibri" panose="020F0502020204030204" pitchFamily="34" charset="0"/>
              </a:rPr>
              <a:t>bột</a:t>
            </a:r>
            <a:r>
              <a:rPr lang="en-US" sz="1800" dirty="0" smtClean="0">
                <a:ea typeface="Calibri" panose="020F0502020204030204" pitchFamily="34" charset="0"/>
              </a:rPr>
              <a:t> (</a:t>
            </a:r>
            <a:r>
              <a:rPr lang="en-US" sz="1800" dirty="0" err="1" smtClean="0">
                <a:ea typeface="Calibri" panose="020F0502020204030204" pitchFamily="34" charset="0"/>
              </a:rPr>
              <a:t>glucid</a:t>
            </a:r>
            <a:r>
              <a:rPr lang="en-US" sz="1800" dirty="0" smtClean="0">
                <a:ea typeface="Calibri" panose="020F0502020204030204" pitchFamily="34" charset="0"/>
              </a:rPr>
              <a:t>)</a:t>
            </a:r>
            <a:endParaRPr lang="en-US" sz="1800" dirty="0"/>
          </a:p>
        </p:txBody>
      </p:sp>
      <p:sp>
        <p:nvSpPr>
          <p:cNvPr id="42" name="Rectangle 41"/>
          <p:cNvSpPr/>
          <p:nvPr/>
        </p:nvSpPr>
        <p:spPr>
          <a:xfrm>
            <a:off x="5918454" y="1736557"/>
            <a:ext cx="2664182" cy="872034"/>
          </a:xfrm>
          <a:prstGeom prst="rect">
            <a:avLst/>
          </a:prstGeom>
        </p:spPr>
        <p:txBody>
          <a:bodyPr wrap="square">
            <a:spAutoFit/>
          </a:bodyPr>
          <a:lstStyle/>
          <a:p>
            <a:pPr>
              <a:lnSpc>
                <a:spcPct val="150000"/>
              </a:lnSpc>
            </a:pPr>
            <a:r>
              <a:rPr lang="en-US" sz="1800" dirty="0" err="1">
                <a:ea typeface="Calibri" panose="020F0502020204030204" pitchFamily="34" charset="0"/>
              </a:rPr>
              <a:t>Nhóm</a:t>
            </a:r>
            <a:r>
              <a:rPr lang="en-US" sz="1800" dirty="0">
                <a:ea typeface="Calibri" panose="020F0502020204030204" pitchFamily="34" charset="0"/>
              </a:rPr>
              <a:t> </a:t>
            </a:r>
            <a:r>
              <a:rPr lang="en-US" sz="1800" dirty="0" err="1">
                <a:ea typeface="Calibri" panose="020F0502020204030204" pitchFamily="34" charset="0"/>
              </a:rPr>
              <a:t>thực</a:t>
            </a:r>
            <a:r>
              <a:rPr lang="en-US" sz="1800" dirty="0">
                <a:ea typeface="Calibri" panose="020F0502020204030204" pitchFamily="34" charset="0"/>
              </a:rPr>
              <a:t> </a:t>
            </a:r>
            <a:r>
              <a:rPr lang="en-US" sz="1800" dirty="0" err="1">
                <a:ea typeface="Calibri" panose="020F0502020204030204" pitchFamily="34" charset="0"/>
              </a:rPr>
              <a:t>phẩm</a:t>
            </a:r>
            <a:r>
              <a:rPr lang="en-US" sz="1800" dirty="0">
                <a:ea typeface="Calibri" panose="020F0502020204030204" pitchFamily="34" charset="0"/>
              </a:rPr>
              <a:t> </a:t>
            </a:r>
            <a:r>
              <a:rPr lang="en-US" sz="1800" dirty="0" err="1">
                <a:ea typeface="Calibri" panose="020F0502020204030204" pitchFamily="34" charset="0"/>
              </a:rPr>
              <a:t>giàu</a:t>
            </a:r>
            <a:r>
              <a:rPr lang="en-US" sz="1800" dirty="0">
                <a:ea typeface="Calibri" panose="020F0502020204030204" pitchFamily="34" charset="0"/>
              </a:rPr>
              <a:t> </a:t>
            </a:r>
            <a:r>
              <a:rPr lang="en-US" sz="1800" dirty="0" err="1" smtClean="0">
                <a:ea typeface="Calibri" panose="020F0502020204030204" pitchFamily="34" charset="0"/>
              </a:rPr>
              <a:t>chất</a:t>
            </a:r>
            <a:r>
              <a:rPr lang="en-US" sz="1800" dirty="0" smtClean="0">
                <a:ea typeface="Calibri" panose="020F0502020204030204" pitchFamily="34" charset="0"/>
              </a:rPr>
              <a:t> </a:t>
            </a:r>
            <a:r>
              <a:rPr lang="en-US" sz="1800" dirty="0" err="1" smtClean="0">
                <a:ea typeface="Calibri" panose="020F0502020204030204" pitchFamily="34" charset="0"/>
              </a:rPr>
              <a:t>béo</a:t>
            </a:r>
            <a:r>
              <a:rPr lang="en-US" sz="1800" dirty="0" smtClean="0">
                <a:ea typeface="Calibri" panose="020F0502020204030204" pitchFamily="34" charset="0"/>
              </a:rPr>
              <a:t> (lipid)</a:t>
            </a:r>
            <a:endParaRPr lang="en-US" sz="1800" dirty="0"/>
          </a:p>
        </p:txBody>
      </p:sp>
      <p:sp>
        <p:nvSpPr>
          <p:cNvPr id="43" name="Rectangle 42"/>
          <p:cNvSpPr/>
          <p:nvPr/>
        </p:nvSpPr>
        <p:spPr>
          <a:xfrm>
            <a:off x="5918454" y="2836773"/>
            <a:ext cx="2664182" cy="1338828"/>
          </a:xfrm>
          <a:prstGeom prst="rect">
            <a:avLst/>
          </a:prstGeom>
        </p:spPr>
        <p:txBody>
          <a:bodyPr wrap="square">
            <a:spAutoFit/>
          </a:bodyPr>
          <a:lstStyle/>
          <a:p>
            <a:pPr>
              <a:lnSpc>
                <a:spcPct val="150000"/>
              </a:lnSpc>
            </a:pPr>
            <a:r>
              <a:rPr lang="en-US" sz="1800" dirty="0" err="1">
                <a:ea typeface="Calibri" panose="020F0502020204030204" pitchFamily="34" charset="0"/>
              </a:rPr>
              <a:t>Nhóm</a:t>
            </a:r>
            <a:r>
              <a:rPr lang="en-US" sz="1800" dirty="0">
                <a:ea typeface="Calibri" panose="020F0502020204030204" pitchFamily="34" charset="0"/>
              </a:rPr>
              <a:t> </a:t>
            </a:r>
            <a:r>
              <a:rPr lang="en-US" sz="1800" dirty="0" err="1">
                <a:ea typeface="Calibri" panose="020F0502020204030204" pitchFamily="34" charset="0"/>
              </a:rPr>
              <a:t>thực</a:t>
            </a:r>
            <a:r>
              <a:rPr lang="en-US" sz="1800" dirty="0">
                <a:ea typeface="Calibri" panose="020F0502020204030204" pitchFamily="34" charset="0"/>
              </a:rPr>
              <a:t> </a:t>
            </a:r>
            <a:r>
              <a:rPr lang="en-US" sz="1800" dirty="0" err="1">
                <a:ea typeface="Calibri" panose="020F0502020204030204" pitchFamily="34" charset="0"/>
              </a:rPr>
              <a:t>phẩm</a:t>
            </a:r>
            <a:r>
              <a:rPr lang="en-US" sz="1800" dirty="0">
                <a:ea typeface="Calibri" panose="020F0502020204030204" pitchFamily="34" charset="0"/>
              </a:rPr>
              <a:t> </a:t>
            </a:r>
            <a:r>
              <a:rPr lang="en-US" sz="1800" dirty="0" err="1">
                <a:ea typeface="Calibri" panose="020F0502020204030204" pitchFamily="34" charset="0"/>
              </a:rPr>
              <a:t>giàu</a:t>
            </a:r>
            <a:r>
              <a:rPr lang="en-US" sz="1800" dirty="0">
                <a:ea typeface="Calibri" panose="020F0502020204030204" pitchFamily="34" charset="0"/>
              </a:rPr>
              <a:t> </a:t>
            </a:r>
            <a:r>
              <a:rPr lang="en-US" sz="1800" dirty="0" err="1" smtClean="0">
                <a:ea typeface="Calibri" panose="020F0502020204030204" pitchFamily="34" charset="0"/>
              </a:rPr>
              <a:t>chất</a:t>
            </a:r>
            <a:r>
              <a:rPr lang="en-US" sz="1800" dirty="0" smtClean="0">
                <a:ea typeface="Calibri" panose="020F0502020204030204" pitchFamily="34" charset="0"/>
              </a:rPr>
              <a:t> </a:t>
            </a:r>
            <a:r>
              <a:rPr lang="en-US" sz="1800" dirty="0" err="1"/>
              <a:t>khoáng</a:t>
            </a:r>
            <a:r>
              <a:rPr lang="en-US" sz="1800" dirty="0"/>
              <a:t> (minerals) </a:t>
            </a:r>
            <a:r>
              <a:rPr lang="en-US" sz="1800" dirty="0" err="1"/>
              <a:t>và</a:t>
            </a:r>
            <a:r>
              <a:rPr lang="en-US" sz="1800" dirty="0"/>
              <a:t> vitamin</a:t>
            </a:r>
            <a:endParaRPr lang="en-US" sz="1800" dirty="0"/>
          </a:p>
        </p:txBody>
      </p:sp>
    </p:spTree>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ppt_x</p:attrName>
                                        </p:attrNameLst>
                                      </p:cBhvr>
                                      <p:tavLst>
                                        <p:tav tm="0">
                                          <p:val>
                                            <p:strVal val="#ppt_x-#ppt_w/2"/>
                                          </p:val>
                                        </p:tav>
                                        <p:tav tm="100000">
                                          <p:val>
                                            <p:strVal val="#ppt_x"/>
                                          </p:val>
                                        </p:tav>
                                      </p:tavLst>
                                    </p:anim>
                                    <p:anim calcmode="lin" valueType="num">
                                      <p:cBhvr>
                                        <p:cTn id="8" dur="500" fill="hold"/>
                                        <p:tgtEl>
                                          <p:spTgt spid="10"/>
                                        </p:tgtEl>
                                        <p:attrNameLst>
                                          <p:attrName>ppt_y</p:attrName>
                                        </p:attrNameLst>
                                      </p:cBhvr>
                                      <p:tavLst>
                                        <p:tav tm="0">
                                          <p:val>
                                            <p:strVal val="#ppt_y"/>
                                          </p:val>
                                        </p:tav>
                                        <p:tav tm="100000">
                                          <p:val>
                                            <p:strVal val="#ppt_y"/>
                                          </p:val>
                                        </p:tav>
                                      </p:tavLst>
                                    </p:anim>
                                    <p:anim calcmode="lin" valueType="num">
                                      <p:cBhvr>
                                        <p:cTn id="9" dur="500" fill="hold"/>
                                        <p:tgtEl>
                                          <p:spTgt spid="10"/>
                                        </p:tgtEl>
                                        <p:attrNameLst>
                                          <p:attrName>ppt_w</p:attrName>
                                        </p:attrNameLst>
                                      </p:cBhvr>
                                      <p:tavLst>
                                        <p:tav tm="0">
                                          <p:val>
                                            <p:fltVal val="0"/>
                                          </p:val>
                                        </p:tav>
                                        <p:tav tm="100000">
                                          <p:val>
                                            <p:strVal val="#ppt_w"/>
                                          </p:val>
                                        </p:tav>
                                      </p:tavLst>
                                    </p:anim>
                                    <p:anim calcmode="lin" valueType="num">
                                      <p:cBhvr>
                                        <p:cTn id="10" dur="5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359"/>
                                        </p:tgtEl>
                                        <p:attrNameLst>
                                          <p:attrName>style.visibility</p:attrName>
                                        </p:attrNameLst>
                                      </p:cBhvr>
                                      <p:to>
                                        <p:strVal val="visible"/>
                                      </p:to>
                                    </p:set>
                                    <p:anim calcmode="lin" valueType="num">
                                      <p:cBhvr>
                                        <p:cTn id="15" dur="500" fill="hold"/>
                                        <p:tgtEl>
                                          <p:spTgt spid="359"/>
                                        </p:tgtEl>
                                        <p:attrNameLst>
                                          <p:attrName>ppt_w</p:attrName>
                                        </p:attrNameLst>
                                      </p:cBhvr>
                                      <p:tavLst>
                                        <p:tav tm="0">
                                          <p:val>
                                            <p:fltVal val="0"/>
                                          </p:val>
                                        </p:tav>
                                        <p:tav tm="100000">
                                          <p:val>
                                            <p:strVal val="#ppt_w"/>
                                          </p:val>
                                        </p:tav>
                                      </p:tavLst>
                                    </p:anim>
                                    <p:anim calcmode="lin" valueType="num">
                                      <p:cBhvr>
                                        <p:cTn id="16" dur="500" fill="hold"/>
                                        <p:tgtEl>
                                          <p:spTgt spid="359"/>
                                        </p:tgtEl>
                                        <p:attrNameLst>
                                          <p:attrName>ppt_h</p:attrName>
                                        </p:attrNameLst>
                                      </p:cBhvr>
                                      <p:tavLst>
                                        <p:tav tm="0">
                                          <p:val>
                                            <p:fltVal val="0"/>
                                          </p:val>
                                        </p:tav>
                                        <p:tav tm="100000">
                                          <p:val>
                                            <p:strVal val="#ppt_h"/>
                                          </p:val>
                                        </p:tav>
                                      </p:tavLst>
                                    </p:anim>
                                    <p:animEffect transition="in" filter="fade">
                                      <p:cBhvr>
                                        <p:cTn id="17" dur="500"/>
                                        <p:tgtEl>
                                          <p:spTgt spid="359"/>
                                        </p:tgtEl>
                                      </p:cBhvr>
                                    </p:animEffect>
                                  </p:childTnLst>
                                </p:cTn>
                              </p:par>
                              <p:par>
                                <p:cTn id="18" presetID="53" presetClass="entr" presetSubtype="16" fill="hold" nodeType="withEffect">
                                  <p:stCondLst>
                                    <p:cond delay="0"/>
                                  </p:stCondLst>
                                  <p:childTnLst>
                                    <p:set>
                                      <p:cBhvr>
                                        <p:cTn id="19" dur="1" fill="hold">
                                          <p:stCondLst>
                                            <p:cond delay="0"/>
                                          </p:stCondLst>
                                        </p:cTn>
                                        <p:tgtEl>
                                          <p:spTgt spid="368"/>
                                        </p:tgtEl>
                                        <p:attrNameLst>
                                          <p:attrName>style.visibility</p:attrName>
                                        </p:attrNameLst>
                                      </p:cBhvr>
                                      <p:to>
                                        <p:strVal val="visible"/>
                                      </p:to>
                                    </p:set>
                                    <p:anim calcmode="lin" valueType="num">
                                      <p:cBhvr>
                                        <p:cTn id="20" dur="500" fill="hold"/>
                                        <p:tgtEl>
                                          <p:spTgt spid="368"/>
                                        </p:tgtEl>
                                        <p:attrNameLst>
                                          <p:attrName>ppt_w</p:attrName>
                                        </p:attrNameLst>
                                      </p:cBhvr>
                                      <p:tavLst>
                                        <p:tav tm="0">
                                          <p:val>
                                            <p:fltVal val="0"/>
                                          </p:val>
                                        </p:tav>
                                        <p:tav tm="100000">
                                          <p:val>
                                            <p:strVal val="#ppt_w"/>
                                          </p:val>
                                        </p:tav>
                                      </p:tavLst>
                                    </p:anim>
                                    <p:anim calcmode="lin" valueType="num">
                                      <p:cBhvr>
                                        <p:cTn id="21" dur="500" fill="hold"/>
                                        <p:tgtEl>
                                          <p:spTgt spid="368"/>
                                        </p:tgtEl>
                                        <p:attrNameLst>
                                          <p:attrName>ppt_h</p:attrName>
                                        </p:attrNameLst>
                                      </p:cBhvr>
                                      <p:tavLst>
                                        <p:tav tm="0">
                                          <p:val>
                                            <p:fltVal val="0"/>
                                          </p:val>
                                        </p:tav>
                                        <p:tav tm="100000">
                                          <p:val>
                                            <p:strVal val="#ppt_h"/>
                                          </p:val>
                                        </p:tav>
                                      </p:tavLst>
                                    </p:anim>
                                    <p:animEffect transition="in" filter="fade">
                                      <p:cBhvr>
                                        <p:cTn id="22" dur="500"/>
                                        <p:tgtEl>
                                          <p:spTgt spid="36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wipe(left)">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P spid="10" grpId="0" animBg="1"/>
      <p:bldP spid="11" grpId="0"/>
      <p:bldP spid="41" grpId="0"/>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89" name="Google Shape;289;p42"/>
          <p:cNvPicPr preferRelativeResize="0"/>
          <p:nvPr/>
        </p:nvPicPr>
        <p:blipFill>
          <a:blip r:embed="rId1">
            <a:extLst>
              <a:ext uri="{28A0092B-C50C-407E-A947-70E740481C1C}">
                <a14:useLocalDpi xmlns:a14="http://schemas.microsoft.com/office/drawing/2010/main" val="0"/>
              </a:ext>
            </a:extLst>
          </a:blip>
          <a:stretch>
            <a:fillRect/>
          </a:stretch>
        </p:blipFill>
        <p:spPr>
          <a:xfrm>
            <a:off x="1" y="1744980"/>
            <a:ext cx="4571999" cy="3398520"/>
          </a:xfrm>
          <a:prstGeom prst="rect">
            <a:avLst/>
          </a:prstGeom>
          <a:noFill/>
          <a:ln>
            <a:noFill/>
          </a:ln>
        </p:spPr>
      </p:pic>
      <p:sp>
        <p:nvSpPr>
          <p:cNvPr id="3" name="Rectangle 2"/>
          <p:cNvSpPr/>
          <p:nvPr/>
        </p:nvSpPr>
        <p:spPr>
          <a:xfrm>
            <a:off x="681086" y="470227"/>
            <a:ext cx="3209828" cy="1015663"/>
          </a:xfrm>
          <a:prstGeom prst="rect">
            <a:avLst/>
          </a:prstGeom>
        </p:spPr>
        <p:txBody>
          <a:bodyPr wrap="square">
            <a:spAutoFit/>
          </a:bodyPr>
          <a:lstStyle/>
          <a:p>
            <a:pPr algn="ctr">
              <a:lnSpc>
                <a:spcPct val="150000"/>
              </a:lnSpc>
            </a:pPr>
            <a:r>
              <a:rPr lang="en-US" sz="2000" b="1" dirty="0" err="1">
                <a:ea typeface="Calibri" panose="020F0502020204030204" pitchFamily="34" charset="0"/>
              </a:rPr>
              <a:t>Nhóm</a:t>
            </a:r>
            <a:r>
              <a:rPr lang="en-US" sz="2000" b="1" dirty="0">
                <a:ea typeface="Calibri" panose="020F0502020204030204" pitchFamily="34" charset="0"/>
              </a:rPr>
              <a:t> </a:t>
            </a:r>
            <a:r>
              <a:rPr lang="en-US" sz="2000" b="1" dirty="0" err="1">
                <a:ea typeface="Calibri" panose="020F0502020204030204" pitchFamily="34" charset="0"/>
              </a:rPr>
              <a:t>thực</a:t>
            </a:r>
            <a:r>
              <a:rPr lang="en-US" sz="2000" b="1" dirty="0">
                <a:ea typeface="Calibri" panose="020F0502020204030204" pitchFamily="34" charset="0"/>
              </a:rPr>
              <a:t> </a:t>
            </a:r>
            <a:r>
              <a:rPr lang="en-US" sz="2000" b="1" dirty="0" err="1">
                <a:ea typeface="Calibri" panose="020F0502020204030204" pitchFamily="34" charset="0"/>
              </a:rPr>
              <a:t>phẩm</a:t>
            </a:r>
            <a:r>
              <a:rPr lang="en-US" sz="2000" b="1" dirty="0">
                <a:ea typeface="Calibri" panose="020F0502020204030204" pitchFamily="34" charset="0"/>
              </a:rPr>
              <a:t> </a:t>
            </a:r>
            <a:r>
              <a:rPr lang="en-US" sz="2000" b="1" dirty="0" err="1">
                <a:ea typeface="Calibri" panose="020F0502020204030204" pitchFamily="34" charset="0"/>
              </a:rPr>
              <a:t>giàu</a:t>
            </a:r>
            <a:r>
              <a:rPr lang="en-US" sz="2000" b="1" dirty="0">
                <a:ea typeface="Calibri" panose="020F0502020204030204" pitchFamily="34" charset="0"/>
              </a:rPr>
              <a:t> </a:t>
            </a:r>
            <a:r>
              <a:rPr lang="en-US" sz="2000" b="1" dirty="0" err="1">
                <a:ea typeface="Calibri" panose="020F0502020204030204" pitchFamily="34" charset="0"/>
              </a:rPr>
              <a:t>chất</a:t>
            </a:r>
            <a:r>
              <a:rPr lang="en-US" sz="2000" b="1" dirty="0">
                <a:ea typeface="Calibri" panose="020F0502020204030204" pitchFamily="34" charset="0"/>
              </a:rPr>
              <a:t> </a:t>
            </a:r>
            <a:r>
              <a:rPr lang="en-US" sz="2000" b="1" dirty="0" err="1">
                <a:ea typeface="Calibri" panose="020F0502020204030204" pitchFamily="34" charset="0"/>
              </a:rPr>
              <a:t>đạm</a:t>
            </a:r>
            <a:r>
              <a:rPr lang="en-US" sz="2000" b="1" dirty="0">
                <a:ea typeface="Calibri" panose="020F0502020204030204" pitchFamily="34" charset="0"/>
              </a:rPr>
              <a:t> (protein)</a:t>
            </a:r>
            <a:endParaRPr lang="en-US" sz="2000" b="1" dirty="0"/>
          </a:p>
        </p:txBody>
      </p:sp>
      <p:sp>
        <p:nvSpPr>
          <p:cNvPr id="5" name="Rectangle 4"/>
          <p:cNvSpPr/>
          <p:nvPr/>
        </p:nvSpPr>
        <p:spPr>
          <a:xfrm>
            <a:off x="4705564" y="1067281"/>
            <a:ext cx="3770616" cy="3000821"/>
          </a:xfrm>
          <a:prstGeom prst="rect">
            <a:avLst/>
          </a:prstGeom>
        </p:spPr>
        <p:txBody>
          <a:bodyPr wrap="square">
            <a:spAutoFit/>
          </a:bodyPr>
          <a:lstStyle/>
          <a:p>
            <a:pPr marL="285750" indent="-285750" algn="just">
              <a:lnSpc>
                <a:spcPct val="150000"/>
              </a:lnSpc>
              <a:buFont typeface="Wingdings" panose="05000000000000000000" pitchFamily="2" charset="2"/>
              <a:buChar char="Ø"/>
            </a:pPr>
            <a:r>
              <a:rPr lang="en-US" sz="1800" dirty="0" smtClean="0"/>
              <a:t>C</a:t>
            </a:r>
            <a:r>
              <a:rPr lang="vi-VN" sz="1800" dirty="0" smtClean="0"/>
              <a:t>ó </a:t>
            </a:r>
            <a:r>
              <a:rPr lang="vi-VN" sz="1800" dirty="0"/>
              <a:t>vai trò xây </a:t>
            </a:r>
            <a:r>
              <a:rPr lang="en-US" sz="1800" dirty="0" smtClean="0"/>
              <a:t>d</a:t>
            </a:r>
            <a:r>
              <a:rPr lang="vi-VN" sz="1800" dirty="0" smtClean="0"/>
              <a:t>ựng</a:t>
            </a:r>
            <a:r>
              <a:rPr lang="vi-VN" sz="1800" dirty="0"/>
              <a:t>, tạo ra các tế bào mới để thay thế những tế bào già chết đi, giúp cơ thể sinh trưởng và phát triển. </a:t>
            </a:r>
            <a:endParaRPr lang="en-US" sz="1800" dirty="0" smtClean="0"/>
          </a:p>
          <a:p>
            <a:pPr marL="285750" indent="-285750" algn="just">
              <a:lnSpc>
                <a:spcPct val="150000"/>
              </a:lnSpc>
              <a:buFont typeface="Wingdings" panose="05000000000000000000" pitchFamily="2" charset="2"/>
              <a:buChar char="Ø"/>
            </a:pPr>
            <a:r>
              <a:rPr lang="vi-VN" sz="1800" dirty="0" smtClean="0"/>
              <a:t>Ngoài </a:t>
            </a:r>
            <a:r>
              <a:rPr lang="vi-VN" sz="1800" dirty="0"/>
              <a:t>ra, chất đạm còn góp phần cung </a:t>
            </a:r>
            <a:r>
              <a:rPr lang="vi-VN" sz="1800" dirty="0" smtClean="0"/>
              <a:t>c</a:t>
            </a:r>
            <a:r>
              <a:rPr lang="en-US" sz="1800" dirty="0" smtClean="0"/>
              <a:t>ấ</a:t>
            </a:r>
            <a:r>
              <a:rPr lang="vi-VN" sz="1800" dirty="0" smtClean="0"/>
              <a:t>p </a:t>
            </a:r>
            <a:r>
              <a:rPr lang="vi-VN" sz="1800" dirty="0"/>
              <a:t>năng lượng cho cơ thể hoạt động.</a:t>
            </a:r>
            <a:endParaRPr lang="vi-VN" sz="18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par>
                                <p:cTn id="8" presetID="5" presetClass="entr" presetSubtype="5" fill="hold" nodeType="withEffect">
                                  <p:stCondLst>
                                    <p:cond delay="0"/>
                                  </p:stCondLst>
                                  <p:childTnLst>
                                    <p:set>
                                      <p:cBhvr>
                                        <p:cTn id="9" dur="1" fill="hold">
                                          <p:stCondLst>
                                            <p:cond delay="0"/>
                                          </p:stCondLst>
                                        </p:cTn>
                                        <p:tgtEl>
                                          <p:spTgt spid="289"/>
                                        </p:tgtEl>
                                        <p:attrNameLst>
                                          <p:attrName>style.visibility</p:attrName>
                                        </p:attrNameLst>
                                      </p:cBhvr>
                                      <p:to>
                                        <p:strVal val="visible"/>
                                      </p:to>
                                    </p:set>
                                    <p:animEffect transition="in" filter="checkerboard(down)">
                                      <p:cBhvr>
                                        <p:cTn id="10" dur="500"/>
                                        <p:tgtEl>
                                          <p:spTgt spid="289"/>
                                        </p:tgtEl>
                                      </p:cBhvr>
                                    </p:animEffect>
                                  </p:childTnLst>
                                </p:cTn>
                              </p:par>
                            </p:childTnLst>
                          </p:cTn>
                        </p:par>
                      </p:childTnLst>
                    </p:cTn>
                  </p:par>
                  <p:par>
                    <p:cTn id="11" fill="hold">
                      <p:stCondLst>
                        <p:cond delay="indefinite"/>
                      </p:stCondLst>
                      <p:childTnLst>
                        <p:par>
                          <p:cTn id="12" fill="hold">
                            <p:stCondLst>
                              <p:cond delay="0"/>
                            </p:stCondLst>
                            <p:childTnLst>
                              <p:par>
                                <p:cTn id="13" presetID="17" presetClass="entr" presetSubtype="8"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p:cTn id="15" dur="500" fill="hold"/>
                                        <p:tgtEl>
                                          <p:spTgt spid="5">
                                            <p:txEl>
                                              <p:pRg st="0" end="0"/>
                                            </p:txEl>
                                          </p:spTgt>
                                        </p:tgtEl>
                                        <p:attrNameLst>
                                          <p:attrName>ppt_x</p:attrName>
                                        </p:attrNameLst>
                                      </p:cBhvr>
                                      <p:tavLst>
                                        <p:tav tm="0">
                                          <p:val>
                                            <p:strVal val="#ppt_x-#ppt_w/2"/>
                                          </p:val>
                                        </p:tav>
                                        <p:tav tm="100000">
                                          <p:val>
                                            <p:strVal val="#ppt_x"/>
                                          </p:val>
                                        </p:tav>
                                      </p:tavLst>
                                    </p:anim>
                                    <p:anim calcmode="lin" valueType="num">
                                      <p:cBhvr>
                                        <p:cTn id="16" dur="500" fill="hold"/>
                                        <p:tgtEl>
                                          <p:spTgt spid="5">
                                            <p:txEl>
                                              <p:pRg st="0" end="0"/>
                                            </p:txEl>
                                          </p:spTgt>
                                        </p:tgtEl>
                                        <p:attrNameLst>
                                          <p:attrName>ppt_y</p:attrName>
                                        </p:attrNameLst>
                                      </p:cBhvr>
                                      <p:tavLst>
                                        <p:tav tm="0">
                                          <p:val>
                                            <p:strVal val="#ppt_y"/>
                                          </p:val>
                                        </p:tav>
                                        <p:tav tm="100000">
                                          <p:val>
                                            <p:strVal val="#ppt_y"/>
                                          </p:val>
                                        </p:tav>
                                      </p:tavLst>
                                    </p:anim>
                                    <p:anim calcmode="lin" valueType="num">
                                      <p:cBhvr>
                                        <p:cTn id="1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5">
                                            <p:txEl>
                                              <p:pRg st="0" end="0"/>
                                            </p:txEl>
                                          </p:spTgt>
                                        </p:tgtEl>
                                        <p:attrNameLst>
                                          <p:attrName>ppt_h</p:attrName>
                                        </p:attrNameLst>
                                      </p:cBhvr>
                                      <p:tavLst>
                                        <p:tav tm="0">
                                          <p:val>
                                            <p:strVal val="#ppt_h"/>
                                          </p:val>
                                        </p:tav>
                                        <p:tav tm="100000">
                                          <p:val>
                                            <p:strVal val="#ppt_h"/>
                                          </p:val>
                                        </p:tav>
                                      </p:tavLst>
                                    </p:anim>
                                  </p:childTnLst>
                                </p:cTn>
                              </p:par>
                              <p:par>
                                <p:cTn id="19" presetID="17" presetClass="entr" presetSubtype="8" fill="hold"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500" fill="hold"/>
                                        <p:tgtEl>
                                          <p:spTgt spid="5">
                                            <p:txEl>
                                              <p:pRg st="1" end="1"/>
                                            </p:txEl>
                                          </p:spTgt>
                                        </p:tgtEl>
                                        <p:attrNameLst>
                                          <p:attrName>ppt_x</p:attrName>
                                        </p:attrNameLst>
                                      </p:cBhvr>
                                      <p:tavLst>
                                        <p:tav tm="0">
                                          <p:val>
                                            <p:strVal val="#ppt_x-#ppt_w/2"/>
                                          </p:val>
                                        </p:tav>
                                        <p:tav tm="100000">
                                          <p:val>
                                            <p:strVal val="#ppt_x"/>
                                          </p:val>
                                        </p:tav>
                                      </p:tavLst>
                                    </p:anim>
                                    <p:anim calcmode="lin" valueType="num">
                                      <p:cBhvr>
                                        <p:cTn id="22" dur="500" fill="hold"/>
                                        <p:tgtEl>
                                          <p:spTgt spid="5">
                                            <p:txEl>
                                              <p:pRg st="1" end="1"/>
                                            </p:txEl>
                                          </p:spTgt>
                                        </p:tgtEl>
                                        <p:attrNameLst>
                                          <p:attrName>ppt_y</p:attrName>
                                        </p:attrNameLst>
                                      </p:cBhvr>
                                      <p:tavLst>
                                        <p:tav tm="0">
                                          <p:val>
                                            <p:strVal val="#ppt_y"/>
                                          </p:val>
                                        </p:tav>
                                        <p:tav tm="100000">
                                          <p:val>
                                            <p:strVal val="#ppt_y"/>
                                          </p:val>
                                        </p:tav>
                                      </p:tavLst>
                                    </p:anim>
                                    <p:anim calcmode="lin" valueType="num">
                                      <p:cBhvr>
                                        <p:cTn id="23" dur="500" fill="hold"/>
                                        <p:tgtEl>
                                          <p:spTgt spid="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1"/>
          <p:cNvSpPr/>
          <p:nvPr/>
        </p:nvSpPr>
        <p:spPr>
          <a:xfrm>
            <a:off x="3030876" y="1481583"/>
            <a:ext cx="3071973" cy="31203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aphicFrame>
        <p:nvGraphicFramePr>
          <p:cNvPr id="425" name="Google Shape;425;p51"/>
          <p:cNvGraphicFramePr/>
          <p:nvPr/>
        </p:nvGraphicFramePr>
        <p:xfrm>
          <a:off x="494159" y="1586235"/>
          <a:ext cx="8155732" cy="2910995"/>
        </p:xfrm>
        <a:graphic>
          <a:graphicData uri="http://schemas.openxmlformats.org/drawingml/2006/table">
            <a:tbl>
              <a:tblPr>
                <a:noFill/>
                <a:tableStyleId>{96A754A4-0149-4B6D-BFCA-837BA3E659B6}</a:tableStyleId>
              </a:tblPr>
              <a:tblGrid>
                <a:gridCol w="2633216"/>
                <a:gridCol w="2879518"/>
                <a:gridCol w="2642998"/>
              </a:tblGrid>
              <a:tr h="602324">
                <a:tc>
                  <a:txBody>
                    <a:bodyPr/>
                    <a:lstStyle/>
                    <a:p>
                      <a:pPr marL="0" lvl="0" indent="0" algn="l" rtl="0">
                        <a:spcBef>
                          <a:spcPts val="0"/>
                        </a:spcBef>
                        <a:spcAft>
                          <a:spcPts val="0"/>
                        </a:spcAft>
                        <a:buNone/>
                      </a:pPr>
                      <a:endParaRPr dirty="0"/>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pPr marL="0" lvl="0" indent="0" algn="l" rtl="0">
                        <a:spcBef>
                          <a:spcPts val="0"/>
                        </a:spcBef>
                        <a:spcAft>
                          <a:spcPts val="0"/>
                        </a:spcAft>
                        <a:buNone/>
                      </a:pPr>
                      <a:endParaRPr dirty="0"/>
                    </a:p>
                  </a:txBody>
                  <a:tcPr marL="91425" marR="91425" marT="91425" marB="91425">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chemeClr val="dk1">
                          <a:alpha val="0"/>
                        </a:scheme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r>
              <a:tr h="2308671">
                <a:tc>
                  <a:txBody>
                    <a:bodyPr/>
                    <a:lstStyle/>
                    <a:p>
                      <a:pPr marL="0" lvl="0" indent="0" algn="ctr" rtl="0">
                        <a:spcBef>
                          <a:spcPts val="0"/>
                        </a:spcBef>
                        <a:spcAft>
                          <a:spcPts val="0"/>
                        </a:spcAft>
                        <a:buNone/>
                      </a:pPr>
                      <a:endParaRPr dirty="0">
                        <a:solidFill>
                          <a:schemeClr val="dk2"/>
                        </a:solidFill>
                        <a:latin typeface="Inconsolata" panose="00000509000000000000"/>
                        <a:ea typeface="Inconsolata" panose="00000509000000000000"/>
                        <a:cs typeface="Inconsolata" panose="00000509000000000000"/>
                        <a:sym typeface="Inconsolata" panose="00000509000000000000"/>
                      </a:endParaRPr>
                    </a:p>
                  </a:txBody>
                  <a:tcPr marL="91425" marR="91425" marT="91425" marB="91425">
                    <a:lnL w="9525" cap="flat" cmpd="sng">
                      <a:solidFill>
                        <a:schemeClr val="dk1">
                          <a:alpha val="0"/>
                        </a:schemeClr>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D4D1">
                        <a:alpha val="43300"/>
                      </a:srgbClr>
                    </a:solidFill>
                  </a:tcPr>
                </a:tc>
                <a:tc>
                  <a:txBody>
                    <a:bodyPr/>
                    <a:lstStyle/>
                    <a:p>
                      <a:endParaRPr lang="en-US" dirty="0"/>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chemeClr val="dk1"/>
                    </a:solidFill>
                  </a:tcPr>
                </a:tc>
                <a:tc>
                  <a:txBody>
                    <a:bodyPr/>
                    <a:lstStyle/>
                    <a:p>
                      <a:endParaRPr lang="en-US" dirty="0"/>
                    </a:p>
                  </a:txBody>
                  <a:tcPr marL="91425" marR="91425" marT="91425" marB="91425">
                    <a:lnL w="9525" cap="flat" cmpd="sng">
                      <a:solidFill>
                        <a:schemeClr val="dk1"/>
                      </a:solidFill>
                      <a:prstDash val="solid"/>
                      <a:round/>
                      <a:headEnd type="none" w="sm" len="sm"/>
                      <a:tailEnd type="none" w="sm" len="sm"/>
                    </a:lnL>
                    <a:lnR w="9525" cap="flat" cmpd="sng">
                      <a:solidFill>
                        <a:schemeClr val="dk1">
                          <a:alpha val="0"/>
                        </a:scheme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DBD4D1">
                        <a:alpha val="43300"/>
                      </a:srgbClr>
                    </a:solidFill>
                  </a:tcPr>
                </a:tc>
              </a:tr>
            </a:tbl>
          </a:graphicData>
        </a:graphic>
      </p:graphicFrame>
      <p:sp>
        <p:nvSpPr>
          <p:cNvPr id="3" name="Rectangle 2"/>
          <p:cNvSpPr/>
          <p:nvPr/>
        </p:nvSpPr>
        <p:spPr>
          <a:xfrm>
            <a:off x="412914" y="1235675"/>
            <a:ext cx="2710937" cy="872034"/>
          </a:xfrm>
          <a:prstGeom prst="rect">
            <a:avLst/>
          </a:prstGeom>
        </p:spPr>
        <p:txBody>
          <a:bodyPr wrap="square">
            <a:spAutoFit/>
          </a:bodyPr>
          <a:lstStyle/>
          <a:p>
            <a:pPr algn="just">
              <a:lnSpc>
                <a:spcPct val="150000"/>
              </a:lnSpc>
            </a:pPr>
            <a:r>
              <a:rPr lang="vi-VN" sz="1800" dirty="0">
                <a:solidFill>
                  <a:schemeClr val="accent3"/>
                </a:solidFill>
              </a:rPr>
              <a:t>Nhóm thực phẩm giàu chất đường, bột (glucid):</a:t>
            </a:r>
            <a:endParaRPr lang="en-US" sz="1800" dirty="0">
              <a:solidFill>
                <a:schemeClr val="accent3"/>
              </a:solidFill>
            </a:endParaRPr>
          </a:p>
        </p:txBody>
      </p:sp>
      <p:sp>
        <p:nvSpPr>
          <p:cNvPr id="4" name="Rectangle 3"/>
          <p:cNvSpPr/>
          <p:nvPr/>
        </p:nvSpPr>
        <p:spPr>
          <a:xfrm>
            <a:off x="645932" y="2395402"/>
            <a:ext cx="2244903" cy="1754326"/>
          </a:xfrm>
          <a:prstGeom prst="rect">
            <a:avLst/>
          </a:prstGeom>
        </p:spPr>
        <p:txBody>
          <a:bodyPr wrap="square">
            <a:spAutoFit/>
          </a:bodyPr>
          <a:lstStyle/>
          <a:p>
            <a:pPr algn="just">
              <a:lnSpc>
                <a:spcPct val="150000"/>
              </a:lnSpc>
            </a:pPr>
            <a:r>
              <a:rPr lang="en-US" sz="1800" dirty="0" err="1" smtClean="0"/>
              <a:t>Là</a:t>
            </a:r>
            <a:r>
              <a:rPr lang="en-US" sz="1800" dirty="0" smtClean="0"/>
              <a:t> </a:t>
            </a:r>
            <a:r>
              <a:rPr lang="en-US" sz="1800" dirty="0" err="1" smtClean="0"/>
              <a:t>nguồn</a:t>
            </a:r>
            <a:r>
              <a:rPr lang="en-US" sz="1800" dirty="0" smtClean="0"/>
              <a:t> </a:t>
            </a:r>
            <a:r>
              <a:rPr lang="vi-VN" sz="1800" dirty="0" smtClean="0"/>
              <a:t>cung </a:t>
            </a:r>
            <a:r>
              <a:rPr lang="vi-VN" sz="1800" dirty="0"/>
              <a:t>cấp năng lượng chủ </a:t>
            </a:r>
            <a:r>
              <a:rPr lang="vi-VN" sz="1800" dirty="0" smtClean="0"/>
              <a:t>y</a:t>
            </a:r>
            <a:r>
              <a:rPr lang="en-US" sz="1800" dirty="0" smtClean="0"/>
              <a:t>ế</a:t>
            </a:r>
            <a:r>
              <a:rPr lang="vi-VN" sz="1800" dirty="0" smtClean="0"/>
              <a:t>u </a:t>
            </a:r>
            <a:r>
              <a:rPr lang="vi-VN" sz="1800" dirty="0"/>
              <a:t>cho mọi hoạt động của cơ thể.</a:t>
            </a:r>
            <a:endParaRPr lang="en-US" sz="1800" dirty="0"/>
          </a:p>
        </p:txBody>
      </p:sp>
      <p:sp>
        <p:nvSpPr>
          <p:cNvPr id="5" name="Rectangle 4"/>
          <p:cNvSpPr/>
          <p:nvPr/>
        </p:nvSpPr>
        <p:spPr>
          <a:xfrm>
            <a:off x="3324554" y="486595"/>
            <a:ext cx="2484615" cy="872034"/>
          </a:xfrm>
          <a:prstGeom prst="rect">
            <a:avLst/>
          </a:prstGeom>
        </p:spPr>
        <p:txBody>
          <a:bodyPr wrap="square">
            <a:spAutoFit/>
          </a:bodyPr>
          <a:lstStyle/>
          <a:p>
            <a:pPr algn="ctr">
              <a:lnSpc>
                <a:spcPct val="150000"/>
              </a:lnSpc>
            </a:pPr>
            <a:r>
              <a:rPr lang="en-US" sz="1800" dirty="0" err="1">
                <a:solidFill>
                  <a:schemeClr val="accent3"/>
                </a:solidFill>
              </a:rPr>
              <a:t>Nhóm</a:t>
            </a:r>
            <a:r>
              <a:rPr lang="en-US" sz="1800" dirty="0">
                <a:solidFill>
                  <a:schemeClr val="accent3"/>
                </a:solidFill>
              </a:rPr>
              <a:t> </a:t>
            </a:r>
            <a:r>
              <a:rPr lang="en-US" sz="1800" dirty="0" err="1">
                <a:solidFill>
                  <a:schemeClr val="accent3"/>
                </a:solidFill>
              </a:rPr>
              <a:t>thực</a:t>
            </a:r>
            <a:r>
              <a:rPr lang="en-US" sz="1800" dirty="0">
                <a:solidFill>
                  <a:schemeClr val="accent3"/>
                </a:solidFill>
              </a:rPr>
              <a:t> </a:t>
            </a:r>
            <a:r>
              <a:rPr lang="en-US" sz="1800" dirty="0" err="1">
                <a:solidFill>
                  <a:schemeClr val="accent3"/>
                </a:solidFill>
              </a:rPr>
              <a:t>phẩm</a:t>
            </a:r>
            <a:r>
              <a:rPr lang="en-US" sz="1800" dirty="0">
                <a:solidFill>
                  <a:schemeClr val="accent3"/>
                </a:solidFill>
              </a:rPr>
              <a:t> </a:t>
            </a:r>
            <a:r>
              <a:rPr lang="en-US" sz="1800" dirty="0" err="1">
                <a:solidFill>
                  <a:schemeClr val="accent3"/>
                </a:solidFill>
              </a:rPr>
              <a:t>giàu</a:t>
            </a:r>
            <a:r>
              <a:rPr lang="en-US" sz="1800" dirty="0">
                <a:solidFill>
                  <a:schemeClr val="accent3"/>
                </a:solidFill>
              </a:rPr>
              <a:t> </a:t>
            </a:r>
            <a:r>
              <a:rPr lang="en-US" sz="1800" dirty="0" err="1">
                <a:solidFill>
                  <a:schemeClr val="accent3"/>
                </a:solidFill>
              </a:rPr>
              <a:t>chất</a:t>
            </a:r>
            <a:r>
              <a:rPr lang="en-US" sz="1800" dirty="0">
                <a:solidFill>
                  <a:schemeClr val="accent3"/>
                </a:solidFill>
              </a:rPr>
              <a:t> </a:t>
            </a:r>
            <a:r>
              <a:rPr lang="en-US" sz="1800" dirty="0" err="1">
                <a:solidFill>
                  <a:schemeClr val="accent3"/>
                </a:solidFill>
              </a:rPr>
              <a:t>béo</a:t>
            </a:r>
            <a:r>
              <a:rPr lang="en-US" sz="1800" dirty="0">
                <a:solidFill>
                  <a:schemeClr val="accent3"/>
                </a:solidFill>
              </a:rPr>
              <a:t> (</a:t>
            </a:r>
            <a:r>
              <a:rPr lang="en-US" sz="1800" dirty="0" smtClean="0">
                <a:solidFill>
                  <a:schemeClr val="accent3"/>
                </a:solidFill>
              </a:rPr>
              <a:t>lipid):</a:t>
            </a:r>
            <a:endParaRPr lang="en-US" sz="1800" dirty="0">
              <a:solidFill>
                <a:schemeClr val="accent3"/>
              </a:solidFill>
            </a:endParaRPr>
          </a:p>
        </p:txBody>
      </p:sp>
      <p:sp>
        <p:nvSpPr>
          <p:cNvPr id="7" name="Rectangle 6"/>
          <p:cNvSpPr/>
          <p:nvPr/>
        </p:nvSpPr>
        <p:spPr>
          <a:xfrm>
            <a:off x="3193871" y="1917600"/>
            <a:ext cx="2745980" cy="1754326"/>
          </a:xfrm>
          <a:prstGeom prst="rect">
            <a:avLst/>
          </a:prstGeom>
        </p:spPr>
        <p:txBody>
          <a:bodyPr wrap="square">
            <a:spAutoFit/>
          </a:bodyPr>
          <a:lstStyle/>
          <a:p>
            <a:pPr algn="just">
              <a:lnSpc>
                <a:spcPct val="150000"/>
              </a:lnSpc>
              <a:spcAft>
                <a:spcPts val="800"/>
              </a:spcAft>
            </a:pPr>
            <a:r>
              <a:rPr lang="en-US" sz="1800" dirty="0" err="1" smtClean="0">
                <a:latin typeface="+mn-lt"/>
                <a:ea typeface="Calibri" panose="020F0502020204030204" pitchFamily="34" charset="0"/>
                <a:cs typeface="Times New Roman" panose="02020603050405020304" pitchFamily="18" charset="0"/>
              </a:rPr>
              <a:t>Góp</a:t>
            </a:r>
            <a:r>
              <a:rPr lang="en-US" sz="1800" dirty="0" smtClean="0">
                <a:latin typeface="+mn-lt"/>
                <a:ea typeface="Calibri" panose="020F0502020204030204" pitchFamily="34" charset="0"/>
                <a:cs typeface="Times New Roman" panose="02020603050405020304" pitchFamily="18" charset="0"/>
              </a:rPr>
              <a:t> </a:t>
            </a:r>
            <a:r>
              <a:rPr lang="en-US" sz="1800" dirty="0" err="1" smtClean="0">
                <a:latin typeface="+mn-lt"/>
                <a:ea typeface="Calibri" panose="020F0502020204030204" pitchFamily="34" charset="0"/>
                <a:cs typeface="Times New Roman" panose="02020603050405020304" pitchFamily="18" charset="0"/>
              </a:rPr>
              <a:t>phần</a:t>
            </a:r>
            <a:r>
              <a:rPr lang="en-US" sz="1800" dirty="0" smtClean="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cung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cấp</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năng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lượng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giúp</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bảo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vệ</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cơ</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thể</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và</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chuyển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hoá</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một</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số</a:t>
            </a:r>
            <a:r>
              <a:rPr lang="en-US" sz="1800" dirty="0">
                <a:latin typeface="+mn-lt"/>
                <a:ea typeface="Calibri" panose="020F0502020204030204" pitchFamily="34" charset="0"/>
                <a:cs typeface="Times New Roman" panose="02020603050405020304" pitchFamily="18" charset="0"/>
              </a:rPr>
              <a:t> vitamin </a:t>
            </a:r>
            <a:r>
              <a:rPr lang="en-US" sz="1800" dirty="0" err="1">
                <a:latin typeface="+mn-lt"/>
                <a:ea typeface="Calibri" panose="020F0502020204030204" pitchFamily="34" charset="0"/>
                <a:cs typeface="Times New Roman" panose="02020603050405020304" pitchFamily="18" charset="0"/>
              </a:rPr>
              <a:t>cần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thiết</a:t>
            </a:r>
            <a:r>
              <a:rPr lang="en-US" sz="1800" dirty="0">
                <a:latin typeface="+mn-lt"/>
                <a:ea typeface="Calibri" panose="020F0502020204030204" pitchFamily="34" charset="0"/>
                <a:cs typeface="Times New Roman" panose="02020603050405020304" pitchFamily="18" charset="0"/>
              </a:rPr>
              <a:t>.</a:t>
            </a:r>
            <a:endParaRPr lang="en-US" sz="1800" dirty="0">
              <a:effectLst/>
              <a:latin typeface="+mn-lt"/>
              <a:ea typeface="Calibri" panose="020F0502020204030204" pitchFamily="34" charset="0"/>
              <a:cs typeface="Times New Roman" panose="02020603050405020304" pitchFamily="18" charset="0"/>
            </a:endParaRPr>
          </a:p>
        </p:txBody>
      </p:sp>
      <p:sp>
        <p:nvSpPr>
          <p:cNvPr id="8" name="Rectangle 7"/>
          <p:cNvSpPr/>
          <p:nvPr/>
        </p:nvSpPr>
        <p:spPr>
          <a:xfrm>
            <a:off x="6172869" y="2395402"/>
            <a:ext cx="2416327" cy="1754326"/>
          </a:xfrm>
          <a:prstGeom prst="rect">
            <a:avLst/>
          </a:prstGeom>
        </p:spPr>
        <p:txBody>
          <a:bodyPr wrap="square">
            <a:spAutoFit/>
          </a:bodyPr>
          <a:lstStyle/>
          <a:p>
            <a:pPr algn="just">
              <a:lnSpc>
                <a:spcPct val="150000"/>
              </a:lnSpc>
            </a:pPr>
            <a:r>
              <a:rPr lang="en-US" sz="1800" dirty="0" err="1" smtClean="0">
                <a:latin typeface="+mn-lt"/>
                <a:ea typeface="Calibri" panose="020F0502020204030204" pitchFamily="34" charset="0"/>
              </a:rPr>
              <a:t>Tăng</a:t>
            </a:r>
            <a:r>
              <a:rPr lang="en-US" sz="1800" dirty="0" smtClean="0">
                <a:latin typeface="+mn-lt"/>
                <a:ea typeface="Calibri" panose="020F0502020204030204" pitchFamily="34" charset="0"/>
              </a:rPr>
              <a:t> </a:t>
            </a:r>
            <a:r>
              <a:rPr lang="en-US" sz="1800" dirty="0" err="1">
                <a:latin typeface="+mn-lt"/>
                <a:ea typeface="Calibri" panose="020F0502020204030204" pitchFamily="34" charset="0"/>
              </a:rPr>
              <a:t>sức</a:t>
            </a:r>
            <a:r>
              <a:rPr lang="en-US" sz="1800" dirty="0">
                <a:latin typeface="+mn-lt"/>
                <a:ea typeface="Calibri" panose="020F0502020204030204" pitchFamily="34" charset="0"/>
              </a:rPr>
              <a:t> </a:t>
            </a:r>
            <a:r>
              <a:rPr lang="en-US" sz="1800" dirty="0" err="1">
                <a:latin typeface="+mn-lt"/>
                <a:ea typeface="Calibri" panose="020F0502020204030204" pitchFamily="34" charset="0"/>
              </a:rPr>
              <a:t>đề</a:t>
            </a:r>
            <a:r>
              <a:rPr lang="en-US" sz="1800" dirty="0">
                <a:latin typeface="+mn-lt"/>
                <a:ea typeface="Calibri" panose="020F0502020204030204" pitchFamily="34" charset="0"/>
              </a:rPr>
              <a:t> </a:t>
            </a:r>
            <a:r>
              <a:rPr lang="en-US" sz="1800" dirty="0" err="1">
                <a:latin typeface="+mn-lt"/>
                <a:ea typeface="Calibri" panose="020F0502020204030204" pitchFamily="34" charset="0"/>
              </a:rPr>
              <a:t>kháng</a:t>
            </a:r>
            <a:r>
              <a:rPr lang="en-US" sz="1800" dirty="0">
                <a:latin typeface="+mn-lt"/>
                <a:ea typeface="Calibri" panose="020F0502020204030204" pitchFamily="34" charset="0"/>
              </a:rPr>
              <a:t> </a:t>
            </a:r>
            <a:r>
              <a:rPr lang="en-US" sz="1800" dirty="0" err="1">
                <a:latin typeface="+mn-lt"/>
                <a:ea typeface="Calibri" panose="020F0502020204030204" pitchFamily="34" charset="0"/>
              </a:rPr>
              <a:t>của</a:t>
            </a:r>
            <a:r>
              <a:rPr lang="en-US" sz="1800" dirty="0">
                <a:latin typeface="+mn-lt"/>
                <a:ea typeface="Calibri" panose="020F0502020204030204" pitchFamily="34" charset="0"/>
              </a:rPr>
              <a:t> </a:t>
            </a:r>
            <a:r>
              <a:rPr lang="en-US" sz="1800" dirty="0" err="1">
                <a:latin typeface="+mn-lt"/>
                <a:ea typeface="Calibri" panose="020F0502020204030204" pitchFamily="34" charset="0"/>
              </a:rPr>
              <a:t>cơ</a:t>
            </a:r>
            <a:r>
              <a:rPr lang="en-US" sz="1800" dirty="0">
                <a:latin typeface="+mn-lt"/>
                <a:ea typeface="Calibri" panose="020F0502020204030204" pitchFamily="34" charset="0"/>
              </a:rPr>
              <a:t> </a:t>
            </a:r>
            <a:r>
              <a:rPr lang="en-US" sz="1800" dirty="0" err="1">
                <a:latin typeface="+mn-lt"/>
                <a:ea typeface="Calibri" panose="020F0502020204030204" pitchFamily="34" charset="0"/>
              </a:rPr>
              <a:t>thể</a:t>
            </a:r>
            <a:r>
              <a:rPr lang="en-US" sz="1800" dirty="0">
                <a:latin typeface="+mn-lt"/>
                <a:ea typeface="Calibri" panose="020F0502020204030204" pitchFamily="34" charset="0"/>
              </a:rPr>
              <a:t>, </a:t>
            </a:r>
            <a:r>
              <a:rPr lang="en-US" sz="1800" dirty="0" err="1">
                <a:latin typeface="+mn-lt"/>
                <a:ea typeface="Calibri" panose="020F0502020204030204" pitchFamily="34" charset="0"/>
              </a:rPr>
              <a:t>giúp</a:t>
            </a:r>
            <a:r>
              <a:rPr lang="en-US" sz="1800" dirty="0">
                <a:latin typeface="+mn-lt"/>
                <a:ea typeface="Calibri" panose="020F0502020204030204" pitchFamily="34" charset="0"/>
              </a:rPr>
              <a:t> </a:t>
            </a:r>
            <a:r>
              <a:rPr lang="en-US" sz="1800" dirty="0" err="1">
                <a:latin typeface="+mn-lt"/>
                <a:ea typeface="Calibri" panose="020F0502020204030204" pitchFamily="34" charset="0"/>
              </a:rPr>
              <a:t>cơ</a:t>
            </a:r>
            <a:r>
              <a:rPr lang="en-US" sz="1800" dirty="0">
                <a:latin typeface="+mn-lt"/>
                <a:ea typeface="Calibri" panose="020F0502020204030204" pitchFamily="34" charset="0"/>
              </a:rPr>
              <a:t> </a:t>
            </a:r>
            <a:r>
              <a:rPr lang="en-US" sz="1800" dirty="0" err="1">
                <a:latin typeface="+mn-lt"/>
                <a:ea typeface="Calibri" panose="020F0502020204030204" pitchFamily="34" charset="0"/>
              </a:rPr>
              <a:t>thể</a:t>
            </a:r>
            <a:r>
              <a:rPr lang="en-US" sz="1800" dirty="0">
                <a:latin typeface="+mn-lt"/>
                <a:ea typeface="Calibri" panose="020F0502020204030204" pitchFamily="34" charset="0"/>
              </a:rPr>
              <a:t> </a:t>
            </a:r>
            <a:r>
              <a:rPr lang="en-US" sz="1800" dirty="0" err="1">
                <a:latin typeface="+mn-lt"/>
                <a:ea typeface="Calibri" panose="020F0502020204030204" pitchFamily="34" charset="0"/>
              </a:rPr>
              <a:t>khoẻ</a:t>
            </a:r>
            <a:r>
              <a:rPr lang="en-US" sz="1800" dirty="0">
                <a:latin typeface="+mn-lt"/>
                <a:ea typeface="Calibri" panose="020F0502020204030204" pitchFamily="34" charset="0"/>
              </a:rPr>
              <a:t> </a:t>
            </a:r>
            <a:r>
              <a:rPr lang="en-US" sz="1800" dirty="0" err="1">
                <a:latin typeface="+mn-lt"/>
                <a:ea typeface="Calibri" panose="020F0502020204030204" pitchFamily="34" charset="0"/>
              </a:rPr>
              <a:t>mạnh</a:t>
            </a:r>
            <a:r>
              <a:rPr lang="en-US" sz="1800" dirty="0">
                <a:latin typeface="+mn-lt"/>
                <a:ea typeface="Calibri" panose="020F0502020204030204" pitchFamily="34" charset="0"/>
              </a:rPr>
              <a:t> </a:t>
            </a:r>
            <a:r>
              <a:rPr lang="en-US" sz="1800" dirty="0" err="1" smtClean="0">
                <a:latin typeface="+mn-lt"/>
                <a:ea typeface="Calibri" panose="020F0502020204030204" pitchFamily="34" charset="0"/>
              </a:rPr>
              <a:t>để</a:t>
            </a:r>
            <a:r>
              <a:rPr lang="en-US" sz="1800" dirty="0" smtClean="0">
                <a:latin typeface="+mn-lt"/>
                <a:ea typeface="Calibri" panose="020F0502020204030204" pitchFamily="34" charset="0"/>
              </a:rPr>
              <a:t> </a:t>
            </a:r>
            <a:r>
              <a:rPr lang="en-US" sz="1800" dirty="0" err="1">
                <a:latin typeface="+mn-lt"/>
                <a:ea typeface="Calibri" panose="020F0502020204030204" pitchFamily="34" charset="0"/>
              </a:rPr>
              <a:t>chống</a:t>
            </a:r>
            <a:r>
              <a:rPr lang="en-US" sz="1800" dirty="0">
                <a:latin typeface="+mn-lt"/>
                <a:ea typeface="Calibri" panose="020F0502020204030204" pitchFamily="34" charset="0"/>
              </a:rPr>
              <a:t> </a:t>
            </a:r>
            <a:r>
              <a:rPr lang="en-US" sz="1800" dirty="0" err="1">
                <a:latin typeface="+mn-lt"/>
                <a:ea typeface="Calibri" panose="020F0502020204030204" pitchFamily="34" charset="0"/>
              </a:rPr>
              <a:t>lại</a:t>
            </a:r>
            <a:r>
              <a:rPr lang="en-US" sz="1800" dirty="0">
                <a:latin typeface="+mn-lt"/>
                <a:ea typeface="Calibri" panose="020F0502020204030204" pitchFamily="34" charset="0"/>
              </a:rPr>
              <a:t> </a:t>
            </a:r>
            <a:r>
              <a:rPr lang="en-US" sz="1800" dirty="0" err="1">
                <a:latin typeface="+mn-lt"/>
                <a:ea typeface="Calibri" panose="020F0502020204030204" pitchFamily="34" charset="0"/>
              </a:rPr>
              <a:t>bệnh</a:t>
            </a:r>
            <a:r>
              <a:rPr lang="en-US" sz="1800" dirty="0">
                <a:latin typeface="+mn-lt"/>
                <a:ea typeface="Calibri" panose="020F0502020204030204" pitchFamily="34" charset="0"/>
              </a:rPr>
              <a:t> </a:t>
            </a:r>
            <a:r>
              <a:rPr lang="en-US" sz="1800" dirty="0" err="1">
                <a:latin typeface="+mn-lt"/>
                <a:ea typeface="Calibri" panose="020F0502020204030204" pitchFamily="34" charset="0"/>
              </a:rPr>
              <a:t>tật</a:t>
            </a:r>
            <a:r>
              <a:rPr lang="en-US" sz="1800" dirty="0">
                <a:latin typeface="+mn-lt"/>
                <a:ea typeface="Calibri" panose="020F0502020204030204" pitchFamily="34" charset="0"/>
              </a:rPr>
              <a:t>.</a:t>
            </a:r>
            <a:endParaRPr lang="en-US" sz="1800" dirty="0">
              <a:latin typeface="+mn-lt"/>
            </a:endParaRPr>
          </a:p>
        </p:txBody>
      </p:sp>
      <p:pic>
        <p:nvPicPr>
          <p:cNvPr id="9" name="Picture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30581" y="78675"/>
            <a:ext cx="2075602" cy="1279954"/>
          </a:xfrm>
          <a:prstGeom prst="ellipse">
            <a:avLst/>
          </a:prstGeom>
          <a:ln>
            <a:noFill/>
          </a:ln>
          <a:effectLst>
            <a:softEdge rad="112500"/>
          </a:effectLst>
        </p:spPr>
      </p:pic>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l="2774" r="5552"/>
          <a:stretch>
            <a:fillRect/>
          </a:stretch>
        </p:blipFill>
        <p:spPr>
          <a:xfrm>
            <a:off x="3492009" y="3671926"/>
            <a:ext cx="2149704" cy="1552952"/>
          </a:xfrm>
          <a:prstGeom prst="ellipse">
            <a:avLst/>
          </a:prstGeom>
          <a:ln>
            <a:noFill/>
          </a:ln>
          <a:effectLst>
            <a:softEdge rad="112500"/>
          </a:effectLst>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1770" r="25884"/>
          <a:stretch>
            <a:fillRect/>
          </a:stretch>
        </p:blipFill>
        <p:spPr>
          <a:xfrm>
            <a:off x="6544127" y="-175896"/>
            <a:ext cx="1664414" cy="1534525"/>
          </a:xfrm>
          <a:prstGeom prst="ellipse">
            <a:avLst/>
          </a:prstGeom>
          <a:ln>
            <a:noFill/>
          </a:ln>
          <a:effectLst>
            <a:softEdge rad="112500"/>
          </a:effectLst>
        </p:spPr>
      </p:pic>
      <p:sp>
        <p:nvSpPr>
          <p:cNvPr id="30" name="Rectangle 29"/>
          <p:cNvSpPr/>
          <p:nvPr/>
        </p:nvSpPr>
        <p:spPr>
          <a:xfrm>
            <a:off x="6009871" y="1003090"/>
            <a:ext cx="2732926" cy="1202893"/>
          </a:xfrm>
          <a:prstGeom prst="rect">
            <a:avLst/>
          </a:prstGeom>
        </p:spPr>
        <p:txBody>
          <a:bodyPr wrap="square">
            <a:spAutoFit/>
          </a:bodyPr>
          <a:lstStyle/>
          <a:p>
            <a:pPr algn="ctr">
              <a:lnSpc>
                <a:spcPts val="3000"/>
              </a:lnSpc>
            </a:pPr>
            <a:r>
              <a:rPr lang="en-US" sz="1800" dirty="0" err="1">
                <a:solidFill>
                  <a:schemeClr val="accent3"/>
                </a:solidFill>
              </a:rPr>
              <a:t>Nhóm</a:t>
            </a:r>
            <a:r>
              <a:rPr lang="en-US" sz="1800" dirty="0">
                <a:solidFill>
                  <a:schemeClr val="accent3"/>
                </a:solidFill>
              </a:rPr>
              <a:t> </a:t>
            </a:r>
            <a:r>
              <a:rPr lang="en-US" sz="1800" dirty="0" err="1">
                <a:solidFill>
                  <a:schemeClr val="accent3"/>
                </a:solidFill>
              </a:rPr>
              <a:t>thực</a:t>
            </a:r>
            <a:r>
              <a:rPr lang="en-US" sz="1800" dirty="0">
                <a:solidFill>
                  <a:schemeClr val="accent3"/>
                </a:solidFill>
              </a:rPr>
              <a:t> </a:t>
            </a:r>
            <a:r>
              <a:rPr lang="en-US" sz="1800" dirty="0" err="1">
                <a:solidFill>
                  <a:schemeClr val="accent3"/>
                </a:solidFill>
              </a:rPr>
              <a:t>phẩm</a:t>
            </a:r>
            <a:r>
              <a:rPr lang="en-US" sz="1800" dirty="0">
                <a:solidFill>
                  <a:schemeClr val="accent3"/>
                </a:solidFill>
              </a:rPr>
              <a:t> </a:t>
            </a:r>
            <a:r>
              <a:rPr lang="en-US" sz="1800" dirty="0" err="1">
                <a:solidFill>
                  <a:schemeClr val="accent3"/>
                </a:solidFill>
              </a:rPr>
              <a:t>giàu</a:t>
            </a:r>
            <a:r>
              <a:rPr lang="en-US" sz="1800" dirty="0">
                <a:solidFill>
                  <a:schemeClr val="accent3"/>
                </a:solidFill>
              </a:rPr>
              <a:t> </a:t>
            </a:r>
            <a:r>
              <a:rPr lang="en-US" sz="1800" dirty="0" err="1">
                <a:solidFill>
                  <a:schemeClr val="accent3"/>
                </a:solidFill>
              </a:rPr>
              <a:t>chất</a:t>
            </a:r>
            <a:r>
              <a:rPr lang="en-US" sz="1800" dirty="0">
                <a:solidFill>
                  <a:schemeClr val="accent3"/>
                </a:solidFill>
              </a:rPr>
              <a:t> </a:t>
            </a:r>
            <a:r>
              <a:rPr lang="en-US" sz="1800" dirty="0" err="1">
                <a:solidFill>
                  <a:schemeClr val="accent3"/>
                </a:solidFill>
              </a:rPr>
              <a:t>khoáng</a:t>
            </a:r>
            <a:r>
              <a:rPr lang="en-US" sz="1800" dirty="0">
                <a:solidFill>
                  <a:schemeClr val="accent3"/>
                </a:solidFill>
              </a:rPr>
              <a:t> (minerals) </a:t>
            </a:r>
            <a:r>
              <a:rPr lang="en-US" sz="1800" dirty="0" err="1">
                <a:solidFill>
                  <a:schemeClr val="accent3"/>
                </a:solidFill>
              </a:rPr>
              <a:t>và</a:t>
            </a:r>
            <a:r>
              <a:rPr lang="en-US" sz="1800" dirty="0">
                <a:solidFill>
                  <a:schemeClr val="accent3"/>
                </a:solidFill>
              </a:rPr>
              <a:t> vitamin: </a:t>
            </a:r>
            <a:endParaRPr lang="en-US" sz="1800" dirty="0">
              <a:solidFill>
                <a:schemeClr val="accent3"/>
              </a:solidFill>
            </a:endParaRPr>
          </a:p>
        </p:txBody>
      </p:sp>
    </p:spTree>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wipe(up)">
                                      <p:cBhvr>
                                        <p:cTn id="32" dur="500"/>
                                        <p:tgtEl>
                                          <p:spTgt spid="30"/>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up)">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8" grpId="0"/>
      <p:bldP spid="30" grpId="0"/>
    </p:bldLst>
  </p:timing>
</p:sld>
</file>

<file path=ppt/theme/theme1.xml><?xml version="1.0" encoding="utf-8"?>
<a:theme xmlns:a="http://schemas.openxmlformats.org/drawingml/2006/main" name="Organic Food Pitch Deck by Slidesgo">
  <a:themeElements>
    <a:clrScheme name="Simple Light">
      <a:dk1>
        <a:srgbClr val="DBD4D1"/>
      </a:dk1>
      <a:lt1>
        <a:srgbClr val="FFFFFF"/>
      </a:lt1>
      <a:dk2>
        <a:srgbClr val="514138"/>
      </a:dk2>
      <a:lt2>
        <a:srgbClr val="BCB1AE"/>
      </a:lt2>
      <a:accent1>
        <a:srgbClr val="DBD4D1"/>
      </a:accent1>
      <a:accent2>
        <a:srgbClr val="FFFFFF"/>
      </a:accent2>
      <a:accent3>
        <a:srgbClr val="514138"/>
      </a:accent3>
      <a:accent4>
        <a:srgbClr val="BCB1AE"/>
      </a:accent4>
      <a:accent5>
        <a:srgbClr val="DBD4D1"/>
      </a:accent5>
      <a:accent6>
        <a:srgbClr val="BCB1AE"/>
      </a:accent6>
      <a:hlink>
        <a:srgbClr val="51413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8212</Words>
  <Application>WPS Presentation</Application>
  <PresentationFormat>On-screen Show (16:9)</PresentationFormat>
  <Paragraphs>305</Paragraphs>
  <Slides>35</Slides>
  <Notes>33</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35</vt:i4>
      </vt:variant>
    </vt:vector>
  </HeadingPairs>
  <TitlesOfParts>
    <vt:vector size="50" baseType="lpstr">
      <vt:lpstr>Arial</vt:lpstr>
      <vt:lpstr>SimSun</vt:lpstr>
      <vt:lpstr>Wingdings</vt:lpstr>
      <vt:lpstr>Arial</vt:lpstr>
      <vt:lpstr>Oswald</vt:lpstr>
      <vt:lpstr>Inconsolata</vt:lpstr>
      <vt:lpstr>Staatliches</vt:lpstr>
      <vt:lpstr>Playfair Display</vt:lpstr>
      <vt:lpstr>Courier New</vt:lpstr>
      <vt:lpstr>Lato</vt:lpstr>
      <vt:lpstr>Calibri</vt:lpstr>
      <vt:lpstr>Times New Roman</vt:lpstr>
      <vt:lpstr>Microsoft YaHei</vt:lpstr>
      <vt:lpstr>Arial Unicode MS</vt:lpstr>
      <vt:lpstr>Organic Food Pitch Deck by Slidesgo</vt:lpstr>
      <vt:lpstr>CHÀO MỪNG CÁC EM  ĐẾN VỚI TIẾT HỌC HÔM NAY!</vt:lpstr>
      <vt:lpstr>PowerPoint 演示文稿</vt:lpstr>
      <vt:lpstr>BÀI 4: THỰC PHẨM VÀ DINH DƯỠNG</vt:lpstr>
      <vt:lpstr>04</vt:lpstr>
      <vt:lpstr>1. Giá trị dinh dưỡng của các nhóm thực phẩm </vt:lpstr>
      <vt:lpstr>1. Giá trị dinh dưỡng của các nhóm thực phẩm </vt:lpstr>
      <vt:lpstr>Có 4 nhóm thực phẩm chính:</vt:lpstr>
      <vt:lpstr>PowerPoint 演示文稿</vt:lpstr>
      <vt:lpstr>PowerPoint 演示文稿</vt:lpstr>
      <vt:lpstr>2. Nhu cầu dinh dưỡng của cơ thể </vt:lpstr>
      <vt:lpstr>KẾT LUẬN</vt:lpstr>
      <vt:lpstr>PowerPoint 演示文稿</vt:lpstr>
      <vt:lpstr>3. Chế độ ăn uống khoa học</vt:lpstr>
      <vt:lpstr>3.1. Xây dựng bữa ăn dinh dưỡng hợp lí</vt:lpstr>
      <vt:lpstr>PowerPoint 演示文稿</vt:lpstr>
      <vt:lpstr>3.2. Phân chia số bữa ăn hợp lí </vt:lpstr>
      <vt:lpstr>PowerPoint 演示文稿</vt:lpstr>
      <vt:lpstr>4. Xây dựng bữa ăn dinh dưỡng hợp lí</vt:lpstr>
      <vt:lpstr>PowerPoint 演示文稿</vt:lpstr>
      <vt:lpstr>PowerPoint 演示文稿</vt:lpstr>
      <vt:lpstr>4.2. Chi phí của bữa ăn </vt:lpstr>
      <vt:lpstr>4.3. Các bước xây dựng bữa ăn dinh dưỡng hợp lí</vt:lpstr>
      <vt:lpstr>Tiêu chí đánh giá kết quả</vt:lpstr>
      <vt:lpstr>PowerPoint 演示文稿</vt:lpstr>
      <vt:lpstr>Quy trình xây dựng bữa ăn dinh dưỡng hợp lí gồm các bước như sau:</vt:lpstr>
      <vt:lpstr>- Tính chi phí tài chính của bữa ăn gồm các bước sau:</vt:lpstr>
      <vt:lpstr>LUYỆN TẬP</vt:lpstr>
      <vt:lpstr>Gợi ý</vt:lpstr>
      <vt:lpstr>PowerPoint 演示文稿</vt:lpstr>
      <vt:lpstr>PowerPoint 演示文稿</vt:lpstr>
      <vt:lpstr>Câu 4:</vt:lpstr>
      <vt:lpstr>VẬN DỤNG</vt:lpstr>
      <vt:lpstr>VẬN DỤNG</vt:lpstr>
      <vt:lpstr>HƯỚNG DẪN VỀ NHÀ</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ORGANIC FOOD PITCH DECK</dc:title>
  <dc:creator>User</dc:creator>
  <cp:lastModifiedBy>User</cp:lastModifiedBy>
  <cp:revision>27</cp:revision>
  <dcterms:created xsi:type="dcterms:W3CDTF">2022-11-08T23:45:35Z</dcterms:created>
  <dcterms:modified xsi:type="dcterms:W3CDTF">2022-11-09T01:14:13Z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41BF76BC38B64BD997D970450844AB4B</vt:lpwstr>
  </property>
  <property fmtid="{D5CDD505-2E9C-101B-9397-08002B2CF9AE}" pid="3" name="KSOProductBuildVer">
    <vt:lpwstr>1033-11.2.0.11380</vt:lpwstr>
  </property>
</Properties>
</file>