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6" r:id="rId1"/>
  </p:sldMasterIdLst>
  <p:notesMasterIdLst>
    <p:notesMasterId r:id="rId13"/>
  </p:notesMasterIdLst>
  <p:sldIdLst>
    <p:sldId id="256" r:id="rId2"/>
    <p:sldId id="257" r:id="rId3"/>
    <p:sldId id="261" r:id="rId4"/>
    <p:sldId id="296" r:id="rId5"/>
    <p:sldId id="297" r:id="rId6"/>
    <p:sldId id="262" r:id="rId7"/>
    <p:sldId id="264" r:id="rId8"/>
    <p:sldId id="265" r:id="rId9"/>
    <p:sldId id="308" r:id="rId10"/>
    <p:sldId id="307" r:id="rId11"/>
    <p:sldId id="266" r:id="rId1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476"/>
    <a:srgbClr val="8FF9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A7FFAB09-ECC1-451C-A3BB-F49DC13D23C8}">
  <a:tblStyle styleId="{A7FFAB09-ECC1-451C-A3BB-F49DC13D23C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B7A040C-200A-4E53-A25A-C2011020A1E4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392" y="-10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A1F21D-7F46-4F87-A815-ED4BB667518A}" type="doc">
      <dgm:prSet loTypeId="urn:microsoft.com/office/officeart/2005/8/layout/cycle7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90A2DE9-624E-4F20-A8F1-20A8EE775B6B}">
      <dgm:prSet phldrT="[Text]" custT="1"/>
      <dgm:spPr>
        <a:solidFill>
          <a:srgbClr val="00B0F0"/>
        </a:solidFill>
      </dgm:spPr>
      <dgm:t>
        <a:bodyPr/>
        <a:lstStyle/>
        <a:p>
          <a:pPr>
            <a:lnSpc>
              <a:spcPct val="150000"/>
            </a:lnSpc>
          </a:pPr>
          <a:r>
            <a:rPr lang="en-US" sz="2000" b="1" dirty="0" err="1" smtClean="0"/>
            <a:t>Nhóm</a:t>
          </a:r>
          <a:r>
            <a:rPr lang="en-US" sz="2000" b="1" dirty="0" smtClean="0"/>
            <a:t> 1: </a:t>
          </a:r>
          <a:r>
            <a:rPr lang="en-US" sz="2000" b="1" dirty="0" err="1" smtClean="0"/>
            <a:t>Vai</a:t>
          </a:r>
          <a:r>
            <a:rPr lang="en-US" sz="2000" b="1" dirty="0" smtClean="0"/>
            <a:t> </a:t>
          </a:r>
          <a:r>
            <a:rPr lang="en-US" sz="2000" b="1" dirty="0" err="1" smtClean="0"/>
            <a:t>trò</a:t>
          </a:r>
          <a:r>
            <a:rPr lang="en-US" sz="2000" b="1" dirty="0" smtClean="0"/>
            <a:t>, </a:t>
          </a:r>
          <a:r>
            <a:rPr lang="en-US" sz="2000" b="1" dirty="0" err="1" smtClean="0"/>
            <a:t>cấu</a:t>
          </a:r>
          <a:r>
            <a:rPr lang="en-US" sz="2000" b="1" dirty="0" smtClean="0"/>
            <a:t> </a:t>
          </a:r>
          <a:r>
            <a:rPr lang="en-US" sz="2000" b="1" dirty="0" err="1" smtClean="0"/>
            <a:t>tạo</a:t>
          </a:r>
          <a:r>
            <a:rPr lang="en-US" sz="2000" b="1" dirty="0" smtClean="0"/>
            <a:t> </a:t>
          </a:r>
          <a:r>
            <a:rPr lang="en-US" sz="2000" b="1" dirty="0" err="1" smtClean="0"/>
            <a:t>và</a:t>
          </a:r>
          <a:r>
            <a:rPr lang="en-US" sz="2000" b="1" dirty="0" smtClean="0"/>
            <a:t> </a:t>
          </a:r>
          <a:r>
            <a:rPr lang="en-US" sz="2000" b="1" dirty="0" err="1" smtClean="0"/>
            <a:t>kiến</a:t>
          </a:r>
          <a:r>
            <a:rPr lang="en-US" sz="2000" b="1" dirty="0" smtClean="0"/>
            <a:t> </a:t>
          </a:r>
          <a:r>
            <a:rPr lang="en-US" sz="2000" b="1" dirty="0" err="1" smtClean="0"/>
            <a:t>trúc</a:t>
          </a:r>
          <a:r>
            <a:rPr lang="en-US" sz="2000" b="1" dirty="0" smtClean="0"/>
            <a:t> </a:t>
          </a:r>
          <a:r>
            <a:rPr lang="en-US" sz="2000" b="1" dirty="0" err="1" smtClean="0"/>
            <a:t>của</a:t>
          </a:r>
          <a:r>
            <a:rPr lang="en-US" sz="2000" b="1" dirty="0" smtClean="0"/>
            <a:t> </a:t>
          </a:r>
          <a:r>
            <a:rPr lang="en-US" sz="2000" b="1" dirty="0" err="1" smtClean="0"/>
            <a:t>nhà</a:t>
          </a:r>
          <a:r>
            <a:rPr lang="en-US" sz="2000" b="1" dirty="0" smtClean="0"/>
            <a:t> </a:t>
          </a:r>
          <a:r>
            <a:rPr lang="en-US" sz="2000" b="1" dirty="0" err="1" smtClean="0"/>
            <a:t>ở</a:t>
          </a:r>
          <a:endParaRPr lang="en-US" sz="2000" b="1" dirty="0"/>
        </a:p>
      </dgm:t>
    </dgm:pt>
    <dgm:pt modelId="{9E53A4F6-4EC6-40A3-A64A-70AC3EE7AAD0}" type="parTrans" cxnId="{352B20C9-4765-4E36-B136-5F862B6E5580}">
      <dgm:prSet/>
      <dgm:spPr/>
      <dgm:t>
        <a:bodyPr/>
        <a:lstStyle/>
        <a:p>
          <a:endParaRPr lang="en-US"/>
        </a:p>
      </dgm:t>
    </dgm:pt>
    <dgm:pt modelId="{65AAEE83-0E00-4BD1-BB81-4C0941C730F6}" type="sibTrans" cxnId="{352B20C9-4765-4E36-B136-5F862B6E5580}">
      <dgm:prSet/>
      <dgm:spPr/>
      <dgm:t>
        <a:bodyPr/>
        <a:lstStyle/>
        <a:p>
          <a:endParaRPr lang="en-US"/>
        </a:p>
      </dgm:t>
    </dgm:pt>
    <dgm:pt modelId="{42C83E29-E7DA-4B09-894C-CD11420CEF79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en-US" sz="2000" b="1" smtClean="0"/>
            <a:t>Nhóm 2: Tìm hiểu vật liệu và quy trình xây nhà ở</a:t>
          </a:r>
          <a:endParaRPr lang="en-US" sz="2000" b="1"/>
        </a:p>
      </dgm:t>
    </dgm:pt>
    <dgm:pt modelId="{FFE648F4-4E79-4CE0-B4CC-5131522FFD5A}" type="parTrans" cxnId="{526BBBE1-FB14-4231-BA57-81182C0B4DF5}">
      <dgm:prSet/>
      <dgm:spPr/>
      <dgm:t>
        <a:bodyPr/>
        <a:lstStyle/>
        <a:p>
          <a:endParaRPr lang="en-US"/>
        </a:p>
      </dgm:t>
    </dgm:pt>
    <dgm:pt modelId="{8393DF73-FCB6-46B9-B836-A20C49D03437}" type="sibTrans" cxnId="{526BBBE1-FB14-4231-BA57-81182C0B4DF5}">
      <dgm:prSet/>
      <dgm:spPr/>
      <dgm:t>
        <a:bodyPr/>
        <a:lstStyle/>
        <a:p>
          <a:endParaRPr lang="en-US"/>
        </a:p>
      </dgm:t>
    </dgm:pt>
    <dgm:pt modelId="{82B9F400-5165-4DA7-A3FC-EFBDCC8F1554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en-US" sz="2000" b="1" dirty="0" err="1" smtClean="0"/>
            <a:t>Nhóm</a:t>
          </a:r>
          <a:r>
            <a:rPr lang="en-US" sz="2000" b="1" dirty="0" smtClean="0"/>
            <a:t> 3: </a:t>
          </a:r>
          <a:r>
            <a:rPr lang="en-US" sz="2000" b="1" dirty="0" err="1" smtClean="0"/>
            <a:t>Năng</a:t>
          </a:r>
          <a:r>
            <a:rPr lang="en-US" sz="2000" b="1" dirty="0" smtClean="0"/>
            <a:t> </a:t>
          </a:r>
          <a:r>
            <a:rPr lang="en-US" sz="2000" b="1" dirty="0" err="1" smtClean="0"/>
            <a:t>lượng</a:t>
          </a:r>
          <a:r>
            <a:rPr lang="en-US" sz="2000" b="1" dirty="0" smtClean="0"/>
            <a:t> </a:t>
          </a:r>
          <a:r>
            <a:rPr lang="en-US" sz="2000" b="1" dirty="0" err="1" smtClean="0"/>
            <a:t>chủ</a:t>
          </a:r>
          <a:r>
            <a:rPr lang="en-US" sz="2000" b="1" dirty="0" smtClean="0"/>
            <a:t> </a:t>
          </a:r>
          <a:r>
            <a:rPr lang="en-US" sz="2000" b="1" dirty="0" err="1" smtClean="0"/>
            <a:t>yếu</a:t>
          </a:r>
          <a:r>
            <a:rPr lang="en-US" sz="2000" b="1" dirty="0" smtClean="0"/>
            <a:t> </a:t>
          </a:r>
          <a:r>
            <a:rPr lang="en-US" sz="2000" b="1" dirty="0" err="1" smtClean="0"/>
            <a:t>của</a:t>
          </a:r>
          <a:r>
            <a:rPr lang="en-US" sz="2000" b="1" dirty="0" smtClean="0"/>
            <a:t> </a:t>
          </a:r>
          <a:r>
            <a:rPr lang="en-US" sz="2000" b="1" dirty="0" err="1" smtClean="0"/>
            <a:t>nhà</a:t>
          </a:r>
          <a:r>
            <a:rPr lang="en-US" sz="2000" b="1" dirty="0" smtClean="0"/>
            <a:t> </a:t>
          </a:r>
          <a:r>
            <a:rPr lang="en-US" sz="2000" b="1" dirty="0" err="1" smtClean="0"/>
            <a:t>ở</a:t>
          </a:r>
          <a:r>
            <a:rPr lang="en-US" sz="2000" b="1" dirty="0" smtClean="0"/>
            <a:t> </a:t>
          </a:r>
          <a:r>
            <a:rPr lang="en-US" sz="2000" b="1" dirty="0" err="1" smtClean="0"/>
            <a:t>và</a:t>
          </a:r>
          <a:r>
            <a:rPr lang="en-US" sz="2000" b="1" dirty="0" smtClean="0"/>
            <a:t> </a:t>
          </a:r>
          <a:r>
            <a:rPr lang="en-US" sz="2000" b="1" dirty="0" err="1" smtClean="0"/>
            <a:t>hướng</a:t>
          </a:r>
          <a:r>
            <a:rPr lang="en-US" sz="2000" b="1" dirty="0" smtClean="0"/>
            <a:t> </a:t>
          </a:r>
          <a:r>
            <a:rPr lang="en-US" sz="2000" b="1" dirty="0" err="1" smtClean="0"/>
            <a:t>phát</a:t>
          </a:r>
          <a:r>
            <a:rPr lang="en-US" sz="2000" b="1" dirty="0" smtClean="0"/>
            <a:t> </a:t>
          </a:r>
          <a:r>
            <a:rPr lang="en-US" sz="2000" b="1" dirty="0" err="1" smtClean="0"/>
            <a:t>triển</a:t>
          </a:r>
          <a:r>
            <a:rPr lang="en-US" sz="2000" b="1" dirty="0" smtClean="0"/>
            <a:t> </a:t>
          </a:r>
          <a:r>
            <a:rPr lang="en-US" sz="2000" b="1" dirty="0" err="1" smtClean="0"/>
            <a:t>năng</a:t>
          </a:r>
          <a:r>
            <a:rPr lang="en-US" sz="2000" b="1" dirty="0" smtClean="0"/>
            <a:t> </a:t>
          </a:r>
          <a:r>
            <a:rPr lang="en-US" sz="2000" b="1" dirty="0" err="1" smtClean="0"/>
            <a:t>lượng</a:t>
          </a:r>
          <a:r>
            <a:rPr lang="en-US" sz="2000" b="1" dirty="0" smtClean="0"/>
            <a:t> </a:t>
          </a:r>
          <a:r>
            <a:rPr lang="en-US" sz="2000" b="1" smtClean="0"/>
            <a:t>tr</a:t>
          </a:r>
          <a:r>
            <a:rPr lang="en-US" sz="2000" b="1" smtClean="0"/>
            <a:t>ong</a:t>
          </a:r>
          <a:r>
            <a:rPr lang="en-US" sz="2000" b="1" smtClean="0"/>
            <a:t> </a:t>
          </a:r>
          <a:r>
            <a:rPr lang="en-US" sz="2000" b="1" dirty="0" err="1" smtClean="0"/>
            <a:t>nhà</a:t>
          </a:r>
          <a:r>
            <a:rPr lang="en-US" sz="2000" b="1" dirty="0" smtClean="0"/>
            <a:t> </a:t>
          </a:r>
          <a:r>
            <a:rPr lang="en-US" sz="2000" b="1" dirty="0" err="1" smtClean="0"/>
            <a:t>ở</a:t>
          </a:r>
          <a:endParaRPr lang="en-US" sz="2000" b="1" dirty="0"/>
        </a:p>
      </dgm:t>
    </dgm:pt>
    <dgm:pt modelId="{4346C254-565E-4FBA-B66E-5C3273CB5A9A}" type="parTrans" cxnId="{E59ED947-5073-40AF-9B72-4977951B7085}">
      <dgm:prSet/>
      <dgm:spPr/>
      <dgm:t>
        <a:bodyPr/>
        <a:lstStyle/>
        <a:p>
          <a:endParaRPr lang="en-US"/>
        </a:p>
      </dgm:t>
    </dgm:pt>
    <dgm:pt modelId="{5BAD6D0F-0839-4A1E-9130-BE169568FC1F}" type="sibTrans" cxnId="{E59ED947-5073-40AF-9B72-4977951B7085}">
      <dgm:prSet/>
      <dgm:spPr/>
      <dgm:t>
        <a:bodyPr/>
        <a:lstStyle/>
        <a:p>
          <a:endParaRPr lang="en-US"/>
        </a:p>
      </dgm:t>
    </dgm:pt>
    <dgm:pt modelId="{CDB77D7A-C9A9-4E8A-B3AE-0F31DDDFAFEB}" type="pres">
      <dgm:prSet presAssocID="{A6A1F21D-7F46-4F87-A815-ED4BB667518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38A9326-81FA-4BF1-9432-594BC05DF8D9}" type="pres">
      <dgm:prSet presAssocID="{190A2DE9-624E-4F20-A8F1-20A8EE775B6B}" presName="node" presStyleLbl="node1" presStyleIdx="0" presStyleCnt="3" custScaleX="144837" custScaleY="131164" custRadScaleRad="91636" custRadScaleInc="-51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CAF218-5AE2-4F69-8E51-54A47EA011B3}" type="pres">
      <dgm:prSet presAssocID="{65AAEE83-0E00-4BD1-BB81-4C0941C730F6}" presName="sibTrans" presStyleLbl="sibTrans2D1" presStyleIdx="0" presStyleCnt="3" custScaleX="97338"/>
      <dgm:spPr/>
      <dgm:t>
        <a:bodyPr/>
        <a:lstStyle/>
        <a:p>
          <a:endParaRPr lang="en-US"/>
        </a:p>
      </dgm:t>
    </dgm:pt>
    <dgm:pt modelId="{BCBFAD76-E9BF-4B35-997D-7181F1BAD782}" type="pres">
      <dgm:prSet presAssocID="{65AAEE83-0E00-4BD1-BB81-4C0941C730F6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71756B6D-0FEF-421C-A8EF-D19A277339E4}" type="pres">
      <dgm:prSet presAssocID="{42C83E29-E7DA-4B09-894C-CD11420CEF79}" presName="node" presStyleLbl="node1" presStyleIdx="1" presStyleCnt="3" custScaleX="140290" custScaleY="149807" custRadScaleRad="120062" custRadScaleInc="-115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0257BF-EC8C-4E0B-A7BB-3CC3F117518E}" type="pres">
      <dgm:prSet presAssocID="{8393DF73-FCB6-46B9-B836-A20C49D03437}" presName="sibTrans" presStyleLbl="sibTrans2D1" presStyleIdx="1" presStyleCnt="3" custScaleX="122863" custLinFactNeighborX="235" custLinFactNeighborY="-12874"/>
      <dgm:spPr/>
      <dgm:t>
        <a:bodyPr/>
        <a:lstStyle/>
        <a:p>
          <a:endParaRPr lang="en-US"/>
        </a:p>
      </dgm:t>
    </dgm:pt>
    <dgm:pt modelId="{A802768E-82AD-4825-A308-F3795D80427D}" type="pres">
      <dgm:prSet presAssocID="{8393DF73-FCB6-46B9-B836-A20C49D03437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DECF60EF-C60C-409A-9610-1982654C645E}" type="pres">
      <dgm:prSet presAssocID="{82B9F400-5165-4DA7-A3FC-EFBDCC8F1554}" presName="node" presStyleLbl="node1" presStyleIdx="2" presStyleCnt="3" custScaleX="166118" custScaleY="168000" custRadScaleRad="113332" custRadScaleInc="107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B6DEF5-ABCC-494F-82ED-A858E8297F63}" type="pres">
      <dgm:prSet presAssocID="{5BAD6D0F-0839-4A1E-9130-BE169568FC1F}" presName="sibTrans" presStyleLbl="sibTrans2D1" presStyleIdx="2" presStyleCnt="3" custScaleX="102375"/>
      <dgm:spPr/>
      <dgm:t>
        <a:bodyPr/>
        <a:lstStyle/>
        <a:p>
          <a:endParaRPr lang="en-US"/>
        </a:p>
      </dgm:t>
    </dgm:pt>
    <dgm:pt modelId="{C301722E-C155-45FD-BD18-C5557F2782BB}" type="pres">
      <dgm:prSet presAssocID="{5BAD6D0F-0839-4A1E-9130-BE169568FC1F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352B20C9-4765-4E36-B136-5F862B6E5580}" srcId="{A6A1F21D-7F46-4F87-A815-ED4BB667518A}" destId="{190A2DE9-624E-4F20-A8F1-20A8EE775B6B}" srcOrd="0" destOrd="0" parTransId="{9E53A4F6-4EC6-40A3-A64A-70AC3EE7AAD0}" sibTransId="{65AAEE83-0E00-4BD1-BB81-4C0941C730F6}"/>
    <dgm:cxn modelId="{3E812069-4778-45BC-8F81-9305AA0E37C5}" type="presOf" srcId="{5BAD6D0F-0839-4A1E-9130-BE169568FC1F}" destId="{C301722E-C155-45FD-BD18-C5557F2782BB}" srcOrd="1" destOrd="0" presId="urn:microsoft.com/office/officeart/2005/8/layout/cycle7"/>
    <dgm:cxn modelId="{E59ED947-5073-40AF-9B72-4977951B7085}" srcId="{A6A1F21D-7F46-4F87-A815-ED4BB667518A}" destId="{82B9F400-5165-4DA7-A3FC-EFBDCC8F1554}" srcOrd="2" destOrd="0" parTransId="{4346C254-565E-4FBA-B66E-5C3273CB5A9A}" sibTransId="{5BAD6D0F-0839-4A1E-9130-BE169568FC1F}"/>
    <dgm:cxn modelId="{F3BAE2D1-2617-4DFF-A7B5-24529D61E6F9}" type="presOf" srcId="{8393DF73-FCB6-46B9-B836-A20C49D03437}" destId="{2C0257BF-EC8C-4E0B-A7BB-3CC3F117518E}" srcOrd="0" destOrd="0" presId="urn:microsoft.com/office/officeart/2005/8/layout/cycle7"/>
    <dgm:cxn modelId="{014C9070-3432-42E4-A33F-0A89E1A96C88}" type="presOf" srcId="{8393DF73-FCB6-46B9-B836-A20C49D03437}" destId="{A802768E-82AD-4825-A308-F3795D80427D}" srcOrd="1" destOrd="0" presId="urn:microsoft.com/office/officeart/2005/8/layout/cycle7"/>
    <dgm:cxn modelId="{526BBBE1-FB14-4231-BA57-81182C0B4DF5}" srcId="{A6A1F21D-7F46-4F87-A815-ED4BB667518A}" destId="{42C83E29-E7DA-4B09-894C-CD11420CEF79}" srcOrd="1" destOrd="0" parTransId="{FFE648F4-4E79-4CE0-B4CC-5131522FFD5A}" sibTransId="{8393DF73-FCB6-46B9-B836-A20C49D03437}"/>
    <dgm:cxn modelId="{6A5F603B-B053-4AFD-8D8A-C754F0D237EF}" type="presOf" srcId="{5BAD6D0F-0839-4A1E-9130-BE169568FC1F}" destId="{9DB6DEF5-ABCC-494F-82ED-A858E8297F63}" srcOrd="0" destOrd="0" presId="urn:microsoft.com/office/officeart/2005/8/layout/cycle7"/>
    <dgm:cxn modelId="{91A997E3-0C0F-4A19-A7DB-9256830B7BE5}" type="presOf" srcId="{65AAEE83-0E00-4BD1-BB81-4C0941C730F6}" destId="{5DCAF218-5AE2-4F69-8E51-54A47EA011B3}" srcOrd="0" destOrd="0" presId="urn:microsoft.com/office/officeart/2005/8/layout/cycle7"/>
    <dgm:cxn modelId="{67A3C1F0-CB3A-4130-8ACE-B19379D31E4B}" type="presOf" srcId="{190A2DE9-624E-4F20-A8F1-20A8EE775B6B}" destId="{138A9326-81FA-4BF1-9432-594BC05DF8D9}" srcOrd="0" destOrd="0" presId="urn:microsoft.com/office/officeart/2005/8/layout/cycle7"/>
    <dgm:cxn modelId="{B880BC8A-27ED-4165-8DE2-0948904441C9}" type="presOf" srcId="{65AAEE83-0E00-4BD1-BB81-4C0941C730F6}" destId="{BCBFAD76-E9BF-4B35-997D-7181F1BAD782}" srcOrd="1" destOrd="0" presId="urn:microsoft.com/office/officeart/2005/8/layout/cycle7"/>
    <dgm:cxn modelId="{720A5526-FD2E-4074-B79B-539E1C5EAE5B}" type="presOf" srcId="{82B9F400-5165-4DA7-A3FC-EFBDCC8F1554}" destId="{DECF60EF-C60C-409A-9610-1982654C645E}" srcOrd="0" destOrd="0" presId="urn:microsoft.com/office/officeart/2005/8/layout/cycle7"/>
    <dgm:cxn modelId="{8799A1A4-2B91-4B32-A500-F91783D1C152}" type="presOf" srcId="{A6A1F21D-7F46-4F87-A815-ED4BB667518A}" destId="{CDB77D7A-C9A9-4E8A-B3AE-0F31DDDFAFEB}" srcOrd="0" destOrd="0" presId="urn:microsoft.com/office/officeart/2005/8/layout/cycle7"/>
    <dgm:cxn modelId="{44E9788D-0C62-4E4D-846C-9914376E0BF8}" type="presOf" srcId="{42C83E29-E7DA-4B09-894C-CD11420CEF79}" destId="{71756B6D-0FEF-421C-A8EF-D19A277339E4}" srcOrd="0" destOrd="0" presId="urn:microsoft.com/office/officeart/2005/8/layout/cycle7"/>
    <dgm:cxn modelId="{5F768343-4AAC-4239-882D-DF5F2FE5F9D7}" type="presParOf" srcId="{CDB77D7A-C9A9-4E8A-B3AE-0F31DDDFAFEB}" destId="{138A9326-81FA-4BF1-9432-594BC05DF8D9}" srcOrd="0" destOrd="0" presId="urn:microsoft.com/office/officeart/2005/8/layout/cycle7"/>
    <dgm:cxn modelId="{5959FF5E-A349-42FC-B288-3D4D509878FD}" type="presParOf" srcId="{CDB77D7A-C9A9-4E8A-B3AE-0F31DDDFAFEB}" destId="{5DCAF218-5AE2-4F69-8E51-54A47EA011B3}" srcOrd="1" destOrd="0" presId="urn:microsoft.com/office/officeart/2005/8/layout/cycle7"/>
    <dgm:cxn modelId="{28BBC126-B244-406E-AFDC-6818F7DB1FF7}" type="presParOf" srcId="{5DCAF218-5AE2-4F69-8E51-54A47EA011B3}" destId="{BCBFAD76-E9BF-4B35-997D-7181F1BAD782}" srcOrd="0" destOrd="0" presId="urn:microsoft.com/office/officeart/2005/8/layout/cycle7"/>
    <dgm:cxn modelId="{07ED5C80-C84E-40DD-8190-349709FCE356}" type="presParOf" srcId="{CDB77D7A-C9A9-4E8A-B3AE-0F31DDDFAFEB}" destId="{71756B6D-0FEF-421C-A8EF-D19A277339E4}" srcOrd="2" destOrd="0" presId="urn:microsoft.com/office/officeart/2005/8/layout/cycle7"/>
    <dgm:cxn modelId="{17F70DF7-D3F3-4052-842D-0074AA942C3C}" type="presParOf" srcId="{CDB77D7A-C9A9-4E8A-B3AE-0F31DDDFAFEB}" destId="{2C0257BF-EC8C-4E0B-A7BB-3CC3F117518E}" srcOrd="3" destOrd="0" presId="urn:microsoft.com/office/officeart/2005/8/layout/cycle7"/>
    <dgm:cxn modelId="{120E45FA-209D-48F8-8E37-106BEFABF1E2}" type="presParOf" srcId="{2C0257BF-EC8C-4E0B-A7BB-3CC3F117518E}" destId="{A802768E-82AD-4825-A308-F3795D80427D}" srcOrd="0" destOrd="0" presId="urn:microsoft.com/office/officeart/2005/8/layout/cycle7"/>
    <dgm:cxn modelId="{211F6432-52BF-49EE-BB9D-67A3BC2D81EF}" type="presParOf" srcId="{CDB77D7A-C9A9-4E8A-B3AE-0F31DDDFAFEB}" destId="{DECF60EF-C60C-409A-9610-1982654C645E}" srcOrd="4" destOrd="0" presId="urn:microsoft.com/office/officeart/2005/8/layout/cycle7"/>
    <dgm:cxn modelId="{B2921680-D38D-4C54-AD6A-4EA464DDBBC1}" type="presParOf" srcId="{CDB77D7A-C9A9-4E8A-B3AE-0F31DDDFAFEB}" destId="{9DB6DEF5-ABCC-494F-82ED-A858E8297F63}" srcOrd="5" destOrd="0" presId="urn:microsoft.com/office/officeart/2005/8/layout/cycle7"/>
    <dgm:cxn modelId="{0A970761-A131-48A8-AB26-1AE9893429DE}" type="presParOf" srcId="{9DB6DEF5-ABCC-494F-82ED-A858E8297F63}" destId="{C301722E-C155-45FD-BD18-C5557F2782BB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8F47BA8-6494-4E1A-9672-23BF9094208A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1F039F8-1343-4FDF-BDFD-2F279395A4F4}">
      <dgm:prSet phldrT="[Text]" custT="1"/>
      <dgm:spPr>
        <a:solidFill>
          <a:srgbClr val="FFFF00"/>
        </a:solidFill>
      </dgm:spPr>
      <dgm:t>
        <a:bodyPr/>
        <a:lstStyle/>
        <a:p>
          <a:r>
            <a:rPr lang="en-US" sz="2400" b="1" smtClean="0">
              <a:solidFill>
                <a:srgbClr val="002060"/>
              </a:solidFill>
            </a:rPr>
            <a:t>Vai trò</a:t>
          </a:r>
          <a:endParaRPr lang="en-US" sz="2400" b="1">
            <a:solidFill>
              <a:srgbClr val="002060"/>
            </a:solidFill>
          </a:endParaRPr>
        </a:p>
      </dgm:t>
    </dgm:pt>
    <dgm:pt modelId="{F43FECE9-B0E8-460F-8F1A-E9B1033F9F79}" type="parTrans" cxnId="{B0748F82-C3CC-4DA7-845D-5CACECF38312}">
      <dgm:prSet/>
      <dgm:spPr/>
      <dgm:t>
        <a:bodyPr/>
        <a:lstStyle/>
        <a:p>
          <a:endParaRPr lang="en-US"/>
        </a:p>
      </dgm:t>
    </dgm:pt>
    <dgm:pt modelId="{E0031898-17B8-4FFE-B027-24388A3EB311}" type="sibTrans" cxnId="{B0748F82-C3CC-4DA7-845D-5CACECF38312}">
      <dgm:prSet/>
      <dgm:spPr/>
      <dgm:t>
        <a:bodyPr/>
        <a:lstStyle/>
        <a:p>
          <a:endParaRPr lang="en-US"/>
        </a:p>
      </dgm:t>
    </dgm:pt>
    <dgm:pt modelId="{A662273F-7BD3-45DD-845C-6B6C29B3A537}">
      <dgm:prSet phldrT="[Text]" custT="1"/>
      <dgm:spPr>
        <a:solidFill>
          <a:srgbClr val="FFC000"/>
        </a:solidFill>
      </dgm:spPr>
      <dgm:t>
        <a:bodyPr/>
        <a:lstStyle/>
        <a:p>
          <a:pPr>
            <a:lnSpc>
              <a:spcPct val="150000"/>
            </a:lnSpc>
          </a:pPr>
          <a:r>
            <a:rPr lang="en-US" sz="1800" smtClean="0">
              <a:solidFill>
                <a:srgbClr val="002060"/>
              </a:solidFill>
            </a:rPr>
            <a:t>Bảo vệ con người khỏi ảnh hưởng xấu của thiên nhiên, môi trường</a:t>
          </a:r>
          <a:endParaRPr lang="en-US" sz="1800">
            <a:solidFill>
              <a:srgbClr val="002060"/>
            </a:solidFill>
          </a:endParaRPr>
        </a:p>
      </dgm:t>
    </dgm:pt>
    <dgm:pt modelId="{5A2A7F68-D457-47CE-9264-287C8D17CDCD}" type="parTrans" cxnId="{C8CB9A0E-C908-40B5-98A9-6E174C012B08}">
      <dgm:prSet/>
      <dgm:spPr/>
      <dgm:t>
        <a:bodyPr/>
        <a:lstStyle/>
        <a:p>
          <a:endParaRPr lang="en-US"/>
        </a:p>
      </dgm:t>
    </dgm:pt>
    <dgm:pt modelId="{56E15CEC-8AA5-40BC-8F65-E0090072A0BD}" type="sibTrans" cxnId="{C8CB9A0E-C908-40B5-98A9-6E174C012B08}">
      <dgm:prSet/>
      <dgm:spPr/>
      <dgm:t>
        <a:bodyPr/>
        <a:lstStyle/>
        <a:p>
          <a:endParaRPr lang="en-US"/>
        </a:p>
      </dgm:t>
    </dgm:pt>
    <dgm:pt modelId="{DE0F7B69-6DAE-4A55-95E0-EC62EDD70235}">
      <dgm:prSet phldrT="[Text]" custT="1"/>
      <dgm:spPr>
        <a:solidFill>
          <a:srgbClr val="FFFF00"/>
        </a:solidFill>
      </dgm:spPr>
      <dgm:t>
        <a:bodyPr/>
        <a:lstStyle/>
        <a:p>
          <a:r>
            <a:rPr lang="en-US" sz="2400" b="1" smtClean="0">
              <a:solidFill>
                <a:srgbClr val="002060"/>
              </a:solidFill>
            </a:rPr>
            <a:t>Đặc điểm</a:t>
          </a:r>
          <a:endParaRPr lang="en-US" sz="2400" b="1">
            <a:solidFill>
              <a:srgbClr val="002060"/>
            </a:solidFill>
          </a:endParaRPr>
        </a:p>
      </dgm:t>
    </dgm:pt>
    <dgm:pt modelId="{B425C7EB-0035-487A-81C7-236D6D52B4A7}" type="parTrans" cxnId="{40867F54-3A22-443D-9F9E-5982CD366FBE}">
      <dgm:prSet/>
      <dgm:spPr/>
      <dgm:t>
        <a:bodyPr/>
        <a:lstStyle/>
        <a:p>
          <a:endParaRPr lang="en-US"/>
        </a:p>
      </dgm:t>
    </dgm:pt>
    <dgm:pt modelId="{F1616B5D-6D04-4B56-A4FC-53EC718816FC}" type="sibTrans" cxnId="{40867F54-3A22-443D-9F9E-5982CD366FBE}">
      <dgm:prSet/>
      <dgm:spPr/>
      <dgm:t>
        <a:bodyPr/>
        <a:lstStyle/>
        <a:p>
          <a:endParaRPr lang="en-US"/>
        </a:p>
      </dgm:t>
    </dgm:pt>
    <dgm:pt modelId="{092A0062-5FE0-413A-8F56-01EB6842AE6D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1800" smtClean="0">
              <a:solidFill>
                <a:srgbClr val="002060"/>
              </a:solidFill>
            </a:rPr>
            <a:t>Cấu tạo gồm 3 phần: Móng, thân, mái</a:t>
          </a:r>
          <a:endParaRPr lang="en-US" sz="1800">
            <a:solidFill>
              <a:srgbClr val="002060"/>
            </a:solidFill>
          </a:endParaRPr>
        </a:p>
      </dgm:t>
    </dgm:pt>
    <dgm:pt modelId="{83206004-C44B-41A8-9370-2156C1DE5107}" type="parTrans" cxnId="{037745A5-F0C8-4D20-8368-07EA232A14C1}">
      <dgm:prSet/>
      <dgm:spPr/>
      <dgm:t>
        <a:bodyPr/>
        <a:lstStyle/>
        <a:p>
          <a:endParaRPr lang="en-US"/>
        </a:p>
      </dgm:t>
    </dgm:pt>
    <dgm:pt modelId="{002A0E41-12DA-4BAE-B1DE-34268C1C3304}" type="sibTrans" cxnId="{037745A5-F0C8-4D20-8368-07EA232A14C1}">
      <dgm:prSet/>
      <dgm:spPr/>
      <dgm:t>
        <a:bodyPr/>
        <a:lstStyle/>
        <a:p>
          <a:endParaRPr lang="en-US"/>
        </a:p>
      </dgm:t>
    </dgm:pt>
    <dgm:pt modelId="{F3FBE1BF-C144-4E9A-8C1C-09EC619C5986}">
      <dgm:prSet phldrT="[Text]" custT="1"/>
      <dgm:spPr>
        <a:solidFill>
          <a:srgbClr val="FFC000"/>
        </a:solidFill>
      </dgm:spPr>
      <dgm:t>
        <a:bodyPr/>
        <a:lstStyle/>
        <a:p>
          <a:pPr>
            <a:lnSpc>
              <a:spcPct val="150000"/>
            </a:lnSpc>
          </a:pPr>
          <a:r>
            <a:rPr lang="en-US" sz="1800" smtClean="0">
              <a:solidFill>
                <a:srgbClr val="002060"/>
              </a:solidFill>
            </a:rPr>
            <a:t>Đáp ứng nhu cầu vật chất và tinh thần của con người</a:t>
          </a:r>
          <a:endParaRPr lang="en-US" sz="1800">
            <a:solidFill>
              <a:srgbClr val="002060"/>
            </a:solidFill>
          </a:endParaRPr>
        </a:p>
      </dgm:t>
    </dgm:pt>
    <dgm:pt modelId="{6C986C39-E715-4359-83FD-C895273C4598}" type="parTrans" cxnId="{3E981183-5251-4566-B355-E64B0051413E}">
      <dgm:prSet/>
      <dgm:spPr/>
      <dgm:t>
        <a:bodyPr/>
        <a:lstStyle/>
        <a:p>
          <a:endParaRPr lang="en-US"/>
        </a:p>
      </dgm:t>
    </dgm:pt>
    <dgm:pt modelId="{A35B2BFB-F1EC-406E-95C8-583794031474}" type="sibTrans" cxnId="{3E981183-5251-4566-B355-E64B0051413E}">
      <dgm:prSet/>
      <dgm:spPr/>
      <dgm:t>
        <a:bodyPr/>
        <a:lstStyle/>
        <a:p>
          <a:endParaRPr lang="en-US"/>
        </a:p>
      </dgm:t>
    </dgm:pt>
    <dgm:pt modelId="{08EC75AF-648D-4CE1-B0F2-1941E8AB807C}">
      <dgm:prSet phldrT="[Text]" custT="1"/>
      <dgm:spPr>
        <a:solidFill>
          <a:srgbClr val="FFC000"/>
        </a:solidFill>
      </dgm:spPr>
      <dgm:t>
        <a:bodyPr/>
        <a:lstStyle/>
        <a:p>
          <a:pPr>
            <a:lnSpc>
              <a:spcPct val="150000"/>
            </a:lnSpc>
          </a:pPr>
          <a:r>
            <a:rPr lang="en-US" sz="1800" smtClean="0">
              <a:solidFill>
                <a:srgbClr val="002060"/>
              </a:solidFill>
            </a:rPr>
            <a:t>Trong nhà phân chia các khu vực khác nhau</a:t>
          </a:r>
          <a:endParaRPr lang="en-US" sz="1800">
            <a:solidFill>
              <a:srgbClr val="002060"/>
            </a:solidFill>
          </a:endParaRPr>
        </a:p>
      </dgm:t>
    </dgm:pt>
    <dgm:pt modelId="{791CACB7-8361-4EE7-A672-A4935D4314F0}" type="parTrans" cxnId="{55B1E37C-674E-4D54-BDE4-5B326767C766}">
      <dgm:prSet/>
      <dgm:spPr/>
      <dgm:t>
        <a:bodyPr/>
        <a:lstStyle/>
        <a:p>
          <a:endParaRPr lang="en-US"/>
        </a:p>
      </dgm:t>
    </dgm:pt>
    <dgm:pt modelId="{7C070133-A49B-45D1-A277-240D54941FE0}" type="sibTrans" cxnId="{55B1E37C-674E-4D54-BDE4-5B326767C766}">
      <dgm:prSet/>
      <dgm:spPr/>
      <dgm:t>
        <a:bodyPr/>
        <a:lstStyle/>
        <a:p>
          <a:endParaRPr lang="en-US"/>
        </a:p>
      </dgm:t>
    </dgm:pt>
    <dgm:pt modelId="{5FFFFBB1-1A0C-445B-9D63-477B7707F747}">
      <dgm:prSet phldrT="[Text]" custT="1"/>
      <dgm:spPr>
        <a:solidFill>
          <a:srgbClr val="FFFF00"/>
        </a:solidFill>
      </dgm:spPr>
      <dgm:t>
        <a:bodyPr/>
        <a:lstStyle/>
        <a:p>
          <a:r>
            <a:rPr lang="en-US" sz="2400" b="1" smtClean="0">
              <a:solidFill>
                <a:srgbClr val="002060"/>
              </a:solidFill>
            </a:rPr>
            <a:t>Kiến trúc</a:t>
          </a:r>
          <a:endParaRPr lang="en-US" sz="2400" b="1">
            <a:solidFill>
              <a:srgbClr val="002060"/>
            </a:solidFill>
          </a:endParaRPr>
        </a:p>
      </dgm:t>
    </dgm:pt>
    <dgm:pt modelId="{D71A7931-26B1-4E0C-A5BA-4B2923B7DCCC}" type="parTrans" cxnId="{CA3BBD14-8B66-4A20-BD89-DCB5EB9CC175}">
      <dgm:prSet/>
      <dgm:spPr/>
      <dgm:t>
        <a:bodyPr/>
        <a:lstStyle/>
        <a:p>
          <a:endParaRPr lang="en-US"/>
        </a:p>
      </dgm:t>
    </dgm:pt>
    <dgm:pt modelId="{42FE611E-570B-4980-A42E-E48E203A0B87}" type="sibTrans" cxnId="{CA3BBD14-8B66-4A20-BD89-DCB5EB9CC175}">
      <dgm:prSet/>
      <dgm:spPr/>
      <dgm:t>
        <a:bodyPr/>
        <a:lstStyle/>
        <a:p>
          <a:endParaRPr lang="en-US"/>
        </a:p>
      </dgm:t>
    </dgm:pt>
    <dgm:pt modelId="{A543F78C-77C8-4242-B607-B4D7CD32FED8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1800" smtClean="0">
              <a:solidFill>
                <a:srgbClr val="002060"/>
              </a:solidFill>
            </a:rPr>
            <a:t>Nhà ba gian, nhà liền kề, nhà chung cư, nhà sàn, nhà nổi…</a:t>
          </a:r>
          <a:endParaRPr lang="en-US" sz="1800">
            <a:solidFill>
              <a:srgbClr val="002060"/>
            </a:solidFill>
          </a:endParaRPr>
        </a:p>
      </dgm:t>
    </dgm:pt>
    <dgm:pt modelId="{5D82EEF3-7432-434C-98CA-7D3E0330B652}" type="parTrans" cxnId="{C285206D-FC1B-4EA1-82CF-2D88A32DDAA8}">
      <dgm:prSet/>
      <dgm:spPr/>
      <dgm:t>
        <a:bodyPr/>
        <a:lstStyle/>
        <a:p>
          <a:endParaRPr lang="en-US"/>
        </a:p>
      </dgm:t>
    </dgm:pt>
    <dgm:pt modelId="{127CAC25-EC64-4872-9B8F-327D9ADF25B3}" type="sibTrans" cxnId="{C285206D-FC1B-4EA1-82CF-2D88A32DDAA8}">
      <dgm:prSet/>
      <dgm:spPr/>
      <dgm:t>
        <a:bodyPr/>
        <a:lstStyle/>
        <a:p>
          <a:endParaRPr lang="en-US"/>
        </a:p>
      </dgm:t>
    </dgm:pt>
    <dgm:pt modelId="{FADCAB19-4DDC-4AF4-ACE1-B84A57B98638}">
      <dgm:prSet phldrT="[Text]" custT="1"/>
      <dgm:spPr/>
      <dgm:t>
        <a:bodyPr/>
        <a:lstStyle/>
        <a:p>
          <a:r>
            <a:rPr lang="en-US" sz="2800" b="1" smtClean="0">
              <a:solidFill>
                <a:srgbClr val="002060"/>
              </a:solidFill>
            </a:rPr>
            <a:t>Nhà ở</a:t>
          </a:r>
          <a:endParaRPr lang="en-US" sz="2800" b="1">
            <a:solidFill>
              <a:srgbClr val="002060"/>
            </a:solidFill>
          </a:endParaRPr>
        </a:p>
      </dgm:t>
    </dgm:pt>
    <dgm:pt modelId="{35DBDFF3-478A-41D5-A36A-9BD26448646C}" type="sibTrans" cxnId="{43DB943E-F746-4920-82C4-F408EFA9AADF}">
      <dgm:prSet/>
      <dgm:spPr/>
      <dgm:t>
        <a:bodyPr/>
        <a:lstStyle/>
        <a:p>
          <a:endParaRPr lang="en-US"/>
        </a:p>
      </dgm:t>
    </dgm:pt>
    <dgm:pt modelId="{AA6B41DD-CDBA-4B4E-883D-58FACB81720C}" type="parTrans" cxnId="{43DB943E-F746-4920-82C4-F408EFA9AADF}">
      <dgm:prSet/>
      <dgm:spPr/>
      <dgm:t>
        <a:bodyPr/>
        <a:lstStyle/>
        <a:p>
          <a:endParaRPr lang="en-US"/>
        </a:p>
      </dgm:t>
    </dgm:pt>
    <dgm:pt modelId="{7D05587C-E160-475E-8E20-3750B2B129D5}" type="pres">
      <dgm:prSet presAssocID="{28F47BA8-6494-4E1A-9672-23BF9094208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CB8744E-9DB5-4A05-982B-88E4014EA7F5}" type="pres">
      <dgm:prSet presAssocID="{FADCAB19-4DDC-4AF4-ACE1-B84A57B98638}" presName="root1" presStyleCnt="0"/>
      <dgm:spPr/>
    </dgm:pt>
    <dgm:pt modelId="{D5CC8E13-D0D6-4F18-A4FA-675EED789D7E}" type="pres">
      <dgm:prSet presAssocID="{FADCAB19-4DDC-4AF4-ACE1-B84A57B98638}" presName="LevelOneTextNode" presStyleLbl="node0" presStyleIdx="0" presStyleCnt="1" custScaleX="170997" custScaleY="29174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3A249A2-7893-4354-A0BD-D29EE9123F1C}" type="pres">
      <dgm:prSet presAssocID="{FADCAB19-4DDC-4AF4-ACE1-B84A57B98638}" presName="level2hierChild" presStyleCnt="0"/>
      <dgm:spPr/>
    </dgm:pt>
    <dgm:pt modelId="{7AAA7A42-8D93-4ECF-9710-151AFF6D2B47}" type="pres">
      <dgm:prSet presAssocID="{F43FECE9-B0E8-460F-8F1A-E9B1033F9F79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63118878-5C6D-40B2-8DCC-02680849614E}" type="pres">
      <dgm:prSet presAssocID="{F43FECE9-B0E8-460F-8F1A-E9B1033F9F79}" presName="connTx" presStyleLbl="parChTrans1D2" presStyleIdx="0" presStyleCnt="3"/>
      <dgm:spPr/>
      <dgm:t>
        <a:bodyPr/>
        <a:lstStyle/>
        <a:p>
          <a:endParaRPr lang="en-US"/>
        </a:p>
      </dgm:t>
    </dgm:pt>
    <dgm:pt modelId="{28D48D20-98B4-4299-94AE-EF9E21BBDD04}" type="pres">
      <dgm:prSet presAssocID="{41F039F8-1343-4FDF-BDFD-2F279395A4F4}" presName="root2" presStyleCnt="0"/>
      <dgm:spPr/>
    </dgm:pt>
    <dgm:pt modelId="{40D632AA-CEAE-4C7C-B4AC-C64F7ABA2FC8}" type="pres">
      <dgm:prSet presAssocID="{41F039F8-1343-4FDF-BDFD-2F279395A4F4}" presName="LevelTwoTextNode" presStyleLbl="node2" presStyleIdx="0" presStyleCnt="3" custScaleX="181462" custScaleY="25278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BA5463F-2CC5-4F58-8283-E0844A975012}" type="pres">
      <dgm:prSet presAssocID="{41F039F8-1343-4FDF-BDFD-2F279395A4F4}" presName="level3hierChild" presStyleCnt="0"/>
      <dgm:spPr/>
    </dgm:pt>
    <dgm:pt modelId="{4DC0E502-77E1-4566-987A-D44AF15F581B}" type="pres">
      <dgm:prSet presAssocID="{5A2A7F68-D457-47CE-9264-287C8D17CDCD}" presName="conn2-1" presStyleLbl="parChTrans1D3" presStyleIdx="0" presStyleCnt="5"/>
      <dgm:spPr/>
      <dgm:t>
        <a:bodyPr/>
        <a:lstStyle/>
        <a:p>
          <a:endParaRPr lang="en-US"/>
        </a:p>
      </dgm:t>
    </dgm:pt>
    <dgm:pt modelId="{4D1EDBBD-EEF8-4255-B7E2-1B11D11CB35D}" type="pres">
      <dgm:prSet presAssocID="{5A2A7F68-D457-47CE-9264-287C8D17CDCD}" presName="connTx" presStyleLbl="parChTrans1D3" presStyleIdx="0" presStyleCnt="5"/>
      <dgm:spPr/>
      <dgm:t>
        <a:bodyPr/>
        <a:lstStyle/>
        <a:p>
          <a:endParaRPr lang="en-US"/>
        </a:p>
      </dgm:t>
    </dgm:pt>
    <dgm:pt modelId="{D6750BF8-ACD0-43F5-90E8-7F100B7DF326}" type="pres">
      <dgm:prSet presAssocID="{A662273F-7BD3-45DD-845C-6B6C29B3A537}" presName="root2" presStyleCnt="0"/>
      <dgm:spPr/>
    </dgm:pt>
    <dgm:pt modelId="{06306DF8-1077-4D7D-A5DE-B0FE3084074C}" type="pres">
      <dgm:prSet presAssocID="{A662273F-7BD3-45DD-845C-6B6C29B3A537}" presName="LevelTwoTextNode" presStyleLbl="node3" presStyleIdx="0" presStyleCnt="5" custScaleX="388736" custScaleY="15849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7DDA106-F801-4CA7-9E40-508086F621FE}" type="pres">
      <dgm:prSet presAssocID="{A662273F-7BD3-45DD-845C-6B6C29B3A537}" presName="level3hierChild" presStyleCnt="0"/>
      <dgm:spPr/>
    </dgm:pt>
    <dgm:pt modelId="{83E81A05-03BF-48D7-854C-AAFC34FC96AB}" type="pres">
      <dgm:prSet presAssocID="{6C986C39-E715-4359-83FD-C895273C4598}" presName="conn2-1" presStyleLbl="parChTrans1D3" presStyleIdx="1" presStyleCnt="5"/>
      <dgm:spPr/>
      <dgm:t>
        <a:bodyPr/>
        <a:lstStyle/>
        <a:p>
          <a:endParaRPr lang="en-US"/>
        </a:p>
      </dgm:t>
    </dgm:pt>
    <dgm:pt modelId="{1935C689-54FA-4AEF-8C66-8907141EB5A8}" type="pres">
      <dgm:prSet presAssocID="{6C986C39-E715-4359-83FD-C895273C4598}" presName="connTx" presStyleLbl="parChTrans1D3" presStyleIdx="1" presStyleCnt="5"/>
      <dgm:spPr/>
      <dgm:t>
        <a:bodyPr/>
        <a:lstStyle/>
        <a:p>
          <a:endParaRPr lang="en-US"/>
        </a:p>
      </dgm:t>
    </dgm:pt>
    <dgm:pt modelId="{62A6C395-EF78-4BEF-A443-A87FEDE96BAE}" type="pres">
      <dgm:prSet presAssocID="{F3FBE1BF-C144-4E9A-8C1C-09EC619C5986}" presName="root2" presStyleCnt="0"/>
      <dgm:spPr/>
    </dgm:pt>
    <dgm:pt modelId="{DAC52B7B-4B6A-43D5-93D5-48B8D78588D5}" type="pres">
      <dgm:prSet presAssocID="{F3FBE1BF-C144-4E9A-8C1C-09EC619C5986}" presName="LevelTwoTextNode" presStyleLbl="node3" presStyleIdx="1" presStyleCnt="5" custScaleX="388736" custScaleY="15533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3269FDA-37AE-4C52-A15F-EAC633EA296D}" type="pres">
      <dgm:prSet presAssocID="{F3FBE1BF-C144-4E9A-8C1C-09EC619C5986}" presName="level3hierChild" presStyleCnt="0"/>
      <dgm:spPr/>
    </dgm:pt>
    <dgm:pt modelId="{C65809C8-EF43-4BF8-9523-198A60D81F1F}" type="pres">
      <dgm:prSet presAssocID="{B425C7EB-0035-487A-81C7-236D6D52B4A7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A8931EAC-E621-49D7-B4CF-BE351D90B6A2}" type="pres">
      <dgm:prSet presAssocID="{B425C7EB-0035-487A-81C7-236D6D52B4A7}" presName="connTx" presStyleLbl="parChTrans1D2" presStyleIdx="1" presStyleCnt="3"/>
      <dgm:spPr/>
      <dgm:t>
        <a:bodyPr/>
        <a:lstStyle/>
        <a:p>
          <a:endParaRPr lang="en-US"/>
        </a:p>
      </dgm:t>
    </dgm:pt>
    <dgm:pt modelId="{661896E9-5DB8-43D0-848A-056068387A0C}" type="pres">
      <dgm:prSet presAssocID="{DE0F7B69-6DAE-4A55-95E0-EC62EDD70235}" presName="root2" presStyleCnt="0"/>
      <dgm:spPr/>
    </dgm:pt>
    <dgm:pt modelId="{E6AB79B7-2919-4219-A725-286ED76BEC68}" type="pres">
      <dgm:prSet presAssocID="{DE0F7B69-6DAE-4A55-95E0-EC62EDD70235}" presName="LevelTwoTextNode" presStyleLbl="node2" presStyleIdx="1" presStyleCnt="3" custScaleX="181309" custScaleY="275286" custLinFactNeighborX="3909" custLinFactNeighborY="-3202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CF4410E-EA36-44A7-B597-C49FECB7DF7F}" type="pres">
      <dgm:prSet presAssocID="{DE0F7B69-6DAE-4A55-95E0-EC62EDD70235}" presName="level3hierChild" presStyleCnt="0"/>
      <dgm:spPr/>
    </dgm:pt>
    <dgm:pt modelId="{032D985A-E4D1-4FD4-8BA3-6039D3A5458B}" type="pres">
      <dgm:prSet presAssocID="{83206004-C44B-41A8-9370-2156C1DE5107}" presName="conn2-1" presStyleLbl="parChTrans1D3" presStyleIdx="2" presStyleCnt="5"/>
      <dgm:spPr/>
      <dgm:t>
        <a:bodyPr/>
        <a:lstStyle/>
        <a:p>
          <a:endParaRPr lang="en-US"/>
        </a:p>
      </dgm:t>
    </dgm:pt>
    <dgm:pt modelId="{FF80D97B-29A1-4C82-9748-54078843F51B}" type="pres">
      <dgm:prSet presAssocID="{83206004-C44B-41A8-9370-2156C1DE5107}" presName="connTx" presStyleLbl="parChTrans1D3" presStyleIdx="2" presStyleCnt="5"/>
      <dgm:spPr/>
      <dgm:t>
        <a:bodyPr/>
        <a:lstStyle/>
        <a:p>
          <a:endParaRPr lang="en-US"/>
        </a:p>
      </dgm:t>
    </dgm:pt>
    <dgm:pt modelId="{7BE6B9D3-AA75-42B1-B4AE-C8161A1EC9BB}" type="pres">
      <dgm:prSet presAssocID="{092A0062-5FE0-413A-8F56-01EB6842AE6D}" presName="root2" presStyleCnt="0"/>
      <dgm:spPr/>
    </dgm:pt>
    <dgm:pt modelId="{B1FFE390-13EE-42FB-A744-8A4DD805F876}" type="pres">
      <dgm:prSet presAssocID="{092A0062-5FE0-413A-8F56-01EB6842AE6D}" presName="LevelTwoTextNode" presStyleLbl="node3" presStyleIdx="2" presStyleCnt="5" custScaleX="388583" custScaleY="14160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ECC8BBF-ACAF-443A-8362-33FAE2185E4F}" type="pres">
      <dgm:prSet presAssocID="{092A0062-5FE0-413A-8F56-01EB6842AE6D}" presName="level3hierChild" presStyleCnt="0"/>
      <dgm:spPr/>
    </dgm:pt>
    <dgm:pt modelId="{688FBA5D-1226-43FC-9C28-C9673B35C219}" type="pres">
      <dgm:prSet presAssocID="{791CACB7-8361-4EE7-A672-A4935D4314F0}" presName="conn2-1" presStyleLbl="parChTrans1D3" presStyleIdx="3" presStyleCnt="5"/>
      <dgm:spPr/>
      <dgm:t>
        <a:bodyPr/>
        <a:lstStyle/>
        <a:p>
          <a:endParaRPr lang="en-US"/>
        </a:p>
      </dgm:t>
    </dgm:pt>
    <dgm:pt modelId="{80EF0F37-2259-4B84-93F0-84FE47CCF5D1}" type="pres">
      <dgm:prSet presAssocID="{791CACB7-8361-4EE7-A672-A4935D4314F0}" presName="connTx" presStyleLbl="parChTrans1D3" presStyleIdx="3" presStyleCnt="5"/>
      <dgm:spPr/>
      <dgm:t>
        <a:bodyPr/>
        <a:lstStyle/>
        <a:p>
          <a:endParaRPr lang="en-US"/>
        </a:p>
      </dgm:t>
    </dgm:pt>
    <dgm:pt modelId="{2AF06C82-7632-49C4-B417-13CCA20BD539}" type="pres">
      <dgm:prSet presAssocID="{08EC75AF-648D-4CE1-B0F2-1941E8AB807C}" presName="root2" presStyleCnt="0"/>
      <dgm:spPr/>
    </dgm:pt>
    <dgm:pt modelId="{025104B8-13D1-4ED3-BC5D-E2B249A2AF01}" type="pres">
      <dgm:prSet presAssocID="{08EC75AF-648D-4CE1-B0F2-1941E8AB807C}" presName="LevelTwoTextNode" presStyleLbl="node3" presStyleIdx="3" presStyleCnt="5" custScaleX="388583" custScaleY="15538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C410DE2-1251-43D9-BAA9-A02209BB7F6B}" type="pres">
      <dgm:prSet presAssocID="{08EC75AF-648D-4CE1-B0F2-1941E8AB807C}" presName="level3hierChild" presStyleCnt="0"/>
      <dgm:spPr/>
    </dgm:pt>
    <dgm:pt modelId="{4FAB5A51-9C37-4A5E-B1E0-F2A64C6B12A2}" type="pres">
      <dgm:prSet presAssocID="{D71A7931-26B1-4E0C-A5BA-4B2923B7DCCC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AF1BF09A-7D15-4F7C-A2B4-31416D23BEDC}" type="pres">
      <dgm:prSet presAssocID="{D71A7931-26B1-4E0C-A5BA-4B2923B7DCCC}" presName="connTx" presStyleLbl="parChTrans1D2" presStyleIdx="2" presStyleCnt="3"/>
      <dgm:spPr/>
      <dgm:t>
        <a:bodyPr/>
        <a:lstStyle/>
        <a:p>
          <a:endParaRPr lang="en-US"/>
        </a:p>
      </dgm:t>
    </dgm:pt>
    <dgm:pt modelId="{4D4ABA27-3F38-4EDB-8A4D-E70976DB165B}" type="pres">
      <dgm:prSet presAssocID="{5FFFFBB1-1A0C-445B-9D63-477B7707F747}" presName="root2" presStyleCnt="0"/>
      <dgm:spPr/>
    </dgm:pt>
    <dgm:pt modelId="{B3A6995F-C520-4AFF-9D81-4AC1B507C9A8}" type="pres">
      <dgm:prSet presAssocID="{5FFFFBB1-1A0C-445B-9D63-477B7707F747}" presName="LevelTwoTextNode" presStyleLbl="node2" presStyleIdx="2" presStyleCnt="3" custScaleX="184290" custScaleY="215818" custLinFactNeighborX="1956" custLinFactNeighborY="-1229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9FB0F23-128D-4A3C-848E-B9ECDC8F5C9B}" type="pres">
      <dgm:prSet presAssocID="{5FFFFBB1-1A0C-445B-9D63-477B7707F747}" presName="level3hierChild" presStyleCnt="0"/>
      <dgm:spPr/>
    </dgm:pt>
    <dgm:pt modelId="{1DD06F7C-16BC-4850-93DA-DE9090AD60BE}" type="pres">
      <dgm:prSet presAssocID="{5D82EEF3-7432-434C-98CA-7D3E0330B652}" presName="conn2-1" presStyleLbl="parChTrans1D3" presStyleIdx="4" presStyleCnt="5"/>
      <dgm:spPr/>
      <dgm:t>
        <a:bodyPr/>
        <a:lstStyle/>
        <a:p>
          <a:endParaRPr lang="en-US"/>
        </a:p>
      </dgm:t>
    </dgm:pt>
    <dgm:pt modelId="{F5DD6EFC-84CF-4CC6-94A3-4D86A6DF98DC}" type="pres">
      <dgm:prSet presAssocID="{5D82EEF3-7432-434C-98CA-7D3E0330B652}" presName="connTx" presStyleLbl="parChTrans1D3" presStyleIdx="4" presStyleCnt="5"/>
      <dgm:spPr/>
      <dgm:t>
        <a:bodyPr/>
        <a:lstStyle/>
        <a:p>
          <a:endParaRPr lang="en-US"/>
        </a:p>
      </dgm:t>
    </dgm:pt>
    <dgm:pt modelId="{D74D31D3-58DF-4F2E-B0C3-988B759E13A8}" type="pres">
      <dgm:prSet presAssocID="{A543F78C-77C8-4242-B607-B4D7CD32FED8}" presName="root2" presStyleCnt="0"/>
      <dgm:spPr/>
    </dgm:pt>
    <dgm:pt modelId="{9795DC01-0753-421E-AA46-EF2CFF6B28F8}" type="pres">
      <dgm:prSet presAssocID="{A543F78C-77C8-4242-B607-B4D7CD32FED8}" presName="LevelTwoTextNode" presStyleLbl="node3" presStyleIdx="4" presStyleCnt="5" custScaleX="387617" custScaleY="17704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2160954-30FA-4DBE-A5B4-DE0DFAA6D21D}" type="pres">
      <dgm:prSet presAssocID="{A543F78C-77C8-4242-B607-B4D7CD32FED8}" presName="level3hierChild" presStyleCnt="0"/>
      <dgm:spPr/>
    </dgm:pt>
  </dgm:ptLst>
  <dgm:cxnLst>
    <dgm:cxn modelId="{40867F54-3A22-443D-9F9E-5982CD366FBE}" srcId="{FADCAB19-4DDC-4AF4-ACE1-B84A57B98638}" destId="{DE0F7B69-6DAE-4A55-95E0-EC62EDD70235}" srcOrd="1" destOrd="0" parTransId="{B425C7EB-0035-487A-81C7-236D6D52B4A7}" sibTransId="{F1616B5D-6D04-4B56-A4FC-53EC718816FC}"/>
    <dgm:cxn modelId="{B0748F82-C3CC-4DA7-845D-5CACECF38312}" srcId="{FADCAB19-4DDC-4AF4-ACE1-B84A57B98638}" destId="{41F039F8-1343-4FDF-BDFD-2F279395A4F4}" srcOrd="0" destOrd="0" parTransId="{F43FECE9-B0E8-460F-8F1A-E9B1033F9F79}" sibTransId="{E0031898-17B8-4FFE-B027-24388A3EB311}"/>
    <dgm:cxn modelId="{CA3BBD14-8B66-4A20-BD89-DCB5EB9CC175}" srcId="{FADCAB19-4DDC-4AF4-ACE1-B84A57B98638}" destId="{5FFFFBB1-1A0C-445B-9D63-477B7707F747}" srcOrd="2" destOrd="0" parTransId="{D71A7931-26B1-4E0C-A5BA-4B2923B7DCCC}" sibTransId="{42FE611E-570B-4980-A42E-E48E203A0B87}"/>
    <dgm:cxn modelId="{83637657-5E8B-413D-A597-AEF1B73919B2}" type="presOf" srcId="{D71A7931-26B1-4E0C-A5BA-4B2923B7DCCC}" destId="{AF1BF09A-7D15-4F7C-A2B4-31416D23BEDC}" srcOrd="1" destOrd="0" presId="urn:microsoft.com/office/officeart/2005/8/layout/hierarchy2"/>
    <dgm:cxn modelId="{B2825883-82FA-4484-BEB7-91A135E96671}" type="presOf" srcId="{092A0062-5FE0-413A-8F56-01EB6842AE6D}" destId="{B1FFE390-13EE-42FB-A744-8A4DD805F876}" srcOrd="0" destOrd="0" presId="urn:microsoft.com/office/officeart/2005/8/layout/hierarchy2"/>
    <dgm:cxn modelId="{A038F42F-205A-4268-9228-066C9545203D}" type="presOf" srcId="{A543F78C-77C8-4242-B607-B4D7CD32FED8}" destId="{9795DC01-0753-421E-AA46-EF2CFF6B28F8}" srcOrd="0" destOrd="0" presId="urn:microsoft.com/office/officeart/2005/8/layout/hierarchy2"/>
    <dgm:cxn modelId="{55B1E37C-674E-4D54-BDE4-5B326767C766}" srcId="{DE0F7B69-6DAE-4A55-95E0-EC62EDD70235}" destId="{08EC75AF-648D-4CE1-B0F2-1941E8AB807C}" srcOrd="1" destOrd="0" parTransId="{791CACB7-8361-4EE7-A672-A4935D4314F0}" sibTransId="{7C070133-A49B-45D1-A277-240D54941FE0}"/>
    <dgm:cxn modelId="{CA95BC69-E833-42C1-B863-82862C9CA47B}" type="presOf" srcId="{6C986C39-E715-4359-83FD-C895273C4598}" destId="{1935C689-54FA-4AEF-8C66-8907141EB5A8}" srcOrd="1" destOrd="0" presId="urn:microsoft.com/office/officeart/2005/8/layout/hierarchy2"/>
    <dgm:cxn modelId="{3E981183-5251-4566-B355-E64B0051413E}" srcId="{41F039F8-1343-4FDF-BDFD-2F279395A4F4}" destId="{F3FBE1BF-C144-4E9A-8C1C-09EC619C5986}" srcOrd="1" destOrd="0" parTransId="{6C986C39-E715-4359-83FD-C895273C4598}" sibTransId="{A35B2BFB-F1EC-406E-95C8-583794031474}"/>
    <dgm:cxn modelId="{5F81FB70-2489-4689-AC06-8891DB97209B}" type="presOf" srcId="{6C986C39-E715-4359-83FD-C895273C4598}" destId="{83E81A05-03BF-48D7-854C-AAFC34FC96AB}" srcOrd="0" destOrd="0" presId="urn:microsoft.com/office/officeart/2005/8/layout/hierarchy2"/>
    <dgm:cxn modelId="{96E3BAFD-FB3C-45D7-8EBF-22AABD401E4C}" type="presOf" srcId="{A662273F-7BD3-45DD-845C-6B6C29B3A537}" destId="{06306DF8-1077-4D7D-A5DE-B0FE3084074C}" srcOrd="0" destOrd="0" presId="urn:microsoft.com/office/officeart/2005/8/layout/hierarchy2"/>
    <dgm:cxn modelId="{1A2B1FB2-4757-4F18-8B8F-B2DC8D2F1013}" type="presOf" srcId="{5A2A7F68-D457-47CE-9264-287C8D17CDCD}" destId="{4DC0E502-77E1-4566-987A-D44AF15F581B}" srcOrd="0" destOrd="0" presId="urn:microsoft.com/office/officeart/2005/8/layout/hierarchy2"/>
    <dgm:cxn modelId="{2BDE3BB6-5D57-4207-A174-56915353AB58}" type="presOf" srcId="{5D82EEF3-7432-434C-98CA-7D3E0330B652}" destId="{F5DD6EFC-84CF-4CC6-94A3-4D86A6DF98DC}" srcOrd="1" destOrd="0" presId="urn:microsoft.com/office/officeart/2005/8/layout/hierarchy2"/>
    <dgm:cxn modelId="{9B7AE4D0-D49D-4027-99B6-56B14816D9FB}" type="presOf" srcId="{5D82EEF3-7432-434C-98CA-7D3E0330B652}" destId="{1DD06F7C-16BC-4850-93DA-DE9090AD60BE}" srcOrd="0" destOrd="0" presId="urn:microsoft.com/office/officeart/2005/8/layout/hierarchy2"/>
    <dgm:cxn modelId="{372ADD4B-82D3-456A-AB35-C2386C693D7E}" type="presOf" srcId="{F43FECE9-B0E8-460F-8F1A-E9B1033F9F79}" destId="{63118878-5C6D-40B2-8DCC-02680849614E}" srcOrd="1" destOrd="0" presId="urn:microsoft.com/office/officeart/2005/8/layout/hierarchy2"/>
    <dgm:cxn modelId="{C8CB9A0E-C908-40B5-98A9-6E174C012B08}" srcId="{41F039F8-1343-4FDF-BDFD-2F279395A4F4}" destId="{A662273F-7BD3-45DD-845C-6B6C29B3A537}" srcOrd="0" destOrd="0" parTransId="{5A2A7F68-D457-47CE-9264-287C8D17CDCD}" sibTransId="{56E15CEC-8AA5-40BC-8F65-E0090072A0BD}"/>
    <dgm:cxn modelId="{B5AD64BB-7B89-4646-A570-47ED2C5E81C0}" type="presOf" srcId="{83206004-C44B-41A8-9370-2156C1DE5107}" destId="{032D985A-E4D1-4FD4-8BA3-6039D3A5458B}" srcOrd="0" destOrd="0" presId="urn:microsoft.com/office/officeart/2005/8/layout/hierarchy2"/>
    <dgm:cxn modelId="{7146688D-F8D3-48EF-857A-B2134151F636}" type="presOf" srcId="{08EC75AF-648D-4CE1-B0F2-1941E8AB807C}" destId="{025104B8-13D1-4ED3-BC5D-E2B249A2AF01}" srcOrd="0" destOrd="0" presId="urn:microsoft.com/office/officeart/2005/8/layout/hierarchy2"/>
    <dgm:cxn modelId="{7A943B93-FDCE-4268-89C7-43F4EFC3C700}" type="presOf" srcId="{D71A7931-26B1-4E0C-A5BA-4B2923B7DCCC}" destId="{4FAB5A51-9C37-4A5E-B1E0-F2A64C6B12A2}" srcOrd="0" destOrd="0" presId="urn:microsoft.com/office/officeart/2005/8/layout/hierarchy2"/>
    <dgm:cxn modelId="{43DB943E-F746-4920-82C4-F408EFA9AADF}" srcId="{28F47BA8-6494-4E1A-9672-23BF9094208A}" destId="{FADCAB19-4DDC-4AF4-ACE1-B84A57B98638}" srcOrd="0" destOrd="0" parTransId="{AA6B41DD-CDBA-4B4E-883D-58FACB81720C}" sibTransId="{35DBDFF3-478A-41D5-A36A-9BD26448646C}"/>
    <dgm:cxn modelId="{06AB093C-2913-4DB7-9DCE-1EA3FD344804}" type="presOf" srcId="{FADCAB19-4DDC-4AF4-ACE1-B84A57B98638}" destId="{D5CC8E13-D0D6-4F18-A4FA-675EED789D7E}" srcOrd="0" destOrd="0" presId="urn:microsoft.com/office/officeart/2005/8/layout/hierarchy2"/>
    <dgm:cxn modelId="{E720DAA7-CBDE-420D-BC7E-6EAB3212E415}" type="presOf" srcId="{B425C7EB-0035-487A-81C7-236D6D52B4A7}" destId="{A8931EAC-E621-49D7-B4CF-BE351D90B6A2}" srcOrd="1" destOrd="0" presId="urn:microsoft.com/office/officeart/2005/8/layout/hierarchy2"/>
    <dgm:cxn modelId="{037745A5-F0C8-4D20-8368-07EA232A14C1}" srcId="{DE0F7B69-6DAE-4A55-95E0-EC62EDD70235}" destId="{092A0062-5FE0-413A-8F56-01EB6842AE6D}" srcOrd="0" destOrd="0" parTransId="{83206004-C44B-41A8-9370-2156C1DE5107}" sibTransId="{002A0E41-12DA-4BAE-B1DE-34268C1C3304}"/>
    <dgm:cxn modelId="{2205835F-8C91-4AD9-80E4-A1FB39D0D5F7}" type="presOf" srcId="{B425C7EB-0035-487A-81C7-236D6D52B4A7}" destId="{C65809C8-EF43-4BF8-9523-198A60D81F1F}" srcOrd="0" destOrd="0" presId="urn:microsoft.com/office/officeart/2005/8/layout/hierarchy2"/>
    <dgm:cxn modelId="{347E296F-2E16-4E0C-9749-A75F4A496BBF}" type="presOf" srcId="{DE0F7B69-6DAE-4A55-95E0-EC62EDD70235}" destId="{E6AB79B7-2919-4219-A725-286ED76BEC68}" srcOrd="0" destOrd="0" presId="urn:microsoft.com/office/officeart/2005/8/layout/hierarchy2"/>
    <dgm:cxn modelId="{788B2DEC-0399-401F-87E8-E68E0326A772}" type="presOf" srcId="{28F47BA8-6494-4E1A-9672-23BF9094208A}" destId="{7D05587C-E160-475E-8E20-3750B2B129D5}" srcOrd="0" destOrd="0" presId="urn:microsoft.com/office/officeart/2005/8/layout/hierarchy2"/>
    <dgm:cxn modelId="{454BAC9B-868C-4075-9A2F-3169660BEA68}" type="presOf" srcId="{41F039F8-1343-4FDF-BDFD-2F279395A4F4}" destId="{40D632AA-CEAE-4C7C-B4AC-C64F7ABA2FC8}" srcOrd="0" destOrd="0" presId="urn:microsoft.com/office/officeart/2005/8/layout/hierarchy2"/>
    <dgm:cxn modelId="{61168B49-83B1-41C1-84B3-60F897FBC1FC}" type="presOf" srcId="{791CACB7-8361-4EE7-A672-A4935D4314F0}" destId="{688FBA5D-1226-43FC-9C28-C9673B35C219}" srcOrd="0" destOrd="0" presId="urn:microsoft.com/office/officeart/2005/8/layout/hierarchy2"/>
    <dgm:cxn modelId="{CBBF383C-3BEE-4B6E-829A-6F42BA1EBD0C}" type="presOf" srcId="{F3FBE1BF-C144-4E9A-8C1C-09EC619C5986}" destId="{DAC52B7B-4B6A-43D5-93D5-48B8D78588D5}" srcOrd="0" destOrd="0" presId="urn:microsoft.com/office/officeart/2005/8/layout/hierarchy2"/>
    <dgm:cxn modelId="{3AB29DC8-89BF-48B0-A6DF-F012C13E46A9}" type="presOf" srcId="{791CACB7-8361-4EE7-A672-A4935D4314F0}" destId="{80EF0F37-2259-4B84-93F0-84FE47CCF5D1}" srcOrd="1" destOrd="0" presId="urn:microsoft.com/office/officeart/2005/8/layout/hierarchy2"/>
    <dgm:cxn modelId="{FB584557-9434-4F7E-AFC8-BDF15292FF5D}" type="presOf" srcId="{F43FECE9-B0E8-460F-8F1A-E9B1033F9F79}" destId="{7AAA7A42-8D93-4ECF-9710-151AFF6D2B47}" srcOrd="0" destOrd="0" presId="urn:microsoft.com/office/officeart/2005/8/layout/hierarchy2"/>
    <dgm:cxn modelId="{1FF4E40A-7AD9-40C6-835E-28FBDE6F5BA8}" type="presOf" srcId="{5A2A7F68-D457-47CE-9264-287C8D17CDCD}" destId="{4D1EDBBD-EEF8-4255-B7E2-1B11D11CB35D}" srcOrd="1" destOrd="0" presId="urn:microsoft.com/office/officeart/2005/8/layout/hierarchy2"/>
    <dgm:cxn modelId="{219BA8E2-6851-45F5-B421-BA603AA1F50C}" type="presOf" srcId="{83206004-C44B-41A8-9370-2156C1DE5107}" destId="{FF80D97B-29A1-4C82-9748-54078843F51B}" srcOrd="1" destOrd="0" presId="urn:microsoft.com/office/officeart/2005/8/layout/hierarchy2"/>
    <dgm:cxn modelId="{D0763661-B074-43F0-BDEF-D0D78F60D7F8}" type="presOf" srcId="{5FFFFBB1-1A0C-445B-9D63-477B7707F747}" destId="{B3A6995F-C520-4AFF-9D81-4AC1B507C9A8}" srcOrd="0" destOrd="0" presId="urn:microsoft.com/office/officeart/2005/8/layout/hierarchy2"/>
    <dgm:cxn modelId="{C285206D-FC1B-4EA1-82CF-2D88A32DDAA8}" srcId="{5FFFFBB1-1A0C-445B-9D63-477B7707F747}" destId="{A543F78C-77C8-4242-B607-B4D7CD32FED8}" srcOrd="0" destOrd="0" parTransId="{5D82EEF3-7432-434C-98CA-7D3E0330B652}" sibTransId="{127CAC25-EC64-4872-9B8F-327D9ADF25B3}"/>
    <dgm:cxn modelId="{379C2120-8A32-46F5-820D-C0D485D3CE63}" type="presParOf" srcId="{7D05587C-E160-475E-8E20-3750B2B129D5}" destId="{0CB8744E-9DB5-4A05-982B-88E4014EA7F5}" srcOrd="0" destOrd="0" presId="urn:microsoft.com/office/officeart/2005/8/layout/hierarchy2"/>
    <dgm:cxn modelId="{42A98CD7-CEF7-4437-A1BB-549436D0843A}" type="presParOf" srcId="{0CB8744E-9DB5-4A05-982B-88E4014EA7F5}" destId="{D5CC8E13-D0D6-4F18-A4FA-675EED789D7E}" srcOrd="0" destOrd="0" presId="urn:microsoft.com/office/officeart/2005/8/layout/hierarchy2"/>
    <dgm:cxn modelId="{ED479631-2EA2-4268-98A1-B255B283D230}" type="presParOf" srcId="{0CB8744E-9DB5-4A05-982B-88E4014EA7F5}" destId="{E3A249A2-7893-4354-A0BD-D29EE9123F1C}" srcOrd="1" destOrd="0" presId="urn:microsoft.com/office/officeart/2005/8/layout/hierarchy2"/>
    <dgm:cxn modelId="{778074FD-8A07-4083-9EB4-268CD33AFB5A}" type="presParOf" srcId="{E3A249A2-7893-4354-A0BD-D29EE9123F1C}" destId="{7AAA7A42-8D93-4ECF-9710-151AFF6D2B47}" srcOrd="0" destOrd="0" presId="urn:microsoft.com/office/officeart/2005/8/layout/hierarchy2"/>
    <dgm:cxn modelId="{745D862E-C211-42F8-9D63-F5C69A7FFD72}" type="presParOf" srcId="{7AAA7A42-8D93-4ECF-9710-151AFF6D2B47}" destId="{63118878-5C6D-40B2-8DCC-02680849614E}" srcOrd="0" destOrd="0" presId="urn:microsoft.com/office/officeart/2005/8/layout/hierarchy2"/>
    <dgm:cxn modelId="{1CDB1B0C-3639-4CFB-9A8A-8D0D2518652F}" type="presParOf" srcId="{E3A249A2-7893-4354-A0BD-D29EE9123F1C}" destId="{28D48D20-98B4-4299-94AE-EF9E21BBDD04}" srcOrd="1" destOrd="0" presId="urn:microsoft.com/office/officeart/2005/8/layout/hierarchy2"/>
    <dgm:cxn modelId="{FA230770-237A-4326-B068-E9200D1F2836}" type="presParOf" srcId="{28D48D20-98B4-4299-94AE-EF9E21BBDD04}" destId="{40D632AA-CEAE-4C7C-B4AC-C64F7ABA2FC8}" srcOrd="0" destOrd="0" presId="urn:microsoft.com/office/officeart/2005/8/layout/hierarchy2"/>
    <dgm:cxn modelId="{2450E6F6-0618-4989-ADCA-F212FAD44AA8}" type="presParOf" srcId="{28D48D20-98B4-4299-94AE-EF9E21BBDD04}" destId="{6BA5463F-2CC5-4F58-8283-E0844A975012}" srcOrd="1" destOrd="0" presId="urn:microsoft.com/office/officeart/2005/8/layout/hierarchy2"/>
    <dgm:cxn modelId="{B869697B-3405-4643-871F-F82AAEB6687A}" type="presParOf" srcId="{6BA5463F-2CC5-4F58-8283-E0844A975012}" destId="{4DC0E502-77E1-4566-987A-D44AF15F581B}" srcOrd="0" destOrd="0" presId="urn:microsoft.com/office/officeart/2005/8/layout/hierarchy2"/>
    <dgm:cxn modelId="{821EB421-F049-4DD6-8225-B94DDDEEFB99}" type="presParOf" srcId="{4DC0E502-77E1-4566-987A-D44AF15F581B}" destId="{4D1EDBBD-EEF8-4255-B7E2-1B11D11CB35D}" srcOrd="0" destOrd="0" presId="urn:microsoft.com/office/officeart/2005/8/layout/hierarchy2"/>
    <dgm:cxn modelId="{F4FB0885-D309-41DF-992A-E82DE116AA23}" type="presParOf" srcId="{6BA5463F-2CC5-4F58-8283-E0844A975012}" destId="{D6750BF8-ACD0-43F5-90E8-7F100B7DF326}" srcOrd="1" destOrd="0" presId="urn:microsoft.com/office/officeart/2005/8/layout/hierarchy2"/>
    <dgm:cxn modelId="{71443C76-7ABB-4FB4-9CBA-E6C88FDDC0E3}" type="presParOf" srcId="{D6750BF8-ACD0-43F5-90E8-7F100B7DF326}" destId="{06306DF8-1077-4D7D-A5DE-B0FE3084074C}" srcOrd="0" destOrd="0" presId="urn:microsoft.com/office/officeart/2005/8/layout/hierarchy2"/>
    <dgm:cxn modelId="{9786314A-3949-46AD-8BC4-B92F006AF084}" type="presParOf" srcId="{D6750BF8-ACD0-43F5-90E8-7F100B7DF326}" destId="{57DDA106-F801-4CA7-9E40-508086F621FE}" srcOrd="1" destOrd="0" presId="urn:microsoft.com/office/officeart/2005/8/layout/hierarchy2"/>
    <dgm:cxn modelId="{77EA141C-C6B6-42A6-9B11-70B7347754C6}" type="presParOf" srcId="{6BA5463F-2CC5-4F58-8283-E0844A975012}" destId="{83E81A05-03BF-48D7-854C-AAFC34FC96AB}" srcOrd="2" destOrd="0" presId="urn:microsoft.com/office/officeart/2005/8/layout/hierarchy2"/>
    <dgm:cxn modelId="{F245071F-4264-4914-B660-0E77D3EE5068}" type="presParOf" srcId="{83E81A05-03BF-48D7-854C-AAFC34FC96AB}" destId="{1935C689-54FA-4AEF-8C66-8907141EB5A8}" srcOrd="0" destOrd="0" presId="urn:microsoft.com/office/officeart/2005/8/layout/hierarchy2"/>
    <dgm:cxn modelId="{784E6023-BB7E-41B8-A1A7-373B41C57144}" type="presParOf" srcId="{6BA5463F-2CC5-4F58-8283-E0844A975012}" destId="{62A6C395-EF78-4BEF-A443-A87FEDE96BAE}" srcOrd="3" destOrd="0" presId="urn:microsoft.com/office/officeart/2005/8/layout/hierarchy2"/>
    <dgm:cxn modelId="{124DE89E-FFC0-4A49-8630-331551CCDC32}" type="presParOf" srcId="{62A6C395-EF78-4BEF-A443-A87FEDE96BAE}" destId="{DAC52B7B-4B6A-43D5-93D5-48B8D78588D5}" srcOrd="0" destOrd="0" presId="urn:microsoft.com/office/officeart/2005/8/layout/hierarchy2"/>
    <dgm:cxn modelId="{8E27D955-A3B1-4522-834A-372A8C57706C}" type="presParOf" srcId="{62A6C395-EF78-4BEF-A443-A87FEDE96BAE}" destId="{E3269FDA-37AE-4C52-A15F-EAC633EA296D}" srcOrd="1" destOrd="0" presId="urn:microsoft.com/office/officeart/2005/8/layout/hierarchy2"/>
    <dgm:cxn modelId="{CE037962-227F-44F4-9546-CD08C3B637DF}" type="presParOf" srcId="{E3A249A2-7893-4354-A0BD-D29EE9123F1C}" destId="{C65809C8-EF43-4BF8-9523-198A60D81F1F}" srcOrd="2" destOrd="0" presId="urn:microsoft.com/office/officeart/2005/8/layout/hierarchy2"/>
    <dgm:cxn modelId="{CE5B5160-61C5-4B39-AE12-8DDCDACE5C3E}" type="presParOf" srcId="{C65809C8-EF43-4BF8-9523-198A60D81F1F}" destId="{A8931EAC-E621-49D7-B4CF-BE351D90B6A2}" srcOrd="0" destOrd="0" presId="urn:microsoft.com/office/officeart/2005/8/layout/hierarchy2"/>
    <dgm:cxn modelId="{C6CA501C-2EF1-4960-9175-58947CEDAAED}" type="presParOf" srcId="{E3A249A2-7893-4354-A0BD-D29EE9123F1C}" destId="{661896E9-5DB8-43D0-848A-056068387A0C}" srcOrd="3" destOrd="0" presId="urn:microsoft.com/office/officeart/2005/8/layout/hierarchy2"/>
    <dgm:cxn modelId="{73474C61-EB57-41B2-8D1E-D03721CB59A6}" type="presParOf" srcId="{661896E9-5DB8-43D0-848A-056068387A0C}" destId="{E6AB79B7-2919-4219-A725-286ED76BEC68}" srcOrd="0" destOrd="0" presId="urn:microsoft.com/office/officeart/2005/8/layout/hierarchy2"/>
    <dgm:cxn modelId="{993A087A-3341-44ED-BFC3-A9ACD8F2B483}" type="presParOf" srcId="{661896E9-5DB8-43D0-848A-056068387A0C}" destId="{CCF4410E-EA36-44A7-B597-C49FECB7DF7F}" srcOrd="1" destOrd="0" presId="urn:microsoft.com/office/officeart/2005/8/layout/hierarchy2"/>
    <dgm:cxn modelId="{E9368338-F7D5-460F-A7F1-2D2A649D4792}" type="presParOf" srcId="{CCF4410E-EA36-44A7-B597-C49FECB7DF7F}" destId="{032D985A-E4D1-4FD4-8BA3-6039D3A5458B}" srcOrd="0" destOrd="0" presId="urn:microsoft.com/office/officeart/2005/8/layout/hierarchy2"/>
    <dgm:cxn modelId="{8E002354-33A8-4FD0-9789-2320737D5F5B}" type="presParOf" srcId="{032D985A-E4D1-4FD4-8BA3-6039D3A5458B}" destId="{FF80D97B-29A1-4C82-9748-54078843F51B}" srcOrd="0" destOrd="0" presId="urn:microsoft.com/office/officeart/2005/8/layout/hierarchy2"/>
    <dgm:cxn modelId="{C064D739-39BC-4C0A-801C-50644AAA2393}" type="presParOf" srcId="{CCF4410E-EA36-44A7-B597-C49FECB7DF7F}" destId="{7BE6B9D3-AA75-42B1-B4AE-C8161A1EC9BB}" srcOrd="1" destOrd="0" presId="urn:microsoft.com/office/officeart/2005/8/layout/hierarchy2"/>
    <dgm:cxn modelId="{6C9F164D-F327-48BE-8B3E-C636E649B728}" type="presParOf" srcId="{7BE6B9D3-AA75-42B1-B4AE-C8161A1EC9BB}" destId="{B1FFE390-13EE-42FB-A744-8A4DD805F876}" srcOrd="0" destOrd="0" presId="urn:microsoft.com/office/officeart/2005/8/layout/hierarchy2"/>
    <dgm:cxn modelId="{3D4BBEFD-9D2E-4749-9A1F-41F61752A040}" type="presParOf" srcId="{7BE6B9D3-AA75-42B1-B4AE-C8161A1EC9BB}" destId="{1ECC8BBF-ACAF-443A-8362-33FAE2185E4F}" srcOrd="1" destOrd="0" presId="urn:microsoft.com/office/officeart/2005/8/layout/hierarchy2"/>
    <dgm:cxn modelId="{FFE1B994-5E42-45B0-8F20-4E621A2B05AD}" type="presParOf" srcId="{CCF4410E-EA36-44A7-B597-C49FECB7DF7F}" destId="{688FBA5D-1226-43FC-9C28-C9673B35C219}" srcOrd="2" destOrd="0" presId="urn:microsoft.com/office/officeart/2005/8/layout/hierarchy2"/>
    <dgm:cxn modelId="{11234D9A-0D00-4828-BF61-297A9A621E44}" type="presParOf" srcId="{688FBA5D-1226-43FC-9C28-C9673B35C219}" destId="{80EF0F37-2259-4B84-93F0-84FE47CCF5D1}" srcOrd="0" destOrd="0" presId="urn:microsoft.com/office/officeart/2005/8/layout/hierarchy2"/>
    <dgm:cxn modelId="{DE6ED519-36D5-43A6-854D-828E7FA08692}" type="presParOf" srcId="{CCF4410E-EA36-44A7-B597-C49FECB7DF7F}" destId="{2AF06C82-7632-49C4-B417-13CCA20BD539}" srcOrd="3" destOrd="0" presId="urn:microsoft.com/office/officeart/2005/8/layout/hierarchy2"/>
    <dgm:cxn modelId="{24681547-3E4E-444C-8616-70A0910DFC0E}" type="presParOf" srcId="{2AF06C82-7632-49C4-B417-13CCA20BD539}" destId="{025104B8-13D1-4ED3-BC5D-E2B249A2AF01}" srcOrd="0" destOrd="0" presId="urn:microsoft.com/office/officeart/2005/8/layout/hierarchy2"/>
    <dgm:cxn modelId="{C72C2109-0443-44A9-A7BD-A28A135C2602}" type="presParOf" srcId="{2AF06C82-7632-49C4-B417-13CCA20BD539}" destId="{6C410DE2-1251-43D9-BAA9-A02209BB7F6B}" srcOrd="1" destOrd="0" presId="urn:microsoft.com/office/officeart/2005/8/layout/hierarchy2"/>
    <dgm:cxn modelId="{AABED64D-72DC-4AE9-AE79-24D37933575B}" type="presParOf" srcId="{E3A249A2-7893-4354-A0BD-D29EE9123F1C}" destId="{4FAB5A51-9C37-4A5E-B1E0-F2A64C6B12A2}" srcOrd="4" destOrd="0" presId="urn:microsoft.com/office/officeart/2005/8/layout/hierarchy2"/>
    <dgm:cxn modelId="{1F4A424A-E4F8-4320-8523-2E7275F711F5}" type="presParOf" srcId="{4FAB5A51-9C37-4A5E-B1E0-F2A64C6B12A2}" destId="{AF1BF09A-7D15-4F7C-A2B4-31416D23BEDC}" srcOrd="0" destOrd="0" presId="urn:microsoft.com/office/officeart/2005/8/layout/hierarchy2"/>
    <dgm:cxn modelId="{E7F1B801-F380-4CB4-B61D-C94DA284BAEC}" type="presParOf" srcId="{E3A249A2-7893-4354-A0BD-D29EE9123F1C}" destId="{4D4ABA27-3F38-4EDB-8A4D-E70976DB165B}" srcOrd="5" destOrd="0" presId="urn:microsoft.com/office/officeart/2005/8/layout/hierarchy2"/>
    <dgm:cxn modelId="{0610EB17-CECB-4FE2-9A91-FFEE2C3E5279}" type="presParOf" srcId="{4D4ABA27-3F38-4EDB-8A4D-E70976DB165B}" destId="{B3A6995F-C520-4AFF-9D81-4AC1B507C9A8}" srcOrd="0" destOrd="0" presId="urn:microsoft.com/office/officeart/2005/8/layout/hierarchy2"/>
    <dgm:cxn modelId="{E81D32A6-D600-40FE-8430-550198BED1BB}" type="presParOf" srcId="{4D4ABA27-3F38-4EDB-8A4D-E70976DB165B}" destId="{29FB0F23-128D-4A3C-848E-B9ECDC8F5C9B}" srcOrd="1" destOrd="0" presId="urn:microsoft.com/office/officeart/2005/8/layout/hierarchy2"/>
    <dgm:cxn modelId="{4788C8F8-7800-4DB0-8EF8-21A5D2238E72}" type="presParOf" srcId="{29FB0F23-128D-4A3C-848E-B9ECDC8F5C9B}" destId="{1DD06F7C-16BC-4850-93DA-DE9090AD60BE}" srcOrd="0" destOrd="0" presId="urn:microsoft.com/office/officeart/2005/8/layout/hierarchy2"/>
    <dgm:cxn modelId="{211842FA-2F25-455B-AB7F-3AEC14AE0069}" type="presParOf" srcId="{1DD06F7C-16BC-4850-93DA-DE9090AD60BE}" destId="{F5DD6EFC-84CF-4CC6-94A3-4D86A6DF98DC}" srcOrd="0" destOrd="0" presId="urn:microsoft.com/office/officeart/2005/8/layout/hierarchy2"/>
    <dgm:cxn modelId="{76DBB5FB-EDAD-4CF6-A15C-AA8EC1A5B3EC}" type="presParOf" srcId="{29FB0F23-128D-4A3C-848E-B9ECDC8F5C9B}" destId="{D74D31D3-58DF-4F2E-B0C3-988B759E13A8}" srcOrd="1" destOrd="0" presId="urn:microsoft.com/office/officeart/2005/8/layout/hierarchy2"/>
    <dgm:cxn modelId="{C53F171F-F1EF-4559-9207-2C6737D643B6}" type="presParOf" srcId="{D74D31D3-58DF-4F2E-B0C3-988B759E13A8}" destId="{9795DC01-0753-421E-AA46-EF2CFF6B28F8}" srcOrd="0" destOrd="0" presId="urn:microsoft.com/office/officeart/2005/8/layout/hierarchy2"/>
    <dgm:cxn modelId="{5C5F1708-2FF0-43EB-A888-CC1A140EADBD}" type="presParOf" srcId="{D74D31D3-58DF-4F2E-B0C3-988B759E13A8}" destId="{42160954-30FA-4DBE-A5B4-DE0DFAA6D21D}" srcOrd="1" destOrd="0" presId="urn:microsoft.com/office/officeart/2005/8/layout/hierarchy2"/>
  </dgm:cxnLst>
  <dgm:bg>
    <a:solidFill>
      <a:schemeClr val="accent6">
        <a:lumMod val="40000"/>
        <a:lumOff val="60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8A9326-81FA-4BF1-9432-594BC05DF8D9}">
      <dsp:nvSpPr>
        <dsp:cNvPr id="0" name=""/>
        <dsp:cNvSpPr/>
      </dsp:nvSpPr>
      <dsp:spPr>
        <a:xfrm>
          <a:off x="2286000" y="-88821"/>
          <a:ext cx="3046322" cy="1379370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/>
            <a:t>Nhóm</a:t>
          </a:r>
          <a:r>
            <a:rPr lang="en-US" sz="2000" b="1" kern="1200" dirty="0" smtClean="0"/>
            <a:t> 1: </a:t>
          </a:r>
          <a:r>
            <a:rPr lang="en-US" sz="2000" b="1" kern="1200" dirty="0" err="1" smtClean="0"/>
            <a:t>Vai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trò</a:t>
          </a:r>
          <a:r>
            <a:rPr lang="en-US" sz="2000" b="1" kern="1200" dirty="0" smtClean="0"/>
            <a:t>, </a:t>
          </a:r>
          <a:r>
            <a:rPr lang="en-US" sz="2000" b="1" kern="1200" dirty="0" err="1" smtClean="0"/>
            <a:t>cấu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tạo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và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kiến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trúc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của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nhà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ở</a:t>
          </a:r>
          <a:endParaRPr lang="en-US" sz="2000" b="1" kern="1200" dirty="0"/>
        </a:p>
      </dsp:txBody>
      <dsp:txXfrm>
        <a:off x="2326400" y="-48421"/>
        <a:ext cx="2965522" cy="1298570"/>
      </dsp:txXfrm>
    </dsp:sp>
    <dsp:sp modelId="{5DCAF218-5AE2-4F69-8E51-54A47EA011B3}">
      <dsp:nvSpPr>
        <dsp:cNvPr id="0" name=""/>
        <dsp:cNvSpPr/>
      </dsp:nvSpPr>
      <dsp:spPr>
        <a:xfrm rot="3054338">
          <a:off x="4500665" y="1758123"/>
          <a:ext cx="796638" cy="36807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4611087" y="1831738"/>
        <a:ext cx="575794" cy="220843"/>
      </dsp:txXfrm>
    </dsp:sp>
    <dsp:sp modelId="{71756B6D-0FEF-421C-A8EF-D19A277339E4}">
      <dsp:nvSpPr>
        <dsp:cNvPr id="0" name=""/>
        <dsp:cNvSpPr/>
      </dsp:nvSpPr>
      <dsp:spPr>
        <a:xfrm>
          <a:off x="4593113" y="2593770"/>
          <a:ext cx="2950686" cy="1575427"/>
        </a:xfrm>
        <a:prstGeom prst="roundRect">
          <a:avLst>
            <a:gd name="adj" fmla="val 10000"/>
          </a:avLst>
        </a:prstGeom>
        <a:solidFill>
          <a:schemeClr val="accent2">
            <a:hueOff val="1005874"/>
            <a:satOff val="-28925"/>
            <a:lumOff val="1960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smtClean="0"/>
            <a:t>Nhóm 2: Tìm hiểu vật liệu và quy trình xây nhà ở</a:t>
          </a:r>
          <a:endParaRPr lang="en-US" sz="2000" b="1" kern="1200"/>
        </a:p>
      </dsp:txBody>
      <dsp:txXfrm>
        <a:off x="4639256" y="2639913"/>
        <a:ext cx="2858400" cy="1483141"/>
      </dsp:txXfrm>
    </dsp:sp>
    <dsp:sp modelId="{2C0257BF-EC8C-4E0B-A7BB-3CC3F117518E}">
      <dsp:nvSpPr>
        <dsp:cNvPr id="0" name=""/>
        <dsp:cNvSpPr/>
      </dsp:nvSpPr>
      <dsp:spPr>
        <a:xfrm rot="10829585">
          <a:off x="3580769" y="3132963"/>
          <a:ext cx="1005541" cy="36807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hueOff val="1005874"/>
            <a:satOff val="-28925"/>
            <a:lumOff val="1960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10800000">
        <a:off x="3691191" y="3206578"/>
        <a:ext cx="784697" cy="220843"/>
      </dsp:txXfrm>
    </dsp:sp>
    <dsp:sp modelId="{DECF60EF-C60C-409A-9610-1982654C645E}">
      <dsp:nvSpPr>
        <dsp:cNvPr id="0" name=""/>
        <dsp:cNvSpPr/>
      </dsp:nvSpPr>
      <dsp:spPr>
        <a:xfrm>
          <a:off x="76199" y="2461572"/>
          <a:ext cx="3493920" cy="1766752"/>
        </a:xfrm>
        <a:prstGeom prst="roundRect">
          <a:avLst>
            <a:gd name="adj" fmla="val 10000"/>
          </a:avLst>
        </a:prstGeom>
        <a:solidFill>
          <a:schemeClr val="accent2">
            <a:hueOff val="2011749"/>
            <a:satOff val="-57851"/>
            <a:lumOff val="392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/>
            <a:t>Nhóm</a:t>
          </a:r>
          <a:r>
            <a:rPr lang="en-US" sz="2000" b="1" kern="1200" dirty="0" smtClean="0"/>
            <a:t> 3: </a:t>
          </a:r>
          <a:r>
            <a:rPr lang="en-US" sz="2000" b="1" kern="1200" dirty="0" err="1" smtClean="0"/>
            <a:t>Năng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lượng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chủ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yếu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của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nhà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ở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và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hướng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phát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triển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năng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lượng</a:t>
          </a:r>
          <a:r>
            <a:rPr lang="en-US" sz="2000" b="1" kern="1200" dirty="0" smtClean="0"/>
            <a:t> </a:t>
          </a:r>
          <a:r>
            <a:rPr lang="en-US" sz="2000" b="1" kern="1200" smtClean="0"/>
            <a:t>tr</a:t>
          </a:r>
          <a:r>
            <a:rPr lang="en-US" sz="2000" b="1" kern="1200" smtClean="0"/>
            <a:t>ong</a:t>
          </a:r>
          <a:r>
            <a:rPr lang="en-US" sz="2000" b="1" kern="1200" smtClean="0"/>
            <a:t> </a:t>
          </a:r>
          <a:r>
            <a:rPr lang="en-US" sz="2000" b="1" kern="1200" dirty="0" err="1" smtClean="0"/>
            <a:t>nhà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ở</a:t>
          </a:r>
          <a:endParaRPr lang="en-US" sz="2000" b="1" kern="1200" dirty="0"/>
        </a:p>
      </dsp:txBody>
      <dsp:txXfrm>
        <a:off x="127945" y="2513318"/>
        <a:ext cx="3390428" cy="1663260"/>
      </dsp:txXfrm>
    </dsp:sp>
    <dsp:sp modelId="{9DB6DEF5-ABCC-494F-82ED-A858E8297F63}">
      <dsp:nvSpPr>
        <dsp:cNvPr id="0" name=""/>
        <dsp:cNvSpPr/>
      </dsp:nvSpPr>
      <dsp:spPr>
        <a:xfrm rot="18353684">
          <a:off x="2467320" y="1692024"/>
          <a:ext cx="837862" cy="36807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hueOff val="2011749"/>
            <a:satOff val="-57851"/>
            <a:lumOff val="3921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2577742" y="1765639"/>
        <a:ext cx="617018" cy="2208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CC8E13-D0D6-4F18-A4FA-675EED789D7E}">
      <dsp:nvSpPr>
        <dsp:cNvPr id="0" name=""/>
        <dsp:cNvSpPr/>
      </dsp:nvSpPr>
      <dsp:spPr>
        <a:xfrm>
          <a:off x="6681" y="1719997"/>
          <a:ext cx="1833982" cy="15645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smtClean="0">
              <a:solidFill>
                <a:srgbClr val="002060"/>
              </a:solidFill>
            </a:rPr>
            <a:t>Nhà ở</a:t>
          </a:r>
          <a:endParaRPr lang="en-US" sz="2800" b="1" kern="1200">
            <a:solidFill>
              <a:srgbClr val="002060"/>
            </a:solidFill>
          </a:endParaRPr>
        </a:p>
      </dsp:txBody>
      <dsp:txXfrm>
        <a:off x="52504" y="1765820"/>
        <a:ext cx="1742336" cy="1472875"/>
      </dsp:txXfrm>
    </dsp:sp>
    <dsp:sp modelId="{7AAA7A42-8D93-4ECF-9710-151AFF6D2B47}">
      <dsp:nvSpPr>
        <dsp:cNvPr id="0" name=""/>
        <dsp:cNvSpPr/>
      </dsp:nvSpPr>
      <dsp:spPr>
        <a:xfrm rot="17129170">
          <a:off x="1251798" y="1718000"/>
          <a:ext cx="1606741" cy="20107"/>
        </a:xfrm>
        <a:custGeom>
          <a:avLst/>
          <a:gdLst/>
          <a:ahLst/>
          <a:cxnLst/>
          <a:rect l="0" t="0" r="0" b="0"/>
          <a:pathLst>
            <a:path>
              <a:moveTo>
                <a:pt x="0" y="10053"/>
              </a:moveTo>
              <a:lnTo>
                <a:pt x="1606741" y="1005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015000" y="1687885"/>
        <a:ext cx="80337" cy="80337"/>
      </dsp:txXfrm>
    </dsp:sp>
    <dsp:sp modelId="{40D632AA-CEAE-4C7C-B4AC-C64F7ABA2FC8}">
      <dsp:nvSpPr>
        <dsp:cNvPr id="0" name=""/>
        <dsp:cNvSpPr/>
      </dsp:nvSpPr>
      <dsp:spPr>
        <a:xfrm>
          <a:off x="2269673" y="276060"/>
          <a:ext cx="1946222" cy="1355578"/>
        </a:xfrm>
        <a:prstGeom prst="roundRect">
          <a:avLst>
            <a:gd name="adj" fmla="val 10000"/>
          </a:avLst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smtClean="0">
              <a:solidFill>
                <a:srgbClr val="002060"/>
              </a:solidFill>
            </a:rPr>
            <a:t>Vai trò</a:t>
          </a:r>
          <a:endParaRPr lang="en-US" sz="2400" b="1" kern="1200">
            <a:solidFill>
              <a:srgbClr val="002060"/>
            </a:solidFill>
          </a:endParaRPr>
        </a:p>
      </dsp:txBody>
      <dsp:txXfrm>
        <a:off x="2309377" y="315764"/>
        <a:ext cx="1866814" cy="1276170"/>
      </dsp:txXfrm>
    </dsp:sp>
    <dsp:sp modelId="{4DC0E502-77E1-4566-987A-D44AF15F581B}">
      <dsp:nvSpPr>
        <dsp:cNvPr id="0" name=""/>
        <dsp:cNvSpPr/>
      </dsp:nvSpPr>
      <dsp:spPr>
        <a:xfrm rot="18792440">
          <a:off x="4117090" y="715430"/>
          <a:ext cx="626619" cy="20107"/>
        </a:xfrm>
        <a:custGeom>
          <a:avLst/>
          <a:gdLst/>
          <a:ahLst/>
          <a:cxnLst/>
          <a:rect l="0" t="0" r="0" b="0"/>
          <a:pathLst>
            <a:path>
              <a:moveTo>
                <a:pt x="0" y="10053"/>
              </a:moveTo>
              <a:lnTo>
                <a:pt x="626619" y="1005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414734" y="709818"/>
        <a:ext cx="31330" cy="31330"/>
      </dsp:txXfrm>
    </dsp:sp>
    <dsp:sp modelId="{06306DF8-1077-4D7D-A5DE-B0FE3084074C}">
      <dsp:nvSpPr>
        <dsp:cNvPr id="0" name=""/>
        <dsp:cNvSpPr/>
      </dsp:nvSpPr>
      <dsp:spPr>
        <a:xfrm>
          <a:off x="4644904" y="72144"/>
          <a:ext cx="4169284" cy="849947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>
              <a:solidFill>
                <a:srgbClr val="002060"/>
              </a:solidFill>
            </a:rPr>
            <a:t>Bảo vệ con người khỏi ảnh hưởng xấu của thiên nhiên, môi trường</a:t>
          </a:r>
          <a:endParaRPr lang="en-US" sz="1800" kern="1200">
            <a:solidFill>
              <a:srgbClr val="002060"/>
            </a:solidFill>
          </a:endParaRPr>
        </a:p>
      </dsp:txBody>
      <dsp:txXfrm>
        <a:off x="4669798" y="97038"/>
        <a:ext cx="4119496" cy="800159"/>
      </dsp:txXfrm>
    </dsp:sp>
    <dsp:sp modelId="{83E81A05-03BF-48D7-854C-AAFC34FC96AB}">
      <dsp:nvSpPr>
        <dsp:cNvPr id="0" name=""/>
        <dsp:cNvSpPr/>
      </dsp:nvSpPr>
      <dsp:spPr>
        <a:xfrm rot="2839034">
          <a:off x="4113993" y="1176392"/>
          <a:ext cx="632814" cy="20107"/>
        </a:xfrm>
        <a:custGeom>
          <a:avLst/>
          <a:gdLst/>
          <a:ahLst/>
          <a:cxnLst/>
          <a:rect l="0" t="0" r="0" b="0"/>
          <a:pathLst>
            <a:path>
              <a:moveTo>
                <a:pt x="0" y="10053"/>
              </a:moveTo>
              <a:lnTo>
                <a:pt x="632814" y="1005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414579" y="1170625"/>
        <a:ext cx="31640" cy="31640"/>
      </dsp:txXfrm>
    </dsp:sp>
    <dsp:sp modelId="{DAC52B7B-4B6A-43D5-93D5-48B8D78588D5}">
      <dsp:nvSpPr>
        <dsp:cNvPr id="0" name=""/>
        <dsp:cNvSpPr/>
      </dsp:nvSpPr>
      <dsp:spPr>
        <a:xfrm>
          <a:off x="4644904" y="1002531"/>
          <a:ext cx="4169284" cy="833023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>
              <a:solidFill>
                <a:srgbClr val="002060"/>
              </a:solidFill>
            </a:rPr>
            <a:t>Đáp ứng nhu cầu vật chất và tinh thần của con người</a:t>
          </a:r>
          <a:endParaRPr lang="en-US" sz="1800" kern="1200">
            <a:solidFill>
              <a:srgbClr val="002060"/>
            </a:solidFill>
          </a:endParaRPr>
        </a:p>
      </dsp:txBody>
      <dsp:txXfrm>
        <a:off x="4669302" y="1026929"/>
        <a:ext cx="4120488" cy="784227"/>
      </dsp:txXfrm>
    </dsp:sp>
    <dsp:sp modelId="{C65809C8-EF43-4BF8-9523-198A60D81F1F}">
      <dsp:nvSpPr>
        <dsp:cNvPr id="0" name=""/>
        <dsp:cNvSpPr/>
      </dsp:nvSpPr>
      <dsp:spPr>
        <a:xfrm rot="568250">
          <a:off x="1837410" y="2531484"/>
          <a:ext cx="477442" cy="20107"/>
        </a:xfrm>
        <a:custGeom>
          <a:avLst/>
          <a:gdLst/>
          <a:ahLst/>
          <a:cxnLst/>
          <a:rect l="0" t="0" r="0" b="0"/>
          <a:pathLst>
            <a:path>
              <a:moveTo>
                <a:pt x="0" y="10053"/>
              </a:moveTo>
              <a:lnTo>
                <a:pt x="477442" y="1005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064195" y="2529602"/>
        <a:ext cx="23872" cy="23872"/>
      </dsp:txXfrm>
    </dsp:sp>
    <dsp:sp modelId="{E6AB79B7-2919-4219-A725-286ED76BEC68}">
      <dsp:nvSpPr>
        <dsp:cNvPr id="0" name=""/>
        <dsp:cNvSpPr/>
      </dsp:nvSpPr>
      <dsp:spPr>
        <a:xfrm>
          <a:off x="2311598" y="1842692"/>
          <a:ext cx="1944581" cy="1476253"/>
        </a:xfrm>
        <a:prstGeom prst="roundRect">
          <a:avLst>
            <a:gd name="adj" fmla="val 10000"/>
          </a:avLst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smtClean="0">
              <a:solidFill>
                <a:srgbClr val="002060"/>
              </a:solidFill>
            </a:rPr>
            <a:t>Đặc điểm</a:t>
          </a:r>
          <a:endParaRPr lang="en-US" sz="2400" b="1" kern="1200">
            <a:solidFill>
              <a:srgbClr val="002060"/>
            </a:solidFill>
          </a:endParaRPr>
        </a:p>
      </dsp:txBody>
      <dsp:txXfrm>
        <a:off x="2354836" y="1885930"/>
        <a:ext cx="1858105" cy="1389777"/>
      </dsp:txXfrm>
    </dsp:sp>
    <dsp:sp modelId="{032D985A-E4D1-4FD4-8BA3-6039D3A5458B}">
      <dsp:nvSpPr>
        <dsp:cNvPr id="0" name=""/>
        <dsp:cNvSpPr/>
      </dsp:nvSpPr>
      <dsp:spPr>
        <a:xfrm rot="19417394">
          <a:off x="4209336" y="2428194"/>
          <a:ext cx="480769" cy="20107"/>
        </a:xfrm>
        <a:custGeom>
          <a:avLst/>
          <a:gdLst/>
          <a:ahLst/>
          <a:cxnLst/>
          <a:rect l="0" t="0" r="0" b="0"/>
          <a:pathLst>
            <a:path>
              <a:moveTo>
                <a:pt x="0" y="10053"/>
              </a:moveTo>
              <a:lnTo>
                <a:pt x="480769" y="1005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437702" y="2426229"/>
        <a:ext cx="24038" cy="24038"/>
      </dsp:txXfrm>
    </dsp:sp>
    <dsp:sp modelId="{B1FFE390-13EE-42FB-A744-8A4DD805F876}">
      <dsp:nvSpPr>
        <dsp:cNvPr id="0" name=""/>
        <dsp:cNvSpPr/>
      </dsp:nvSpPr>
      <dsp:spPr>
        <a:xfrm>
          <a:off x="4643264" y="1915994"/>
          <a:ext cx="4167643" cy="759367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>
              <a:solidFill>
                <a:srgbClr val="002060"/>
              </a:solidFill>
            </a:rPr>
            <a:t>Cấu tạo gồm 3 phần: Móng, thân, mái</a:t>
          </a:r>
          <a:endParaRPr lang="en-US" sz="1800" kern="1200">
            <a:solidFill>
              <a:srgbClr val="002060"/>
            </a:solidFill>
          </a:endParaRPr>
        </a:p>
      </dsp:txBody>
      <dsp:txXfrm>
        <a:off x="4665505" y="1938235"/>
        <a:ext cx="4123161" cy="714885"/>
      </dsp:txXfrm>
    </dsp:sp>
    <dsp:sp modelId="{688FBA5D-1226-43FC-9C28-C9673B35C219}">
      <dsp:nvSpPr>
        <dsp:cNvPr id="0" name=""/>
        <dsp:cNvSpPr/>
      </dsp:nvSpPr>
      <dsp:spPr>
        <a:xfrm rot="3408262">
          <a:off x="4096219" y="2866578"/>
          <a:ext cx="707004" cy="20107"/>
        </a:xfrm>
        <a:custGeom>
          <a:avLst/>
          <a:gdLst/>
          <a:ahLst/>
          <a:cxnLst/>
          <a:rect l="0" t="0" r="0" b="0"/>
          <a:pathLst>
            <a:path>
              <a:moveTo>
                <a:pt x="0" y="10053"/>
              </a:moveTo>
              <a:lnTo>
                <a:pt x="707004" y="1005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432046" y="2858956"/>
        <a:ext cx="35350" cy="35350"/>
      </dsp:txXfrm>
    </dsp:sp>
    <dsp:sp modelId="{025104B8-13D1-4ED3-BC5D-E2B249A2AF01}">
      <dsp:nvSpPr>
        <dsp:cNvPr id="0" name=""/>
        <dsp:cNvSpPr/>
      </dsp:nvSpPr>
      <dsp:spPr>
        <a:xfrm>
          <a:off x="4643264" y="2755801"/>
          <a:ext cx="4167643" cy="833286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>
              <a:solidFill>
                <a:srgbClr val="002060"/>
              </a:solidFill>
            </a:rPr>
            <a:t>Trong nhà phân chia các khu vực khác nhau</a:t>
          </a:r>
          <a:endParaRPr lang="en-US" sz="1800" kern="1200">
            <a:solidFill>
              <a:srgbClr val="002060"/>
            </a:solidFill>
          </a:endParaRPr>
        </a:p>
      </dsp:txBody>
      <dsp:txXfrm>
        <a:off x="4667670" y="2780207"/>
        <a:ext cx="4118831" cy="784474"/>
      </dsp:txXfrm>
    </dsp:sp>
    <dsp:sp modelId="{4FAB5A51-9C37-4A5E-B1E0-F2A64C6B12A2}">
      <dsp:nvSpPr>
        <dsp:cNvPr id="0" name=""/>
        <dsp:cNvSpPr/>
      </dsp:nvSpPr>
      <dsp:spPr>
        <a:xfrm rot="4447101">
          <a:off x="1243465" y="3283012"/>
          <a:ext cx="1644384" cy="20107"/>
        </a:xfrm>
        <a:custGeom>
          <a:avLst/>
          <a:gdLst/>
          <a:ahLst/>
          <a:cxnLst/>
          <a:rect l="0" t="0" r="0" b="0"/>
          <a:pathLst>
            <a:path>
              <a:moveTo>
                <a:pt x="0" y="10053"/>
              </a:moveTo>
              <a:lnTo>
                <a:pt x="1644384" y="1005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024548" y="3251956"/>
        <a:ext cx="82219" cy="82219"/>
      </dsp:txXfrm>
    </dsp:sp>
    <dsp:sp modelId="{B3A6995F-C520-4AFF-9D81-4AC1B507C9A8}">
      <dsp:nvSpPr>
        <dsp:cNvPr id="0" name=""/>
        <dsp:cNvSpPr/>
      </dsp:nvSpPr>
      <dsp:spPr>
        <a:xfrm>
          <a:off x="2290652" y="3505200"/>
          <a:ext cx="1976553" cy="1157349"/>
        </a:xfrm>
        <a:prstGeom prst="roundRect">
          <a:avLst>
            <a:gd name="adj" fmla="val 10000"/>
          </a:avLst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smtClean="0">
              <a:solidFill>
                <a:srgbClr val="002060"/>
              </a:solidFill>
            </a:rPr>
            <a:t>Kiến trúc</a:t>
          </a:r>
          <a:endParaRPr lang="en-US" sz="2400" b="1" kern="1200">
            <a:solidFill>
              <a:srgbClr val="002060"/>
            </a:solidFill>
          </a:endParaRPr>
        </a:p>
      </dsp:txBody>
      <dsp:txXfrm>
        <a:off x="2324550" y="3539098"/>
        <a:ext cx="1908757" cy="1089553"/>
      </dsp:txXfrm>
    </dsp:sp>
    <dsp:sp modelId="{1DD06F7C-16BC-4850-93DA-DE9090AD60BE}">
      <dsp:nvSpPr>
        <dsp:cNvPr id="0" name=""/>
        <dsp:cNvSpPr/>
      </dsp:nvSpPr>
      <dsp:spPr>
        <a:xfrm rot="550522">
          <a:off x="4264560" y="4106774"/>
          <a:ext cx="413319" cy="20107"/>
        </a:xfrm>
        <a:custGeom>
          <a:avLst/>
          <a:gdLst/>
          <a:ahLst/>
          <a:cxnLst/>
          <a:rect l="0" t="0" r="0" b="0"/>
          <a:pathLst>
            <a:path>
              <a:moveTo>
                <a:pt x="0" y="10053"/>
              </a:moveTo>
              <a:lnTo>
                <a:pt x="413319" y="1005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460887" y="4106494"/>
        <a:ext cx="20665" cy="20665"/>
      </dsp:txXfrm>
    </dsp:sp>
    <dsp:sp modelId="{9795DC01-0753-421E-AA46-EF2CFF6B28F8}">
      <dsp:nvSpPr>
        <dsp:cNvPr id="0" name=""/>
        <dsp:cNvSpPr/>
      </dsp:nvSpPr>
      <dsp:spPr>
        <a:xfrm>
          <a:off x="4675235" y="3675068"/>
          <a:ext cx="4157282" cy="949424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>
              <a:solidFill>
                <a:srgbClr val="002060"/>
              </a:solidFill>
            </a:rPr>
            <a:t>Nhà ba gian, nhà liền kề, nhà chung cư, nhà sàn, nhà nổi…</a:t>
          </a:r>
          <a:endParaRPr lang="en-US" sz="1800" kern="1200">
            <a:solidFill>
              <a:srgbClr val="002060"/>
            </a:solidFill>
          </a:endParaRPr>
        </a:p>
      </dsp:txBody>
      <dsp:txXfrm>
        <a:off x="4703043" y="3702876"/>
        <a:ext cx="4101666" cy="8938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6455155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7650" y="2626031"/>
            <a:ext cx="9144000" cy="1886700"/>
          </a:xfrm>
          <a:prstGeom prst="rect">
            <a:avLst/>
          </a:prstGeom>
          <a:solidFill>
            <a:srgbClr val="004430">
              <a:alpha val="53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719175" y="2963363"/>
            <a:ext cx="65982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0" y="4265975"/>
            <a:ext cx="9197400" cy="883431"/>
            <a:chOff x="0" y="5687967"/>
            <a:chExt cx="9197400" cy="1177908"/>
          </a:xfrm>
        </p:grpSpPr>
        <p:sp>
          <p:nvSpPr>
            <p:cNvPr id="13" name="Google Shape;13;p2"/>
            <p:cNvSpPr/>
            <p:nvPr/>
          </p:nvSpPr>
          <p:spPr>
            <a:xfrm>
              <a:off x="0" y="5948175"/>
              <a:ext cx="9197400" cy="917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818800" y="5687967"/>
              <a:ext cx="457800" cy="336300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CAPTION_ONLY_1">
    <p:bg>
      <p:bgPr>
        <a:solidFill>
          <a:schemeClr val="lt2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6"/>
          <p:cNvSpPr txBox="1">
            <a:spLocks noGrp="1"/>
          </p:cNvSpPr>
          <p:nvPr>
            <p:ph type="sldNum" idx="12"/>
          </p:nvPr>
        </p:nvSpPr>
        <p:spPr>
          <a:xfrm>
            <a:off x="4345650" y="4749844"/>
            <a:ext cx="452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>
                <a:solidFill>
                  <a:schemeClr val="lt1"/>
                </a:solidFill>
              </a:defRPr>
            </a:lvl1pPr>
            <a:lvl2pPr lvl="1" algn="ctr" rtl="0">
              <a:buNone/>
              <a:defRPr>
                <a:solidFill>
                  <a:schemeClr val="lt1"/>
                </a:solidFill>
              </a:defRPr>
            </a:lvl2pPr>
            <a:lvl3pPr lvl="2" algn="ctr" rtl="0">
              <a:buNone/>
              <a:defRPr>
                <a:solidFill>
                  <a:schemeClr val="lt1"/>
                </a:solidFill>
              </a:defRPr>
            </a:lvl3pPr>
            <a:lvl4pPr lvl="3" algn="ctr" rtl="0">
              <a:buNone/>
              <a:defRPr>
                <a:solidFill>
                  <a:schemeClr val="lt1"/>
                </a:solidFill>
              </a:defRPr>
            </a:lvl4pPr>
            <a:lvl5pPr lvl="4" algn="ctr" rtl="0">
              <a:buNone/>
              <a:defRPr>
                <a:solidFill>
                  <a:schemeClr val="lt1"/>
                </a:solidFill>
              </a:defRPr>
            </a:lvl5pPr>
            <a:lvl6pPr lvl="5" algn="ctr" rtl="0">
              <a:buNone/>
              <a:defRPr>
                <a:solidFill>
                  <a:schemeClr val="lt1"/>
                </a:solidFill>
              </a:defRPr>
            </a:lvl6pPr>
            <a:lvl7pPr lvl="6" algn="ctr" rtl="0">
              <a:buNone/>
              <a:defRPr>
                <a:solidFill>
                  <a:schemeClr val="lt1"/>
                </a:solidFill>
              </a:defRPr>
            </a:lvl7pPr>
            <a:lvl8pPr lvl="7" algn="ctr" rtl="0">
              <a:buNone/>
              <a:defRPr>
                <a:solidFill>
                  <a:schemeClr val="lt1"/>
                </a:solidFill>
              </a:defRPr>
            </a:lvl8pPr>
            <a:lvl9pPr lvl="8" algn="ctr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9" name="Google Shape;99;p16"/>
          <p:cNvSpPr/>
          <p:nvPr/>
        </p:nvSpPr>
        <p:spPr>
          <a:xfrm>
            <a:off x="0" y="50"/>
            <a:ext cx="9144000" cy="5143500"/>
          </a:xfrm>
          <a:prstGeom prst="frame">
            <a:avLst>
              <a:gd name="adj1" fmla="val 221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(sea)">
  <p:cSld name="BLANK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9"/>
          <p:cNvSpPr/>
          <p:nvPr/>
        </p:nvSpPr>
        <p:spPr>
          <a:xfrm>
            <a:off x="261900" y="208013"/>
            <a:ext cx="8620200" cy="4727400"/>
          </a:xfrm>
          <a:prstGeom prst="rect">
            <a:avLst/>
          </a:prstGeom>
          <a:solidFill>
            <a:srgbClr val="539EB9">
              <a:alpha val="83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19"/>
          <p:cNvSpPr txBox="1">
            <a:spLocks noGrp="1"/>
          </p:cNvSpPr>
          <p:nvPr>
            <p:ph type="sldNum" idx="12"/>
          </p:nvPr>
        </p:nvSpPr>
        <p:spPr>
          <a:xfrm>
            <a:off x="4345650" y="4935488"/>
            <a:ext cx="452700" cy="20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>
                <a:solidFill>
                  <a:srgbClr val="FFFFFF"/>
                </a:solidFill>
              </a:defRPr>
            </a:lvl1pPr>
            <a:lvl2pPr lvl="1" algn="ctr" rtl="0">
              <a:buNone/>
              <a:defRPr>
                <a:solidFill>
                  <a:srgbClr val="FFFFFF"/>
                </a:solidFill>
              </a:defRPr>
            </a:lvl2pPr>
            <a:lvl3pPr lvl="2" algn="ctr" rtl="0">
              <a:buNone/>
              <a:defRPr>
                <a:solidFill>
                  <a:srgbClr val="FFFFFF"/>
                </a:solidFill>
              </a:defRPr>
            </a:lvl3pPr>
            <a:lvl4pPr lvl="3" algn="ctr" rtl="0">
              <a:buNone/>
              <a:defRPr>
                <a:solidFill>
                  <a:srgbClr val="FFFFFF"/>
                </a:solidFill>
              </a:defRPr>
            </a:lvl4pPr>
            <a:lvl5pPr lvl="4" algn="ctr" rtl="0">
              <a:buNone/>
              <a:defRPr>
                <a:solidFill>
                  <a:srgbClr val="FFFFFF"/>
                </a:solidFill>
              </a:defRPr>
            </a:lvl5pPr>
            <a:lvl6pPr lvl="5" algn="ctr" rtl="0">
              <a:buNone/>
              <a:defRPr>
                <a:solidFill>
                  <a:srgbClr val="FFFFFF"/>
                </a:solidFill>
              </a:defRPr>
            </a:lvl6pPr>
            <a:lvl7pPr lvl="6" algn="ctr" rtl="0">
              <a:buNone/>
              <a:defRPr>
                <a:solidFill>
                  <a:srgbClr val="FFFFFF"/>
                </a:solidFill>
              </a:defRPr>
            </a:lvl7pPr>
            <a:lvl8pPr lvl="7" algn="ctr" rtl="0">
              <a:buNone/>
              <a:defRPr>
                <a:solidFill>
                  <a:srgbClr val="FFFFFF"/>
                </a:solidFill>
              </a:defRPr>
            </a:lvl8pPr>
            <a:lvl9pPr lvl="8" algn="ctr" rtl="0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(leaf)" type="tx">
  <p:cSld name="TITLE_AND_BOD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0" y="50"/>
            <a:ext cx="9144000" cy="5143500"/>
          </a:xfrm>
          <a:prstGeom prst="frame">
            <a:avLst>
              <a:gd name="adj1" fmla="val 2218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2257425" y="887475"/>
            <a:ext cx="6153300" cy="72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2257425" y="1709141"/>
            <a:ext cx="6153300" cy="31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◍"/>
              <a:defRPr sz="24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pic>
        <p:nvPicPr>
          <p:cNvPr id="30" name="Google Shape;30;p5"/>
          <p:cNvPicPr preferRelativeResize="0"/>
          <p:nvPr/>
        </p:nvPicPr>
        <p:blipFill rotWithShape="1">
          <a:blip r:embed="rId2">
            <a:alphaModFix/>
          </a:blip>
          <a:srcRect l="5767" t="29553" b="29557"/>
          <a:stretch/>
        </p:blipFill>
        <p:spPr>
          <a:xfrm rot="10800000" flipH="1">
            <a:off x="0" y="644575"/>
            <a:ext cx="1943100" cy="84310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8480577" y="4673644"/>
            <a:ext cx="452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(sea)">
  <p:cSld name="TITLE_AND_BODY_1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0" y="50"/>
            <a:ext cx="9144000" cy="5143500"/>
          </a:xfrm>
          <a:prstGeom prst="frame">
            <a:avLst>
              <a:gd name="adj1" fmla="val 2218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2257425" y="887475"/>
            <a:ext cx="6153300" cy="72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2257425" y="1709141"/>
            <a:ext cx="6153300" cy="31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◍"/>
              <a:defRPr sz="24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pic>
        <p:nvPicPr>
          <p:cNvPr id="36" name="Google Shape;36;p6" descr="Sea, Ocean, Infinity, Wide,"/>
          <p:cNvPicPr preferRelativeResize="0"/>
          <p:nvPr/>
        </p:nvPicPr>
        <p:blipFill rotWithShape="1">
          <a:blip r:embed="rId2">
            <a:alphaModFix/>
          </a:blip>
          <a:srcRect l="14499" t="41827" r="47082" b="28536"/>
          <a:stretch/>
        </p:blipFill>
        <p:spPr>
          <a:xfrm>
            <a:off x="0" y="644600"/>
            <a:ext cx="1943101" cy="843074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8480577" y="4673644"/>
            <a:ext cx="452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(sky)">
  <p:cSld name="TITLE_AND_BODY_1_1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/>
          <p:nvPr/>
        </p:nvSpPr>
        <p:spPr>
          <a:xfrm>
            <a:off x="0" y="50"/>
            <a:ext cx="9144000" cy="5143500"/>
          </a:xfrm>
          <a:prstGeom prst="frame">
            <a:avLst>
              <a:gd name="adj1" fmla="val 2218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2257425" y="887475"/>
            <a:ext cx="6153300" cy="72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1"/>
          </p:nvPr>
        </p:nvSpPr>
        <p:spPr>
          <a:xfrm>
            <a:off x="2257425" y="1709141"/>
            <a:ext cx="6153300" cy="31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400"/>
              <a:buChar char="◍"/>
              <a:defRPr sz="24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pic>
        <p:nvPicPr>
          <p:cNvPr id="42" name="Google Shape;42;p7" descr="Flat land, big sky, Wicken Fen"/>
          <p:cNvPicPr preferRelativeResize="0"/>
          <p:nvPr/>
        </p:nvPicPr>
        <p:blipFill rotWithShape="1">
          <a:blip r:embed="rId2">
            <a:alphaModFix/>
          </a:blip>
          <a:srcRect l="20350" t="27743" r="33752" b="32459"/>
          <a:stretch/>
        </p:blipFill>
        <p:spPr>
          <a:xfrm>
            <a:off x="0" y="644600"/>
            <a:ext cx="1943101" cy="843075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8480577" y="4673644"/>
            <a:ext cx="452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 (leaf)" type="twoColTx">
  <p:cSld name="TITLE_AND_TWO_COLUMNS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/>
          <p:nvPr/>
        </p:nvSpPr>
        <p:spPr>
          <a:xfrm>
            <a:off x="0" y="50"/>
            <a:ext cx="9144000" cy="5143500"/>
          </a:xfrm>
          <a:prstGeom prst="frame">
            <a:avLst>
              <a:gd name="adj1" fmla="val 2218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body" idx="1"/>
          </p:nvPr>
        </p:nvSpPr>
        <p:spPr>
          <a:xfrm>
            <a:off x="2257425" y="1764506"/>
            <a:ext cx="3120900" cy="31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◍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body" idx="2"/>
          </p:nvPr>
        </p:nvSpPr>
        <p:spPr>
          <a:xfrm>
            <a:off x="5566073" y="1764506"/>
            <a:ext cx="3120900" cy="31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◍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title"/>
          </p:nvPr>
        </p:nvSpPr>
        <p:spPr>
          <a:xfrm>
            <a:off x="2257425" y="887475"/>
            <a:ext cx="6153300" cy="72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sldNum" idx="12"/>
          </p:nvPr>
        </p:nvSpPr>
        <p:spPr>
          <a:xfrm>
            <a:off x="8480577" y="4673644"/>
            <a:ext cx="452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0" name="Google Shape;50;p8"/>
          <p:cNvPicPr preferRelativeResize="0"/>
          <p:nvPr/>
        </p:nvPicPr>
        <p:blipFill rotWithShape="1">
          <a:blip r:embed="rId2">
            <a:alphaModFix/>
          </a:blip>
          <a:srcRect l="5767" t="29553" b="29557"/>
          <a:stretch/>
        </p:blipFill>
        <p:spPr>
          <a:xfrm rot="10800000" flipH="1">
            <a:off x="0" y="644575"/>
            <a:ext cx="1943100" cy="84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 (sea)">
  <p:cSld name="TITLE_AND_TWO_COLUMNS_2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9"/>
          <p:cNvSpPr/>
          <p:nvPr/>
        </p:nvSpPr>
        <p:spPr>
          <a:xfrm>
            <a:off x="0" y="50"/>
            <a:ext cx="9144000" cy="5143500"/>
          </a:xfrm>
          <a:prstGeom prst="frame">
            <a:avLst>
              <a:gd name="adj1" fmla="val 2218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1"/>
          </p:nvPr>
        </p:nvSpPr>
        <p:spPr>
          <a:xfrm>
            <a:off x="2257425" y="1764506"/>
            <a:ext cx="3120900" cy="31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◍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body" idx="2"/>
          </p:nvPr>
        </p:nvSpPr>
        <p:spPr>
          <a:xfrm>
            <a:off x="5566073" y="1764506"/>
            <a:ext cx="3120900" cy="31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◍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2257425" y="887475"/>
            <a:ext cx="6153300" cy="72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sldNum" idx="12"/>
          </p:nvPr>
        </p:nvSpPr>
        <p:spPr>
          <a:xfrm>
            <a:off x="8480577" y="4673644"/>
            <a:ext cx="452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7" name="Google Shape;57;p9" descr="Sea, Ocean, Infinity, Wide,"/>
          <p:cNvPicPr preferRelativeResize="0"/>
          <p:nvPr/>
        </p:nvPicPr>
        <p:blipFill rotWithShape="1">
          <a:blip r:embed="rId2">
            <a:alphaModFix/>
          </a:blip>
          <a:srcRect l="14499" t="41827" r="47082" b="28536"/>
          <a:stretch/>
        </p:blipFill>
        <p:spPr>
          <a:xfrm>
            <a:off x="0" y="644600"/>
            <a:ext cx="1943101" cy="843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 (sea)">
  <p:cSld name="TITLE_AND_TWO_COLUMNS_1_1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2"/>
          <p:cNvSpPr/>
          <p:nvPr/>
        </p:nvSpPr>
        <p:spPr>
          <a:xfrm>
            <a:off x="0" y="50"/>
            <a:ext cx="9144000" cy="5143500"/>
          </a:xfrm>
          <a:prstGeom prst="frame">
            <a:avLst>
              <a:gd name="adj1" fmla="val 2218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body" idx="1"/>
          </p:nvPr>
        </p:nvSpPr>
        <p:spPr>
          <a:xfrm>
            <a:off x="2257426" y="1864519"/>
            <a:ext cx="2051700" cy="306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◍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○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2"/>
          </p:nvPr>
        </p:nvSpPr>
        <p:spPr>
          <a:xfrm>
            <a:off x="4414202" y="1864519"/>
            <a:ext cx="2051700" cy="306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◍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○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body" idx="3"/>
          </p:nvPr>
        </p:nvSpPr>
        <p:spPr>
          <a:xfrm>
            <a:off x="6570979" y="1864519"/>
            <a:ext cx="2051700" cy="306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◍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○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title"/>
          </p:nvPr>
        </p:nvSpPr>
        <p:spPr>
          <a:xfrm>
            <a:off x="2257425" y="887475"/>
            <a:ext cx="6153300" cy="72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480577" y="4673644"/>
            <a:ext cx="452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0" name="Google Shape;80;p12" descr="Sea, Ocean, Infinity, Wide,"/>
          <p:cNvPicPr preferRelativeResize="0"/>
          <p:nvPr/>
        </p:nvPicPr>
        <p:blipFill rotWithShape="1">
          <a:blip r:embed="rId2">
            <a:alphaModFix/>
          </a:blip>
          <a:srcRect l="14499" t="41827" r="47082" b="28536"/>
          <a:stretch/>
        </p:blipFill>
        <p:spPr>
          <a:xfrm>
            <a:off x="0" y="644600"/>
            <a:ext cx="1943101" cy="843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 (sky)">
  <p:cSld name="TITLE_AND_TWO_COLUMNS_1_1_1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3"/>
          <p:cNvSpPr/>
          <p:nvPr/>
        </p:nvSpPr>
        <p:spPr>
          <a:xfrm>
            <a:off x="0" y="50"/>
            <a:ext cx="9144000" cy="5143500"/>
          </a:xfrm>
          <a:prstGeom prst="frame">
            <a:avLst>
              <a:gd name="adj1" fmla="val 2218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body" idx="1"/>
          </p:nvPr>
        </p:nvSpPr>
        <p:spPr>
          <a:xfrm>
            <a:off x="2257426" y="1864519"/>
            <a:ext cx="2051700" cy="306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◍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○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body" idx="2"/>
          </p:nvPr>
        </p:nvSpPr>
        <p:spPr>
          <a:xfrm>
            <a:off x="4414202" y="1864519"/>
            <a:ext cx="2051700" cy="306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◍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○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body" idx="3"/>
          </p:nvPr>
        </p:nvSpPr>
        <p:spPr>
          <a:xfrm>
            <a:off x="6570979" y="1864519"/>
            <a:ext cx="2051700" cy="306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◍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○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title"/>
          </p:nvPr>
        </p:nvSpPr>
        <p:spPr>
          <a:xfrm>
            <a:off x="2257425" y="887475"/>
            <a:ext cx="6153300" cy="72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sldNum" idx="12"/>
          </p:nvPr>
        </p:nvSpPr>
        <p:spPr>
          <a:xfrm>
            <a:off x="8480577" y="4673644"/>
            <a:ext cx="452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8" name="Google Shape;88;p13" descr="Flat land, big sky, Wicken Fen"/>
          <p:cNvPicPr preferRelativeResize="0"/>
          <p:nvPr/>
        </p:nvPicPr>
        <p:blipFill rotWithShape="1">
          <a:blip r:embed="rId2">
            <a:alphaModFix/>
          </a:blip>
          <a:srcRect l="20350" t="27743" r="33752" b="32459"/>
          <a:stretch/>
        </p:blipFill>
        <p:spPr>
          <a:xfrm>
            <a:off x="0" y="644600"/>
            <a:ext cx="1943101" cy="84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/>
          <p:nvPr/>
        </p:nvSpPr>
        <p:spPr>
          <a:xfrm>
            <a:off x="0" y="50"/>
            <a:ext cx="9144000" cy="5143500"/>
          </a:xfrm>
          <a:prstGeom prst="frame">
            <a:avLst>
              <a:gd name="adj1" fmla="val 221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title"/>
          </p:nvPr>
        </p:nvSpPr>
        <p:spPr>
          <a:xfrm>
            <a:off x="457200" y="282184"/>
            <a:ext cx="8229600" cy="50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sldNum" idx="12"/>
          </p:nvPr>
        </p:nvSpPr>
        <p:spPr>
          <a:xfrm>
            <a:off x="4345650" y="4749844"/>
            <a:ext cx="452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 Slab"/>
              <a:buNone/>
              <a:defRPr sz="2400" b="1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xygen"/>
              <a:buNone/>
              <a:defRPr sz="2400" b="1">
                <a:solidFill>
                  <a:schemeClr val="accent1"/>
                </a:solidFill>
                <a:latin typeface="Oxygen"/>
                <a:ea typeface="Oxygen"/>
                <a:cs typeface="Oxygen"/>
                <a:sym typeface="Oxyge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xygen"/>
              <a:buNone/>
              <a:defRPr sz="2400" b="1">
                <a:solidFill>
                  <a:schemeClr val="accent1"/>
                </a:solidFill>
                <a:latin typeface="Oxygen"/>
                <a:ea typeface="Oxygen"/>
                <a:cs typeface="Oxygen"/>
                <a:sym typeface="Oxyge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xygen"/>
              <a:buNone/>
              <a:defRPr sz="2400" b="1">
                <a:solidFill>
                  <a:schemeClr val="accent1"/>
                </a:solidFill>
                <a:latin typeface="Oxygen"/>
                <a:ea typeface="Oxygen"/>
                <a:cs typeface="Oxygen"/>
                <a:sym typeface="Oxyge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xygen"/>
              <a:buNone/>
              <a:defRPr sz="2400" b="1">
                <a:solidFill>
                  <a:schemeClr val="accent1"/>
                </a:solidFill>
                <a:latin typeface="Oxygen"/>
                <a:ea typeface="Oxygen"/>
                <a:cs typeface="Oxygen"/>
                <a:sym typeface="Oxyge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xygen"/>
              <a:buNone/>
              <a:defRPr sz="2400" b="1">
                <a:solidFill>
                  <a:schemeClr val="accent1"/>
                </a:solidFill>
                <a:latin typeface="Oxygen"/>
                <a:ea typeface="Oxygen"/>
                <a:cs typeface="Oxygen"/>
                <a:sym typeface="Oxyge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xygen"/>
              <a:buNone/>
              <a:defRPr sz="2400" b="1">
                <a:solidFill>
                  <a:schemeClr val="accent1"/>
                </a:solidFill>
                <a:latin typeface="Oxygen"/>
                <a:ea typeface="Oxygen"/>
                <a:cs typeface="Oxygen"/>
                <a:sym typeface="Oxyge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xygen"/>
              <a:buNone/>
              <a:defRPr sz="2400" b="1">
                <a:solidFill>
                  <a:schemeClr val="accent1"/>
                </a:solidFill>
                <a:latin typeface="Oxygen"/>
                <a:ea typeface="Oxygen"/>
                <a:cs typeface="Oxygen"/>
                <a:sym typeface="Oxyge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xygen"/>
              <a:buNone/>
              <a:defRPr sz="2400" b="1">
                <a:solidFill>
                  <a:schemeClr val="accent1"/>
                </a:solidFill>
                <a:latin typeface="Oxygen"/>
                <a:ea typeface="Oxygen"/>
                <a:cs typeface="Oxygen"/>
                <a:sym typeface="Oxyge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Roboto"/>
              <a:buChar char="◍"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"/>
              <a:buChar char="○"/>
              <a:defRPr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"/>
              <a:buChar char="■"/>
              <a:defRPr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○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■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○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■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77" y="4673644"/>
            <a:ext cx="452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300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300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300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300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300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300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300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300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8" r:id="rId7"/>
    <p:sldLayoutId id="2147483659" r:id="rId8"/>
    <p:sldLayoutId id="2147483660" r:id="rId9"/>
    <p:sldLayoutId id="2147483662" r:id="rId10"/>
    <p:sldLayoutId id="2147483665" r:id="rId11"/>
  </p:sldLayoutIdLst>
  <p:transition xmlns:p14="http://schemas.microsoft.com/office/powerpoint/2010/main"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0"/>
          <p:cNvSpPr txBox="1">
            <a:spLocks noGrp="1"/>
          </p:cNvSpPr>
          <p:nvPr>
            <p:ph type="ctrTitle"/>
          </p:nvPr>
        </p:nvSpPr>
        <p:spPr>
          <a:xfrm>
            <a:off x="719174" y="2963363"/>
            <a:ext cx="7205625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smtClean="0">
                <a:solidFill>
                  <a:schemeClr val="bg1"/>
                </a:solidFill>
                <a:latin typeface="+mj-lt"/>
              </a:rPr>
              <a:t>ÔN TẬP CHƯƠNG 1. NHÀ Ở</a:t>
            </a:r>
            <a:endParaRPr sz="400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1"/>
          <p:cNvSpPr txBox="1">
            <a:spLocks noGrp="1"/>
          </p:cNvSpPr>
          <p:nvPr>
            <p:ph type="title"/>
          </p:nvPr>
        </p:nvSpPr>
        <p:spPr>
          <a:xfrm>
            <a:off x="2590800" y="1504950"/>
            <a:ext cx="4329545" cy="508500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smtClean="0">
                <a:solidFill>
                  <a:srgbClr val="002060"/>
                </a:solidFill>
                <a:latin typeface="+mj-lt"/>
              </a:rPr>
              <a:t>HƯỚNG DẪN VỀ NHÀ</a:t>
            </a:r>
            <a:endParaRPr sz="240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98" name="Google Shape;198;p31"/>
          <p:cNvSpPr txBox="1">
            <a:spLocks noGrp="1"/>
          </p:cNvSpPr>
          <p:nvPr>
            <p:ph type="sldNum" idx="12"/>
          </p:nvPr>
        </p:nvSpPr>
        <p:spPr>
          <a:xfrm>
            <a:off x="4345650" y="4749844"/>
            <a:ext cx="452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2" name="Chevron 1"/>
          <p:cNvSpPr/>
          <p:nvPr/>
        </p:nvSpPr>
        <p:spPr>
          <a:xfrm>
            <a:off x="609600" y="2266950"/>
            <a:ext cx="4267200" cy="1461900"/>
          </a:xfrm>
          <a:prstGeom prst="chevron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</a:pPr>
            <a:r>
              <a:rPr lang="en-US" sz="2000" b="1" smtClean="0">
                <a:solidFill>
                  <a:srgbClr val="002060"/>
                </a:solidFill>
                <a:ea typeface="Roboto"/>
                <a:cs typeface="Roboto"/>
                <a:sym typeface="Roboto"/>
              </a:rPr>
              <a:t>HOÀN THÀNH BÀI TẬP ĐƯỢC GIAO</a:t>
            </a:r>
            <a:endParaRPr lang="en-US" sz="2000" b="1">
              <a:solidFill>
                <a:srgbClr val="002060"/>
              </a:solidFill>
              <a:ea typeface="Roboto"/>
              <a:cs typeface="Roboto"/>
              <a:sym typeface="Roboto"/>
            </a:endParaRPr>
          </a:p>
        </p:txBody>
      </p:sp>
      <p:sp>
        <p:nvSpPr>
          <p:cNvPr id="8" name="Chevron 7"/>
          <p:cNvSpPr/>
          <p:nvPr/>
        </p:nvSpPr>
        <p:spPr>
          <a:xfrm>
            <a:off x="4267200" y="2266950"/>
            <a:ext cx="4572000" cy="1461900"/>
          </a:xfrm>
          <a:prstGeom prst="chevron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</a:pPr>
            <a:r>
              <a:rPr lang="vi-VN" sz="2000" b="1">
                <a:solidFill>
                  <a:srgbClr val="002060"/>
                </a:solidFill>
                <a:ea typeface="Roboto"/>
                <a:cs typeface="Roboto"/>
                <a:sym typeface="Roboto"/>
              </a:rPr>
              <a:t>XEM TRƯỚC </a:t>
            </a:r>
            <a:endParaRPr lang="en-US" sz="2000" b="1" smtClean="0">
              <a:solidFill>
                <a:srgbClr val="002060"/>
              </a:solidFill>
              <a:ea typeface="Roboto"/>
              <a:cs typeface="Roboto"/>
              <a:sym typeface="Roboto"/>
            </a:endParaRPr>
          </a:p>
          <a:p>
            <a:pPr lvl="0" algn="ctr">
              <a:lnSpc>
                <a:spcPct val="150000"/>
              </a:lnSpc>
            </a:pPr>
            <a:r>
              <a:rPr lang="en-US" sz="2000" b="1" smtClean="0">
                <a:solidFill>
                  <a:srgbClr val="002060"/>
                </a:solidFill>
                <a:ea typeface="Roboto"/>
                <a:cs typeface="Roboto"/>
                <a:sym typeface="Roboto"/>
              </a:rPr>
              <a:t>CHƯƠNG </a:t>
            </a:r>
            <a:r>
              <a:rPr lang="vi-VN" sz="2000" b="1" smtClean="0">
                <a:solidFill>
                  <a:srgbClr val="002060"/>
                </a:solidFill>
                <a:ea typeface="Roboto"/>
                <a:cs typeface="Roboto"/>
                <a:sym typeface="Roboto"/>
              </a:rPr>
              <a:t>2 </a:t>
            </a:r>
            <a:r>
              <a:rPr lang="vi-VN" sz="2000" b="1">
                <a:solidFill>
                  <a:srgbClr val="002060"/>
                </a:solidFill>
                <a:ea typeface="Roboto"/>
                <a:cs typeface="Roboto"/>
                <a:sym typeface="Roboto"/>
              </a:rPr>
              <a:t>BÀI </a:t>
            </a:r>
            <a:r>
              <a:rPr lang="en-US" sz="2000" b="1" smtClean="0">
                <a:solidFill>
                  <a:srgbClr val="002060"/>
                </a:solidFill>
                <a:ea typeface="Roboto"/>
                <a:cs typeface="Roboto"/>
                <a:sym typeface="Roboto"/>
              </a:rPr>
              <a:t>4</a:t>
            </a:r>
            <a:endParaRPr lang="vi-VN" sz="2000" b="1">
              <a:solidFill>
                <a:srgbClr val="002060"/>
              </a:solidFill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508390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" grpId="0" animBg="1"/>
      <p:bldP spid="2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0"/>
          <p:cNvSpPr txBox="1">
            <a:spLocks noGrp="1"/>
          </p:cNvSpPr>
          <p:nvPr>
            <p:ph type="body" idx="4294967295"/>
          </p:nvPr>
        </p:nvSpPr>
        <p:spPr>
          <a:xfrm>
            <a:off x="2671800" y="1352550"/>
            <a:ext cx="3957600" cy="2247900"/>
          </a:xfrm>
          <a:prstGeom prst="rect">
            <a:avLst/>
          </a:prstGeom>
          <a:solidFill>
            <a:srgbClr val="689EE1">
              <a:alpha val="83920"/>
            </a:srgbClr>
          </a:solidFill>
          <a:ln w="1524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800" b="1" smtClean="0">
                <a:solidFill>
                  <a:srgbClr val="FF0000"/>
                </a:solidFill>
                <a:latin typeface="+mj-lt"/>
                <a:ea typeface="Roboto Slab"/>
                <a:sym typeface="Roboto Slab"/>
              </a:rPr>
              <a:t>CẢM ƠN CÁC EM ĐÃ LẮNG NGHE, HẸN GẶP LẠI!</a:t>
            </a:r>
            <a:endParaRPr sz="320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89" name="Google Shape;189;p30"/>
          <p:cNvSpPr txBox="1">
            <a:spLocks noGrp="1"/>
          </p:cNvSpPr>
          <p:nvPr>
            <p:ph type="sldNum" idx="12"/>
          </p:nvPr>
        </p:nvSpPr>
        <p:spPr>
          <a:xfrm>
            <a:off x="4345650" y="4749844"/>
            <a:ext cx="452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11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"/>
          <p:cNvSpPr txBox="1">
            <a:spLocks noGrp="1"/>
          </p:cNvSpPr>
          <p:nvPr>
            <p:ph type="sldNum" idx="12"/>
          </p:nvPr>
        </p:nvSpPr>
        <p:spPr>
          <a:xfrm>
            <a:off x="8480577" y="4673644"/>
            <a:ext cx="452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152400" y="514350"/>
            <a:ext cx="3962400" cy="1905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172514433"/>
              </p:ext>
            </p:extLst>
          </p:nvPr>
        </p:nvGraphicFramePr>
        <p:xfrm>
          <a:off x="1066800" y="519545"/>
          <a:ext cx="75438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Rectangle 10"/>
          <p:cNvSpPr/>
          <p:nvPr/>
        </p:nvSpPr>
        <p:spPr>
          <a:xfrm>
            <a:off x="304800" y="190500"/>
            <a:ext cx="2743200" cy="533400"/>
          </a:xfrm>
          <a:prstGeom prst="rect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rgbClr val="002060"/>
                </a:solidFill>
              </a:rPr>
              <a:t>HOẠT ĐỘNG NHÓM</a:t>
            </a:r>
            <a:endParaRPr lang="en-US" sz="2000" b="1">
              <a:solidFill>
                <a:srgbClr val="00206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952500" y="855518"/>
            <a:ext cx="14478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FFFF00"/>
                </a:solidFill>
              </a:rPr>
              <a:t>5:00</a:t>
            </a:r>
            <a:endParaRPr lang="en-US" sz="2400" b="1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5"/>
          <p:cNvSpPr txBox="1">
            <a:spLocks noGrp="1"/>
          </p:cNvSpPr>
          <p:nvPr>
            <p:ph type="sldNum" idx="12"/>
          </p:nvPr>
        </p:nvSpPr>
        <p:spPr>
          <a:xfrm>
            <a:off x="8480577" y="4673644"/>
            <a:ext cx="452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152400" y="590550"/>
            <a:ext cx="4267200" cy="198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1645705188"/>
              </p:ext>
            </p:extLst>
          </p:nvPr>
        </p:nvGraphicFramePr>
        <p:xfrm>
          <a:off x="152400" y="209550"/>
          <a:ext cx="88392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  <a:lumOff val="90000"/>
          </a:schemeClr>
        </a:solid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5"/>
          <p:cNvSpPr txBox="1">
            <a:spLocks noGrp="1"/>
          </p:cNvSpPr>
          <p:nvPr>
            <p:ph type="sldNum" idx="12"/>
          </p:nvPr>
        </p:nvSpPr>
        <p:spPr>
          <a:xfrm>
            <a:off x="8480577" y="4673644"/>
            <a:ext cx="452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4" name="Rounded Rectangle 3"/>
          <p:cNvSpPr/>
          <p:nvPr/>
        </p:nvSpPr>
        <p:spPr>
          <a:xfrm>
            <a:off x="228600" y="1885950"/>
            <a:ext cx="1524000" cy="12192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smtClean="0">
                <a:solidFill>
                  <a:srgbClr val="002060"/>
                </a:solidFill>
              </a:rPr>
              <a:t>NHÀ Ở</a:t>
            </a:r>
            <a:endParaRPr lang="en-US" sz="2800" b="1">
              <a:solidFill>
                <a:srgbClr val="00206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752600" y="2495550"/>
            <a:ext cx="1828800" cy="0"/>
          </a:xfrm>
          <a:prstGeom prst="straightConnector1">
            <a:avLst/>
          </a:prstGeom>
          <a:ln w="28575">
            <a:solidFill>
              <a:schemeClr val="tx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787592" y="2075859"/>
            <a:ext cx="14702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/>
              <a:t>đ</a:t>
            </a:r>
            <a:r>
              <a:rPr lang="en-US" sz="2400" smtClean="0"/>
              <a:t>ược </a:t>
            </a:r>
          </a:p>
          <a:p>
            <a:pPr algn="ctr"/>
            <a:r>
              <a:rPr lang="en-US" sz="2400" smtClean="0"/>
              <a:t>xây dựng</a:t>
            </a:r>
            <a:endParaRPr lang="en-US" sz="2400"/>
          </a:p>
        </p:txBody>
      </p:sp>
      <p:sp>
        <p:nvSpPr>
          <p:cNvPr id="17" name="Left Brace 16"/>
          <p:cNvSpPr/>
          <p:nvPr/>
        </p:nvSpPr>
        <p:spPr>
          <a:xfrm>
            <a:off x="3581400" y="1357745"/>
            <a:ext cx="533400" cy="2286000"/>
          </a:xfrm>
          <a:prstGeom prst="leftBrace">
            <a:avLst/>
          </a:prstGeom>
          <a:ln w="28575">
            <a:solidFill>
              <a:schemeClr val="tx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934691" y="1014845"/>
            <a:ext cx="1728355" cy="6858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002060"/>
                </a:solidFill>
              </a:rPr>
              <a:t>Vật liệu</a:t>
            </a:r>
            <a:endParaRPr lang="en-US" sz="2400" b="1">
              <a:solidFill>
                <a:srgbClr val="00206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939886" y="3295650"/>
            <a:ext cx="1728355" cy="6858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002060"/>
                </a:solidFill>
              </a:rPr>
              <a:t>Quy trình</a:t>
            </a:r>
            <a:endParaRPr lang="en-US" sz="2400" b="1">
              <a:solidFill>
                <a:srgbClr val="002060"/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5663046" y="590550"/>
            <a:ext cx="3332018" cy="1543050"/>
            <a:chOff x="5663046" y="590550"/>
            <a:chExt cx="3332018" cy="1543050"/>
          </a:xfrm>
        </p:grpSpPr>
        <p:cxnSp>
          <p:nvCxnSpPr>
            <p:cNvPr id="20" name="Straight Arrow Connector 19"/>
            <p:cNvCxnSpPr>
              <a:stCxn id="18" idx="3"/>
              <a:endCxn id="30" idx="1"/>
            </p:cNvCxnSpPr>
            <p:nvPr/>
          </p:nvCxnSpPr>
          <p:spPr>
            <a:xfrm flipV="1">
              <a:off x="5663046" y="838200"/>
              <a:ext cx="557645" cy="519545"/>
            </a:xfrm>
            <a:prstGeom prst="straightConnector1">
              <a:avLst/>
            </a:prstGeom>
            <a:ln w="28575">
              <a:solidFill>
                <a:schemeClr val="tx2">
                  <a:lumMod val="1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9"/>
            <p:cNvSpPr/>
            <p:nvPr/>
          </p:nvSpPr>
          <p:spPr>
            <a:xfrm>
              <a:off x="6220691" y="590550"/>
              <a:ext cx="2770909" cy="4953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smtClean="0">
                  <a:solidFill>
                    <a:srgbClr val="002060"/>
                  </a:solidFill>
                </a:rPr>
                <a:t>Gỗ, tre, nứa…</a:t>
              </a:r>
              <a:endParaRPr lang="en-US" sz="2000">
                <a:solidFill>
                  <a:srgbClr val="002060"/>
                </a:solidFill>
              </a:endParaRPr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>
              <a:off x="5663046" y="1339128"/>
              <a:ext cx="557645" cy="484043"/>
            </a:xfrm>
            <a:prstGeom prst="straightConnector1">
              <a:avLst/>
            </a:prstGeom>
            <a:ln w="28575">
              <a:solidFill>
                <a:schemeClr val="tx2">
                  <a:lumMod val="1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 33"/>
            <p:cNvSpPr/>
            <p:nvPr/>
          </p:nvSpPr>
          <p:spPr>
            <a:xfrm>
              <a:off x="6220691" y="1638300"/>
              <a:ext cx="2774373" cy="4953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smtClean="0">
                  <a:solidFill>
                    <a:srgbClr val="002060"/>
                  </a:solidFill>
                </a:rPr>
                <a:t>Gạch, xi măng, cát…</a:t>
              </a:r>
              <a:endParaRPr lang="en-US" sz="2000">
                <a:solidFill>
                  <a:srgbClr val="002060"/>
                </a:solidFill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663045" y="2872220"/>
            <a:ext cx="3347605" cy="1717963"/>
            <a:chOff x="5663045" y="2872220"/>
            <a:chExt cx="3347605" cy="1717963"/>
          </a:xfrm>
        </p:grpSpPr>
        <p:grpSp>
          <p:nvGrpSpPr>
            <p:cNvPr id="38" name="Group 37"/>
            <p:cNvGrpSpPr/>
            <p:nvPr/>
          </p:nvGrpSpPr>
          <p:grpSpPr>
            <a:xfrm>
              <a:off x="5671705" y="2872220"/>
              <a:ext cx="3338945" cy="1070263"/>
              <a:chOff x="5663046" y="590550"/>
              <a:chExt cx="3338945" cy="1070263"/>
            </a:xfrm>
          </p:grpSpPr>
          <p:cxnSp>
            <p:nvCxnSpPr>
              <p:cNvPr id="39" name="Straight Arrow Connector 38"/>
              <p:cNvCxnSpPr>
                <a:endCxn id="40" idx="1"/>
              </p:cNvCxnSpPr>
              <p:nvPr/>
            </p:nvCxnSpPr>
            <p:spPr>
              <a:xfrm flipV="1">
                <a:off x="5663046" y="838200"/>
                <a:ext cx="557645" cy="519545"/>
              </a:xfrm>
              <a:prstGeom prst="straightConnector1">
                <a:avLst/>
              </a:prstGeom>
              <a:ln w="28575">
                <a:solidFill>
                  <a:schemeClr val="tx2">
                    <a:lumMod val="1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Rectangle 39"/>
              <p:cNvSpPr/>
              <p:nvPr/>
            </p:nvSpPr>
            <p:spPr>
              <a:xfrm>
                <a:off x="6220691" y="590550"/>
                <a:ext cx="2770909" cy="495300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000" smtClean="0">
                    <a:solidFill>
                      <a:srgbClr val="002060"/>
                    </a:solidFill>
                  </a:rPr>
                  <a:t>Bước 1: Chuẩn bị</a:t>
                </a:r>
                <a:endParaRPr lang="en-US" sz="2000">
                  <a:solidFill>
                    <a:srgbClr val="002060"/>
                  </a:solidFill>
                </a:endParaRPr>
              </a:p>
            </p:txBody>
          </p:sp>
          <p:cxnSp>
            <p:nvCxnSpPr>
              <p:cNvPr id="41" name="Straight Arrow Connector 40"/>
              <p:cNvCxnSpPr/>
              <p:nvPr/>
            </p:nvCxnSpPr>
            <p:spPr>
              <a:xfrm>
                <a:off x="5663046" y="1339128"/>
                <a:ext cx="557645" cy="22947"/>
              </a:xfrm>
              <a:prstGeom prst="straightConnector1">
                <a:avLst/>
              </a:prstGeom>
              <a:ln w="28575">
                <a:solidFill>
                  <a:schemeClr val="tx2">
                    <a:lumMod val="1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Rectangle 41"/>
              <p:cNvSpPr/>
              <p:nvPr/>
            </p:nvSpPr>
            <p:spPr>
              <a:xfrm>
                <a:off x="6227618" y="1165513"/>
                <a:ext cx="2774373" cy="495300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000" smtClean="0">
                    <a:solidFill>
                      <a:srgbClr val="002060"/>
                    </a:solidFill>
                  </a:rPr>
                  <a:t>Bước 2: Thi công</a:t>
                </a:r>
                <a:endParaRPr lang="en-US" sz="2000">
                  <a:solidFill>
                    <a:srgbClr val="002060"/>
                  </a:solidFill>
                </a:endParaRPr>
              </a:p>
            </p:txBody>
          </p:sp>
        </p:grpSp>
        <p:cxnSp>
          <p:nvCxnSpPr>
            <p:cNvPr id="43" name="Straight Arrow Connector 42"/>
            <p:cNvCxnSpPr/>
            <p:nvPr/>
          </p:nvCxnSpPr>
          <p:spPr>
            <a:xfrm>
              <a:off x="5663045" y="3643745"/>
              <a:ext cx="573232" cy="604405"/>
            </a:xfrm>
            <a:prstGeom prst="straightConnector1">
              <a:avLst/>
            </a:prstGeom>
            <a:ln w="28575">
              <a:solidFill>
                <a:schemeClr val="tx2">
                  <a:lumMod val="1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ectangle 47"/>
            <p:cNvSpPr/>
            <p:nvPr/>
          </p:nvSpPr>
          <p:spPr>
            <a:xfrm>
              <a:off x="6236277" y="4094883"/>
              <a:ext cx="2774373" cy="4953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smtClean="0">
                  <a:solidFill>
                    <a:srgbClr val="002060"/>
                  </a:solidFill>
                </a:rPr>
                <a:t>Bước 3: Hoàn thiện</a:t>
              </a:r>
              <a:endParaRPr lang="en-US" sz="200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2663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/>
      <p:bldP spid="17" grpId="0" animBg="1"/>
      <p:bldP spid="18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5"/>
          <p:cNvSpPr txBox="1">
            <a:spLocks noGrp="1"/>
          </p:cNvSpPr>
          <p:nvPr>
            <p:ph type="sldNum" idx="12"/>
          </p:nvPr>
        </p:nvSpPr>
        <p:spPr>
          <a:xfrm>
            <a:off x="8480577" y="4673644"/>
            <a:ext cx="452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228600" y="1885950"/>
            <a:ext cx="1295400" cy="1143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002060"/>
                </a:solidFill>
              </a:rPr>
              <a:t>NHÀ Ở</a:t>
            </a:r>
            <a:endParaRPr lang="en-US" sz="2400" b="1">
              <a:solidFill>
                <a:srgbClr val="002060"/>
              </a:solidFill>
            </a:endParaRPr>
          </a:p>
        </p:txBody>
      </p:sp>
      <p:cxnSp>
        <p:nvCxnSpPr>
          <p:cNvPr id="11" name="Elbow Connector 10"/>
          <p:cNvCxnSpPr/>
          <p:nvPr/>
        </p:nvCxnSpPr>
        <p:spPr>
          <a:xfrm>
            <a:off x="1524000" y="2667000"/>
            <a:ext cx="1143000" cy="723900"/>
          </a:xfrm>
          <a:prstGeom prst="bentConnector3">
            <a:avLst/>
          </a:prstGeom>
          <a:ln w="28575">
            <a:solidFill>
              <a:schemeClr val="tx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/>
          <p:nvPr/>
        </p:nvCxnSpPr>
        <p:spPr>
          <a:xfrm flipV="1">
            <a:off x="1524000" y="1617518"/>
            <a:ext cx="1143000" cy="839932"/>
          </a:xfrm>
          <a:prstGeom prst="bentConnector3">
            <a:avLst/>
          </a:prstGeom>
          <a:ln w="28575">
            <a:solidFill>
              <a:schemeClr val="tx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2667000" y="1352550"/>
            <a:ext cx="1905000" cy="533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smtClean="0"/>
              <a:t>NĂNG LƯỢNG</a:t>
            </a:r>
            <a:endParaRPr lang="en-US" sz="1800" b="1"/>
          </a:p>
        </p:txBody>
      </p:sp>
      <p:sp>
        <p:nvSpPr>
          <p:cNvPr id="21" name="Rectangle 20"/>
          <p:cNvSpPr/>
          <p:nvPr/>
        </p:nvSpPr>
        <p:spPr>
          <a:xfrm>
            <a:off x="2667000" y="2918980"/>
            <a:ext cx="1905000" cy="82607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800" b="1" smtClean="0"/>
              <a:t>NHÀ THÔNG MINH</a:t>
            </a:r>
            <a:endParaRPr lang="en-US" sz="1800" b="1"/>
          </a:p>
        </p:txBody>
      </p:sp>
      <p:grpSp>
        <p:nvGrpSpPr>
          <p:cNvPr id="33" name="Group 32"/>
          <p:cNvGrpSpPr/>
          <p:nvPr/>
        </p:nvGrpSpPr>
        <p:grpSpPr>
          <a:xfrm>
            <a:off x="4572000" y="949036"/>
            <a:ext cx="2133600" cy="1355148"/>
            <a:chOff x="4572000" y="949036"/>
            <a:chExt cx="2133600" cy="1355148"/>
          </a:xfrm>
        </p:grpSpPr>
        <p:cxnSp>
          <p:nvCxnSpPr>
            <p:cNvPr id="22" name="Straight Arrow Connector 21"/>
            <p:cNvCxnSpPr>
              <a:stCxn id="15" idx="3"/>
            </p:cNvCxnSpPr>
            <p:nvPr/>
          </p:nvCxnSpPr>
          <p:spPr>
            <a:xfrm flipV="1">
              <a:off x="4572000" y="1123950"/>
              <a:ext cx="533400" cy="495300"/>
            </a:xfrm>
            <a:prstGeom prst="straightConnector1">
              <a:avLst/>
            </a:prstGeom>
            <a:ln w="28575">
              <a:solidFill>
                <a:schemeClr val="tx2">
                  <a:lumMod val="1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5105400" y="949036"/>
              <a:ext cx="1600200" cy="53340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1" smtClean="0"/>
                <a:t>Điện</a:t>
              </a:r>
              <a:endParaRPr lang="en-US" sz="1800" b="1"/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>
              <a:off x="4572000" y="1617518"/>
              <a:ext cx="533400" cy="573232"/>
            </a:xfrm>
            <a:prstGeom prst="straightConnector1">
              <a:avLst/>
            </a:prstGeom>
            <a:ln w="28575">
              <a:solidFill>
                <a:schemeClr val="tx2">
                  <a:lumMod val="1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/>
            <p:cNvSpPr/>
            <p:nvPr/>
          </p:nvSpPr>
          <p:spPr>
            <a:xfrm>
              <a:off x="5105400" y="1770784"/>
              <a:ext cx="1600200" cy="53340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1" smtClean="0"/>
                <a:t>Chất đốt</a:t>
              </a:r>
              <a:endParaRPr lang="en-US" sz="1800" b="1"/>
            </a:p>
          </p:txBody>
        </p:sp>
      </p:grpSp>
      <p:sp>
        <p:nvSpPr>
          <p:cNvPr id="27" name="Right Arrow 26"/>
          <p:cNvSpPr/>
          <p:nvPr/>
        </p:nvSpPr>
        <p:spPr>
          <a:xfrm>
            <a:off x="6826827" y="1268989"/>
            <a:ext cx="533400" cy="684934"/>
          </a:xfrm>
          <a:prstGeom prst="rightArrow">
            <a:avLst/>
          </a:prstGeom>
          <a:ln>
            <a:solidFill>
              <a:schemeClr val="tx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7391400" y="918729"/>
            <a:ext cx="1600200" cy="138545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800" b="1">
                <a:solidFill>
                  <a:schemeClr val="bg1"/>
                </a:solidFill>
              </a:rPr>
              <a:t>Tiết kiệm năng lượng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4572000" y="3390900"/>
            <a:ext cx="533400" cy="0"/>
          </a:xfrm>
          <a:prstGeom prst="straightConnector1">
            <a:avLst/>
          </a:prstGeom>
          <a:ln w="28575">
            <a:solidFill>
              <a:schemeClr val="tx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5119255" y="3124200"/>
            <a:ext cx="1600200" cy="533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smtClean="0"/>
              <a:t>Đặc điểm</a:t>
            </a:r>
            <a:endParaRPr lang="en-US" sz="1800" b="1"/>
          </a:p>
        </p:txBody>
      </p:sp>
      <p:grpSp>
        <p:nvGrpSpPr>
          <p:cNvPr id="36" name="Group 35"/>
          <p:cNvGrpSpPr/>
          <p:nvPr/>
        </p:nvGrpSpPr>
        <p:grpSpPr>
          <a:xfrm>
            <a:off x="6719455" y="2495550"/>
            <a:ext cx="2272145" cy="1249507"/>
            <a:chOff x="4572000" y="690995"/>
            <a:chExt cx="2272145" cy="1249507"/>
          </a:xfrm>
        </p:grpSpPr>
        <p:cxnSp>
          <p:nvCxnSpPr>
            <p:cNvPr id="37" name="Straight Arrow Connector 36"/>
            <p:cNvCxnSpPr>
              <a:stCxn id="34" idx="3"/>
            </p:cNvCxnSpPr>
            <p:nvPr/>
          </p:nvCxnSpPr>
          <p:spPr>
            <a:xfrm flipV="1">
              <a:off x="4572000" y="794905"/>
              <a:ext cx="640772" cy="791440"/>
            </a:xfrm>
            <a:prstGeom prst="straightConnector1">
              <a:avLst/>
            </a:prstGeom>
            <a:ln w="28575">
              <a:solidFill>
                <a:schemeClr val="tx2">
                  <a:lumMod val="1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tangle 37"/>
            <p:cNvSpPr/>
            <p:nvPr/>
          </p:nvSpPr>
          <p:spPr>
            <a:xfrm>
              <a:off x="5243945" y="690995"/>
              <a:ext cx="1600200" cy="53340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1" smtClean="0"/>
                <a:t>Tiện ích</a:t>
              </a:r>
              <a:endParaRPr lang="en-US" sz="1800" b="1"/>
            </a:p>
          </p:txBody>
        </p:sp>
        <p:cxnSp>
          <p:nvCxnSpPr>
            <p:cNvPr id="39" name="Straight Arrow Connector 38"/>
            <p:cNvCxnSpPr>
              <a:stCxn id="34" idx="3"/>
              <a:endCxn id="40" idx="1"/>
            </p:cNvCxnSpPr>
            <p:nvPr/>
          </p:nvCxnSpPr>
          <p:spPr>
            <a:xfrm>
              <a:off x="4572000" y="1586345"/>
              <a:ext cx="668481" cy="87457"/>
            </a:xfrm>
            <a:prstGeom prst="straightConnector1">
              <a:avLst/>
            </a:prstGeom>
            <a:ln w="28575">
              <a:solidFill>
                <a:schemeClr val="tx2">
                  <a:lumMod val="1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tangle 39"/>
            <p:cNvSpPr/>
            <p:nvPr/>
          </p:nvSpPr>
          <p:spPr>
            <a:xfrm>
              <a:off x="5240481" y="1407102"/>
              <a:ext cx="1600200" cy="53340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1" smtClean="0"/>
                <a:t>An toàn</a:t>
              </a:r>
              <a:endParaRPr lang="en-US" sz="1800" b="1"/>
            </a:p>
          </p:txBody>
        </p:sp>
      </p:grpSp>
      <p:cxnSp>
        <p:nvCxnSpPr>
          <p:cNvPr id="45" name="Straight Arrow Connector 44"/>
          <p:cNvCxnSpPr/>
          <p:nvPr/>
        </p:nvCxnSpPr>
        <p:spPr>
          <a:xfrm>
            <a:off x="6719455" y="3390900"/>
            <a:ext cx="628650" cy="933451"/>
          </a:xfrm>
          <a:prstGeom prst="straightConnector1">
            <a:avLst/>
          </a:prstGeom>
          <a:ln w="28575">
            <a:solidFill>
              <a:schemeClr val="tx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7391400" y="4057651"/>
            <a:ext cx="1600200" cy="533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smtClean="0"/>
              <a:t>Tiết kiệm NL</a:t>
            </a:r>
            <a:endParaRPr lang="en-US" sz="1800" b="1"/>
          </a:p>
        </p:txBody>
      </p:sp>
    </p:spTree>
    <p:extLst>
      <p:ext uri="{BB962C8B-B14F-4D97-AF65-F5344CB8AC3E}">
        <p14:creationId xmlns:p14="http://schemas.microsoft.com/office/powerpoint/2010/main" val="3641364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 animBg="1"/>
      <p:bldP spid="21" grpId="0" animBg="1"/>
      <p:bldP spid="27" grpId="0" animBg="1"/>
      <p:bldP spid="30" grpId="0" animBg="1"/>
      <p:bldP spid="34" grpId="0" animBg="1"/>
      <p:bldP spid="4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6"/>
          <p:cNvSpPr txBox="1">
            <a:spLocks noGrp="1"/>
          </p:cNvSpPr>
          <p:nvPr>
            <p:ph type="ctrTitle" idx="4294967295"/>
          </p:nvPr>
        </p:nvSpPr>
        <p:spPr>
          <a:xfrm>
            <a:off x="1371600" y="1657350"/>
            <a:ext cx="67866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smtClean="0">
                <a:solidFill>
                  <a:srgbClr val="FFFFFF"/>
                </a:solidFill>
              </a:rPr>
              <a:t>BÀI TẬP LUYỆN TẬP</a:t>
            </a:r>
            <a:endParaRPr sz="4800">
              <a:solidFill>
                <a:srgbClr val="FFFFFF"/>
              </a:solidFill>
            </a:endParaRPr>
          </a:p>
        </p:txBody>
      </p:sp>
      <p:sp>
        <p:nvSpPr>
          <p:cNvPr id="157" name="Google Shape;157;p26"/>
          <p:cNvSpPr/>
          <p:nvPr/>
        </p:nvSpPr>
        <p:spPr>
          <a:xfrm>
            <a:off x="3973525" y="586750"/>
            <a:ext cx="1196948" cy="1160965"/>
          </a:xfrm>
          <a:custGeom>
            <a:avLst/>
            <a:gdLst/>
            <a:ahLst/>
            <a:cxnLst/>
            <a:rect l="l" t="t" r="r" b="b"/>
            <a:pathLst>
              <a:path w="18758" h="18757" extrusionOk="0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26"/>
          <p:cNvSpPr txBox="1">
            <a:spLocks noGrp="1"/>
          </p:cNvSpPr>
          <p:nvPr>
            <p:ph type="sldNum" idx="12"/>
          </p:nvPr>
        </p:nvSpPr>
        <p:spPr>
          <a:xfrm>
            <a:off x="4345650" y="4935488"/>
            <a:ext cx="452700" cy="20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8"/>
          <p:cNvSpPr txBox="1">
            <a:spLocks noGrp="1"/>
          </p:cNvSpPr>
          <p:nvPr>
            <p:ph type="sldNum" idx="12"/>
          </p:nvPr>
        </p:nvSpPr>
        <p:spPr>
          <a:xfrm>
            <a:off x="8480577" y="4673644"/>
            <a:ext cx="452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152400" y="438150"/>
            <a:ext cx="2819400" cy="167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04800" y="175557"/>
            <a:ext cx="8686800" cy="346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nl-NL" sz="1800" b="1" i="1" smtClean="0">
                <a:solidFill>
                  <a:srgbClr val="002060"/>
                </a:solidFill>
              </a:rPr>
              <a:t>Mô </a:t>
            </a:r>
            <a:r>
              <a:rPr lang="nl-NL" sz="1800" b="1" i="1">
                <a:solidFill>
                  <a:srgbClr val="002060"/>
                </a:solidFill>
              </a:rPr>
              <a:t>tả dưới đây thuộc đặc điểm nào của ngôi nhà thông minh?</a:t>
            </a:r>
            <a:endParaRPr lang="en-US" sz="1800" b="1" i="1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nl-NL" sz="1600">
                <a:solidFill>
                  <a:srgbClr val="002060"/>
                </a:solidFill>
              </a:rPr>
              <a:t>a. Khi nằm vào giường ngủ, sau 15 phút đèn sẽ giảm ánh sáng. </a:t>
            </a:r>
            <a:endParaRPr lang="en-US" sz="160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nl-NL" sz="1600">
                <a:solidFill>
                  <a:srgbClr val="002060"/>
                </a:solidFill>
              </a:rPr>
              <a:t>b. Màn hình chuông cửa cho biết có khách đang đứng đợi ở cửa ra vào.</a:t>
            </a:r>
            <a:endParaRPr lang="en-US" sz="160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nl-NL" sz="1600">
                <a:solidFill>
                  <a:srgbClr val="002060"/>
                </a:solidFill>
              </a:rPr>
              <a:t>c. Có hệ thống pin năng lượng mặt trời đặt trên mái nhà. </a:t>
            </a:r>
            <a:endParaRPr lang="en-US" sz="160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nl-NL" sz="1600">
                <a:solidFill>
                  <a:srgbClr val="002060"/>
                </a:solidFill>
              </a:rPr>
              <a:t>d. Xem lại hoạt động đã diễn ra trong ngôi nhà nhiều ngày trước đó.</a:t>
            </a:r>
            <a:endParaRPr lang="en-US" sz="160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nl-NL" sz="1600">
                <a:solidFill>
                  <a:srgbClr val="002060"/>
                </a:solidFill>
              </a:rPr>
              <a:t>e. Hệ thống âm thanh tự động giảm độ lớn khi đêm về khuya.</a:t>
            </a:r>
            <a:endParaRPr lang="en-US" sz="160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nl-NL" sz="1600">
                <a:solidFill>
                  <a:srgbClr val="002060"/>
                </a:solidFill>
              </a:rPr>
              <a:t>g. Cửa nhà để xe mở khi nhận diện đúng biển số xe đã cài đặt trong hệ thống. </a:t>
            </a:r>
            <a:endParaRPr lang="en-US" sz="160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nl-NL" sz="1600">
                <a:solidFill>
                  <a:srgbClr val="002060"/>
                </a:solidFill>
              </a:rPr>
              <a:t>h. Cửa được mở hoặc đóng khi nhận được yêu cầu bằng giọng nói của chủ nhà.</a:t>
            </a:r>
            <a:endParaRPr lang="en-US" sz="160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nl-NL" sz="1600">
                <a:solidFill>
                  <a:srgbClr val="002060"/>
                </a:solidFill>
              </a:rPr>
              <a:t> i. Tự động phun nước tại nơi cần chữa cháy.</a:t>
            </a:r>
            <a:endParaRPr lang="en-US" sz="160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7500" y="3638043"/>
            <a:ext cx="8158003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sz="1800" dirty="0">
                <a:solidFill>
                  <a:srgbClr val="FF0000"/>
                </a:solidFill>
              </a:rPr>
              <a:t>a. </a:t>
            </a:r>
            <a:r>
              <a:rPr lang="nl-NL" sz="1800" dirty="0" err="1" smtClean="0">
                <a:solidFill>
                  <a:srgbClr val="FF0000"/>
                </a:solidFill>
              </a:rPr>
              <a:t>Tính</a:t>
            </a:r>
            <a:r>
              <a:rPr lang="nl-NL" sz="1800" dirty="0" smtClean="0">
                <a:solidFill>
                  <a:srgbClr val="FF0000"/>
                </a:solidFill>
              </a:rPr>
              <a:t> </a:t>
            </a:r>
            <a:r>
              <a:rPr lang="nl-NL" sz="1800" dirty="0" err="1" smtClean="0">
                <a:solidFill>
                  <a:srgbClr val="FF0000"/>
                </a:solidFill>
              </a:rPr>
              <a:t>tiện</a:t>
            </a:r>
            <a:r>
              <a:rPr lang="nl-NL" sz="1800" dirty="0" smtClean="0">
                <a:solidFill>
                  <a:srgbClr val="FF0000"/>
                </a:solidFill>
              </a:rPr>
              <a:t> </a:t>
            </a:r>
            <a:r>
              <a:rPr lang="nl-NL" sz="1800" dirty="0" err="1" smtClean="0">
                <a:solidFill>
                  <a:srgbClr val="FF0000"/>
                </a:solidFill>
              </a:rPr>
              <a:t>ích</a:t>
            </a:r>
            <a:r>
              <a:rPr lang="nl-NL" sz="1800" dirty="0">
                <a:solidFill>
                  <a:srgbClr val="FF0000"/>
                </a:solidFill>
              </a:rPr>
              <a:t>	</a:t>
            </a:r>
            <a:r>
              <a:rPr lang="nl-NL" sz="1800" dirty="0" smtClean="0">
                <a:solidFill>
                  <a:srgbClr val="FF0000"/>
                </a:solidFill>
              </a:rPr>
              <a:t>    b</a:t>
            </a:r>
            <a:r>
              <a:rPr lang="nl-NL" sz="1800" dirty="0">
                <a:solidFill>
                  <a:srgbClr val="FF0000"/>
                </a:solidFill>
              </a:rPr>
              <a:t>. </a:t>
            </a:r>
            <a:r>
              <a:rPr lang="nl-NL" sz="1800" dirty="0" err="1">
                <a:solidFill>
                  <a:srgbClr val="FF0000"/>
                </a:solidFill>
              </a:rPr>
              <a:t>Tính</a:t>
            </a:r>
            <a:r>
              <a:rPr lang="nl-NL" sz="1800" dirty="0">
                <a:solidFill>
                  <a:srgbClr val="FF0000"/>
                </a:solidFill>
              </a:rPr>
              <a:t> </a:t>
            </a:r>
            <a:r>
              <a:rPr lang="nl-NL" sz="1800" dirty="0" err="1">
                <a:solidFill>
                  <a:srgbClr val="FF0000"/>
                </a:solidFill>
              </a:rPr>
              <a:t>an</a:t>
            </a:r>
            <a:r>
              <a:rPr lang="nl-NL" sz="1800" dirty="0">
                <a:solidFill>
                  <a:srgbClr val="FF0000"/>
                </a:solidFill>
              </a:rPr>
              <a:t> </a:t>
            </a:r>
            <a:r>
              <a:rPr lang="nl-NL" sz="1800" dirty="0" err="1">
                <a:solidFill>
                  <a:srgbClr val="FF0000"/>
                </a:solidFill>
              </a:rPr>
              <a:t>toàn</a:t>
            </a:r>
            <a:r>
              <a:rPr lang="nl-NL" sz="1800" dirty="0">
                <a:solidFill>
                  <a:srgbClr val="FF0000"/>
                </a:solidFill>
              </a:rPr>
              <a:t>, </a:t>
            </a:r>
            <a:r>
              <a:rPr lang="nl-NL" sz="1800" dirty="0" err="1">
                <a:solidFill>
                  <a:srgbClr val="FF0000"/>
                </a:solidFill>
              </a:rPr>
              <a:t>tính</a:t>
            </a:r>
            <a:r>
              <a:rPr lang="nl-NL" sz="1800" dirty="0">
                <a:solidFill>
                  <a:srgbClr val="FF0000"/>
                </a:solidFill>
              </a:rPr>
              <a:t> </a:t>
            </a:r>
            <a:r>
              <a:rPr lang="nl-NL" sz="1800" dirty="0" err="1">
                <a:solidFill>
                  <a:srgbClr val="FF0000"/>
                </a:solidFill>
              </a:rPr>
              <a:t>tiện</a:t>
            </a:r>
            <a:r>
              <a:rPr lang="nl-NL" sz="1800" dirty="0">
                <a:solidFill>
                  <a:srgbClr val="FF0000"/>
                </a:solidFill>
              </a:rPr>
              <a:t> </a:t>
            </a:r>
            <a:r>
              <a:rPr lang="nl-NL" sz="1800" dirty="0" err="1" smtClean="0">
                <a:solidFill>
                  <a:srgbClr val="FF0000"/>
                </a:solidFill>
              </a:rPr>
              <a:t>ích</a:t>
            </a:r>
            <a:r>
              <a:rPr lang="nl-NL" sz="1800" dirty="0">
                <a:solidFill>
                  <a:srgbClr val="FF0000"/>
                </a:solidFill>
              </a:rPr>
              <a:t>	</a:t>
            </a:r>
            <a:r>
              <a:rPr lang="nl-NL" sz="1800" dirty="0" smtClean="0">
                <a:solidFill>
                  <a:srgbClr val="FF0000"/>
                </a:solidFill>
              </a:rPr>
              <a:t>c</a:t>
            </a:r>
            <a:r>
              <a:rPr lang="nl-NL" sz="1800" dirty="0">
                <a:solidFill>
                  <a:srgbClr val="FF0000"/>
                </a:solidFill>
              </a:rPr>
              <a:t>. </a:t>
            </a:r>
            <a:r>
              <a:rPr lang="nl-NL" sz="1800" dirty="0" err="1">
                <a:solidFill>
                  <a:srgbClr val="FF0000"/>
                </a:solidFill>
              </a:rPr>
              <a:t>Tiết</a:t>
            </a:r>
            <a:r>
              <a:rPr lang="nl-NL" sz="1800" dirty="0">
                <a:solidFill>
                  <a:srgbClr val="FF0000"/>
                </a:solidFill>
              </a:rPr>
              <a:t> </a:t>
            </a:r>
            <a:r>
              <a:rPr lang="nl-NL" sz="1800" dirty="0" err="1">
                <a:solidFill>
                  <a:srgbClr val="FF0000"/>
                </a:solidFill>
              </a:rPr>
              <a:t>kiệm</a:t>
            </a:r>
            <a:r>
              <a:rPr lang="nl-NL" sz="1800" dirty="0">
                <a:solidFill>
                  <a:srgbClr val="FF0000"/>
                </a:solidFill>
              </a:rPr>
              <a:t> </a:t>
            </a:r>
            <a:r>
              <a:rPr lang="nl-NL" sz="1800" dirty="0" err="1">
                <a:solidFill>
                  <a:srgbClr val="FF0000"/>
                </a:solidFill>
              </a:rPr>
              <a:t>năng</a:t>
            </a:r>
            <a:r>
              <a:rPr lang="nl-NL" sz="1800" dirty="0">
                <a:solidFill>
                  <a:srgbClr val="FF0000"/>
                </a:solidFill>
              </a:rPr>
              <a:t> </a:t>
            </a:r>
            <a:r>
              <a:rPr lang="nl-NL" sz="1800" dirty="0" err="1">
                <a:solidFill>
                  <a:srgbClr val="FF0000"/>
                </a:solidFill>
              </a:rPr>
              <a:t>lượng</a:t>
            </a:r>
            <a:endParaRPr lang="en-US" sz="18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nl-NL" sz="1800" dirty="0">
                <a:solidFill>
                  <a:srgbClr val="FF0000"/>
                </a:solidFill>
              </a:rPr>
              <a:t>d. </a:t>
            </a:r>
            <a:r>
              <a:rPr lang="nl-NL" sz="1800" dirty="0" err="1">
                <a:solidFill>
                  <a:srgbClr val="FF0000"/>
                </a:solidFill>
              </a:rPr>
              <a:t>Tính</a:t>
            </a:r>
            <a:r>
              <a:rPr lang="nl-NL" sz="1800" dirty="0">
                <a:solidFill>
                  <a:srgbClr val="FF0000"/>
                </a:solidFill>
              </a:rPr>
              <a:t> </a:t>
            </a:r>
            <a:r>
              <a:rPr lang="nl-NL" sz="1800" dirty="0" err="1">
                <a:solidFill>
                  <a:srgbClr val="FF0000"/>
                </a:solidFill>
              </a:rPr>
              <a:t>an</a:t>
            </a:r>
            <a:r>
              <a:rPr lang="nl-NL" sz="1800" dirty="0">
                <a:solidFill>
                  <a:srgbClr val="FF0000"/>
                </a:solidFill>
              </a:rPr>
              <a:t> </a:t>
            </a:r>
            <a:r>
              <a:rPr lang="nl-NL" sz="1800" dirty="0" err="1">
                <a:solidFill>
                  <a:srgbClr val="FF0000"/>
                </a:solidFill>
              </a:rPr>
              <a:t>toàn</a:t>
            </a:r>
            <a:r>
              <a:rPr lang="nl-NL" sz="1800" dirty="0">
                <a:solidFill>
                  <a:srgbClr val="FF0000"/>
                </a:solidFill>
              </a:rPr>
              <a:t>	</a:t>
            </a:r>
            <a:r>
              <a:rPr lang="nl-NL" sz="1800" dirty="0" smtClean="0">
                <a:solidFill>
                  <a:srgbClr val="FF0000"/>
                </a:solidFill>
              </a:rPr>
              <a:t>    e</a:t>
            </a:r>
            <a:r>
              <a:rPr lang="nl-NL" sz="1800" dirty="0">
                <a:solidFill>
                  <a:srgbClr val="FF0000"/>
                </a:solidFill>
              </a:rPr>
              <a:t>. </a:t>
            </a:r>
            <a:r>
              <a:rPr lang="nl-NL" sz="1800" dirty="0" err="1">
                <a:solidFill>
                  <a:srgbClr val="FF0000"/>
                </a:solidFill>
              </a:rPr>
              <a:t>Tính</a:t>
            </a:r>
            <a:r>
              <a:rPr lang="nl-NL" sz="1800" dirty="0">
                <a:solidFill>
                  <a:srgbClr val="FF0000"/>
                </a:solidFill>
              </a:rPr>
              <a:t> </a:t>
            </a:r>
            <a:r>
              <a:rPr lang="nl-NL" sz="1800" dirty="0" err="1">
                <a:solidFill>
                  <a:srgbClr val="FF0000"/>
                </a:solidFill>
              </a:rPr>
              <a:t>tiện</a:t>
            </a:r>
            <a:r>
              <a:rPr lang="nl-NL" sz="1800" dirty="0">
                <a:solidFill>
                  <a:srgbClr val="FF0000"/>
                </a:solidFill>
              </a:rPr>
              <a:t> </a:t>
            </a:r>
            <a:r>
              <a:rPr lang="nl-NL" sz="1800" dirty="0" err="1" smtClean="0">
                <a:solidFill>
                  <a:srgbClr val="FF0000"/>
                </a:solidFill>
              </a:rPr>
              <a:t>ích</a:t>
            </a:r>
            <a:r>
              <a:rPr lang="nl-NL" sz="1800" dirty="0">
                <a:solidFill>
                  <a:srgbClr val="FF0000"/>
                </a:solidFill>
              </a:rPr>
              <a:t>		</a:t>
            </a:r>
            <a:r>
              <a:rPr lang="nl-NL" sz="1800" dirty="0" smtClean="0">
                <a:solidFill>
                  <a:srgbClr val="FF0000"/>
                </a:solidFill>
              </a:rPr>
              <a:t>g</a:t>
            </a:r>
            <a:r>
              <a:rPr lang="nl-NL" sz="1800" dirty="0">
                <a:solidFill>
                  <a:srgbClr val="FF0000"/>
                </a:solidFill>
              </a:rPr>
              <a:t>. </a:t>
            </a:r>
            <a:r>
              <a:rPr lang="nl-NL" sz="1800" dirty="0" err="1">
                <a:solidFill>
                  <a:srgbClr val="FF0000"/>
                </a:solidFill>
              </a:rPr>
              <a:t>Tính</a:t>
            </a:r>
            <a:r>
              <a:rPr lang="nl-NL" sz="1800" dirty="0">
                <a:solidFill>
                  <a:srgbClr val="FF0000"/>
                </a:solidFill>
              </a:rPr>
              <a:t> </a:t>
            </a:r>
            <a:r>
              <a:rPr lang="nl-NL" sz="1800" dirty="0" err="1">
                <a:solidFill>
                  <a:srgbClr val="FF0000"/>
                </a:solidFill>
              </a:rPr>
              <a:t>tiện</a:t>
            </a:r>
            <a:r>
              <a:rPr lang="nl-NL" sz="1800" dirty="0">
                <a:solidFill>
                  <a:srgbClr val="FF0000"/>
                </a:solidFill>
              </a:rPr>
              <a:t> </a:t>
            </a:r>
            <a:r>
              <a:rPr lang="nl-NL" sz="1800" dirty="0" err="1" smtClean="0">
                <a:solidFill>
                  <a:srgbClr val="FF0000"/>
                </a:solidFill>
              </a:rPr>
              <a:t>ích</a:t>
            </a:r>
            <a:endParaRPr lang="en-US" sz="18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nl-NL" sz="1800" dirty="0">
                <a:solidFill>
                  <a:srgbClr val="FF0000"/>
                </a:solidFill>
              </a:rPr>
              <a:t>h. </a:t>
            </a:r>
            <a:r>
              <a:rPr lang="nl-NL" sz="1800" dirty="0" err="1">
                <a:solidFill>
                  <a:srgbClr val="FF0000"/>
                </a:solidFill>
              </a:rPr>
              <a:t>Tính</a:t>
            </a:r>
            <a:r>
              <a:rPr lang="nl-NL" sz="1800" dirty="0">
                <a:solidFill>
                  <a:srgbClr val="FF0000"/>
                </a:solidFill>
              </a:rPr>
              <a:t> </a:t>
            </a:r>
            <a:r>
              <a:rPr lang="nl-NL" sz="1800" err="1">
                <a:solidFill>
                  <a:srgbClr val="FF0000"/>
                </a:solidFill>
              </a:rPr>
              <a:t>tiện</a:t>
            </a:r>
            <a:r>
              <a:rPr lang="nl-NL" sz="1800">
                <a:solidFill>
                  <a:srgbClr val="FF0000"/>
                </a:solidFill>
              </a:rPr>
              <a:t> </a:t>
            </a:r>
            <a:r>
              <a:rPr lang="nl-NL" sz="1800" smtClean="0">
                <a:solidFill>
                  <a:srgbClr val="FF0000"/>
                </a:solidFill>
              </a:rPr>
              <a:t>ích</a:t>
            </a:r>
            <a:r>
              <a:rPr lang="nl-NL" sz="1800" dirty="0">
                <a:solidFill>
                  <a:srgbClr val="FF0000"/>
                </a:solidFill>
              </a:rPr>
              <a:t>	</a:t>
            </a:r>
            <a:r>
              <a:rPr lang="nl-NL" sz="1800" dirty="0" smtClean="0">
                <a:solidFill>
                  <a:srgbClr val="FF0000"/>
                </a:solidFill>
              </a:rPr>
              <a:t>     i</a:t>
            </a:r>
            <a:r>
              <a:rPr lang="nl-NL" sz="1800" dirty="0">
                <a:solidFill>
                  <a:srgbClr val="FF0000"/>
                </a:solidFill>
              </a:rPr>
              <a:t>. </a:t>
            </a:r>
            <a:r>
              <a:rPr lang="nl-NL" sz="1800" dirty="0" err="1">
                <a:solidFill>
                  <a:srgbClr val="FF0000"/>
                </a:solidFill>
              </a:rPr>
              <a:t>Tính</a:t>
            </a:r>
            <a:r>
              <a:rPr lang="nl-NL" sz="1800" dirty="0">
                <a:solidFill>
                  <a:srgbClr val="FF0000"/>
                </a:solidFill>
              </a:rPr>
              <a:t> </a:t>
            </a:r>
            <a:r>
              <a:rPr lang="nl-NL" sz="1800" dirty="0" err="1">
                <a:solidFill>
                  <a:srgbClr val="FF0000"/>
                </a:solidFill>
              </a:rPr>
              <a:t>an</a:t>
            </a:r>
            <a:r>
              <a:rPr lang="nl-NL" sz="1800" dirty="0">
                <a:solidFill>
                  <a:srgbClr val="FF0000"/>
                </a:solidFill>
              </a:rPr>
              <a:t> </a:t>
            </a:r>
            <a:r>
              <a:rPr lang="nl-NL" sz="1800" dirty="0" err="1" smtClean="0">
                <a:solidFill>
                  <a:srgbClr val="FF0000"/>
                </a:solidFill>
              </a:rPr>
              <a:t>toàn</a:t>
            </a:r>
            <a:endParaRPr lang="en-US" sz="1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0FFDE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9"/>
          <p:cNvSpPr txBox="1">
            <a:spLocks noGrp="1"/>
          </p:cNvSpPr>
          <p:nvPr>
            <p:ph type="sldNum" idx="12"/>
          </p:nvPr>
        </p:nvSpPr>
        <p:spPr>
          <a:xfrm>
            <a:off x="8480577" y="4673644"/>
            <a:ext cx="452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152400" y="590550"/>
            <a:ext cx="2895600" cy="1752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529016"/>
              </p:ext>
            </p:extLst>
          </p:nvPr>
        </p:nvGraphicFramePr>
        <p:xfrm>
          <a:off x="457200" y="1200150"/>
          <a:ext cx="8305800" cy="3671290"/>
        </p:xfrm>
        <a:graphic>
          <a:graphicData uri="http://schemas.openxmlformats.org/drawingml/2006/table">
            <a:tbl>
              <a:tblPr firstRow="1" firstCol="1" bandRow="1">
                <a:tableStyleId>{A7FFAB09-ECC1-451C-A3BB-F49DC13D23C8}</a:tableStyleId>
              </a:tblPr>
              <a:tblGrid>
                <a:gridCol w="4152900"/>
                <a:gridCol w="4152900"/>
              </a:tblGrid>
              <a:tr h="5334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1800" b="1">
                          <a:solidFill>
                            <a:srgbClr val="002060"/>
                          </a:solidFill>
                          <a:effectLst/>
                        </a:rPr>
                        <a:t>Tên biện pháp</a:t>
                      </a:r>
                      <a:endParaRPr lang="en-US" sz="14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1800" b="1">
                          <a:solidFill>
                            <a:srgbClr val="002060"/>
                          </a:solidFill>
                          <a:effectLst/>
                        </a:rPr>
                        <a:t>Ví dụ</a:t>
                      </a:r>
                      <a:endParaRPr lang="en-US" sz="14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1800">
                          <a:solidFill>
                            <a:srgbClr val="002060"/>
                          </a:solidFill>
                          <a:effectLst/>
                        </a:rPr>
                        <a:t>Sử dụng thiết bị tiết kiệm năng lượng</a:t>
                      </a:r>
                      <a:endParaRPr lang="en-US" sz="14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nl-NL" sz="18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r>
                        <a:rPr lang="nl-NL" sz="1800" smtClean="0">
                          <a:solidFill>
                            <a:srgbClr val="002060"/>
                          </a:solidFill>
                          <a:effectLst/>
                        </a:rPr>
                        <a:t>Dùng</a:t>
                      </a:r>
                      <a:r>
                        <a:rPr lang="nl-NL" sz="1800" baseline="0" smtClean="0">
                          <a:solidFill>
                            <a:srgbClr val="002060"/>
                          </a:solidFill>
                          <a:effectLst/>
                        </a:rPr>
                        <a:t> quạt điện có nhãn tiết kiệm năng     lượng.</a:t>
                      </a:r>
                      <a:endParaRPr lang="en-US" sz="14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7163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1800">
                          <a:solidFill>
                            <a:srgbClr val="002060"/>
                          </a:solidFill>
                          <a:effectLst/>
                        </a:rPr>
                        <a:t>Sử dụng nguồn năng lượng tái tạo</a:t>
                      </a:r>
                      <a:endParaRPr lang="en-US" sz="14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18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US" sz="14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5690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1800">
                          <a:solidFill>
                            <a:srgbClr val="002060"/>
                          </a:solidFill>
                          <a:effectLst/>
                        </a:rPr>
                        <a:t>Sử dụng và bảo dưỡng thiết bị theo hướng dẫn của nhà sản xuất</a:t>
                      </a:r>
                      <a:endParaRPr lang="en-US" sz="14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18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US" sz="14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2355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1800">
                          <a:solidFill>
                            <a:srgbClr val="002060"/>
                          </a:solidFill>
                          <a:effectLst/>
                        </a:rPr>
                        <a:t>Xây dựng thói quen sử dụng năng lượng tiết </a:t>
                      </a:r>
                      <a:r>
                        <a:rPr lang="nl-NL" sz="1800" smtClean="0">
                          <a:solidFill>
                            <a:srgbClr val="002060"/>
                          </a:solidFill>
                          <a:effectLst/>
                        </a:rPr>
                        <a:t>kiệm.</a:t>
                      </a:r>
                      <a:endParaRPr lang="en-US" sz="14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18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US" sz="14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19101" y="154533"/>
            <a:ext cx="8496300" cy="87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1800" b="1">
                <a:solidFill>
                  <a:srgbClr val="002060"/>
                </a:solidFill>
              </a:rPr>
              <a:t> Nêu ví dụ cụ thể của các biện pháp giúp tiết kiệm năng lượng trong gia đình </a:t>
            </a:r>
            <a:r>
              <a:rPr lang="nl-NL" sz="1800" b="1" smtClean="0">
                <a:solidFill>
                  <a:srgbClr val="002060"/>
                </a:solidFill>
              </a:rPr>
              <a:t>em </a:t>
            </a:r>
            <a:r>
              <a:rPr lang="nl-NL" sz="1800" b="1">
                <a:solidFill>
                  <a:srgbClr val="002060"/>
                </a:solidFill>
              </a:rPr>
              <a:t>theo gợi ý trong mẫu Bảng </a:t>
            </a:r>
            <a:r>
              <a:rPr lang="nl-NL" sz="1800" b="1" smtClean="0">
                <a:solidFill>
                  <a:srgbClr val="002060"/>
                </a:solidFill>
              </a:rPr>
              <a:t>4.1</a:t>
            </a:r>
            <a:endParaRPr lang="en-US" sz="1800" b="1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67250" y="2499836"/>
            <a:ext cx="40957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smtClean="0">
                <a:solidFill>
                  <a:srgbClr val="FF0000"/>
                </a:solidFill>
              </a:rPr>
              <a:t>D</a:t>
            </a:r>
            <a:r>
              <a:rPr lang="vi-VN" sz="1800" smtClean="0">
                <a:solidFill>
                  <a:srgbClr val="FF0000"/>
                </a:solidFill>
              </a:rPr>
              <a:t>ùng </a:t>
            </a:r>
            <a:r>
              <a:rPr lang="vi-VN" sz="1800">
                <a:solidFill>
                  <a:srgbClr val="FF0000"/>
                </a:solidFill>
              </a:rPr>
              <a:t>năng lượng mặt trời để có </a:t>
            </a:r>
            <a:r>
              <a:rPr lang="vi-VN" sz="1800" smtClean="0">
                <a:solidFill>
                  <a:srgbClr val="FF0000"/>
                </a:solidFill>
              </a:rPr>
              <a:t>nước nóng</a:t>
            </a:r>
            <a:r>
              <a:rPr lang="en-US" sz="180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67250" y="3301484"/>
            <a:ext cx="3361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>
                <a:solidFill>
                  <a:srgbClr val="FF0000"/>
                </a:solidFill>
              </a:rPr>
              <a:t>T</a:t>
            </a:r>
            <a:r>
              <a:rPr lang="vi-VN" sz="1800" smtClean="0">
                <a:solidFill>
                  <a:srgbClr val="FF0000"/>
                </a:solidFill>
              </a:rPr>
              <a:t>hường </a:t>
            </a:r>
            <a:r>
              <a:rPr lang="vi-VN" sz="1800">
                <a:solidFill>
                  <a:srgbClr val="FF0000"/>
                </a:solidFill>
              </a:rPr>
              <a:t>xuyên lau </a:t>
            </a:r>
            <a:r>
              <a:rPr lang="en-US" sz="1800" smtClean="0">
                <a:solidFill>
                  <a:srgbClr val="FF0000"/>
                </a:solidFill>
              </a:rPr>
              <a:t>chùi</a:t>
            </a:r>
            <a:r>
              <a:rPr lang="vi-VN" sz="1800" smtClean="0">
                <a:solidFill>
                  <a:srgbClr val="FF0000"/>
                </a:solidFill>
              </a:rPr>
              <a:t> </a:t>
            </a:r>
            <a:r>
              <a:rPr lang="vi-VN" sz="1800">
                <a:solidFill>
                  <a:srgbClr val="FF0000"/>
                </a:solidFill>
              </a:rPr>
              <a:t>thiết bị.</a:t>
            </a:r>
            <a:endParaRPr lang="en-US" sz="180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18547" y="4095750"/>
            <a:ext cx="39677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smtClean="0">
                <a:solidFill>
                  <a:srgbClr val="FF0000"/>
                </a:solidFill>
              </a:rPr>
              <a:t>K</a:t>
            </a:r>
            <a:r>
              <a:rPr lang="vi-VN" sz="1800" smtClean="0">
                <a:solidFill>
                  <a:srgbClr val="FF0000"/>
                </a:solidFill>
              </a:rPr>
              <a:t>hi </a:t>
            </a:r>
            <a:r>
              <a:rPr lang="vi-VN" sz="1800">
                <a:solidFill>
                  <a:srgbClr val="FF0000"/>
                </a:solidFill>
              </a:rPr>
              <a:t>đi ra ngoài phải tắt điện, tắt quạt, </a:t>
            </a:r>
            <a:endParaRPr lang="en-US" sz="1800" smtClean="0">
              <a:solidFill>
                <a:srgbClr val="FF0000"/>
              </a:solidFill>
            </a:endParaRPr>
          </a:p>
          <a:p>
            <a:r>
              <a:rPr lang="vi-VN" sz="1800" smtClean="0">
                <a:solidFill>
                  <a:srgbClr val="FF0000"/>
                </a:solidFill>
              </a:rPr>
              <a:t>không </a:t>
            </a:r>
            <a:r>
              <a:rPr lang="vi-VN" sz="1800">
                <a:solidFill>
                  <a:srgbClr val="FF0000"/>
                </a:solidFill>
              </a:rPr>
              <a:t>bật tắt nhiều lần.</a:t>
            </a:r>
            <a:endParaRPr lang="en-US" sz="18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9"/>
          <p:cNvSpPr txBox="1">
            <a:spLocks noGrp="1"/>
          </p:cNvSpPr>
          <p:nvPr>
            <p:ph type="sldNum" idx="12"/>
          </p:nvPr>
        </p:nvSpPr>
        <p:spPr>
          <a:xfrm>
            <a:off x="8480577" y="4673644"/>
            <a:ext cx="452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152400" y="514350"/>
            <a:ext cx="2895600" cy="1752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19101" y="154533"/>
            <a:ext cx="8496300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2000" b="1" u="sng" smtClean="0">
                <a:solidFill>
                  <a:srgbClr val="002060"/>
                </a:solidFill>
              </a:rPr>
              <a:t>HỆ THỐNG CÂU HỎI VỀ NHÀ</a:t>
            </a:r>
            <a:endParaRPr lang="en-US" sz="2000" b="1" u="sng">
              <a:solidFill>
                <a:srgbClr val="00206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44236" y="514350"/>
            <a:ext cx="8077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800" b="1" smtClean="0"/>
              <a:t>Câu 1</a:t>
            </a:r>
            <a:r>
              <a:rPr lang="en-US" sz="1800" smtClean="0"/>
              <a:t>. </a:t>
            </a:r>
            <a:r>
              <a:rPr lang="en-US" sz="1800"/>
              <a:t>Ngôi nhà gia đình em đang ở được xây dựng từ vật liệu gì? Hãy mô tả cách bố trí các khu vực bên trong nhà.</a:t>
            </a:r>
          </a:p>
          <a:p>
            <a:pPr>
              <a:lnSpc>
                <a:spcPct val="200000"/>
              </a:lnSpc>
            </a:pPr>
            <a:r>
              <a:rPr lang="en-US" sz="1800" b="1" smtClean="0"/>
              <a:t>Câu 2</a:t>
            </a:r>
            <a:r>
              <a:rPr lang="en-US" sz="1800" smtClean="0"/>
              <a:t>. </a:t>
            </a:r>
            <a:r>
              <a:rPr lang="en-US" sz="1800"/>
              <a:t>Quy trình xây dựng nhà ở có mấy bước? Mỗi bước bao gồm những công việc gì?</a:t>
            </a:r>
          </a:p>
          <a:p>
            <a:pPr>
              <a:lnSpc>
                <a:spcPct val="200000"/>
              </a:lnSpc>
            </a:pPr>
            <a:r>
              <a:rPr lang="en-US" sz="1800" b="1" smtClean="0"/>
              <a:t>Câu 3</a:t>
            </a:r>
            <a:r>
              <a:rPr lang="en-US" sz="1800" smtClean="0"/>
              <a:t>. </a:t>
            </a:r>
            <a:r>
              <a:rPr lang="en-US" sz="1800"/>
              <a:t>Vì sao chúng ta cần phải sử dụng tiết kiệm năng </a:t>
            </a:r>
            <a:r>
              <a:rPr lang="en-US" sz="1800" smtClean="0"/>
              <a:t>lượng? Hãy </a:t>
            </a:r>
            <a:r>
              <a:rPr lang="en-US" sz="1800"/>
              <a:t>kể các biện pháp tiết kiệm năng lượng mà gia đình em đã thực hiện.</a:t>
            </a:r>
          </a:p>
          <a:p>
            <a:pPr>
              <a:lnSpc>
                <a:spcPct val="200000"/>
              </a:lnSpc>
            </a:pPr>
            <a:r>
              <a:rPr lang="en-US" sz="1800" b="1" smtClean="0"/>
              <a:t>Câu 4. </a:t>
            </a:r>
            <a:r>
              <a:rPr lang="en-US" sz="1800"/>
              <a:t>Ngôi nhà thông minh có đặc điểm gì? Hãy mô tả những tiện ích mà em mong muốn ngôi nhà của em có được.</a:t>
            </a:r>
          </a:p>
        </p:txBody>
      </p:sp>
    </p:spTree>
    <p:extLst>
      <p:ext uri="{BB962C8B-B14F-4D97-AF65-F5344CB8AC3E}">
        <p14:creationId xmlns:p14="http://schemas.microsoft.com/office/powerpoint/2010/main" val="205499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theme/theme1.xml><?xml version="1.0" encoding="utf-8"?>
<a:theme xmlns:a="http://schemas.openxmlformats.org/drawingml/2006/main" name="Ariel template">
  <a:themeElements>
    <a:clrScheme name="Custom 347">
      <a:dk1>
        <a:srgbClr val="666666"/>
      </a:dk1>
      <a:lt1>
        <a:srgbClr val="FFFFFF"/>
      </a:lt1>
      <a:dk2>
        <a:srgbClr val="004430"/>
      </a:dk2>
      <a:lt2>
        <a:srgbClr val="DAE2E6"/>
      </a:lt2>
      <a:accent1>
        <a:srgbClr val="8EC641"/>
      </a:accent1>
      <a:accent2>
        <a:srgbClr val="004430"/>
      </a:accent2>
      <a:accent3>
        <a:srgbClr val="539EB9"/>
      </a:accent3>
      <a:accent4>
        <a:srgbClr val="689EE1"/>
      </a:accent4>
      <a:accent5>
        <a:srgbClr val="999999"/>
      </a:accent5>
      <a:accent6>
        <a:srgbClr val="779B91"/>
      </a:accent6>
      <a:hlink>
        <a:srgbClr val="689EE1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875</TotalTime>
  <Words>614</Words>
  <Application>Microsoft Macintosh PowerPoint</Application>
  <PresentationFormat>On-screen Show (16:9)</PresentationFormat>
  <Paragraphs>83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Ariel template</vt:lpstr>
      <vt:lpstr>ÔN TẬP CHƯƠNG 1. NHÀ Ở</vt:lpstr>
      <vt:lpstr>PowerPoint Presentation</vt:lpstr>
      <vt:lpstr>PowerPoint Presentation</vt:lpstr>
      <vt:lpstr>PowerPoint Presentation</vt:lpstr>
      <vt:lpstr>PowerPoint Presentation</vt:lpstr>
      <vt:lpstr>BÀI TẬP LUYỆN TẬP</vt:lpstr>
      <vt:lpstr>PowerPoint Presentation</vt:lpstr>
      <vt:lpstr>PowerPoint Presentation</vt:lpstr>
      <vt:lpstr>PowerPoint Presentation</vt:lpstr>
      <vt:lpstr>HƯỚNG DẪN VỀ NHÀ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ÔN TẬP CHỦ ĐỀ 1. NHÀ Ở</dc:title>
  <dc:creator>Hoai Ham Hap</dc:creator>
  <cp:lastModifiedBy>admin Hoa</cp:lastModifiedBy>
  <cp:revision>33</cp:revision>
  <dcterms:modified xsi:type="dcterms:W3CDTF">2021-11-03T00:52:23Z</dcterms:modified>
</cp:coreProperties>
</file>