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69" r:id="rId2"/>
    <p:sldId id="256" r:id="rId3"/>
    <p:sldId id="321" r:id="rId4"/>
    <p:sldId id="328" r:id="rId5"/>
    <p:sldId id="329" r:id="rId6"/>
    <p:sldId id="282" r:id="rId7"/>
    <p:sldId id="330" r:id="rId8"/>
    <p:sldId id="325" r:id="rId9"/>
    <p:sldId id="331" r:id="rId10"/>
    <p:sldId id="332" r:id="rId11"/>
    <p:sldId id="333" r:id="rId12"/>
    <p:sldId id="336" r:id="rId13"/>
    <p:sldId id="327" r:id="rId14"/>
    <p:sldId id="340" r:id="rId15"/>
    <p:sldId id="341" r:id="rId16"/>
    <p:sldId id="342" r:id="rId17"/>
    <p:sldId id="343" r:id="rId18"/>
    <p:sldId id="257" r:id="rId19"/>
    <p:sldId id="334" r:id="rId20"/>
    <p:sldId id="338" r:id="rId21"/>
    <p:sldId id="344" r:id="rId22"/>
    <p:sldId id="355" r:id="rId23"/>
    <p:sldId id="345" r:id="rId24"/>
    <p:sldId id="346" r:id="rId25"/>
    <p:sldId id="347" r:id="rId26"/>
    <p:sldId id="348" r:id="rId27"/>
    <p:sldId id="339" r:id="rId28"/>
    <p:sldId id="356" r:id="rId29"/>
    <p:sldId id="374" r:id="rId30"/>
    <p:sldId id="311" r:id="rId31"/>
    <p:sldId id="358" r:id="rId32"/>
    <p:sldId id="357" r:id="rId33"/>
    <p:sldId id="375" r:id="rId34"/>
    <p:sldId id="349" r:id="rId35"/>
    <p:sldId id="359" r:id="rId36"/>
    <p:sldId id="360" r:id="rId37"/>
    <p:sldId id="365" r:id="rId38"/>
    <p:sldId id="361" r:id="rId39"/>
    <p:sldId id="362" r:id="rId40"/>
    <p:sldId id="351" r:id="rId41"/>
    <p:sldId id="352" r:id="rId42"/>
    <p:sldId id="366" r:id="rId43"/>
    <p:sldId id="367" r:id="rId44"/>
    <p:sldId id="368" r:id="rId45"/>
    <p:sldId id="369" r:id="rId46"/>
    <p:sldId id="364" r:id="rId47"/>
    <p:sldId id="353" r:id="rId48"/>
    <p:sldId id="354" r:id="rId49"/>
    <p:sldId id="363" r:id="rId50"/>
    <p:sldId id="279" r:id="rId51"/>
    <p:sldId id="370" r:id="rId52"/>
    <p:sldId id="371" r:id="rId53"/>
    <p:sldId id="372" r:id="rId54"/>
    <p:sldId id="373" r:id="rId55"/>
  </p:sldIdLst>
  <p:sldSz cx="18288000" cy="10287000"/>
  <p:notesSz cx="6858000" cy="9144000"/>
  <p:embeddedFontLst>
    <p:embeddedFont>
      <p:font typeface="#9Slide05 IcielSanelma" pitchFamily="2" charset="0"/>
      <p:regular r:id="rId57"/>
    </p:embeddedFont>
    <p:embeddedFont>
      <p:font typeface="Calibri" panose="020F0502020204030204" pitchFamily="34" charset="0"/>
      <p:regular r:id="rId58"/>
      <p:bold r:id="rId59"/>
      <p:italic r:id="rId60"/>
      <p:boldItalic r:id="rId61"/>
    </p:embeddedFont>
    <p:embeddedFont>
      <p:font typeface="Roboto" panose="02000000000000000000"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C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279" autoAdjust="0"/>
  </p:normalViewPr>
  <p:slideViewPr>
    <p:cSldViewPr>
      <p:cViewPr varScale="1">
        <p:scale>
          <a:sx n="26" d="100"/>
          <a:sy n="26" d="100"/>
        </p:scale>
        <p:origin x="165"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25313-B1AC-490B-9E6B-E58A339320E6}"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4FA55-EAC1-497F-B6F4-B248A4B300D5}" type="slidenum">
              <a:rPr lang="en-US" smtClean="0"/>
              <a:t>‹#›</a:t>
            </a:fld>
            <a:endParaRPr lang="en-US"/>
          </a:p>
        </p:txBody>
      </p:sp>
    </p:spTree>
    <p:extLst>
      <p:ext uri="{BB962C8B-B14F-4D97-AF65-F5344CB8AC3E}">
        <p14:creationId xmlns:p14="http://schemas.microsoft.com/office/powerpoint/2010/main" val="364196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5"/>
          </p:nvPr>
        </p:nvSpPr>
        <p:spPr/>
        <p:txBody>
          <a:bodyPr/>
          <a:lstStyle/>
          <a:p>
            <a:fld id="{7354FA55-EAC1-497F-B6F4-B248A4B300D5}" type="slidenum">
              <a:rPr lang="en-US" smtClean="0"/>
              <a:t>1</a:t>
            </a:fld>
            <a:endParaRPr lang="en-US"/>
          </a:p>
        </p:txBody>
      </p:sp>
    </p:spTree>
    <p:extLst>
      <p:ext uri="{BB962C8B-B14F-4D97-AF65-F5344CB8AC3E}">
        <p14:creationId xmlns:p14="http://schemas.microsoft.com/office/powerpoint/2010/main" val="196330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r>
              <a:rPr lang="en-US" dirty="0" err="1"/>
              <a:t>Bài</a:t>
            </a:r>
            <a:r>
              <a:rPr lang="en-US" dirty="0"/>
              <a:t> </a:t>
            </a:r>
            <a:r>
              <a:rPr lang="en-US" dirty="0" err="1"/>
              <a:t>tập</a:t>
            </a:r>
            <a:r>
              <a:rPr lang="en-US" dirty="0"/>
              <a:t> </a:t>
            </a:r>
            <a:r>
              <a:rPr lang="en-US" dirty="0" err="1"/>
              <a:t>nhanh</a:t>
            </a:r>
            <a:r>
              <a:rPr lang="en-US" dirty="0"/>
              <a:t> 2</a:t>
            </a:r>
          </a:p>
        </p:txBody>
      </p:sp>
      <p:sp>
        <p:nvSpPr>
          <p:cNvPr id="4" name="Slide Number Placeholder 3"/>
          <p:cNvSpPr>
            <a:spLocks noGrp="1"/>
          </p:cNvSpPr>
          <p:nvPr>
            <p:ph type="sldNum" sz="quarter" idx="5"/>
          </p:nvPr>
        </p:nvSpPr>
        <p:spPr/>
        <p:txBody>
          <a:bodyPr/>
          <a:lstStyle/>
          <a:p>
            <a:fld id="{7354FA55-EAC1-497F-B6F4-B248A4B300D5}" type="slidenum">
              <a:rPr lang="en-US" smtClean="0"/>
              <a:t>10</a:t>
            </a:fld>
            <a:endParaRPr lang="en-US"/>
          </a:p>
        </p:txBody>
      </p:sp>
    </p:spTree>
    <p:extLst>
      <p:ext uri="{BB962C8B-B14F-4D97-AF65-F5344CB8AC3E}">
        <p14:creationId xmlns:p14="http://schemas.microsoft.com/office/powerpoint/2010/main" val="80375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11</a:t>
            </a:fld>
            <a:endParaRPr lang="en-US"/>
          </a:p>
        </p:txBody>
      </p:sp>
    </p:spTree>
    <p:extLst>
      <p:ext uri="{BB962C8B-B14F-4D97-AF65-F5344CB8AC3E}">
        <p14:creationId xmlns:p14="http://schemas.microsoft.com/office/powerpoint/2010/main" val="33970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2418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Sơ</a:t>
            </a:r>
            <a:r>
              <a:rPr lang="en-US" dirty="0"/>
              <a:t> </a:t>
            </a:r>
            <a:r>
              <a:rPr lang="en-US" dirty="0" err="1"/>
              <a:t>đồ</a:t>
            </a:r>
            <a:r>
              <a:rPr lang="en-US" dirty="0"/>
              <a:t> </a:t>
            </a:r>
            <a:r>
              <a:rPr lang="en-US" dirty="0" err="1"/>
              <a:t>minh</a:t>
            </a:r>
            <a:r>
              <a:rPr lang="en-US" dirty="0"/>
              <a:t> </a:t>
            </a:r>
            <a:r>
              <a:rPr lang="en-US" dirty="0" err="1"/>
              <a:t>họa</a:t>
            </a:r>
            <a:r>
              <a:rPr lang="en-US" dirty="0"/>
              <a:t> </a:t>
            </a:r>
            <a:r>
              <a:rPr lang="en-US" dirty="0" err="1"/>
              <a:t>kết</a:t>
            </a:r>
            <a:r>
              <a:rPr lang="en-US" dirty="0"/>
              <a:t> </a:t>
            </a:r>
            <a:r>
              <a:rPr lang="en-US" dirty="0" err="1"/>
              <a:t>nối</a:t>
            </a:r>
            <a:r>
              <a:rPr lang="en-US" dirty="0"/>
              <a:t> </a:t>
            </a:r>
            <a:r>
              <a:rPr lang="en-US" dirty="0" err="1"/>
              <a:t>các</a:t>
            </a:r>
            <a:r>
              <a:rPr lang="en-US" dirty="0"/>
              <a:t> </a:t>
            </a:r>
            <a:r>
              <a:rPr lang="en-US" dirty="0" err="1"/>
              <a:t>khái</a:t>
            </a:r>
            <a:r>
              <a:rPr lang="en-US" dirty="0"/>
              <a:t> </a:t>
            </a:r>
            <a:r>
              <a:rPr lang="en-US" dirty="0" err="1"/>
              <a:t>niệm</a:t>
            </a:r>
            <a:r>
              <a:rPr lang="en-US" dirty="0"/>
              <a:t> </a:t>
            </a:r>
            <a:r>
              <a:rPr lang="en-US" dirty="0" err="1"/>
              <a:t>đã</a:t>
            </a:r>
            <a:r>
              <a:rPr lang="en-US" dirty="0"/>
              <a:t> </a:t>
            </a:r>
            <a:r>
              <a:rPr lang="en-US" dirty="0" err="1"/>
              <a:t>học</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13</a:t>
            </a:fld>
            <a:endParaRPr lang="en-US"/>
          </a:p>
        </p:txBody>
      </p:sp>
    </p:spTree>
    <p:extLst>
      <p:ext uri="{BB962C8B-B14F-4D97-AF65-F5344CB8AC3E}">
        <p14:creationId xmlns:p14="http://schemas.microsoft.com/office/powerpoint/2010/main" val="205831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Khởi</a:t>
            </a:r>
            <a:r>
              <a:rPr lang="en-US" dirty="0"/>
              <a:t> </a:t>
            </a:r>
            <a:r>
              <a:rPr lang="en-US" dirty="0" err="1"/>
              <a:t>động</a:t>
            </a:r>
            <a:r>
              <a:rPr lang="en-US" dirty="0"/>
              <a:t> </a:t>
            </a:r>
            <a:r>
              <a:rPr lang="en-US" dirty="0" err="1"/>
              <a:t>văn</a:t>
            </a:r>
            <a:r>
              <a:rPr lang="en-US" dirty="0"/>
              <a:t> </a:t>
            </a:r>
            <a:r>
              <a:rPr lang="en-US" dirty="0" err="1"/>
              <a:t>bản</a:t>
            </a:r>
            <a:endParaRPr lang="en-US" dirty="0"/>
          </a:p>
          <a:p>
            <a:r>
              <a:rPr lang="en-US" dirty="0"/>
              <a:t>Quan </a:t>
            </a:r>
            <a:r>
              <a:rPr lang="en-US" dirty="0" err="1"/>
              <a:t>sát</a:t>
            </a:r>
            <a:r>
              <a:rPr lang="en-US" dirty="0"/>
              <a:t> </a:t>
            </a:r>
            <a:r>
              <a:rPr lang="en-US" dirty="0" err="1"/>
              <a:t>hình</a:t>
            </a:r>
            <a:r>
              <a:rPr lang="en-US" dirty="0"/>
              <a:t> </a:t>
            </a:r>
            <a:r>
              <a:rPr lang="en-US" dirty="0" err="1"/>
              <a:t>ảnh</a:t>
            </a:r>
            <a:r>
              <a:rPr lang="en-US" dirty="0"/>
              <a:t> </a:t>
            </a:r>
            <a:r>
              <a:rPr lang="en-US" dirty="0" err="1"/>
              <a:t>và</a:t>
            </a:r>
            <a:r>
              <a:rPr lang="en-US" dirty="0"/>
              <a:t> </a:t>
            </a:r>
            <a:r>
              <a:rPr lang="en-US" dirty="0" err="1"/>
              <a:t>gọi</a:t>
            </a:r>
            <a:r>
              <a:rPr lang="en-US" dirty="0"/>
              <a:t> </a:t>
            </a:r>
            <a:r>
              <a:rPr lang="en-US" dirty="0" err="1"/>
              <a:t>tên</a:t>
            </a:r>
            <a:r>
              <a:rPr lang="en-US" dirty="0"/>
              <a:t> </a:t>
            </a:r>
            <a:r>
              <a:rPr lang="en-US" dirty="0" err="1"/>
              <a:t>các</a:t>
            </a:r>
            <a:r>
              <a:rPr lang="en-US" dirty="0"/>
              <a:t> </a:t>
            </a:r>
            <a:r>
              <a:rPr lang="en-US" dirty="0" err="1"/>
              <a:t>hành</a:t>
            </a:r>
            <a:r>
              <a:rPr lang="en-US" dirty="0"/>
              <a:t> vi </a:t>
            </a:r>
            <a:r>
              <a:rPr lang="en-US" dirty="0" err="1"/>
              <a:t>gây</a:t>
            </a:r>
            <a:r>
              <a:rPr lang="en-US" dirty="0"/>
              <a:t> ô </a:t>
            </a:r>
            <a:r>
              <a:rPr lang="en-US" dirty="0" err="1"/>
              <a:t>nhiễm</a:t>
            </a:r>
            <a:r>
              <a:rPr lang="en-US" dirty="0"/>
              <a:t> </a:t>
            </a:r>
            <a:r>
              <a:rPr lang="en-US" dirty="0" err="1"/>
              <a:t>môi</a:t>
            </a:r>
            <a:r>
              <a:rPr lang="en-US" dirty="0"/>
              <a:t> </a:t>
            </a:r>
            <a:r>
              <a:rPr lang="en-US" dirty="0" err="1"/>
              <a:t>trường</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14</a:t>
            </a:fld>
            <a:endParaRPr lang="en-US"/>
          </a:p>
        </p:txBody>
      </p:sp>
    </p:spTree>
    <p:extLst>
      <p:ext uri="{BB962C8B-B14F-4D97-AF65-F5344CB8AC3E}">
        <p14:creationId xmlns:p14="http://schemas.microsoft.com/office/powerpoint/2010/main" val="3575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 </a:t>
            </a:r>
            <a:r>
              <a:rPr lang="en-US" dirty="0" err="1"/>
              <a:t>sát</a:t>
            </a:r>
            <a:r>
              <a:rPr lang="en-US" dirty="0"/>
              <a:t> </a:t>
            </a:r>
            <a:r>
              <a:rPr lang="en-US" dirty="0" err="1"/>
              <a:t>hình</a:t>
            </a:r>
            <a:r>
              <a:rPr lang="en-US" dirty="0"/>
              <a:t> </a:t>
            </a:r>
            <a:r>
              <a:rPr lang="en-US" dirty="0" err="1"/>
              <a:t>ảnh</a:t>
            </a:r>
            <a:r>
              <a:rPr lang="en-US" dirty="0"/>
              <a:t> </a:t>
            </a:r>
            <a:r>
              <a:rPr lang="en-US" dirty="0" err="1"/>
              <a:t>và</a:t>
            </a:r>
            <a:r>
              <a:rPr lang="en-US" dirty="0"/>
              <a:t> </a:t>
            </a:r>
            <a:r>
              <a:rPr lang="en-US" dirty="0" err="1"/>
              <a:t>gọi</a:t>
            </a:r>
            <a:r>
              <a:rPr lang="en-US" dirty="0"/>
              <a:t> </a:t>
            </a:r>
            <a:r>
              <a:rPr lang="en-US" dirty="0" err="1"/>
              <a:t>tên</a:t>
            </a:r>
            <a:r>
              <a:rPr lang="en-US" dirty="0"/>
              <a:t> </a:t>
            </a:r>
            <a:r>
              <a:rPr lang="en-US" dirty="0" err="1"/>
              <a:t>các</a:t>
            </a:r>
            <a:r>
              <a:rPr lang="en-US" dirty="0"/>
              <a:t> </a:t>
            </a:r>
            <a:r>
              <a:rPr lang="en-US" dirty="0" err="1"/>
              <a:t>hành</a:t>
            </a:r>
            <a:r>
              <a:rPr lang="en-US" dirty="0"/>
              <a:t> vi </a:t>
            </a:r>
            <a:r>
              <a:rPr lang="en-US" dirty="0" err="1"/>
              <a:t>gây</a:t>
            </a:r>
            <a:r>
              <a:rPr lang="en-US" dirty="0"/>
              <a:t> ô </a:t>
            </a:r>
            <a:r>
              <a:rPr lang="en-US" dirty="0" err="1"/>
              <a:t>nhiễm</a:t>
            </a:r>
            <a:r>
              <a:rPr lang="en-US" dirty="0"/>
              <a:t> </a:t>
            </a:r>
            <a:r>
              <a:rPr lang="en-US" dirty="0" err="1"/>
              <a:t>môi</a:t>
            </a:r>
            <a:r>
              <a:rPr lang="en-US" dirty="0"/>
              <a:t> </a:t>
            </a:r>
            <a:r>
              <a:rPr lang="en-US" dirty="0" err="1"/>
              <a:t>trường</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15</a:t>
            </a:fld>
            <a:endParaRPr lang="en-US"/>
          </a:p>
        </p:txBody>
      </p:sp>
    </p:spTree>
    <p:extLst>
      <p:ext uri="{BB962C8B-B14F-4D97-AF65-F5344CB8AC3E}">
        <p14:creationId xmlns:p14="http://schemas.microsoft.com/office/powerpoint/2010/main" val="46956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 </a:t>
            </a:r>
            <a:r>
              <a:rPr lang="en-US" dirty="0" err="1"/>
              <a:t>sát</a:t>
            </a:r>
            <a:r>
              <a:rPr lang="en-US" dirty="0"/>
              <a:t> </a:t>
            </a:r>
            <a:r>
              <a:rPr lang="en-US" dirty="0" err="1"/>
              <a:t>hình</a:t>
            </a:r>
            <a:r>
              <a:rPr lang="en-US" dirty="0"/>
              <a:t> </a:t>
            </a:r>
            <a:r>
              <a:rPr lang="en-US" dirty="0" err="1"/>
              <a:t>ảnh</a:t>
            </a:r>
            <a:r>
              <a:rPr lang="en-US" dirty="0"/>
              <a:t> </a:t>
            </a:r>
            <a:r>
              <a:rPr lang="en-US" dirty="0" err="1"/>
              <a:t>và</a:t>
            </a:r>
            <a:r>
              <a:rPr lang="en-US" dirty="0"/>
              <a:t> </a:t>
            </a:r>
            <a:r>
              <a:rPr lang="en-US" dirty="0" err="1"/>
              <a:t>gọi</a:t>
            </a:r>
            <a:r>
              <a:rPr lang="en-US" dirty="0"/>
              <a:t> </a:t>
            </a:r>
            <a:r>
              <a:rPr lang="en-US" dirty="0" err="1"/>
              <a:t>tên</a:t>
            </a:r>
            <a:r>
              <a:rPr lang="en-US" dirty="0"/>
              <a:t> </a:t>
            </a:r>
            <a:r>
              <a:rPr lang="en-US" dirty="0" err="1"/>
              <a:t>các</a:t>
            </a:r>
            <a:r>
              <a:rPr lang="en-US" dirty="0"/>
              <a:t> </a:t>
            </a:r>
            <a:r>
              <a:rPr lang="en-US" dirty="0" err="1"/>
              <a:t>hành</a:t>
            </a:r>
            <a:r>
              <a:rPr lang="en-US" dirty="0"/>
              <a:t> vi </a:t>
            </a:r>
            <a:r>
              <a:rPr lang="en-US" dirty="0" err="1"/>
              <a:t>gây</a:t>
            </a:r>
            <a:r>
              <a:rPr lang="en-US" dirty="0"/>
              <a:t> ô </a:t>
            </a:r>
            <a:r>
              <a:rPr lang="en-US" dirty="0" err="1"/>
              <a:t>nhiễm</a:t>
            </a:r>
            <a:r>
              <a:rPr lang="en-US" dirty="0"/>
              <a:t> </a:t>
            </a:r>
            <a:r>
              <a:rPr lang="en-US" dirty="0" err="1"/>
              <a:t>môi</a:t>
            </a:r>
            <a:r>
              <a:rPr lang="en-US" dirty="0"/>
              <a:t> </a:t>
            </a:r>
            <a:r>
              <a:rPr lang="en-US" dirty="0" err="1"/>
              <a:t>trường</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16</a:t>
            </a:fld>
            <a:endParaRPr lang="en-US"/>
          </a:p>
        </p:txBody>
      </p:sp>
    </p:spTree>
    <p:extLst>
      <p:ext uri="{BB962C8B-B14F-4D97-AF65-F5344CB8AC3E}">
        <p14:creationId xmlns:p14="http://schemas.microsoft.com/office/powerpoint/2010/main" val="234283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Chiếu</a:t>
            </a:r>
            <a:r>
              <a:rPr lang="en-US" dirty="0"/>
              <a:t> </a:t>
            </a:r>
            <a:r>
              <a:rPr lang="en-US" dirty="0" err="1"/>
              <a:t>hình</a:t>
            </a:r>
            <a:r>
              <a:rPr lang="en-US" dirty="0"/>
              <a:t> </a:t>
            </a:r>
            <a:r>
              <a:rPr lang="en-US" dirty="0" err="1"/>
              <a:t>ảnh</a:t>
            </a:r>
            <a:r>
              <a:rPr lang="en-US" dirty="0"/>
              <a:t> </a:t>
            </a:r>
            <a:r>
              <a:rPr lang="en-US" dirty="0" err="1"/>
              <a:t>về</a:t>
            </a:r>
            <a:r>
              <a:rPr lang="en-US" dirty="0"/>
              <a:t> ô </a:t>
            </a:r>
            <a:r>
              <a:rPr lang="en-US" dirty="0" err="1"/>
              <a:t>nhiễm</a:t>
            </a:r>
            <a:r>
              <a:rPr lang="en-US" dirty="0"/>
              <a:t> </a:t>
            </a:r>
            <a:r>
              <a:rPr lang="en-US" dirty="0" err="1"/>
              <a:t>môi</a:t>
            </a:r>
            <a:r>
              <a:rPr lang="en-US" dirty="0"/>
              <a:t> </a:t>
            </a:r>
            <a:r>
              <a:rPr lang="en-US" dirty="0" err="1"/>
              <a:t>trường</a:t>
            </a:r>
            <a:r>
              <a:rPr lang="en-US" dirty="0"/>
              <a:t> </a:t>
            </a:r>
            <a:r>
              <a:rPr lang="en-US" dirty="0" err="1"/>
              <a:t>và</a:t>
            </a:r>
            <a:r>
              <a:rPr lang="en-US" dirty="0"/>
              <a:t> </a:t>
            </a:r>
            <a:r>
              <a:rPr lang="en-US" dirty="0" err="1"/>
              <a:t>dẫn</a:t>
            </a:r>
            <a:r>
              <a:rPr lang="en-US" dirty="0"/>
              <a:t> </a:t>
            </a:r>
            <a:r>
              <a:rPr lang="en-US" dirty="0" err="1"/>
              <a:t>vào</a:t>
            </a:r>
            <a:r>
              <a:rPr lang="en-US" dirty="0"/>
              <a:t> </a:t>
            </a:r>
            <a:r>
              <a:rPr lang="en-US" dirty="0" err="1"/>
              <a:t>bài</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17</a:t>
            </a:fld>
            <a:endParaRPr lang="en-US"/>
          </a:p>
        </p:txBody>
      </p:sp>
    </p:spTree>
    <p:extLst>
      <p:ext uri="{BB962C8B-B14F-4D97-AF65-F5344CB8AC3E}">
        <p14:creationId xmlns:p14="http://schemas.microsoft.com/office/powerpoint/2010/main" val="1896612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Cho </a:t>
            </a:r>
            <a:r>
              <a:rPr lang="en-US" baseline="0" dirty="0" err="1"/>
              <a:t>hs</a:t>
            </a:r>
            <a:r>
              <a:rPr lang="en-US" baseline="0" dirty="0"/>
              <a:t> </a:t>
            </a:r>
            <a:r>
              <a:rPr lang="en-US" baseline="0" dirty="0" err="1"/>
              <a:t>đọc</a:t>
            </a:r>
            <a:r>
              <a:rPr lang="en-US" baseline="0" dirty="0"/>
              <a:t> box </a:t>
            </a:r>
            <a:r>
              <a:rPr lang="en-US" baseline="0" dirty="0" err="1"/>
              <a:t>thông</a:t>
            </a:r>
            <a:r>
              <a:rPr lang="en-US" baseline="0" dirty="0"/>
              <a:t> tin </a:t>
            </a:r>
            <a:r>
              <a:rPr lang="en-US" baseline="0" dirty="0" err="1"/>
              <a:t>đầu</a:t>
            </a:r>
            <a:r>
              <a:rPr lang="en-US" baseline="0" dirty="0"/>
              <a:t> </a:t>
            </a:r>
            <a:r>
              <a:rPr lang="en-US" baseline="0" dirty="0" err="1"/>
              <a:t>văn</a:t>
            </a:r>
            <a:r>
              <a:rPr lang="en-US" baseline="0" dirty="0"/>
              <a:t> </a:t>
            </a:r>
            <a:r>
              <a:rPr lang="en-US" baseline="0" dirty="0" err="1"/>
              <a:t>bản</a:t>
            </a:r>
            <a:r>
              <a:rPr lang="en-US" baseline="0" dirty="0"/>
              <a:t> </a:t>
            </a:r>
            <a:r>
              <a:rPr lang="en-US" baseline="0" dirty="0" err="1"/>
              <a:t>để</a:t>
            </a:r>
            <a:r>
              <a:rPr lang="en-US" baseline="0" dirty="0"/>
              <a:t> </a:t>
            </a:r>
            <a:r>
              <a:rPr lang="en-US" baseline="0" dirty="0" err="1"/>
              <a:t>hiểu</a:t>
            </a:r>
            <a:r>
              <a:rPr lang="en-US" baseline="0" dirty="0"/>
              <a:t> </a:t>
            </a:r>
            <a:r>
              <a:rPr lang="en-US" baseline="0" dirty="0" err="1"/>
              <a:t>được</a:t>
            </a:r>
            <a:r>
              <a:rPr lang="en-US" baseline="0" dirty="0"/>
              <a:t> </a:t>
            </a:r>
            <a:r>
              <a:rPr lang="en-US" baseline="0" dirty="0" err="1"/>
              <a:t>bối</a:t>
            </a:r>
            <a:r>
              <a:rPr lang="en-US" baseline="0" dirty="0"/>
              <a:t> </a:t>
            </a:r>
            <a:r>
              <a:rPr lang="en-US" baseline="0" dirty="0" err="1"/>
              <a:t>cảnh</a:t>
            </a:r>
            <a:r>
              <a:rPr lang="en-US" baseline="0" dirty="0"/>
              <a:t> </a:t>
            </a:r>
            <a:r>
              <a:rPr lang="en-US" baseline="0" dirty="0" err="1"/>
              <a:t>lịch</a:t>
            </a:r>
            <a:r>
              <a:rPr lang="en-US" baseline="0" dirty="0"/>
              <a:t> </a:t>
            </a:r>
            <a:r>
              <a:rPr lang="en-US" baseline="0" dirty="0" err="1"/>
              <a:t>sử</a:t>
            </a:r>
            <a:r>
              <a:rPr lang="en-US" baseline="0" dirty="0"/>
              <a:t>, </a:t>
            </a:r>
            <a:r>
              <a:rPr lang="en-US" baseline="0" dirty="0" err="1"/>
              <a:t>văn</a:t>
            </a:r>
            <a:r>
              <a:rPr lang="en-US" baseline="0" dirty="0"/>
              <a:t> </a:t>
            </a:r>
            <a:r>
              <a:rPr lang="en-US" baseline="0" dirty="0" err="1"/>
              <a:t>hóa</a:t>
            </a:r>
            <a:r>
              <a:rPr lang="en-US" baseline="0" dirty="0"/>
              <a:t>, </a:t>
            </a:r>
            <a:r>
              <a:rPr lang="en-US" baseline="0" dirty="0" err="1"/>
              <a:t>xã</a:t>
            </a:r>
            <a:r>
              <a:rPr lang="en-US" baseline="0" dirty="0"/>
              <a:t> </a:t>
            </a:r>
            <a:r>
              <a:rPr lang="en-US" baseline="0" dirty="0" err="1"/>
              <a:t>hội</a:t>
            </a:r>
            <a:r>
              <a:rPr lang="en-US" baseline="0" dirty="0"/>
              <a:t> </a:t>
            </a:r>
            <a:r>
              <a:rPr lang="en-US" baseline="0" dirty="0" err="1"/>
              <a:t>liên</a:t>
            </a:r>
            <a:r>
              <a:rPr lang="en-US" baseline="0" dirty="0"/>
              <a:t> </a:t>
            </a:r>
            <a:r>
              <a:rPr lang="en-US" baseline="0" dirty="0" err="1"/>
              <a:t>quan</a:t>
            </a:r>
            <a:r>
              <a:rPr lang="en-US" baseline="0" dirty="0"/>
              <a:t> </a:t>
            </a:r>
            <a:r>
              <a:rPr lang="en-US" baseline="0" dirty="0" err="1"/>
              <a:t>đến</a:t>
            </a:r>
            <a:r>
              <a:rPr lang="en-US" baseline="0" dirty="0"/>
              <a:t> </a:t>
            </a:r>
            <a:r>
              <a:rPr lang="en-US" baseline="0" dirty="0" err="1"/>
              <a:t>văn</a:t>
            </a:r>
            <a:r>
              <a:rPr lang="en-US" baseline="0" dirty="0"/>
              <a:t> </a:t>
            </a:r>
            <a:r>
              <a:rPr lang="en-US" baseline="0" dirty="0" err="1"/>
              <a:t>bản</a:t>
            </a:r>
            <a:r>
              <a:rPr lang="en-US" baseline="0" dirty="0"/>
              <a:t> </a:t>
            </a:r>
            <a:r>
              <a:rPr lang="en-US" baseline="0" dirty="0" err="1"/>
              <a:t>sẽ</a:t>
            </a:r>
            <a:r>
              <a:rPr lang="en-US" baseline="0" dirty="0"/>
              <a:t> </a:t>
            </a:r>
            <a:r>
              <a:rPr lang="en-US" baseline="0" dirty="0" err="1"/>
              <a:t>đọc</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18</a:t>
            </a:fld>
            <a:endParaRPr lang="en-US"/>
          </a:p>
        </p:txBody>
      </p:sp>
    </p:spTree>
    <p:extLst>
      <p:ext uri="{BB962C8B-B14F-4D97-AF65-F5344CB8AC3E}">
        <p14:creationId xmlns:p14="http://schemas.microsoft.com/office/powerpoint/2010/main" val="4107942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19</a:t>
            </a:fld>
            <a:endParaRPr lang="en-US"/>
          </a:p>
        </p:txBody>
      </p:sp>
    </p:spTree>
    <p:extLst>
      <p:ext uri="{BB962C8B-B14F-4D97-AF65-F5344CB8AC3E}">
        <p14:creationId xmlns:p14="http://schemas.microsoft.com/office/powerpoint/2010/main" val="162344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a:t>
            </a:fld>
            <a:endParaRPr lang="en-US"/>
          </a:p>
        </p:txBody>
      </p:sp>
    </p:spTree>
    <p:extLst>
      <p:ext uri="{BB962C8B-B14F-4D97-AF65-F5344CB8AC3E}">
        <p14:creationId xmlns:p14="http://schemas.microsoft.com/office/powerpoint/2010/main" val="465096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20</a:t>
            </a:fld>
            <a:endParaRPr lang="en-US"/>
          </a:p>
        </p:txBody>
      </p:sp>
    </p:spTree>
    <p:extLst>
      <p:ext uri="{BB962C8B-B14F-4D97-AF65-F5344CB8AC3E}">
        <p14:creationId xmlns:p14="http://schemas.microsoft.com/office/powerpoint/2010/main" val="2817853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21</a:t>
            </a:fld>
            <a:endParaRPr lang="en-US"/>
          </a:p>
        </p:txBody>
      </p:sp>
    </p:spTree>
    <p:extLst>
      <p:ext uri="{BB962C8B-B14F-4D97-AF65-F5344CB8AC3E}">
        <p14:creationId xmlns:p14="http://schemas.microsoft.com/office/powerpoint/2010/main" val="111501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22</a:t>
            </a:fld>
            <a:endParaRPr lang="en-US"/>
          </a:p>
        </p:txBody>
      </p:sp>
    </p:spTree>
    <p:extLst>
      <p:ext uri="{BB962C8B-B14F-4D97-AF65-F5344CB8AC3E}">
        <p14:creationId xmlns:p14="http://schemas.microsoft.com/office/powerpoint/2010/main" val="879019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Tổng thống Mĩ </a:t>
            </a:r>
            <a:r>
              <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Franklin Pierce </a:t>
            </a:r>
            <a:r>
              <a:rPr kumimoji="0" lang="vi-VN"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là người tỏ ý muốn mua lại vùng đất của người da đỏ.</a:t>
            </a:r>
            <a:endPar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endParaRPr kumimoji="0" 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23</a:t>
            </a:fld>
            <a:endParaRPr lang="en-US"/>
          </a:p>
        </p:txBody>
      </p:sp>
    </p:spTree>
    <p:extLst>
      <p:ext uri="{BB962C8B-B14F-4D97-AF65-F5344CB8AC3E}">
        <p14:creationId xmlns:p14="http://schemas.microsoft.com/office/powerpoint/2010/main" val="134728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24</a:t>
            </a:fld>
            <a:endParaRPr lang="en-US"/>
          </a:p>
        </p:txBody>
      </p:sp>
    </p:spTree>
    <p:extLst>
      <p:ext uri="{BB962C8B-B14F-4D97-AF65-F5344CB8AC3E}">
        <p14:creationId xmlns:p14="http://schemas.microsoft.com/office/powerpoint/2010/main" val="2331959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25</a:t>
            </a:fld>
            <a:endParaRPr lang="en-US"/>
          </a:p>
        </p:txBody>
      </p:sp>
    </p:spTree>
    <p:extLst>
      <p:ext uri="{BB962C8B-B14F-4D97-AF65-F5344CB8AC3E}">
        <p14:creationId xmlns:p14="http://schemas.microsoft.com/office/powerpoint/2010/main" val="53262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26</a:t>
            </a:fld>
            <a:endParaRPr lang="en-US"/>
          </a:p>
        </p:txBody>
      </p:sp>
    </p:spTree>
    <p:extLst>
      <p:ext uri="{BB962C8B-B14F-4D97-AF65-F5344CB8AC3E}">
        <p14:creationId xmlns:p14="http://schemas.microsoft.com/office/powerpoint/2010/main" val="4158315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27</a:t>
            </a:fld>
            <a:endParaRPr lang="en-US"/>
          </a:p>
        </p:txBody>
      </p:sp>
    </p:spTree>
    <p:extLst>
      <p:ext uri="{BB962C8B-B14F-4D97-AF65-F5344CB8AC3E}">
        <p14:creationId xmlns:p14="http://schemas.microsoft.com/office/powerpoint/2010/main" val="1996139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28</a:t>
            </a:fld>
            <a:endParaRPr lang="en-US"/>
          </a:p>
        </p:txBody>
      </p:sp>
    </p:spTree>
    <p:extLst>
      <p:ext uri="{BB962C8B-B14F-4D97-AF65-F5344CB8AC3E}">
        <p14:creationId xmlns:p14="http://schemas.microsoft.com/office/powerpoint/2010/main" val="2611166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 Xác định</a:t>
            </a:r>
            <a:r>
              <a:rPr lang="en-US" dirty="0"/>
              <a:t> </a:t>
            </a:r>
            <a:r>
              <a:rPr lang="en-US" dirty="0" err="1"/>
              <a:t>bố</a:t>
            </a:r>
            <a:r>
              <a:rPr lang="en-US" dirty="0"/>
              <a:t> </a:t>
            </a:r>
            <a:r>
              <a:rPr lang="en-US" dirty="0" err="1"/>
              <a:t>cục</a:t>
            </a:r>
            <a:r>
              <a:rPr lang="en-US" dirty="0"/>
              <a:t> </a:t>
            </a:r>
            <a:r>
              <a:rPr lang="en-US" dirty="0" err="1"/>
              <a:t>và</a:t>
            </a:r>
            <a:r>
              <a:rPr lang="vi-VN" dirty="0"/>
              <a:t> hệ thống luận điểm của văn bản</a:t>
            </a:r>
            <a:endParaRPr lang="en-US" dirty="0"/>
          </a:p>
          <a:p>
            <a:r>
              <a:rPr lang="vi-VN" dirty="0"/>
              <a:t>2. Văn bản chủ yếu hướng đến luận đề nào dưới đây? Lí giải dựa vào hệ thống luận điểm, lí lẽ, bằng chứng của văn bản.</a:t>
            </a:r>
          </a:p>
          <a:p>
            <a:r>
              <a:rPr lang="vi-VN" dirty="0"/>
              <a:t>a. Hồi đáp lời đề nghị mua đất của Tổng thống Mỹ.</a:t>
            </a:r>
          </a:p>
          <a:p>
            <a:r>
              <a:rPr lang="vi-VN" dirty="0"/>
              <a:t>b. Mối quan hệ giữa con người và thiên nhiên</a:t>
            </a:r>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30</a:t>
            </a:fld>
            <a:endParaRPr lang="en-US"/>
          </a:p>
        </p:txBody>
      </p:sp>
    </p:spTree>
    <p:extLst>
      <p:ext uri="{BB962C8B-B14F-4D97-AF65-F5344CB8AC3E}">
        <p14:creationId xmlns:p14="http://schemas.microsoft.com/office/powerpoint/2010/main" val="160205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a:t>
            </a:fld>
            <a:endParaRPr lang="en-US"/>
          </a:p>
        </p:txBody>
      </p:sp>
    </p:spTree>
    <p:extLst>
      <p:ext uri="{BB962C8B-B14F-4D97-AF65-F5344CB8AC3E}">
        <p14:creationId xmlns:p14="http://schemas.microsoft.com/office/powerpoint/2010/main" val="2004611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 Xác định</a:t>
            </a:r>
            <a:r>
              <a:rPr lang="en-US" dirty="0"/>
              <a:t> </a:t>
            </a:r>
            <a:r>
              <a:rPr lang="en-US" dirty="0" err="1"/>
              <a:t>bố</a:t>
            </a:r>
            <a:r>
              <a:rPr lang="en-US" dirty="0"/>
              <a:t> </a:t>
            </a:r>
            <a:r>
              <a:rPr lang="en-US" dirty="0" err="1"/>
              <a:t>cục</a:t>
            </a:r>
            <a:r>
              <a:rPr lang="en-US" dirty="0"/>
              <a:t> </a:t>
            </a:r>
            <a:r>
              <a:rPr lang="en-US" dirty="0" err="1"/>
              <a:t>và</a:t>
            </a:r>
            <a:r>
              <a:rPr lang="vi-VN" dirty="0"/>
              <a:t> hệ thống luận điểm của văn bản</a:t>
            </a:r>
            <a:endParaRPr lang="en-US" dirty="0"/>
          </a:p>
          <a:p>
            <a:r>
              <a:rPr lang="vi-VN" dirty="0"/>
              <a:t>2. Văn bản chủ yếu hướng đến luận đề nào dưới đây? Lí giải dựa vào hệ thống luận điểm, lí lẽ, bằng chứng của văn bản.</a:t>
            </a:r>
          </a:p>
          <a:p>
            <a:r>
              <a:rPr lang="vi-VN" dirty="0"/>
              <a:t>a. Hồi đáp lời đề nghị mua đất của Tổng thống Mỹ.</a:t>
            </a:r>
          </a:p>
          <a:p>
            <a:r>
              <a:rPr lang="vi-VN" dirty="0"/>
              <a:t>b. Mối quan hệ giữa con người và thiên nhiên</a:t>
            </a:r>
            <a:endParaRPr lang="en-US" dirty="0"/>
          </a:p>
          <a:p>
            <a:endParaRPr lang="en-US" dirty="0"/>
          </a:p>
        </p:txBody>
      </p:sp>
      <p:sp>
        <p:nvSpPr>
          <p:cNvPr id="4" name="Slide Number Placeholder 3"/>
          <p:cNvSpPr>
            <a:spLocks noGrp="1"/>
          </p:cNvSpPr>
          <p:nvPr>
            <p:ph type="sldNum" sz="quarter" idx="5"/>
          </p:nvPr>
        </p:nvSpPr>
        <p:spPr/>
        <p:txBody>
          <a:bodyPr/>
          <a:lstStyle/>
          <a:p>
            <a:fld id="{AF1C7364-A388-4AF4-A80E-DBE1227E579D}" type="slidenum">
              <a:rPr lang="en-US" smtClean="0"/>
              <a:t>31</a:t>
            </a:fld>
            <a:endParaRPr lang="en-US"/>
          </a:p>
        </p:txBody>
      </p:sp>
    </p:spTree>
    <p:extLst>
      <p:ext uri="{BB962C8B-B14F-4D97-AF65-F5344CB8AC3E}">
        <p14:creationId xmlns:p14="http://schemas.microsoft.com/office/powerpoint/2010/main" val="4101068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 </a:t>
            </a:r>
            <a:r>
              <a:rPr lang="en-US" dirty="0" err="1"/>
              <a:t>lớp</a:t>
            </a:r>
            <a:r>
              <a:rPr lang="en-US" dirty="0"/>
              <a:t> </a:t>
            </a:r>
            <a:r>
              <a:rPr lang="en-US" dirty="0" err="1"/>
              <a:t>thành</a:t>
            </a:r>
            <a:r>
              <a:rPr lang="en-US" dirty="0"/>
              <a:t> 3 </a:t>
            </a:r>
            <a:r>
              <a:rPr lang="en-US" dirty="0" err="1"/>
              <a:t>nhóm</a:t>
            </a:r>
            <a:r>
              <a:rPr lang="en-US" dirty="0"/>
              <a:t>:</a:t>
            </a:r>
            <a:br>
              <a:rPr lang="en-US" dirty="0"/>
            </a:br>
            <a:r>
              <a:rPr lang="en-US" dirty="0" err="1"/>
              <a:t>Nhóm</a:t>
            </a:r>
            <a:r>
              <a:rPr lang="en-US" dirty="0"/>
              <a:t> 1: </a:t>
            </a:r>
            <a:r>
              <a:rPr lang="en-US" dirty="0" err="1"/>
              <a:t>xác</a:t>
            </a:r>
            <a:r>
              <a:rPr lang="en-US" dirty="0"/>
              <a:t> </a:t>
            </a:r>
            <a:r>
              <a:rPr lang="en-US" dirty="0" err="1"/>
              <a:t>định</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trong</a:t>
            </a:r>
            <a:r>
              <a:rPr lang="en-US" dirty="0"/>
              <a:t> </a:t>
            </a:r>
            <a:r>
              <a:rPr lang="en-US" dirty="0" err="1"/>
              <a:t>luận</a:t>
            </a:r>
            <a:r>
              <a:rPr lang="en-US" dirty="0"/>
              <a:t> </a:t>
            </a:r>
            <a:r>
              <a:rPr lang="en-US" dirty="0" err="1"/>
              <a:t>điểm</a:t>
            </a:r>
            <a:r>
              <a:rPr lang="en-US" dirty="0"/>
              <a:t> 1</a:t>
            </a:r>
          </a:p>
          <a:p>
            <a:r>
              <a:rPr lang="en-US" dirty="0" err="1"/>
              <a:t>Nhóm</a:t>
            </a:r>
            <a:r>
              <a:rPr lang="en-US" dirty="0"/>
              <a:t> 2: </a:t>
            </a:r>
            <a:r>
              <a:rPr lang="en-US" dirty="0" err="1"/>
              <a:t>xác</a:t>
            </a:r>
            <a:r>
              <a:rPr lang="en-US" dirty="0"/>
              <a:t> </a:t>
            </a:r>
            <a:r>
              <a:rPr lang="en-US" dirty="0" err="1"/>
              <a:t>định</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trong</a:t>
            </a:r>
            <a:r>
              <a:rPr lang="en-US" dirty="0"/>
              <a:t> </a:t>
            </a:r>
            <a:r>
              <a:rPr lang="en-US" dirty="0" err="1"/>
              <a:t>luận</a:t>
            </a:r>
            <a:r>
              <a:rPr lang="en-US" dirty="0"/>
              <a:t> </a:t>
            </a:r>
            <a:r>
              <a:rPr lang="en-US" dirty="0" err="1"/>
              <a:t>điểm</a:t>
            </a:r>
            <a:r>
              <a:rPr lang="en-US" dirty="0"/>
              <a:t> 2</a:t>
            </a:r>
          </a:p>
          <a:p>
            <a:r>
              <a:rPr lang="en-US" dirty="0" err="1"/>
              <a:t>Nhóm</a:t>
            </a:r>
            <a:r>
              <a:rPr lang="en-US" dirty="0"/>
              <a:t> 3: </a:t>
            </a:r>
            <a:r>
              <a:rPr lang="en-US" dirty="0" err="1"/>
              <a:t>xác</a:t>
            </a:r>
            <a:r>
              <a:rPr lang="en-US" dirty="0"/>
              <a:t> </a:t>
            </a:r>
            <a:r>
              <a:rPr lang="en-US" dirty="0" err="1"/>
              <a:t>định</a:t>
            </a:r>
            <a:r>
              <a:rPr lang="en-US" dirty="0"/>
              <a:t> </a:t>
            </a:r>
            <a:r>
              <a:rPr lang="en-US" dirty="0" err="1"/>
              <a:t>lí</a:t>
            </a:r>
            <a:r>
              <a:rPr lang="en-US" dirty="0"/>
              <a:t> </a:t>
            </a:r>
            <a:r>
              <a:rPr lang="en-US" dirty="0" err="1"/>
              <a:t>lẽ</a:t>
            </a:r>
            <a:r>
              <a:rPr lang="en-US" dirty="0"/>
              <a:t>, </a:t>
            </a:r>
            <a:r>
              <a:rPr lang="en-US" dirty="0" err="1"/>
              <a:t>bằng</a:t>
            </a:r>
            <a:r>
              <a:rPr lang="en-US" dirty="0"/>
              <a:t> </a:t>
            </a:r>
            <a:r>
              <a:rPr lang="en-US" dirty="0" err="1"/>
              <a:t>chứng</a:t>
            </a:r>
            <a:r>
              <a:rPr lang="en-US" dirty="0"/>
              <a:t> </a:t>
            </a:r>
            <a:r>
              <a:rPr lang="en-US" dirty="0" err="1"/>
              <a:t>trong</a:t>
            </a:r>
            <a:r>
              <a:rPr lang="en-US" dirty="0"/>
              <a:t> </a:t>
            </a:r>
            <a:r>
              <a:rPr lang="en-US" dirty="0" err="1"/>
              <a:t>luận</a:t>
            </a:r>
            <a:r>
              <a:rPr lang="en-US" dirty="0"/>
              <a:t> </a:t>
            </a:r>
            <a:r>
              <a:rPr lang="en-US" dirty="0" err="1"/>
              <a:t>điểm</a:t>
            </a:r>
            <a:r>
              <a:rPr lang="en-US" dirty="0"/>
              <a:t> 3</a:t>
            </a:r>
          </a:p>
          <a:p>
            <a:r>
              <a:rPr lang="en-US" dirty="0" err="1"/>
              <a:t>Thời</a:t>
            </a:r>
            <a:r>
              <a:rPr lang="en-US" dirty="0"/>
              <a:t> </a:t>
            </a:r>
            <a:r>
              <a:rPr lang="en-US" dirty="0" err="1"/>
              <a:t>gian</a:t>
            </a:r>
            <a:r>
              <a:rPr lang="en-US" dirty="0"/>
              <a:t>: 5 </a:t>
            </a:r>
            <a:r>
              <a:rPr lang="en-US" dirty="0" err="1"/>
              <a:t>phút</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33</a:t>
            </a:fld>
            <a:endParaRPr lang="en-US"/>
          </a:p>
        </p:txBody>
      </p:sp>
    </p:spTree>
    <p:extLst>
      <p:ext uri="{BB962C8B-B14F-4D97-AF65-F5344CB8AC3E}">
        <p14:creationId xmlns:p14="http://schemas.microsoft.com/office/powerpoint/2010/main" val="105934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 Xác định hệ thống lí lẽ, bằng chứng của văn bản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34</a:t>
            </a:fld>
            <a:endParaRPr lang="en-US"/>
          </a:p>
        </p:txBody>
      </p:sp>
    </p:spTree>
    <p:extLst>
      <p:ext uri="{BB962C8B-B14F-4D97-AF65-F5344CB8AC3E}">
        <p14:creationId xmlns:p14="http://schemas.microsoft.com/office/powerpoint/2010/main" val="2152403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 Xác định hệ thống lí lẽ, bằng chứng của văn bản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35</a:t>
            </a:fld>
            <a:endParaRPr lang="en-US"/>
          </a:p>
        </p:txBody>
      </p:sp>
    </p:spTree>
    <p:extLst>
      <p:ext uri="{BB962C8B-B14F-4D97-AF65-F5344CB8AC3E}">
        <p14:creationId xmlns:p14="http://schemas.microsoft.com/office/powerpoint/2010/main" val="287215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 Xác định hệ thống lí lẽ, bằng chứng của văn bản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36</a:t>
            </a:fld>
            <a:endParaRPr lang="en-US"/>
          </a:p>
        </p:txBody>
      </p:sp>
    </p:spTree>
    <p:extLst>
      <p:ext uri="{BB962C8B-B14F-4D97-AF65-F5344CB8AC3E}">
        <p14:creationId xmlns:p14="http://schemas.microsoft.com/office/powerpoint/2010/main" val="1750174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 Xác định hệ thống lí lẽ, bằng chứng của văn bản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37</a:t>
            </a:fld>
            <a:endParaRPr lang="en-US"/>
          </a:p>
        </p:txBody>
      </p:sp>
    </p:spTree>
    <p:extLst>
      <p:ext uri="{BB962C8B-B14F-4D97-AF65-F5344CB8AC3E}">
        <p14:creationId xmlns:p14="http://schemas.microsoft.com/office/powerpoint/2010/main" val="930825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 Xác định hệ thống lí lẽ, bằng chứng của văn bản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38</a:t>
            </a:fld>
            <a:endParaRPr lang="en-US"/>
          </a:p>
        </p:txBody>
      </p:sp>
    </p:spTree>
    <p:extLst>
      <p:ext uri="{BB962C8B-B14F-4D97-AF65-F5344CB8AC3E}">
        <p14:creationId xmlns:p14="http://schemas.microsoft.com/office/powerpoint/2010/main" val="943653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 Xác định hệ thống lí lẽ, bằng chứng của văn bản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39</a:t>
            </a:fld>
            <a:endParaRPr lang="en-US"/>
          </a:p>
        </p:txBody>
      </p:sp>
    </p:spTree>
    <p:extLst>
      <p:ext uri="{BB962C8B-B14F-4D97-AF65-F5344CB8AC3E}">
        <p14:creationId xmlns:p14="http://schemas.microsoft.com/office/powerpoint/2010/main" val="1183983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40</a:t>
            </a:fld>
            <a:endParaRPr lang="en-US"/>
          </a:p>
        </p:txBody>
      </p:sp>
    </p:spTree>
    <p:extLst>
      <p:ext uri="{BB962C8B-B14F-4D97-AF65-F5344CB8AC3E}">
        <p14:creationId xmlns:p14="http://schemas.microsoft.com/office/powerpoint/2010/main" val="935248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41</a:t>
            </a:fld>
            <a:endParaRPr lang="en-US"/>
          </a:p>
        </p:txBody>
      </p:sp>
    </p:spTree>
    <p:extLst>
      <p:ext uri="{BB962C8B-B14F-4D97-AF65-F5344CB8AC3E}">
        <p14:creationId xmlns:p14="http://schemas.microsoft.com/office/powerpoint/2010/main" val="213026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a:t>
            </a:fld>
            <a:endParaRPr lang="en-US"/>
          </a:p>
        </p:txBody>
      </p:sp>
    </p:spTree>
    <p:extLst>
      <p:ext uri="{BB962C8B-B14F-4D97-AF65-F5344CB8AC3E}">
        <p14:creationId xmlns:p14="http://schemas.microsoft.com/office/powerpoint/2010/main" val="494957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nhiễm</a:t>
            </a:r>
            <a:r>
              <a:rPr lang="en-US" dirty="0"/>
              <a:t> </a:t>
            </a:r>
            <a:r>
              <a:rPr lang="en-US" dirty="0" err="1"/>
              <a:t>môi</a:t>
            </a:r>
            <a:r>
              <a:rPr lang="en-US" dirty="0"/>
              <a:t> </a:t>
            </a:r>
            <a:r>
              <a:rPr lang="en-US" dirty="0" err="1"/>
              <a:t>trường</a:t>
            </a:r>
            <a:r>
              <a:rPr lang="en-US" dirty="0"/>
              <a:t> </a:t>
            </a:r>
            <a:r>
              <a:rPr lang="en-US" dirty="0" err="1"/>
              <a:t>nước</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đời</a:t>
            </a:r>
            <a:r>
              <a:rPr lang="en-US" dirty="0"/>
              <a:t> </a:t>
            </a:r>
            <a:r>
              <a:rPr lang="en-US" dirty="0" err="1"/>
              <a:t>sống</a:t>
            </a:r>
            <a:r>
              <a:rPr lang="en-US" dirty="0"/>
              <a:t>: </a:t>
            </a:r>
            <a:r>
              <a:rPr lang="vi-VN" b="0" i="1" dirty="0">
                <a:solidFill>
                  <a:srgbClr val="000000"/>
                </a:solidFill>
                <a:effectLst/>
                <a:latin typeface="Roboto" panose="02000000000000000000" pitchFamily="2" charset="0"/>
              </a:rPr>
              <a:t>Ô nhiễm nguồn nước làm tỉ lệ mặc các bệnh cấp tính, ung thư, viêm da, tiêu chảy,.. ngày càng tăng cao.</a:t>
            </a:r>
            <a:r>
              <a:rPr lang="en-US" b="0" i="1" dirty="0">
                <a:solidFill>
                  <a:srgbClr val="000000"/>
                </a:solidFill>
                <a:effectLst/>
                <a:latin typeface="Roboto" panose="02000000000000000000" pitchFamily="2" charset="0"/>
              </a:rPr>
              <a:t> </a:t>
            </a:r>
            <a:r>
              <a:rPr lang="vi-VN" b="0" i="1" dirty="0">
                <a:solidFill>
                  <a:srgbClr val="000000"/>
                </a:solidFill>
                <a:effectLst/>
                <a:latin typeface="Roboto" panose="02000000000000000000" pitchFamily="2" charset="0"/>
              </a:rPr>
              <a:t>Nguồn nước Ô nhiễm bởi các chất hữu cơ ảnh hưởng đặc biệt đến sức khỏe con người.</a:t>
            </a:r>
            <a:r>
              <a:rPr lang="vi-VN" b="0" i="0" dirty="0">
                <a:solidFill>
                  <a:srgbClr val="000000"/>
                </a:solidFill>
                <a:effectLst/>
                <a:latin typeface="Roboto" panose="02000000000000000000" pitchFamily="2" charset="0"/>
              </a:rPr>
              <a:t> </a:t>
            </a:r>
            <a:r>
              <a:rPr lang="vi-VN" b="0" i="1" dirty="0">
                <a:solidFill>
                  <a:srgbClr val="000000"/>
                </a:solidFill>
                <a:effectLst/>
                <a:latin typeface="Roboto" panose="02000000000000000000" pitchFamily="2" charset="0"/>
              </a:rPr>
              <a:t>Các vi khuẩn có hại từ chất thải sinh hoạt của con nước có thể gây ra các bệnh tả lị, kiết lị, bại liệt, thương hàn,..</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42</a:t>
            </a:fld>
            <a:endParaRPr lang="en-US"/>
          </a:p>
        </p:txBody>
      </p:sp>
    </p:spTree>
    <p:extLst>
      <p:ext uri="{BB962C8B-B14F-4D97-AF65-F5344CB8AC3E}">
        <p14:creationId xmlns:p14="http://schemas.microsoft.com/office/powerpoint/2010/main" val="1213363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nhiễm</a:t>
            </a:r>
            <a:r>
              <a:rPr lang="en-US" dirty="0"/>
              <a:t> </a:t>
            </a:r>
            <a:r>
              <a:rPr lang="en-US" dirty="0" err="1"/>
              <a:t>môi</a:t>
            </a:r>
            <a:r>
              <a:rPr lang="en-US" dirty="0"/>
              <a:t> </a:t>
            </a:r>
            <a:r>
              <a:rPr lang="en-US" dirty="0" err="1"/>
              <a:t>trường</a:t>
            </a:r>
            <a:r>
              <a:rPr lang="en-US" dirty="0"/>
              <a:t> </a:t>
            </a:r>
            <a:r>
              <a:rPr lang="en-US" dirty="0" err="1"/>
              <a:t>đất</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đời</a:t>
            </a:r>
            <a:r>
              <a:rPr lang="en-US" dirty="0"/>
              <a:t> </a:t>
            </a:r>
            <a:r>
              <a:rPr lang="en-US" dirty="0" err="1"/>
              <a:t>sống</a:t>
            </a:r>
            <a:r>
              <a:rPr lang="en-US" dirty="0"/>
              <a:t> con </a:t>
            </a:r>
            <a:r>
              <a:rPr lang="en-US" dirty="0" err="1"/>
              <a:t>người</a:t>
            </a:r>
            <a:r>
              <a:rPr lang="en-US" dirty="0"/>
              <a:t>.</a:t>
            </a:r>
          </a:p>
          <a:p>
            <a:pPr algn="just"/>
            <a:r>
              <a:rPr lang="vi-VN" b="1" i="0" dirty="0">
                <a:solidFill>
                  <a:srgbClr val="000000"/>
                </a:solidFill>
                <a:effectLst/>
                <a:latin typeface="Arial" panose="020B0604020202020204" pitchFamily="34" charset="0"/>
              </a:rPr>
              <a:t>Đất bị thoái hóa</a:t>
            </a:r>
            <a:r>
              <a:rPr lang="vi-VN" b="0" i="0" dirty="0">
                <a:solidFill>
                  <a:srgbClr val="000000"/>
                </a:solidFill>
                <a:effectLst/>
                <a:latin typeface="Arial" panose="020B0604020202020204" pitchFamily="34" charset="0"/>
              </a:rPr>
              <a:t>: Hầu hết phần đất trên bề mặt bị thay đổi, các loại nấm gây hại dễ bị xói mòn khi có mưa lớn, dư thừa lượng muối và các chất dinh dưỡng. Vì vậy, đất đai bị chua, mặn, chai cứng và không còn khả năng khai thác.</a:t>
            </a:r>
          </a:p>
          <a:p>
            <a:pPr algn="just"/>
            <a:r>
              <a:rPr lang="vi-VN" b="1" i="0" dirty="0">
                <a:solidFill>
                  <a:srgbClr val="000000"/>
                </a:solidFill>
                <a:effectLst/>
                <a:latin typeface="Arial" panose="020B0604020202020204" pitchFamily="34" charset="0"/>
              </a:rPr>
              <a:t>Ảnh hưởng tới nguồn nước ngầm</a:t>
            </a:r>
            <a:r>
              <a:rPr lang="vi-VN" b="0" i="0" dirty="0">
                <a:solidFill>
                  <a:srgbClr val="000000"/>
                </a:solidFill>
                <a:effectLst/>
                <a:latin typeface="Arial" panose="020B0604020202020204" pitchFamily="34" charset="0"/>
              </a:rPr>
              <a:t>: Môi trường đất bị ô nhiễm tác động tới nguồn nước ngầm, gây ô nhiễm. Điều đó gây nguy hại cho con người, vì hầu hết lượng nước phục vụ nhu cầu ăn uống và sinh hoạt đều là nước ngầm.</a:t>
            </a:r>
          </a:p>
          <a:p>
            <a:pPr algn="just"/>
            <a:r>
              <a:rPr lang="vi-VN" b="1" i="0" dirty="0">
                <a:solidFill>
                  <a:srgbClr val="000000"/>
                </a:solidFill>
                <a:effectLst/>
                <a:latin typeface="Arial" panose="020B0604020202020204" pitchFamily="34" charset="0"/>
              </a:rPr>
              <a:t>Tác động tới sản xuất  nông nghiệp</a:t>
            </a:r>
            <a:r>
              <a:rPr lang="vi-VN" b="0" i="0" dirty="0">
                <a:solidFill>
                  <a:srgbClr val="000000"/>
                </a:solidFill>
                <a:effectLst/>
                <a:latin typeface="Arial" panose="020B0604020202020204" pitchFamily="34" charset="0"/>
              </a:rPr>
              <a:t>: Ảnh hưởng của ô nhiễm môi trường đất tới nông nghiệp khiến mùa màng kém bội thu, thiếu chất dinh dưỡng và ảnh hưởng tới chất lượng nông sản.</a:t>
            </a:r>
          </a:p>
          <a:p>
            <a:pPr algn="just"/>
            <a:r>
              <a:rPr lang="vi-VN" b="1" i="0" dirty="0">
                <a:solidFill>
                  <a:srgbClr val="000000"/>
                </a:solidFill>
                <a:effectLst/>
                <a:latin typeface="Arial" panose="020B0604020202020204" pitchFamily="34" charset="0"/>
              </a:rPr>
              <a:t>Ảnh hưởng tới sức khỏe con người</a:t>
            </a:r>
            <a:r>
              <a:rPr lang="vi-VN" b="0" i="0" dirty="0">
                <a:solidFill>
                  <a:srgbClr val="000000"/>
                </a:solidFill>
                <a:effectLst/>
                <a:latin typeface="Arial" panose="020B0604020202020204" pitchFamily="34" charset="0"/>
              </a:rPr>
              <a:t>: Hậu quả của ô nhiễm môi trường đất tiếp theo là ảnh hưởng tới sức khỏe con người. Các nghiên cứu đã chỉ ra rằng, mối liên quan giữa sự phát triển của trẻ em và môi trường đất. Bên cạnh đó, khi môi trường đất bị ô nhiễm còn là tác nhân gây các bệnh ngoài da, ung thư, rối loạn hô hấp, dị tật bẩm sinh… khi có tiếp xúc trực tiếp với nguồn đất bị ô nhiễm hoặc sử dụng nguồn nước nhiễm độc.</a:t>
            </a:r>
          </a:p>
          <a:p>
            <a:pPr algn="just"/>
            <a:r>
              <a:rPr lang="vi-VN" b="1" i="0" dirty="0">
                <a:solidFill>
                  <a:srgbClr val="000000"/>
                </a:solidFill>
                <a:effectLst/>
                <a:latin typeface="Arial" panose="020B0604020202020204" pitchFamily="34" charset="0"/>
              </a:rPr>
              <a:t>Tác động tới hệ sinh thái</a:t>
            </a:r>
            <a:r>
              <a:rPr lang="vi-VN" b="0" i="0" dirty="0">
                <a:solidFill>
                  <a:srgbClr val="000000"/>
                </a:solidFill>
                <a:effectLst/>
                <a:latin typeface="Arial" panose="020B0604020202020204" pitchFamily="34" charset="0"/>
              </a:rPr>
              <a:t>: Môi trường đất bị ô nhiễm làm thay đổi hệ thực vật, giảm năng suất của các loại cây trồng và làm mất cân bằng sinh thái, từ đó ảnh hưởng tới sự sống của các loài sinh vật.</a:t>
            </a:r>
          </a:p>
          <a:p>
            <a:br>
              <a:rPr lang="vi-VN" dirty="0"/>
            </a:b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43</a:t>
            </a:fld>
            <a:endParaRPr lang="en-US"/>
          </a:p>
        </p:txBody>
      </p:sp>
    </p:spTree>
    <p:extLst>
      <p:ext uri="{BB962C8B-B14F-4D97-AF65-F5344CB8AC3E}">
        <p14:creationId xmlns:p14="http://schemas.microsoft.com/office/powerpoint/2010/main" val="2654032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nhiễm</a:t>
            </a:r>
            <a:r>
              <a:rPr lang="en-US" dirty="0"/>
              <a:t> </a:t>
            </a:r>
            <a:r>
              <a:rPr lang="en-US" dirty="0" err="1"/>
              <a:t>môi</a:t>
            </a:r>
            <a:r>
              <a:rPr lang="en-US" dirty="0"/>
              <a:t> </a:t>
            </a:r>
            <a:r>
              <a:rPr lang="en-US" dirty="0" err="1"/>
              <a:t>trường</a:t>
            </a:r>
            <a:r>
              <a:rPr lang="en-US" dirty="0"/>
              <a:t> </a:t>
            </a:r>
            <a:r>
              <a:rPr lang="en-US" dirty="0" err="1"/>
              <a:t>không</a:t>
            </a:r>
            <a:r>
              <a:rPr lang="en-US" dirty="0"/>
              <a:t> </a:t>
            </a:r>
            <a:r>
              <a:rPr lang="en-US" dirty="0" err="1"/>
              <a:t>khí</a:t>
            </a:r>
            <a:r>
              <a:rPr lang="en-US" dirty="0"/>
              <a:t> </a:t>
            </a:r>
            <a:r>
              <a:rPr lang="en-US" dirty="0" err="1"/>
              <a:t>ảnh</a:t>
            </a:r>
            <a:r>
              <a:rPr lang="en-US" dirty="0"/>
              <a:t> </a:t>
            </a:r>
            <a:r>
              <a:rPr lang="en-US" dirty="0" err="1"/>
              <a:t>hưởng</a:t>
            </a:r>
            <a:r>
              <a:rPr lang="en-US" dirty="0"/>
              <a:t> </a:t>
            </a:r>
            <a:r>
              <a:rPr lang="en-US" dirty="0" err="1"/>
              <a:t>tới</a:t>
            </a:r>
            <a:r>
              <a:rPr lang="en-US" dirty="0"/>
              <a:t> </a:t>
            </a:r>
            <a:r>
              <a:rPr lang="en-US" dirty="0" err="1"/>
              <a:t>đời</a:t>
            </a:r>
            <a:r>
              <a:rPr lang="en-US" dirty="0"/>
              <a:t> </a:t>
            </a:r>
            <a:r>
              <a:rPr lang="en-US" dirty="0" err="1"/>
              <a:t>sống</a:t>
            </a:r>
            <a:r>
              <a:rPr lang="en-US" dirty="0"/>
              <a:t> con </a:t>
            </a:r>
            <a:r>
              <a:rPr lang="en-US" dirty="0" err="1"/>
              <a:t>người</a:t>
            </a:r>
            <a:r>
              <a:rPr lang="en-US" dirty="0"/>
              <a:t>.</a:t>
            </a:r>
          </a:p>
          <a:p>
            <a:r>
              <a:rPr lang="en-US" dirty="0"/>
              <a:t>- </a:t>
            </a:r>
            <a:r>
              <a:rPr lang="en-US" dirty="0" err="1"/>
              <a:t>Gây</a:t>
            </a:r>
            <a:r>
              <a:rPr lang="en-US" dirty="0"/>
              <a:t> </a:t>
            </a:r>
            <a:r>
              <a:rPr lang="en-US" dirty="0" err="1"/>
              <a:t>các</a:t>
            </a:r>
            <a:r>
              <a:rPr lang="en-US" dirty="0"/>
              <a:t> </a:t>
            </a:r>
            <a:r>
              <a:rPr lang="en-US" dirty="0" err="1"/>
              <a:t>bệnh</a:t>
            </a:r>
            <a:r>
              <a:rPr lang="en-US" dirty="0"/>
              <a:t> </a:t>
            </a:r>
            <a:r>
              <a:rPr lang="en-US" dirty="0" err="1"/>
              <a:t>về</a:t>
            </a:r>
            <a:r>
              <a:rPr lang="en-US" dirty="0"/>
              <a:t> </a:t>
            </a:r>
            <a:r>
              <a:rPr lang="en-US" dirty="0" err="1"/>
              <a:t>đường</a:t>
            </a:r>
            <a:r>
              <a:rPr lang="en-US" dirty="0"/>
              <a:t> </a:t>
            </a:r>
            <a:r>
              <a:rPr lang="en-US" dirty="0" err="1"/>
              <a:t>hô</a:t>
            </a:r>
            <a:r>
              <a:rPr lang="en-US" dirty="0"/>
              <a:t> </a:t>
            </a:r>
            <a:r>
              <a:rPr lang="en-US" dirty="0" err="1"/>
              <a:t>hấp</a:t>
            </a:r>
            <a:r>
              <a:rPr lang="en-US" dirty="0"/>
              <a:t>, </a:t>
            </a:r>
            <a:r>
              <a:rPr lang="en-US" dirty="0" err="1"/>
              <a:t>đặc</a:t>
            </a:r>
            <a:r>
              <a:rPr lang="en-US" dirty="0"/>
              <a:t> </a:t>
            </a:r>
            <a:r>
              <a:rPr lang="en-US" dirty="0" err="1"/>
              <a:t>biệt</a:t>
            </a:r>
            <a:r>
              <a:rPr lang="en-US" dirty="0"/>
              <a:t> </a:t>
            </a:r>
            <a:r>
              <a:rPr lang="en-US" dirty="0" err="1"/>
              <a:t>là</a:t>
            </a:r>
            <a:r>
              <a:rPr lang="en-US" dirty="0"/>
              <a:t> </a:t>
            </a:r>
            <a:r>
              <a:rPr lang="en-US" dirty="0" err="1"/>
              <a:t>viêm</a:t>
            </a:r>
            <a:r>
              <a:rPr lang="en-US" dirty="0"/>
              <a:t> </a:t>
            </a:r>
            <a:r>
              <a:rPr lang="en-US" dirty="0" err="1"/>
              <a:t>phổi</a:t>
            </a:r>
            <a:endParaRPr lang="en-US" dirty="0"/>
          </a:p>
          <a:p>
            <a:r>
              <a:rPr lang="en-US" dirty="0"/>
              <a:t>- </a:t>
            </a:r>
            <a:r>
              <a:rPr lang="en-US" dirty="0" err="1"/>
              <a:t>Tăng</a:t>
            </a:r>
            <a:r>
              <a:rPr lang="en-US" dirty="0"/>
              <a:t> </a:t>
            </a:r>
            <a:r>
              <a:rPr lang="en-US" dirty="0" err="1"/>
              <a:t>nguy</a:t>
            </a:r>
            <a:r>
              <a:rPr lang="en-US" dirty="0"/>
              <a:t> </a:t>
            </a:r>
            <a:r>
              <a:rPr lang="en-US" dirty="0" err="1"/>
              <a:t>cơ</a:t>
            </a:r>
            <a:r>
              <a:rPr lang="en-US" dirty="0"/>
              <a:t> </a:t>
            </a:r>
            <a:r>
              <a:rPr lang="en-US" dirty="0" err="1"/>
              <a:t>ung</a:t>
            </a:r>
            <a:r>
              <a:rPr lang="en-US" dirty="0"/>
              <a:t> </a:t>
            </a:r>
            <a:r>
              <a:rPr lang="en-US" dirty="0" err="1"/>
              <a:t>thư</a:t>
            </a:r>
            <a:endParaRPr lang="en-US" dirty="0"/>
          </a:p>
          <a:p>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não</a:t>
            </a:r>
            <a:r>
              <a:rPr lang="en-US" dirty="0"/>
              <a:t> </a:t>
            </a:r>
            <a:r>
              <a:rPr lang="en-US" dirty="0" err="1"/>
              <a:t>bộ</a:t>
            </a:r>
            <a:r>
              <a:rPr lang="en-US" dirty="0"/>
              <a:t>, </a:t>
            </a:r>
            <a:r>
              <a:rPr lang="en-US" dirty="0" err="1"/>
              <a:t>suy</a:t>
            </a:r>
            <a:r>
              <a:rPr lang="en-US" dirty="0"/>
              <a:t> </a:t>
            </a:r>
            <a:r>
              <a:rPr lang="en-US" dirty="0" err="1"/>
              <a:t>giảm</a:t>
            </a:r>
            <a:r>
              <a:rPr lang="en-US" dirty="0"/>
              <a:t> </a:t>
            </a:r>
            <a:r>
              <a:rPr lang="en-US" dirty="0" err="1"/>
              <a:t>trí</a:t>
            </a:r>
            <a:r>
              <a:rPr lang="en-US" dirty="0"/>
              <a:t> </a:t>
            </a:r>
            <a:r>
              <a:rPr lang="en-US" dirty="0" err="1"/>
              <a:t>nhớ</a:t>
            </a:r>
            <a:r>
              <a:rPr lang="en-US" dirty="0"/>
              <a:t>, </a:t>
            </a:r>
            <a:r>
              <a:rPr lang="en-US" dirty="0" err="1"/>
              <a:t>giảm</a:t>
            </a:r>
            <a:r>
              <a:rPr lang="en-US" dirty="0"/>
              <a:t> </a:t>
            </a:r>
            <a:r>
              <a:rPr lang="en-US" dirty="0" err="1"/>
              <a:t>nhận</a:t>
            </a:r>
            <a:r>
              <a:rPr lang="en-US" dirty="0"/>
              <a:t> </a:t>
            </a:r>
            <a:r>
              <a:rPr lang="en-US" dirty="0" err="1"/>
              <a:t>thức</a:t>
            </a:r>
            <a:endParaRPr lang="en-US" dirty="0"/>
          </a:p>
          <a:p>
            <a:r>
              <a:rPr lang="en-US" dirty="0"/>
              <a:t>- </a:t>
            </a:r>
            <a:r>
              <a:rPr lang="en-US" dirty="0" err="1"/>
              <a:t>Gây</a:t>
            </a:r>
            <a:r>
              <a:rPr lang="en-US" dirty="0"/>
              <a:t> </a:t>
            </a:r>
            <a:r>
              <a:rPr lang="en-US" dirty="0" err="1"/>
              <a:t>các</a:t>
            </a:r>
            <a:r>
              <a:rPr lang="en-US" dirty="0"/>
              <a:t> </a:t>
            </a:r>
            <a:r>
              <a:rPr lang="en-US" dirty="0" err="1"/>
              <a:t>bệnh</a:t>
            </a:r>
            <a:r>
              <a:rPr lang="en-US" dirty="0"/>
              <a:t> </a:t>
            </a:r>
            <a:r>
              <a:rPr lang="en-US" dirty="0" err="1"/>
              <a:t>dị</a:t>
            </a:r>
            <a:r>
              <a:rPr lang="en-US" dirty="0"/>
              <a:t> </a:t>
            </a:r>
            <a:r>
              <a:rPr lang="en-US" dirty="0" err="1"/>
              <a:t>ứng</a:t>
            </a:r>
            <a:r>
              <a:rPr lang="en-US" dirty="0"/>
              <a:t> </a:t>
            </a:r>
            <a:r>
              <a:rPr lang="en-US" dirty="0" err="1"/>
              <a:t>ngoài</a:t>
            </a:r>
            <a:r>
              <a:rPr lang="en-US" dirty="0"/>
              <a:t> da.</a:t>
            </a:r>
          </a:p>
          <a:p>
            <a:r>
              <a:rPr lang="en-US" dirty="0"/>
              <a:t>………….</a:t>
            </a:r>
          </a:p>
        </p:txBody>
      </p:sp>
      <p:sp>
        <p:nvSpPr>
          <p:cNvPr id="4" name="Slide Number Placeholder 3"/>
          <p:cNvSpPr>
            <a:spLocks noGrp="1"/>
          </p:cNvSpPr>
          <p:nvPr>
            <p:ph type="sldNum" sz="quarter" idx="5"/>
          </p:nvPr>
        </p:nvSpPr>
        <p:spPr/>
        <p:txBody>
          <a:bodyPr/>
          <a:lstStyle/>
          <a:p>
            <a:fld id="{7354FA55-EAC1-497F-B6F4-B248A4B300D5}" type="slidenum">
              <a:rPr lang="en-US" smtClean="0"/>
              <a:t>44</a:t>
            </a:fld>
            <a:endParaRPr lang="en-US"/>
          </a:p>
        </p:txBody>
      </p:sp>
    </p:spTree>
    <p:extLst>
      <p:ext uri="{BB962C8B-B14F-4D97-AF65-F5344CB8AC3E}">
        <p14:creationId xmlns:p14="http://schemas.microsoft.com/office/powerpoint/2010/main" val="3792011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của</a:t>
            </a:r>
            <a:r>
              <a:rPr lang="en-US" dirty="0"/>
              <a:t> HS, GV </a:t>
            </a:r>
            <a:r>
              <a:rPr lang="en-US" dirty="0" err="1"/>
              <a:t>tổng</a:t>
            </a:r>
            <a:r>
              <a:rPr lang="en-US" dirty="0"/>
              <a:t> </a:t>
            </a:r>
            <a:r>
              <a:rPr lang="en-US" dirty="0" err="1"/>
              <a:t>kết</a:t>
            </a:r>
            <a:r>
              <a:rPr lang="en-US" dirty="0"/>
              <a:t> </a:t>
            </a:r>
            <a:r>
              <a:rPr lang="en-US" dirty="0" err="1"/>
              <a:t>lại</a:t>
            </a:r>
            <a:r>
              <a:rPr lang="en-US" dirty="0"/>
              <a:t> </a:t>
            </a:r>
            <a:r>
              <a:rPr lang="en-US" dirty="0" err="1"/>
              <a:t>vẻ</a:t>
            </a:r>
            <a:r>
              <a:rPr lang="en-US" dirty="0"/>
              <a:t> </a:t>
            </a:r>
            <a:r>
              <a:rPr lang="en-US" dirty="0" err="1"/>
              <a:t>đẹp</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trong</a:t>
            </a:r>
            <a:r>
              <a:rPr lang="en-US" dirty="0"/>
              <a:t> </a:t>
            </a:r>
            <a:r>
              <a:rPr lang="en-US" dirty="0" err="1"/>
              <a:t>phần</a:t>
            </a:r>
            <a:r>
              <a:rPr lang="en-US" dirty="0"/>
              <a:t> </a:t>
            </a:r>
            <a:r>
              <a:rPr lang="en-US" dirty="0" err="1"/>
              <a:t>Tổng</a:t>
            </a:r>
            <a:r>
              <a:rPr lang="en-US" dirty="0"/>
              <a:t> </a:t>
            </a:r>
            <a:r>
              <a:rPr lang="en-US" dirty="0" err="1"/>
              <a:t>kết</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45</a:t>
            </a:fld>
            <a:endParaRPr lang="en-US"/>
          </a:p>
        </p:txBody>
      </p:sp>
    </p:spTree>
    <p:extLst>
      <p:ext uri="{BB962C8B-B14F-4D97-AF65-F5344CB8AC3E}">
        <p14:creationId xmlns:p14="http://schemas.microsoft.com/office/powerpoint/2010/main" val="2915098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47</a:t>
            </a:fld>
            <a:endParaRPr lang="en-US"/>
          </a:p>
        </p:txBody>
      </p:sp>
    </p:spTree>
    <p:extLst>
      <p:ext uri="{BB962C8B-B14F-4D97-AF65-F5344CB8AC3E}">
        <p14:creationId xmlns:p14="http://schemas.microsoft.com/office/powerpoint/2010/main" val="2707368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Luyện</a:t>
            </a:r>
            <a:r>
              <a:rPr lang="en-US" dirty="0"/>
              <a:t> </a:t>
            </a:r>
            <a:r>
              <a:rPr lang="en-US" dirty="0" err="1"/>
              <a:t>tập</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48</a:t>
            </a:fld>
            <a:endParaRPr lang="en-US"/>
          </a:p>
        </p:txBody>
      </p:sp>
    </p:spTree>
    <p:extLst>
      <p:ext uri="{BB962C8B-B14F-4D97-AF65-F5344CB8AC3E}">
        <p14:creationId xmlns:p14="http://schemas.microsoft.com/office/powerpoint/2010/main" val="1675549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49</a:t>
            </a:fld>
            <a:endParaRPr lang="en-US"/>
          </a:p>
        </p:txBody>
      </p:sp>
    </p:spTree>
    <p:extLst>
      <p:ext uri="{BB962C8B-B14F-4D97-AF65-F5344CB8AC3E}">
        <p14:creationId xmlns:p14="http://schemas.microsoft.com/office/powerpoint/2010/main" val="692304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r>
              <a:rPr lang="en-US" dirty="0"/>
              <a:t>GV </a:t>
            </a:r>
            <a:r>
              <a:rPr lang="en-US" dirty="0" err="1"/>
              <a:t>cho</a:t>
            </a:r>
            <a:r>
              <a:rPr lang="en-US" dirty="0"/>
              <a:t> </a:t>
            </a:r>
            <a:r>
              <a:rPr lang="en-US" dirty="0" err="1"/>
              <a:t>hs</a:t>
            </a:r>
            <a:r>
              <a:rPr lang="en-US" dirty="0"/>
              <a:t> </a:t>
            </a:r>
            <a:r>
              <a:rPr lang="en-US" dirty="0" err="1"/>
              <a:t>xem</a:t>
            </a:r>
            <a:r>
              <a:rPr lang="en-US" dirty="0"/>
              <a:t> </a:t>
            </a:r>
            <a:r>
              <a:rPr lang="en-US" dirty="0" err="1"/>
              <a:t>và</a:t>
            </a:r>
            <a:r>
              <a:rPr lang="en-US" dirty="0"/>
              <a:t> </a:t>
            </a:r>
            <a:r>
              <a:rPr lang="en-US" dirty="0" err="1"/>
              <a:t>giới</a:t>
            </a:r>
            <a:r>
              <a:rPr lang="en-US" dirty="0"/>
              <a:t> </a:t>
            </a:r>
            <a:r>
              <a:rPr lang="en-US" dirty="0" err="1"/>
              <a:t>thiệu</a:t>
            </a:r>
            <a:r>
              <a:rPr lang="en-US" dirty="0"/>
              <a:t> 1 </a:t>
            </a:r>
            <a:r>
              <a:rPr lang="en-US" dirty="0" err="1"/>
              <a:t>số</a:t>
            </a:r>
            <a:r>
              <a:rPr lang="en-US" dirty="0"/>
              <a:t>  </a:t>
            </a:r>
            <a:r>
              <a:rPr lang="en-US" dirty="0" err="1"/>
              <a:t>chiến</a:t>
            </a:r>
            <a:r>
              <a:rPr lang="en-US" dirty="0"/>
              <a:t> </a:t>
            </a:r>
            <a:r>
              <a:rPr lang="en-US" dirty="0" err="1"/>
              <a:t>dịch</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44093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Chiến</a:t>
            </a:r>
            <a:r>
              <a:rPr lang="en-US" dirty="0"/>
              <a:t> </a:t>
            </a:r>
            <a:r>
              <a:rPr lang="en-US" dirty="0" err="1"/>
              <a:t>dịch</a:t>
            </a:r>
            <a:r>
              <a:rPr lang="en-US" dirty="0"/>
              <a:t> </a:t>
            </a:r>
            <a:r>
              <a:rPr lang="en-US" dirty="0" err="1"/>
              <a:t>khu</a:t>
            </a:r>
            <a:r>
              <a:rPr lang="en-US" dirty="0"/>
              <a:t> </a:t>
            </a:r>
            <a:r>
              <a:rPr lang="en-US" dirty="0" err="1"/>
              <a:t>phố</a:t>
            </a:r>
            <a:r>
              <a:rPr lang="en-US" dirty="0"/>
              <a:t> </a:t>
            </a:r>
            <a:r>
              <a:rPr lang="en-US" dirty="0" err="1"/>
              <a:t>xanh</a:t>
            </a:r>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54</a:t>
            </a:fld>
            <a:endParaRPr lang="en-US"/>
          </a:p>
        </p:txBody>
      </p:sp>
    </p:spTree>
    <p:extLst>
      <p:ext uri="{BB962C8B-B14F-4D97-AF65-F5344CB8AC3E}">
        <p14:creationId xmlns:p14="http://schemas.microsoft.com/office/powerpoint/2010/main" val="16431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5</a:t>
            </a:fld>
            <a:endParaRPr lang="en-US"/>
          </a:p>
        </p:txBody>
      </p:sp>
    </p:spTree>
    <p:extLst>
      <p:ext uri="{BB962C8B-B14F-4D97-AF65-F5344CB8AC3E}">
        <p14:creationId xmlns:p14="http://schemas.microsoft.com/office/powerpoint/2010/main" val="32016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r>
              <a:rPr lang="en-US" dirty="0"/>
              <a:t>Khi </a:t>
            </a:r>
            <a:r>
              <a:rPr lang="en-US" dirty="0" err="1"/>
              <a:t>dùng</a:t>
            </a:r>
            <a:r>
              <a:rPr lang="en-US" dirty="0"/>
              <a:t> </a:t>
            </a:r>
            <a:r>
              <a:rPr lang="en-US" dirty="0" err="1"/>
              <a:t>thuật</a:t>
            </a:r>
            <a:r>
              <a:rPr lang="en-US" dirty="0"/>
              <a:t> </a:t>
            </a:r>
            <a:r>
              <a:rPr lang="en-US" dirty="0" err="1"/>
              <a:t>ngữ</a:t>
            </a:r>
            <a:r>
              <a:rPr lang="en-US" dirty="0"/>
              <a:t> “</a:t>
            </a:r>
            <a:r>
              <a:rPr lang="en-US" dirty="0" err="1"/>
              <a:t>luận</a:t>
            </a:r>
            <a:r>
              <a:rPr lang="en-US" dirty="0"/>
              <a:t> </a:t>
            </a:r>
            <a:r>
              <a:rPr lang="en-US" dirty="0" err="1"/>
              <a:t>điểm</a:t>
            </a:r>
            <a:r>
              <a:rPr lang="en-US" dirty="0"/>
              <a:t>”</a:t>
            </a:r>
            <a:r>
              <a:rPr lang="vi-VN" dirty="0"/>
              <a:t> thay cho “ý kiến”, cần nhấn mạnh vào giả định: đây là những ý kiến người viết tin là đúng và muốn nêu ra để thuyết phục người đọc, người nghe về tính đúng đắn của ý kiến. Trong cuộc sống, một người có thể có ý kiến về nhiều vấn đề khác nhau, nhưng chỉ những ý kiến nào được đưa ra bàn luận nhằm mục đích thuyết phục người khác mới xem là luận điểm.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Luận đề bao quát hơn luận điểm, hay nói cách khác, luận điểm là sự cụ thể hóa các khía cạnh của luận đề. Trong văn bản nghị luận, luận đề được làm rõ bởi các luận điểm, các luận điểm được làm rõ bởi hệ thống lí lẽ, bằng chứng.</a:t>
            </a:r>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044589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r>
              <a:rPr lang="en-US" dirty="0"/>
              <a:t> </a:t>
            </a:r>
            <a:r>
              <a:rPr lang="en-US" dirty="0" err="1"/>
              <a:t>trong</a:t>
            </a:r>
            <a:r>
              <a:rPr lang="en-US" dirty="0"/>
              <a:t> </a:t>
            </a:r>
            <a:r>
              <a:rPr lang="en-US" dirty="0" err="1"/>
              <a:t>văn</a:t>
            </a:r>
            <a:r>
              <a:rPr lang="en-US" dirty="0"/>
              <a:t> </a:t>
            </a:r>
            <a:r>
              <a:rPr lang="en-US" dirty="0" err="1"/>
              <a:t>bản</a:t>
            </a:r>
            <a:r>
              <a:rPr lang="en-US" dirty="0"/>
              <a:t> “</a:t>
            </a:r>
            <a:r>
              <a:rPr lang="en-US" dirty="0" err="1"/>
              <a:t>Học</a:t>
            </a:r>
            <a:r>
              <a:rPr lang="en-US" dirty="0"/>
              <a:t> </a:t>
            </a:r>
            <a:r>
              <a:rPr lang="en-US" dirty="0" err="1"/>
              <a:t>thầy</a:t>
            </a:r>
            <a:r>
              <a:rPr lang="en-US" dirty="0"/>
              <a:t>, </a:t>
            </a:r>
            <a:r>
              <a:rPr lang="en-US" dirty="0" err="1"/>
              <a:t>học</a:t>
            </a:r>
            <a:r>
              <a:rPr lang="en-US" dirty="0"/>
              <a:t> </a:t>
            </a:r>
            <a:r>
              <a:rPr lang="en-US" dirty="0" err="1"/>
              <a:t>bạn</a:t>
            </a:r>
            <a:r>
              <a:rPr lang="en-US" dirty="0"/>
              <a:t>” </a:t>
            </a:r>
            <a:r>
              <a:rPr lang="en-US" dirty="0" err="1"/>
              <a:t>của</a:t>
            </a:r>
            <a:r>
              <a:rPr lang="en-US" dirty="0"/>
              <a:t> </a:t>
            </a:r>
            <a:r>
              <a:rPr lang="en-US" dirty="0" err="1"/>
              <a:t>Nguyễn</a:t>
            </a:r>
            <a:r>
              <a:rPr lang="en-US" dirty="0"/>
              <a:t> Thanh Tú </a:t>
            </a:r>
            <a:r>
              <a:rPr lang="en-US" dirty="0" err="1"/>
              <a:t>đã</a:t>
            </a:r>
            <a:r>
              <a:rPr lang="en-US" dirty="0"/>
              <a:t> </a:t>
            </a:r>
            <a:r>
              <a:rPr lang="en-US" dirty="0" err="1"/>
              <a:t>học</a:t>
            </a:r>
            <a:r>
              <a:rPr lang="en-US" dirty="0"/>
              <a:t> </a:t>
            </a:r>
            <a:r>
              <a:rPr lang="en-US" dirty="0" err="1"/>
              <a:t>trong</a:t>
            </a:r>
            <a:r>
              <a:rPr lang="en-US" dirty="0"/>
              <a:t> </a:t>
            </a:r>
            <a:r>
              <a:rPr lang="en-US" dirty="0" err="1"/>
              <a:t>chương</a:t>
            </a:r>
            <a:r>
              <a:rPr lang="en-US" dirty="0"/>
              <a:t> </a:t>
            </a:r>
            <a:r>
              <a:rPr lang="en-US" dirty="0" err="1"/>
              <a:t>trình</a:t>
            </a:r>
            <a:r>
              <a:rPr lang="en-US" dirty="0"/>
              <a:t> </a:t>
            </a:r>
            <a:r>
              <a:rPr lang="en-US" dirty="0" err="1"/>
              <a:t>ngữ</a:t>
            </a:r>
            <a:r>
              <a:rPr lang="en-US" dirty="0"/>
              <a:t> </a:t>
            </a:r>
            <a:r>
              <a:rPr lang="en-US" dirty="0" err="1"/>
              <a:t>văn</a:t>
            </a:r>
            <a:r>
              <a:rPr lang="en-US" dirty="0"/>
              <a:t> 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7</a:t>
            </a:fld>
            <a:endParaRPr lang="en-US"/>
          </a:p>
        </p:txBody>
      </p:sp>
    </p:spTree>
    <p:extLst>
      <p:ext uri="{BB962C8B-B14F-4D97-AF65-F5344CB8AC3E}">
        <p14:creationId xmlns:p14="http://schemas.microsoft.com/office/powerpoint/2010/main" val="178735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7CF4EF4-CE70-481F-B504-85395C834F7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056210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354FA55-EAC1-497F-B6F4-B248A4B300D5}" type="slidenum">
              <a:rPr lang="en-US" smtClean="0"/>
              <a:t>9</a:t>
            </a:fld>
            <a:endParaRPr lang="en-US"/>
          </a:p>
        </p:txBody>
      </p:sp>
    </p:spTree>
    <p:extLst>
      <p:ext uri="{BB962C8B-B14F-4D97-AF65-F5344CB8AC3E}">
        <p14:creationId xmlns:p14="http://schemas.microsoft.com/office/powerpoint/2010/main" val="175213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6">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410738"/>
            <a:ext cx="18288000" cy="2886499"/>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6">
            <a:extLst>
              <a:ext uri="{FF2B5EF4-FFF2-40B4-BE49-F238E27FC236}">
                <a16:creationId xmlns:a16="http://schemas.microsoft.com/office/drawing/2014/main" id="{0C6A611D-3A3F-FC80-4D1E-7ABAB5787CF3}"/>
              </a:ext>
            </a:extLst>
          </p:cNvPr>
          <p:cNvSpPr txBox="1"/>
          <p:nvPr/>
        </p:nvSpPr>
        <p:spPr>
          <a:xfrm>
            <a:off x="762000" y="8299077"/>
            <a:ext cx="16024411" cy="1109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kern="1200" dirty="0" err="1">
                <a:solidFill>
                  <a:srgbClr val="C00000"/>
                </a:solidFill>
                <a:latin typeface="Times New Roman" panose="02020603050405020304" pitchFamily="18" charset="0"/>
                <a:ea typeface="+mj-ea"/>
                <a:cs typeface="Times New Roman" panose="02020603050405020304" pitchFamily="18" charset="0"/>
              </a:rPr>
              <a:t>Có</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phải</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sự</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sống</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của</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muôn</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loài</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đều</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thiêng</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liêng</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đáng</a:t>
            </a:r>
            <a:r>
              <a:rPr lang="en-US" sz="4800" b="1" kern="1200" dirty="0">
                <a:solidFill>
                  <a:srgbClr val="C00000"/>
                </a:solidFill>
                <a:latin typeface="Times New Roman" panose="02020603050405020304" pitchFamily="18" charset="0"/>
                <a:ea typeface="+mj-ea"/>
                <a:cs typeface="Times New Roman" panose="02020603050405020304" pitchFamily="18" charset="0"/>
              </a:rPr>
              <a:t> </a:t>
            </a:r>
            <a:r>
              <a:rPr lang="en-US" sz="4800" b="1" kern="1200" dirty="0" err="1">
                <a:solidFill>
                  <a:srgbClr val="C00000"/>
                </a:solidFill>
                <a:latin typeface="Times New Roman" panose="02020603050405020304" pitchFamily="18" charset="0"/>
                <a:ea typeface="+mj-ea"/>
                <a:cs typeface="Times New Roman" panose="02020603050405020304" pitchFamily="18" charset="0"/>
              </a:rPr>
              <a:t>quý</a:t>
            </a:r>
            <a:r>
              <a:rPr lang="en-US" sz="4800" b="1" kern="1200" dirty="0">
                <a:solidFill>
                  <a:srgbClr val="C00000"/>
                </a:solidFill>
                <a:latin typeface="Times New Roman" panose="02020603050405020304" pitchFamily="18" charset="0"/>
                <a:ea typeface="+mj-ea"/>
                <a:cs typeface="Times New Roman" panose="02020603050405020304" pitchFamily="18" charset="0"/>
              </a:rPr>
              <a:t>?</a:t>
            </a:r>
            <a:endParaRPr lang="en-US" sz="4800" b="1" kern="1200" spc="257" dirty="0">
              <a:solidFill>
                <a:srgbClr val="C00000"/>
              </a:solidFill>
              <a:latin typeface="Times New Roman" panose="02020603050405020304" pitchFamily="18" charset="0"/>
              <a:ea typeface="+mj-ea"/>
              <a:cs typeface="Times New Roman" panose="02020603050405020304" pitchFamily="18" charset="0"/>
            </a:endParaRPr>
          </a:p>
        </p:txBody>
      </p:sp>
      <p:pic>
        <p:nvPicPr>
          <p:cNvPr id="3" name="3.1 Vẻ đẹp của thiên nhiên (video khởi động)" descr="A close up of a palm tree&#10;&#10;Description automatically generated">
            <a:hlinkClick r:id="" action="ppaction://media"/>
            <a:extLst>
              <a:ext uri="{FF2B5EF4-FFF2-40B4-BE49-F238E27FC236}">
                <a16:creationId xmlns:a16="http://schemas.microsoft.com/office/drawing/2014/main" id="{F9846C92-9A3C-C6CB-20E0-C1E7F675D1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600" y="324612"/>
            <a:ext cx="16459200" cy="7409688"/>
          </a:xfrm>
          <a:prstGeom prst="rect">
            <a:avLst/>
          </a:prstGeom>
        </p:spPr>
      </p:pic>
    </p:spTree>
    <p:extLst>
      <p:ext uri="{BB962C8B-B14F-4D97-AF65-F5344CB8AC3E}">
        <p14:creationId xmlns:p14="http://schemas.microsoft.com/office/powerpoint/2010/main" val="258662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56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DA8306-A80D-24BE-ACA3-2F7A54B01426}"/>
              </a:ext>
            </a:extLst>
          </p:cNvPr>
          <p:cNvSpPr/>
          <p:nvPr/>
        </p:nvSpPr>
        <p:spPr>
          <a:xfrm>
            <a:off x="762000" y="258679"/>
            <a:ext cx="168402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64A1A57B-71A8-C800-2C41-8FEDC8F45B90}"/>
              </a:ext>
            </a:extLst>
          </p:cNvPr>
          <p:cNvGraphicFramePr>
            <a:graphicFrameLocks noGrp="1"/>
          </p:cNvGraphicFramePr>
          <p:nvPr>
            <p:extLst>
              <p:ext uri="{D42A27DB-BD31-4B8C-83A1-F6EECF244321}">
                <p14:modId xmlns:p14="http://schemas.microsoft.com/office/powerpoint/2010/main" val="3710309714"/>
              </p:ext>
            </p:extLst>
          </p:nvPr>
        </p:nvGraphicFramePr>
        <p:xfrm>
          <a:off x="647700" y="4000500"/>
          <a:ext cx="16992600" cy="5623560"/>
        </p:xfrm>
        <a:graphic>
          <a:graphicData uri="http://schemas.openxmlformats.org/drawingml/2006/table">
            <a:tbl>
              <a:tblPr firstRow="1" bandRow="1">
                <a:tableStyleId>{5C22544A-7EE6-4342-B048-85BDC9FD1C3A}</a:tableStyleId>
              </a:tblPr>
              <a:tblGrid>
                <a:gridCol w="8496300">
                  <a:extLst>
                    <a:ext uri="{9D8B030D-6E8A-4147-A177-3AD203B41FA5}">
                      <a16:colId xmlns:a16="http://schemas.microsoft.com/office/drawing/2014/main" val="46341930"/>
                    </a:ext>
                  </a:extLst>
                </a:gridCol>
                <a:gridCol w="8496300">
                  <a:extLst>
                    <a:ext uri="{9D8B030D-6E8A-4147-A177-3AD203B41FA5}">
                      <a16:colId xmlns:a16="http://schemas.microsoft.com/office/drawing/2014/main" val="4021028762"/>
                    </a:ext>
                  </a:extLst>
                </a:gridCol>
              </a:tblGrid>
              <a:tr h="838200">
                <a:tc>
                  <a:txBody>
                    <a:bodyP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3B2"/>
                    </a:solidFill>
                  </a:tcPr>
                </a:tc>
                <a:tc>
                  <a:txBody>
                    <a:bodyPr/>
                    <a:lstStyle/>
                    <a:p>
                      <a:pPr algn="ct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3B2"/>
                    </a:solidFill>
                  </a:tcPr>
                </a:tc>
                <a:extLst>
                  <a:ext uri="{0D108BD9-81ED-4DB2-BD59-A6C34878D82A}">
                    <a16:rowId xmlns:a16="http://schemas.microsoft.com/office/drawing/2014/main" val="3604874485"/>
                  </a:ext>
                </a:extLst>
              </a:tr>
              <a:tr h="769441">
                <a:tc>
                  <a:txBody>
                    <a:bodyPr/>
                    <a:lstStyle/>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25430956"/>
                  </a:ext>
                </a:extLst>
              </a:tr>
            </a:tbl>
          </a:graphicData>
        </a:graphic>
      </p:graphicFrame>
      <p:sp>
        <p:nvSpPr>
          <p:cNvPr id="7" name="Rectangle 6">
            <a:extLst>
              <a:ext uri="{FF2B5EF4-FFF2-40B4-BE49-F238E27FC236}">
                <a16:creationId xmlns:a16="http://schemas.microsoft.com/office/drawing/2014/main" id="{5F18ED27-5CF7-99D2-2572-01DA45577762}"/>
              </a:ext>
            </a:extLst>
          </p:cNvPr>
          <p:cNvSpPr/>
          <p:nvPr/>
        </p:nvSpPr>
        <p:spPr>
          <a:xfrm>
            <a:off x="647700" y="1342101"/>
            <a:ext cx="16840200" cy="2123658"/>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sắp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xếp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chốn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thí</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nghiệm</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nghiên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cứu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liệu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E7750ED-5E3E-A0A1-5BCA-0F8BF9A61102}"/>
              </a:ext>
            </a:extLst>
          </p:cNvPr>
          <p:cNvSpPr/>
          <p:nvPr/>
        </p:nvSpPr>
        <p:spPr>
          <a:xfrm>
            <a:off x="1423736" y="5143500"/>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chốn</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FADF953-AB74-A94E-C7EF-1352244CA4BF}"/>
              </a:ext>
            </a:extLst>
          </p:cNvPr>
          <p:cNvSpPr/>
          <p:nvPr/>
        </p:nvSpPr>
        <p:spPr>
          <a:xfrm>
            <a:off x="4319336" y="5143499"/>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thí</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nghiệm</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D3F35E-C4FC-CB26-F702-DC17D969AE78}"/>
              </a:ext>
            </a:extLst>
          </p:cNvPr>
          <p:cNvSpPr/>
          <p:nvPr/>
        </p:nvSpPr>
        <p:spPr>
          <a:xfrm>
            <a:off x="12268200" y="5050646"/>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nhận</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29B57FD-AF65-89B7-5616-69367871D44E}"/>
              </a:ext>
            </a:extLst>
          </p:cNvPr>
          <p:cNvSpPr/>
          <p:nvPr/>
        </p:nvSpPr>
        <p:spPr>
          <a:xfrm>
            <a:off x="2438400" y="6308155"/>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nghiên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cứu</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8CFD920-F540-6E3F-AE6A-26E1C2358A43}"/>
              </a:ext>
            </a:extLst>
          </p:cNvPr>
          <p:cNvSpPr/>
          <p:nvPr/>
        </p:nvSpPr>
        <p:spPr>
          <a:xfrm>
            <a:off x="11081084" y="6349393"/>
            <a:ext cx="550545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nhân</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86C8000-4929-CD40-E64B-5EC569968E99}"/>
              </a:ext>
            </a:extLst>
          </p:cNvPr>
          <p:cNvSpPr/>
          <p:nvPr/>
        </p:nvSpPr>
        <p:spPr>
          <a:xfrm>
            <a:off x="6172200" y="6286498"/>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liệu</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50DF6BF-5998-73A6-9168-D43670978C1B}"/>
              </a:ext>
            </a:extLst>
          </p:cNvPr>
          <p:cNvSpPr/>
          <p:nvPr/>
        </p:nvSpPr>
        <p:spPr>
          <a:xfrm>
            <a:off x="12268200" y="7534652"/>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đoán</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02D95922-F80A-7E69-9121-FD5E427C473B}"/>
              </a:ext>
            </a:extLst>
          </p:cNvPr>
          <p:cNvSpPr/>
          <p:nvPr/>
        </p:nvSpPr>
        <p:spPr>
          <a:xfrm>
            <a:off x="1576136" y="7581386"/>
            <a:ext cx="2743200"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gian</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6950A280-4F19-28FB-59C2-E78EAC5E5C81}"/>
              </a:ext>
            </a:extLst>
          </p:cNvPr>
          <p:cNvSpPr/>
          <p:nvPr/>
        </p:nvSpPr>
        <p:spPr>
          <a:xfrm>
            <a:off x="4920914" y="7570558"/>
            <a:ext cx="2622885" cy="769441"/>
          </a:xfrm>
          <a:prstGeom prst="rect">
            <a:avLst/>
          </a:prstGeom>
        </p:spPr>
        <p:txBody>
          <a:bodyPr wrap="square">
            <a:spAutoFit/>
          </a:bodyPr>
          <a:lstStyle/>
          <a:p>
            <a:pPr algn="just"/>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người</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FAB88223-9788-33C9-13B1-B43BEA86B4E7}"/>
              </a:ext>
            </a:extLst>
          </p:cNvPr>
          <p:cNvSpPr/>
          <p:nvPr/>
        </p:nvSpPr>
        <p:spPr>
          <a:xfrm>
            <a:off x="3609471" y="8448240"/>
            <a:ext cx="2622885" cy="769441"/>
          </a:xfrm>
          <a:prstGeom prst="rect">
            <a:avLst/>
          </a:prstGeom>
        </p:spPr>
        <p:txBody>
          <a:bodyPr wrap="square">
            <a:spAutoFit/>
          </a:bodyPr>
          <a:lstStyle/>
          <a:p>
            <a:pPr algn="just"/>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kiện</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8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barn(inVertical)">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xEl>
                                              <p:pRg st="0" end="0"/>
                                            </p:txEl>
                                          </p:spTgt>
                                        </p:tgtEl>
                                        <p:attrNameLst>
                                          <p:attrName>style.visibility</p:attrName>
                                        </p:attrNameLst>
                                      </p:cBhvr>
                                      <p:to>
                                        <p:strVal val="visible"/>
                                      </p:to>
                                    </p:set>
                                    <p:animEffect transition="in" filter="barn(inVertical)">
                                      <p:cBhvr>
                                        <p:cTn id="55" dur="500"/>
                                        <p:tgtEl>
                                          <p:spTgt spid="1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arn(inVertical)">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P spid="12" grpId="0"/>
      <p:bldP spid="14" grpId="0"/>
      <p:bldP spid="1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DA8306-A80D-24BE-ACA3-2F7A54B01426}"/>
              </a:ext>
            </a:extLst>
          </p:cNvPr>
          <p:cNvSpPr/>
          <p:nvPr/>
        </p:nvSpPr>
        <p:spPr>
          <a:xfrm>
            <a:off x="762000" y="342900"/>
            <a:ext cx="168402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biệt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64A1A57B-71A8-C800-2C41-8FEDC8F45B90}"/>
              </a:ext>
            </a:extLst>
          </p:cNvPr>
          <p:cNvGraphicFramePr>
            <a:graphicFrameLocks noGrp="1"/>
          </p:cNvGraphicFramePr>
          <p:nvPr>
            <p:extLst>
              <p:ext uri="{D42A27DB-BD31-4B8C-83A1-F6EECF244321}">
                <p14:modId xmlns:p14="http://schemas.microsoft.com/office/powerpoint/2010/main" val="412461877"/>
              </p:ext>
            </p:extLst>
          </p:nvPr>
        </p:nvGraphicFramePr>
        <p:xfrm>
          <a:off x="727788" y="1333500"/>
          <a:ext cx="17026812" cy="8397240"/>
        </p:xfrm>
        <a:graphic>
          <a:graphicData uri="http://schemas.openxmlformats.org/drawingml/2006/table">
            <a:tbl>
              <a:tblPr firstRow="1" bandRow="1">
                <a:tableStyleId>{5C22544A-7EE6-4342-B048-85BDC9FD1C3A}</a:tableStyleId>
              </a:tblPr>
              <a:tblGrid>
                <a:gridCol w="8513406">
                  <a:extLst>
                    <a:ext uri="{9D8B030D-6E8A-4147-A177-3AD203B41FA5}">
                      <a16:colId xmlns:a16="http://schemas.microsoft.com/office/drawing/2014/main" val="46341930"/>
                    </a:ext>
                  </a:extLst>
                </a:gridCol>
                <a:gridCol w="8513406">
                  <a:extLst>
                    <a:ext uri="{9D8B030D-6E8A-4147-A177-3AD203B41FA5}">
                      <a16:colId xmlns:a16="http://schemas.microsoft.com/office/drawing/2014/main" val="4021028762"/>
                    </a:ext>
                  </a:extLst>
                </a:gridCol>
              </a:tblGrid>
              <a:tr h="838200">
                <a:tc>
                  <a:txBody>
                    <a:bodyP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3B2"/>
                    </a:solidFill>
                  </a:tcPr>
                </a:tc>
                <a:tc>
                  <a:txBody>
                    <a:bodyPr/>
                    <a:lstStyle/>
                    <a:p>
                      <a:pPr algn="ct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3B2"/>
                    </a:solidFill>
                  </a:tcPr>
                </a:tc>
                <a:extLst>
                  <a:ext uri="{0D108BD9-81ED-4DB2-BD59-A6C34878D82A}">
                    <a16:rowId xmlns:a16="http://schemas.microsoft.com/office/drawing/2014/main" val="3604874485"/>
                  </a:ext>
                </a:extLst>
              </a:tr>
              <a:tr h="769441">
                <a:tc>
                  <a:txBody>
                    <a:bodyPr/>
                    <a:lstStyle/>
                    <a:p>
                      <a:pPr algn="just"/>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rằng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thấy</a:t>
                      </a:r>
                      <a:r>
                        <a:rPr lang="en-US" sz="4400" i="1"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hoặc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tính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từ</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thể</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hiện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sự</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đánh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giá</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chủ</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quan</a:t>
                      </a:r>
                      <a:r>
                        <a:rPr lang="en-US" sz="4400" i="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25430956"/>
                  </a:ext>
                </a:extLst>
              </a:tr>
              <a:tr h="769441">
                <a:tc>
                  <a:txBody>
                    <a:bodyPr/>
                    <a:lstStyle/>
                    <a:p>
                      <a:pPr algn="just"/>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cậy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nhìn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79797572"/>
                  </a:ext>
                </a:extLst>
              </a:tr>
            </a:tbl>
          </a:graphicData>
        </a:graphic>
      </p:graphicFrame>
    </p:spTree>
    <p:extLst>
      <p:ext uri="{BB962C8B-B14F-4D97-AF65-F5344CB8AC3E}">
        <p14:creationId xmlns:p14="http://schemas.microsoft.com/office/powerpoint/2010/main" val="30777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602AD09E-672E-1A9F-A750-318E5359C35F}"/>
              </a:ext>
            </a:extLst>
          </p:cNvPr>
          <p:cNvGrpSpPr/>
          <p:nvPr/>
        </p:nvGrpSpPr>
        <p:grpSpPr>
          <a:xfrm>
            <a:off x="838200" y="266700"/>
            <a:ext cx="16459200" cy="2209800"/>
            <a:chOff x="0" y="0"/>
            <a:chExt cx="2777386" cy="3003183"/>
          </a:xfrm>
        </p:grpSpPr>
        <p:sp>
          <p:nvSpPr>
            <p:cNvPr id="4" name="Freeform 7">
              <a:extLst>
                <a:ext uri="{FF2B5EF4-FFF2-40B4-BE49-F238E27FC236}">
                  <a16:creationId xmlns:a16="http://schemas.microsoft.com/office/drawing/2014/main" id="{04DFC586-BB97-0155-3F25-08181819B6FA}"/>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5" name="TextBox 8">
              <a:extLst>
                <a:ext uri="{FF2B5EF4-FFF2-40B4-BE49-F238E27FC236}">
                  <a16:creationId xmlns:a16="http://schemas.microsoft.com/office/drawing/2014/main" id="{9668FA8D-CEDA-1497-6451-4093472FCF1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96E6E1C8-C5B7-62A7-F692-739B4FA761B6}"/>
              </a:ext>
            </a:extLst>
          </p:cNvPr>
          <p:cNvSpPr/>
          <p:nvPr/>
        </p:nvSpPr>
        <p:spPr>
          <a:xfrm rot="-1576553">
            <a:off x="17083138" y="7640595"/>
            <a:ext cx="2602611" cy="4114800"/>
          </a:xfrm>
          <a:custGeom>
            <a:avLst/>
            <a:gdLst/>
            <a:ahLst/>
            <a:cxnLst/>
            <a:rect l="l" t="t" r="r" b="b"/>
            <a:pathLst>
              <a:path w="2602611" h="4114800">
                <a:moveTo>
                  <a:pt x="0" y="0"/>
                </a:moveTo>
                <a:lnTo>
                  <a:pt x="2602612" y="0"/>
                </a:lnTo>
                <a:lnTo>
                  <a:pt x="2602612" y="4114800"/>
                </a:lnTo>
                <a:lnTo>
                  <a:pt x="0" y="41148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97BCADE3-7B82-C2FE-0811-077CE8E8F7E7}"/>
              </a:ext>
            </a:extLst>
          </p:cNvPr>
          <p:cNvSpPr/>
          <p:nvPr/>
        </p:nvSpPr>
        <p:spPr>
          <a:xfrm rot="3248455">
            <a:off x="-180502" y="1190412"/>
            <a:ext cx="1732601" cy="2739290"/>
          </a:xfrm>
          <a:custGeom>
            <a:avLst/>
            <a:gdLst/>
            <a:ahLst/>
            <a:cxnLst/>
            <a:rect l="l" t="t" r="r" b="b"/>
            <a:pathLst>
              <a:path w="1732601" h="2739290">
                <a:moveTo>
                  <a:pt x="0" y="0"/>
                </a:moveTo>
                <a:lnTo>
                  <a:pt x="1732600" y="0"/>
                </a:lnTo>
                <a:lnTo>
                  <a:pt x="1732600" y="2739290"/>
                </a:lnTo>
                <a:lnTo>
                  <a:pt x="0" y="2739290"/>
                </a:lnTo>
                <a:lnTo>
                  <a:pt x="0" y="0"/>
                </a:lnTo>
                <a:close/>
              </a:path>
            </a:pathLst>
          </a:custGeom>
          <a:blipFill>
            <a:blip r:embed="rId3"/>
            <a:stretch>
              <a:fillRect/>
            </a:stretch>
          </a:blipFill>
        </p:spPr>
      </p:sp>
      <p:sp>
        <p:nvSpPr>
          <p:cNvPr id="2" name="TextBox 6">
            <a:extLst>
              <a:ext uri="{FF2B5EF4-FFF2-40B4-BE49-F238E27FC236}">
                <a16:creationId xmlns:a16="http://schemas.microsoft.com/office/drawing/2014/main" id="{53566DBE-A842-804D-D1E4-32A7472A1643}"/>
              </a:ext>
            </a:extLst>
          </p:cNvPr>
          <p:cNvSpPr txBox="1"/>
          <p:nvPr/>
        </p:nvSpPr>
        <p:spPr>
          <a:xfrm>
            <a:off x="762000" y="296823"/>
            <a:ext cx="16459200" cy="2233112"/>
          </a:xfrm>
          <a:prstGeom prst="rect">
            <a:avLst/>
          </a:prstGeom>
        </p:spPr>
        <p:txBody>
          <a:bodyPr wrap="square" lIns="0" tIns="0" rIns="0" bIns="0" rtlCol="0" anchor="t">
            <a:spAutoFit/>
          </a:bodyPr>
          <a:lstStyle/>
          <a:p>
            <a:pPr algn="ctr">
              <a:lnSpc>
                <a:spcPct val="90000"/>
              </a:lnSpc>
            </a:pPr>
            <a:r>
              <a:rPr lang="en-US" sz="8000" dirty="0">
                <a:latin typeface="#9Slide05 IcielSanelma" pitchFamily="2" charset="0"/>
              </a:rPr>
              <a:t>2. </a:t>
            </a:r>
            <a:r>
              <a:rPr lang="en-US" sz="8000" dirty="0" err="1">
                <a:latin typeface="#9Slide05 IcielSanelma" pitchFamily="2" charset="0"/>
              </a:rPr>
              <a:t>Bằng</a:t>
            </a:r>
            <a:r>
              <a:rPr lang="en-US" sz="8000" dirty="0">
                <a:latin typeface="#9Slide05 IcielSanelma" pitchFamily="2" charset="0"/>
              </a:rPr>
              <a:t> </a:t>
            </a:r>
            <a:r>
              <a:rPr lang="en-US" sz="8000" dirty="0" err="1">
                <a:latin typeface="#9Slide05 IcielSanelma" pitchFamily="2" charset="0"/>
              </a:rPr>
              <a:t>chứng</a:t>
            </a:r>
            <a:r>
              <a:rPr lang="en-US" sz="8000" dirty="0">
                <a:latin typeface="#9Slide05 IcielSanelma" pitchFamily="2" charset="0"/>
              </a:rPr>
              <a:t> </a:t>
            </a:r>
            <a:r>
              <a:rPr lang="en-US" sz="8000" dirty="0" err="1">
                <a:latin typeface="#9Slide05 IcielSanelma" pitchFamily="2" charset="0"/>
              </a:rPr>
              <a:t>khách</a:t>
            </a:r>
            <a:r>
              <a:rPr lang="en-US" sz="8000" dirty="0">
                <a:latin typeface="#9Slide05 IcielSanelma" pitchFamily="2" charset="0"/>
              </a:rPr>
              <a:t> </a:t>
            </a:r>
            <a:r>
              <a:rPr lang="en-US" sz="8000" dirty="0" err="1">
                <a:latin typeface="#9Slide05 IcielSanelma" pitchFamily="2" charset="0"/>
              </a:rPr>
              <a:t>quan</a:t>
            </a:r>
            <a:r>
              <a:rPr lang="en-US" sz="8000" dirty="0">
                <a:latin typeface="#9Slide05 IcielSanelma" pitchFamily="2" charset="0"/>
              </a:rPr>
              <a:t> </a:t>
            </a:r>
            <a:r>
              <a:rPr lang="en-US" sz="8000" dirty="0" err="1">
                <a:latin typeface="#9Slide05 IcielSanelma" pitchFamily="2" charset="0"/>
              </a:rPr>
              <a:t>và</a:t>
            </a:r>
            <a:r>
              <a:rPr lang="en-US" sz="8000" dirty="0">
                <a:latin typeface="#9Slide05 IcielSanelma" pitchFamily="2" charset="0"/>
              </a:rPr>
              <a:t> ý </a:t>
            </a:r>
            <a:r>
              <a:rPr lang="en-US" sz="8000" dirty="0" err="1">
                <a:latin typeface="#9Slide05 IcielSanelma" pitchFamily="2" charset="0"/>
              </a:rPr>
              <a:t>kiến</a:t>
            </a:r>
            <a:r>
              <a:rPr lang="en-US" sz="8000" dirty="0">
                <a:latin typeface="#9Slide05 IcielSanelma" pitchFamily="2" charset="0"/>
              </a:rPr>
              <a:t>, </a:t>
            </a:r>
            <a:r>
              <a:rPr lang="en-US" sz="8000" dirty="0" err="1">
                <a:latin typeface="#9Slide05 IcielSanelma" pitchFamily="2" charset="0"/>
              </a:rPr>
              <a:t>đánh</a:t>
            </a:r>
            <a:r>
              <a:rPr lang="en-US" sz="8000" dirty="0">
                <a:latin typeface="#9Slide05 IcielSanelma" pitchFamily="2" charset="0"/>
              </a:rPr>
              <a:t> </a:t>
            </a:r>
            <a:r>
              <a:rPr lang="en-US" sz="8000" dirty="0" err="1">
                <a:latin typeface="#9Slide05 IcielSanelma" pitchFamily="2" charset="0"/>
              </a:rPr>
              <a:t>giá</a:t>
            </a:r>
            <a:r>
              <a:rPr lang="en-US" sz="8000" dirty="0">
                <a:latin typeface="#9Slide05 IcielSanelma" pitchFamily="2" charset="0"/>
              </a:rPr>
              <a:t> </a:t>
            </a:r>
            <a:r>
              <a:rPr lang="en-US" sz="8000" dirty="0" err="1">
                <a:latin typeface="#9Slide05 IcielSanelma" pitchFamily="2" charset="0"/>
              </a:rPr>
              <a:t>chủ</a:t>
            </a:r>
            <a:r>
              <a:rPr lang="en-US" sz="8000" dirty="0">
                <a:latin typeface="#9Slide05 IcielSanelma" pitchFamily="2" charset="0"/>
              </a:rPr>
              <a:t> </a:t>
            </a:r>
            <a:r>
              <a:rPr lang="en-US" sz="8000" dirty="0" err="1">
                <a:latin typeface="#9Slide05 IcielSanelma" pitchFamily="2" charset="0"/>
              </a:rPr>
              <a:t>quan</a:t>
            </a:r>
            <a:r>
              <a:rPr lang="en-US" sz="8000" dirty="0">
                <a:latin typeface="#9Slide05 IcielSanelma" pitchFamily="2" charset="0"/>
              </a:rPr>
              <a:t> </a:t>
            </a:r>
            <a:r>
              <a:rPr lang="en-US" sz="8000" dirty="0" err="1">
                <a:latin typeface="#9Slide05 IcielSanelma" pitchFamily="2" charset="0"/>
              </a:rPr>
              <a:t>của</a:t>
            </a:r>
            <a:r>
              <a:rPr lang="en-US" sz="8000" dirty="0">
                <a:latin typeface="#9Slide05 IcielSanelma" pitchFamily="2" charset="0"/>
              </a:rPr>
              <a:t> </a:t>
            </a:r>
            <a:r>
              <a:rPr lang="en-US" sz="8000" dirty="0" err="1">
                <a:latin typeface="#9Slide05 IcielSanelma" pitchFamily="2" charset="0"/>
              </a:rPr>
              <a:t>người</a:t>
            </a:r>
            <a:r>
              <a:rPr lang="en-US" sz="8000" dirty="0">
                <a:latin typeface="#9Slide05 IcielSanelma" pitchFamily="2" charset="0"/>
              </a:rPr>
              <a:t> </a:t>
            </a:r>
            <a:r>
              <a:rPr lang="en-US" sz="8000" dirty="0" err="1">
                <a:latin typeface="#9Slide05 IcielSanelma" pitchFamily="2" charset="0"/>
              </a:rPr>
              <a:t>viết</a:t>
            </a:r>
            <a:r>
              <a:rPr lang="en-US" sz="8000" dirty="0">
                <a:latin typeface="#9Slide05 IcielSanelma" pitchFamily="2" charset="0"/>
              </a:rPr>
              <a:t> </a:t>
            </a:r>
            <a:r>
              <a:rPr lang="en-US" sz="8000" dirty="0" err="1">
                <a:latin typeface="#9Slide05 IcielSanelma" pitchFamily="2" charset="0"/>
              </a:rPr>
              <a:t>trong</a:t>
            </a:r>
            <a:r>
              <a:rPr lang="en-US" sz="8000" dirty="0">
                <a:latin typeface="#9Slide05 IcielSanelma" pitchFamily="2" charset="0"/>
              </a:rPr>
              <a:t> </a:t>
            </a:r>
            <a:r>
              <a:rPr lang="en-US" sz="8000" dirty="0" err="1">
                <a:latin typeface="#9Slide05 IcielSanelma" pitchFamily="2" charset="0"/>
              </a:rPr>
              <a:t>văn</a:t>
            </a:r>
            <a:r>
              <a:rPr lang="en-US" sz="8000" dirty="0">
                <a:latin typeface="#9Slide05 IcielSanelma" pitchFamily="2" charset="0"/>
              </a:rPr>
              <a:t> </a:t>
            </a:r>
            <a:r>
              <a:rPr lang="en-US" sz="8000" dirty="0" err="1">
                <a:latin typeface="#9Slide05 IcielSanelma" pitchFamily="2" charset="0"/>
              </a:rPr>
              <a:t>nghị</a:t>
            </a:r>
            <a:r>
              <a:rPr lang="en-US" sz="8000" dirty="0">
                <a:latin typeface="#9Slide05 IcielSanelma" pitchFamily="2" charset="0"/>
              </a:rPr>
              <a:t> </a:t>
            </a:r>
            <a:r>
              <a:rPr lang="en-US" sz="8000" dirty="0" err="1">
                <a:latin typeface="#9Slide05 IcielSanelma" pitchFamily="2" charset="0"/>
              </a:rPr>
              <a:t>luận</a:t>
            </a:r>
            <a:endParaRPr lang="en-US" sz="7200" spc="257" dirty="0">
              <a:latin typeface="#9Slide05 IcielSanelma" pitchFamily="2" charset="0"/>
              <a:cs typeface="Times New Roman" panose="02020603050405020304" pitchFamily="18" charset="0"/>
            </a:endParaRPr>
          </a:p>
        </p:txBody>
      </p:sp>
      <p:sp>
        <p:nvSpPr>
          <p:cNvPr id="14" name="Rectangle 13">
            <a:extLst>
              <a:ext uri="{FF2B5EF4-FFF2-40B4-BE49-F238E27FC236}">
                <a16:creationId xmlns:a16="http://schemas.microsoft.com/office/drawing/2014/main" id="{B4C8B96C-1951-42C6-1F1B-1208E5A27E0E}"/>
              </a:ext>
            </a:extLst>
          </p:cNvPr>
          <p:cNvSpPr/>
          <p:nvPr/>
        </p:nvSpPr>
        <p:spPr>
          <a:xfrm>
            <a:off x="838200" y="3848100"/>
            <a:ext cx="15849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ý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kiến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đánh</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giá</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7" name="Rectangle 6">
            <a:extLst>
              <a:ext uri="{FF2B5EF4-FFF2-40B4-BE49-F238E27FC236}">
                <a16:creationId xmlns:a16="http://schemas.microsoft.com/office/drawing/2014/main" id="{CEEDBB05-BF80-F6C8-012B-C13D7DEA726A}"/>
              </a:ext>
            </a:extLst>
          </p:cNvPr>
          <p:cNvSpPr/>
          <p:nvPr/>
        </p:nvSpPr>
        <p:spPr>
          <a:xfrm>
            <a:off x="1409700" y="5440859"/>
            <a:ext cx="15849600" cy="769441"/>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lập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luận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Rectangle 8">
            <a:extLst>
              <a:ext uri="{FF2B5EF4-FFF2-40B4-BE49-F238E27FC236}">
                <a16:creationId xmlns:a16="http://schemas.microsoft.com/office/drawing/2014/main" id="{38937CF5-B24E-F291-2567-EB2CE3E7AEBD}"/>
              </a:ext>
            </a:extLst>
          </p:cNvPr>
          <p:cNvSpPr/>
          <p:nvPr/>
        </p:nvSpPr>
        <p:spPr>
          <a:xfrm>
            <a:off x="1409700" y="6507659"/>
            <a:ext cx="15849600" cy="769441"/>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giải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0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022EE1-A6EF-CBED-A2B8-B6CC2BB849CA}"/>
              </a:ext>
            </a:extLst>
          </p:cNvPr>
          <p:cNvSpPr/>
          <p:nvPr/>
        </p:nvSpPr>
        <p:spPr>
          <a:xfrm>
            <a:off x="5423568" y="266700"/>
            <a:ext cx="7682832" cy="1295400"/>
          </a:xfrm>
          <a:prstGeom prst="roundRect">
            <a:avLst/>
          </a:prstGeom>
          <a:solidFill>
            <a:srgbClr val="D4C3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lumMod val="95000"/>
                    <a:lumOff val="5000"/>
                  </a:schemeClr>
                </a:solidFill>
                <a:latin typeface="+mj-lt"/>
              </a:rPr>
              <a:t>LUẬN ĐỀ</a:t>
            </a:r>
          </a:p>
          <a:p>
            <a:pPr algn="ctr"/>
            <a:r>
              <a:rPr lang="vi-VN" sz="3600" b="1" i="1" dirty="0">
                <a:solidFill>
                  <a:schemeClr val="tx1">
                    <a:lumMod val="95000"/>
                    <a:lumOff val="5000"/>
                  </a:schemeClr>
                </a:solidFill>
                <a:latin typeface="+mj-lt"/>
              </a:rPr>
              <a:t>MẠNG XÃ HỘI</a:t>
            </a:r>
            <a:endParaRPr lang="en-US" sz="3600" b="1" i="1" dirty="0">
              <a:solidFill>
                <a:schemeClr val="tx1">
                  <a:lumMod val="95000"/>
                  <a:lumOff val="5000"/>
                </a:schemeClr>
              </a:solidFill>
              <a:latin typeface="+mj-lt"/>
            </a:endParaRPr>
          </a:p>
        </p:txBody>
      </p:sp>
      <p:sp>
        <p:nvSpPr>
          <p:cNvPr id="3" name="Rectangle: Rounded Corners 2">
            <a:extLst>
              <a:ext uri="{FF2B5EF4-FFF2-40B4-BE49-F238E27FC236}">
                <a16:creationId xmlns:a16="http://schemas.microsoft.com/office/drawing/2014/main" id="{99654873-0AC2-5FAA-618E-97DCDAE4E41F}"/>
              </a:ext>
            </a:extLst>
          </p:cNvPr>
          <p:cNvSpPr/>
          <p:nvPr/>
        </p:nvSpPr>
        <p:spPr>
          <a:xfrm>
            <a:off x="649704" y="2057400"/>
            <a:ext cx="7682831" cy="15621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lumMod val="95000"/>
                    <a:lumOff val="5000"/>
                  </a:schemeClr>
                </a:solidFill>
                <a:latin typeface="+mj-lt"/>
              </a:rPr>
              <a:t>Luận điểm 1:</a:t>
            </a:r>
          </a:p>
          <a:p>
            <a:pPr algn="ctr"/>
            <a:r>
              <a:rPr lang="vi-VN" sz="3600" i="1" dirty="0">
                <a:solidFill>
                  <a:schemeClr val="tx1">
                    <a:lumMod val="95000"/>
                    <a:lumOff val="5000"/>
                  </a:schemeClr>
                </a:solidFill>
                <a:latin typeface="+mj-lt"/>
              </a:rPr>
              <a:t>Mạng xã hội mang đến nhiều lợi ích</a:t>
            </a:r>
            <a:endParaRPr lang="en-US" sz="3600" i="1" dirty="0">
              <a:solidFill>
                <a:schemeClr val="tx1">
                  <a:lumMod val="95000"/>
                  <a:lumOff val="5000"/>
                </a:schemeClr>
              </a:solidFill>
              <a:latin typeface="+mj-lt"/>
            </a:endParaRPr>
          </a:p>
        </p:txBody>
      </p:sp>
      <p:sp>
        <p:nvSpPr>
          <p:cNvPr id="4" name="Rectangle: Rounded Corners 3">
            <a:extLst>
              <a:ext uri="{FF2B5EF4-FFF2-40B4-BE49-F238E27FC236}">
                <a16:creationId xmlns:a16="http://schemas.microsoft.com/office/drawing/2014/main" id="{33A15E5B-86AE-2D42-38C0-DAE1FB3288F4}"/>
              </a:ext>
            </a:extLst>
          </p:cNvPr>
          <p:cNvSpPr/>
          <p:nvPr/>
        </p:nvSpPr>
        <p:spPr>
          <a:xfrm>
            <a:off x="9296400" y="2057400"/>
            <a:ext cx="8341895" cy="15621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lumMod val="95000"/>
                    <a:lumOff val="5000"/>
                  </a:schemeClr>
                </a:solidFill>
                <a:latin typeface="+mj-lt"/>
              </a:rPr>
              <a:t>Luận điểm 2:</a:t>
            </a:r>
          </a:p>
          <a:p>
            <a:pPr algn="ctr"/>
            <a:r>
              <a:rPr lang="vi-VN" sz="3600" i="1" dirty="0">
                <a:solidFill>
                  <a:schemeClr val="tx1">
                    <a:lumMod val="95000"/>
                    <a:lumOff val="5000"/>
                  </a:schemeClr>
                </a:solidFill>
                <a:latin typeface="+mj-lt"/>
              </a:rPr>
              <a:t>Mạng xã hội gây ra nhiều tác hại</a:t>
            </a:r>
            <a:endParaRPr lang="en-US" sz="3600" i="1" dirty="0">
              <a:solidFill>
                <a:schemeClr val="tx1">
                  <a:lumMod val="95000"/>
                  <a:lumOff val="5000"/>
                </a:schemeClr>
              </a:solidFill>
              <a:latin typeface="+mj-lt"/>
            </a:endParaRPr>
          </a:p>
        </p:txBody>
      </p:sp>
      <p:sp>
        <p:nvSpPr>
          <p:cNvPr id="5" name="Rectangle: Rounded Corners 4">
            <a:extLst>
              <a:ext uri="{FF2B5EF4-FFF2-40B4-BE49-F238E27FC236}">
                <a16:creationId xmlns:a16="http://schemas.microsoft.com/office/drawing/2014/main" id="{21AAE101-AB26-DE5A-A612-E946C0678FA6}"/>
              </a:ext>
            </a:extLst>
          </p:cNvPr>
          <p:cNvSpPr/>
          <p:nvPr/>
        </p:nvSpPr>
        <p:spPr>
          <a:xfrm>
            <a:off x="649704" y="4193004"/>
            <a:ext cx="3782596" cy="232209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Lí lẽ 1.1:</a:t>
            </a:r>
          </a:p>
          <a:p>
            <a:pPr algn="ctr"/>
            <a:r>
              <a:rPr lang="vi-VN" sz="3600" i="1" dirty="0">
                <a:solidFill>
                  <a:schemeClr val="tx1">
                    <a:lumMod val="95000"/>
                    <a:lumOff val="5000"/>
                  </a:schemeClr>
                </a:solidFill>
                <a:latin typeface="+mj-lt"/>
              </a:rPr>
              <a:t>Nhờ mạng xã hội, sự giao tiếp thuận tiện hơn</a:t>
            </a:r>
            <a:endParaRPr lang="en-US" sz="3600" i="1" dirty="0">
              <a:solidFill>
                <a:schemeClr val="tx1">
                  <a:lumMod val="95000"/>
                  <a:lumOff val="5000"/>
                </a:schemeClr>
              </a:solidFill>
              <a:latin typeface="+mj-lt"/>
            </a:endParaRPr>
          </a:p>
        </p:txBody>
      </p:sp>
      <p:sp>
        <p:nvSpPr>
          <p:cNvPr id="6" name="Rectangle: Rounded Corners 5">
            <a:extLst>
              <a:ext uri="{FF2B5EF4-FFF2-40B4-BE49-F238E27FC236}">
                <a16:creationId xmlns:a16="http://schemas.microsoft.com/office/drawing/2014/main" id="{99AB6ECB-17CE-1317-733D-36AB2F03E17F}"/>
              </a:ext>
            </a:extLst>
          </p:cNvPr>
          <p:cNvSpPr/>
          <p:nvPr/>
        </p:nvSpPr>
        <p:spPr>
          <a:xfrm>
            <a:off x="4622800" y="4184983"/>
            <a:ext cx="3899568" cy="233011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Lí lẽ 1.2:</a:t>
            </a:r>
          </a:p>
          <a:p>
            <a:pPr algn="ctr"/>
            <a:r>
              <a:rPr lang="vi-VN" sz="3600" i="1" dirty="0">
                <a:solidFill>
                  <a:schemeClr val="tx1">
                    <a:lumMod val="95000"/>
                    <a:lumOff val="5000"/>
                  </a:schemeClr>
                </a:solidFill>
                <a:latin typeface="+mj-lt"/>
              </a:rPr>
              <a:t>Mạng xã hội giúp con người mở mang tri thức</a:t>
            </a:r>
            <a:endParaRPr lang="en-US" sz="3600" i="1" dirty="0">
              <a:solidFill>
                <a:schemeClr val="tx1">
                  <a:lumMod val="95000"/>
                  <a:lumOff val="5000"/>
                </a:schemeClr>
              </a:solidFill>
              <a:latin typeface="+mj-lt"/>
            </a:endParaRPr>
          </a:p>
        </p:txBody>
      </p:sp>
      <p:sp>
        <p:nvSpPr>
          <p:cNvPr id="7" name="Rectangle: Rounded Corners 6">
            <a:extLst>
              <a:ext uri="{FF2B5EF4-FFF2-40B4-BE49-F238E27FC236}">
                <a16:creationId xmlns:a16="http://schemas.microsoft.com/office/drawing/2014/main" id="{5551D58A-9030-B1F8-1CE3-CD1C38C48B27}"/>
              </a:ext>
            </a:extLst>
          </p:cNvPr>
          <p:cNvSpPr/>
          <p:nvPr/>
        </p:nvSpPr>
        <p:spPr>
          <a:xfrm>
            <a:off x="9296400" y="4164931"/>
            <a:ext cx="4495800" cy="235016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Lí lẽ 2.1:</a:t>
            </a:r>
          </a:p>
          <a:p>
            <a:pPr algn="ctr"/>
            <a:r>
              <a:rPr lang="vi-VN" sz="3600" i="1" dirty="0">
                <a:solidFill>
                  <a:schemeClr val="tx1">
                    <a:lumMod val="95000"/>
                    <a:lumOff val="5000"/>
                  </a:schemeClr>
                </a:solidFill>
                <a:latin typeface="+mj-lt"/>
              </a:rPr>
              <a:t>Mạng xã hội tiềm ẩn nguy cơ đe dọa sự an toàn của người dùng</a:t>
            </a:r>
            <a:endParaRPr lang="en-US" sz="3600" i="1" dirty="0">
              <a:solidFill>
                <a:schemeClr val="tx1">
                  <a:lumMod val="95000"/>
                  <a:lumOff val="5000"/>
                </a:schemeClr>
              </a:solidFill>
              <a:latin typeface="+mj-lt"/>
            </a:endParaRPr>
          </a:p>
        </p:txBody>
      </p:sp>
      <p:sp>
        <p:nvSpPr>
          <p:cNvPr id="8" name="Rectangle: Rounded Corners 7">
            <a:extLst>
              <a:ext uri="{FF2B5EF4-FFF2-40B4-BE49-F238E27FC236}">
                <a16:creationId xmlns:a16="http://schemas.microsoft.com/office/drawing/2014/main" id="{A07D61DF-2430-6874-B06E-85CE7AA96850}"/>
              </a:ext>
            </a:extLst>
          </p:cNvPr>
          <p:cNvSpPr/>
          <p:nvPr/>
        </p:nvSpPr>
        <p:spPr>
          <a:xfrm>
            <a:off x="13944600" y="4193003"/>
            <a:ext cx="3706395" cy="232209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Lí lẽ 2.2:</a:t>
            </a:r>
          </a:p>
          <a:p>
            <a:pPr algn="ctr"/>
            <a:r>
              <a:rPr lang="vi-VN" sz="3600" i="1" dirty="0">
                <a:solidFill>
                  <a:schemeClr val="tx1">
                    <a:lumMod val="95000"/>
                    <a:lumOff val="5000"/>
                  </a:schemeClr>
                </a:solidFill>
                <a:latin typeface="+mj-lt"/>
              </a:rPr>
              <a:t>Mạng xã hội khiến người dùng xa rời cuộc sống</a:t>
            </a:r>
            <a:endParaRPr lang="en-US" sz="3600" i="1" dirty="0">
              <a:solidFill>
                <a:schemeClr val="tx1">
                  <a:lumMod val="95000"/>
                  <a:lumOff val="5000"/>
                </a:schemeClr>
              </a:solidFill>
              <a:latin typeface="+mj-lt"/>
            </a:endParaRPr>
          </a:p>
        </p:txBody>
      </p:sp>
      <p:sp>
        <p:nvSpPr>
          <p:cNvPr id="9" name="Rectangle: Rounded Corners 8">
            <a:extLst>
              <a:ext uri="{FF2B5EF4-FFF2-40B4-BE49-F238E27FC236}">
                <a16:creationId xmlns:a16="http://schemas.microsoft.com/office/drawing/2014/main" id="{A1C31386-438B-3214-F1DB-F5EC9FFABEF4}"/>
              </a:ext>
            </a:extLst>
          </p:cNvPr>
          <p:cNvSpPr/>
          <p:nvPr/>
        </p:nvSpPr>
        <p:spPr>
          <a:xfrm>
            <a:off x="637004" y="6717634"/>
            <a:ext cx="3782596" cy="33909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Bằng chứng:</a:t>
            </a:r>
          </a:p>
          <a:p>
            <a:pPr algn="ctr"/>
            <a:r>
              <a:rPr lang="vi-VN" sz="3600" i="1" dirty="0">
                <a:solidFill>
                  <a:schemeClr val="tx1">
                    <a:lumMod val="95000"/>
                    <a:lumOff val="5000"/>
                  </a:schemeClr>
                </a:solidFill>
                <a:latin typeface="+mj-lt"/>
              </a:rPr>
              <a:t>Các chức năng gọi điện,gửi tin nhắn giúp liên lạc bất kể không gian, thời gian</a:t>
            </a:r>
            <a:endParaRPr lang="en-US" sz="3600" i="1" dirty="0">
              <a:solidFill>
                <a:schemeClr val="tx1">
                  <a:lumMod val="95000"/>
                  <a:lumOff val="5000"/>
                </a:schemeClr>
              </a:solidFill>
              <a:latin typeface="+mj-lt"/>
            </a:endParaRPr>
          </a:p>
        </p:txBody>
      </p:sp>
      <p:sp>
        <p:nvSpPr>
          <p:cNvPr id="10" name="Rectangle: Rounded Corners 9">
            <a:extLst>
              <a:ext uri="{FF2B5EF4-FFF2-40B4-BE49-F238E27FC236}">
                <a16:creationId xmlns:a16="http://schemas.microsoft.com/office/drawing/2014/main" id="{CA7C7529-D61D-7293-99D8-4A50CDEF78EA}"/>
              </a:ext>
            </a:extLst>
          </p:cNvPr>
          <p:cNvSpPr/>
          <p:nvPr/>
        </p:nvSpPr>
        <p:spPr>
          <a:xfrm>
            <a:off x="4610100" y="6717634"/>
            <a:ext cx="3899568" cy="33909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Bằng chứng:</a:t>
            </a:r>
          </a:p>
          <a:p>
            <a:pPr algn="ctr"/>
            <a:r>
              <a:rPr lang="vi-VN" sz="3600" i="1" dirty="0">
                <a:solidFill>
                  <a:schemeClr val="tx1">
                    <a:lumMod val="95000"/>
                    <a:lumOff val="5000"/>
                  </a:schemeClr>
                </a:solidFill>
                <a:latin typeface="+mj-lt"/>
              </a:rPr>
              <a:t>Các trang về giáo dục, khoa học, tin tức,...giúp con người hiểu biết hơn về thế giới</a:t>
            </a:r>
            <a:endParaRPr lang="en-US" sz="3600" i="1" dirty="0">
              <a:solidFill>
                <a:schemeClr val="tx1">
                  <a:lumMod val="95000"/>
                  <a:lumOff val="5000"/>
                </a:schemeClr>
              </a:solidFill>
              <a:latin typeface="+mj-lt"/>
            </a:endParaRPr>
          </a:p>
        </p:txBody>
      </p:sp>
      <p:sp>
        <p:nvSpPr>
          <p:cNvPr id="11" name="Rectangle: Rounded Corners 10">
            <a:extLst>
              <a:ext uri="{FF2B5EF4-FFF2-40B4-BE49-F238E27FC236}">
                <a16:creationId xmlns:a16="http://schemas.microsoft.com/office/drawing/2014/main" id="{F83A2AC1-D682-7EE6-45DF-4FC53E5DD789}"/>
              </a:ext>
            </a:extLst>
          </p:cNvPr>
          <p:cNvSpPr/>
          <p:nvPr/>
        </p:nvSpPr>
        <p:spPr>
          <a:xfrm>
            <a:off x="9296400" y="6717634"/>
            <a:ext cx="4495800" cy="33909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Bằng chứng:</a:t>
            </a:r>
          </a:p>
          <a:p>
            <a:pPr algn="ctr"/>
            <a:r>
              <a:rPr lang="vi-VN" sz="3600" i="1" dirty="0">
                <a:solidFill>
                  <a:schemeClr val="tx1">
                    <a:lumMod val="95000"/>
                    <a:lumOff val="5000"/>
                  </a:schemeClr>
                </a:solidFill>
                <a:latin typeface="+mj-lt"/>
              </a:rPr>
              <a:t>Hiện tượng bắt nạt trên mạng, hiện tượng rò rỉ thông tin cá nhân,...</a:t>
            </a:r>
            <a:endParaRPr lang="en-US" sz="3600" i="1" dirty="0">
              <a:solidFill>
                <a:schemeClr val="tx1">
                  <a:lumMod val="95000"/>
                  <a:lumOff val="5000"/>
                </a:schemeClr>
              </a:solidFill>
              <a:latin typeface="+mj-lt"/>
            </a:endParaRPr>
          </a:p>
        </p:txBody>
      </p:sp>
      <p:sp>
        <p:nvSpPr>
          <p:cNvPr id="12" name="Rectangle: Rounded Corners 11">
            <a:extLst>
              <a:ext uri="{FF2B5EF4-FFF2-40B4-BE49-F238E27FC236}">
                <a16:creationId xmlns:a16="http://schemas.microsoft.com/office/drawing/2014/main" id="{44C00F91-F5B2-C47D-26D7-B552BD938A09}"/>
              </a:ext>
            </a:extLst>
          </p:cNvPr>
          <p:cNvSpPr/>
          <p:nvPr/>
        </p:nvSpPr>
        <p:spPr>
          <a:xfrm>
            <a:off x="13976684" y="6717634"/>
            <a:ext cx="3661611" cy="33909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mj-lt"/>
              </a:rPr>
              <a:t>Bằng chứng:</a:t>
            </a:r>
          </a:p>
          <a:p>
            <a:pPr algn="ctr"/>
            <a:r>
              <a:rPr lang="vi-VN" sz="3600" i="1" dirty="0">
                <a:solidFill>
                  <a:schemeClr val="tx1">
                    <a:lumMod val="95000"/>
                    <a:lumOff val="5000"/>
                  </a:schemeClr>
                </a:solidFill>
                <a:latin typeface="+mj-lt"/>
              </a:rPr>
              <a:t>Chứng nghiện mạng xã hội gây ra sự mất kết nối với cuộc sống.</a:t>
            </a:r>
            <a:endParaRPr lang="en-US" sz="3600" i="1" dirty="0">
              <a:solidFill>
                <a:schemeClr val="tx1">
                  <a:lumMod val="95000"/>
                  <a:lumOff val="5000"/>
                </a:schemeClr>
              </a:solidFill>
              <a:latin typeface="+mj-lt"/>
            </a:endParaRPr>
          </a:p>
        </p:txBody>
      </p:sp>
      <p:cxnSp>
        <p:nvCxnSpPr>
          <p:cNvPr id="14" name="Straight Connector 13">
            <a:extLst>
              <a:ext uri="{FF2B5EF4-FFF2-40B4-BE49-F238E27FC236}">
                <a16:creationId xmlns:a16="http://schemas.microsoft.com/office/drawing/2014/main" id="{3F34FD57-AC62-15A7-7B1D-2C8CA8E7C1D7}"/>
              </a:ext>
            </a:extLst>
          </p:cNvPr>
          <p:cNvCxnSpPr>
            <a:stCxn id="2" idx="2"/>
            <a:endCxn id="3" idx="0"/>
          </p:cNvCxnSpPr>
          <p:nvPr/>
        </p:nvCxnSpPr>
        <p:spPr>
          <a:xfrm flipH="1">
            <a:off x="4491120" y="1562100"/>
            <a:ext cx="4773864" cy="49530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E4C158CB-B11E-4776-8F17-F58198B1EE68}"/>
              </a:ext>
            </a:extLst>
          </p:cNvPr>
          <p:cNvCxnSpPr>
            <a:cxnSpLocks/>
            <a:endCxn id="4" idx="0"/>
          </p:cNvCxnSpPr>
          <p:nvPr/>
        </p:nvCxnSpPr>
        <p:spPr>
          <a:xfrm>
            <a:off x="9139320" y="1562100"/>
            <a:ext cx="4328028" cy="4953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06C4F756-2E9A-CC06-EEDD-F0FFA72EE112}"/>
              </a:ext>
            </a:extLst>
          </p:cNvPr>
          <p:cNvCxnSpPr>
            <a:cxnSpLocks/>
            <a:stCxn id="3" idx="2"/>
            <a:endCxn id="5" idx="0"/>
          </p:cNvCxnSpPr>
          <p:nvPr/>
        </p:nvCxnSpPr>
        <p:spPr>
          <a:xfrm flipH="1">
            <a:off x="2541002" y="3619500"/>
            <a:ext cx="1950118" cy="57350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F9E2A22-AA9A-BCC7-05F1-AF4F9D990FFA}"/>
              </a:ext>
            </a:extLst>
          </p:cNvPr>
          <p:cNvCxnSpPr>
            <a:cxnSpLocks/>
            <a:stCxn id="7" idx="0"/>
            <a:endCxn id="4" idx="2"/>
          </p:cNvCxnSpPr>
          <p:nvPr/>
        </p:nvCxnSpPr>
        <p:spPr>
          <a:xfrm flipV="1">
            <a:off x="11544300" y="3619500"/>
            <a:ext cx="1923048" cy="545431"/>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836CCC3-11DB-5725-369E-A4EEACFE5FD8}"/>
              </a:ext>
            </a:extLst>
          </p:cNvPr>
          <p:cNvCxnSpPr>
            <a:cxnSpLocks/>
            <a:stCxn id="3" idx="2"/>
            <a:endCxn id="6" idx="0"/>
          </p:cNvCxnSpPr>
          <p:nvPr/>
        </p:nvCxnSpPr>
        <p:spPr>
          <a:xfrm>
            <a:off x="4491120" y="3619500"/>
            <a:ext cx="2081464" cy="565483"/>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4E575C63-A1BC-7D41-E4A3-20EC3D1A067A}"/>
              </a:ext>
            </a:extLst>
          </p:cNvPr>
          <p:cNvCxnSpPr>
            <a:cxnSpLocks/>
            <a:endCxn id="4" idx="2"/>
          </p:cNvCxnSpPr>
          <p:nvPr/>
        </p:nvCxnSpPr>
        <p:spPr>
          <a:xfrm flipH="1" flipV="1">
            <a:off x="13467348" y="3619500"/>
            <a:ext cx="2458452" cy="57350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03BE3EC-1C41-E154-12F8-55D953DB713E}"/>
              </a:ext>
            </a:extLst>
          </p:cNvPr>
          <p:cNvCxnSpPr>
            <a:cxnSpLocks/>
            <a:stCxn id="11" idx="0"/>
            <a:endCxn id="7" idx="2"/>
          </p:cNvCxnSpPr>
          <p:nvPr/>
        </p:nvCxnSpPr>
        <p:spPr>
          <a:xfrm flipV="1">
            <a:off x="11544300" y="6515098"/>
            <a:ext cx="0" cy="202536"/>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7CAF5979-0EC9-3E93-94F5-34FF245B2EA2}"/>
              </a:ext>
            </a:extLst>
          </p:cNvPr>
          <p:cNvCxnSpPr>
            <a:cxnSpLocks/>
            <a:stCxn id="12" idx="0"/>
            <a:endCxn id="8" idx="2"/>
          </p:cNvCxnSpPr>
          <p:nvPr/>
        </p:nvCxnSpPr>
        <p:spPr>
          <a:xfrm flipH="1" flipV="1">
            <a:off x="15797798" y="6515098"/>
            <a:ext cx="9692" cy="202536"/>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64F8D45F-E1B9-BB5B-FAF6-DC51A4CAF2BF}"/>
              </a:ext>
            </a:extLst>
          </p:cNvPr>
          <p:cNvCxnSpPr>
            <a:cxnSpLocks/>
            <a:stCxn id="10" idx="0"/>
            <a:endCxn id="6" idx="2"/>
          </p:cNvCxnSpPr>
          <p:nvPr/>
        </p:nvCxnSpPr>
        <p:spPr>
          <a:xfrm flipV="1">
            <a:off x="6559884" y="6515098"/>
            <a:ext cx="12700" cy="202536"/>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E5D1B96-1279-A77C-40F1-EEC0E992A590}"/>
              </a:ext>
            </a:extLst>
          </p:cNvPr>
          <p:cNvCxnSpPr>
            <a:cxnSpLocks/>
            <a:stCxn id="9" idx="0"/>
            <a:endCxn id="5" idx="2"/>
          </p:cNvCxnSpPr>
          <p:nvPr/>
        </p:nvCxnSpPr>
        <p:spPr>
          <a:xfrm flipV="1">
            <a:off x="2528302" y="6515099"/>
            <a:ext cx="12700" cy="2025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06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barn(inVertical)">
                                      <p:cBhvr>
                                        <p:cTn id="58" dur="500"/>
                                        <p:tgtEl>
                                          <p:spTgt spid="33"/>
                                        </p:tgtEl>
                                      </p:cBhvr>
                                    </p:animEffect>
                                  </p:childTnLst>
                                </p:cTn>
                              </p:par>
                              <p:par>
                                <p:cTn id="59" presetID="16" presetClass="entr" presetSubtype="21"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par>
                                <p:cTn id="62" presetID="16" presetClass="entr" presetSubtype="21"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barn(inVertical)">
                                      <p:cBhvr>
                                        <p:cTn id="64" dur="500"/>
                                        <p:tgtEl>
                                          <p:spTgt spid="39"/>
                                        </p:tgtEl>
                                      </p:cBhvr>
                                    </p:animEffect>
                                  </p:childTnLst>
                                </p:cTn>
                              </p:par>
                              <p:par>
                                <p:cTn id="65" presetID="16" presetClass="entr" presetSubtype="21"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402087-B74B-7652-A0BC-6AC24272FB2B}"/>
              </a:ext>
            </a:extLst>
          </p:cNvPr>
          <p:cNvSpPr/>
          <p:nvPr/>
        </p:nvSpPr>
        <p:spPr>
          <a:xfrm>
            <a:off x="914400" y="9144000"/>
            <a:ext cx="15849600" cy="769441"/>
          </a:xfrm>
          <a:prstGeom prst="rect">
            <a:avLst/>
          </a:prstGeom>
        </p:spPr>
        <p:txBody>
          <a:bodyPr wrap="square">
            <a:spAutoFit/>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Xả</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chưa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xử</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026" name="Picture 2" descr="Xả thải chưa xử lý, công ty du lịch sinh thái bị phạt 300 triệu đồng | Môi  trường | Vietnam+ (VietnamPlus)">
            <a:extLst>
              <a:ext uri="{FF2B5EF4-FFF2-40B4-BE49-F238E27FC236}">
                <a16:creationId xmlns:a16="http://schemas.microsoft.com/office/drawing/2014/main" id="{76D028BE-97F4-2267-C1F1-E74167D1E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281116"/>
            <a:ext cx="16713200" cy="853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5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402087-B74B-7652-A0BC-6AC24272FB2B}"/>
              </a:ext>
            </a:extLst>
          </p:cNvPr>
          <p:cNvSpPr/>
          <p:nvPr/>
        </p:nvSpPr>
        <p:spPr>
          <a:xfrm>
            <a:off x="914400" y="9144000"/>
            <a:ext cx="15849600" cy="769441"/>
          </a:xfrm>
          <a:prstGeom prst="rect">
            <a:avLst/>
          </a:prstGeom>
        </p:spPr>
        <p:txBody>
          <a:bodyPr wrap="square">
            <a:spAutoFit/>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Chặt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rừng</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074" name="Picture 2" descr="Chế tài đủ mạnh để chấm dứt nạn phá rừng? | Báo Dân tộc và Phát triển">
            <a:extLst>
              <a:ext uri="{FF2B5EF4-FFF2-40B4-BE49-F238E27FC236}">
                <a16:creationId xmlns:a16="http://schemas.microsoft.com/office/drawing/2014/main" id="{2244A76C-0336-1959-7A27-1CBAA7C3B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1116"/>
            <a:ext cx="16370300" cy="874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01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402087-B74B-7652-A0BC-6AC24272FB2B}"/>
              </a:ext>
            </a:extLst>
          </p:cNvPr>
          <p:cNvSpPr/>
          <p:nvPr/>
        </p:nvSpPr>
        <p:spPr>
          <a:xfrm>
            <a:off x="914400" y="9144000"/>
            <a:ext cx="15849600" cy="769441"/>
          </a:xfrm>
          <a:prstGeom prst="rect">
            <a:avLst/>
          </a:prstGeom>
        </p:spPr>
        <p:txBody>
          <a:bodyPr wrap="square">
            <a:spAutoFit/>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Xả</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khí</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thải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ô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nhiễm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098" name="Picture 2" descr="Tiểu luận ô nhiễm môi trường không khí ở TP. HCM">
            <a:extLst>
              <a:ext uri="{FF2B5EF4-FFF2-40B4-BE49-F238E27FC236}">
                <a16:creationId xmlns:a16="http://schemas.microsoft.com/office/drawing/2014/main" id="{AAD79A66-2FB8-1896-6F6E-61C8FB464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6374"/>
            <a:ext cx="16764000" cy="860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36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8" name="Picture 8" descr="Các loại ô nhiễm môi trường | Nguyên nhân | Giải pháp">
            <a:extLst>
              <a:ext uri="{FF2B5EF4-FFF2-40B4-BE49-F238E27FC236}">
                <a16:creationId xmlns:a16="http://schemas.microsoft.com/office/drawing/2014/main" id="{5798C252-6EE7-7552-4BCA-A5CB031AE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7" b="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barn(inVertical)">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
            <a:extLst>
              <a:ext uri="{FF2B5EF4-FFF2-40B4-BE49-F238E27FC236}">
                <a16:creationId xmlns:a16="http://schemas.microsoft.com/office/drawing/2014/main" id="{E8177485-30A2-6176-3EBE-6632189D7A79}"/>
              </a:ext>
            </a:extLst>
          </p:cNvPr>
          <p:cNvGrpSpPr/>
          <p:nvPr/>
        </p:nvGrpSpPr>
        <p:grpSpPr>
          <a:xfrm>
            <a:off x="647700" y="1866900"/>
            <a:ext cx="16992600" cy="7391400"/>
            <a:chOff x="0" y="0"/>
            <a:chExt cx="4260578" cy="3003183"/>
          </a:xfrm>
        </p:grpSpPr>
        <p:sp>
          <p:nvSpPr>
            <p:cNvPr id="12" name="Freeform 4">
              <a:extLst>
                <a:ext uri="{FF2B5EF4-FFF2-40B4-BE49-F238E27FC236}">
                  <a16:creationId xmlns:a16="http://schemas.microsoft.com/office/drawing/2014/main" id="{46911A8B-BA8C-FF5E-6982-F662B3A82DDD}"/>
                </a:ext>
              </a:extLst>
            </p:cNvPr>
            <p:cNvSpPr/>
            <p:nvPr/>
          </p:nvSpPr>
          <p:spPr>
            <a:xfrm>
              <a:off x="0" y="0"/>
              <a:ext cx="4260578" cy="3003183"/>
            </a:xfrm>
            <a:custGeom>
              <a:avLst/>
              <a:gdLst/>
              <a:ahLst/>
              <a:cxnLst/>
              <a:rect l="l" t="t" r="r" b="b"/>
              <a:pathLst>
                <a:path w="4260578" h="3003183">
                  <a:moveTo>
                    <a:pt x="21536" y="0"/>
                  </a:moveTo>
                  <a:lnTo>
                    <a:pt x="4239042" y="0"/>
                  </a:lnTo>
                  <a:cubicBezTo>
                    <a:pt x="4250935" y="0"/>
                    <a:pt x="4260578" y="9642"/>
                    <a:pt x="4260578" y="21536"/>
                  </a:cubicBezTo>
                  <a:lnTo>
                    <a:pt x="4260578" y="2981647"/>
                  </a:lnTo>
                  <a:cubicBezTo>
                    <a:pt x="4260578" y="2993541"/>
                    <a:pt x="4250935" y="3003183"/>
                    <a:pt x="4239042" y="3003183"/>
                  </a:cubicBezTo>
                  <a:lnTo>
                    <a:pt x="21536" y="3003183"/>
                  </a:lnTo>
                  <a:cubicBezTo>
                    <a:pt x="9642" y="3003183"/>
                    <a:pt x="0" y="2993541"/>
                    <a:pt x="0" y="2981647"/>
                  </a:cubicBezTo>
                  <a:lnTo>
                    <a:pt x="0" y="21536"/>
                  </a:lnTo>
                  <a:cubicBezTo>
                    <a:pt x="0" y="9642"/>
                    <a:pt x="9642" y="0"/>
                    <a:pt x="21536" y="0"/>
                  </a:cubicBezTo>
                  <a:close/>
                </a:path>
              </a:pathLst>
            </a:custGeom>
            <a:solidFill>
              <a:srgbClr val="D4C3B2"/>
            </a:solidFill>
          </p:spPr>
        </p:sp>
        <p:sp>
          <p:nvSpPr>
            <p:cNvPr id="13" name="TextBox 5">
              <a:extLst>
                <a:ext uri="{FF2B5EF4-FFF2-40B4-BE49-F238E27FC236}">
                  <a16:creationId xmlns:a16="http://schemas.microsoft.com/office/drawing/2014/main" id="{2BFB8AD2-192E-6346-1C40-6F0A9B25896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Freeform 3"/>
          <p:cNvSpPr/>
          <p:nvPr/>
        </p:nvSpPr>
        <p:spPr>
          <a:xfrm>
            <a:off x="-2438400" y="6743700"/>
            <a:ext cx="3451288" cy="4114800"/>
          </a:xfrm>
          <a:custGeom>
            <a:avLst/>
            <a:gdLst/>
            <a:ahLst/>
            <a:cxnLst/>
            <a:rect l="l" t="t" r="r" b="b"/>
            <a:pathLst>
              <a:path w="3451288" h="4114800">
                <a:moveTo>
                  <a:pt x="0" y="0"/>
                </a:moveTo>
                <a:lnTo>
                  <a:pt x="3451288" y="0"/>
                </a:lnTo>
                <a:lnTo>
                  <a:pt x="34512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6">
            <a:extLst>
              <a:ext uri="{FF2B5EF4-FFF2-40B4-BE49-F238E27FC236}">
                <a16:creationId xmlns:a16="http://schemas.microsoft.com/office/drawing/2014/main" id="{58289770-322F-B914-3850-A77B82FDFA65}"/>
              </a:ext>
            </a:extLst>
          </p:cNvPr>
          <p:cNvSpPr/>
          <p:nvPr/>
        </p:nvSpPr>
        <p:spPr>
          <a:xfrm rot="-3474891" flipH="1">
            <a:off x="16278627" y="7491052"/>
            <a:ext cx="1382111" cy="3991655"/>
          </a:xfrm>
          <a:custGeom>
            <a:avLst/>
            <a:gdLst/>
            <a:ahLst/>
            <a:cxnLst/>
            <a:rect l="l" t="t" r="r" b="b"/>
            <a:pathLst>
              <a:path w="1382111" h="3991655">
                <a:moveTo>
                  <a:pt x="1382111" y="0"/>
                </a:moveTo>
                <a:lnTo>
                  <a:pt x="0" y="0"/>
                </a:lnTo>
                <a:lnTo>
                  <a:pt x="0" y="3991655"/>
                </a:lnTo>
                <a:lnTo>
                  <a:pt x="1382111" y="3991655"/>
                </a:lnTo>
                <a:lnTo>
                  <a:pt x="1382111" y="0"/>
                </a:lnTo>
                <a:close/>
              </a:path>
            </a:pathLst>
          </a:custGeom>
          <a:blipFill>
            <a:blip r:embed="rId5"/>
            <a:stretch>
              <a:fillRect/>
            </a:stretch>
          </a:blipFill>
        </p:spPr>
      </p:sp>
      <p:sp>
        <p:nvSpPr>
          <p:cNvPr id="15" name="Freeform 21">
            <a:extLst>
              <a:ext uri="{FF2B5EF4-FFF2-40B4-BE49-F238E27FC236}">
                <a16:creationId xmlns:a16="http://schemas.microsoft.com/office/drawing/2014/main" id="{39540863-42A1-7A57-05D0-C91F35C11E86}"/>
              </a:ext>
            </a:extLst>
          </p:cNvPr>
          <p:cNvSpPr/>
          <p:nvPr/>
        </p:nvSpPr>
        <p:spPr>
          <a:xfrm flipH="1">
            <a:off x="17259301" y="7719635"/>
            <a:ext cx="1382111" cy="3991655"/>
          </a:xfrm>
          <a:custGeom>
            <a:avLst/>
            <a:gdLst/>
            <a:ahLst/>
            <a:cxnLst/>
            <a:rect l="l" t="t" r="r" b="b"/>
            <a:pathLst>
              <a:path w="1382111" h="3991655">
                <a:moveTo>
                  <a:pt x="1382111" y="0"/>
                </a:moveTo>
                <a:lnTo>
                  <a:pt x="0" y="0"/>
                </a:lnTo>
                <a:lnTo>
                  <a:pt x="0" y="3991655"/>
                </a:lnTo>
                <a:lnTo>
                  <a:pt x="1382111" y="3991655"/>
                </a:lnTo>
                <a:lnTo>
                  <a:pt x="1382111" y="0"/>
                </a:lnTo>
                <a:close/>
              </a:path>
            </a:pathLst>
          </a:custGeom>
          <a:blipFill>
            <a:blip r:embed="rId5"/>
            <a:stretch>
              <a:fillRect/>
            </a:stretch>
          </a:blipFill>
        </p:spPr>
      </p:sp>
      <p:sp>
        <p:nvSpPr>
          <p:cNvPr id="4" name="Rectangle 3">
            <a:extLst>
              <a:ext uri="{FF2B5EF4-FFF2-40B4-BE49-F238E27FC236}">
                <a16:creationId xmlns:a16="http://schemas.microsoft.com/office/drawing/2014/main" id="{70DC0CA3-B51C-A50E-715D-BB54A218F38C}"/>
              </a:ext>
            </a:extLst>
          </p:cNvPr>
          <p:cNvSpPr/>
          <p:nvPr/>
        </p:nvSpPr>
        <p:spPr>
          <a:xfrm>
            <a:off x="1409701" y="2469445"/>
            <a:ext cx="15849600" cy="6186309"/>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da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từng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hòa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Khi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da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Mỹ</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nghiệp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can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thiệp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hủy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họ</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da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ngầm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1854,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Tổng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Mỹ</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Phreng-klin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Pi-ơ-</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(Franklin Pierce)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mua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da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ở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Bắc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Mỹ</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nay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bang Oa-</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xing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(Washington).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lĩnh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da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Xi-</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tô</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gửi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trả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này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xem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hay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nhất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mối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7B15133-EDCA-9256-AD28-B5C331D50E61}"/>
              </a:ext>
            </a:extLst>
          </p:cNvPr>
          <p:cNvSpPr/>
          <p:nvPr/>
        </p:nvSpPr>
        <p:spPr>
          <a:xfrm>
            <a:off x="1600200" y="785862"/>
            <a:ext cx="158496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BOX THÔNG TIN</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3">
            <a:extLst>
              <a:ext uri="{FF2B5EF4-FFF2-40B4-BE49-F238E27FC236}">
                <a16:creationId xmlns:a16="http://schemas.microsoft.com/office/drawing/2014/main" id="{306E3F0A-EAF4-F228-02BC-5864382A4E8C}"/>
              </a:ext>
            </a:extLst>
          </p:cNvPr>
          <p:cNvGrpSpPr/>
          <p:nvPr/>
        </p:nvGrpSpPr>
        <p:grpSpPr>
          <a:xfrm>
            <a:off x="647700" y="647700"/>
            <a:ext cx="16992600" cy="8458200"/>
            <a:chOff x="0" y="0"/>
            <a:chExt cx="4260578" cy="3003183"/>
          </a:xfrm>
        </p:grpSpPr>
        <p:sp>
          <p:nvSpPr>
            <p:cNvPr id="28" name="Freeform 4">
              <a:extLst>
                <a:ext uri="{FF2B5EF4-FFF2-40B4-BE49-F238E27FC236}">
                  <a16:creationId xmlns:a16="http://schemas.microsoft.com/office/drawing/2014/main" id="{66A7B75B-E05C-E663-707F-62CB7DCC8999}"/>
                </a:ext>
              </a:extLst>
            </p:cNvPr>
            <p:cNvSpPr/>
            <p:nvPr/>
          </p:nvSpPr>
          <p:spPr>
            <a:xfrm>
              <a:off x="0" y="0"/>
              <a:ext cx="4260578" cy="3003183"/>
            </a:xfrm>
            <a:custGeom>
              <a:avLst/>
              <a:gdLst/>
              <a:ahLst/>
              <a:cxnLst/>
              <a:rect l="l" t="t" r="r" b="b"/>
              <a:pathLst>
                <a:path w="4260578" h="3003183">
                  <a:moveTo>
                    <a:pt x="21536" y="0"/>
                  </a:moveTo>
                  <a:lnTo>
                    <a:pt x="4239042" y="0"/>
                  </a:lnTo>
                  <a:cubicBezTo>
                    <a:pt x="4250935" y="0"/>
                    <a:pt x="4260578" y="9642"/>
                    <a:pt x="4260578" y="21536"/>
                  </a:cubicBezTo>
                  <a:lnTo>
                    <a:pt x="4260578" y="2981647"/>
                  </a:lnTo>
                  <a:cubicBezTo>
                    <a:pt x="4260578" y="2993541"/>
                    <a:pt x="4250935" y="3003183"/>
                    <a:pt x="4239042" y="3003183"/>
                  </a:cubicBezTo>
                  <a:lnTo>
                    <a:pt x="21536" y="3003183"/>
                  </a:lnTo>
                  <a:cubicBezTo>
                    <a:pt x="9642" y="3003183"/>
                    <a:pt x="0" y="2993541"/>
                    <a:pt x="0" y="2981647"/>
                  </a:cubicBezTo>
                  <a:lnTo>
                    <a:pt x="0" y="21536"/>
                  </a:lnTo>
                  <a:cubicBezTo>
                    <a:pt x="0" y="9642"/>
                    <a:pt x="9642" y="0"/>
                    <a:pt x="21536" y="0"/>
                  </a:cubicBezTo>
                  <a:close/>
                </a:path>
              </a:pathLst>
            </a:custGeom>
            <a:solidFill>
              <a:srgbClr val="D4C3B2"/>
            </a:solidFill>
          </p:spPr>
        </p:sp>
        <p:sp>
          <p:nvSpPr>
            <p:cNvPr id="29" name="TextBox 5">
              <a:extLst>
                <a:ext uri="{FF2B5EF4-FFF2-40B4-BE49-F238E27FC236}">
                  <a16:creationId xmlns:a16="http://schemas.microsoft.com/office/drawing/2014/main" id="{06B76E89-6178-42BD-B023-F534C4E85C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Freeform 4"/>
          <p:cNvSpPr/>
          <p:nvPr/>
        </p:nvSpPr>
        <p:spPr>
          <a:xfrm>
            <a:off x="14361945" y="9563100"/>
            <a:ext cx="3657600" cy="545315"/>
          </a:xfrm>
          <a:custGeom>
            <a:avLst/>
            <a:gdLst/>
            <a:ahLst/>
            <a:cxnLst/>
            <a:rect l="l" t="t" r="r" b="b"/>
            <a:pathLst>
              <a:path w="3657600" h="545315">
                <a:moveTo>
                  <a:pt x="0" y="0"/>
                </a:moveTo>
                <a:lnTo>
                  <a:pt x="3657600" y="0"/>
                </a:lnTo>
                <a:lnTo>
                  <a:pt x="3657600" y="545315"/>
                </a:lnTo>
                <a:lnTo>
                  <a:pt x="0" y="545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1" name="Freeform 3">
            <a:extLst>
              <a:ext uri="{FF2B5EF4-FFF2-40B4-BE49-F238E27FC236}">
                <a16:creationId xmlns:a16="http://schemas.microsoft.com/office/drawing/2014/main" id="{EB85BFBB-0164-1049-CC07-09A5E9F23A7C}"/>
              </a:ext>
            </a:extLst>
          </p:cNvPr>
          <p:cNvSpPr/>
          <p:nvPr/>
        </p:nvSpPr>
        <p:spPr>
          <a:xfrm>
            <a:off x="395817" y="858108"/>
            <a:ext cx="6987197" cy="8037383"/>
          </a:xfrm>
          <a:custGeom>
            <a:avLst/>
            <a:gdLst/>
            <a:ahLst/>
            <a:cxnLst/>
            <a:rect l="l" t="t" r="r" b="b"/>
            <a:pathLst>
              <a:path w="4558163" h="5254366">
                <a:moveTo>
                  <a:pt x="0" y="0"/>
                </a:moveTo>
                <a:lnTo>
                  <a:pt x="4558163" y="0"/>
                </a:lnTo>
                <a:lnTo>
                  <a:pt x="4558163" y="5254366"/>
                </a:lnTo>
                <a:lnTo>
                  <a:pt x="0" y="5254366"/>
                </a:lnTo>
                <a:lnTo>
                  <a:pt x="0" y="0"/>
                </a:lnTo>
                <a:close/>
              </a:path>
            </a:pathLst>
          </a:custGeom>
          <a:blipFill>
            <a:blip r:embed="rId5"/>
            <a:stretch>
              <a:fillRect/>
            </a:stretch>
          </a:blipFill>
        </p:spPr>
      </p:sp>
      <p:sp>
        <p:nvSpPr>
          <p:cNvPr id="23" name="Freeform 2">
            <a:extLst>
              <a:ext uri="{FF2B5EF4-FFF2-40B4-BE49-F238E27FC236}">
                <a16:creationId xmlns:a16="http://schemas.microsoft.com/office/drawing/2014/main" id="{1B18F9D1-C3FC-2B27-CF14-4D24CB067CFE}"/>
              </a:ext>
            </a:extLst>
          </p:cNvPr>
          <p:cNvSpPr/>
          <p:nvPr/>
        </p:nvSpPr>
        <p:spPr>
          <a:xfrm>
            <a:off x="16235253" y="-806290"/>
            <a:ext cx="5400675" cy="8229600"/>
          </a:xfrm>
          <a:custGeom>
            <a:avLst/>
            <a:gdLst/>
            <a:ahLst/>
            <a:cxnLst/>
            <a:rect l="l" t="t" r="r" b="b"/>
            <a:pathLst>
              <a:path w="5400675" h="8229600">
                <a:moveTo>
                  <a:pt x="0" y="0"/>
                </a:moveTo>
                <a:lnTo>
                  <a:pt x="5400675" y="0"/>
                </a:lnTo>
                <a:lnTo>
                  <a:pt x="5400675" y="8229600"/>
                </a:lnTo>
                <a:lnTo>
                  <a:pt x="0" y="8229600"/>
                </a:lnTo>
                <a:lnTo>
                  <a:pt x="0" y="0"/>
                </a:lnTo>
                <a:close/>
              </a:path>
            </a:pathLst>
          </a:custGeom>
          <a:blipFill>
            <a:blip r:embed="rId6"/>
            <a:stretch>
              <a:fillRect/>
            </a:stretch>
          </a:blipFill>
        </p:spPr>
      </p:sp>
      <p:sp>
        <p:nvSpPr>
          <p:cNvPr id="26" name="Freeform 7">
            <a:extLst>
              <a:ext uri="{FF2B5EF4-FFF2-40B4-BE49-F238E27FC236}">
                <a16:creationId xmlns:a16="http://schemas.microsoft.com/office/drawing/2014/main" id="{01BC65D4-5451-F588-330D-D90C035FDC15}"/>
              </a:ext>
            </a:extLst>
          </p:cNvPr>
          <p:cNvSpPr/>
          <p:nvPr/>
        </p:nvSpPr>
        <p:spPr>
          <a:xfrm>
            <a:off x="-1536684" y="-989741"/>
            <a:ext cx="3137535" cy="4114800"/>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6C8C7EE8-1E0B-F2AB-108F-FC4CC200A27F}"/>
              </a:ext>
            </a:extLst>
          </p:cNvPr>
          <p:cNvPicPr>
            <a:picLocks noChangeAspect="1"/>
          </p:cNvPicPr>
          <p:nvPr/>
        </p:nvPicPr>
        <p:blipFill>
          <a:blip r:embed="rId9"/>
          <a:stretch>
            <a:fillRect/>
          </a:stretch>
        </p:blipFill>
        <p:spPr>
          <a:xfrm>
            <a:off x="5257800" y="851020"/>
            <a:ext cx="15759526" cy="7023201"/>
          </a:xfrm>
          <a:prstGeom prst="rect">
            <a:avLst/>
          </a:prstGeom>
        </p:spPr>
      </p:pic>
    </p:spTree>
    <p:extLst>
      <p:ext uri="{BB962C8B-B14F-4D97-AF65-F5344CB8AC3E}">
        <p14:creationId xmlns:p14="http://schemas.microsoft.com/office/powerpoint/2010/main" val="350104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0D95EA78-B0DB-5F9D-03DB-1F64595FB24A}"/>
              </a:ext>
            </a:extLst>
          </p:cNvPr>
          <p:cNvGrpSpPr/>
          <p:nvPr/>
        </p:nvGrpSpPr>
        <p:grpSpPr>
          <a:xfrm rot="16200000">
            <a:off x="6259471" y="-1855827"/>
            <a:ext cx="5656247" cy="13524010"/>
            <a:chOff x="0" y="0"/>
            <a:chExt cx="2777386" cy="3003183"/>
          </a:xfrm>
        </p:grpSpPr>
        <p:sp>
          <p:nvSpPr>
            <p:cNvPr id="7" name="Freeform 7">
              <a:extLst>
                <a:ext uri="{FF2B5EF4-FFF2-40B4-BE49-F238E27FC236}">
                  <a16:creationId xmlns:a16="http://schemas.microsoft.com/office/drawing/2014/main" id="{1D2D8053-7C50-A3BB-D49C-247C4F736388}"/>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8" name="TextBox 8">
              <a:extLst>
                <a:ext uri="{FF2B5EF4-FFF2-40B4-BE49-F238E27FC236}">
                  <a16:creationId xmlns:a16="http://schemas.microsoft.com/office/drawing/2014/main" id="{440149B0-FDE0-54A1-C292-EA7E7D7F9BB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
          <p:cNvSpPr/>
          <p:nvPr/>
        </p:nvSpPr>
        <p:spPr>
          <a:xfrm rot="8100000">
            <a:off x="-374699" y="-253829"/>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3" name="Freeform 3"/>
          <p:cNvSpPr/>
          <p:nvPr/>
        </p:nvSpPr>
        <p:spPr>
          <a:xfrm rot="5165918">
            <a:off x="341104" y="-1601140"/>
            <a:ext cx="2991727" cy="4162402"/>
          </a:xfrm>
          <a:custGeom>
            <a:avLst/>
            <a:gdLst/>
            <a:ahLst/>
            <a:cxnLst/>
            <a:rect l="l" t="t" r="r" b="b"/>
            <a:pathLst>
              <a:path w="2991727" h="4162402">
                <a:moveTo>
                  <a:pt x="0" y="0"/>
                </a:moveTo>
                <a:lnTo>
                  <a:pt x="2991727" y="0"/>
                </a:lnTo>
                <a:lnTo>
                  <a:pt x="2991727" y="4162402"/>
                </a:lnTo>
                <a:lnTo>
                  <a:pt x="0" y="4162402"/>
                </a:lnTo>
                <a:lnTo>
                  <a:pt x="0" y="0"/>
                </a:lnTo>
                <a:close/>
              </a:path>
            </a:pathLst>
          </a:custGeom>
          <a:blipFill>
            <a:blip r:embed="rId3"/>
            <a:stretch>
              <a:fillRect/>
            </a:stretch>
          </a:blipFill>
        </p:spPr>
      </p:sp>
      <p:sp>
        <p:nvSpPr>
          <p:cNvPr id="4" name="Freeform 4"/>
          <p:cNvSpPr/>
          <p:nvPr/>
        </p:nvSpPr>
        <p:spPr>
          <a:xfrm>
            <a:off x="6966506" y="8238219"/>
            <a:ext cx="3657600" cy="545315"/>
          </a:xfrm>
          <a:custGeom>
            <a:avLst/>
            <a:gdLst/>
            <a:ahLst/>
            <a:cxnLst/>
            <a:rect l="l" t="t" r="r" b="b"/>
            <a:pathLst>
              <a:path w="3657600" h="545315">
                <a:moveTo>
                  <a:pt x="0" y="0"/>
                </a:moveTo>
                <a:lnTo>
                  <a:pt x="3657600" y="0"/>
                </a:lnTo>
                <a:lnTo>
                  <a:pt x="3657600" y="545315"/>
                </a:lnTo>
                <a:lnTo>
                  <a:pt x="0" y="5453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3080391">
            <a:off x="15625242" y="6942968"/>
            <a:ext cx="2991727" cy="4162402"/>
          </a:xfrm>
          <a:custGeom>
            <a:avLst/>
            <a:gdLst/>
            <a:ahLst/>
            <a:cxnLst/>
            <a:rect l="l" t="t" r="r" b="b"/>
            <a:pathLst>
              <a:path w="2991727" h="4162402">
                <a:moveTo>
                  <a:pt x="0" y="0"/>
                </a:moveTo>
                <a:lnTo>
                  <a:pt x="2991727" y="0"/>
                </a:lnTo>
                <a:lnTo>
                  <a:pt x="2991727" y="4162402"/>
                </a:lnTo>
                <a:lnTo>
                  <a:pt x="0" y="4162402"/>
                </a:lnTo>
                <a:lnTo>
                  <a:pt x="0" y="0"/>
                </a:lnTo>
                <a:close/>
              </a:path>
            </a:pathLst>
          </a:custGeom>
          <a:blipFill>
            <a:blip r:embed="rId3"/>
            <a:stretch>
              <a:fillRect/>
            </a:stretch>
          </a:blipFill>
        </p:spPr>
      </p:sp>
      <p:sp>
        <p:nvSpPr>
          <p:cNvPr id="12" name="Freeform 12"/>
          <p:cNvSpPr/>
          <p:nvPr/>
        </p:nvSpPr>
        <p:spPr>
          <a:xfrm rot="5600106">
            <a:off x="3616772" y="-1026423"/>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13" name="Freeform 13"/>
          <p:cNvSpPr/>
          <p:nvPr/>
        </p:nvSpPr>
        <p:spPr>
          <a:xfrm rot="-2997297">
            <a:off x="16747997" y="5194302"/>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14" name="Freeform 14"/>
          <p:cNvSpPr/>
          <p:nvPr/>
        </p:nvSpPr>
        <p:spPr>
          <a:xfrm rot="8100000">
            <a:off x="-828793" y="1806125"/>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15" name="Freeform 15"/>
          <p:cNvSpPr/>
          <p:nvPr/>
        </p:nvSpPr>
        <p:spPr>
          <a:xfrm rot="-2997297">
            <a:off x="17258779" y="3553494"/>
            <a:ext cx="1788400" cy="2488209"/>
          </a:xfrm>
          <a:custGeom>
            <a:avLst/>
            <a:gdLst/>
            <a:ahLst/>
            <a:cxnLst/>
            <a:rect l="l" t="t" r="r" b="b"/>
            <a:pathLst>
              <a:path w="1788400" h="2488209">
                <a:moveTo>
                  <a:pt x="0" y="0"/>
                </a:moveTo>
                <a:lnTo>
                  <a:pt x="1788400" y="0"/>
                </a:lnTo>
                <a:lnTo>
                  <a:pt x="1788400" y="2488209"/>
                </a:lnTo>
                <a:lnTo>
                  <a:pt x="0" y="2488209"/>
                </a:lnTo>
                <a:lnTo>
                  <a:pt x="0" y="0"/>
                </a:lnTo>
                <a:close/>
              </a:path>
            </a:pathLst>
          </a:custGeom>
          <a:blipFill>
            <a:blip r:embed="rId3"/>
            <a:stretch>
              <a:fillRect/>
            </a:stretch>
          </a:blipFill>
        </p:spPr>
      </p:sp>
      <p:sp>
        <p:nvSpPr>
          <p:cNvPr id="16" name="Freeform 16"/>
          <p:cNvSpPr/>
          <p:nvPr/>
        </p:nvSpPr>
        <p:spPr>
          <a:xfrm rot="-2808300" flipH="1">
            <a:off x="15186356" y="8744792"/>
            <a:ext cx="1788400" cy="2488209"/>
          </a:xfrm>
          <a:custGeom>
            <a:avLst/>
            <a:gdLst/>
            <a:ahLst/>
            <a:cxnLst/>
            <a:rect l="l" t="t" r="r" b="b"/>
            <a:pathLst>
              <a:path w="1788400" h="2488209">
                <a:moveTo>
                  <a:pt x="1788399" y="0"/>
                </a:moveTo>
                <a:lnTo>
                  <a:pt x="0" y="0"/>
                </a:lnTo>
                <a:lnTo>
                  <a:pt x="0" y="2488209"/>
                </a:lnTo>
                <a:lnTo>
                  <a:pt x="1788399" y="2488209"/>
                </a:lnTo>
                <a:lnTo>
                  <a:pt x="1788399" y="0"/>
                </a:lnTo>
                <a:close/>
              </a:path>
            </a:pathLst>
          </a:custGeom>
          <a:blipFill>
            <a:blip r:embed="rId3"/>
            <a:stretch>
              <a:fillRect/>
            </a:stretch>
          </a:blipFill>
        </p:spPr>
      </p:sp>
      <p:sp>
        <p:nvSpPr>
          <p:cNvPr id="17" name="Freeform 17"/>
          <p:cNvSpPr/>
          <p:nvPr/>
        </p:nvSpPr>
        <p:spPr>
          <a:xfrm rot="-2808300" flipH="1">
            <a:off x="13348677" y="9042896"/>
            <a:ext cx="1788400" cy="2488209"/>
          </a:xfrm>
          <a:custGeom>
            <a:avLst/>
            <a:gdLst/>
            <a:ahLst/>
            <a:cxnLst/>
            <a:rect l="l" t="t" r="r" b="b"/>
            <a:pathLst>
              <a:path w="1788400" h="2488209">
                <a:moveTo>
                  <a:pt x="1788400" y="0"/>
                </a:moveTo>
                <a:lnTo>
                  <a:pt x="0" y="0"/>
                </a:lnTo>
                <a:lnTo>
                  <a:pt x="0" y="2488208"/>
                </a:lnTo>
                <a:lnTo>
                  <a:pt x="1788400" y="2488208"/>
                </a:lnTo>
                <a:lnTo>
                  <a:pt x="1788400" y="0"/>
                </a:lnTo>
                <a:close/>
              </a:path>
            </a:pathLst>
          </a:custGeom>
          <a:blipFill>
            <a:blip r:embed="rId3"/>
            <a:stretch>
              <a:fillRect/>
            </a:stretch>
          </a:blipFill>
        </p:spPr>
      </p:sp>
      <p:pic>
        <p:nvPicPr>
          <p:cNvPr id="9" name="Picture 8">
            <a:extLst>
              <a:ext uri="{FF2B5EF4-FFF2-40B4-BE49-F238E27FC236}">
                <a16:creationId xmlns:a16="http://schemas.microsoft.com/office/drawing/2014/main" id="{1225ED14-E7E3-7C32-C4DD-B1747E028EF4}"/>
              </a:ext>
            </a:extLst>
          </p:cNvPr>
          <p:cNvPicPr>
            <a:picLocks noChangeAspect="1"/>
          </p:cNvPicPr>
          <p:nvPr/>
        </p:nvPicPr>
        <p:blipFill>
          <a:blip r:embed="rId6"/>
          <a:stretch>
            <a:fillRect/>
          </a:stretch>
        </p:blipFill>
        <p:spPr>
          <a:xfrm>
            <a:off x="2358564" y="2244601"/>
            <a:ext cx="13570872" cy="57977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1E41EC08-D489-454B-6BB8-E9C599FBB542}"/>
              </a:ext>
            </a:extLst>
          </p:cNvPr>
          <p:cNvSpPr/>
          <p:nvPr/>
        </p:nvSpPr>
        <p:spPr>
          <a:xfrm rot="11992807">
            <a:off x="-2591321" y="5753865"/>
            <a:ext cx="8617382" cy="8229600"/>
          </a:xfrm>
          <a:custGeom>
            <a:avLst/>
            <a:gdLst/>
            <a:ahLst/>
            <a:cxnLst/>
            <a:rect l="l" t="t" r="r" b="b"/>
            <a:pathLst>
              <a:path w="8617382" h="8229600">
                <a:moveTo>
                  <a:pt x="0" y="0"/>
                </a:moveTo>
                <a:lnTo>
                  <a:pt x="8617382" y="0"/>
                </a:lnTo>
                <a:lnTo>
                  <a:pt x="8617382" y="8229600"/>
                </a:lnTo>
                <a:lnTo>
                  <a:pt x="0" y="8229600"/>
                </a:lnTo>
                <a:lnTo>
                  <a:pt x="0" y="0"/>
                </a:lnTo>
                <a:close/>
              </a:path>
            </a:pathLst>
          </a:custGeom>
          <a:blipFill>
            <a:blip r:embed="rId3"/>
            <a:stretch>
              <a:fillRect/>
            </a:stretch>
          </a:blipFill>
        </p:spPr>
      </p:sp>
      <p:sp>
        <p:nvSpPr>
          <p:cNvPr id="10" name="Freeform 7">
            <a:extLst>
              <a:ext uri="{FF2B5EF4-FFF2-40B4-BE49-F238E27FC236}">
                <a16:creationId xmlns:a16="http://schemas.microsoft.com/office/drawing/2014/main" id="{BC2F8B81-4EF5-E693-54BF-9B8050F1D261}"/>
              </a:ext>
            </a:extLst>
          </p:cNvPr>
          <p:cNvSpPr/>
          <p:nvPr/>
        </p:nvSpPr>
        <p:spPr>
          <a:xfrm>
            <a:off x="12268200" y="-2628900"/>
            <a:ext cx="7063629" cy="6629400"/>
          </a:xfrm>
          <a:custGeom>
            <a:avLst/>
            <a:gdLst/>
            <a:ahLst/>
            <a:cxnLst/>
            <a:rect l="l" t="t" r="r" b="b"/>
            <a:pathLst>
              <a:path w="3019235" h="4114800">
                <a:moveTo>
                  <a:pt x="0" y="0"/>
                </a:moveTo>
                <a:lnTo>
                  <a:pt x="3019235" y="0"/>
                </a:lnTo>
                <a:lnTo>
                  <a:pt x="30192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 name="Picture 1">
            <a:extLst>
              <a:ext uri="{FF2B5EF4-FFF2-40B4-BE49-F238E27FC236}">
                <a16:creationId xmlns:a16="http://schemas.microsoft.com/office/drawing/2014/main" id="{79B3DAB6-292E-7C09-04ED-08E087FBC000}"/>
              </a:ext>
            </a:extLst>
          </p:cNvPr>
          <p:cNvPicPr>
            <a:picLocks noChangeAspect="1"/>
          </p:cNvPicPr>
          <p:nvPr/>
        </p:nvPicPr>
        <p:blipFill>
          <a:blip r:embed="rId6"/>
          <a:stretch>
            <a:fillRect/>
          </a:stretch>
        </p:blipFill>
        <p:spPr>
          <a:xfrm>
            <a:off x="2590800" y="2628900"/>
            <a:ext cx="12802710" cy="4029805"/>
          </a:xfrm>
          <a:prstGeom prst="rect">
            <a:avLst/>
          </a:prstGeom>
        </p:spPr>
      </p:pic>
    </p:spTree>
    <p:extLst>
      <p:ext uri="{BB962C8B-B14F-4D97-AF65-F5344CB8AC3E}">
        <p14:creationId xmlns:p14="http://schemas.microsoft.com/office/powerpoint/2010/main" val="234694793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1B66F-8B2A-259D-7D65-EABBE64FE879}"/>
              </a:ext>
            </a:extLst>
          </p:cNvPr>
          <p:cNvSpPr/>
          <p:nvPr/>
        </p:nvSpPr>
        <p:spPr>
          <a:xfrm>
            <a:off x="1371600" y="1333500"/>
            <a:ext cx="16687800" cy="3567836"/>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ràng</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nói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nước</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Nhấn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cuối</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2D83E41A-1FBC-78A3-CB6A-2BEF496B4890}"/>
              </a:ext>
            </a:extLst>
          </p:cNvPr>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endParaRPr lang="en-US" sz="4400" b="1" dirty="0">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60D58C38-16D2-CA8B-69D2-8F9A7264D739}"/>
              </a:ext>
            </a:extLst>
          </p:cNvPr>
          <p:cNvSpPr/>
          <p:nvPr/>
        </p:nvSpPr>
        <p:spPr>
          <a:xfrm rot="19797954">
            <a:off x="12359625" y="6172201"/>
            <a:ext cx="8884858" cy="8229600"/>
          </a:xfrm>
          <a:custGeom>
            <a:avLst/>
            <a:gdLst/>
            <a:ahLst/>
            <a:cxnLst/>
            <a:rect l="l" t="t" r="r" b="b"/>
            <a:pathLst>
              <a:path w="8884858" h="8229600">
                <a:moveTo>
                  <a:pt x="0" y="0"/>
                </a:moveTo>
                <a:lnTo>
                  <a:pt x="8884859" y="0"/>
                </a:lnTo>
                <a:lnTo>
                  <a:pt x="8884859"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414304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3E41A-1FBC-78A3-CB6A-2BEF496B4890}"/>
              </a:ext>
            </a:extLst>
          </p:cNvPr>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ECF3D37-DE39-3872-C3DE-2767AF3BD232}"/>
              </a:ext>
            </a:extLst>
          </p:cNvPr>
          <p:cNvSpPr/>
          <p:nvPr/>
        </p:nvSpPr>
        <p:spPr>
          <a:xfrm>
            <a:off x="838200" y="1303919"/>
            <a:ext cx="16687800" cy="808619"/>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thẻ</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suy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p>
        </p:txBody>
      </p:sp>
      <p:graphicFrame>
        <p:nvGraphicFramePr>
          <p:cNvPr id="7" name="Table 7">
            <a:extLst>
              <a:ext uri="{FF2B5EF4-FFF2-40B4-BE49-F238E27FC236}">
                <a16:creationId xmlns:a16="http://schemas.microsoft.com/office/drawing/2014/main" id="{8796A221-DA20-64A9-8A00-B4690455D257}"/>
              </a:ext>
            </a:extLst>
          </p:cNvPr>
          <p:cNvGraphicFramePr>
            <a:graphicFrameLocks noGrp="1"/>
          </p:cNvGraphicFramePr>
          <p:nvPr>
            <p:extLst>
              <p:ext uri="{D42A27DB-BD31-4B8C-83A1-F6EECF244321}">
                <p14:modId xmlns:p14="http://schemas.microsoft.com/office/powerpoint/2010/main" val="431355004"/>
              </p:ext>
            </p:extLst>
          </p:nvPr>
        </p:nvGraphicFramePr>
        <p:xfrm>
          <a:off x="248652" y="2249418"/>
          <a:ext cx="17866895" cy="7622204"/>
        </p:xfrm>
        <a:graphic>
          <a:graphicData uri="http://schemas.openxmlformats.org/drawingml/2006/table">
            <a:tbl>
              <a:tblPr firstRow="1" bandRow="1">
                <a:tableStyleId>{5C22544A-7EE6-4342-B048-85BDC9FD1C3A}</a:tableStyleId>
              </a:tblPr>
              <a:tblGrid>
                <a:gridCol w="4748409">
                  <a:extLst>
                    <a:ext uri="{9D8B030D-6E8A-4147-A177-3AD203B41FA5}">
                      <a16:colId xmlns:a16="http://schemas.microsoft.com/office/drawing/2014/main" val="2147821842"/>
                    </a:ext>
                  </a:extLst>
                </a:gridCol>
                <a:gridCol w="13118486">
                  <a:extLst>
                    <a:ext uri="{9D8B030D-6E8A-4147-A177-3AD203B41FA5}">
                      <a16:colId xmlns:a16="http://schemas.microsoft.com/office/drawing/2014/main" val="2748677291"/>
                    </a:ext>
                  </a:extLst>
                </a:gridCol>
              </a:tblGrid>
              <a:tr h="4751305">
                <a:tc>
                  <a:txBody>
                    <a:bodyPr/>
                    <a:lstStyle/>
                    <a:p>
                      <a:pPr algn="just"/>
                      <a:r>
                        <a:rPr lang="vi-VN" sz="4000" dirty="0">
                          <a:solidFill>
                            <a:schemeClr val="tx1"/>
                          </a:solidFill>
                          <a:latin typeface="+mj-lt"/>
                        </a:rPr>
                        <a:t>Các hình ảnh so sánh, liên tưởng trong đoạn văn này gợi ý nghĩa gì?</a:t>
                      </a:r>
                    </a:p>
                    <a:p>
                      <a:pPr algn="just"/>
                      <a:endParaRPr lang="vi-VN" sz="4000" dirty="0">
                        <a:solidFill>
                          <a:schemeClr val="tx1"/>
                        </a:solidFill>
                        <a:latin typeface="+mj-lt"/>
                      </a:endParaRPr>
                    </a:p>
                    <a:p>
                      <a:pPr algn="just"/>
                      <a:endParaRPr lang="vi-VN" sz="4000" dirty="0">
                        <a:solidFill>
                          <a:schemeClr val="tx1"/>
                        </a:solidFill>
                        <a:latin typeface="+mj-lt"/>
                      </a:endParaRPr>
                    </a:p>
                    <a:p>
                      <a:pPr algn="just"/>
                      <a:endParaRPr lang="en-US" sz="4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3B2"/>
                    </a:solidFill>
                  </a:tcPr>
                </a:tc>
                <a:tc>
                  <a:txBody>
                    <a:bodyPr/>
                    <a:lstStyle/>
                    <a:p>
                      <a:pPr algn="just"/>
                      <a:endParaRPr lang="en-US" sz="4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50784377"/>
                  </a:ext>
                </a:extLst>
              </a:tr>
              <a:tr h="2870899">
                <a:tc>
                  <a:txBody>
                    <a:bodyPr/>
                    <a:lstStyle/>
                    <a:p>
                      <a:pPr algn="just"/>
                      <a:r>
                        <a:rPr lang="vi-VN" sz="4000" b="1" dirty="0">
                          <a:solidFill>
                            <a:schemeClr val="tx1"/>
                          </a:solidFill>
                          <a:latin typeface="+mj-lt"/>
                        </a:rPr>
                        <a:t>Việc lặp lại giả định “Nếu...bán cho Ngài mảnh đất này” có ý nghĩa gì?</a:t>
                      </a:r>
                      <a:endParaRPr lang="en-US" sz="4000" b="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3B2"/>
                    </a:solidFill>
                  </a:tcPr>
                </a:tc>
                <a:tc>
                  <a:txBody>
                    <a:bodyPr/>
                    <a:lstStyle/>
                    <a:p>
                      <a:pPr algn="just"/>
                      <a:endParaRPr lang="en-US" sz="40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6413653"/>
                  </a:ext>
                </a:extLst>
              </a:tr>
            </a:tbl>
          </a:graphicData>
        </a:graphic>
      </p:graphicFrame>
      <p:sp>
        <p:nvSpPr>
          <p:cNvPr id="8" name="Rectangle 7">
            <a:extLst>
              <a:ext uri="{FF2B5EF4-FFF2-40B4-BE49-F238E27FC236}">
                <a16:creationId xmlns:a16="http://schemas.microsoft.com/office/drawing/2014/main" id="{7692F4C7-7228-0713-5595-D4E5860D4611}"/>
              </a:ext>
            </a:extLst>
          </p:cNvPr>
          <p:cNvSpPr/>
          <p:nvPr/>
        </p:nvSpPr>
        <p:spPr>
          <a:xfrm>
            <a:off x="5146575" y="2400300"/>
            <a:ext cx="12836625" cy="4401205"/>
          </a:xfrm>
          <a:prstGeom prst="rect">
            <a:avLst/>
          </a:prstGeom>
        </p:spPr>
        <p:txBody>
          <a:bodyPr wrap="square">
            <a:spAutoFit/>
          </a:bodyPr>
          <a:lstStyle/>
          <a:p>
            <a:pPr algn="just">
              <a:spcAft>
                <a:spcPts val="1067"/>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Các hình ảnh so sánh, liên tưởng trong đoạn văn: </a:t>
            </a:r>
            <a:r>
              <a:rPr lang="vi-VN" sz="4000" i="1" dirty="0">
                <a:latin typeface="Times New Roman" panose="02020603050405020304" pitchFamily="18" charset="0"/>
                <a:ea typeface="Calibri" panose="020F0502020204030204" pitchFamily="34" charset="0"/>
                <a:cs typeface="Times New Roman" panose="02020603050405020304" pitchFamily="18" charset="0"/>
              </a:rPr>
              <a:t>mảnh đất này là bà mẹ của người da đỏ; chúng tôi là một phần của mẹ....; những mỏm đá......đều chung một gia đình” </a:t>
            </a:r>
            <a:r>
              <a:rPr lang="vi-VN" sz="4000" dirty="0">
                <a:latin typeface="Times New Roman" panose="02020603050405020304" pitchFamily="18" charset="0"/>
                <a:ea typeface="Calibri" panose="020F0502020204030204" pitchFamily="34" charset="0"/>
                <a:cs typeface="Times New Roman" panose="02020603050405020304" pitchFamily="18" charset="0"/>
              </a:rPr>
              <a:t>gợi ý nghĩa: con người và thiên nhiên có sự gắn bó máu thịt, không thể tách rời, giống như các thành viên trong gia đình. Thiên nhiên che chở, bao bọc cho con người và ngược lại, con người không được lãng quên thiên nhiên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97285F2-5462-0F88-0D61-4D6E7DBD30AB}"/>
              </a:ext>
            </a:extLst>
          </p:cNvPr>
          <p:cNvSpPr/>
          <p:nvPr/>
        </p:nvSpPr>
        <p:spPr>
          <a:xfrm>
            <a:off x="5146574" y="7005475"/>
            <a:ext cx="12836625" cy="1323439"/>
          </a:xfrm>
          <a:prstGeom prst="rect">
            <a:avLst/>
          </a:prstGeom>
        </p:spPr>
        <p:txBody>
          <a:bodyPr wrap="square">
            <a:spAutoFit/>
          </a:bodyPr>
          <a:lstStyle/>
          <a:p>
            <a:pPr algn="just">
              <a:spcAft>
                <a:spcPts val="1067"/>
              </a:spcAft>
            </a:pPr>
            <a:r>
              <a:rPr lang="vi-VN" sz="4000" dirty="0">
                <a:latin typeface="Times New Roman" panose="02020603050405020304" pitchFamily="18" charset="0"/>
                <a:ea typeface="Calibri" panose="020F0502020204030204" pitchFamily="34" charset="0"/>
                <a:cs typeface="Times New Roman" panose="02020603050405020304" pitchFamily="18" charset="0"/>
              </a:rPr>
              <a:t>Nhấn mạnh quan điểm, lập luận của tác giả về mối quan hệ giữa con người với tự nhiên.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05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3E41A-1FBC-78A3-CB6A-2BEF496B4890}"/>
              </a:ext>
            </a:extLst>
          </p:cNvPr>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vi-VN" sz="4400" b="1" dirty="0">
                <a:latin typeface="Times New Roman" panose="02020603050405020304" pitchFamily="18" charset="0"/>
                <a:cs typeface="Times New Roman" panose="02020603050405020304" pitchFamily="18" charset="0"/>
              </a:rPr>
              <a:t>Một vài lưu ý</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ECF3D37-DE39-3872-C3DE-2767AF3BD232}"/>
              </a:ext>
            </a:extLst>
          </p:cNvPr>
          <p:cNvSpPr/>
          <p:nvPr/>
        </p:nvSpPr>
        <p:spPr>
          <a:xfrm>
            <a:off x="1828800" y="1485900"/>
            <a:ext cx="13716000" cy="808619"/>
          </a:xfrm>
          <a:prstGeom prst="rect">
            <a:avLst/>
          </a:prstGeom>
        </p:spPr>
        <p:txBody>
          <a:bodyPr wrap="square">
            <a:spAutoFit/>
          </a:bodyPr>
          <a:lstStyle/>
          <a:p>
            <a:pPr algn="just">
              <a:lnSpc>
                <a:spcPct val="115000"/>
              </a:lnSpc>
              <a:spcAft>
                <a:spcPts val="1067"/>
              </a:spcAft>
            </a:pP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Thủ lĩnh Xi-át-tơn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8" name="Picture 4" descr="Hình ảnh có liên quan">
            <a:extLst>
              <a:ext uri="{FF2B5EF4-FFF2-40B4-BE49-F238E27FC236}">
                <a16:creationId xmlns:a16="http://schemas.microsoft.com/office/drawing/2014/main" id="{E0AD95A3-2A40-DDB4-A949-A6E3107E4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27780"/>
            <a:ext cx="5257800" cy="5687658"/>
          </a:xfrm>
          <a:custGeom>
            <a:avLst/>
            <a:gdLst>
              <a:gd name="connsiteX0" fmla="*/ 0 w 5257800"/>
              <a:gd name="connsiteY0" fmla="*/ 0 h 5687658"/>
              <a:gd name="connsiteX1" fmla="*/ 657225 w 5257800"/>
              <a:gd name="connsiteY1" fmla="*/ 0 h 5687658"/>
              <a:gd name="connsiteX2" fmla="*/ 1367028 w 5257800"/>
              <a:gd name="connsiteY2" fmla="*/ 0 h 5687658"/>
              <a:gd name="connsiteX3" fmla="*/ 2076831 w 5257800"/>
              <a:gd name="connsiteY3" fmla="*/ 0 h 5687658"/>
              <a:gd name="connsiteX4" fmla="*/ 2786634 w 5257800"/>
              <a:gd name="connsiteY4" fmla="*/ 0 h 5687658"/>
              <a:gd name="connsiteX5" fmla="*/ 3338703 w 5257800"/>
              <a:gd name="connsiteY5" fmla="*/ 0 h 5687658"/>
              <a:gd name="connsiteX6" fmla="*/ 3890772 w 5257800"/>
              <a:gd name="connsiteY6" fmla="*/ 0 h 5687658"/>
              <a:gd name="connsiteX7" fmla="*/ 4495419 w 5257800"/>
              <a:gd name="connsiteY7" fmla="*/ 0 h 5687658"/>
              <a:gd name="connsiteX8" fmla="*/ 5257800 w 5257800"/>
              <a:gd name="connsiteY8" fmla="*/ 0 h 5687658"/>
              <a:gd name="connsiteX9" fmla="*/ 5257800 w 5257800"/>
              <a:gd name="connsiteY9" fmla="*/ 688839 h 5687658"/>
              <a:gd name="connsiteX10" fmla="*/ 5257800 w 5257800"/>
              <a:gd name="connsiteY10" fmla="*/ 1150171 h 5687658"/>
              <a:gd name="connsiteX11" fmla="*/ 5257800 w 5257800"/>
              <a:gd name="connsiteY11" fmla="*/ 1839009 h 5687658"/>
              <a:gd name="connsiteX12" fmla="*/ 5257800 w 5257800"/>
              <a:gd name="connsiteY12" fmla="*/ 2357218 h 5687658"/>
              <a:gd name="connsiteX13" fmla="*/ 5257800 w 5257800"/>
              <a:gd name="connsiteY13" fmla="*/ 2818551 h 5687658"/>
              <a:gd name="connsiteX14" fmla="*/ 5257800 w 5257800"/>
              <a:gd name="connsiteY14" fmla="*/ 3393636 h 5687658"/>
              <a:gd name="connsiteX15" fmla="*/ 5257800 w 5257800"/>
              <a:gd name="connsiteY15" fmla="*/ 4025598 h 5687658"/>
              <a:gd name="connsiteX16" fmla="*/ 5257800 w 5257800"/>
              <a:gd name="connsiteY16" fmla="*/ 4657560 h 5687658"/>
              <a:gd name="connsiteX17" fmla="*/ 5257800 w 5257800"/>
              <a:gd name="connsiteY17" fmla="*/ 5118892 h 5687658"/>
              <a:gd name="connsiteX18" fmla="*/ 5257800 w 5257800"/>
              <a:gd name="connsiteY18" fmla="*/ 5687658 h 5687658"/>
              <a:gd name="connsiteX19" fmla="*/ 4705731 w 5257800"/>
              <a:gd name="connsiteY19" fmla="*/ 5687658 h 5687658"/>
              <a:gd name="connsiteX20" fmla="*/ 4101084 w 5257800"/>
              <a:gd name="connsiteY20" fmla="*/ 5687658 h 5687658"/>
              <a:gd name="connsiteX21" fmla="*/ 3391281 w 5257800"/>
              <a:gd name="connsiteY21" fmla="*/ 5687658 h 5687658"/>
              <a:gd name="connsiteX22" fmla="*/ 2681478 w 5257800"/>
              <a:gd name="connsiteY22" fmla="*/ 5687658 h 5687658"/>
              <a:gd name="connsiteX23" fmla="*/ 2129409 w 5257800"/>
              <a:gd name="connsiteY23" fmla="*/ 5687658 h 5687658"/>
              <a:gd name="connsiteX24" fmla="*/ 1419606 w 5257800"/>
              <a:gd name="connsiteY24" fmla="*/ 5687658 h 5687658"/>
              <a:gd name="connsiteX25" fmla="*/ 762381 w 5257800"/>
              <a:gd name="connsiteY25" fmla="*/ 5687658 h 5687658"/>
              <a:gd name="connsiteX26" fmla="*/ 0 w 5257800"/>
              <a:gd name="connsiteY26" fmla="*/ 5687658 h 5687658"/>
              <a:gd name="connsiteX27" fmla="*/ 0 w 5257800"/>
              <a:gd name="connsiteY27" fmla="*/ 4998819 h 5687658"/>
              <a:gd name="connsiteX28" fmla="*/ 0 w 5257800"/>
              <a:gd name="connsiteY28" fmla="*/ 4480611 h 5687658"/>
              <a:gd name="connsiteX29" fmla="*/ 0 w 5257800"/>
              <a:gd name="connsiteY29" fmla="*/ 4019278 h 5687658"/>
              <a:gd name="connsiteX30" fmla="*/ 0 w 5257800"/>
              <a:gd name="connsiteY30" fmla="*/ 3444193 h 5687658"/>
              <a:gd name="connsiteX31" fmla="*/ 0 w 5257800"/>
              <a:gd name="connsiteY31" fmla="*/ 2925984 h 5687658"/>
              <a:gd name="connsiteX32" fmla="*/ 0 w 5257800"/>
              <a:gd name="connsiteY32" fmla="*/ 2180269 h 5687658"/>
              <a:gd name="connsiteX33" fmla="*/ 0 w 5257800"/>
              <a:gd name="connsiteY33" fmla="*/ 1491430 h 5687658"/>
              <a:gd name="connsiteX34" fmla="*/ 0 w 5257800"/>
              <a:gd name="connsiteY34" fmla="*/ 745715 h 5687658"/>
              <a:gd name="connsiteX35" fmla="*/ 0 w 5257800"/>
              <a:gd name="connsiteY35" fmla="*/ 0 h 568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57800" h="5687658" extrusionOk="0">
                <a:moveTo>
                  <a:pt x="0" y="0"/>
                </a:moveTo>
                <a:cubicBezTo>
                  <a:pt x="323216" y="-8145"/>
                  <a:pt x="346555" y="-7453"/>
                  <a:pt x="657225" y="0"/>
                </a:cubicBezTo>
                <a:cubicBezTo>
                  <a:pt x="967896" y="7453"/>
                  <a:pt x="1076345" y="19241"/>
                  <a:pt x="1367028" y="0"/>
                </a:cubicBezTo>
                <a:cubicBezTo>
                  <a:pt x="1657711" y="-19241"/>
                  <a:pt x="1892247" y="-2059"/>
                  <a:pt x="2076831" y="0"/>
                </a:cubicBezTo>
                <a:cubicBezTo>
                  <a:pt x="2261415" y="2059"/>
                  <a:pt x="2497556" y="16754"/>
                  <a:pt x="2786634" y="0"/>
                </a:cubicBezTo>
                <a:cubicBezTo>
                  <a:pt x="3075712" y="-16754"/>
                  <a:pt x="3212556" y="-14107"/>
                  <a:pt x="3338703" y="0"/>
                </a:cubicBezTo>
                <a:cubicBezTo>
                  <a:pt x="3464850" y="14107"/>
                  <a:pt x="3624413" y="-11192"/>
                  <a:pt x="3890772" y="0"/>
                </a:cubicBezTo>
                <a:cubicBezTo>
                  <a:pt x="4157131" y="11192"/>
                  <a:pt x="4317684" y="-28168"/>
                  <a:pt x="4495419" y="0"/>
                </a:cubicBezTo>
                <a:cubicBezTo>
                  <a:pt x="4673154" y="28168"/>
                  <a:pt x="4993636" y="27425"/>
                  <a:pt x="5257800" y="0"/>
                </a:cubicBezTo>
                <a:cubicBezTo>
                  <a:pt x="5283587" y="217396"/>
                  <a:pt x="5239552" y="475940"/>
                  <a:pt x="5257800" y="688839"/>
                </a:cubicBezTo>
                <a:cubicBezTo>
                  <a:pt x="5276048" y="901738"/>
                  <a:pt x="5255196" y="970665"/>
                  <a:pt x="5257800" y="1150171"/>
                </a:cubicBezTo>
                <a:cubicBezTo>
                  <a:pt x="5260404" y="1329677"/>
                  <a:pt x="5260315" y="1609290"/>
                  <a:pt x="5257800" y="1839009"/>
                </a:cubicBezTo>
                <a:cubicBezTo>
                  <a:pt x="5255285" y="2068728"/>
                  <a:pt x="5252024" y="2155085"/>
                  <a:pt x="5257800" y="2357218"/>
                </a:cubicBezTo>
                <a:cubicBezTo>
                  <a:pt x="5263576" y="2559351"/>
                  <a:pt x="5248138" y="2708885"/>
                  <a:pt x="5257800" y="2818551"/>
                </a:cubicBezTo>
                <a:cubicBezTo>
                  <a:pt x="5267462" y="2928217"/>
                  <a:pt x="5247397" y="3178055"/>
                  <a:pt x="5257800" y="3393636"/>
                </a:cubicBezTo>
                <a:cubicBezTo>
                  <a:pt x="5268203" y="3609217"/>
                  <a:pt x="5289005" y="3806666"/>
                  <a:pt x="5257800" y="4025598"/>
                </a:cubicBezTo>
                <a:cubicBezTo>
                  <a:pt x="5226595" y="4244530"/>
                  <a:pt x="5258555" y="4472222"/>
                  <a:pt x="5257800" y="4657560"/>
                </a:cubicBezTo>
                <a:cubicBezTo>
                  <a:pt x="5257045" y="4842898"/>
                  <a:pt x="5248820" y="5023125"/>
                  <a:pt x="5257800" y="5118892"/>
                </a:cubicBezTo>
                <a:cubicBezTo>
                  <a:pt x="5266780" y="5214659"/>
                  <a:pt x="5240609" y="5551206"/>
                  <a:pt x="5257800" y="5687658"/>
                </a:cubicBezTo>
                <a:cubicBezTo>
                  <a:pt x="5144657" y="5694756"/>
                  <a:pt x="4861060" y="5670420"/>
                  <a:pt x="4705731" y="5687658"/>
                </a:cubicBezTo>
                <a:cubicBezTo>
                  <a:pt x="4550402" y="5704896"/>
                  <a:pt x="4229494" y="5697548"/>
                  <a:pt x="4101084" y="5687658"/>
                </a:cubicBezTo>
                <a:cubicBezTo>
                  <a:pt x="3972674" y="5677768"/>
                  <a:pt x="3623292" y="5688617"/>
                  <a:pt x="3391281" y="5687658"/>
                </a:cubicBezTo>
                <a:cubicBezTo>
                  <a:pt x="3159270" y="5686699"/>
                  <a:pt x="2907032" y="5661656"/>
                  <a:pt x="2681478" y="5687658"/>
                </a:cubicBezTo>
                <a:cubicBezTo>
                  <a:pt x="2455924" y="5713660"/>
                  <a:pt x="2363203" y="5673636"/>
                  <a:pt x="2129409" y="5687658"/>
                </a:cubicBezTo>
                <a:cubicBezTo>
                  <a:pt x="1895615" y="5701680"/>
                  <a:pt x="1752944" y="5713902"/>
                  <a:pt x="1419606" y="5687658"/>
                </a:cubicBezTo>
                <a:cubicBezTo>
                  <a:pt x="1086268" y="5661414"/>
                  <a:pt x="1019247" y="5699947"/>
                  <a:pt x="762381" y="5687658"/>
                </a:cubicBezTo>
                <a:cubicBezTo>
                  <a:pt x="505515" y="5675369"/>
                  <a:pt x="380326" y="5659587"/>
                  <a:pt x="0" y="5687658"/>
                </a:cubicBezTo>
                <a:cubicBezTo>
                  <a:pt x="-13080" y="5522097"/>
                  <a:pt x="17774" y="5199888"/>
                  <a:pt x="0" y="4998819"/>
                </a:cubicBezTo>
                <a:cubicBezTo>
                  <a:pt x="-17774" y="4797750"/>
                  <a:pt x="-12354" y="4622988"/>
                  <a:pt x="0" y="4480611"/>
                </a:cubicBezTo>
                <a:cubicBezTo>
                  <a:pt x="12354" y="4338234"/>
                  <a:pt x="15694" y="4232663"/>
                  <a:pt x="0" y="4019278"/>
                </a:cubicBezTo>
                <a:cubicBezTo>
                  <a:pt x="-15694" y="3805893"/>
                  <a:pt x="-13736" y="3587458"/>
                  <a:pt x="0" y="3444193"/>
                </a:cubicBezTo>
                <a:cubicBezTo>
                  <a:pt x="13736" y="3300928"/>
                  <a:pt x="-1379" y="3051261"/>
                  <a:pt x="0" y="2925984"/>
                </a:cubicBezTo>
                <a:cubicBezTo>
                  <a:pt x="1379" y="2800707"/>
                  <a:pt x="25070" y="2390663"/>
                  <a:pt x="0" y="2180269"/>
                </a:cubicBezTo>
                <a:cubicBezTo>
                  <a:pt x="-25070" y="1969875"/>
                  <a:pt x="-2873" y="1632980"/>
                  <a:pt x="0" y="1491430"/>
                </a:cubicBezTo>
                <a:cubicBezTo>
                  <a:pt x="2873" y="1349880"/>
                  <a:pt x="-22737" y="1061629"/>
                  <a:pt x="0" y="745715"/>
                </a:cubicBezTo>
                <a:cubicBezTo>
                  <a:pt x="22737" y="429802"/>
                  <a:pt x="7785" y="174526"/>
                  <a:pt x="0" y="0"/>
                </a:cubicBezTo>
                <a:close/>
              </a:path>
            </a:pathLst>
          </a:custGeom>
          <a:noFill/>
          <a:ln>
            <a:solidFill>
              <a:schemeClr val="tx1"/>
            </a:solidFill>
            <a:extLst>
              <a:ext uri="{C807C97D-BFC1-408E-A445-0C87EB9F89A2}">
                <ask:lineSketchStyleProps xmlns:ask="http://schemas.microsoft.com/office/drawing/2018/sketchyshapes" sd="1240101751">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748A197-1CF6-2D5F-41C7-32A38A435610}"/>
              </a:ext>
            </a:extLst>
          </p:cNvPr>
          <p:cNvSpPr txBox="1"/>
          <p:nvPr/>
        </p:nvSpPr>
        <p:spPr>
          <a:xfrm>
            <a:off x="2362200" y="8648700"/>
            <a:ext cx="7010400" cy="144655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Chân</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dung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một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tù</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trưởng</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bộ</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tộc</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da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đỏ</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Châu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Mĩ</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thế</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kỉ</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19 </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6150" name="Picture 6" descr="Kết quả hình ảnh cho bức thư của thủ lĩnh da đỏ">
            <a:extLst>
              <a:ext uri="{FF2B5EF4-FFF2-40B4-BE49-F238E27FC236}">
                <a16:creationId xmlns:a16="http://schemas.microsoft.com/office/drawing/2014/main" id="{05B39A01-016E-854D-E20A-83532DA11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2627781"/>
            <a:ext cx="5791200" cy="5687658"/>
          </a:xfrm>
          <a:custGeom>
            <a:avLst/>
            <a:gdLst>
              <a:gd name="connsiteX0" fmla="*/ 0 w 5791200"/>
              <a:gd name="connsiteY0" fmla="*/ 0 h 5687658"/>
              <a:gd name="connsiteX1" fmla="*/ 759291 w 5791200"/>
              <a:gd name="connsiteY1" fmla="*/ 0 h 5687658"/>
              <a:gd name="connsiteX2" fmla="*/ 1229021 w 5791200"/>
              <a:gd name="connsiteY2" fmla="*/ 0 h 5687658"/>
              <a:gd name="connsiteX3" fmla="*/ 1930400 w 5791200"/>
              <a:gd name="connsiteY3" fmla="*/ 0 h 5687658"/>
              <a:gd name="connsiteX4" fmla="*/ 2689691 w 5791200"/>
              <a:gd name="connsiteY4" fmla="*/ 0 h 5687658"/>
              <a:gd name="connsiteX5" fmla="*/ 3448981 w 5791200"/>
              <a:gd name="connsiteY5" fmla="*/ 0 h 5687658"/>
              <a:gd name="connsiteX6" fmla="*/ 4034536 w 5791200"/>
              <a:gd name="connsiteY6" fmla="*/ 0 h 5687658"/>
              <a:gd name="connsiteX7" fmla="*/ 4562179 w 5791200"/>
              <a:gd name="connsiteY7" fmla="*/ 0 h 5687658"/>
              <a:gd name="connsiteX8" fmla="*/ 5147733 w 5791200"/>
              <a:gd name="connsiteY8" fmla="*/ 0 h 5687658"/>
              <a:gd name="connsiteX9" fmla="*/ 5791200 w 5791200"/>
              <a:gd name="connsiteY9" fmla="*/ 0 h 5687658"/>
              <a:gd name="connsiteX10" fmla="*/ 5791200 w 5791200"/>
              <a:gd name="connsiteY10" fmla="*/ 461332 h 5687658"/>
              <a:gd name="connsiteX11" fmla="*/ 5791200 w 5791200"/>
              <a:gd name="connsiteY11" fmla="*/ 979541 h 5687658"/>
              <a:gd name="connsiteX12" fmla="*/ 5791200 w 5791200"/>
              <a:gd name="connsiteY12" fmla="*/ 1611503 h 5687658"/>
              <a:gd name="connsiteX13" fmla="*/ 5791200 w 5791200"/>
              <a:gd name="connsiteY13" fmla="*/ 2072835 h 5687658"/>
              <a:gd name="connsiteX14" fmla="*/ 5791200 w 5791200"/>
              <a:gd name="connsiteY14" fmla="*/ 2591044 h 5687658"/>
              <a:gd name="connsiteX15" fmla="*/ 5791200 w 5791200"/>
              <a:gd name="connsiteY15" fmla="*/ 3052376 h 5687658"/>
              <a:gd name="connsiteX16" fmla="*/ 5791200 w 5791200"/>
              <a:gd name="connsiteY16" fmla="*/ 3798092 h 5687658"/>
              <a:gd name="connsiteX17" fmla="*/ 5791200 w 5791200"/>
              <a:gd name="connsiteY17" fmla="*/ 4430054 h 5687658"/>
              <a:gd name="connsiteX18" fmla="*/ 5791200 w 5791200"/>
              <a:gd name="connsiteY18" fmla="*/ 5118892 h 5687658"/>
              <a:gd name="connsiteX19" fmla="*/ 5791200 w 5791200"/>
              <a:gd name="connsiteY19" fmla="*/ 5687658 h 5687658"/>
              <a:gd name="connsiteX20" fmla="*/ 5321469 w 5791200"/>
              <a:gd name="connsiteY20" fmla="*/ 5687658 h 5687658"/>
              <a:gd name="connsiteX21" fmla="*/ 4562179 w 5791200"/>
              <a:gd name="connsiteY21" fmla="*/ 5687658 h 5687658"/>
              <a:gd name="connsiteX22" fmla="*/ 4034536 w 5791200"/>
              <a:gd name="connsiteY22" fmla="*/ 5687658 h 5687658"/>
              <a:gd name="connsiteX23" fmla="*/ 3275245 w 5791200"/>
              <a:gd name="connsiteY23" fmla="*/ 5687658 h 5687658"/>
              <a:gd name="connsiteX24" fmla="*/ 2631779 w 5791200"/>
              <a:gd name="connsiteY24" fmla="*/ 5687658 h 5687658"/>
              <a:gd name="connsiteX25" fmla="*/ 1872488 w 5791200"/>
              <a:gd name="connsiteY25" fmla="*/ 5687658 h 5687658"/>
              <a:gd name="connsiteX26" fmla="*/ 1229021 w 5791200"/>
              <a:gd name="connsiteY26" fmla="*/ 5687658 h 5687658"/>
              <a:gd name="connsiteX27" fmla="*/ 0 w 5791200"/>
              <a:gd name="connsiteY27" fmla="*/ 5687658 h 5687658"/>
              <a:gd name="connsiteX28" fmla="*/ 0 w 5791200"/>
              <a:gd name="connsiteY28" fmla="*/ 5055696 h 5687658"/>
              <a:gd name="connsiteX29" fmla="*/ 0 w 5791200"/>
              <a:gd name="connsiteY29" fmla="*/ 4423734 h 5687658"/>
              <a:gd name="connsiteX30" fmla="*/ 0 w 5791200"/>
              <a:gd name="connsiteY30" fmla="*/ 3734895 h 5687658"/>
              <a:gd name="connsiteX31" fmla="*/ 0 w 5791200"/>
              <a:gd name="connsiteY31" fmla="*/ 3216687 h 5687658"/>
              <a:gd name="connsiteX32" fmla="*/ 0 w 5791200"/>
              <a:gd name="connsiteY32" fmla="*/ 2755354 h 5687658"/>
              <a:gd name="connsiteX33" fmla="*/ 0 w 5791200"/>
              <a:gd name="connsiteY33" fmla="*/ 2294022 h 5687658"/>
              <a:gd name="connsiteX34" fmla="*/ 0 w 5791200"/>
              <a:gd name="connsiteY34" fmla="*/ 1832690 h 5687658"/>
              <a:gd name="connsiteX35" fmla="*/ 0 w 5791200"/>
              <a:gd name="connsiteY35" fmla="*/ 1200728 h 5687658"/>
              <a:gd name="connsiteX36" fmla="*/ 0 w 5791200"/>
              <a:gd name="connsiteY36" fmla="*/ 0 h 568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791200" h="5687658" extrusionOk="0">
                <a:moveTo>
                  <a:pt x="0" y="0"/>
                </a:moveTo>
                <a:cubicBezTo>
                  <a:pt x="320177" y="-24598"/>
                  <a:pt x="477449" y="19381"/>
                  <a:pt x="759291" y="0"/>
                </a:cubicBezTo>
                <a:cubicBezTo>
                  <a:pt x="1041133" y="-19381"/>
                  <a:pt x="1133330" y="-23177"/>
                  <a:pt x="1229021" y="0"/>
                </a:cubicBezTo>
                <a:cubicBezTo>
                  <a:pt x="1324712" y="23177"/>
                  <a:pt x="1644162" y="-26325"/>
                  <a:pt x="1930400" y="0"/>
                </a:cubicBezTo>
                <a:cubicBezTo>
                  <a:pt x="2216638" y="26325"/>
                  <a:pt x="2432156" y="-33208"/>
                  <a:pt x="2689691" y="0"/>
                </a:cubicBezTo>
                <a:cubicBezTo>
                  <a:pt x="2947226" y="33208"/>
                  <a:pt x="3166299" y="10110"/>
                  <a:pt x="3448981" y="0"/>
                </a:cubicBezTo>
                <a:cubicBezTo>
                  <a:pt x="3731663" y="-10110"/>
                  <a:pt x="3848702" y="15762"/>
                  <a:pt x="4034536" y="0"/>
                </a:cubicBezTo>
                <a:cubicBezTo>
                  <a:pt x="4220371" y="-15762"/>
                  <a:pt x="4415638" y="-3681"/>
                  <a:pt x="4562179" y="0"/>
                </a:cubicBezTo>
                <a:cubicBezTo>
                  <a:pt x="4708720" y="3681"/>
                  <a:pt x="4877323" y="14432"/>
                  <a:pt x="5147733" y="0"/>
                </a:cubicBezTo>
                <a:cubicBezTo>
                  <a:pt x="5418143" y="-14432"/>
                  <a:pt x="5581055" y="8505"/>
                  <a:pt x="5791200" y="0"/>
                </a:cubicBezTo>
                <a:cubicBezTo>
                  <a:pt x="5806796" y="166872"/>
                  <a:pt x="5811142" y="354834"/>
                  <a:pt x="5791200" y="461332"/>
                </a:cubicBezTo>
                <a:cubicBezTo>
                  <a:pt x="5771258" y="567830"/>
                  <a:pt x="5786964" y="752994"/>
                  <a:pt x="5791200" y="979541"/>
                </a:cubicBezTo>
                <a:cubicBezTo>
                  <a:pt x="5795436" y="1206088"/>
                  <a:pt x="5807170" y="1377905"/>
                  <a:pt x="5791200" y="1611503"/>
                </a:cubicBezTo>
                <a:cubicBezTo>
                  <a:pt x="5775230" y="1845101"/>
                  <a:pt x="5813331" y="1872256"/>
                  <a:pt x="5791200" y="2072835"/>
                </a:cubicBezTo>
                <a:cubicBezTo>
                  <a:pt x="5769069" y="2273414"/>
                  <a:pt x="5778953" y="2457496"/>
                  <a:pt x="5791200" y="2591044"/>
                </a:cubicBezTo>
                <a:cubicBezTo>
                  <a:pt x="5803447" y="2724592"/>
                  <a:pt x="5798036" y="2917155"/>
                  <a:pt x="5791200" y="3052376"/>
                </a:cubicBezTo>
                <a:cubicBezTo>
                  <a:pt x="5784364" y="3187597"/>
                  <a:pt x="5754091" y="3528113"/>
                  <a:pt x="5791200" y="3798092"/>
                </a:cubicBezTo>
                <a:cubicBezTo>
                  <a:pt x="5828309" y="4068071"/>
                  <a:pt x="5790410" y="4243670"/>
                  <a:pt x="5791200" y="4430054"/>
                </a:cubicBezTo>
                <a:cubicBezTo>
                  <a:pt x="5791990" y="4616438"/>
                  <a:pt x="5784801" y="4794113"/>
                  <a:pt x="5791200" y="5118892"/>
                </a:cubicBezTo>
                <a:cubicBezTo>
                  <a:pt x="5797599" y="5443671"/>
                  <a:pt x="5779039" y="5462169"/>
                  <a:pt x="5791200" y="5687658"/>
                </a:cubicBezTo>
                <a:cubicBezTo>
                  <a:pt x="5688753" y="5698888"/>
                  <a:pt x="5550706" y="5681725"/>
                  <a:pt x="5321469" y="5687658"/>
                </a:cubicBezTo>
                <a:cubicBezTo>
                  <a:pt x="5092232" y="5693591"/>
                  <a:pt x="4812267" y="5713719"/>
                  <a:pt x="4562179" y="5687658"/>
                </a:cubicBezTo>
                <a:cubicBezTo>
                  <a:pt x="4312091" y="5661598"/>
                  <a:pt x="4165460" y="5677825"/>
                  <a:pt x="4034536" y="5687658"/>
                </a:cubicBezTo>
                <a:cubicBezTo>
                  <a:pt x="3903612" y="5697491"/>
                  <a:pt x="3502637" y="5678524"/>
                  <a:pt x="3275245" y="5687658"/>
                </a:cubicBezTo>
                <a:cubicBezTo>
                  <a:pt x="3047853" y="5696792"/>
                  <a:pt x="2884338" y="5672703"/>
                  <a:pt x="2631779" y="5687658"/>
                </a:cubicBezTo>
                <a:cubicBezTo>
                  <a:pt x="2379220" y="5702613"/>
                  <a:pt x="2046257" y="5659354"/>
                  <a:pt x="1872488" y="5687658"/>
                </a:cubicBezTo>
                <a:cubicBezTo>
                  <a:pt x="1698719" y="5715962"/>
                  <a:pt x="1518174" y="5673392"/>
                  <a:pt x="1229021" y="5687658"/>
                </a:cubicBezTo>
                <a:cubicBezTo>
                  <a:pt x="939868" y="5701924"/>
                  <a:pt x="554994" y="5704590"/>
                  <a:pt x="0" y="5687658"/>
                </a:cubicBezTo>
                <a:cubicBezTo>
                  <a:pt x="-5584" y="5495758"/>
                  <a:pt x="-25715" y="5350905"/>
                  <a:pt x="0" y="5055696"/>
                </a:cubicBezTo>
                <a:cubicBezTo>
                  <a:pt x="25715" y="4760487"/>
                  <a:pt x="8740" y="4591215"/>
                  <a:pt x="0" y="4423734"/>
                </a:cubicBezTo>
                <a:cubicBezTo>
                  <a:pt x="-8740" y="4256253"/>
                  <a:pt x="5571" y="3909252"/>
                  <a:pt x="0" y="3734895"/>
                </a:cubicBezTo>
                <a:cubicBezTo>
                  <a:pt x="-5571" y="3560538"/>
                  <a:pt x="19885" y="3349763"/>
                  <a:pt x="0" y="3216687"/>
                </a:cubicBezTo>
                <a:cubicBezTo>
                  <a:pt x="-19885" y="3083611"/>
                  <a:pt x="9781" y="2891303"/>
                  <a:pt x="0" y="2755354"/>
                </a:cubicBezTo>
                <a:cubicBezTo>
                  <a:pt x="-9781" y="2619405"/>
                  <a:pt x="-8300" y="2495220"/>
                  <a:pt x="0" y="2294022"/>
                </a:cubicBezTo>
                <a:cubicBezTo>
                  <a:pt x="8300" y="2092824"/>
                  <a:pt x="21948" y="2014308"/>
                  <a:pt x="0" y="1832690"/>
                </a:cubicBezTo>
                <a:cubicBezTo>
                  <a:pt x="-21948" y="1651072"/>
                  <a:pt x="14269" y="1393713"/>
                  <a:pt x="0" y="1200728"/>
                </a:cubicBezTo>
                <a:cubicBezTo>
                  <a:pt x="-14269" y="1007743"/>
                  <a:pt x="2927" y="308589"/>
                  <a:pt x="0" y="0"/>
                </a:cubicBezTo>
                <a:close/>
              </a:path>
            </a:pathLst>
          </a:custGeom>
          <a:noFill/>
          <a:ln>
            <a:solidFill>
              <a:schemeClr val="tx1"/>
            </a:solidFill>
            <a:extLst>
              <a:ext uri="{C807C97D-BFC1-408E-A445-0C87EB9F89A2}">
                <ask:lineSketchStyleProps xmlns:ask="http://schemas.microsoft.com/office/drawing/2018/sketchyshapes" sd="3320814175">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B4F190-0154-3FB1-5627-A71B3D9F51CA}"/>
              </a:ext>
            </a:extLst>
          </p:cNvPr>
          <p:cNvSpPr txBox="1"/>
          <p:nvPr/>
        </p:nvSpPr>
        <p:spPr>
          <a:xfrm>
            <a:off x="9753600" y="8648700"/>
            <a:ext cx="7924800" cy="144655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Franklin Pierce (1804</a:t>
            </a:r>
            <a:r>
              <a:rPr kumimoji="0" lang="vi-VN"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1869) </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Tổng</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thống</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14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t>
            </a:r>
            <a:r>
              <a:rPr lang="vi-VN" altLang="en-US" sz="4400" dirty="0">
                <a:solidFill>
                  <a:srgbClr val="000000"/>
                </a:solidFill>
                <a:latin typeface="Times New Roman" panose="02020603050405020304" pitchFamily="18" charset="0"/>
                <a:cs typeface="Times New Roman" panose="02020603050405020304" pitchFamily="18" charset="0"/>
              </a:rPr>
              <a:t>ỹ</a:t>
            </a:r>
            <a:r>
              <a:rPr kumimoji="0" lang="en-US" altLang="en-US" sz="44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4E1D9509-332C-D23C-2632-7A93C4422E29}"/>
              </a:ext>
            </a:extLst>
          </p:cNvPr>
          <p:cNvSpPr/>
          <p:nvPr/>
        </p:nvSpPr>
        <p:spPr>
          <a:xfrm rot="20443008">
            <a:off x="-862363" y="6591300"/>
            <a:ext cx="2422588" cy="4114800"/>
          </a:xfrm>
          <a:custGeom>
            <a:avLst/>
            <a:gdLst/>
            <a:ahLst/>
            <a:cxnLst/>
            <a:rect l="l" t="t" r="r" b="b"/>
            <a:pathLst>
              <a:path w="2422588" h="4114800">
                <a:moveTo>
                  <a:pt x="0" y="0"/>
                </a:moveTo>
                <a:lnTo>
                  <a:pt x="2422588" y="0"/>
                </a:lnTo>
                <a:lnTo>
                  <a:pt x="242258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299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50"/>
                                        </p:tgtEl>
                                        <p:attrNameLst>
                                          <p:attrName>style.visibility</p:attrName>
                                        </p:attrNameLst>
                                      </p:cBhvr>
                                      <p:to>
                                        <p:strVal val="visible"/>
                                      </p:to>
                                    </p:set>
                                    <p:animEffect transition="in" filter="barn(inVertical)">
                                      <p:cBhvr>
                                        <p:cTn id="20" dur="500"/>
                                        <p:tgtEl>
                                          <p:spTgt spid="615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53814B7-51DD-7FBD-5578-961FF0546095}"/>
              </a:ext>
            </a:extLst>
          </p:cNvPr>
          <p:cNvSpPr/>
          <p:nvPr/>
        </p:nvSpPr>
        <p:spPr>
          <a:xfrm rot="18491621">
            <a:off x="15137774" y="-1257302"/>
            <a:ext cx="3019235" cy="4114800"/>
          </a:xfrm>
          <a:custGeom>
            <a:avLst/>
            <a:gdLst/>
            <a:ahLst/>
            <a:cxnLst/>
            <a:rect l="l" t="t" r="r" b="b"/>
            <a:pathLst>
              <a:path w="3019235" h="4114800">
                <a:moveTo>
                  <a:pt x="0" y="0"/>
                </a:moveTo>
                <a:lnTo>
                  <a:pt x="3019235" y="0"/>
                </a:lnTo>
                <a:lnTo>
                  <a:pt x="30192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2D83E41A-1FBC-78A3-CB6A-2BEF496B4890}"/>
              </a:ext>
            </a:extLst>
          </p:cNvPr>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vi-VN" sz="4400" b="1" dirty="0">
                <a:latin typeface="Times New Roman" panose="02020603050405020304" pitchFamily="18" charset="0"/>
                <a:cs typeface="Times New Roman" panose="02020603050405020304" pitchFamily="18" charset="0"/>
              </a:rPr>
              <a:t>Một vài lưu ý</a:t>
            </a:r>
            <a:endParaRPr lang="en-US"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ECF3D37-DE39-3872-C3DE-2767AF3BD232}"/>
              </a:ext>
            </a:extLst>
          </p:cNvPr>
          <p:cNvSpPr/>
          <p:nvPr/>
        </p:nvSpPr>
        <p:spPr>
          <a:xfrm>
            <a:off x="685800" y="2294519"/>
            <a:ext cx="7239000" cy="6259342"/>
          </a:xfrm>
          <a:prstGeom prst="rect">
            <a:avLst/>
          </a:prstGeom>
        </p:spPr>
        <p:txBody>
          <a:bodyPr wrap="square">
            <a:spAutoFit/>
          </a:bodyPr>
          <a:lstStyle/>
          <a:p>
            <a:pPr algn="just">
              <a:lnSpc>
                <a:spcPct val="115000"/>
              </a:lnSpc>
              <a:spcAft>
                <a:spcPts val="1067"/>
              </a:spcAft>
            </a:pPr>
            <a:r>
              <a:rPr lang="vi-VN" sz="4400" b="1" dirty="0">
                <a:latin typeface="Times New Roman" panose="02020603050405020304" pitchFamily="18" charset="0"/>
                <a:ea typeface="Calibri" panose="020F0502020204030204" pitchFamily="34" charset="0"/>
                <a:cs typeface="Times New Roman" panose="02020603050405020304" pitchFamily="18" charset="0"/>
              </a:rPr>
              <a:t>Người da đỏ: </a:t>
            </a:r>
            <a:r>
              <a:rPr lang="vi-VN" sz="4400" dirty="0">
                <a:latin typeface="Times New Roman" panose="02020603050405020304" pitchFamily="18" charset="0"/>
                <a:ea typeface="Calibri" panose="020F0502020204030204" pitchFamily="34" charset="0"/>
                <a:cs typeface="Times New Roman" panose="02020603050405020304" pitchFamily="18" charset="0"/>
              </a:rPr>
              <a:t>còn có tên gọi khác là thổ dân châu Mỹ, là các dân tộc bản địa đã sống ở châu Mỹ trước khi người châu Âu tìm ra châu lục này. Họ chủ yếu sống bằng hình thức săn bắt, hái lượm, gắn bó và hòa hợp với thiên nhiên.</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0" name="Picture 2" descr="Bức thư của thủ lĩnh người da đỏ Chief Seattle (Xi-át-tơn) - Sách Giải">
            <a:extLst>
              <a:ext uri="{FF2B5EF4-FFF2-40B4-BE49-F238E27FC236}">
                <a16:creationId xmlns:a16="http://schemas.microsoft.com/office/drawing/2014/main" id="{FDAB233B-8375-9484-F02F-EB67DD2A1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2294519"/>
            <a:ext cx="9353550" cy="696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9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A0536EF4-0F02-EEFB-A7C6-DF0BAE45DE1F}"/>
              </a:ext>
            </a:extLst>
          </p:cNvPr>
          <p:cNvSpPr/>
          <p:nvPr/>
        </p:nvSpPr>
        <p:spPr>
          <a:xfrm>
            <a:off x="-823818" y="7429500"/>
            <a:ext cx="3019235" cy="4114800"/>
          </a:xfrm>
          <a:custGeom>
            <a:avLst/>
            <a:gdLst/>
            <a:ahLst/>
            <a:cxnLst/>
            <a:rect l="l" t="t" r="r" b="b"/>
            <a:pathLst>
              <a:path w="3019235" h="4114800">
                <a:moveTo>
                  <a:pt x="0" y="0"/>
                </a:moveTo>
                <a:lnTo>
                  <a:pt x="3019235" y="0"/>
                </a:lnTo>
                <a:lnTo>
                  <a:pt x="30192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8194" name="Picture 2" descr="Kết quả hình ảnh cho cuộc chiến châu âu">
            <a:extLst>
              <a:ext uri="{FF2B5EF4-FFF2-40B4-BE49-F238E27FC236}">
                <a16:creationId xmlns:a16="http://schemas.microsoft.com/office/drawing/2014/main" id="{270082AC-2C14-6145-7470-817B72C5C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905000"/>
            <a:ext cx="11274431" cy="63183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56958B-19C1-A071-D857-0C97B9FD5D15}"/>
              </a:ext>
            </a:extLst>
          </p:cNvPr>
          <p:cNvSpPr txBox="1"/>
          <p:nvPr/>
        </p:nvSpPr>
        <p:spPr>
          <a:xfrm>
            <a:off x="12573000" y="2388900"/>
            <a:ext cx="4876800" cy="550920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effectLst/>
                <a:latin typeface="Times New Roman" panose="02020603050405020304" pitchFamily="18" charset="0"/>
                <a:cs typeface="Times New Roman" panose="02020603050405020304" pitchFamily="18" charset="0"/>
              </a:rPr>
              <a:t>Người</a:t>
            </a:r>
            <a:r>
              <a:rPr kumimoji="0" lang="en-US" altLang="en-US" sz="4400" b="1" i="0" u="none" strike="noStrike" cap="none" normalizeH="0" baseline="0" dirty="0">
                <a:ln>
                  <a:noFill/>
                </a:ln>
                <a:effectLst/>
                <a:latin typeface="Times New Roman" panose="02020603050405020304" pitchFamily="18" charset="0"/>
                <a:cs typeface="Times New Roman" panose="02020603050405020304" pitchFamily="18" charset="0"/>
              </a:rPr>
              <a:t> da </a:t>
            </a:r>
            <a:r>
              <a:rPr kumimoji="0" lang="en-US" altLang="en-US" sz="4400" b="1" i="0" u="none" strike="noStrike" cap="none" normalizeH="0" baseline="0" dirty="0" err="1">
                <a:ln>
                  <a:noFill/>
                </a:ln>
                <a:effectLst/>
                <a:latin typeface="Times New Roman" panose="02020603050405020304" pitchFamily="18" charset="0"/>
                <a:cs typeface="Times New Roman" panose="02020603050405020304" pitchFamily="18" charset="0"/>
              </a:rPr>
              <a:t>trắng</a:t>
            </a:r>
            <a:r>
              <a:rPr kumimoji="0" lang="en-US" altLang="en-US" sz="44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Chỉ</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người</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châu</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Âu</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lúc</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mới</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sang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xâm</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chiếm</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khai</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khẩn</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đất</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đai</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ở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châu</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M</a:t>
            </a:r>
            <a:r>
              <a:rPr lang="vi-VN" altLang="en-US" sz="4400" dirty="0">
                <a:latin typeface="Times New Roman" panose="02020603050405020304" pitchFamily="18" charset="0"/>
                <a:cs typeface="Times New Roman" panose="02020603050405020304" pitchFamily="18" charset="0"/>
              </a:rPr>
              <a:t>ỹ</a:t>
            </a:r>
            <a:endPar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b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E47B8FD-1AD7-7193-0DB1-B9285DB5BE1B}"/>
              </a:ext>
            </a:extLst>
          </p:cNvPr>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vi-VN" sz="4400" b="1" dirty="0">
                <a:latin typeface="Times New Roman" panose="02020603050405020304" pitchFamily="18" charset="0"/>
                <a:cs typeface="Times New Roman" panose="02020603050405020304" pitchFamily="18" charset="0"/>
              </a:rPr>
              <a:t>Một vài lưu ý</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4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558B07FC-95E9-EF59-414D-E073FAC1C954}"/>
              </a:ext>
            </a:extLst>
          </p:cNvPr>
          <p:cNvSpPr/>
          <p:nvPr/>
        </p:nvSpPr>
        <p:spPr>
          <a:xfrm>
            <a:off x="16397382" y="-1790700"/>
            <a:ext cx="3019235" cy="4114800"/>
          </a:xfrm>
          <a:custGeom>
            <a:avLst/>
            <a:gdLst/>
            <a:ahLst/>
            <a:cxnLst/>
            <a:rect l="l" t="t" r="r" b="b"/>
            <a:pathLst>
              <a:path w="3019235" h="4114800">
                <a:moveTo>
                  <a:pt x="0" y="0"/>
                </a:moveTo>
                <a:lnTo>
                  <a:pt x="3019235" y="0"/>
                </a:lnTo>
                <a:lnTo>
                  <a:pt x="30192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9218" name="Picture 2" descr="Kết quả hình ảnh cho thủ lĩnh da đỏ xi-át-tơn">
            <a:extLst>
              <a:ext uri="{FF2B5EF4-FFF2-40B4-BE49-F238E27FC236}">
                <a16:creationId xmlns:a16="http://schemas.microsoft.com/office/drawing/2014/main" id="{371EB145-1E3B-2906-BE33-15CB4668E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33500"/>
            <a:ext cx="17449800" cy="5486400"/>
          </a:xfrm>
          <a:custGeom>
            <a:avLst/>
            <a:gdLst>
              <a:gd name="connsiteX0" fmla="*/ 0 w 17449800"/>
              <a:gd name="connsiteY0" fmla="*/ 0 h 5486400"/>
              <a:gd name="connsiteX1" fmla="*/ 17449800 w 17449800"/>
              <a:gd name="connsiteY1" fmla="*/ 0 h 5486400"/>
              <a:gd name="connsiteX2" fmla="*/ 17449800 w 17449800"/>
              <a:gd name="connsiteY2" fmla="*/ 5486400 h 5486400"/>
              <a:gd name="connsiteX3" fmla="*/ 0 w 17449800"/>
              <a:gd name="connsiteY3" fmla="*/ 5486400 h 5486400"/>
              <a:gd name="connsiteX4" fmla="*/ 0 w 17449800"/>
              <a:gd name="connsiteY4" fmla="*/ 0 h 548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0" h="5486400" extrusionOk="0">
                <a:moveTo>
                  <a:pt x="0" y="0"/>
                </a:moveTo>
                <a:cubicBezTo>
                  <a:pt x="3762315" y="116580"/>
                  <a:pt x="15682326" y="97722"/>
                  <a:pt x="17449800" y="0"/>
                </a:cubicBezTo>
                <a:cubicBezTo>
                  <a:pt x="17333851" y="2205054"/>
                  <a:pt x="17465347" y="2761053"/>
                  <a:pt x="17449800" y="5486400"/>
                </a:cubicBezTo>
                <a:cubicBezTo>
                  <a:pt x="10386366" y="5363162"/>
                  <a:pt x="2706240" y="5531926"/>
                  <a:pt x="0" y="5486400"/>
                </a:cubicBezTo>
                <a:cubicBezTo>
                  <a:pt x="-105837" y="4235282"/>
                  <a:pt x="50485" y="1604297"/>
                  <a:pt x="0" y="0"/>
                </a:cubicBezTo>
                <a:close/>
              </a:path>
            </a:pathLst>
          </a:custGeom>
          <a:noFill/>
          <a:ln>
            <a:solidFill>
              <a:schemeClr val="tx1"/>
            </a:solidFill>
            <a:extLst>
              <a:ext uri="{C807C97D-BFC1-408E-A445-0C87EB9F89A2}">
                <ask:lineSketchStyleProps xmlns:ask="http://schemas.microsoft.com/office/drawing/2018/sketchyshapes" sd="3232186676">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39F633-0F6A-09E5-5D20-951A5A558599}"/>
              </a:ext>
            </a:extLst>
          </p:cNvPr>
          <p:cNvSpPr txBox="1"/>
          <p:nvPr/>
        </p:nvSpPr>
        <p:spPr>
          <a:xfrm>
            <a:off x="457200" y="7048500"/>
            <a:ext cx="17449800" cy="280076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vi-VN" altLang="en-US" sz="4400" b="1" dirty="0">
                <a:latin typeface="Times New Roman" panose="02020603050405020304" pitchFamily="18" charset="0"/>
                <a:cs typeface="Times New Roman" panose="02020603050405020304" pitchFamily="18" charset="0"/>
              </a:rPr>
              <a:t>Môt con n</a:t>
            </a:r>
            <a:r>
              <a:rPr kumimoji="0" lang="en-US" altLang="en-US" sz="4400" b="1" i="0" u="none" strike="noStrike" cap="none" normalizeH="0" baseline="0" dirty="0" err="1">
                <a:ln>
                  <a:noFill/>
                </a:ln>
                <a:effectLst/>
                <a:latin typeface="Times New Roman" panose="02020603050405020304" pitchFamily="18" charset="0"/>
                <a:cs typeface="Times New Roman" panose="02020603050405020304" pitchFamily="18" charset="0"/>
              </a:rPr>
              <a:t>gựa</a:t>
            </a:r>
            <a:r>
              <a:rPr kumimoji="0" lang="en-US" altLang="en-US" sz="44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effectLst/>
                <a:latin typeface="Times New Roman" panose="02020603050405020304" pitchFamily="18" charset="0"/>
                <a:cs typeface="Times New Roman" panose="02020603050405020304" pitchFamily="18" charset="0"/>
              </a:rPr>
              <a:t>sắt</a:t>
            </a:r>
            <a:r>
              <a:rPr kumimoji="0" lang="en-US" altLang="en-US" sz="44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effectLst/>
                <a:latin typeface="Times New Roman" panose="02020603050405020304" pitchFamily="18" charset="0"/>
                <a:cs typeface="Times New Roman" panose="02020603050405020304" pitchFamily="18" charset="0"/>
              </a:rPr>
              <a:t>nhả</a:t>
            </a:r>
            <a:r>
              <a:rPr kumimoji="0" lang="en-US" altLang="en-US" sz="44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effectLst/>
                <a:latin typeface="Times New Roman" panose="02020603050405020304" pitchFamily="18" charset="0"/>
                <a:cs typeface="Times New Roman" panose="02020603050405020304" pitchFamily="18" charset="0"/>
              </a:rPr>
              <a:t>khói</a:t>
            </a:r>
            <a:r>
              <a:rPr kumimoji="0" lang="en-US" altLang="en-US" sz="44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Chỉ</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tàu</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hỏa</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Nửa</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thế</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kỉ</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XIX,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nhà</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cầm</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quyền</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Mĩ</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đã</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phóng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tay</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cho</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các</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công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t</a:t>
            </a:r>
            <a:r>
              <a:rPr kumimoji="0" lang="vi-VN" altLang="en-US" sz="4400" b="0" i="0" u="none" strike="noStrike" cap="none" normalizeH="0" baseline="0" dirty="0">
                <a:ln>
                  <a:noFill/>
                </a:ln>
                <a:effectLst/>
                <a:latin typeface="Times New Roman" panose="02020603050405020304" pitchFamily="18" charset="0"/>
                <a:cs typeface="Times New Roman" panose="02020603050405020304" pitchFamily="18" charset="0"/>
              </a:rPr>
              <a:t>y</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đường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sắt</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những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khoảng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đất</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rộng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lớn</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ở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hai</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bên</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đường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(2423000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dặm</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vuông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rộng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hơn</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lãnh</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thổ</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Pháp</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và</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Đức</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cộng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lại</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và</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số</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tiền</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trợ</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cấp</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kếch</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sù</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khoảng</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700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đô</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 la </a:t>
            </a:r>
            <a:r>
              <a:rPr kumimoji="0" lang="en-US" altLang="en-US" sz="4400" b="0" i="0" u="none" strike="noStrike" cap="none" normalizeH="0" baseline="0" dirty="0" err="1">
                <a:ln>
                  <a:noFill/>
                </a:ln>
                <a:effectLst/>
                <a:latin typeface="Times New Roman" panose="02020603050405020304" pitchFamily="18" charset="0"/>
                <a:cs typeface="Times New Roman" panose="02020603050405020304" pitchFamily="18" charset="0"/>
              </a:rPr>
              <a:t>Mĩ</a:t>
            </a:r>
            <a:r>
              <a:rPr kumimoji="0" lang="en-US" altLang="en-US" sz="4400" b="0" i="0" u="none" strike="noStrike" cap="none" normalizeH="0" baseline="0" dirty="0">
                <a:ln>
                  <a:noFill/>
                </a:ln>
                <a:effectLst/>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2C75F31-66F8-1684-793F-31CA559EE93B}"/>
              </a:ext>
            </a:extLst>
          </p:cNvPr>
          <p:cNvSpPr txBox="1"/>
          <p:nvPr/>
        </p:nvSpPr>
        <p:spPr>
          <a:xfrm>
            <a:off x="838200" y="415379"/>
            <a:ext cx="16383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vi-VN" sz="4400" b="1" dirty="0">
                <a:latin typeface="Times New Roman" panose="02020603050405020304" pitchFamily="18" charset="0"/>
                <a:cs typeface="Times New Roman" panose="02020603050405020304" pitchFamily="18" charset="0"/>
              </a:rPr>
              <a:t>Một vài lưu ý</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466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EB578F6E-5E51-A063-0555-4F190657396B}"/>
              </a:ext>
            </a:extLst>
          </p:cNvPr>
          <p:cNvSpPr/>
          <p:nvPr/>
        </p:nvSpPr>
        <p:spPr>
          <a:xfrm>
            <a:off x="228600" y="1257300"/>
            <a:ext cx="7637684" cy="9029700"/>
          </a:xfrm>
          <a:custGeom>
            <a:avLst/>
            <a:gdLst/>
            <a:ahLst/>
            <a:cxnLst/>
            <a:rect l="l" t="t" r="r" b="b"/>
            <a:pathLst>
              <a:path w="3754755" h="4114800">
                <a:moveTo>
                  <a:pt x="0" y="0"/>
                </a:moveTo>
                <a:lnTo>
                  <a:pt x="3754755" y="0"/>
                </a:lnTo>
                <a:lnTo>
                  <a:pt x="375475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01EB3A7D-CB1D-9528-C875-C8382FC4157B}"/>
              </a:ext>
            </a:extLst>
          </p:cNvPr>
          <p:cNvSpPr/>
          <p:nvPr/>
        </p:nvSpPr>
        <p:spPr>
          <a:xfrm>
            <a:off x="15697200" y="-1028700"/>
            <a:ext cx="4419600" cy="5388883"/>
          </a:xfrm>
          <a:custGeom>
            <a:avLst/>
            <a:gdLst/>
            <a:ahLst/>
            <a:cxnLst/>
            <a:rect l="l" t="t" r="r" b="b"/>
            <a:pathLst>
              <a:path w="3582585" h="4457338">
                <a:moveTo>
                  <a:pt x="0" y="0"/>
                </a:moveTo>
                <a:lnTo>
                  <a:pt x="3582585" y="0"/>
                </a:lnTo>
                <a:lnTo>
                  <a:pt x="3582585" y="4457338"/>
                </a:lnTo>
                <a:lnTo>
                  <a:pt x="0" y="4457338"/>
                </a:lnTo>
                <a:lnTo>
                  <a:pt x="0" y="0"/>
                </a:lnTo>
                <a:close/>
              </a:path>
            </a:pathLst>
          </a:custGeom>
          <a:blipFill>
            <a:blip r:embed="rId5"/>
            <a:stretch>
              <a:fillRect/>
            </a:stretch>
          </a:blipFill>
        </p:spPr>
      </p:sp>
      <p:pic>
        <p:nvPicPr>
          <p:cNvPr id="5" name="Picture 4">
            <a:extLst>
              <a:ext uri="{FF2B5EF4-FFF2-40B4-BE49-F238E27FC236}">
                <a16:creationId xmlns:a16="http://schemas.microsoft.com/office/drawing/2014/main" id="{6510004B-F87D-C85D-D4C4-C926D8B451C1}"/>
              </a:ext>
            </a:extLst>
          </p:cNvPr>
          <p:cNvPicPr>
            <a:picLocks noChangeAspect="1"/>
          </p:cNvPicPr>
          <p:nvPr/>
        </p:nvPicPr>
        <p:blipFill>
          <a:blip r:embed="rId6"/>
          <a:stretch>
            <a:fillRect/>
          </a:stretch>
        </p:blipFill>
        <p:spPr>
          <a:xfrm>
            <a:off x="5377339" y="2933700"/>
            <a:ext cx="12808806" cy="4029805"/>
          </a:xfrm>
          <a:prstGeom prst="rect">
            <a:avLst/>
          </a:prstGeom>
        </p:spPr>
      </p:pic>
    </p:spTree>
    <p:extLst>
      <p:ext uri="{BB962C8B-B14F-4D97-AF65-F5344CB8AC3E}">
        <p14:creationId xmlns:p14="http://schemas.microsoft.com/office/powerpoint/2010/main" val="421220120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905ABAA5-2552-4839-46FF-7B08358B7E4D}"/>
              </a:ext>
            </a:extLst>
          </p:cNvPr>
          <p:cNvSpPr/>
          <p:nvPr/>
        </p:nvSpPr>
        <p:spPr>
          <a:xfrm>
            <a:off x="11887200" y="1028700"/>
            <a:ext cx="6192774" cy="8229600"/>
          </a:xfrm>
          <a:custGeom>
            <a:avLst/>
            <a:gdLst/>
            <a:ahLst/>
            <a:cxnLst/>
            <a:rect l="l" t="t" r="r" b="b"/>
            <a:pathLst>
              <a:path w="6192774" h="8229600">
                <a:moveTo>
                  <a:pt x="0" y="0"/>
                </a:moveTo>
                <a:lnTo>
                  <a:pt x="6192774" y="0"/>
                </a:lnTo>
                <a:lnTo>
                  <a:pt x="6192774" y="8229600"/>
                </a:lnTo>
                <a:lnTo>
                  <a:pt x="0" y="8229600"/>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90275C1C-31D8-361B-1CDC-56BF3E17B010}"/>
              </a:ext>
            </a:extLst>
          </p:cNvPr>
          <p:cNvPicPr>
            <a:picLocks noChangeAspect="1"/>
          </p:cNvPicPr>
          <p:nvPr/>
        </p:nvPicPr>
        <p:blipFill>
          <a:blip r:embed="rId4"/>
          <a:stretch>
            <a:fillRect/>
          </a:stretch>
        </p:blipFill>
        <p:spPr>
          <a:xfrm>
            <a:off x="0" y="3296252"/>
            <a:ext cx="12418628" cy="3694496"/>
          </a:xfrm>
          <a:prstGeom prst="rect">
            <a:avLst/>
          </a:prstGeom>
        </p:spPr>
      </p:pic>
    </p:spTree>
    <p:extLst>
      <p:ext uri="{BB962C8B-B14F-4D97-AF65-F5344CB8AC3E}">
        <p14:creationId xmlns:p14="http://schemas.microsoft.com/office/powerpoint/2010/main" val="723175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9030-5654-15CF-C9FE-F2AE9B2FB296}"/>
              </a:ext>
            </a:extLst>
          </p:cNvPr>
          <p:cNvPicPr>
            <a:picLocks noChangeAspect="1"/>
          </p:cNvPicPr>
          <p:nvPr/>
        </p:nvPicPr>
        <p:blipFill>
          <a:blip r:embed="rId2"/>
          <a:stretch>
            <a:fillRect/>
          </a:stretch>
        </p:blipFill>
        <p:spPr>
          <a:xfrm>
            <a:off x="9753600" y="266700"/>
            <a:ext cx="6900901" cy="9914147"/>
          </a:xfrm>
          <a:prstGeom prst="rect">
            <a:avLst/>
          </a:prstGeom>
        </p:spPr>
      </p:pic>
      <p:sp>
        <p:nvSpPr>
          <p:cNvPr id="5" name="TextBox 4">
            <a:extLst>
              <a:ext uri="{FF2B5EF4-FFF2-40B4-BE49-F238E27FC236}">
                <a16:creationId xmlns:a16="http://schemas.microsoft.com/office/drawing/2014/main" id="{DACF00B8-30FD-0019-2A7B-2936A908DD53}"/>
              </a:ext>
            </a:extLst>
          </p:cNvPr>
          <p:cNvSpPr txBox="1"/>
          <p:nvPr/>
        </p:nvSpPr>
        <p:spPr>
          <a:xfrm>
            <a:off x="1219200" y="3543300"/>
            <a:ext cx="7620000" cy="2800767"/>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a:t>
            </a:r>
          </a:p>
          <a:p>
            <a:pPr algn="just"/>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gian</a:t>
            </a:r>
            <a:r>
              <a:rPr lang="en-US" sz="4400" i="0" dirty="0">
                <a:latin typeface="Times New Roman" panose="02020603050405020304" pitchFamily="18" charset="0"/>
                <a:cs typeface="Times New Roman" panose="02020603050405020304" pitchFamily="18" charset="0"/>
              </a:rPr>
              <a:t>: 10 </a:t>
            </a:r>
            <a:r>
              <a:rPr lang="en-US" sz="4400" i="0" dirty="0" err="1">
                <a:latin typeface="Times New Roman" panose="02020603050405020304" pitchFamily="18" charset="0"/>
                <a:cs typeface="Times New Roman" panose="02020603050405020304" pitchFamily="18" charset="0"/>
              </a:rPr>
              <a:t>phút</a:t>
            </a:r>
            <a:endParaRPr lang="en-US" sz="4400" i="0" dirty="0">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75AD9F7D-C766-7A44-2A59-BEAC2D23E2B5}"/>
              </a:ext>
            </a:extLst>
          </p:cNvPr>
          <p:cNvSpPr/>
          <p:nvPr/>
        </p:nvSpPr>
        <p:spPr>
          <a:xfrm rot="5400000">
            <a:off x="-5280629" y="7452329"/>
            <a:ext cx="8884858" cy="8229600"/>
          </a:xfrm>
          <a:custGeom>
            <a:avLst/>
            <a:gdLst/>
            <a:ahLst/>
            <a:cxnLst/>
            <a:rect l="l" t="t" r="r" b="b"/>
            <a:pathLst>
              <a:path w="8884858" h="8229600">
                <a:moveTo>
                  <a:pt x="0" y="0"/>
                </a:moveTo>
                <a:lnTo>
                  <a:pt x="8884859" y="0"/>
                </a:lnTo>
                <a:lnTo>
                  <a:pt x="8884859" y="8229600"/>
                </a:lnTo>
                <a:lnTo>
                  <a:pt x="0" y="8229600"/>
                </a:lnTo>
                <a:lnTo>
                  <a:pt x="0" y="0"/>
                </a:lnTo>
                <a:close/>
              </a:path>
            </a:pathLst>
          </a:custGeom>
          <a:blipFill>
            <a:blip r:embed="rId3"/>
            <a:stretch>
              <a:fillRect/>
            </a:stretch>
          </a:blipFill>
        </p:spPr>
      </p:sp>
      <p:pic>
        <p:nvPicPr>
          <p:cNvPr id="9" name="Picture 8">
            <a:extLst>
              <a:ext uri="{FF2B5EF4-FFF2-40B4-BE49-F238E27FC236}">
                <a16:creationId xmlns:a16="http://schemas.microsoft.com/office/drawing/2014/main" id="{48A08800-8D59-E2A9-7D84-AB283CCE7664}"/>
              </a:ext>
            </a:extLst>
          </p:cNvPr>
          <p:cNvPicPr>
            <a:picLocks noChangeAspect="1"/>
          </p:cNvPicPr>
          <p:nvPr/>
        </p:nvPicPr>
        <p:blipFill>
          <a:blip r:embed="rId4"/>
          <a:stretch>
            <a:fillRect/>
          </a:stretch>
        </p:blipFill>
        <p:spPr>
          <a:xfrm>
            <a:off x="648844" y="1409700"/>
            <a:ext cx="8760711" cy="1926503"/>
          </a:xfrm>
          <a:prstGeom prst="rect">
            <a:avLst/>
          </a:prstGeom>
        </p:spPr>
      </p:pic>
    </p:spTree>
    <p:extLst>
      <p:ext uri="{BB962C8B-B14F-4D97-AF65-F5344CB8AC3E}">
        <p14:creationId xmlns:p14="http://schemas.microsoft.com/office/powerpoint/2010/main" val="58699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0C4247D-7DF1-0102-AD2F-9A90F271D5BF}"/>
              </a:ext>
            </a:extLst>
          </p:cNvPr>
          <p:cNvSpPr/>
          <p:nvPr/>
        </p:nvSpPr>
        <p:spPr>
          <a:xfrm>
            <a:off x="685800" y="571500"/>
            <a:ext cx="5181600" cy="50292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6">
            <a:extLst>
              <a:ext uri="{FF2B5EF4-FFF2-40B4-BE49-F238E27FC236}">
                <a16:creationId xmlns:a16="http://schemas.microsoft.com/office/drawing/2014/main" id="{3EDA8824-96F1-E172-E3A5-2A7346A00113}"/>
              </a:ext>
            </a:extLst>
          </p:cNvPr>
          <p:cNvSpPr/>
          <p:nvPr/>
        </p:nvSpPr>
        <p:spPr>
          <a:xfrm rot="-3474891" flipH="1">
            <a:off x="16278626" y="7491053"/>
            <a:ext cx="1382111" cy="3991655"/>
          </a:xfrm>
          <a:custGeom>
            <a:avLst/>
            <a:gdLst/>
            <a:ahLst/>
            <a:cxnLst/>
            <a:rect l="l" t="t" r="r" b="b"/>
            <a:pathLst>
              <a:path w="1382111" h="3991655">
                <a:moveTo>
                  <a:pt x="1382111" y="0"/>
                </a:moveTo>
                <a:lnTo>
                  <a:pt x="0" y="0"/>
                </a:lnTo>
                <a:lnTo>
                  <a:pt x="0" y="3991655"/>
                </a:lnTo>
                <a:lnTo>
                  <a:pt x="1382111" y="3991655"/>
                </a:lnTo>
                <a:lnTo>
                  <a:pt x="1382111" y="0"/>
                </a:lnTo>
                <a:close/>
              </a:path>
            </a:pathLst>
          </a:custGeom>
          <a:blipFill>
            <a:blip r:embed="rId5"/>
            <a:stretch>
              <a:fillRect/>
            </a:stretch>
          </a:blipFill>
        </p:spPr>
      </p:sp>
      <p:sp>
        <p:nvSpPr>
          <p:cNvPr id="5" name="Freeform 21">
            <a:extLst>
              <a:ext uri="{FF2B5EF4-FFF2-40B4-BE49-F238E27FC236}">
                <a16:creationId xmlns:a16="http://schemas.microsoft.com/office/drawing/2014/main" id="{39FEA2BD-86E9-D954-E0DD-8D8A593EBA54}"/>
              </a:ext>
            </a:extLst>
          </p:cNvPr>
          <p:cNvSpPr/>
          <p:nvPr/>
        </p:nvSpPr>
        <p:spPr>
          <a:xfrm flipH="1">
            <a:off x="17259300" y="7719636"/>
            <a:ext cx="1382111" cy="3991655"/>
          </a:xfrm>
          <a:custGeom>
            <a:avLst/>
            <a:gdLst/>
            <a:ahLst/>
            <a:cxnLst/>
            <a:rect l="l" t="t" r="r" b="b"/>
            <a:pathLst>
              <a:path w="1382111" h="3991655">
                <a:moveTo>
                  <a:pt x="1382111" y="0"/>
                </a:moveTo>
                <a:lnTo>
                  <a:pt x="0" y="0"/>
                </a:lnTo>
                <a:lnTo>
                  <a:pt x="0" y="3991655"/>
                </a:lnTo>
                <a:lnTo>
                  <a:pt x="1382111" y="3991655"/>
                </a:lnTo>
                <a:lnTo>
                  <a:pt x="1382111" y="0"/>
                </a:lnTo>
                <a:close/>
              </a:path>
            </a:pathLst>
          </a:custGeom>
          <a:blipFill>
            <a:blip r:embed="rId5"/>
            <a:stretch>
              <a:fillRect/>
            </a:stretch>
          </a:blipFill>
        </p:spPr>
      </p:sp>
      <p:sp>
        <p:nvSpPr>
          <p:cNvPr id="3" name="TextBox 6">
            <a:extLst>
              <a:ext uri="{FF2B5EF4-FFF2-40B4-BE49-F238E27FC236}">
                <a16:creationId xmlns:a16="http://schemas.microsoft.com/office/drawing/2014/main" id="{338514AA-2583-D5BF-D9C3-6D915EA6A24F}"/>
              </a:ext>
            </a:extLst>
          </p:cNvPr>
          <p:cNvSpPr txBox="1"/>
          <p:nvPr/>
        </p:nvSpPr>
        <p:spPr>
          <a:xfrm>
            <a:off x="3962400" y="4660470"/>
            <a:ext cx="12807394" cy="2123658"/>
          </a:xfrm>
          <a:prstGeom prst="rect">
            <a:avLst/>
          </a:prstGeom>
        </p:spPr>
        <p:txBody>
          <a:bodyPr wrap="square" lIns="0" tIns="0" rIns="0" bIns="0" rtlCol="0" anchor="t">
            <a:spAutoFit/>
          </a:bodyPr>
          <a:lstStyle/>
          <a:p>
            <a:pPr algn="ctr"/>
            <a:r>
              <a:rPr lang="en-US" sz="13800" dirty="0">
                <a:latin typeface="#9Slide05 IcielSanelma" pitchFamily="2" charset="0"/>
              </a:rPr>
              <a:t>Tri </a:t>
            </a:r>
            <a:r>
              <a:rPr lang="en-US" sz="13800" dirty="0" err="1">
                <a:latin typeface="#9Slide05 IcielSanelma" pitchFamily="2" charset="0"/>
              </a:rPr>
              <a:t>thức</a:t>
            </a:r>
            <a:r>
              <a:rPr lang="en-US" sz="13800" dirty="0">
                <a:latin typeface="#9Slide05 IcielSanelma" pitchFamily="2" charset="0"/>
              </a:rPr>
              <a:t> </a:t>
            </a:r>
            <a:r>
              <a:rPr lang="en-US" sz="13800" dirty="0" err="1">
                <a:latin typeface="#9Slide05 IcielSanelma" pitchFamily="2" charset="0"/>
              </a:rPr>
              <a:t>Ngữ</a:t>
            </a:r>
            <a:r>
              <a:rPr lang="en-US" sz="13800" dirty="0">
                <a:latin typeface="#9Slide05 IcielSanelma" pitchFamily="2" charset="0"/>
              </a:rPr>
              <a:t> </a:t>
            </a:r>
            <a:r>
              <a:rPr lang="en-US" sz="13800" dirty="0" err="1">
                <a:latin typeface="#9Slide05 IcielSanelma" pitchFamily="2" charset="0"/>
              </a:rPr>
              <a:t>văn</a:t>
            </a:r>
            <a:endParaRPr lang="en-US" sz="11500" spc="257" dirty="0">
              <a:latin typeface="#9Slide05 IcielSanelma" pitchFamily="2" charset="0"/>
              <a:cs typeface="Times New Roman" panose="02020603050405020304" pitchFamily="18" charset="0"/>
            </a:endParaRPr>
          </a:p>
        </p:txBody>
      </p:sp>
    </p:spTree>
    <p:extLst>
      <p:ext uri="{BB962C8B-B14F-4D97-AF65-F5344CB8AC3E}">
        <p14:creationId xmlns:p14="http://schemas.microsoft.com/office/powerpoint/2010/main" val="146536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C611D12-9A24-CBB8-31C3-56C4CE4F581F}"/>
              </a:ext>
            </a:extLst>
          </p:cNvPr>
          <p:cNvGrpSpPr/>
          <p:nvPr/>
        </p:nvGrpSpPr>
        <p:grpSpPr>
          <a:xfrm>
            <a:off x="636815" y="1694675"/>
            <a:ext cx="4822371" cy="2075975"/>
            <a:chOff x="636815" y="2102690"/>
            <a:chExt cx="4822371" cy="2524791"/>
          </a:xfrm>
        </p:grpSpPr>
        <p:grpSp>
          <p:nvGrpSpPr>
            <p:cNvPr id="16" name="Group 2">
              <a:extLst>
                <a:ext uri="{FF2B5EF4-FFF2-40B4-BE49-F238E27FC236}">
                  <a16:creationId xmlns:a16="http://schemas.microsoft.com/office/drawing/2014/main"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E7147-177C-9D26-61CE-07419F351194}"/>
                </a:ext>
              </a:extLst>
            </p:cNvPr>
            <p:cNvSpPr txBox="1"/>
            <p:nvPr/>
          </p:nvSpPr>
          <p:spPr>
            <a:xfrm>
              <a:off x="673100" y="2808315"/>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C699A62-881A-09E5-867D-DADDC933371B}"/>
              </a:ext>
            </a:extLst>
          </p:cNvPr>
          <p:cNvGrpSpPr/>
          <p:nvPr/>
        </p:nvGrpSpPr>
        <p:grpSpPr>
          <a:xfrm>
            <a:off x="6569529" y="1561788"/>
            <a:ext cx="4822371" cy="2208863"/>
            <a:chOff x="6569529" y="1969803"/>
            <a:chExt cx="4822371" cy="2208863"/>
          </a:xfrm>
        </p:grpSpPr>
        <p:grpSp>
          <p:nvGrpSpPr>
            <p:cNvPr id="19" name="Group 2">
              <a:extLst>
                <a:ext uri="{FF2B5EF4-FFF2-40B4-BE49-F238E27FC236}">
                  <a16:creationId xmlns:a16="http://schemas.microsoft.com/office/drawing/2014/main" id="{275E58A4-7FE3-FE1F-8B0C-FCAF74605BBA}"/>
                </a:ext>
              </a:extLst>
            </p:cNvPr>
            <p:cNvGrpSpPr/>
            <p:nvPr/>
          </p:nvGrpSpPr>
          <p:grpSpPr>
            <a:xfrm>
              <a:off x="6569529" y="1969803"/>
              <a:ext cx="4822371" cy="2208863"/>
              <a:chOff x="0" y="-38100"/>
              <a:chExt cx="4920764" cy="1287221"/>
            </a:xfrm>
          </p:grpSpPr>
          <p:sp>
            <p:nvSpPr>
              <p:cNvPr id="20" name="Freeform 3">
                <a:extLst>
                  <a:ext uri="{FF2B5EF4-FFF2-40B4-BE49-F238E27FC236}">
                    <a16:creationId xmlns:a16="http://schemas.microsoft.com/office/drawing/2014/main" id="{C38A2E78-3DDF-B467-6E0B-BE0F6067B7F6}"/>
                  </a:ext>
                </a:extLst>
              </p:cNvPr>
              <p:cNvSpPr/>
              <p:nvPr/>
            </p:nvSpPr>
            <p:spPr>
              <a:xfrm>
                <a:off x="0" y="0"/>
                <a:ext cx="4920764" cy="1249121"/>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9FB3DE-B514-5EE0-0526-2D4CFB615B7B}"/>
                </a:ext>
              </a:extLst>
            </p:cNvPr>
            <p:cNvSpPr txBox="1"/>
            <p:nvPr/>
          </p:nvSpPr>
          <p:spPr>
            <a:xfrm>
              <a:off x="6732815" y="2732115"/>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FD1A0BA-C4E4-2342-C906-BE3E7D5F7597}"/>
              </a:ext>
            </a:extLst>
          </p:cNvPr>
          <p:cNvGrpSpPr/>
          <p:nvPr/>
        </p:nvGrpSpPr>
        <p:grpSpPr>
          <a:xfrm>
            <a:off x="12725400" y="1652773"/>
            <a:ext cx="4822371" cy="2117878"/>
            <a:chOff x="12725400" y="2060787"/>
            <a:chExt cx="4822371" cy="2524791"/>
          </a:xfrm>
        </p:grpSpPr>
        <p:grpSp>
          <p:nvGrpSpPr>
            <p:cNvPr id="22" name="Group 2">
              <a:extLst>
                <a:ext uri="{FF2B5EF4-FFF2-40B4-BE49-F238E27FC236}">
                  <a16:creationId xmlns:a16="http://schemas.microsoft.com/office/drawing/2014/main"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3</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93823D-0FF8-1BF9-48E5-63780196E77D}"/>
                </a:ext>
              </a:extLst>
            </p:cNvPr>
            <p:cNvSpPr txBox="1"/>
            <p:nvPr/>
          </p:nvSpPr>
          <p:spPr>
            <a:xfrm>
              <a:off x="12930673" y="2808315"/>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F71805-7558-1DE3-F45F-4A043567A002}"/>
              </a:ext>
            </a:extLst>
          </p:cNvPr>
          <p:cNvSpPr txBox="1"/>
          <p:nvPr/>
        </p:nvSpPr>
        <p:spPr>
          <a:xfrm>
            <a:off x="667916" y="3962760"/>
            <a:ext cx="4615544" cy="3477875"/>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p>
          <a:p>
            <a:pPr algn="ctr"/>
            <a:r>
              <a:rPr lang="en-US" sz="4400" i="0" dirty="0" err="1">
                <a:latin typeface="Times New Roman" panose="02020603050405020304" pitchFamily="18" charset="0"/>
                <a:cs typeface="Times New Roman" panose="02020603050405020304" pitchFamily="18" charset="0"/>
              </a:rPr>
              <a:t>Sự</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liêng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hòa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hợp</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của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đối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với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da </a:t>
            </a:r>
            <a:r>
              <a:rPr lang="en-US" sz="4400" i="0" dirty="0" err="1">
                <a:latin typeface="Times New Roman" panose="02020603050405020304" pitchFamily="18" charset="0"/>
                <a:cs typeface="Times New Roman" panose="02020603050405020304" pitchFamily="18" charset="0"/>
              </a:rPr>
              <a:t>đỏ</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5A4FD7-1C8D-D161-66B0-B8BD2BC4C14B}"/>
              </a:ext>
            </a:extLst>
          </p:cNvPr>
          <p:cNvSpPr txBox="1"/>
          <p:nvPr/>
        </p:nvSpPr>
        <p:spPr>
          <a:xfrm>
            <a:off x="6569529" y="3771900"/>
            <a:ext cx="4822371" cy="3477875"/>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p>
          <a:p>
            <a:pPr algn="ctr"/>
            <a:r>
              <a:rPr lang="en-US" sz="4400" i="0" dirty="0" err="1">
                <a:latin typeface="Times New Roman" panose="02020603050405020304" pitchFamily="18" charset="0"/>
                <a:cs typeface="Times New Roman" panose="02020603050405020304" pitchFamily="18" charset="0"/>
              </a:rPr>
              <a:t>Cách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chiếm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hữu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không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trân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trọng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của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da </a:t>
            </a:r>
            <a:r>
              <a:rPr lang="en-US" sz="4400" i="0" dirty="0" err="1">
                <a:latin typeface="Times New Roman" panose="02020603050405020304" pitchFamily="18" charset="0"/>
                <a:cs typeface="Times New Roman" panose="02020603050405020304" pitchFamily="18" charset="0"/>
              </a:rPr>
              <a:t>trắng</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E6B5E0-3480-1A44-E67A-7D7F976CE41F}"/>
              </a:ext>
            </a:extLst>
          </p:cNvPr>
          <p:cNvSpPr txBox="1"/>
          <p:nvPr/>
        </p:nvSpPr>
        <p:spPr>
          <a:xfrm>
            <a:off x="12725400" y="3818443"/>
            <a:ext cx="4822370" cy="3477875"/>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p>
          <a:p>
            <a:pPr algn="ct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gọi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trân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trọng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muôn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loài</a:t>
            </a:r>
            <a:r>
              <a:rPr lang="en-US" sz="4400" i="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4E3AFED-E04D-1E9E-E74B-1E5AD50DE611}"/>
              </a:ext>
            </a:extLst>
          </p:cNvPr>
          <p:cNvSpPr txBox="1"/>
          <p:nvPr/>
        </p:nvSpPr>
        <p:spPr>
          <a:xfrm>
            <a:off x="303440" y="7321898"/>
            <a:ext cx="5155746"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Nhấn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vai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trò</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sự</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đối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da </a:t>
            </a:r>
            <a:r>
              <a:rPr lang="en-US" sz="4400" dirty="0" err="1">
                <a:solidFill>
                  <a:srgbClr val="FF0000"/>
                </a:solidFill>
                <a:latin typeface="Times New Roman" panose="02020603050405020304" pitchFamily="18" charset="0"/>
                <a:cs typeface="Times New Roman" panose="02020603050405020304" pitchFamily="18" charset="0"/>
              </a:rPr>
              <a:t>đỏ</a:t>
            </a:r>
            <a:r>
              <a:rPr lang="en-US" sz="4400" dirty="0">
                <a:solidFill>
                  <a:srgbClr val="FF0000"/>
                </a:solidFill>
                <a:latin typeface="Times New Roman" panose="02020603050405020304" pitchFamily="18" charset="0"/>
                <a:cs typeface="Times New Roman" panose="02020603050405020304" pitchFamily="18" charset="0"/>
              </a:rPr>
              <a:t>.</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2BD9B5-144C-BF24-E8B6-343BE417D212}"/>
              </a:ext>
            </a:extLst>
          </p:cNvPr>
          <p:cNvSpPr txBox="1"/>
          <p:nvPr/>
        </p:nvSpPr>
        <p:spPr>
          <a:xfrm>
            <a:off x="5637050" y="7277100"/>
            <a:ext cx="6379224" cy="2800767"/>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Phê</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phán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tôn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trọng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sở</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hữu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hủy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hoại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người</a:t>
            </a:r>
            <a:r>
              <a:rPr lang="en-US" sz="4400" dirty="0">
                <a:solidFill>
                  <a:srgbClr val="FF0000"/>
                </a:solidFill>
                <a:latin typeface="Times New Roman" panose="02020603050405020304" pitchFamily="18" charset="0"/>
                <a:cs typeface="Times New Roman" panose="02020603050405020304" pitchFamily="18" charset="0"/>
              </a:rPr>
              <a:t> da </a:t>
            </a:r>
            <a:r>
              <a:rPr lang="en-US" sz="4400" dirty="0" err="1">
                <a:solidFill>
                  <a:srgbClr val="FF0000"/>
                </a:solidFill>
                <a:latin typeface="Times New Roman" panose="02020603050405020304" pitchFamily="18" charset="0"/>
                <a:cs typeface="Times New Roman" panose="02020603050405020304" pitchFamily="18" charset="0"/>
              </a:rPr>
              <a:t>trắng</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4B0455-361B-2D34-E824-3CE1AE945EBC}"/>
              </a:ext>
            </a:extLst>
          </p:cNvPr>
          <p:cNvSpPr txBox="1"/>
          <p:nvPr/>
        </p:nvSpPr>
        <p:spPr>
          <a:xfrm>
            <a:off x="12194138" y="7321898"/>
            <a:ext cx="5562600" cy="2123658"/>
          </a:xfrm>
          <a:prstGeom prst="rect">
            <a:avLst/>
          </a:prstGeom>
          <a:noFill/>
        </p:spPr>
        <p:txBody>
          <a:bodyPr wrap="square">
            <a:spAutoFit/>
          </a:bodyPr>
          <a:lstStyle/>
          <a:p>
            <a:pPr algn="ctr"/>
            <a:r>
              <a:rPr lang="en-US" sz="4400" dirty="0" err="1">
                <a:solidFill>
                  <a:srgbClr val="FF0000"/>
                </a:solidFill>
                <a:latin typeface="Times New Roman" panose="02020603050405020304" pitchFamily="18" charset="0"/>
                <a:cs typeface="Times New Roman" panose="02020603050405020304" pitchFamily="18" charset="0"/>
              </a:rPr>
              <a:t>Kêu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gọi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ứng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xử</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đúng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đắn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văn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minh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với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thiên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nhiên</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D8FACD-8826-8017-98EC-4A7162E9CA0F}"/>
              </a:ext>
            </a:extLst>
          </p:cNvPr>
          <p:cNvSpPr txBox="1"/>
          <p:nvPr/>
        </p:nvSpPr>
        <p:spPr>
          <a:xfrm>
            <a:off x="2895600" y="426479"/>
            <a:ext cx="12254982"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Mối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nhiên</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64628A7D-2340-3E9B-E739-D227653A1DBA}"/>
              </a:ext>
            </a:extLst>
          </p:cNvPr>
          <p:cNvCxnSpPr>
            <a:cxnSpLocks/>
            <a:endCxn id="14" idx="2"/>
          </p:cNvCxnSpPr>
          <p:nvPr/>
        </p:nvCxnSpPr>
        <p:spPr>
          <a:xfrm flipV="1">
            <a:off x="3352800" y="1195920"/>
            <a:ext cx="5670291" cy="583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2D72AD2-4B90-CC29-EFFE-657673A5FC60}"/>
              </a:ext>
            </a:extLst>
          </p:cNvPr>
          <p:cNvCxnSpPr>
            <a:cxnSpLocks/>
            <a:stCxn id="3" idx="0"/>
            <a:endCxn id="14" idx="2"/>
          </p:cNvCxnSpPr>
          <p:nvPr/>
        </p:nvCxnSpPr>
        <p:spPr>
          <a:xfrm flipV="1">
            <a:off x="8980715" y="1195920"/>
            <a:ext cx="42376" cy="5282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0C5DC28-C41B-19C6-BDA0-B5EC6E3BF63B}"/>
              </a:ext>
            </a:extLst>
          </p:cNvPr>
          <p:cNvCxnSpPr>
            <a:cxnSpLocks/>
            <a:endCxn id="14" idx="2"/>
          </p:cNvCxnSpPr>
          <p:nvPr/>
        </p:nvCxnSpPr>
        <p:spPr>
          <a:xfrm flipH="1" flipV="1">
            <a:off x="9023091" y="1195920"/>
            <a:ext cx="6902709" cy="515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Freeform 5">
            <a:extLst>
              <a:ext uri="{FF2B5EF4-FFF2-40B4-BE49-F238E27FC236}">
                <a16:creationId xmlns:a16="http://schemas.microsoft.com/office/drawing/2014/main" id="{5F2129C8-A2B7-0F36-C265-0FDA420571C3}"/>
              </a:ext>
            </a:extLst>
          </p:cNvPr>
          <p:cNvSpPr/>
          <p:nvPr/>
        </p:nvSpPr>
        <p:spPr>
          <a:xfrm rot="20247022">
            <a:off x="16451291" y="-1173342"/>
            <a:ext cx="1577870" cy="3098152"/>
          </a:xfrm>
          <a:custGeom>
            <a:avLst/>
            <a:gdLst/>
            <a:ahLst/>
            <a:cxnLst/>
            <a:rect l="l" t="t" r="r" b="b"/>
            <a:pathLst>
              <a:path w="2165413" h="4114800">
                <a:moveTo>
                  <a:pt x="0" y="0"/>
                </a:moveTo>
                <a:lnTo>
                  <a:pt x="2165414" y="0"/>
                </a:lnTo>
                <a:lnTo>
                  <a:pt x="21654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0745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barn(inVertic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par>
                                <p:cTn id="43" presetID="16" presetClass="entr" presetSubtype="21"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par>
                                <p:cTn id="46" presetID="16" presetClass="entr" presetSubtype="21"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inVertical)">
                                      <p:cBhvr>
                                        <p:cTn id="48" dur="500"/>
                                        <p:tgtEl>
                                          <p:spTgt spid="4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2">
                                            <p:txEl>
                                              <p:pRg st="0" end="0"/>
                                            </p:txEl>
                                          </p:spTgt>
                                        </p:tgtEl>
                                        <p:attrNameLst>
                                          <p:attrName>style.visibility</p:attrName>
                                        </p:attrNameLst>
                                      </p:cBhvr>
                                      <p:to>
                                        <p:strVal val="visible"/>
                                      </p:to>
                                    </p:set>
                                    <p:animEffect transition="in" filter="barn(inVertical)">
                                      <p:cBhvr>
                                        <p:cTn id="68" dur="500"/>
                                        <p:tgtEl>
                                          <p:spTgt spid="1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arn(inVertical)">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9C611D12-9A24-CBB8-31C3-56C4CE4F581F}"/>
              </a:ext>
            </a:extLst>
          </p:cNvPr>
          <p:cNvGrpSpPr/>
          <p:nvPr/>
        </p:nvGrpSpPr>
        <p:grpSpPr>
          <a:xfrm>
            <a:off x="636815" y="1694675"/>
            <a:ext cx="4822371" cy="2075975"/>
            <a:chOff x="636815" y="2102690"/>
            <a:chExt cx="4822371" cy="2524791"/>
          </a:xfrm>
        </p:grpSpPr>
        <p:grpSp>
          <p:nvGrpSpPr>
            <p:cNvPr id="16" name="Group 2">
              <a:extLst>
                <a:ext uri="{FF2B5EF4-FFF2-40B4-BE49-F238E27FC236}">
                  <a16:creationId xmlns:a16="http://schemas.microsoft.com/office/drawing/2014/main" id="{F77DBB8B-4CCE-4771-AD93-A9445A9DF20B}"/>
                </a:ext>
              </a:extLst>
            </p:cNvPr>
            <p:cNvGrpSpPr/>
            <p:nvPr/>
          </p:nvGrpSpPr>
          <p:grpSpPr>
            <a:xfrm>
              <a:off x="636815" y="2102690"/>
              <a:ext cx="4822371" cy="2524791"/>
              <a:chOff x="0" y="0"/>
              <a:chExt cx="4920764" cy="1471329"/>
            </a:xfrm>
          </p:grpSpPr>
          <p:sp>
            <p:nvSpPr>
              <p:cNvPr id="17" name="Freeform 3">
                <a:extLst>
                  <a:ext uri="{FF2B5EF4-FFF2-40B4-BE49-F238E27FC236}">
                    <a16:creationId xmlns:a16="http://schemas.microsoft.com/office/drawing/2014/main" id="{ABFB027A-56E1-04EB-EA04-A4E0D9BC22B8}"/>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18" name="TextBox 4">
                <a:extLst>
                  <a:ext uri="{FF2B5EF4-FFF2-40B4-BE49-F238E27FC236}">
                    <a16:creationId xmlns:a16="http://schemas.microsoft.com/office/drawing/2014/main" id="{E552F2E0-42E5-F353-85C4-DC5050BCF14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C6735424-96BC-DE7A-CAD8-5924C07E8D69}"/>
                </a:ext>
              </a:extLst>
            </p:cNvPr>
            <p:cNvSpPr txBox="1"/>
            <p:nvPr/>
          </p:nvSpPr>
          <p:spPr>
            <a:xfrm>
              <a:off x="667916"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a:t>
              </a:r>
              <a:endParaRPr lang="en-US" sz="4400" i="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FE7147-177C-9D26-61CE-07419F351194}"/>
                </a:ext>
              </a:extLst>
            </p:cNvPr>
            <p:cNvSpPr txBox="1"/>
            <p:nvPr/>
          </p:nvSpPr>
          <p:spPr>
            <a:xfrm>
              <a:off x="673100" y="2808315"/>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1C699A62-881A-09E5-867D-DADDC933371B}"/>
              </a:ext>
            </a:extLst>
          </p:cNvPr>
          <p:cNvGrpSpPr/>
          <p:nvPr/>
        </p:nvGrpSpPr>
        <p:grpSpPr>
          <a:xfrm>
            <a:off x="6569529" y="1561788"/>
            <a:ext cx="4822371" cy="2208863"/>
            <a:chOff x="6569529" y="1969803"/>
            <a:chExt cx="4822371" cy="2208863"/>
          </a:xfrm>
        </p:grpSpPr>
        <p:grpSp>
          <p:nvGrpSpPr>
            <p:cNvPr id="19" name="Group 2">
              <a:extLst>
                <a:ext uri="{FF2B5EF4-FFF2-40B4-BE49-F238E27FC236}">
                  <a16:creationId xmlns:a16="http://schemas.microsoft.com/office/drawing/2014/main" id="{275E58A4-7FE3-FE1F-8B0C-FCAF74605BBA}"/>
                </a:ext>
              </a:extLst>
            </p:cNvPr>
            <p:cNvGrpSpPr/>
            <p:nvPr/>
          </p:nvGrpSpPr>
          <p:grpSpPr>
            <a:xfrm>
              <a:off x="6569529" y="1969803"/>
              <a:ext cx="4822371" cy="2208863"/>
              <a:chOff x="0" y="-38100"/>
              <a:chExt cx="4920764" cy="1287221"/>
            </a:xfrm>
          </p:grpSpPr>
          <p:sp>
            <p:nvSpPr>
              <p:cNvPr id="20" name="Freeform 3">
                <a:extLst>
                  <a:ext uri="{FF2B5EF4-FFF2-40B4-BE49-F238E27FC236}">
                    <a16:creationId xmlns:a16="http://schemas.microsoft.com/office/drawing/2014/main" id="{C38A2E78-3DDF-B467-6E0B-BE0F6067B7F6}"/>
                  </a:ext>
                </a:extLst>
              </p:cNvPr>
              <p:cNvSpPr/>
              <p:nvPr/>
            </p:nvSpPr>
            <p:spPr>
              <a:xfrm>
                <a:off x="0" y="0"/>
                <a:ext cx="4920764" cy="1249121"/>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1" name="TextBox 4">
                <a:extLst>
                  <a:ext uri="{FF2B5EF4-FFF2-40B4-BE49-F238E27FC236}">
                    <a16:creationId xmlns:a16="http://schemas.microsoft.com/office/drawing/2014/main" id="{D5536DA2-6A66-60DD-2A84-956C8D3F857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99D9CE10-02A4-DA39-E259-542F7B30E67B}"/>
                </a:ext>
              </a:extLst>
            </p:cNvPr>
            <p:cNvSpPr txBox="1"/>
            <p:nvPr/>
          </p:nvSpPr>
          <p:spPr>
            <a:xfrm>
              <a:off x="6732815" y="2132218"/>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9FB3DE-B514-5EE0-0526-2D4CFB615B7B}"/>
                </a:ext>
              </a:extLst>
            </p:cNvPr>
            <p:cNvSpPr txBox="1"/>
            <p:nvPr/>
          </p:nvSpPr>
          <p:spPr>
            <a:xfrm>
              <a:off x="6732815" y="2732115"/>
              <a:ext cx="4495800" cy="1446550"/>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6FD1A0BA-C4E4-2342-C906-BE3E7D5F7597}"/>
              </a:ext>
            </a:extLst>
          </p:cNvPr>
          <p:cNvGrpSpPr/>
          <p:nvPr/>
        </p:nvGrpSpPr>
        <p:grpSpPr>
          <a:xfrm>
            <a:off x="12725400" y="1652773"/>
            <a:ext cx="4822371" cy="2117878"/>
            <a:chOff x="12725400" y="2060787"/>
            <a:chExt cx="4822371" cy="2524791"/>
          </a:xfrm>
        </p:grpSpPr>
        <p:grpSp>
          <p:nvGrpSpPr>
            <p:cNvPr id="22" name="Group 2">
              <a:extLst>
                <a:ext uri="{FF2B5EF4-FFF2-40B4-BE49-F238E27FC236}">
                  <a16:creationId xmlns:a16="http://schemas.microsoft.com/office/drawing/2014/main" id="{27FC2BBA-DB13-73B2-7A97-F7F9AD946659}"/>
                </a:ext>
              </a:extLst>
            </p:cNvPr>
            <p:cNvGrpSpPr/>
            <p:nvPr/>
          </p:nvGrpSpPr>
          <p:grpSpPr>
            <a:xfrm>
              <a:off x="12725400" y="2060787"/>
              <a:ext cx="4822371" cy="2524791"/>
              <a:chOff x="0" y="0"/>
              <a:chExt cx="4920764" cy="1471329"/>
            </a:xfrm>
          </p:grpSpPr>
          <p:sp>
            <p:nvSpPr>
              <p:cNvPr id="23" name="Freeform 3">
                <a:extLst>
                  <a:ext uri="{FF2B5EF4-FFF2-40B4-BE49-F238E27FC236}">
                    <a16:creationId xmlns:a16="http://schemas.microsoft.com/office/drawing/2014/main" id="{2D606B4F-4AAC-1ED6-607B-AB98A1381AA3}"/>
                  </a:ext>
                </a:extLst>
              </p:cNvPr>
              <p:cNvSpPr/>
              <p:nvPr/>
            </p:nvSpPr>
            <p:spPr>
              <a:xfrm>
                <a:off x="0" y="0"/>
                <a:ext cx="4920764" cy="1471329"/>
              </a:xfrm>
              <a:custGeom>
                <a:avLst/>
                <a:gdLst/>
                <a:ahLst/>
                <a:cxnLst/>
                <a:rect l="l" t="t" r="r" b="b"/>
                <a:pathLst>
                  <a:path w="4920764" h="1471329">
                    <a:moveTo>
                      <a:pt x="0" y="0"/>
                    </a:moveTo>
                    <a:lnTo>
                      <a:pt x="4920764" y="0"/>
                    </a:lnTo>
                    <a:lnTo>
                      <a:pt x="4920764" y="1471329"/>
                    </a:lnTo>
                    <a:lnTo>
                      <a:pt x="0" y="1471329"/>
                    </a:lnTo>
                    <a:close/>
                  </a:path>
                </a:pathLst>
              </a:custGeom>
              <a:solidFill>
                <a:schemeClr val="accent6">
                  <a:lumMod val="40000"/>
                  <a:lumOff val="60000"/>
                </a:schemeClr>
              </a:solidFill>
            </p:spPr>
            <p:txBody>
              <a:bodyPr/>
              <a:lstStyle/>
              <a:p>
                <a:endParaRPr lang="en-US" dirty="0"/>
              </a:p>
            </p:txBody>
          </p:sp>
          <p:sp>
            <p:nvSpPr>
              <p:cNvPr id="24" name="TextBox 4">
                <a:extLst>
                  <a:ext uri="{FF2B5EF4-FFF2-40B4-BE49-F238E27FC236}">
                    <a16:creationId xmlns:a16="http://schemas.microsoft.com/office/drawing/2014/main" id="{B41C01CF-FE9E-23BB-4A58-F489F3B44B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 name="TextBox 3">
              <a:extLst>
                <a:ext uri="{FF2B5EF4-FFF2-40B4-BE49-F238E27FC236}">
                  <a16:creationId xmlns:a16="http://schemas.microsoft.com/office/drawing/2014/main" id="{9E2E9567-03E1-C1D5-033B-283A2D72430C}"/>
                </a:ext>
              </a:extLst>
            </p:cNvPr>
            <p:cNvSpPr txBox="1"/>
            <p:nvPr/>
          </p:nvSpPr>
          <p:spPr>
            <a:xfrm>
              <a:off x="12954000" y="2199727"/>
              <a:ext cx="4495800"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3</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293823D-0FF8-1BF9-48E5-63780196E77D}"/>
                </a:ext>
              </a:extLst>
            </p:cNvPr>
            <p:cNvSpPr txBox="1"/>
            <p:nvPr/>
          </p:nvSpPr>
          <p:spPr>
            <a:xfrm>
              <a:off x="12930673" y="2808315"/>
              <a:ext cx="4495800" cy="769441"/>
            </a:xfrm>
            <a:prstGeom prst="rect">
              <a:avLst/>
            </a:prstGeom>
            <a:noFill/>
          </p:spPr>
          <p:txBody>
            <a:bodyPr wrap="square">
              <a:spAutoFit/>
            </a:bodyPr>
            <a:lstStyle/>
            <a:p>
              <a:pPr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grpSp>
      <p:sp>
        <p:nvSpPr>
          <p:cNvPr id="8" name="TextBox 7">
            <a:extLst>
              <a:ext uri="{FF2B5EF4-FFF2-40B4-BE49-F238E27FC236}">
                <a16:creationId xmlns:a16="http://schemas.microsoft.com/office/drawing/2014/main" id="{DFF71805-7558-1DE3-F45F-4A043567A002}"/>
              </a:ext>
            </a:extLst>
          </p:cNvPr>
          <p:cNvSpPr txBox="1"/>
          <p:nvPr/>
        </p:nvSpPr>
        <p:spPr>
          <a:xfrm>
            <a:off x="667916" y="3985248"/>
            <a:ext cx="4615544" cy="3477875"/>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a:t>
            </a:r>
          </a:p>
          <a:p>
            <a:pPr algn="ctr"/>
            <a:r>
              <a:rPr lang="en-US" sz="4400" i="0" dirty="0" err="1">
                <a:latin typeface="Times New Roman" panose="02020603050405020304" pitchFamily="18" charset="0"/>
                <a:cs typeface="Times New Roman" panose="02020603050405020304" pitchFamily="18" charset="0"/>
              </a:rPr>
              <a:t>Sự</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liêng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hòa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hợp</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của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đối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với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da </a:t>
            </a:r>
            <a:r>
              <a:rPr lang="en-US" sz="4400" i="0" dirty="0" err="1">
                <a:latin typeface="Times New Roman" panose="02020603050405020304" pitchFamily="18" charset="0"/>
                <a:cs typeface="Times New Roman" panose="02020603050405020304" pitchFamily="18" charset="0"/>
              </a:rPr>
              <a:t>đỏ</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C5A4FD7-1C8D-D161-66B0-B8BD2BC4C14B}"/>
              </a:ext>
            </a:extLst>
          </p:cNvPr>
          <p:cNvSpPr txBox="1"/>
          <p:nvPr/>
        </p:nvSpPr>
        <p:spPr>
          <a:xfrm>
            <a:off x="6569529" y="3794388"/>
            <a:ext cx="4822371" cy="3477875"/>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a:t>
            </a:r>
          </a:p>
          <a:p>
            <a:pPr algn="ctr"/>
            <a:r>
              <a:rPr lang="en-US" sz="4400" i="0" dirty="0" err="1">
                <a:latin typeface="Times New Roman" panose="02020603050405020304" pitchFamily="18" charset="0"/>
                <a:cs typeface="Times New Roman" panose="02020603050405020304" pitchFamily="18" charset="0"/>
              </a:rPr>
              <a:t>Cách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chiếm</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hữu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không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trân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trọng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của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da </a:t>
            </a:r>
            <a:r>
              <a:rPr lang="en-US" sz="4400" i="0" dirty="0" err="1">
                <a:latin typeface="Times New Roman" panose="02020603050405020304" pitchFamily="18" charset="0"/>
                <a:cs typeface="Times New Roman" panose="02020603050405020304" pitchFamily="18" charset="0"/>
              </a:rPr>
              <a:t>trắng</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E6B5E0-3480-1A44-E67A-7D7F976CE41F}"/>
              </a:ext>
            </a:extLst>
          </p:cNvPr>
          <p:cNvSpPr txBox="1"/>
          <p:nvPr/>
        </p:nvSpPr>
        <p:spPr>
          <a:xfrm>
            <a:off x="12725400" y="3840931"/>
            <a:ext cx="4822370" cy="3477875"/>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a:t>
            </a:r>
          </a:p>
          <a:p>
            <a:pPr algn="ctr"/>
            <a:r>
              <a:rPr lang="en-US" sz="4400" i="0" dirty="0" err="1">
                <a:latin typeface="Times New Roman" panose="02020603050405020304" pitchFamily="18" charset="0"/>
                <a:cs typeface="Times New Roman" panose="02020603050405020304" pitchFamily="18" charset="0"/>
              </a:rPr>
              <a:t>Lời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kêu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gọi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về</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sống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trân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trọng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muôn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loài</a:t>
            </a:r>
            <a:r>
              <a:rPr lang="en-US" sz="4400" i="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F4E3AFED-E04D-1E9E-E74B-1E5AD50DE611}"/>
              </a:ext>
            </a:extLst>
          </p:cNvPr>
          <p:cNvSpPr txBox="1"/>
          <p:nvPr/>
        </p:nvSpPr>
        <p:spPr>
          <a:xfrm>
            <a:off x="303440" y="7841785"/>
            <a:ext cx="5155746" cy="769441"/>
          </a:xfrm>
          <a:prstGeom prst="rect">
            <a:avLst/>
          </a:prstGeom>
          <a:noFill/>
        </p:spPr>
        <p:txBody>
          <a:bodyPr wrap="square">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ĐƯA RA CHÍNH ĐỀ</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2BD9B5-144C-BF24-E8B6-343BE417D212}"/>
              </a:ext>
            </a:extLst>
          </p:cNvPr>
          <p:cNvSpPr txBox="1"/>
          <p:nvPr/>
        </p:nvSpPr>
        <p:spPr>
          <a:xfrm>
            <a:off x="5549187" y="7841784"/>
            <a:ext cx="6379224" cy="769441"/>
          </a:xfrm>
          <a:prstGeom prst="rect">
            <a:avLst/>
          </a:prstGeom>
          <a:noFill/>
        </p:spPr>
        <p:txBody>
          <a:bodyPr wrap="square">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ĐƯA RA PHẢN ĐỀ</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74B0455-361B-2D34-E824-3CE1AE945EBC}"/>
              </a:ext>
            </a:extLst>
          </p:cNvPr>
          <p:cNvSpPr txBox="1"/>
          <p:nvPr/>
        </p:nvSpPr>
        <p:spPr>
          <a:xfrm>
            <a:off x="12355285" y="7887950"/>
            <a:ext cx="5562600" cy="1446550"/>
          </a:xfrm>
          <a:prstGeom prst="rect">
            <a:avLst/>
          </a:prstGeom>
          <a:noFill/>
        </p:spPr>
        <p:txBody>
          <a:bodyPr wrap="square">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CÓ TÍNH CHẤT NHƯ MỘT KẾT LUẬN</a:t>
            </a:r>
            <a:endParaRPr lang="en-US" sz="4400" i="0"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7D8FACD-8826-8017-98EC-4A7162E9CA0F}"/>
              </a:ext>
            </a:extLst>
          </p:cNvPr>
          <p:cNvSpPr txBox="1"/>
          <p:nvPr/>
        </p:nvSpPr>
        <p:spPr>
          <a:xfrm>
            <a:off x="2895600" y="391406"/>
            <a:ext cx="12254982" cy="769441"/>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Mối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giữa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nhiên</a:t>
            </a:r>
            <a:endParaRPr lang="en-US" sz="4400" b="1" i="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51C94A3-48A7-0793-7A91-2F560B505259}"/>
              </a:ext>
            </a:extLst>
          </p:cNvPr>
          <p:cNvSpPr txBox="1"/>
          <p:nvPr/>
        </p:nvSpPr>
        <p:spPr>
          <a:xfrm>
            <a:off x="1322615" y="413206"/>
            <a:ext cx="2514600" cy="769442"/>
          </a:xfrm>
          <a:prstGeom prst="rect">
            <a:avLst/>
          </a:prstGeom>
          <a:noFill/>
        </p:spPr>
        <p:txBody>
          <a:bodyPr wrap="square">
            <a:spAutoFit/>
          </a:bodyPr>
          <a:lstStyle/>
          <a:p>
            <a:pPr algn="just"/>
            <a:r>
              <a:rPr lang="en-US" sz="4400" dirty="0" err="1">
                <a:solidFill>
                  <a:srgbClr val="FF0000"/>
                </a:solidFill>
                <a:latin typeface="Times New Roman" panose="02020603050405020304" pitchFamily="18" charset="0"/>
                <a:cs typeface="Times New Roman" panose="02020603050405020304" pitchFamily="18" charset="0"/>
              </a:rPr>
              <a:t>Luận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đề</a:t>
            </a:r>
            <a:r>
              <a:rPr lang="en-US" sz="4400" dirty="0">
                <a:solidFill>
                  <a:srgbClr val="FF0000"/>
                </a:solidFill>
                <a:latin typeface="Times New Roman" panose="02020603050405020304" pitchFamily="18" charset="0"/>
                <a:cs typeface="Times New Roman" panose="02020603050405020304" pitchFamily="18" charset="0"/>
              </a:rPr>
              <a:t> </a:t>
            </a:r>
            <a:endParaRPr lang="en-US" sz="4400" i="0" dirty="0">
              <a:solidFill>
                <a:srgbClr val="FF0000"/>
              </a:solidFill>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64628A7D-2340-3E9B-E739-D227653A1DBA}"/>
              </a:ext>
            </a:extLst>
          </p:cNvPr>
          <p:cNvCxnSpPr>
            <a:cxnSpLocks/>
            <a:endCxn id="14" idx="2"/>
          </p:cNvCxnSpPr>
          <p:nvPr/>
        </p:nvCxnSpPr>
        <p:spPr>
          <a:xfrm flipV="1">
            <a:off x="3352800" y="1160847"/>
            <a:ext cx="5670291" cy="583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02D72AD2-4B90-CC29-EFFE-657673A5FC60}"/>
              </a:ext>
            </a:extLst>
          </p:cNvPr>
          <p:cNvCxnSpPr>
            <a:cxnSpLocks/>
            <a:stCxn id="3" idx="0"/>
            <a:endCxn id="14" idx="2"/>
          </p:cNvCxnSpPr>
          <p:nvPr/>
        </p:nvCxnSpPr>
        <p:spPr>
          <a:xfrm flipV="1">
            <a:off x="8980715" y="1160847"/>
            <a:ext cx="42376" cy="5633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30C5DC28-C41B-19C6-BDA0-B5EC6E3BF63B}"/>
              </a:ext>
            </a:extLst>
          </p:cNvPr>
          <p:cNvCxnSpPr>
            <a:cxnSpLocks/>
            <a:endCxn id="14" idx="2"/>
          </p:cNvCxnSpPr>
          <p:nvPr/>
        </p:nvCxnSpPr>
        <p:spPr>
          <a:xfrm flipH="1" flipV="1">
            <a:off x="9023091" y="1160847"/>
            <a:ext cx="6902709" cy="5159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39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6F7CB7-9691-CD11-4300-08A38F8B78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93" b="11481"/>
          <a:stretch/>
        </p:blipFill>
        <p:spPr bwMode="auto">
          <a:xfrm>
            <a:off x="-1143000" y="344567"/>
            <a:ext cx="10020300" cy="9105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043693-494B-E4C1-0792-6614B1AE48EF}"/>
              </a:ext>
            </a:extLst>
          </p:cNvPr>
          <p:cNvPicPr>
            <a:picLocks noChangeAspect="1"/>
          </p:cNvPicPr>
          <p:nvPr/>
        </p:nvPicPr>
        <p:blipFill>
          <a:blip r:embed="rId3"/>
          <a:stretch>
            <a:fillRect/>
          </a:stretch>
        </p:blipFill>
        <p:spPr>
          <a:xfrm>
            <a:off x="6629400" y="2857500"/>
            <a:ext cx="11949196" cy="3694496"/>
          </a:xfrm>
          <a:prstGeom prst="rect">
            <a:avLst/>
          </a:prstGeom>
        </p:spPr>
      </p:pic>
    </p:spTree>
    <p:extLst>
      <p:ext uri="{BB962C8B-B14F-4D97-AF65-F5344CB8AC3E}">
        <p14:creationId xmlns:p14="http://schemas.microsoft.com/office/powerpoint/2010/main" val="3518220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716636-8A6B-6359-659D-6BDDC150A18A}"/>
              </a:ext>
            </a:extLst>
          </p:cNvPr>
          <p:cNvPicPr>
            <a:picLocks noChangeAspect="1"/>
          </p:cNvPicPr>
          <p:nvPr/>
        </p:nvPicPr>
        <p:blipFill>
          <a:blip r:embed="rId3"/>
          <a:stretch>
            <a:fillRect/>
          </a:stretch>
        </p:blipFill>
        <p:spPr>
          <a:xfrm>
            <a:off x="457200" y="190500"/>
            <a:ext cx="17449800" cy="10096500"/>
          </a:xfrm>
          <a:prstGeom prst="rect">
            <a:avLst/>
          </a:prstGeom>
        </p:spPr>
      </p:pic>
    </p:spTree>
    <p:extLst>
      <p:ext uri="{BB962C8B-B14F-4D97-AF65-F5344CB8AC3E}">
        <p14:creationId xmlns:p14="http://schemas.microsoft.com/office/powerpoint/2010/main" val="327067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896F3E4-0694-A8EF-F7CB-EFEF66B71011}"/>
              </a:ext>
            </a:extLst>
          </p:cNvPr>
          <p:cNvGrpSpPr>
            <a:grpSpLocks/>
          </p:cNvGrpSpPr>
          <p:nvPr/>
        </p:nvGrpSpPr>
        <p:grpSpPr>
          <a:xfrm>
            <a:off x="6220" y="0"/>
            <a:ext cx="18281780" cy="2171700"/>
            <a:chOff x="0" y="0"/>
            <a:chExt cx="2705118" cy="3003183"/>
          </a:xfrm>
        </p:grpSpPr>
        <p:sp>
          <p:nvSpPr>
            <p:cNvPr id="4" name="Freeform 4">
              <a:extLst>
                <a:ext uri="{FF2B5EF4-FFF2-40B4-BE49-F238E27FC236}">
                  <a16:creationId xmlns:a16="http://schemas.microsoft.com/office/drawing/2014/main" id="{4F6B7B97-9A4A-A8B0-81F6-EED939C6542A}"/>
                </a:ext>
              </a:extLst>
            </p:cNvPr>
            <p:cNvSpPr>
              <a:spLocks/>
            </p:cNvSpPr>
            <p:nvPr/>
          </p:nvSpPr>
          <p:spPr>
            <a:xfrm>
              <a:off x="0" y="0"/>
              <a:ext cx="2705118" cy="3003183"/>
            </a:xfrm>
            <a:custGeom>
              <a:avLst/>
              <a:gdLst/>
              <a:ahLst/>
              <a:cxnLst/>
              <a:rect l="l" t="t" r="r" b="b"/>
              <a:pathLst>
                <a:path w="2705118" h="3003183">
                  <a:moveTo>
                    <a:pt x="33919" y="0"/>
                  </a:moveTo>
                  <a:lnTo>
                    <a:pt x="2671199" y="0"/>
                  </a:lnTo>
                  <a:cubicBezTo>
                    <a:pt x="2680195" y="0"/>
                    <a:pt x="2688822" y="3574"/>
                    <a:pt x="2695183" y="9935"/>
                  </a:cubicBezTo>
                  <a:cubicBezTo>
                    <a:pt x="2701544" y="16296"/>
                    <a:pt x="2705118" y="24923"/>
                    <a:pt x="2705118" y="33919"/>
                  </a:cubicBezTo>
                  <a:lnTo>
                    <a:pt x="2705118" y="2969263"/>
                  </a:lnTo>
                  <a:cubicBezTo>
                    <a:pt x="2705118" y="2987996"/>
                    <a:pt x="2689932" y="3003183"/>
                    <a:pt x="2671199" y="3003183"/>
                  </a:cubicBezTo>
                  <a:lnTo>
                    <a:pt x="33919" y="3003183"/>
                  </a:lnTo>
                  <a:cubicBezTo>
                    <a:pt x="24923" y="3003183"/>
                    <a:pt x="16296" y="2999609"/>
                    <a:pt x="9935" y="2993248"/>
                  </a:cubicBezTo>
                  <a:cubicBezTo>
                    <a:pt x="3574" y="2986887"/>
                    <a:pt x="0" y="2978259"/>
                    <a:pt x="0" y="2969263"/>
                  </a:cubicBezTo>
                  <a:lnTo>
                    <a:pt x="0" y="33919"/>
                  </a:lnTo>
                  <a:cubicBezTo>
                    <a:pt x="0" y="24923"/>
                    <a:pt x="3574" y="16296"/>
                    <a:pt x="9935" y="9935"/>
                  </a:cubicBezTo>
                  <a:cubicBezTo>
                    <a:pt x="16296" y="3574"/>
                    <a:pt x="24923" y="0"/>
                    <a:pt x="33919" y="0"/>
                  </a:cubicBezTo>
                  <a:close/>
                </a:path>
              </a:pathLst>
            </a:custGeom>
            <a:solidFill>
              <a:srgbClr val="D4C3B2"/>
            </a:solidFill>
          </p:spPr>
        </p:sp>
        <p:sp>
          <p:nvSpPr>
            <p:cNvPr id="5" name="TextBox 5">
              <a:extLst>
                <a:ext uri="{FF2B5EF4-FFF2-40B4-BE49-F238E27FC236}">
                  <a16:creationId xmlns:a16="http://schemas.microsoft.com/office/drawing/2014/main" id="{867490FD-4DB5-EB4A-F041-51B5F9DA1F80}"/>
                </a:ext>
              </a:extLst>
            </p:cNvPr>
            <p:cNvSpPr txBox="1">
              <a:spLocks/>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807C4975-E4FA-4C6C-98F1-442C271EF981}"/>
              </a:ext>
            </a:extLst>
          </p:cNvPr>
          <p:cNvSpPr txBox="1"/>
          <p:nvPr/>
        </p:nvSpPr>
        <p:spPr>
          <a:xfrm>
            <a:off x="684245" y="495300"/>
            <a:ext cx="17070355"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1: </a:t>
            </a:r>
            <a:r>
              <a:rPr lang="en-US" sz="4400" i="0" dirty="0" err="1">
                <a:latin typeface="Times New Roman" panose="02020603050405020304" pitchFamily="18" charset="0"/>
                <a:cs typeface="Times New Roman" panose="02020603050405020304" pitchFamily="18" charset="0"/>
              </a:rPr>
              <a:t>Sự</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liêng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và</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hòa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hợp</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của</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nhiên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đối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với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người</a:t>
            </a:r>
            <a:r>
              <a:rPr lang="en-US" sz="4400" i="0" dirty="0">
                <a:latin typeface="Times New Roman" panose="02020603050405020304" pitchFamily="18" charset="0"/>
                <a:cs typeface="Times New Roman" panose="02020603050405020304" pitchFamily="18" charset="0"/>
              </a:rPr>
              <a:t> da </a:t>
            </a:r>
            <a:r>
              <a:rPr lang="en-US" sz="4400" i="0" dirty="0" err="1">
                <a:latin typeface="Times New Roman" panose="02020603050405020304" pitchFamily="18" charset="0"/>
                <a:cs typeface="Times New Roman" panose="02020603050405020304" pitchFamily="18" charset="0"/>
              </a:rPr>
              <a:t>đỏ</a:t>
            </a:r>
            <a:endParaRPr lang="en-US" sz="4400" i="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97D9BB3-DE0F-96D3-E5C3-7476BAB11A96}"/>
              </a:ext>
            </a:extLst>
          </p:cNvPr>
          <p:cNvSpPr txBox="1"/>
          <p:nvPr/>
        </p:nvSpPr>
        <p:spPr>
          <a:xfrm>
            <a:off x="658859" y="3174883"/>
            <a:ext cx="4838382" cy="550920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8C90E1-5136-4556-AEF7-85ECCCA6F3CB}"/>
              </a:ext>
            </a:extLst>
          </p:cNvPr>
          <p:cNvSpPr txBox="1"/>
          <p:nvPr/>
        </p:nvSpPr>
        <p:spPr>
          <a:xfrm>
            <a:off x="6172200" y="3204745"/>
            <a:ext cx="11582400" cy="6186309"/>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tấc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thiêng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liêng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sương</a:t>
            </a:r>
            <a:r>
              <a:rPr lang="en-US" sz="4400" i="1" dirty="0">
                <a:latin typeface="Times New Roman" panose="02020603050405020304" pitchFamily="18" charset="0"/>
                <a:cs typeface="Times New Roman" panose="02020603050405020304" pitchFamily="18" charset="0"/>
              </a:rPr>
              <a:t> long </a:t>
            </a:r>
            <a:r>
              <a:rPr lang="en-US" sz="4400" i="1" dirty="0" err="1">
                <a:latin typeface="Times New Roman" panose="02020603050405020304" pitchFamily="18" charset="0"/>
                <a:cs typeface="Times New Roman" panose="02020603050405020304" pitchFamily="18" charset="0"/>
              </a:rPr>
              <a:t>lanh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rạp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bãi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ánh</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đâu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giọt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máu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chiếu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mặt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vắt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ức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da </a:t>
            </a:r>
            <a:r>
              <a:rPr lang="en-US" sz="4400" i="1" dirty="0" err="1">
                <a:latin typeface="Times New Roman" panose="02020603050405020304" pitchFamily="18" charset="0"/>
                <a:cs typeface="Times New Roman" panose="02020603050405020304" pitchFamily="18" charset="0"/>
              </a:rPr>
              <a:t>đỏ</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nói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cha </a:t>
            </a:r>
            <a:r>
              <a:rPr lang="en-US" sz="4400" i="1" dirty="0" err="1">
                <a:latin typeface="Times New Roman" panose="02020603050405020304" pitchFamily="18" charset="0"/>
                <a:cs typeface="Times New Roman" panose="02020603050405020304" pitchFamily="18" charset="0"/>
              </a:rPr>
              <a:t>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8" name="Freeform 3">
            <a:extLst>
              <a:ext uri="{FF2B5EF4-FFF2-40B4-BE49-F238E27FC236}">
                <a16:creationId xmlns:a16="http://schemas.microsoft.com/office/drawing/2014/main" id="{C1F78B15-9D3A-7FD9-586F-B643B77D1E25}"/>
              </a:ext>
            </a:extLst>
          </p:cNvPr>
          <p:cNvSpPr/>
          <p:nvPr/>
        </p:nvSpPr>
        <p:spPr>
          <a:xfrm rot="7626303">
            <a:off x="-2835709" y="7618980"/>
            <a:ext cx="7406640" cy="8229600"/>
          </a:xfrm>
          <a:custGeom>
            <a:avLst/>
            <a:gdLst/>
            <a:ahLst/>
            <a:cxnLst/>
            <a:rect l="l" t="t" r="r" b="b"/>
            <a:pathLst>
              <a:path w="7406640" h="8229600">
                <a:moveTo>
                  <a:pt x="0" y="0"/>
                </a:moveTo>
                <a:lnTo>
                  <a:pt x="7406640" y="0"/>
                </a:lnTo>
                <a:lnTo>
                  <a:pt x="740664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90054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896F3E4-0694-A8EF-F7CB-EFEF66B71011}"/>
              </a:ext>
            </a:extLst>
          </p:cNvPr>
          <p:cNvGrpSpPr>
            <a:grpSpLocks/>
          </p:cNvGrpSpPr>
          <p:nvPr/>
        </p:nvGrpSpPr>
        <p:grpSpPr>
          <a:xfrm>
            <a:off x="6220" y="0"/>
            <a:ext cx="18281780" cy="2171700"/>
            <a:chOff x="0" y="0"/>
            <a:chExt cx="2705118" cy="3003183"/>
          </a:xfrm>
        </p:grpSpPr>
        <p:sp>
          <p:nvSpPr>
            <p:cNvPr id="4" name="Freeform 4">
              <a:extLst>
                <a:ext uri="{FF2B5EF4-FFF2-40B4-BE49-F238E27FC236}">
                  <a16:creationId xmlns:a16="http://schemas.microsoft.com/office/drawing/2014/main" id="{4F6B7B97-9A4A-A8B0-81F6-EED939C6542A}"/>
                </a:ext>
              </a:extLst>
            </p:cNvPr>
            <p:cNvSpPr>
              <a:spLocks/>
            </p:cNvSpPr>
            <p:nvPr/>
          </p:nvSpPr>
          <p:spPr>
            <a:xfrm>
              <a:off x="0" y="0"/>
              <a:ext cx="2705118" cy="3003183"/>
            </a:xfrm>
            <a:custGeom>
              <a:avLst/>
              <a:gdLst/>
              <a:ahLst/>
              <a:cxnLst/>
              <a:rect l="l" t="t" r="r" b="b"/>
              <a:pathLst>
                <a:path w="2705118" h="3003183">
                  <a:moveTo>
                    <a:pt x="33919" y="0"/>
                  </a:moveTo>
                  <a:lnTo>
                    <a:pt x="2671199" y="0"/>
                  </a:lnTo>
                  <a:cubicBezTo>
                    <a:pt x="2680195" y="0"/>
                    <a:pt x="2688822" y="3574"/>
                    <a:pt x="2695183" y="9935"/>
                  </a:cubicBezTo>
                  <a:cubicBezTo>
                    <a:pt x="2701544" y="16296"/>
                    <a:pt x="2705118" y="24923"/>
                    <a:pt x="2705118" y="33919"/>
                  </a:cubicBezTo>
                  <a:lnTo>
                    <a:pt x="2705118" y="2969263"/>
                  </a:lnTo>
                  <a:cubicBezTo>
                    <a:pt x="2705118" y="2987996"/>
                    <a:pt x="2689932" y="3003183"/>
                    <a:pt x="2671199" y="3003183"/>
                  </a:cubicBezTo>
                  <a:lnTo>
                    <a:pt x="33919" y="3003183"/>
                  </a:lnTo>
                  <a:cubicBezTo>
                    <a:pt x="24923" y="3003183"/>
                    <a:pt x="16296" y="2999609"/>
                    <a:pt x="9935" y="2993248"/>
                  </a:cubicBezTo>
                  <a:cubicBezTo>
                    <a:pt x="3574" y="2986887"/>
                    <a:pt x="0" y="2978259"/>
                    <a:pt x="0" y="2969263"/>
                  </a:cubicBezTo>
                  <a:lnTo>
                    <a:pt x="0" y="33919"/>
                  </a:lnTo>
                  <a:cubicBezTo>
                    <a:pt x="0" y="24923"/>
                    <a:pt x="3574" y="16296"/>
                    <a:pt x="9935" y="9935"/>
                  </a:cubicBezTo>
                  <a:cubicBezTo>
                    <a:pt x="16296" y="3574"/>
                    <a:pt x="24923" y="0"/>
                    <a:pt x="33919" y="0"/>
                  </a:cubicBezTo>
                  <a:close/>
                </a:path>
              </a:pathLst>
            </a:custGeom>
            <a:solidFill>
              <a:srgbClr val="D4C3B2"/>
            </a:solidFill>
          </p:spPr>
        </p:sp>
        <p:sp>
          <p:nvSpPr>
            <p:cNvPr id="5" name="TextBox 5">
              <a:extLst>
                <a:ext uri="{FF2B5EF4-FFF2-40B4-BE49-F238E27FC236}">
                  <a16:creationId xmlns:a16="http://schemas.microsoft.com/office/drawing/2014/main" id="{867490FD-4DB5-EB4A-F041-51B5F9DA1F80}"/>
                </a:ext>
              </a:extLst>
            </p:cNvPr>
            <p:cNvSpPr txBox="1">
              <a:spLocks/>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807C4975-E4FA-4C6C-98F1-442C271EF981}"/>
              </a:ext>
            </a:extLst>
          </p:cNvPr>
          <p:cNvSpPr txBox="1"/>
          <p:nvPr/>
        </p:nvSpPr>
        <p:spPr>
          <a:xfrm>
            <a:off x="684245" y="495300"/>
            <a:ext cx="17070355"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trắng</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97D9BB3-DE0F-96D3-E5C3-7476BAB11A96}"/>
              </a:ext>
            </a:extLst>
          </p:cNvPr>
          <p:cNvSpPr txBox="1"/>
          <p:nvPr/>
        </p:nvSpPr>
        <p:spPr>
          <a:xfrm>
            <a:off x="650032" y="3543300"/>
            <a:ext cx="7198568" cy="4154984"/>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trắng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lòng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thù</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mẹ</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anh</a:t>
            </a:r>
            <a:r>
              <a:rPr lang="en-US" sz="4400" i="1" dirty="0">
                <a:latin typeface="Times New Roman" panose="02020603050405020304" pitchFamily="18" charset="0"/>
                <a:cs typeface="Times New Roman" panose="02020603050405020304" pitchFamily="18" charset="0"/>
              </a:rPr>
              <a:t> me </a:t>
            </a:r>
            <a:r>
              <a:rPr lang="en-US" sz="4400" i="1" dirty="0" err="1">
                <a:latin typeface="Times New Roman" panose="02020603050405020304" pitchFamily="18" charset="0"/>
                <a:cs typeface="Times New Roman" panose="02020603050405020304" pitchFamily="18" charset="0"/>
              </a:rPr>
              <a:t>bầu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như</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mua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đoạt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8C90E1-5136-4556-AEF7-85ECCCA6F3CB}"/>
              </a:ext>
            </a:extLst>
          </p:cNvPr>
          <p:cNvSpPr txBox="1"/>
          <p:nvPr/>
        </p:nvSpPr>
        <p:spPr>
          <a:xfrm>
            <a:off x="8534400" y="3543300"/>
            <a:ext cx="9220200" cy="4154984"/>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Ở </a:t>
            </a:r>
            <a:r>
              <a:rPr lang="en-US" sz="4400" i="1" dirty="0" err="1">
                <a:latin typeface="Times New Roman" panose="02020603050405020304" pitchFamily="18" charset="0"/>
                <a:cs typeface="Times New Roman" panose="02020603050405020304" pitchFamily="18" charset="0"/>
              </a:rPr>
              <a:t>thành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phố</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da </a:t>
            </a:r>
            <a:r>
              <a:rPr lang="en-US" sz="4400" i="1" dirty="0" err="1">
                <a:latin typeface="Times New Roman" panose="02020603050405020304" pitchFamily="18" charset="0"/>
                <a:cs typeface="Times New Roman" panose="02020603050405020304" pitchFamily="18" charset="0"/>
              </a:rPr>
              <a:t>trắng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chẳng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yên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tĩnh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lăng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mạ</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lay </a:t>
            </a:r>
            <a:r>
              <a:rPr lang="en-US" sz="4400" i="1" dirty="0" err="1">
                <a:latin typeface="Times New Roman" panose="02020603050405020304" pitchFamily="18" charset="0"/>
                <a:cs typeface="Times New Roman" panose="02020603050405020304" pitchFamily="18" charset="0"/>
              </a:rPr>
              <a:t>động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mùa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xuân</a:t>
            </a:r>
            <a:r>
              <a:rPr lang="en-US" sz="4400" i="1" dirty="0">
                <a:latin typeface="Times New Roman" panose="02020603050405020304" pitchFamily="18" charset="0"/>
                <a:cs typeface="Times New Roman" panose="02020603050405020304" pitchFamily="18" charset="0"/>
              </a:rPr>
              <a:t> hay </a:t>
            </a:r>
            <a:r>
              <a:rPr lang="en-US" sz="4400" i="1" dirty="0" err="1">
                <a:latin typeface="Times New Roman" panose="02020603050405020304" pitchFamily="18" charset="0"/>
                <a:cs typeface="Times New Roman" panose="02020603050405020304" pitchFamily="18" charset="0"/>
              </a:rPr>
              <a:t>tiếng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vỗ</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trùng</a:t>
            </a:r>
            <a:r>
              <a:rPr lang="en-US" sz="4400" i="1"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5E251DE2-B6D0-E84D-8F65-72482A9C2FCD}"/>
              </a:ext>
            </a:extLst>
          </p:cNvPr>
          <p:cNvSpPr/>
          <p:nvPr/>
        </p:nvSpPr>
        <p:spPr>
          <a:xfrm rot="20042462">
            <a:off x="9778311" y="7298414"/>
            <a:ext cx="11046443" cy="8229600"/>
          </a:xfrm>
          <a:custGeom>
            <a:avLst/>
            <a:gdLst/>
            <a:ahLst/>
            <a:cxnLst/>
            <a:rect l="l" t="t" r="r" b="b"/>
            <a:pathLst>
              <a:path w="11046443" h="8229600">
                <a:moveTo>
                  <a:pt x="0" y="0"/>
                </a:moveTo>
                <a:lnTo>
                  <a:pt x="11046442" y="0"/>
                </a:lnTo>
                <a:lnTo>
                  <a:pt x="1104644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96905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896F3E4-0694-A8EF-F7CB-EFEF66B71011}"/>
              </a:ext>
            </a:extLst>
          </p:cNvPr>
          <p:cNvGrpSpPr>
            <a:grpSpLocks/>
          </p:cNvGrpSpPr>
          <p:nvPr/>
        </p:nvGrpSpPr>
        <p:grpSpPr>
          <a:xfrm>
            <a:off x="6220" y="0"/>
            <a:ext cx="18281780" cy="2171700"/>
            <a:chOff x="0" y="0"/>
            <a:chExt cx="2705118" cy="3003183"/>
          </a:xfrm>
        </p:grpSpPr>
        <p:sp>
          <p:nvSpPr>
            <p:cNvPr id="4" name="Freeform 4">
              <a:extLst>
                <a:ext uri="{FF2B5EF4-FFF2-40B4-BE49-F238E27FC236}">
                  <a16:creationId xmlns:a16="http://schemas.microsoft.com/office/drawing/2014/main" id="{4F6B7B97-9A4A-A8B0-81F6-EED939C6542A}"/>
                </a:ext>
              </a:extLst>
            </p:cNvPr>
            <p:cNvSpPr>
              <a:spLocks/>
            </p:cNvSpPr>
            <p:nvPr/>
          </p:nvSpPr>
          <p:spPr>
            <a:xfrm>
              <a:off x="0" y="0"/>
              <a:ext cx="2705118" cy="3003183"/>
            </a:xfrm>
            <a:custGeom>
              <a:avLst/>
              <a:gdLst/>
              <a:ahLst/>
              <a:cxnLst/>
              <a:rect l="l" t="t" r="r" b="b"/>
              <a:pathLst>
                <a:path w="2705118" h="3003183">
                  <a:moveTo>
                    <a:pt x="33919" y="0"/>
                  </a:moveTo>
                  <a:lnTo>
                    <a:pt x="2671199" y="0"/>
                  </a:lnTo>
                  <a:cubicBezTo>
                    <a:pt x="2680195" y="0"/>
                    <a:pt x="2688822" y="3574"/>
                    <a:pt x="2695183" y="9935"/>
                  </a:cubicBezTo>
                  <a:cubicBezTo>
                    <a:pt x="2701544" y="16296"/>
                    <a:pt x="2705118" y="24923"/>
                    <a:pt x="2705118" y="33919"/>
                  </a:cubicBezTo>
                  <a:lnTo>
                    <a:pt x="2705118" y="2969263"/>
                  </a:lnTo>
                  <a:cubicBezTo>
                    <a:pt x="2705118" y="2987996"/>
                    <a:pt x="2689932" y="3003183"/>
                    <a:pt x="2671199" y="3003183"/>
                  </a:cubicBezTo>
                  <a:lnTo>
                    <a:pt x="33919" y="3003183"/>
                  </a:lnTo>
                  <a:cubicBezTo>
                    <a:pt x="24923" y="3003183"/>
                    <a:pt x="16296" y="2999609"/>
                    <a:pt x="9935" y="2993248"/>
                  </a:cubicBezTo>
                  <a:cubicBezTo>
                    <a:pt x="3574" y="2986887"/>
                    <a:pt x="0" y="2978259"/>
                    <a:pt x="0" y="2969263"/>
                  </a:cubicBezTo>
                  <a:lnTo>
                    <a:pt x="0" y="33919"/>
                  </a:lnTo>
                  <a:cubicBezTo>
                    <a:pt x="0" y="24923"/>
                    <a:pt x="3574" y="16296"/>
                    <a:pt x="9935" y="9935"/>
                  </a:cubicBezTo>
                  <a:cubicBezTo>
                    <a:pt x="16296" y="3574"/>
                    <a:pt x="24923" y="0"/>
                    <a:pt x="33919" y="0"/>
                  </a:cubicBezTo>
                  <a:close/>
                </a:path>
              </a:pathLst>
            </a:custGeom>
            <a:solidFill>
              <a:srgbClr val="D4C3B2"/>
            </a:solidFill>
          </p:spPr>
        </p:sp>
        <p:sp>
          <p:nvSpPr>
            <p:cNvPr id="5" name="TextBox 5">
              <a:extLst>
                <a:ext uri="{FF2B5EF4-FFF2-40B4-BE49-F238E27FC236}">
                  <a16:creationId xmlns:a16="http://schemas.microsoft.com/office/drawing/2014/main" id="{867490FD-4DB5-EB4A-F041-51B5F9DA1F80}"/>
                </a:ext>
              </a:extLst>
            </p:cNvPr>
            <p:cNvSpPr txBox="1">
              <a:spLocks/>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807C4975-E4FA-4C6C-98F1-442C271EF981}"/>
              </a:ext>
            </a:extLst>
          </p:cNvPr>
          <p:cNvSpPr txBox="1"/>
          <p:nvPr/>
        </p:nvSpPr>
        <p:spPr>
          <a:xfrm>
            <a:off x="684245" y="495300"/>
            <a:ext cx="17070355"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97D9BB3-DE0F-96D3-E5C3-7476BAB11A96}"/>
              </a:ext>
            </a:extLst>
          </p:cNvPr>
          <p:cNvSpPr txBox="1"/>
          <p:nvPr/>
        </p:nvSpPr>
        <p:spPr>
          <a:xfrm>
            <a:off x="6707080" y="2773981"/>
            <a:ext cx="10209319"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39FAA961-E02D-963B-E836-2CBFE8E7BAA5}"/>
              </a:ext>
            </a:extLst>
          </p:cNvPr>
          <p:cNvSpPr txBox="1"/>
          <p:nvPr/>
        </p:nvSpPr>
        <p:spPr>
          <a:xfrm>
            <a:off x="6707080" y="4848023"/>
            <a:ext cx="9447320"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endParaRPr lang="en-US" sz="4400" i="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58ABFB4-150D-D388-0B84-3B0F6B4F8855}"/>
              </a:ext>
            </a:extLst>
          </p:cNvPr>
          <p:cNvSpPr txBox="1"/>
          <p:nvPr/>
        </p:nvSpPr>
        <p:spPr>
          <a:xfrm>
            <a:off x="6707080" y="7429500"/>
            <a:ext cx="929492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đai</a:t>
            </a:r>
            <a:endParaRPr lang="en-US" sz="4400" i="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9CAB545-F948-9A8B-4C80-4F7D34093F1C}"/>
              </a:ext>
            </a:extLst>
          </p:cNvPr>
          <p:cNvPicPr>
            <a:picLocks noChangeAspect="1"/>
          </p:cNvPicPr>
          <p:nvPr/>
        </p:nvPicPr>
        <p:blipFill>
          <a:blip r:embed="rId3"/>
          <a:stretch>
            <a:fillRect/>
          </a:stretch>
        </p:blipFill>
        <p:spPr>
          <a:xfrm>
            <a:off x="764964" y="2649494"/>
            <a:ext cx="5293567" cy="7010075"/>
          </a:xfrm>
          <a:custGeom>
            <a:avLst/>
            <a:gdLst>
              <a:gd name="connsiteX0" fmla="*/ 0 w 5293567"/>
              <a:gd name="connsiteY0" fmla="*/ 0 h 7010075"/>
              <a:gd name="connsiteX1" fmla="*/ 767567 w 5293567"/>
              <a:gd name="connsiteY1" fmla="*/ 0 h 7010075"/>
              <a:gd name="connsiteX2" fmla="*/ 1376327 w 5293567"/>
              <a:gd name="connsiteY2" fmla="*/ 0 h 7010075"/>
              <a:gd name="connsiteX3" fmla="*/ 1985088 w 5293567"/>
              <a:gd name="connsiteY3" fmla="*/ 0 h 7010075"/>
              <a:gd name="connsiteX4" fmla="*/ 2646784 w 5293567"/>
              <a:gd name="connsiteY4" fmla="*/ 0 h 7010075"/>
              <a:gd name="connsiteX5" fmla="*/ 3149672 w 5293567"/>
              <a:gd name="connsiteY5" fmla="*/ 0 h 7010075"/>
              <a:gd name="connsiteX6" fmla="*/ 3917240 w 5293567"/>
              <a:gd name="connsiteY6" fmla="*/ 0 h 7010075"/>
              <a:gd name="connsiteX7" fmla="*/ 4631871 w 5293567"/>
              <a:gd name="connsiteY7" fmla="*/ 0 h 7010075"/>
              <a:gd name="connsiteX8" fmla="*/ 5293567 w 5293567"/>
              <a:gd name="connsiteY8" fmla="*/ 0 h 7010075"/>
              <a:gd name="connsiteX9" fmla="*/ 5293567 w 5293567"/>
              <a:gd name="connsiteY9" fmla="*/ 777481 h 7010075"/>
              <a:gd name="connsiteX10" fmla="*/ 5293567 w 5293567"/>
              <a:gd name="connsiteY10" fmla="*/ 1414761 h 7010075"/>
              <a:gd name="connsiteX11" fmla="*/ 5293567 w 5293567"/>
              <a:gd name="connsiteY11" fmla="*/ 2122141 h 7010075"/>
              <a:gd name="connsiteX12" fmla="*/ 5293567 w 5293567"/>
              <a:gd name="connsiteY12" fmla="*/ 2759420 h 7010075"/>
              <a:gd name="connsiteX13" fmla="*/ 5293567 w 5293567"/>
              <a:gd name="connsiteY13" fmla="*/ 3326599 h 7010075"/>
              <a:gd name="connsiteX14" fmla="*/ 5293567 w 5293567"/>
              <a:gd name="connsiteY14" fmla="*/ 4033980 h 7010075"/>
              <a:gd name="connsiteX15" fmla="*/ 5293567 w 5293567"/>
              <a:gd name="connsiteY15" fmla="*/ 4601158 h 7010075"/>
              <a:gd name="connsiteX16" fmla="*/ 5293567 w 5293567"/>
              <a:gd name="connsiteY16" fmla="*/ 5378639 h 7010075"/>
              <a:gd name="connsiteX17" fmla="*/ 5293567 w 5293567"/>
              <a:gd name="connsiteY17" fmla="*/ 6086020 h 7010075"/>
              <a:gd name="connsiteX18" fmla="*/ 5293567 w 5293567"/>
              <a:gd name="connsiteY18" fmla="*/ 7010075 h 7010075"/>
              <a:gd name="connsiteX19" fmla="*/ 4684807 w 5293567"/>
              <a:gd name="connsiteY19" fmla="*/ 7010075 h 7010075"/>
              <a:gd name="connsiteX20" fmla="*/ 3917240 w 5293567"/>
              <a:gd name="connsiteY20" fmla="*/ 7010075 h 7010075"/>
              <a:gd name="connsiteX21" fmla="*/ 3202608 w 5293567"/>
              <a:gd name="connsiteY21" fmla="*/ 7010075 h 7010075"/>
              <a:gd name="connsiteX22" fmla="*/ 2646784 w 5293567"/>
              <a:gd name="connsiteY22" fmla="*/ 7010075 h 7010075"/>
              <a:gd name="connsiteX23" fmla="*/ 2090959 w 5293567"/>
              <a:gd name="connsiteY23" fmla="*/ 7010075 h 7010075"/>
              <a:gd name="connsiteX24" fmla="*/ 1323392 w 5293567"/>
              <a:gd name="connsiteY24" fmla="*/ 7010075 h 7010075"/>
              <a:gd name="connsiteX25" fmla="*/ 767567 w 5293567"/>
              <a:gd name="connsiteY25" fmla="*/ 7010075 h 7010075"/>
              <a:gd name="connsiteX26" fmla="*/ 0 w 5293567"/>
              <a:gd name="connsiteY26" fmla="*/ 7010075 h 7010075"/>
              <a:gd name="connsiteX27" fmla="*/ 0 w 5293567"/>
              <a:gd name="connsiteY27" fmla="*/ 6512997 h 7010075"/>
              <a:gd name="connsiteX28" fmla="*/ 0 w 5293567"/>
              <a:gd name="connsiteY28" fmla="*/ 5735516 h 7010075"/>
              <a:gd name="connsiteX29" fmla="*/ 0 w 5293567"/>
              <a:gd name="connsiteY29" fmla="*/ 5238438 h 7010075"/>
              <a:gd name="connsiteX30" fmla="*/ 0 w 5293567"/>
              <a:gd name="connsiteY30" fmla="*/ 4671259 h 7010075"/>
              <a:gd name="connsiteX31" fmla="*/ 0 w 5293567"/>
              <a:gd name="connsiteY31" fmla="*/ 4104080 h 7010075"/>
              <a:gd name="connsiteX32" fmla="*/ 0 w 5293567"/>
              <a:gd name="connsiteY32" fmla="*/ 3536901 h 7010075"/>
              <a:gd name="connsiteX33" fmla="*/ 0 w 5293567"/>
              <a:gd name="connsiteY33" fmla="*/ 3039823 h 7010075"/>
              <a:gd name="connsiteX34" fmla="*/ 0 w 5293567"/>
              <a:gd name="connsiteY34" fmla="*/ 2472645 h 7010075"/>
              <a:gd name="connsiteX35" fmla="*/ 0 w 5293567"/>
              <a:gd name="connsiteY35" fmla="*/ 1695164 h 7010075"/>
              <a:gd name="connsiteX36" fmla="*/ 0 w 5293567"/>
              <a:gd name="connsiteY36" fmla="*/ 1127985 h 7010075"/>
              <a:gd name="connsiteX37" fmla="*/ 0 w 5293567"/>
              <a:gd name="connsiteY37" fmla="*/ 0 h 70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293567" h="7010075" fill="none" extrusionOk="0">
                <a:moveTo>
                  <a:pt x="0" y="0"/>
                </a:moveTo>
                <a:cubicBezTo>
                  <a:pt x="181576" y="-10244"/>
                  <a:pt x="429932" y="15446"/>
                  <a:pt x="767567" y="0"/>
                </a:cubicBezTo>
                <a:cubicBezTo>
                  <a:pt x="1105202" y="-15446"/>
                  <a:pt x="1177730" y="23156"/>
                  <a:pt x="1376327" y="0"/>
                </a:cubicBezTo>
                <a:cubicBezTo>
                  <a:pt x="1574924" y="-23156"/>
                  <a:pt x="1775713" y="12593"/>
                  <a:pt x="1985088" y="0"/>
                </a:cubicBezTo>
                <a:cubicBezTo>
                  <a:pt x="2194463" y="-12593"/>
                  <a:pt x="2510793" y="17685"/>
                  <a:pt x="2646784" y="0"/>
                </a:cubicBezTo>
                <a:cubicBezTo>
                  <a:pt x="2782775" y="-17685"/>
                  <a:pt x="3026596" y="-11713"/>
                  <a:pt x="3149672" y="0"/>
                </a:cubicBezTo>
                <a:cubicBezTo>
                  <a:pt x="3272748" y="11713"/>
                  <a:pt x="3644574" y="15958"/>
                  <a:pt x="3917240" y="0"/>
                </a:cubicBezTo>
                <a:cubicBezTo>
                  <a:pt x="4189906" y="-15958"/>
                  <a:pt x="4349425" y="-4185"/>
                  <a:pt x="4631871" y="0"/>
                </a:cubicBezTo>
                <a:cubicBezTo>
                  <a:pt x="4914317" y="4185"/>
                  <a:pt x="4983489" y="22818"/>
                  <a:pt x="5293567" y="0"/>
                </a:cubicBezTo>
                <a:cubicBezTo>
                  <a:pt x="5296119" y="158183"/>
                  <a:pt x="5280692" y="490669"/>
                  <a:pt x="5293567" y="777481"/>
                </a:cubicBezTo>
                <a:cubicBezTo>
                  <a:pt x="5306442" y="1064293"/>
                  <a:pt x="5312294" y="1263305"/>
                  <a:pt x="5293567" y="1414761"/>
                </a:cubicBezTo>
                <a:cubicBezTo>
                  <a:pt x="5274840" y="1566217"/>
                  <a:pt x="5313119" y="1789182"/>
                  <a:pt x="5293567" y="2122141"/>
                </a:cubicBezTo>
                <a:cubicBezTo>
                  <a:pt x="5274015" y="2455100"/>
                  <a:pt x="5282467" y="2560947"/>
                  <a:pt x="5293567" y="2759420"/>
                </a:cubicBezTo>
                <a:cubicBezTo>
                  <a:pt x="5304667" y="2957893"/>
                  <a:pt x="5277113" y="3155046"/>
                  <a:pt x="5293567" y="3326599"/>
                </a:cubicBezTo>
                <a:cubicBezTo>
                  <a:pt x="5310021" y="3498152"/>
                  <a:pt x="5324116" y="3779643"/>
                  <a:pt x="5293567" y="4033980"/>
                </a:cubicBezTo>
                <a:cubicBezTo>
                  <a:pt x="5263018" y="4288317"/>
                  <a:pt x="5295181" y="4437130"/>
                  <a:pt x="5293567" y="4601158"/>
                </a:cubicBezTo>
                <a:cubicBezTo>
                  <a:pt x="5291953" y="4765186"/>
                  <a:pt x="5288044" y="5009709"/>
                  <a:pt x="5293567" y="5378639"/>
                </a:cubicBezTo>
                <a:cubicBezTo>
                  <a:pt x="5299090" y="5747569"/>
                  <a:pt x="5274680" y="5775786"/>
                  <a:pt x="5293567" y="6086020"/>
                </a:cubicBezTo>
                <a:cubicBezTo>
                  <a:pt x="5312454" y="6396254"/>
                  <a:pt x="5318706" y="6587051"/>
                  <a:pt x="5293567" y="7010075"/>
                </a:cubicBezTo>
                <a:cubicBezTo>
                  <a:pt x="5023775" y="6993696"/>
                  <a:pt x="4849114" y="6996379"/>
                  <a:pt x="4684807" y="7010075"/>
                </a:cubicBezTo>
                <a:cubicBezTo>
                  <a:pt x="4520500" y="7023771"/>
                  <a:pt x="4245887" y="7039210"/>
                  <a:pt x="3917240" y="7010075"/>
                </a:cubicBezTo>
                <a:cubicBezTo>
                  <a:pt x="3588593" y="6980940"/>
                  <a:pt x="3490608" y="7031522"/>
                  <a:pt x="3202608" y="7010075"/>
                </a:cubicBezTo>
                <a:cubicBezTo>
                  <a:pt x="2914608" y="6988628"/>
                  <a:pt x="2787713" y="7005832"/>
                  <a:pt x="2646784" y="7010075"/>
                </a:cubicBezTo>
                <a:cubicBezTo>
                  <a:pt x="2505855" y="7014318"/>
                  <a:pt x="2361606" y="6982903"/>
                  <a:pt x="2090959" y="7010075"/>
                </a:cubicBezTo>
                <a:cubicBezTo>
                  <a:pt x="1820313" y="7037247"/>
                  <a:pt x="1608902" y="7000334"/>
                  <a:pt x="1323392" y="7010075"/>
                </a:cubicBezTo>
                <a:cubicBezTo>
                  <a:pt x="1037882" y="7019816"/>
                  <a:pt x="1007383" y="7023242"/>
                  <a:pt x="767567" y="7010075"/>
                </a:cubicBezTo>
                <a:cubicBezTo>
                  <a:pt x="527752" y="6996908"/>
                  <a:pt x="345009" y="6972732"/>
                  <a:pt x="0" y="7010075"/>
                </a:cubicBezTo>
                <a:cubicBezTo>
                  <a:pt x="20586" y="6900408"/>
                  <a:pt x="19586" y="6699519"/>
                  <a:pt x="0" y="6512997"/>
                </a:cubicBezTo>
                <a:cubicBezTo>
                  <a:pt x="-19586" y="6326475"/>
                  <a:pt x="30738" y="6051075"/>
                  <a:pt x="0" y="5735516"/>
                </a:cubicBezTo>
                <a:cubicBezTo>
                  <a:pt x="-30738" y="5419957"/>
                  <a:pt x="-24230" y="5358945"/>
                  <a:pt x="0" y="5238438"/>
                </a:cubicBezTo>
                <a:cubicBezTo>
                  <a:pt x="24230" y="5117931"/>
                  <a:pt x="-8089" y="4848826"/>
                  <a:pt x="0" y="4671259"/>
                </a:cubicBezTo>
                <a:cubicBezTo>
                  <a:pt x="8089" y="4493692"/>
                  <a:pt x="17450" y="4325856"/>
                  <a:pt x="0" y="4104080"/>
                </a:cubicBezTo>
                <a:cubicBezTo>
                  <a:pt x="-17450" y="3882304"/>
                  <a:pt x="-4150" y="3710763"/>
                  <a:pt x="0" y="3536901"/>
                </a:cubicBezTo>
                <a:cubicBezTo>
                  <a:pt x="4150" y="3363039"/>
                  <a:pt x="-20484" y="3248175"/>
                  <a:pt x="0" y="3039823"/>
                </a:cubicBezTo>
                <a:cubicBezTo>
                  <a:pt x="20484" y="2831471"/>
                  <a:pt x="-18580" y="2700260"/>
                  <a:pt x="0" y="2472645"/>
                </a:cubicBezTo>
                <a:cubicBezTo>
                  <a:pt x="18580" y="2245030"/>
                  <a:pt x="35074" y="2042488"/>
                  <a:pt x="0" y="1695164"/>
                </a:cubicBezTo>
                <a:cubicBezTo>
                  <a:pt x="-35074" y="1347840"/>
                  <a:pt x="-11485" y="1276168"/>
                  <a:pt x="0" y="1127985"/>
                </a:cubicBezTo>
                <a:cubicBezTo>
                  <a:pt x="11485" y="979802"/>
                  <a:pt x="432" y="348229"/>
                  <a:pt x="0" y="0"/>
                </a:cubicBezTo>
                <a:close/>
              </a:path>
              <a:path w="5293567" h="7010075" stroke="0" extrusionOk="0">
                <a:moveTo>
                  <a:pt x="0" y="0"/>
                </a:moveTo>
                <a:cubicBezTo>
                  <a:pt x="226845" y="12597"/>
                  <a:pt x="508868" y="-25423"/>
                  <a:pt x="661696" y="0"/>
                </a:cubicBezTo>
                <a:cubicBezTo>
                  <a:pt x="814524" y="25423"/>
                  <a:pt x="1066407" y="-9902"/>
                  <a:pt x="1217520" y="0"/>
                </a:cubicBezTo>
                <a:cubicBezTo>
                  <a:pt x="1368633" y="9902"/>
                  <a:pt x="1567860" y="5824"/>
                  <a:pt x="1879216" y="0"/>
                </a:cubicBezTo>
                <a:cubicBezTo>
                  <a:pt x="2190572" y="-5824"/>
                  <a:pt x="2215962" y="25603"/>
                  <a:pt x="2487976" y="0"/>
                </a:cubicBezTo>
                <a:cubicBezTo>
                  <a:pt x="2759990" y="-25603"/>
                  <a:pt x="2845025" y="19794"/>
                  <a:pt x="3096737" y="0"/>
                </a:cubicBezTo>
                <a:cubicBezTo>
                  <a:pt x="3348449" y="-19794"/>
                  <a:pt x="3666386" y="-29855"/>
                  <a:pt x="3811368" y="0"/>
                </a:cubicBezTo>
                <a:cubicBezTo>
                  <a:pt x="3956350" y="29855"/>
                  <a:pt x="4250257" y="8194"/>
                  <a:pt x="4526000" y="0"/>
                </a:cubicBezTo>
                <a:cubicBezTo>
                  <a:pt x="4801743" y="-8194"/>
                  <a:pt x="4975052" y="-32625"/>
                  <a:pt x="5293567" y="0"/>
                </a:cubicBezTo>
                <a:cubicBezTo>
                  <a:pt x="5303149" y="147827"/>
                  <a:pt x="5279668" y="269277"/>
                  <a:pt x="5293567" y="426977"/>
                </a:cubicBezTo>
                <a:cubicBezTo>
                  <a:pt x="5307466" y="584677"/>
                  <a:pt x="5291169" y="971462"/>
                  <a:pt x="5293567" y="1134358"/>
                </a:cubicBezTo>
                <a:cubicBezTo>
                  <a:pt x="5295965" y="1297254"/>
                  <a:pt x="5300986" y="1453919"/>
                  <a:pt x="5293567" y="1701536"/>
                </a:cubicBezTo>
                <a:cubicBezTo>
                  <a:pt x="5286148" y="1949153"/>
                  <a:pt x="5289297" y="2176532"/>
                  <a:pt x="5293567" y="2338816"/>
                </a:cubicBezTo>
                <a:cubicBezTo>
                  <a:pt x="5297837" y="2501100"/>
                  <a:pt x="5297228" y="2763461"/>
                  <a:pt x="5293567" y="3046196"/>
                </a:cubicBezTo>
                <a:cubicBezTo>
                  <a:pt x="5289906" y="3328931"/>
                  <a:pt x="5277637" y="3368352"/>
                  <a:pt x="5293567" y="3543274"/>
                </a:cubicBezTo>
                <a:cubicBezTo>
                  <a:pt x="5309497" y="3718196"/>
                  <a:pt x="5295334" y="3801994"/>
                  <a:pt x="5293567" y="4040352"/>
                </a:cubicBezTo>
                <a:cubicBezTo>
                  <a:pt x="5291800" y="4278710"/>
                  <a:pt x="5283634" y="4363898"/>
                  <a:pt x="5293567" y="4467330"/>
                </a:cubicBezTo>
                <a:cubicBezTo>
                  <a:pt x="5303500" y="4570762"/>
                  <a:pt x="5278656" y="4756699"/>
                  <a:pt x="5293567" y="4894307"/>
                </a:cubicBezTo>
                <a:cubicBezTo>
                  <a:pt x="5308478" y="5031915"/>
                  <a:pt x="5296292" y="5316661"/>
                  <a:pt x="5293567" y="5461486"/>
                </a:cubicBezTo>
                <a:cubicBezTo>
                  <a:pt x="5290842" y="5606311"/>
                  <a:pt x="5283761" y="6073576"/>
                  <a:pt x="5293567" y="6238967"/>
                </a:cubicBezTo>
                <a:cubicBezTo>
                  <a:pt x="5303373" y="6404358"/>
                  <a:pt x="5321745" y="6724546"/>
                  <a:pt x="5293567" y="7010075"/>
                </a:cubicBezTo>
                <a:cubicBezTo>
                  <a:pt x="5005786" y="6997905"/>
                  <a:pt x="4780888" y="6985301"/>
                  <a:pt x="4578935" y="7010075"/>
                </a:cubicBezTo>
                <a:cubicBezTo>
                  <a:pt x="4376982" y="7034849"/>
                  <a:pt x="4049462" y="6983505"/>
                  <a:pt x="3811368" y="7010075"/>
                </a:cubicBezTo>
                <a:cubicBezTo>
                  <a:pt x="3573274" y="7036645"/>
                  <a:pt x="3288577" y="7035310"/>
                  <a:pt x="3043801" y="7010075"/>
                </a:cubicBezTo>
                <a:cubicBezTo>
                  <a:pt x="2799025" y="6984840"/>
                  <a:pt x="2668404" y="7003852"/>
                  <a:pt x="2487976" y="7010075"/>
                </a:cubicBezTo>
                <a:cubicBezTo>
                  <a:pt x="2307548" y="7016298"/>
                  <a:pt x="2022600" y="6974468"/>
                  <a:pt x="1720409" y="7010075"/>
                </a:cubicBezTo>
                <a:cubicBezTo>
                  <a:pt x="1418218" y="7045682"/>
                  <a:pt x="1315767" y="7012475"/>
                  <a:pt x="1058713" y="7010075"/>
                </a:cubicBezTo>
                <a:cubicBezTo>
                  <a:pt x="801659" y="7007675"/>
                  <a:pt x="220438" y="6975289"/>
                  <a:pt x="0" y="7010075"/>
                </a:cubicBezTo>
                <a:cubicBezTo>
                  <a:pt x="-29794" y="6810421"/>
                  <a:pt x="-1093" y="6607962"/>
                  <a:pt x="0" y="6372795"/>
                </a:cubicBezTo>
                <a:cubicBezTo>
                  <a:pt x="1093" y="6137628"/>
                  <a:pt x="1717" y="6121302"/>
                  <a:pt x="0" y="5945818"/>
                </a:cubicBezTo>
                <a:cubicBezTo>
                  <a:pt x="-1717" y="5770334"/>
                  <a:pt x="21248" y="5599896"/>
                  <a:pt x="0" y="5378639"/>
                </a:cubicBezTo>
                <a:cubicBezTo>
                  <a:pt x="-21248" y="5157382"/>
                  <a:pt x="-34331" y="4860416"/>
                  <a:pt x="0" y="4671259"/>
                </a:cubicBezTo>
                <a:cubicBezTo>
                  <a:pt x="34331" y="4482102"/>
                  <a:pt x="-25365" y="4317168"/>
                  <a:pt x="0" y="3963879"/>
                </a:cubicBezTo>
                <a:cubicBezTo>
                  <a:pt x="25365" y="3610590"/>
                  <a:pt x="11287" y="3576363"/>
                  <a:pt x="0" y="3466801"/>
                </a:cubicBezTo>
                <a:cubicBezTo>
                  <a:pt x="-11287" y="3357239"/>
                  <a:pt x="-4466" y="3057272"/>
                  <a:pt x="0" y="2829521"/>
                </a:cubicBezTo>
                <a:cubicBezTo>
                  <a:pt x="4466" y="2601770"/>
                  <a:pt x="36964" y="2336238"/>
                  <a:pt x="0" y="2052040"/>
                </a:cubicBezTo>
                <a:cubicBezTo>
                  <a:pt x="-36964" y="1767842"/>
                  <a:pt x="-14750" y="1727218"/>
                  <a:pt x="0" y="1625063"/>
                </a:cubicBezTo>
                <a:cubicBezTo>
                  <a:pt x="14750" y="1522908"/>
                  <a:pt x="-30765" y="1199975"/>
                  <a:pt x="0" y="987783"/>
                </a:cubicBezTo>
                <a:cubicBezTo>
                  <a:pt x="30765" y="775591"/>
                  <a:pt x="29381" y="482787"/>
                  <a:pt x="0" y="0"/>
                </a:cubicBezTo>
                <a:close/>
              </a:path>
            </a:pathLst>
          </a:custGeom>
          <a:ln>
            <a:solidFill>
              <a:schemeClr val="tx1"/>
            </a:solidFill>
            <a:extLst>
              <a:ext uri="{C807C97D-BFC1-408E-A445-0C87EB9F89A2}">
                <ask:lineSketchStyleProps xmlns:ask="http://schemas.microsoft.com/office/drawing/2018/sketchyshapes" sd="1800175618">
                  <a:prstGeom prst="rect">
                    <a:avLst/>
                  </a:prstGeom>
                  <ask:type>
                    <ask:lineSketchFreehand/>
                  </ask:type>
                </ask:lineSketchStyleProps>
              </a:ext>
            </a:extLst>
          </a:ln>
        </p:spPr>
      </p:pic>
    </p:spTree>
    <p:extLst>
      <p:ext uri="{BB962C8B-B14F-4D97-AF65-F5344CB8AC3E}">
        <p14:creationId xmlns:p14="http://schemas.microsoft.com/office/powerpoint/2010/main" val="247223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896F3E4-0694-A8EF-F7CB-EFEF66B71011}"/>
              </a:ext>
            </a:extLst>
          </p:cNvPr>
          <p:cNvGrpSpPr>
            <a:grpSpLocks/>
          </p:cNvGrpSpPr>
          <p:nvPr/>
        </p:nvGrpSpPr>
        <p:grpSpPr>
          <a:xfrm>
            <a:off x="6220" y="0"/>
            <a:ext cx="18281780" cy="2171700"/>
            <a:chOff x="0" y="0"/>
            <a:chExt cx="2705118" cy="3003183"/>
          </a:xfrm>
        </p:grpSpPr>
        <p:sp>
          <p:nvSpPr>
            <p:cNvPr id="4" name="Freeform 4">
              <a:extLst>
                <a:ext uri="{FF2B5EF4-FFF2-40B4-BE49-F238E27FC236}">
                  <a16:creationId xmlns:a16="http://schemas.microsoft.com/office/drawing/2014/main" id="{4F6B7B97-9A4A-A8B0-81F6-EED939C6542A}"/>
                </a:ext>
              </a:extLst>
            </p:cNvPr>
            <p:cNvSpPr>
              <a:spLocks/>
            </p:cNvSpPr>
            <p:nvPr/>
          </p:nvSpPr>
          <p:spPr>
            <a:xfrm>
              <a:off x="0" y="0"/>
              <a:ext cx="2705118" cy="3003183"/>
            </a:xfrm>
            <a:custGeom>
              <a:avLst/>
              <a:gdLst/>
              <a:ahLst/>
              <a:cxnLst/>
              <a:rect l="l" t="t" r="r" b="b"/>
              <a:pathLst>
                <a:path w="2705118" h="3003183">
                  <a:moveTo>
                    <a:pt x="33919" y="0"/>
                  </a:moveTo>
                  <a:lnTo>
                    <a:pt x="2671199" y="0"/>
                  </a:lnTo>
                  <a:cubicBezTo>
                    <a:pt x="2680195" y="0"/>
                    <a:pt x="2688822" y="3574"/>
                    <a:pt x="2695183" y="9935"/>
                  </a:cubicBezTo>
                  <a:cubicBezTo>
                    <a:pt x="2701544" y="16296"/>
                    <a:pt x="2705118" y="24923"/>
                    <a:pt x="2705118" y="33919"/>
                  </a:cubicBezTo>
                  <a:lnTo>
                    <a:pt x="2705118" y="2969263"/>
                  </a:lnTo>
                  <a:cubicBezTo>
                    <a:pt x="2705118" y="2987996"/>
                    <a:pt x="2689932" y="3003183"/>
                    <a:pt x="2671199" y="3003183"/>
                  </a:cubicBezTo>
                  <a:lnTo>
                    <a:pt x="33919" y="3003183"/>
                  </a:lnTo>
                  <a:cubicBezTo>
                    <a:pt x="24923" y="3003183"/>
                    <a:pt x="16296" y="2999609"/>
                    <a:pt x="9935" y="2993248"/>
                  </a:cubicBezTo>
                  <a:cubicBezTo>
                    <a:pt x="3574" y="2986887"/>
                    <a:pt x="0" y="2978259"/>
                    <a:pt x="0" y="2969263"/>
                  </a:cubicBezTo>
                  <a:lnTo>
                    <a:pt x="0" y="33919"/>
                  </a:lnTo>
                  <a:cubicBezTo>
                    <a:pt x="0" y="24923"/>
                    <a:pt x="3574" y="16296"/>
                    <a:pt x="9935" y="9935"/>
                  </a:cubicBezTo>
                  <a:cubicBezTo>
                    <a:pt x="16296" y="3574"/>
                    <a:pt x="24923" y="0"/>
                    <a:pt x="33919" y="0"/>
                  </a:cubicBezTo>
                  <a:close/>
                </a:path>
              </a:pathLst>
            </a:custGeom>
            <a:solidFill>
              <a:srgbClr val="D4C3B2"/>
            </a:solidFill>
          </p:spPr>
        </p:sp>
        <p:sp>
          <p:nvSpPr>
            <p:cNvPr id="5" name="TextBox 5">
              <a:extLst>
                <a:ext uri="{FF2B5EF4-FFF2-40B4-BE49-F238E27FC236}">
                  <a16:creationId xmlns:a16="http://schemas.microsoft.com/office/drawing/2014/main" id="{867490FD-4DB5-EB4A-F041-51B5F9DA1F80}"/>
                </a:ext>
              </a:extLst>
            </p:cNvPr>
            <p:cNvSpPr txBox="1">
              <a:spLocks/>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807C4975-E4FA-4C6C-98F1-442C271EF981}"/>
              </a:ext>
            </a:extLst>
          </p:cNvPr>
          <p:cNvSpPr txBox="1"/>
          <p:nvPr/>
        </p:nvSpPr>
        <p:spPr>
          <a:xfrm>
            <a:off x="684245" y="495300"/>
            <a:ext cx="17070355"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97D9BB3-DE0F-96D3-E5C3-7476BAB11A96}"/>
              </a:ext>
            </a:extLst>
          </p:cNvPr>
          <p:cNvSpPr txBox="1"/>
          <p:nvPr/>
        </p:nvSpPr>
        <p:spPr>
          <a:xfrm>
            <a:off x="650032" y="3543300"/>
            <a:ext cx="5293567"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a:t>
            </a:r>
            <a:r>
              <a:rPr lang="en-US" sz="4400"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8C90E1-5136-4556-AEF7-85ECCCA6F3CB}"/>
              </a:ext>
            </a:extLst>
          </p:cNvPr>
          <p:cNvSpPr txBox="1"/>
          <p:nvPr/>
        </p:nvSpPr>
        <p:spPr>
          <a:xfrm>
            <a:off x="6934200" y="3543300"/>
            <a:ext cx="10820400" cy="4154984"/>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muông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thú</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da </a:t>
            </a:r>
            <a:r>
              <a:rPr lang="en-US" sz="4400" i="1" dirty="0" err="1">
                <a:latin typeface="Times New Roman" panose="02020603050405020304" pitchFamily="18" charset="0"/>
                <a:cs typeface="Times New Roman" panose="02020603050405020304" pitchFamily="18" charset="0"/>
              </a:rPr>
              <a:t>trắng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cùng</a:t>
            </a:r>
            <a:r>
              <a:rPr lang="en-US" sz="4400" i="1" dirty="0">
                <a:latin typeface="Times New Roman" panose="02020603050405020304" pitchFamily="18" charset="0"/>
                <a:cs typeface="Times New Roman" panose="02020603050405020304" pitchFamily="18" charset="0"/>
              </a:rPr>
              <a:t> chia </a:t>
            </a:r>
            <a:r>
              <a:rPr lang="en-US" sz="4400" i="1" dirty="0" err="1">
                <a:latin typeface="Times New Roman" panose="02020603050405020304" pitchFamily="18" charset="0"/>
                <a:cs typeface="Times New Roman" panose="02020603050405020304" pitchFamily="18" charset="0"/>
              </a:rPr>
              <a:t>sẻ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hít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ngọn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mang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cha </a:t>
            </a:r>
            <a:r>
              <a:rPr lang="en-US" sz="4400" i="1" dirty="0" err="1">
                <a:latin typeface="Times New Roman" panose="02020603050405020304" pitchFamily="18" charset="0"/>
                <a:cs typeface="Times New Roman" panose="02020603050405020304" pitchFamily="18" charset="0"/>
              </a:rPr>
              <a:t>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nhận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hơi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cuối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cùng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a:t>
            </a:r>
            <a:r>
              <a:rPr lang="en-US" sz="4400" i="1" dirty="0">
                <a:latin typeface="Times New Roman" panose="02020603050405020304" pitchFamily="18" charset="0"/>
                <a:cs typeface="Times New Roman" panose="02020603050405020304" pitchFamily="18" charset="0"/>
              </a:rPr>
              <a:t>.</a:t>
            </a:r>
            <a:endParaRPr lang="en-US" sz="4400" i="0" dirty="0">
              <a:latin typeface="Times New Roman" panose="02020603050405020304" pitchFamily="18" charset="0"/>
              <a:cs typeface="Times New Roman" panose="02020603050405020304" pitchFamily="18" charset="0"/>
            </a:endParaRPr>
          </a:p>
        </p:txBody>
      </p:sp>
      <p:sp>
        <p:nvSpPr>
          <p:cNvPr id="8" name="Freeform 7">
            <a:extLst>
              <a:ext uri="{FF2B5EF4-FFF2-40B4-BE49-F238E27FC236}">
                <a16:creationId xmlns:a16="http://schemas.microsoft.com/office/drawing/2014/main" id="{E03BD981-4042-1EA3-5D48-CD05034DF2F3}"/>
              </a:ext>
            </a:extLst>
          </p:cNvPr>
          <p:cNvSpPr/>
          <p:nvPr/>
        </p:nvSpPr>
        <p:spPr>
          <a:xfrm>
            <a:off x="-3762622" y="6743700"/>
            <a:ext cx="8825308" cy="8229600"/>
          </a:xfrm>
          <a:custGeom>
            <a:avLst/>
            <a:gdLst/>
            <a:ahLst/>
            <a:cxnLst/>
            <a:rect l="l" t="t" r="r" b="b"/>
            <a:pathLst>
              <a:path w="8825308" h="8229600">
                <a:moveTo>
                  <a:pt x="0" y="0"/>
                </a:moveTo>
                <a:lnTo>
                  <a:pt x="8825308" y="0"/>
                </a:lnTo>
                <a:lnTo>
                  <a:pt x="8825308"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77892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896F3E4-0694-A8EF-F7CB-EFEF66B71011}"/>
              </a:ext>
            </a:extLst>
          </p:cNvPr>
          <p:cNvGrpSpPr>
            <a:grpSpLocks/>
          </p:cNvGrpSpPr>
          <p:nvPr/>
        </p:nvGrpSpPr>
        <p:grpSpPr>
          <a:xfrm>
            <a:off x="6220" y="0"/>
            <a:ext cx="18281780" cy="2171700"/>
            <a:chOff x="0" y="0"/>
            <a:chExt cx="2705118" cy="3003183"/>
          </a:xfrm>
        </p:grpSpPr>
        <p:sp>
          <p:nvSpPr>
            <p:cNvPr id="4" name="Freeform 4">
              <a:extLst>
                <a:ext uri="{FF2B5EF4-FFF2-40B4-BE49-F238E27FC236}">
                  <a16:creationId xmlns:a16="http://schemas.microsoft.com/office/drawing/2014/main" id="{4F6B7B97-9A4A-A8B0-81F6-EED939C6542A}"/>
                </a:ext>
              </a:extLst>
            </p:cNvPr>
            <p:cNvSpPr>
              <a:spLocks/>
            </p:cNvSpPr>
            <p:nvPr/>
          </p:nvSpPr>
          <p:spPr>
            <a:xfrm>
              <a:off x="0" y="0"/>
              <a:ext cx="2705118" cy="3003183"/>
            </a:xfrm>
            <a:custGeom>
              <a:avLst/>
              <a:gdLst/>
              <a:ahLst/>
              <a:cxnLst/>
              <a:rect l="l" t="t" r="r" b="b"/>
              <a:pathLst>
                <a:path w="2705118" h="3003183">
                  <a:moveTo>
                    <a:pt x="33919" y="0"/>
                  </a:moveTo>
                  <a:lnTo>
                    <a:pt x="2671199" y="0"/>
                  </a:lnTo>
                  <a:cubicBezTo>
                    <a:pt x="2680195" y="0"/>
                    <a:pt x="2688822" y="3574"/>
                    <a:pt x="2695183" y="9935"/>
                  </a:cubicBezTo>
                  <a:cubicBezTo>
                    <a:pt x="2701544" y="16296"/>
                    <a:pt x="2705118" y="24923"/>
                    <a:pt x="2705118" y="33919"/>
                  </a:cubicBezTo>
                  <a:lnTo>
                    <a:pt x="2705118" y="2969263"/>
                  </a:lnTo>
                  <a:cubicBezTo>
                    <a:pt x="2705118" y="2987996"/>
                    <a:pt x="2689932" y="3003183"/>
                    <a:pt x="2671199" y="3003183"/>
                  </a:cubicBezTo>
                  <a:lnTo>
                    <a:pt x="33919" y="3003183"/>
                  </a:lnTo>
                  <a:cubicBezTo>
                    <a:pt x="24923" y="3003183"/>
                    <a:pt x="16296" y="2999609"/>
                    <a:pt x="9935" y="2993248"/>
                  </a:cubicBezTo>
                  <a:cubicBezTo>
                    <a:pt x="3574" y="2986887"/>
                    <a:pt x="0" y="2978259"/>
                    <a:pt x="0" y="2969263"/>
                  </a:cubicBezTo>
                  <a:lnTo>
                    <a:pt x="0" y="33919"/>
                  </a:lnTo>
                  <a:cubicBezTo>
                    <a:pt x="0" y="24923"/>
                    <a:pt x="3574" y="16296"/>
                    <a:pt x="9935" y="9935"/>
                  </a:cubicBezTo>
                  <a:cubicBezTo>
                    <a:pt x="16296" y="3574"/>
                    <a:pt x="24923" y="0"/>
                    <a:pt x="33919" y="0"/>
                  </a:cubicBezTo>
                  <a:close/>
                </a:path>
              </a:pathLst>
            </a:custGeom>
            <a:solidFill>
              <a:srgbClr val="D4C3B2"/>
            </a:solidFill>
          </p:spPr>
        </p:sp>
        <p:sp>
          <p:nvSpPr>
            <p:cNvPr id="5" name="TextBox 5">
              <a:extLst>
                <a:ext uri="{FF2B5EF4-FFF2-40B4-BE49-F238E27FC236}">
                  <a16:creationId xmlns:a16="http://schemas.microsoft.com/office/drawing/2014/main" id="{867490FD-4DB5-EB4A-F041-51B5F9DA1F80}"/>
                </a:ext>
              </a:extLst>
            </p:cNvPr>
            <p:cNvSpPr txBox="1">
              <a:spLocks/>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807C4975-E4FA-4C6C-98F1-442C271EF981}"/>
              </a:ext>
            </a:extLst>
          </p:cNvPr>
          <p:cNvSpPr txBox="1"/>
          <p:nvPr/>
        </p:nvSpPr>
        <p:spPr>
          <a:xfrm>
            <a:off x="684245" y="495300"/>
            <a:ext cx="17070355"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97D9BB3-DE0F-96D3-E5C3-7476BAB11A96}"/>
              </a:ext>
            </a:extLst>
          </p:cNvPr>
          <p:cNvSpPr txBox="1"/>
          <p:nvPr/>
        </p:nvSpPr>
        <p:spPr>
          <a:xfrm>
            <a:off x="1371600" y="3546389"/>
            <a:ext cx="4495800" cy="2800767"/>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8C90E1-5136-4556-AEF7-85ECCCA6F3CB}"/>
              </a:ext>
            </a:extLst>
          </p:cNvPr>
          <p:cNvSpPr txBox="1"/>
          <p:nvPr/>
        </p:nvSpPr>
        <p:spPr>
          <a:xfrm>
            <a:off x="6934200" y="3546389"/>
            <a:ext cx="10820400" cy="550920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ngàn</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trâu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rừng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mòn</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da </a:t>
            </a:r>
            <a:r>
              <a:rPr lang="en-US" sz="4400" i="1" dirty="0" err="1">
                <a:latin typeface="Times New Roman" panose="02020603050405020304" pitchFamily="18" charset="0"/>
                <a:cs typeface="Times New Roman" panose="02020603050405020304" pitchFamily="18" charset="0"/>
              </a:rPr>
              <a:t>trắng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bắn</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trắng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nhằm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chết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mòn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nỗi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buồn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về</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thần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sẽ</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thú</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cũng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0" name="Freeform 4">
            <a:extLst>
              <a:ext uri="{FF2B5EF4-FFF2-40B4-BE49-F238E27FC236}">
                <a16:creationId xmlns:a16="http://schemas.microsoft.com/office/drawing/2014/main" id="{5A964460-0212-A436-47F5-E508A4132671}"/>
              </a:ext>
            </a:extLst>
          </p:cNvPr>
          <p:cNvSpPr/>
          <p:nvPr/>
        </p:nvSpPr>
        <p:spPr>
          <a:xfrm rot="9681380">
            <a:off x="-1107048" y="6589794"/>
            <a:ext cx="3582585" cy="4457338"/>
          </a:xfrm>
          <a:custGeom>
            <a:avLst/>
            <a:gdLst/>
            <a:ahLst/>
            <a:cxnLst/>
            <a:rect l="l" t="t" r="r" b="b"/>
            <a:pathLst>
              <a:path w="3582585" h="4457338">
                <a:moveTo>
                  <a:pt x="0" y="0"/>
                </a:moveTo>
                <a:lnTo>
                  <a:pt x="3582585" y="0"/>
                </a:lnTo>
                <a:lnTo>
                  <a:pt x="3582585" y="4457338"/>
                </a:lnTo>
                <a:lnTo>
                  <a:pt x="0" y="4457338"/>
                </a:lnTo>
                <a:lnTo>
                  <a:pt x="0" y="0"/>
                </a:lnTo>
                <a:close/>
              </a:path>
            </a:pathLst>
          </a:custGeom>
          <a:blipFill>
            <a:blip r:embed="rId3"/>
            <a:stretch>
              <a:fillRect/>
            </a:stretch>
          </a:blipFill>
        </p:spPr>
      </p:sp>
    </p:spTree>
    <p:extLst>
      <p:ext uri="{BB962C8B-B14F-4D97-AF65-F5344CB8AC3E}">
        <p14:creationId xmlns:p14="http://schemas.microsoft.com/office/powerpoint/2010/main" val="145258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896F3E4-0694-A8EF-F7CB-EFEF66B71011}"/>
              </a:ext>
            </a:extLst>
          </p:cNvPr>
          <p:cNvGrpSpPr>
            <a:grpSpLocks/>
          </p:cNvGrpSpPr>
          <p:nvPr/>
        </p:nvGrpSpPr>
        <p:grpSpPr>
          <a:xfrm>
            <a:off x="6220" y="0"/>
            <a:ext cx="18281780" cy="2171700"/>
            <a:chOff x="0" y="0"/>
            <a:chExt cx="2705118" cy="3003183"/>
          </a:xfrm>
        </p:grpSpPr>
        <p:sp>
          <p:nvSpPr>
            <p:cNvPr id="4" name="Freeform 4">
              <a:extLst>
                <a:ext uri="{FF2B5EF4-FFF2-40B4-BE49-F238E27FC236}">
                  <a16:creationId xmlns:a16="http://schemas.microsoft.com/office/drawing/2014/main" id="{4F6B7B97-9A4A-A8B0-81F6-EED939C6542A}"/>
                </a:ext>
              </a:extLst>
            </p:cNvPr>
            <p:cNvSpPr>
              <a:spLocks/>
            </p:cNvSpPr>
            <p:nvPr/>
          </p:nvSpPr>
          <p:spPr>
            <a:xfrm>
              <a:off x="0" y="0"/>
              <a:ext cx="2705118" cy="3003183"/>
            </a:xfrm>
            <a:custGeom>
              <a:avLst/>
              <a:gdLst/>
              <a:ahLst/>
              <a:cxnLst/>
              <a:rect l="l" t="t" r="r" b="b"/>
              <a:pathLst>
                <a:path w="2705118" h="3003183">
                  <a:moveTo>
                    <a:pt x="33919" y="0"/>
                  </a:moveTo>
                  <a:lnTo>
                    <a:pt x="2671199" y="0"/>
                  </a:lnTo>
                  <a:cubicBezTo>
                    <a:pt x="2680195" y="0"/>
                    <a:pt x="2688822" y="3574"/>
                    <a:pt x="2695183" y="9935"/>
                  </a:cubicBezTo>
                  <a:cubicBezTo>
                    <a:pt x="2701544" y="16296"/>
                    <a:pt x="2705118" y="24923"/>
                    <a:pt x="2705118" y="33919"/>
                  </a:cubicBezTo>
                  <a:lnTo>
                    <a:pt x="2705118" y="2969263"/>
                  </a:lnTo>
                  <a:cubicBezTo>
                    <a:pt x="2705118" y="2987996"/>
                    <a:pt x="2689932" y="3003183"/>
                    <a:pt x="2671199" y="3003183"/>
                  </a:cubicBezTo>
                  <a:lnTo>
                    <a:pt x="33919" y="3003183"/>
                  </a:lnTo>
                  <a:cubicBezTo>
                    <a:pt x="24923" y="3003183"/>
                    <a:pt x="16296" y="2999609"/>
                    <a:pt x="9935" y="2993248"/>
                  </a:cubicBezTo>
                  <a:cubicBezTo>
                    <a:pt x="3574" y="2986887"/>
                    <a:pt x="0" y="2978259"/>
                    <a:pt x="0" y="2969263"/>
                  </a:cubicBezTo>
                  <a:lnTo>
                    <a:pt x="0" y="33919"/>
                  </a:lnTo>
                  <a:cubicBezTo>
                    <a:pt x="0" y="24923"/>
                    <a:pt x="3574" y="16296"/>
                    <a:pt x="9935" y="9935"/>
                  </a:cubicBezTo>
                  <a:cubicBezTo>
                    <a:pt x="16296" y="3574"/>
                    <a:pt x="24923" y="0"/>
                    <a:pt x="33919" y="0"/>
                  </a:cubicBezTo>
                  <a:close/>
                </a:path>
              </a:pathLst>
            </a:custGeom>
            <a:solidFill>
              <a:srgbClr val="D4C3B2"/>
            </a:solidFill>
          </p:spPr>
        </p:sp>
        <p:sp>
          <p:nvSpPr>
            <p:cNvPr id="5" name="TextBox 5">
              <a:extLst>
                <a:ext uri="{FF2B5EF4-FFF2-40B4-BE49-F238E27FC236}">
                  <a16:creationId xmlns:a16="http://schemas.microsoft.com/office/drawing/2014/main" id="{867490FD-4DB5-EB4A-F041-51B5F9DA1F80}"/>
                </a:ext>
              </a:extLst>
            </p:cNvPr>
            <p:cNvSpPr txBox="1">
              <a:spLocks/>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 name="TextBox 1">
            <a:extLst>
              <a:ext uri="{FF2B5EF4-FFF2-40B4-BE49-F238E27FC236}">
                <a16:creationId xmlns:a16="http://schemas.microsoft.com/office/drawing/2014/main" id="{807C4975-E4FA-4C6C-98F1-442C271EF981}"/>
              </a:ext>
            </a:extLst>
          </p:cNvPr>
          <p:cNvSpPr txBox="1"/>
          <p:nvPr/>
        </p:nvSpPr>
        <p:spPr>
          <a:xfrm>
            <a:off x="684245" y="495300"/>
            <a:ext cx="17070355"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97D9BB3-DE0F-96D3-E5C3-7476BAB11A96}"/>
              </a:ext>
            </a:extLst>
          </p:cNvPr>
          <p:cNvSpPr txBox="1"/>
          <p:nvPr/>
        </p:nvSpPr>
        <p:spPr>
          <a:xfrm>
            <a:off x="650032" y="3543300"/>
            <a:ext cx="5293567"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lẽ</a:t>
            </a:r>
            <a:r>
              <a:rPr lang="en-US" sz="4400" b="1"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đai</a:t>
            </a:r>
            <a:endParaRPr lang="en-US" sz="4400" i="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8C90E1-5136-4556-AEF7-85ECCCA6F3CB}"/>
              </a:ext>
            </a:extLst>
          </p:cNvPr>
          <p:cNvSpPr txBox="1"/>
          <p:nvPr/>
        </p:nvSpPr>
        <p:spPr>
          <a:xfrm>
            <a:off x="6934200" y="3543300"/>
            <a:ext cx="10820400" cy="4154984"/>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chứng</a:t>
            </a:r>
            <a:r>
              <a:rPr lang="en-US" sz="4400" b="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chân</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cha </a:t>
            </a:r>
            <a:r>
              <a:rPr lang="en-US" sz="4400" i="1" dirty="0" err="1">
                <a:latin typeface="Times New Roman" panose="02020603050405020304" pitchFamily="18" charset="0"/>
                <a:cs typeface="Times New Roman" panose="02020603050405020304" pitchFamily="18" charset="0"/>
              </a:rPr>
              <a:t>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có</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được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do </a:t>
            </a:r>
            <a:r>
              <a:rPr lang="en-US" sz="4400" i="1" dirty="0" err="1">
                <a:latin typeface="Times New Roman" panose="02020603050405020304" pitchFamily="18" charset="0"/>
                <a:cs typeface="Times New Roman" panose="02020603050405020304" pitchFamily="18" charset="0"/>
              </a:rPr>
              <a:t>nhiều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sống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chủng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bồi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đắp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nên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điều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tức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xảy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đối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những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đứa</a:t>
            </a:r>
            <a:r>
              <a:rPr lang="en-US" sz="4400" i="1" dirty="0">
                <a:latin typeface="Times New Roman" panose="02020603050405020304" pitchFamily="18" charset="0"/>
                <a:cs typeface="Times New Roman" panose="02020603050405020304" pitchFamily="18" charset="0"/>
              </a:rPr>
              <a:t> con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a:t>
            </a:r>
          </a:p>
        </p:txBody>
      </p:sp>
      <p:sp>
        <p:nvSpPr>
          <p:cNvPr id="8" name="Freeform 4">
            <a:extLst>
              <a:ext uri="{FF2B5EF4-FFF2-40B4-BE49-F238E27FC236}">
                <a16:creationId xmlns:a16="http://schemas.microsoft.com/office/drawing/2014/main" id="{6EF3E92C-D29A-411A-D67C-E3D336E5DA11}"/>
              </a:ext>
            </a:extLst>
          </p:cNvPr>
          <p:cNvSpPr/>
          <p:nvPr/>
        </p:nvSpPr>
        <p:spPr>
          <a:xfrm>
            <a:off x="-381000" y="8034043"/>
            <a:ext cx="5029200" cy="4505913"/>
          </a:xfrm>
          <a:custGeom>
            <a:avLst/>
            <a:gdLst/>
            <a:ahLst/>
            <a:cxnLst/>
            <a:rect l="l" t="t" r="r" b="b"/>
            <a:pathLst>
              <a:path w="3603355" h="4048713">
                <a:moveTo>
                  <a:pt x="0" y="0"/>
                </a:moveTo>
                <a:lnTo>
                  <a:pt x="3603355" y="0"/>
                </a:lnTo>
                <a:lnTo>
                  <a:pt x="3603355" y="4048714"/>
                </a:lnTo>
                <a:lnTo>
                  <a:pt x="0" y="4048714"/>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151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7512690-E3C9-447F-3D27-084A2AD8D051}"/>
              </a:ext>
            </a:extLst>
          </p:cNvPr>
          <p:cNvSpPr txBox="1"/>
          <p:nvPr/>
        </p:nvSpPr>
        <p:spPr>
          <a:xfrm>
            <a:off x="2095599" y="190500"/>
            <a:ext cx="12807394" cy="2123658"/>
          </a:xfrm>
          <a:prstGeom prst="rect">
            <a:avLst/>
          </a:prstGeom>
        </p:spPr>
        <p:txBody>
          <a:bodyPr wrap="square" lIns="0" tIns="0" rIns="0" bIns="0" rtlCol="0" anchor="t">
            <a:spAutoFit/>
          </a:bodyPr>
          <a:lstStyle/>
          <a:p>
            <a:pPr algn="ctr"/>
            <a:r>
              <a:rPr lang="en-US" sz="13800" dirty="0" err="1">
                <a:solidFill>
                  <a:schemeClr val="accent6">
                    <a:lumMod val="50000"/>
                  </a:schemeClr>
                </a:solidFill>
                <a:latin typeface="#9Slide05 IcielSanelma" pitchFamily="2" charset="0"/>
              </a:rPr>
              <a:t>Trí</a:t>
            </a:r>
            <a:r>
              <a:rPr lang="en-US" sz="13800" dirty="0">
                <a:solidFill>
                  <a:schemeClr val="accent6">
                    <a:lumMod val="50000"/>
                  </a:schemeClr>
                </a:solidFill>
                <a:latin typeface="#9Slide05 IcielSanelma" pitchFamily="2" charset="0"/>
              </a:rPr>
              <a:t> </a:t>
            </a:r>
            <a:r>
              <a:rPr lang="en-US" sz="13800" dirty="0" err="1">
                <a:solidFill>
                  <a:schemeClr val="accent6">
                    <a:lumMod val="50000"/>
                  </a:schemeClr>
                </a:solidFill>
                <a:latin typeface="#9Slide05 IcielSanelma" pitchFamily="2" charset="0"/>
              </a:rPr>
              <a:t>nhớ</a:t>
            </a:r>
            <a:r>
              <a:rPr lang="en-US" sz="13800" dirty="0">
                <a:solidFill>
                  <a:schemeClr val="accent6">
                    <a:lumMod val="50000"/>
                  </a:schemeClr>
                </a:solidFill>
                <a:latin typeface="#9Slide05 IcielSanelma" pitchFamily="2" charset="0"/>
              </a:rPr>
              <a:t> </a:t>
            </a:r>
            <a:r>
              <a:rPr lang="en-US" sz="13800" dirty="0" err="1">
                <a:solidFill>
                  <a:schemeClr val="accent6">
                    <a:lumMod val="50000"/>
                  </a:schemeClr>
                </a:solidFill>
                <a:latin typeface="#9Slide05 IcielSanelma" pitchFamily="2" charset="0"/>
              </a:rPr>
              <a:t>siêu</a:t>
            </a:r>
            <a:r>
              <a:rPr lang="en-US" sz="13800" dirty="0">
                <a:solidFill>
                  <a:schemeClr val="accent6">
                    <a:lumMod val="50000"/>
                  </a:schemeClr>
                </a:solidFill>
                <a:latin typeface="#9Slide05 IcielSanelma" pitchFamily="2" charset="0"/>
              </a:rPr>
              <a:t> </a:t>
            </a:r>
            <a:r>
              <a:rPr lang="en-US" sz="13800" dirty="0" err="1">
                <a:solidFill>
                  <a:schemeClr val="accent6">
                    <a:lumMod val="50000"/>
                  </a:schemeClr>
                </a:solidFill>
                <a:latin typeface="#9Slide05 IcielSanelma" pitchFamily="2" charset="0"/>
              </a:rPr>
              <a:t>phàm</a:t>
            </a:r>
            <a:endParaRPr lang="en-US" sz="11500" spc="257" dirty="0">
              <a:solidFill>
                <a:schemeClr val="accent6">
                  <a:lumMod val="50000"/>
                </a:schemeClr>
              </a:solidFill>
              <a:latin typeface="#9Slide05 IcielSanelma" pitchFamily="2" charset="0"/>
              <a:cs typeface="Times New Roman" panose="02020603050405020304" pitchFamily="18" charset="0"/>
            </a:endParaRPr>
          </a:p>
        </p:txBody>
      </p:sp>
      <p:sp>
        <p:nvSpPr>
          <p:cNvPr id="3" name="Freeform 2">
            <a:extLst>
              <a:ext uri="{FF2B5EF4-FFF2-40B4-BE49-F238E27FC236}">
                <a16:creationId xmlns:a16="http://schemas.microsoft.com/office/drawing/2014/main" id="{59EFE73E-7CDD-490F-71F6-3F761F8EC308}"/>
              </a:ext>
            </a:extLst>
          </p:cNvPr>
          <p:cNvSpPr/>
          <p:nvPr/>
        </p:nvSpPr>
        <p:spPr>
          <a:xfrm>
            <a:off x="4482223" y="1973993"/>
            <a:ext cx="8034147" cy="8229600"/>
          </a:xfrm>
          <a:custGeom>
            <a:avLst/>
            <a:gdLst/>
            <a:ahLst/>
            <a:cxnLst/>
            <a:rect l="l" t="t" r="r" b="b"/>
            <a:pathLst>
              <a:path w="8034147" h="8229600">
                <a:moveTo>
                  <a:pt x="0" y="0"/>
                </a:moveTo>
                <a:lnTo>
                  <a:pt x="8034147" y="0"/>
                </a:lnTo>
                <a:lnTo>
                  <a:pt x="8034147"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00500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D095D-835E-8484-4E6A-A9C095EDB2A1}"/>
              </a:ext>
            </a:extLst>
          </p:cNvPr>
          <p:cNvSpPr txBox="1"/>
          <p:nvPr/>
        </p:nvSpPr>
        <p:spPr>
          <a:xfrm>
            <a:off x="3429000" y="2616027"/>
            <a:ext cx="10972800" cy="6863417"/>
          </a:xfrm>
          <a:prstGeom prst="rect">
            <a:avLst/>
          </a:prstGeom>
          <a:noFill/>
        </p:spPr>
        <p:txBody>
          <a:bodyPr wrap="square">
            <a:spAutoFit/>
          </a:bodyPr>
          <a:lstStyle/>
          <a:p>
            <a:pPr algn="just"/>
            <a:r>
              <a:rPr lang="vi-VN" sz="4400" i="1" dirty="0">
                <a:latin typeface="Times New Roman" panose="02020603050405020304" pitchFamily="18" charset="0"/>
                <a:cs typeface="Times New Roman" panose="02020603050405020304" pitchFamily="18" charset="0"/>
              </a:rPr>
              <a:t>	Tôi là kẻ hoang dã tôi không hiểu bất cứ một cách sống nào khác. Tôi đã chứng kiến cả ngàn con trâu rừng bị chết dần, chết mòn trên những cánh đồng trơ trọi vì bị người da trắng bắn mỗi khi có đoàn tàu chạy qua. Tôi là kẻ hoang dã, tôi không hiểu nổi tại sao một con ngựa sắt nhả khói lại quan trọng hơn nhiều con trâu rừng mà chúng tôi chỉ giết để duy trì cuộc sống. Con người là gì, nếu cuộc sống thiếu những con thú?</a:t>
            </a:r>
            <a:r>
              <a:rPr lang="vi-VN"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6D510D0-659B-8D0F-E6F3-C873ED7AC11E}"/>
              </a:ext>
            </a:extLst>
          </p:cNvPr>
          <p:cNvSpPr txBox="1"/>
          <p:nvPr/>
        </p:nvSpPr>
        <p:spPr>
          <a:xfrm>
            <a:off x="838200" y="495300"/>
            <a:ext cx="17145000" cy="1446550"/>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nhanh</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Em hãy xác định câu văn thể hiện bằng chứng khách quan và ý kiến, đánh giá chủ quan của người viết trong đoạn trích sau:</a:t>
            </a:r>
          </a:p>
        </p:txBody>
      </p:sp>
      <p:cxnSp>
        <p:nvCxnSpPr>
          <p:cNvPr id="6" name="Straight Connector 5">
            <a:extLst>
              <a:ext uri="{FF2B5EF4-FFF2-40B4-BE49-F238E27FC236}">
                <a16:creationId xmlns:a16="http://schemas.microsoft.com/office/drawing/2014/main" id="{1341961C-5E9D-662D-622C-B63E48F1F496}"/>
              </a:ext>
            </a:extLst>
          </p:cNvPr>
          <p:cNvCxnSpPr>
            <a:cxnSpLocks/>
          </p:cNvCxnSpPr>
          <p:nvPr/>
        </p:nvCxnSpPr>
        <p:spPr>
          <a:xfrm>
            <a:off x="9296400" y="3924300"/>
            <a:ext cx="510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79BDE64-D607-C9B5-0A55-08D2478C6398}"/>
              </a:ext>
            </a:extLst>
          </p:cNvPr>
          <p:cNvCxnSpPr>
            <a:cxnSpLocks/>
          </p:cNvCxnSpPr>
          <p:nvPr/>
        </p:nvCxnSpPr>
        <p:spPr>
          <a:xfrm>
            <a:off x="3429000" y="4610100"/>
            <a:ext cx="10896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F89686B-5F91-235C-E9B1-5FED7D08BC0F}"/>
              </a:ext>
            </a:extLst>
          </p:cNvPr>
          <p:cNvCxnSpPr>
            <a:cxnSpLocks/>
          </p:cNvCxnSpPr>
          <p:nvPr/>
        </p:nvCxnSpPr>
        <p:spPr>
          <a:xfrm>
            <a:off x="3429000" y="5295900"/>
            <a:ext cx="10896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BDF7160-CB70-127A-6CFE-70EC6D6DC12A}"/>
              </a:ext>
            </a:extLst>
          </p:cNvPr>
          <p:cNvCxnSpPr>
            <a:cxnSpLocks/>
          </p:cNvCxnSpPr>
          <p:nvPr/>
        </p:nvCxnSpPr>
        <p:spPr>
          <a:xfrm>
            <a:off x="3505200" y="5981700"/>
            <a:ext cx="8458200"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Left Brace 12">
            <a:extLst>
              <a:ext uri="{FF2B5EF4-FFF2-40B4-BE49-F238E27FC236}">
                <a16:creationId xmlns:a16="http://schemas.microsoft.com/office/drawing/2014/main" id="{27B05872-32D7-2CCB-9E83-01284896B850}"/>
              </a:ext>
            </a:extLst>
          </p:cNvPr>
          <p:cNvSpPr/>
          <p:nvPr/>
        </p:nvSpPr>
        <p:spPr>
          <a:xfrm>
            <a:off x="2743200" y="3924300"/>
            <a:ext cx="609600" cy="20574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C57BD76-8A47-E803-6BDE-0B3E1725B051}"/>
              </a:ext>
            </a:extLst>
          </p:cNvPr>
          <p:cNvSpPr txBox="1"/>
          <p:nvPr/>
        </p:nvSpPr>
        <p:spPr>
          <a:xfrm>
            <a:off x="15316200" y="5448300"/>
            <a:ext cx="1943100" cy="2800767"/>
          </a:xfrm>
          <a:prstGeom prst="rect">
            <a:avLst/>
          </a:prstGeom>
          <a:noFill/>
        </p:spPr>
        <p:txBody>
          <a:bodyPr wrap="square">
            <a:spAutoFit/>
          </a:bodyPr>
          <a:lstStyle/>
          <a:p>
            <a:pPr algn="ctr"/>
            <a:r>
              <a:rPr lang="en-US" sz="4400" dirty="0">
                <a:solidFill>
                  <a:srgbClr val="FF0000"/>
                </a:solidFill>
                <a:latin typeface="Times New Roman" panose="02020603050405020304" pitchFamily="18" charset="0"/>
                <a:cs typeface="Times New Roman" panose="02020603050405020304" pitchFamily="18" charset="0"/>
              </a:rPr>
              <a:t>ý </a:t>
            </a:r>
            <a:r>
              <a:rPr lang="en-US" sz="4400" dirty="0" err="1">
                <a:solidFill>
                  <a:srgbClr val="FF0000"/>
                </a:solidFill>
                <a:latin typeface="Times New Roman" panose="02020603050405020304" pitchFamily="18" charset="0"/>
                <a:cs typeface="Times New Roman" panose="02020603050405020304" pitchFamily="18" charset="0"/>
              </a:rPr>
              <a:t>kiến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giá</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chủ</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quan</a:t>
            </a:r>
            <a:endParaRPr lang="vi-VN" sz="4400"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04C368B-9D4C-C1F0-2D64-6DAB1D60C73F}"/>
              </a:ext>
            </a:extLst>
          </p:cNvPr>
          <p:cNvSpPr txBox="1"/>
          <p:nvPr/>
        </p:nvSpPr>
        <p:spPr>
          <a:xfrm>
            <a:off x="876300" y="3618445"/>
            <a:ext cx="1943100" cy="2800767"/>
          </a:xfrm>
          <a:prstGeom prst="rect">
            <a:avLst/>
          </a:prstGeom>
          <a:noFill/>
        </p:spPr>
        <p:txBody>
          <a:bodyPr wrap="square">
            <a:spAutoFit/>
          </a:bodyPr>
          <a:lstStyle/>
          <a:p>
            <a:pPr algn="ctr"/>
            <a:r>
              <a:rPr lang="vi-VN" sz="4400" dirty="0">
                <a:solidFill>
                  <a:schemeClr val="tx2"/>
                </a:solidFill>
                <a:latin typeface="Times New Roman" panose="02020603050405020304" pitchFamily="18" charset="0"/>
                <a:cs typeface="Times New Roman" panose="02020603050405020304" pitchFamily="18" charset="0"/>
              </a:rPr>
              <a:t>bằng chứng khách quan</a:t>
            </a:r>
          </a:p>
        </p:txBody>
      </p:sp>
      <p:cxnSp>
        <p:nvCxnSpPr>
          <p:cNvPr id="16" name="Straight Connector 15">
            <a:extLst>
              <a:ext uri="{FF2B5EF4-FFF2-40B4-BE49-F238E27FC236}">
                <a16:creationId xmlns:a16="http://schemas.microsoft.com/office/drawing/2014/main" id="{EA6787EA-D0BB-D575-DA87-5DDE6D64DEC0}"/>
              </a:ext>
            </a:extLst>
          </p:cNvPr>
          <p:cNvCxnSpPr>
            <a:cxnSpLocks/>
          </p:cNvCxnSpPr>
          <p:nvPr/>
        </p:nvCxnSpPr>
        <p:spPr>
          <a:xfrm>
            <a:off x="4419600" y="3314700"/>
            <a:ext cx="9906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E6295B2-6EB8-F033-526C-D92EC500FBD2}"/>
              </a:ext>
            </a:extLst>
          </p:cNvPr>
          <p:cNvCxnSpPr>
            <a:cxnSpLocks/>
          </p:cNvCxnSpPr>
          <p:nvPr/>
        </p:nvCxnSpPr>
        <p:spPr>
          <a:xfrm>
            <a:off x="3581400" y="3991708"/>
            <a:ext cx="5334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DA0C0F6-872F-4638-C070-661F747E9542}"/>
              </a:ext>
            </a:extLst>
          </p:cNvPr>
          <p:cNvCxnSpPr>
            <a:cxnSpLocks/>
          </p:cNvCxnSpPr>
          <p:nvPr/>
        </p:nvCxnSpPr>
        <p:spPr>
          <a:xfrm>
            <a:off x="3505200" y="6676292"/>
            <a:ext cx="10820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0E19991-99D6-DF83-F5AC-164392271294}"/>
              </a:ext>
            </a:extLst>
          </p:cNvPr>
          <p:cNvCxnSpPr>
            <a:cxnSpLocks/>
          </p:cNvCxnSpPr>
          <p:nvPr/>
        </p:nvCxnSpPr>
        <p:spPr>
          <a:xfrm>
            <a:off x="3505200" y="7353300"/>
            <a:ext cx="10820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7A8A5E5-FFE4-9035-7B95-8FD7BD44848A}"/>
              </a:ext>
            </a:extLst>
          </p:cNvPr>
          <p:cNvCxnSpPr>
            <a:cxnSpLocks/>
          </p:cNvCxnSpPr>
          <p:nvPr/>
        </p:nvCxnSpPr>
        <p:spPr>
          <a:xfrm>
            <a:off x="3467100" y="7962900"/>
            <a:ext cx="10820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117C7A4-6CC7-E831-566D-96620F3ACF6D}"/>
              </a:ext>
            </a:extLst>
          </p:cNvPr>
          <p:cNvCxnSpPr>
            <a:cxnSpLocks/>
          </p:cNvCxnSpPr>
          <p:nvPr/>
        </p:nvCxnSpPr>
        <p:spPr>
          <a:xfrm>
            <a:off x="3505200" y="8724900"/>
            <a:ext cx="10820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9842026-A3A1-886E-C33F-C3CCAC28C1BF}"/>
              </a:ext>
            </a:extLst>
          </p:cNvPr>
          <p:cNvCxnSpPr>
            <a:cxnSpLocks/>
          </p:cNvCxnSpPr>
          <p:nvPr/>
        </p:nvCxnSpPr>
        <p:spPr>
          <a:xfrm>
            <a:off x="3505200" y="9334500"/>
            <a:ext cx="3429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501F1EC-07DE-3EA5-1626-8CD450A41643}"/>
              </a:ext>
            </a:extLst>
          </p:cNvPr>
          <p:cNvCxnSpPr>
            <a:cxnSpLocks/>
          </p:cNvCxnSpPr>
          <p:nvPr/>
        </p:nvCxnSpPr>
        <p:spPr>
          <a:xfrm>
            <a:off x="12192000" y="6047735"/>
            <a:ext cx="2133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Freeform 6">
            <a:extLst>
              <a:ext uri="{FF2B5EF4-FFF2-40B4-BE49-F238E27FC236}">
                <a16:creationId xmlns:a16="http://schemas.microsoft.com/office/drawing/2014/main" id="{65C9D329-6213-499A-DD31-39E1AAC1BF4D}"/>
              </a:ext>
            </a:extLst>
          </p:cNvPr>
          <p:cNvSpPr/>
          <p:nvPr/>
        </p:nvSpPr>
        <p:spPr>
          <a:xfrm>
            <a:off x="16383000" y="8724900"/>
            <a:ext cx="2875216" cy="4114800"/>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41314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par>
                                <p:cTn id="46" presetID="16" presetClass="entr" presetSubtype="21"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animBg="1"/>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9B80E30A-A24C-55C6-26C6-7AD4318E829A}"/>
              </a:ext>
            </a:extLst>
          </p:cNvPr>
          <p:cNvGrpSpPr/>
          <p:nvPr/>
        </p:nvGrpSpPr>
        <p:grpSpPr>
          <a:xfrm>
            <a:off x="381000" y="1562100"/>
            <a:ext cx="7192586" cy="11402710"/>
            <a:chOff x="0" y="0"/>
            <a:chExt cx="2777386" cy="3003183"/>
          </a:xfrm>
        </p:grpSpPr>
        <p:sp>
          <p:nvSpPr>
            <p:cNvPr id="5" name="Freeform 7">
              <a:extLst>
                <a:ext uri="{FF2B5EF4-FFF2-40B4-BE49-F238E27FC236}">
                  <a16:creationId xmlns:a16="http://schemas.microsoft.com/office/drawing/2014/main" id="{FEA6C90C-23B5-C3AA-22A4-480AB586843C}"/>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6" name="TextBox 8">
              <a:extLst>
                <a:ext uri="{FF2B5EF4-FFF2-40B4-BE49-F238E27FC236}">
                  <a16:creationId xmlns:a16="http://schemas.microsoft.com/office/drawing/2014/main" id="{8D30CB55-D85C-F44C-68FE-DF5AF3192433}"/>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65D0D0EC-3B01-2E34-0115-49B24150EBEE}"/>
              </a:ext>
            </a:extLst>
          </p:cNvPr>
          <p:cNvSpPr txBox="1"/>
          <p:nvPr/>
        </p:nvSpPr>
        <p:spPr>
          <a:xfrm>
            <a:off x="1272193" y="2393246"/>
            <a:ext cx="5410200" cy="6186309"/>
          </a:xfrm>
          <a:prstGeom prst="rect">
            <a:avLst/>
          </a:prstGeom>
          <a:noFill/>
        </p:spPr>
        <p:txBody>
          <a:bodyPr wrap="square">
            <a:spAutoFit/>
          </a:bodyPr>
          <a:lstStyle/>
          <a:p>
            <a:pPr algn="just"/>
            <a:r>
              <a:rPr lang="vi-VN" sz="4400" dirty="0">
                <a:latin typeface="+mj-lt"/>
              </a:rPr>
              <a:t>Em hiểu như thế nào về ý kiến: “Đất là Mẹ. Điều gì xảy ra với đất đai tức là xảy ra đối với những đứa con của Đất”?. Tìm một số ví dụ từ thực tế để chứng minh cho cách hiểu của em.</a:t>
            </a:r>
            <a:endParaRPr lang="en-US" sz="4400" dirty="0">
              <a:latin typeface="+mj-lt"/>
            </a:endParaRPr>
          </a:p>
        </p:txBody>
      </p:sp>
      <p:sp>
        <p:nvSpPr>
          <p:cNvPr id="7" name="TextBox 6">
            <a:extLst>
              <a:ext uri="{FF2B5EF4-FFF2-40B4-BE49-F238E27FC236}">
                <a16:creationId xmlns:a16="http://schemas.microsoft.com/office/drawing/2014/main" id="{02435896-50C4-40BF-7A9D-C300CC4DA08B}"/>
              </a:ext>
            </a:extLst>
          </p:cNvPr>
          <p:cNvSpPr txBox="1"/>
          <p:nvPr/>
        </p:nvSpPr>
        <p:spPr>
          <a:xfrm>
            <a:off x="1737039" y="470423"/>
            <a:ext cx="5410200" cy="769441"/>
          </a:xfrm>
          <a:prstGeom prst="rect">
            <a:avLst/>
          </a:prstGeom>
          <a:noFill/>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đôi</a:t>
            </a:r>
            <a:endParaRPr lang="en-US" sz="4400" dirty="0">
              <a:latin typeface="+mj-lt"/>
            </a:endParaRPr>
          </a:p>
        </p:txBody>
      </p:sp>
      <p:sp>
        <p:nvSpPr>
          <p:cNvPr id="8" name="TextBox 7">
            <a:extLst>
              <a:ext uri="{FF2B5EF4-FFF2-40B4-BE49-F238E27FC236}">
                <a16:creationId xmlns:a16="http://schemas.microsoft.com/office/drawing/2014/main" id="{2525DD4A-F580-6425-9C4E-46E34D4A80B8}"/>
              </a:ext>
            </a:extLst>
          </p:cNvPr>
          <p:cNvSpPr txBox="1"/>
          <p:nvPr/>
        </p:nvSpPr>
        <p:spPr>
          <a:xfrm>
            <a:off x="7924800" y="1417439"/>
            <a:ext cx="9982200" cy="1446550"/>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mẹ</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FE5C54-1277-4A67-6EC4-C58F002CEC34}"/>
              </a:ext>
            </a:extLst>
          </p:cNvPr>
          <p:cNvSpPr txBox="1"/>
          <p:nvPr/>
        </p:nvSpPr>
        <p:spPr>
          <a:xfrm>
            <a:off x="7960199" y="3159153"/>
            <a:ext cx="9982200" cy="3477875"/>
          </a:xfrm>
          <a:prstGeom prst="rect">
            <a:avLst/>
          </a:prstGeom>
          <a:noFill/>
        </p:spPr>
        <p:txBody>
          <a:bodyPr wrap="square">
            <a:spAutoFit/>
          </a:bodyPr>
          <a:lstStyle/>
          <a:p>
            <a:pPr algn="just"/>
            <a:r>
              <a:rPr lang="en-US" sz="4400" b="1" dirty="0">
                <a:latin typeface="+mj-lt"/>
              </a:rPr>
              <a:t>- “</a:t>
            </a:r>
            <a:r>
              <a:rPr lang="vi-VN" sz="4400" b="1" dirty="0">
                <a:latin typeface="+mj-lt"/>
              </a:rPr>
              <a:t>Điều gì xảy ra với đất đai tức là xảy ra đối với những đứa con của Đất”</a:t>
            </a:r>
            <a:r>
              <a:rPr lang="en-US" sz="4400" b="1" dirty="0">
                <a:latin typeface="+mj-lt"/>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D1BFE19-F050-E0DD-A330-466AEB49226A}"/>
              </a:ext>
            </a:extLst>
          </p:cNvPr>
          <p:cNvSpPr txBox="1"/>
          <p:nvPr/>
        </p:nvSpPr>
        <p:spPr>
          <a:xfrm>
            <a:off x="7963309" y="6840617"/>
            <a:ext cx="9982200" cy="2800767"/>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Thông </a:t>
            </a:r>
            <a:r>
              <a:rPr lang="en-US" sz="4400" b="1" dirty="0" err="1">
                <a:latin typeface="Times New Roman" panose="02020603050405020304" pitchFamily="18" charset="0"/>
                <a:cs typeface="Times New Roman" panose="02020603050405020304" pitchFamily="18" charset="0"/>
              </a:rPr>
              <a:t>điệp</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9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Nguồn nước ô nhiễm ảnh hưởng như thế nào đến đời sống? - Tân Á Mỹ">
            <a:extLst>
              <a:ext uri="{FF2B5EF4-FFF2-40B4-BE49-F238E27FC236}">
                <a16:creationId xmlns:a16="http://schemas.microsoft.com/office/drawing/2014/main" id="{5001696A-249C-227D-FD17-13A1EF885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54"/>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69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Ô nhiễm môi trường đất là gì? Hậu quả của ô nhiễm môi trường đất?">
            <a:extLst>
              <a:ext uri="{FF2B5EF4-FFF2-40B4-BE49-F238E27FC236}">
                <a16:creationId xmlns:a16="http://schemas.microsoft.com/office/drawing/2014/main" id="{88D525BF-E195-30A6-68C3-FDA1645BE8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09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Hậu quả ô nhiễm không khí nghiêm trọng hơn bạn tưởng">
            <a:extLst>
              <a:ext uri="{FF2B5EF4-FFF2-40B4-BE49-F238E27FC236}">
                <a16:creationId xmlns:a16="http://schemas.microsoft.com/office/drawing/2014/main" id="{73F0AEE6-7308-052F-F7A5-364559CEC1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55"/>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300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A57D60-3E51-0B19-036E-3DFBDD13126C}"/>
              </a:ext>
            </a:extLst>
          </p:cNvPr>
          <p:cNvSpPr txBox="1"/>
          <p:nvPr/>
        </p:nvSpPr>
        <p:spPr>
          <a:xfrm>
            <a:off x="1238250" y="3924300"/>
            <a:ext cx="9144000" cy="2123658"/>
          </a:xfrm>
          <a:prstGeom prst="rect">
            <a:avLst/>
          </a:prstGeom>
          <a:noFill/>
        </p:spPr>
        <p:txBody>
          <a:bodyPr wrap="square">
            <a:spAutoFit/>
          </a:bodyPr>
          <a:lstStyle/>
          <a:p>
            <a:pPr algn="just"/>
            <a:r>
              <a:rPr lang="vi-VN" sz="4400" dirty="0">
                <a:latin typeface="+mj-lt"/>
              </a:rPr>
              <a:t>Đoạn văn nào trong bức thư để lại cho em ấn tượng mạnh nhất? Chia sẻ ấn tượng của em với các bạn trong lớp.</a:t>
            </a:r>
            <a:endParaRPr lang="en-US" sz="4400" dirty="0">
              <a:latin typeface="+mj-lt"/>
            </a:endParaRPr>
          </a:p>
        </p:txBody>
      </p:sp>
      <p:sp>
        <p:nvSpPr>
          <p:cNvPr id="5" name="Freeform 2">
            <a:extLst>
              <a:ext uri="{FF2B5EF4-FFF2-40B4-BE49-F238E27FC236}">
                <a16:creationId xmlns:a16="http://schemas.microsoft.com/office/drawing/2014/main" id="{391068E2-B496-33D9-5C43-6024DF4B5BDE}"/>
              </a:ext>
            </a:extLst>
          </p:cNvPr>
          <p:cNvSpPr/>
          <p:nvPr/>
        </p:nvSpPr>
        <p:spPr>
          <a:xfrm>
            <a:off x="11582400" y="2317126"/>
            <a:ext cx="6285373" cy="6547264"/>
          </a:xfrm>
          <a:custGeom>
            <a:avLst/>
            <a:gdLst/>
            <a:ahLst/>
            <a:cxnLst/>
            <a:rect l="l" t="t" r="r" b="b"/>
            <a:pathLst>
              <a:path w="6285373" h="6547264">
                <a:moveTo>
                  <a:pt x="0" y="0"/>
                </a:moveTo>
                <a:lnTo>
                  <a:pt x="6285373" y="0"/>
                </a:lnTo>
                <a:lnTo>
                  <a:pt x="6285373" y="6547264"/>
                </a:lnTo>
                <a:lnTo>
                  <a:pt x="0" y="65472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a:extLst>
              <a:ext uri="{FF2B5EF4-FFF2-40B4-BE49-F238E27FC236}">
                <a16:creationId xmlns:a16="http://schemas.microsoft.com/office/drawing/2014/main" id="{95FA1243-E2ED-8C14-D4F7-53D5DB6F3514}"/>
              </a:ext>
            </a:extLst>
          </p:cNvPr>
          <p:cNvPicPr>
            <a:picLocks noChangeAspect="1"/>
          </p:cNvPicPr>
          <p:nvPr/>
        </p:nvPicPr>
        <p:blipFill>
          <a:blip r:embed="rId5"/>
          <a:stretch>
            <a:fillRect/>
          </a:stretch>
        </p:blipFill>
        <p:spPr>
          <a:xfrm>
            <a:off x="1905000" y="1247185"/>
            <a:ext cx="7346317" cy="2139881"/>
          </a:xfrm>
          <a:prstGeom prst="rect">
            <a:avLst/>
          </a:prstGeom>
        </p:spPr>
      </p:pic>
    </p:spTree>
    <p:extLst>
      <p:ext uri="{BB962C8B-B14F-4D97-AF65-F5344CB8AC3E}">
        <p14:creationId xmlns:p14="http://schemas.microsoft.com/office/powerpoint/2010/main" val="171681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BC2F8B81-4EF5-E693-54BF-9B8050F1D261}"/>
              </a:ext>
            </a:extLst>
          </p:cNvPr>
          <p:cNvSpPr/>
          <p:nvPr/>
        </p:nvSpPr>
        <p:spPr>
          <a:xfrm>
            <a:off x="12268200" y="-2628900"/>
            <a:ext cx="7063629" cy="6629400"/>
          </a:xfrm>
          <a:custGeom>
            <a:avLst/>
            <a:gdLst/>
            <a:ahLst/>
            <a:cxnLst/>
            <a:rect l="l" t="t" r="r" b="b"/>
            <a:pathLst>
              <a:path w="3019235" h="4114800">
                <a:moveTo>
                  <a:pt x="0" y="0"/>
                </a:moveTo>
                <a:lnTo>
                  <a:pt x="3019235" y="0"/>
                </a:lnTo>
                <a:lnTo>
                  <a:pt x="30192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 name="Picture 1" descr="Từ văn bản Bức thư của thủ lĩnh da đỏ, em suy nghĩ gì về vấn đề bảo vệ môi  trường và tài nguyên thiên nhiên">
            <a:extLst>
              <a:ext uri="{FF2B5EF4-FFF2-40B4-BE49-F238E27FC236}">
                <a16:creationId xmlns:a16="http://schemas.microsoft.com/office/drawing/2014/main" id="{38378AB4-CE35-9BBB-1544-EECD0AD94C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386"/>
          <a:stretch/>
        </p:blipFill>
        <p:spPr bwMode="auto">
          <a:xfrm>
            <a:off x="762000" y="37395"/>
            <a:ext cx="6613228" cy="10260932"/>
          </a:xfrm>
          <a:custGeom>
            <a:avLst/>
            <a:gdLst>
              <a:gd name="connsiteX0" fmla="*/ 503816 w 4678992"/>
              <a:gd name="connsiteY0" fmla="*/ 8273058 h 8305800"/>
              <a:gd name="connsiteX1" fmla="*/ 486422 w 4678992"/>
              <a:gd name="connsiteY1" fmla="*/ 8277201 h 8305800"/>
              <a:gd name="connsiteX2" fmla="*/ 492680 w 4678992"/>
              <a:gd name="connsiteY2" fmla="*/ 8284009 h 8305800"/>
              <a:gd name="connsiteX3" fmla="*/ 500705 w 4678992"/>
              <a:gd name="connsiteY3" fmla="*/ 8286891 h 8305800"/>
              <a:gd name="connsiteX4" fmla="*/ 505821 w 4678992"/>
              <a:gd name="connsiteY4" fmla="*/ 8279827 h 8305800"/>
              <a:gd name="connsiteX5" fmla="*/ 503816 w 4678992"/>
              <a:gd name="connsiteY5" fmla="*/ 8273058 h 8305800"/>
              <a:gd name="connsiteX6" fmla="*/ 735641 w 4678992"/>
              <a:gd name="connsiteY6" fmla="*/ 8100478 h 8305800"/>
              <a:gd name="connsiteX7" fmla="*/ 718248 w 4678992"/>
              <a:gd name="connsiteY7" fmla="*/ 8104621 h 8305800"/>
              <a:gd name="connsiteX8" fmla="*/ 724506 w 4678992"/>
              <a:gd name="connsiteY8" fmla="*/ 8111428 h 8305800"/>
              <a:gd name="connsiteX9" fmla="*/ 732530 w 4678992"/>
              <a:gd name="connsiteY9" fmla="*/ 8114310 h 8305800"/>
              <a:gd name="connsiteX10" fmla="*/ 737646 w 4678992"/>
              <a:gd name="connsiteY10" fmla="*/ 8107247 h 8305800"/>
              <a:gd name="connsiteX11" fmla="*/ 735641 w 4678992"/>
              <a:gd name="connsiteY11" fmla="*/ 8100478 h 8305800"/>
              <a:gd name="connsiteX12" fmla="*/ 503680 w 4678992"/>
              <a:gd name="connsiteY12" fmla="*/ 8038379 h 8305800"/>
              <a:gd name="connsiteX13" fmla="*/ 486287 w 4678992"/>
              <a:gd name="connsiteY13" fmla="*/ 8042522 h 8305800"/>
              <a:gd name="connsiteX14" fmla="*/ 492545 w 4678992"/>
              <a:gd name="connsiteY14" fmla="*/ 8049330 h 8305800"/>
              <a:gd name="connsiteX15" fmla="*/ 500569 w 4678992"/>
              <a:gd name="connsiteY15" fmla="*/ 8052212 h 8305800"/>
              <a:gd name="connsiteX16" fmla="*/ 505685 w 4678992"/>
              <a:gd name="connsiteY16" fmla="*/ 8045149 h 8305800"/>
              <a:gd name="connsiteX17" fmla="*/ 503680 w 4678992"/>
              <a:gd name="connsiteY17" fmla="*/ 8038379 h 8305800"/>
              <a:gd name="connsiteX18" fmla="*/ 744054 w 4678992"/>
              <a:gd name="connsiteY18" fmla="*/ 8026471 h 8305800"/>
              <a:gd name="connsiteX19" fmla="*/ 742383 w 4678992"/>
              <a:gd name="connsiteY19" fmla="*/ 8029325 h 8305800"/>
              <a:gd name="connsiteX20" fmla="*/ 737751 w 4678992"/>
              <a:gd name="connsiteY20" fmla="*/ 8033583 h 8305800"/>
              <a:gd name="connsiteX21" fmla="*/ 743211 w 4678992"/>
              <a:gd name="connsiteY21" fmla="*/ 8038711 h 8305800"/>
              <a:gd name="connsiteX22" fmla="*/ 750437 w 4678992"/>
              <a:gd name="connsiteY22" fmla="*/ 8039912 h 8305800"/>
              <a:gd name="connsiteX23" fmla="*/ 755143 w 4678992"/>
              <a:gd name="connsiteY23" fmla="*/ 8029440 h 8305800"/>
              <a:gd name="connsiteX24" fmla="*/ 744054 w 4678992"/>
              <a:gd name="connsiteY24" fmla="*/ 8026471 h 8305800"/>
              <a:gd name="connsiteX25" fmla="*/ 2861867 w 4678992"/>
              <a:gd name="connsiteY25" fmla="*/ 7997318 h 8305800"/>
              <a:gd name="connsiteX26" fmla="*/ 2844473 w 4678992"/>
              <a:gd name="connsiteY26" fmla="*/ 8001461 h 8305800"/>
              <a:gd name="connsiteX27" fmla="*/ 2850732 w 4678992"/>
              <a:gd name="connsiteY27" fmla="*/ 8008268 h 8305800"/>
              <a:gd name="connsiteX28" fmla="*/ 2858756 w 4678992"/>
              <a:gd name="connsiteY28" fmla="*/ 8011150 h 8305800"/>
              <a:gd name="connsiteX29" fmla="*/ 2863872 w 4678992"/>
              <a:gd name="connsiteY29" fmla="*/ 8004087 h 8305800"/>
              <a:gd name="connsiteX30" fmla="*/ 2861867 w 4678992"/>
              <a:gd name="connsiteY30" fmla="*/ 7997318 h 8305800"/>
              <a:gd name="connsiteX31" fmla="*/ 512093 w 4678992"/>
              <a:gd name="connsiteY31" fmla="*/ 7964373 h 8305800"/>
              <a:gd name="connsiteX32" fmla="*/ 510422 w 4678992"/>
              <a:gd name="connsiteY32" fmla="*/ 7967226 h 8305800"/>
              <a:gd name="connsiteX33" fmla="*/ 505790 w 4678992"/>
              <a:gd name="connsiteY33" fmla="*/ 7971485 h 8305800"/>
              <a:gd name="connsiteX34" fmla="*/ 511250 w 4678992"/>
              <a:gd name="connsiteY34" fmla="*/ 7976613 h 8305800"/>
              <a:gd name="connsiteX35" fmla="*/ 518477 w 4678992"/>
              <a:gd name="connsiteY35" fmla="*/ 7977814 h 8305800"/>
              <a:gd name="connsiteX36" fmla="*/ 523182 w 4678992"/>
              <a:gd name="connsiteY36" fmla="*/ 7967342 h 8305800"/>
              <a:gd name="connsiteX37" fmla="*/ 512093 w 4678992"/>
              <a:gd name="connsiteY37" fmla="*/ 7964373 h 8305800"/>
              <a:gd name="connsiteX38" fmla="*/ 1463663 w 4678992"/>
              <a:gd name="connsiteY38" fmla="*/ 7948647 h 8305800"/>
              <a:gd name="connsiteX39" fmla="*/ 1446269 w 4678992"/>
              <a:gd name="connsiteY39" fmla="*/ 7952790 h 8305800"/>
              <a:gd name="connsiteX40" fmla="*/ 1452527 w 4678992"/>
              <a:gd name="connsiteY40" fmla="*/ 7959598 h 8305800"/>
              <a:gd name="connsiteX41" fmla="*/ 1460552 w 4678992"/>
              <a:gd name="connsiteY41" fmla="*/ 7962480 h 8305800"/>
              <a:gd name="connsiteX42" fmla="*/ 1465667 w 4678992"/>
              <a:gd name="connsiteY42" fmla="*/ 7955416 h 8305800"/>
              <a:gd name="connsiteX43" fmla="*/ 1463663 w 4678992"/>
              <a:gd name="connsiteY43" fmla="*/ 7948647 h 8305800"/>
              <a:gd name="connsiteX44" fmla="*/ 2861732 w 4678992"/>
              <a:gd name="connsiteY44" fmla="*/ 7762639 h 8305800"/>
              <a:gd name="connsiteX45" fmla="*/ 2844338 w 4678992"/>
              <a:gd name="connsiteY45" fmla="*/ 7766782 h 8305800"/>
              <a:gd name="connsiteX46" fmla="*/ 2850597 w 4678992"/>
              <a:gd name="connsiteY46" fmla="*/ 7773590 h 8305800"/>
              <a:gd name="connsiteX47" fmla="*/ 2858620 w 4678992"/>
              <a:gd name="connsiteY47" fmla="*/ 7776472 h 8305800"/>
              <a:gd name="connsiteX48" fmla="*/ 2863736 w 4678992"/>
              <a:gd name="connsiteY48" fmla="*/ 7769408 h 8305800"/>
              <a:gd name="connsiteX49" fmla="*/ 2861732 w 4678992"/>
              <a:gd name="connsiteY49" fmla="*/ 7762639 h 8305800"/>
              <a:gd name="connsiteX50" fmla="*/ 2450874 w 4678992"/>
              <a:gd name="connsiteY50" fmla="*/ 7715505 h 8305800"/>
              <a:gd name="connsiteX51" fmla="*/ 2433480 w 4678992"/>
              <a:gd name="connsiteY51" fmla="*/ 7719648 h 8305800"/>
              <a:gd name="connsiteX52" fmla="*/ 2439738 w 4678992"/>
              <a:gd name="connsiteY52" fmla="*/ 7726456 h 8305800"/>
              <a:gd name="connsiteX53" fmla="*/ 2447763 w 4678992"/>
              <a:gd name="connsiteY53" fmla="*/ 7729337 h 8305800"/>
              <a:gd name="connsiteX54" fmla="*/ 2452879 w 4678992"/>
              <a:gd name="connsiteY54" fmla="*/ 7722274 h 8305800"/>
              <a:gd name="connsiteX55" fmla="*/ 2450874 w 4678992"/>
              <a:gd name="connsiteY55" fmla="*/ 7715505 h 8305800"/>
              <a:gd name="connsiteX56" fmla="*/ 1463527 w 4678992"/>
              <a:gd name="connsiteY56" fmla="*/ 7713968 h 8305800"/>
              <a:gd name="connsiteX57" fmla="*/ 1446134 w 4678992"/>
              <a:gd name="connsiteY57" fmla="*/ 7718111 h 8305800"/>
              <a:gd name="connsiteX58" fmla="*/ 1452392 w 4678992"/>
              <a:gd name="connsiteY58" fmla="*/ 7724919 h 8305800"/>
              <a:gd name="connsiteX59" fmla="*/ 1460416 w 4678992"/>
              <a:gd name="connsiteY59" fmla="*/ 7727801 h 8305800"/>
              <a:gd name="connsiteX60" fmla="*/ 1465531 w 4678992"/>
              <a:gd name="connsiteY60" fmla="*/ 7720738 h 8305800"/>
              <a:gd name="connsiteX61" fmla="*/ 1463527 w 4678992"/>
              <a:gd name="connsiteY61" fmla="*/ 7713968 h 8305800"/>
              <a:gd name="connsiteX62" fmla="*/ 1934659 w 4678992"/>
              <a:gd name="connsiteY62" fmla="*/ 7709395 h 8305800"/>
              <a:gd name="connsiteX63" fmla="*/ 1901468 w 4678992"/>
              <a:gd name="connsiteY63" fmla="*/ 7721041 h 8305800"/>
              <a:gd name="connsiteX64" fmla="*/ 1910794 w 4678992"/>
              <a:gd name="connsiteY64" fmla="*/ 7727937 h 8305800"/>
              <a:gd name="connsiteX65" fmla="*/ 1923650 w 4678992"/>
              <a:gd name="connsiteY65" fmla="*/ 7726979 h 8305800"/>
              <a:gd name="connsiteX66" fmla="*/ 1933313 w 4678992"/>
              <a:gd name="connsiteY66" fmla="*/ 7719301 h 8305800"/>
              <a:gd name="connsiteX67" fmla="*/ 1934659 w 4678992"/>
              <a:gd name="connsiteY67" fmla="*/ 7709395 h 8305800"/>
              <a:gd name="connsiteX68" fmla="*/ 2870144 w 4678992"/>
              <a:gd name="connsiteY68" fmla="*/ 7688633 h 8305800"/>
              <a:gd name="connsiteX69" fmla="*/ 2868473 w 4678992"/>
              <a:gd name="connsiteY69" fmla="*/ 7691486 h 8305800"/>
              <a:gd name="connsiteX70" fmla="*/ 2863841 w 4678992"/>
              <a:gd name="connsiteY70" fmla="*/ 7695744 h 8305800"/>
              <a:gd name="connsiteX71" fmla="*/ 2869302 w 4678992"/>
              <a:gd name="connsiteY71" fmla="*/ 7700872 h 8305800"/>
              <a:gd name="connsiteX72" fmla="*/ 2876528 w 4678992"/>
              <a:gd name="connsiteY72" fmla="*/ 7702074 h 8305800"/>
              <a:gd name="connsiteX73" fmla="*/ 2881234 w 4678992"/>
              <a:gd name="connsiteY73" fmla="*/ 7691601 h 8305800"/>
              <a:gd name="connsiteX74" fmla="*/ 2870144 w 4678992"/>
              <a:gd name="connsiteY74" fmla="*/ 7688633 h 8305800"/>
              <a:gd name="connsiteX75" fmla="*/ 1612590 w 4678992"/>
              <a:gd name="connsiteY75" fmla="*/ 7645462 h 8305800"/>
              <a:gd name="connsiteX76" fmla="*/ 1600996 w 4678992"/>
              <a:gd name="connsiteY76" fmla="*/ 7656914 h 8305800"/>
              <a:gd name="connsiteX77" fmla="*/ 1601382 w 4678992"/>
              <a:gd name="connsiteY77" fmla="*/ 7670569 h 8305800"/>
              <a:gd name="connsiteX78" fmla="*/ 1607647 w 4678992"/>
              <a:gd name="connsiteY78" fmla="*/ 7662914 h 8305800"/>
              <a:gd name="connsiteX79" fmla="*/ 1615546 w 4678992"/>
              <a:gd name="connsiteY79" fmla="*/ 7659162 h 8305800"/>
              <a:gd name="connsiteX80" fmla="*/ 1471940 w 4678992"/>
              <a:gd name="connsiteY80" fmla="*/ 7639962 h 8305800"/>
              <a:gd name="connsiteX81" fmla="*/ 1470268 w 4678992"/>
              <a:gd name="connsiteY81" fmla="*/ 7642815 h 8305800"/>
              <a:gd name="connsiteX82" fmla="*/ 1465637 w 4678992"/>
              <a:gd name="connsiteY82" fmla="*/ 7647074 h 8305800"/>
              <a:gd name="connsiteX83" fmla="*/ 1471097 w 4678992"/>
              <a:gd name="connsiteY83" fmla="*/ 7652202 h 8305800"/>
              <a:gd name="connsiteX84" fmla="*/ 1478323 w 4678992"/>
              <a:gd name="connsiteY84" fmla="*/ 7653403 h 8305800"/>
              <a:gd name="connsiteX85" fmla="*/ 1483029 w 4678992"/>
              <a:gd name="connsiteY85" fmla="*/ 7642931 h 8305800"/>
              <a:gd name="connsiteX86" fmla="*/ 1471940 w 4678992"/>
              <a:gd name="connsiteY86" fmla="*/ 7639962 h 8305800"/>
              <a:gd name="connsiteX87" fmla="*/ 2279171 w 4678992"/>
              <a:gd name="connsiteY87" fmla="*/ 7578716 h 8305800"/>
              <a:gd name="connsiteX88" fmla="*/ 2261778 w 4678992"/>
              <a:gd name="connsiteY88" fmla="*/ 7582858 h 8305800"/>
              <a:gd name="connsiteX89" fmla="*/ 2268036 w 4678992"/>
              <a:gd name="connsiteY89" fmla="*/ 7589666 h 8305800"/>
              <a:gd name="connsiteX90" fmla="*/ 2276060 w 4678992"/>
              <a:gd name="connsiteY90" fmla="*/ 7592549 h 8305800"/>
              <a:gd name="connsiteX91" fmla="*/ 2281176 w 4678992"/>
              <a:gd name="connsiteY91" fmla="*/ 7585485 h 8305800"/>
              <a:gd name="connsiteX92" fmla="*/ 2279171 w 4678992"/>
              <a:gd name="connsiteY92" fmla="*/ 7578716 h 8305800"/>
              <a:gd name="connsiteX93" fmla="*/ 2450738 w 4678992"/>
              <a:gd name="connsiteY93" fmla="*/ 7480826 h 8305800"/>
              <a:gd name="connsiteX94" fmla="*/ 2433345 w 4678992"/>
              <a:gd name="connsiteY94" fmla="*/ 7484969 h 8305800"/>
              <a:gd name="connsiteX95" fmla="*/ 2439603 w 4678992"/>
              <a:gd name="connsiteY95" fmla="*/ 7491776 h 8305800"/>
              <a:gd name="connsiteX96" fmla="*/ 2447627 w 4678992"/>
              <a:gd name="connsiteY96" fmla="*/ 7494659 h 8305800"/>
              <a:gd name="connsiteX97" fmla="*/ 2452743 w 4678992"/>
              <a:gd name="connsiteY97" fmla="*/ 7487595 h 8305800"/>
              <a:gd name="connsiteX98" fmla="*/ 2450738 w 4678992"/>
              <a:gd name="connsiteY98" fmla="*/ 7480826 h 8305800"/>
              <a:gd name="connsiteX99" fmla="*/ 2274525 w 4678992"/>
              <a:gd name="connsiteY99" fmla="*/ 7454285 h 8305800"/>
              <a:gd name="connsiteX100" fmla="*/ 2263644 w 4678992"/>
              <a:gd name="connsiteY100" fmla="*/ 7454305 h 8305800"/>
              <a:gd name="connsiteX101" fmla="*/ 2260987 w 4678992"/>
              <a:gd name="connsiteY101" fmla="*/ 7457627 h 8305800"/>
              <a:gd name="connsiteX102" fmla="*/ 2261291 w 4678992"/>
              <a:gd name="connsiteY102" fmla="*/ 7459540 h 8305800"/>
              <a:gd name="connsiteX103" fmla="*/ 2268935 w 4678992"/>
              <a:gd name="connsiteY103" fmla="*/ 7466720 h 8305800"/>
              <a:gd name="connsiteX104" fmla="*/ 2281876 w 4678992"/>
              <a:gd name="connsiteY104" fmla="*/ 7462119 h 8305800"/>
              <a:gd name="connsiteX105" fmla="*/ 2274525 w 4678992"/>
              <a:gd name="connsiteY105" fmla="*/ 7454285 h 8305800"/>
              <a:gd name="connsiteX106" fmla="*/ 2001417 w 4678992"/>
              <a:gd name="connsiteY106" fmla="*/ 7437579 h 8305800"/>
              <a:gd name="connsiteX107" fmla="*/ 1985536 w 4678992"/>
              <a:gd name="connsiteY107" fmla="*/ 7477633 h 8305800"/>
              <a:gd name="connsiteX108" fmla="*/ 1972965 w 4678992"/>
              <a:gd name="connsiteY108" fmla="*/ 7503552 h 8305800"/>
              <a:gd name="connsiteX109" fmla="*/ 1976501 w 4678992"/>
              <a:gd name="connsiteY109" fmla="*/ 7522463 h 8305800"/>
              <a:gd name="connsiteX110" fmla="*/ 1960440 w 4678992"/>
              <a:gd name="connsiteY110" fmla="*/ 7538329 h 8305800"/>
              <a:gd name="connsiteX111" fmla="*/ 1960900 w 4678992"/>
              <a:gd name="connsiteY111" fmla="*/ 7554583 h 8305800"/>
              <a:gd name="connsiteX112" fmla="*/ 1961360 w 4678992"/>
              <a:gd name="connsiteY112" fmla="*/ 7570838 h 8305800"/>
              <a:gd name="connsiteX113" fmla="*/ 1949270 w 4678992"/>
              <a:gd name="connsiteY113" fmla="*/ 7585641 h 8305800"/>
              <a:gd name="connsiteX114" fmla="*/ 1949212 w 4678992"/>
              <a:gd name="connsiteY114" fmla="*/ 7587172 h 8305800"/>
              <a:gd name="connsiteX115" fmla="*/ 1926301 w 4678992"/>
              <a:gd name="connsiteY115" fmla="*/ 7621734 h 8305800"/>
              <a:gd name="connsiteX116" fmla="*/ 1931304 w 4678992"/>
              <a:gd name="connsiteY116" fmla="*/ 7661570 h 8305800"/>
              <a:gd name="connsiteX117" fmla="*/ 1949320 w 4678992"/>
              <a:gd name="connsiteY117" fmla="*/ 7639628 h 8305800"/>
              <a:gd name="connsiteX118" fmla="*/ 1961980 w 4678992"/>
              <a:gd name="connsiteY118" fmla="*/ 7614054 h 8305800"/>
              <a:gd name="connsiteX119" fmla="*/ 1980211 w 4678992"/>
              <a:gd name="connsiteY119" fmla="*/ 7621868 h 8305800"/>
              <a:gd name="connsiteX120" fmla="*/ 1982402 w 4678992"/>
              <a:gd name="connsiteY120" fmla="*/ 7575526 h 8305800"/>
              <a:gd name="connsiteX121" fmla="*/ 1989760 w 4678992"/>
              <a:gd name="connsiteY121" fmla="*/ 7534967 h 8305800"/>
              <a:gd name="connsiteX122" fmla="*/ 1997117 w 4678992"/>
              <a:gd name="connsiteY122" fmla="*/ 7494408 h 8305800"/>
              <a:gd name="connsiteX123" fmla="*/ 2009776 w 4678992"/>
              <a:gd name="connsiteY123" fmla="*/ 7468833 h 8305800"/>
              <a:gd name="connsiteX124" fmla="*/ 2011157 w 4678992"/>
              <a:gd name="connsiteY124" fmla="*/ 7442439 h 8305800"/>
              <a:gd name="connsiteX125" fmla="*/ 2459151 w 4678992"/>
              <a:gd name="connsiteY125" fmla="*/ 7406820 h 8305800"/>
              <a:gd name="connsiteX126" fmla="*/ 2457480 w 4678992"/>
              <a:gd name="connsiteY126" fmla="*/ 7409673 h 8305800"/>
              <a:gd name="connsiteX127" fmla="*/ 2452848 w 4678992"/>
              <a:gd name="connsiteY127" fmla="*/ 7413931 h 8305800"/>
              <a:gd name="connsiteX128" fmla="*/ 2458309 w 4678992"/>
              <a:gd name="connsiteY128" fmla="*/ 7419059 h 8305800"/>
              <a:gd name="connsiteX129" fmla="*/ 2465535 w 4678992"/>
              <a:gd name="connsiteY129" fmla="*/ 7420260 h 8305800"/>
              <a:gd name="connsiteX130" fmla="*/ 2470241 w 4678992"/>
              <a:gd name="connsiteY130" fmla="*/ 7409788 h 8305800"/>
              <a:gd name="connsiteX131" fmla="*/ 2459151 w 4678992"/>
              <a:gd name="connsiteY131" fmla="*/ 7406820 h 8305800"/>
              <a:gd name="connsiteX132" fmla="*/ 1497511 w 4678992"/>
              <a:gd name="connsiteY132" fmla="*/ 7248550 h 8305800"/>
              <a:gd name="connsiteX133" fmla="*/ 1480118 w 4678992"/>
              <a:gd name="connsiteY133" fmla="*/ 7252692 h 8305800"/>
              <a:gd name="connsiteX134" fmla="*/ 1486377 w 4678992"/>
              <a:gd name="connsiteY134" fmla="*/ 7259501 h 8305800"/>
              <a:gd name="connsiteX135" fmla="*/ 1494400 w 4678992"/>
              <a:gd name="connsiteY135" fmla="*/ 7262383 h 8305800"/>
              <a:gd name="connsiteX136" fmla="*/ 1499516 w 4678992"/>
              <a:gd name="connsiteY136" fmla="*/ 7255319 h 8305800"/>
              <a:gd name="connsiteX137" fmla="*/ 1497511 w 4678992"/>
              <a:gd name="connsiteY137" fmla="*/ 7248550 h 8305800"/>
              <a:gd name="connsiteX138" fmla="*/ 2134208 w 4678992"/>
              <a:gd name="connsiteY138" fmla="*/ 7141016 h 8305800"/>
              <a:gd name="connsiteX139" fmla="*/ 2132548 w 4678992"/>
              <a:gd name="connsiteY139" fmla="*/ 7146437 h 8305800"/>
              <a:gd name="connsiteX140" fmla="*/ 2135047 w 4678992"/>
              <a:gd name="connsiteY140" fmla="*/ 7152972 h 8305800"/>
              <a:gd name="connsiteX141" fmla="*/ 2123607 w 4678992"/>
              <a:gd name="connsiteY141" fmla="*/ 7162009 h 8305800"/>
              <a:gd name="connsiteX142" fmla="*/ 2122390 w 4678992"/>
              <a:gd name="connsiteY142" fmla="*/ 7170739 h 8305800"/>
              <a:gd name="connsiteX143" fmla="*/ 2123568 w 4678992"/>
              <a:gd name="connsiteY143" fmla="*/ 7176935 h 8305800"/>
              <a:gd name="connsiteX144" fmla="*/ 2123372 w 4678992"/>
              <a:gd name="connsiteY144" fmla="*/ 7177512 h 8305800"/>
              <a:gd name="connsiteX145" fmla="*/ 2133403 w 4678992"/>
              <a:gd name="connsiteY145" fmla="*/ 7187729 h 8305800"/>
              <a:gd name="connsiteX146" fmla="*/ 2148653 w 4678992"/>
              <a:gd name="connsiteY146" fmla="*/ 7191812 h 8305800"/>
              <a:gd name="connsiteX147" fmla="*/ 2149398 w 4678992"/>
              <a:gd name="connsiteY147" fmla="*/ 7189805 h 8305800"/>
              <a:gd name="connsiteX148" fmla="*/ 2146864 w 4678992"/>
              <a:gd name="connsiteY148" fmla="*/ 7189679 h 8305800"/>
              <a:gd name="connsiteX149" fmla="*/ 2138052 w 4678992"/>
              <a:gd name="connsiteY149" fmla="*/ 7187688 h 8305800"/>
              <a:gd name="connsiteX150" fmla="*/ 2141677 w 4678992"/>
              <a:gd name="connsiteY150" fmla="*/ 7178759 h 8305800"/>
              <a:gd name="connsiteX151" fmla="*/ 2145023 w 4678992"/>
              <a:gd name="connsiteY151" fmla="*/ 7176786 h 8305800"/>
              <a:gd name="connsiteX152" fmla="*/ 2137470 w 4678992"/>
              <a:gd name="connsiteY152" fmla="*/ 7165720 h 8305800"/>
              <a:gd name="connsiteX153" fmla="*/ 2146895 w 4678992"/>
              <a:gd name="connsiteY153" fmla="*/ 7147345 h 8305800"/>
              <a:gd name="connsiteX154" fmla="*/ 2141434 w 4678992"/>
              <a:gd name="connsiteY154" fmla="*/ 7142217 h 8305800"/>
              <a:gd name="connsiteX155" fmla="*/ 2134208 w 4678992"/>
              <a:gd name="connsiteY155" fmla="*/ 7141016 h 8305800"/>
              <a:gd name="connsiteX156" fmla="*/ 1492865 w 4678992"/>
              <a:gd name="connsiteY156" fmla="*/ 7124119 h 8305800"/>
              <a:gd name="connsiteX157" fmla="*/ 1481984 w 4678992"/>
              <a:gd name="connsiteY157" fmla="*/ 7124139 h 8305800"/>
              <a:gd name="connsiteX158" fmla="*/ 1479327 w 4678992"/>
              <a:gd name="connsiteY158" fmla="*/ 7127461 h 8305800"/>
              <a:gd name="connsiteX159" fmla="*/ 1479631 w 4678992"/>
              <a:gd name="connsiteY159" fmla="*/ 7129375 h 8305800"/>
              <a:gd name="connsiteX160" fmla="*/ 1487275 w 4678992"/>
              <a:gd name="connsiteY160" fmla="*/ 7136555 h 8305800"/>
              <a:gd name="connsiteX161" fmla="*/ 1500216 w 4678992"/>
              <a:gd name="connsiteY161" fmla="*/ 7131953 h 8305800"/>
              <a:gd name="connsiteX162" fmla="*/ 1492865 w 4678992"/>
              <a:gd name="connsiteY162" fmla="*/ 7124119 h 8305800"/>
              <a:gd name="connsiteX163" fmla="*/ 2140839 w 4678992"/>
              <a:gd name="connsiteY163" fmla="*/ 7091643 h 8305800"/>
              <a:gd name="connsiteX164" fmla="*/ 2140271 w 4678992"/>
              <a:gd name="connsiteY164" fmla="*/ 7092636 h 8305800"/>
              <a:gd name="connsiteX165" fmla="*/ 2143540 w 4678992"/>
              <a:gd name="connsiteY165" fmla="*/ 7099519 h 8305800"/>
              <a:gd name="connsiteX166" fmla="*/ 2145975 w 4678992"/>
              <a:gd name="connsiteY166" fmla="*/ 7114835 h 8305800"/>
              <a:gd name="connsiteX167" fmla="*/ 2147489 w 4678992"/>
              <a:gd name="connsiteY167" fmla="*/ 7097643 h 8305800"/>
              <a:gd name="connsiteX168" fmla="*/ 2146114 w 4678992"/>
              <a:gd name="connsiteY168" fmla="*/ 7095222 h 8305800"/>
              <a:gd name="connsiteX169" fmla="*/ 3279090 w 4678992"/>
              <a:gd name="connsiteY169" fmla="*/ 7041391 h 8305800"/>
              <a:gd name="connsiteX170" fmla="*/ 3258457 w 4678992"/>
              <a:gd name="connsiteY170" fmla="*/ 7048629 h 8305800"/>
              <a:gd name="connsiteX171" fmla="*/ 3254789 w 4678992"/>
              <a:gd name="connsiteY171" fmla="*/ 7059611 h 8305800"/>
              <a:gd name="connsiteX172" fmla="*/ 3255225 w 4678992"/>
              <a:gd name="connsiteY172" fmla="*/ 7059932 h 8305800"/>
              <a:gd name="connsiteX173" fmla="*/ 3268080 w 4678992"/>
              <a:gd name="connsiteY173" fmla="*/ 7058974 h 8305800"/>
              <a:gd name="connsiteX174" fmla="*/ 3277744 w 4678992"/>
              <a:gd name="connsiteY174" fmla="*/ 7051296 h 8305800"/>
              <a:gd name="connsiteX175" fmla="*/ 3279090 w 4678992"/>
              <a:gd name="connsiteY175" fmla="*/ 7041391 h 8305800"/>
              <a:gd name="connsiteX176" fmla="*/ 90442 w 4678992"/>
              <a:gd name="connsiteY176" fmla="*/ 6976416 h 8305800"/>
              <a:gd name="connsiteX177" fmla="*/ 73049 w 4678992"/>
              <a:gd name="connsiteY177" fmla="*/ 6980559 h 8305800"/>
              <a:gd name="connsiteX178" fmla="*/ 79307 w 4678992"/>
              <a:gd name="connsiteY178" fmla="*/ 6987366 h 8305800"/>
              <a:gd name="connsiteX179" fmla="*/ 87331 w 4678992"/>
              <a:gd name="connsiteY179" fmla="*/ 6990249 h 8305800"/>
              <a:gd name="connsiteX180" fmla="*/ 92448 w 4678992"/>
              <a:gd name="connsiteY180" fmla="*/ 6983185 h 8305800"/>
              <a:gd name="connsiteX181" fmla="*/ 90442 w 4678992"/>
              <a:gd name="connsiteY181" fmla="*/ 6976416 h 8305800"/>
              <a:gd name="connsiteX182" fmla="*/ 3623602 w 4678992"/>
              <a:gd name="connsiteY182" fmla="*/ 6910711 h 8305800"/>
              <a:gd name="connsiteX183" fmla="*/ 3606209 w 4678992"/>
              <a:gd name="connsiteY183" fmla="*/ 6914853 h 8305800"/>
              <a:gd name="connsiteX184" fmla="*/ 3612467 w 4678992"/>
              <a:gd name="connsiteY184" fmla="*/ 6921661 h 8305800"/>
              <a:gd name="connsiteX185" fmla="*/ 3620491 w 4678992"/>
              <a:gd name="connsiteY185" fmla="*/ 6924544 h 8305800"/>
              <a:gd name="connsiteX186" fmla="*/ 3625607 w 4678992"/>
              <a:gd name="connsiteY186" fmla="*/ 6917481 h 8305800"/>
              <a:gd name="connsiteX187" fmla="*/ 3623602 w 4678992"/>
              <a:gd name="connsiteY187" fmla="*/ 6910711 h 8305800"/>
              <a:gd name="connsiteX188" fmla="*/ 3618956 w 4678992"/>
              <a:gd name="connsiteY188" fmla="*/ 6786280 h 8305800"/>
              <a:gd name="connsiteX189" fmla="*/ 3608075 w 4678992"/>
              <a:gd name="connsiteY189" fmla="*/ 6786300 h 8305800"/>
              <a:gd name="connsiteX190" fmla="*/ 3605418 w 4678992"/>
              <a:gd name="connsiteY190" fmla="*/ 6789622 h 8305800"/>
              <a:gd name="connsiteX191" fmla="*/ 3605722 w 4678992"/>
              <a:gd name="connsiteY191" fmla="*/ 6791536 h 8305800"/>
              <a:gd name="connsiteX192" fmla="*/ 3613366 w 4678992"/>
              <a:gd name="connsiteY192" fmla="*/ 6798716 h 8305800"/>
              <a:gd name="connsiteX193" fmla="*/ 3626307 w 4678992"/>
              <a:gd name="connsiteY193" fmla="*/ 6794114 h 8305800"/>
              <a:gd name="connsiteX194" fmla="*/ 3618956 w 4678992"/>
              <a:gd name="connsiteY194" fmla="*/ 6786280 h 8305800"/>
              <a:gd name="connsiteX195" fmla="*/ 3344486 w 4678992"/>
              <a:gd name="connsiteY195" fmla="*/ 6768895 h 8305800"/>
              <a:gd name="connsiteX196" fmla="*/ 3338130 w 4678992"/>
              <a:gd name="connsiteY196" fmla="*/ 6771184 h 8305800"/>
              <a:gd name="connsiteX197" fmla="*/ 3308062 w 4678992"/>
              <a:gd name="connsiteY197" fmla="*/ 6828601 h 8305800"/>
              <a:gd name="connsiteX198" fmla="*/ 3297521 w 4678992"/>
              <a:gd name="connsiteY198" fmla="*/ 6889205 h 8305800"/>
              <a:gd name="connsiteX199" fmla="*/ 3289962 w 4678992"/>
              <a:gd name="connsiteY199" fmla="*/ 6929344 h 8305800"/>
              <a:gd name="connsiteX200" fmla="*/ 3281208 w 4678992"/>
              <a:gd name="connsiteY200" fmla="*/ 6966963 h 8305800"/>
              <a:gd name="connsiteX201" fmla="*/ 3275167 w 4678992"/>
              <a:gd name="connsiteY201" fmla="*/ 6989033 h 8305800"/>
              <a:gd name="connsiteX202" fmla="*/ 3275735 w 4678992"/>
              <a:gd name="connsiteY202" fmla="*/ 6993565 h 8305800"/>
              <a:gd name="connsiteX203" fmla="*/ 3293751 w 4678992"/>
              <a:gd name="connsiteY203" fmla="*/ 6971624 h 8305800"/>
              <a:gd name="connsiteX204" fmla="*/ 3306411 w 4678992"/>
              <a:gd name="connsiteY204" fmla="*/ 6946049 h 8305800"/>
              <a:gd name="connsiteX205" fmla="*/ 3324642 w 4678992"/>
              <a:gd name="connsiteY205" fmla="*/ 6953863 h 8305800"/>
              <a:gd name="connsiteX206" fmla="*/ 3326833 w 4678992"/>
              <a:gd name="connsiteY206" fmla="*/ 6907521 h 8305800"/>
              <a:gd name="connsiteX207" fmla="*/ 3334190 w 4678992"/>
              <a:gd name="connsiteY207" fmla="*/ 6866962 h 8305800"/>
              <a:gd name="connsiteX208" fmla="*/ 3341548 w 4678992"/>
              <a:gd name="connsiteY208" fmla="*/ 6826403 h 8305800"/>
              <a:gd name="connsiteX209" fmla="*/ 3354207 w 4678992"/>
              <a:gd name="connsiteY209" fmla="*/ 6800828 h 8305800"/>
              <a:gd name="connsiteX210" fmla="*/ 3355588 w 4678992"/>
              <a:gd name="connsiteY210" fmla="*/ 6774434 h 8305800"/>
              <a:gd name="connsiteX211" fmla="*/ 3344486 w 4678992"/>
              <a:gd name="connsiteY211" fmla="*/ 6768895 h 8305800"/>
              <a:gd name="connsiteX212" fmla="*/ 2868096 w 4678992"/>
              <a:gd name="connsiteY212" fmla="*/ 6759577 h 8305800"/>
              <a:gd name="connsiteX213" fmla="*/ 2834905 w 4678992"/>
              <a:gd name="connsiteY213" fmla="*/ 6771224 h 8305800"/>
              <a:gd name="connsiteX214" fmla="*/ 2844232 w 4678992"/>
              <a:gd name="connsiteY214" fmla="*/ 6778120 h 8305800"/>
              <a:gd name="connsiteX215" fmla="*/ 2857087 w 4678992"/>
              <a:gd name="connsiteY215" fmla="*/ 6777162 h 8305800"/>
              <a:gd name="connsiteX216" fmla="*/ 2866751 w 4678992"/>
              <a:gd name="connsiteY216" fmla="*/ 6769484 h 8305800"/>
              <a:gd name="connsiteX217" fmla="*/ 2868096 w 4678992"/>
              <a:gd name="connsiteY217" fmla="*/ 6759577 h 8305800"/>
              <a:gd name="connsiteX218" fmla="*/ 90306 w 4678992"/>
              <a:gd name="connsiteY218" fmla="*/ 6741737 h 8305800"/>
              <a:gd name="connsiteX219" fmla="*/ 72914 w 4678992"/>
              <a:gd name="connsiteY219" fmla="*/ 6745879 h 8305800"/>
              <a:gd name="connsiteX220" fmla="*/ 79172 w 4678992"/>
              <a:gd name="connsiteY220" fmla="*/ 6752687 h 8305800"/>
              <a:gd name="connsiteX221" fmla="*/ 87196 w 4678992"/>
              <a:gd name="connsiteY221" fmla="*/ 6755569 h 8305800"/>
              <a:gd name="connsiteX222" fmla="*/ 92312 w 4678992"/>
              <a:gd name="connsiteY222" fmla="*/ 6748506 h 8305800"/>
              <a:gd name="connsiteX223" fmla="*/ 90306 w 4678992"/>
              <a:gd name="connsiteY223" fmla="*/ 6741737 h 8305800"/>
              <a:gd name="connsiteX224" fmla="*/ 98720 w 4678992"/>
              <a:gd name="connsiteY224" fmla="*/ 6667730 h 8305800"/>
              <a:gd name="connsiteX225" fmla="*/ 97047 w 4678992"/>
              <a:gd name="connsiteY225" fmla="*/ 6670584 h 8305800"/>
              <a:gd name="connsiteX226" fmla="*/ 92415 w 4678992"/>
              <a:gd name="connsiteY226" fmla="*/ 6674843 h 8305800"/>
              <a:gd name="connsiteX227" fmla="*/ 97876 w 4678992"/>
              <a:gd name="connsiteY227" fmla="*/ 6679970 h 8305800"/>
              <a:gd name="connsiteX228" fmla="*/ 105104 w 4678992"/>
              <a:gd name="connsiteY228" fmla="*/ 6681171 h 8305800"/>
              <a:gd name="connsiteX229" fmla="*/ 109809 w 4678992"/>
              <a:gd name="connsiteY229" fmla="*/ 6670699 h 8305800"/>
              <a:gd name="connsiteX230" fmla="*/ 98720 w 4678992"/>
              <a:gd name="connsiteY230" fmla="*/ 6667730 h 8305800"/>
              <a:gd name="connsiteX231" fmla="*/ 3399976 w 4678992"/>
              <a:gd name="connsiteY231" fmla="*/ 6592738 h 8305800"/>
              <a:gd name="connsiteX232" fmla="*/ 3382583 w 4678992"/>
              <a:gd name="connsiteY232" fmla="*/ 6596880 h 8305800"/>
              <a:gd name="connsiteX233" fmla="*/ 3388842 w 4678992"/>
              <a:gd name="connsiteY233" fmla="*/ 6603688 h 8305800"/>
              <a:gd name="connsiteX234" fmla="*/ 3396867 w 4678992"/>
              <a:gd name="connsiteY234" fmla="*/ 6606570 h 8305800"/>
              <a:gd name="connsiteX235" fmla="*/ 3401982 w 4678992"/>
              <a:gd name="connsiteY235" fmla="*/ 6599507 h 8305800"/>
              <a:gd name="connsiteX236" fmla="*/ 3399976 w 4678992"/>
              <a:gd name="connsiteY236" fmla="*/ 6592738 h 8305800"/>
              <a:gd name="connsiteX237" fmla="*/ 3414855 w 4678992"/>
              <a:gd name="connsiteY237" fmla="*/ 6552725 h 8305800"/>
              <a:gd name="connsiteX238" fmla="*/ 3397461 w 4678992"/>
              <a:gd name="connsiteY238" fmla="*/ 6556868 h 8305800"/>
              <a:gd name="connsiteX239" fmla="*/ 3403719 w 4678992"/>
              <a:gd name="connsiteY239" fmla="*/ 6563676 h 8305800"/>
              <a:gd name="connsiteX240" fmla="*/ 3411744 w 4678992"/>
              <a:gd name="connsiteY240" fmla="*/ 6566557 h 8305800"/>
              <a:gd name="connsiteX241" fmla="*/ 3416859 w 4678992"/>
              <a:gd name="connsiteY241" fmla="*/ 6559494 h 8305800"/>
              <a:gd name="connsiteX242" fmla="*/ 3414855 w 4678992"/>
              <a:gd name="connsiteY242" fmla="*/ 6552725 h 8305800"/>
              <a:gd name="connsiteX243" fmla="*/ 2933493 w 4678992"/>
              <a:gd name="connsiteY243" fmla="*/ 6487082 h 8305800"/>
              <a:gd name="connsiteX244" fmla="*/ 2920059 w 4678992"/>
              <a:gd name="connsiteY244" fmla="*/ 6491919 h 8305800"/>
              <a:gd name="connsiteX245" fmla="*/ 2893753 w 4678992"/>
              <a:gd name="connsiteY245" fmla="*/ 6543536 h 8305800"/>
              <a:gd name="connsiteX246" fmla="*/ 2884083 w 4678992"/>
              <a:gd name="connsiteY246" fmla="*/ 6599608 h 8305800"/>
              <a:gd name="connsiteX247" fmla="*/ 2882650 w 4678992"/>
              <a:gd name="connsiteY247" fmla="*/ 6637354 h 8305800"/>
              <a:gd name="connsiteX248" fmla="*/ 2859738 w 4678992"/>
              <a:gd name="connsiteY248" fmla="*/ 6671916 h 8305800"/>
              <a:gd name="connsiteX249" fmla="*/ 2864742 w 4678992"/>
              <a:gd name="connsiteY249" fmla="*/ 6711752 h 8305800"/>
              <a:gd name="connsiteX250" fmla="*/ 2882758 w 4678992"/>
              <a:gd name="connsiteY250" fmla="*/ 6689810 h 8305800"/>
              <a:gd name="connsiteX251" fmla="*/ 2895417 w 4678992"/>
              <a:gd name="connsiteY251" fmla="*/ 6664236 h 8305800"/>
              <a:gd name="connsiteX252" fmla="*/ 2913648 w 4678992"/>
              <a:gd name="connsiteY252" fmla="*/ 6672050 h 8305800"/>
              <a:gd name="connsiteX253" fmla="*/ 2915840 w 4678992"/>
              <a:gd name="connsiteY253" fmla="*/ 6625708 h 8305800"/>
              <a:gd name="connsiteX254" fmla="*/ 2923197 w 4678992"/>
              <a:gd name="connsiteY254" fmla="*/ 6585149 h 8305800"/>
              <a:gd name="connsiteX255" fmla="*/ 2930554 w 4678992"/>
              <a:gd name="connsiteY255" fmla="*/ 6544590 h 8305800"/>
              <a:gd name="connsiteX256" fmla="*/ 2943214 w 4678992"/>
              <a:gd name="connsiteY256" fmla="*/ 6519015 h 8305800"/>
              <a:gd name="connsiteX257" fmla="*/ 2944594 w 4678992"/>
              <a:gd name="connsiteY257" fmla="*/ 6492621 h 8305800"/>
              <a:gd name="connsiteX258" fmla="*/ 2933493 w 4678992"/>
              <a:gd name="connsiteY258" fmla="*/ 6487082 h 8305800"/>
              <a:gd name="connsiteX259" fmla="*/ 3478639 w 4678992"/>
              <a:gd name="connsiteY259" fmla="*/ 6473011 h 8305800"/>
              <a:gd name="connsiteX260" fmla="*/ 3476978 w 4678992"/>
              <a:gd name="connsiteY260" fmla="*/ 6478432 h 8305800"/>
              <a:gd name="connsiteX261" fmla="*/ 3479478 w 4678992"/>
              <a:gd name="connsiteY261" fmla="*/ 6484967 h 8305800"/>
              <a:gd name="connsiteX262" fmla="*/ 3468038 w 4678992"/>
              <a:gd name="connsiteY262" fmla="*/ 6494004 h 8305800"/>
              <a:gd name="connsiteX263" fmla="*/ 3466114 w 4678992"/>
              <a:gd name="connsiteY263" fmla="*/ 6507787 h 8305800"/>
              <a:gd name="connsiteX264" fmla="*/ 3477834 w 4678992"/>
              <a:gd name="connsiteY264" fmla="*/ 6519724 h 8305800"/>
              <a:gd name="connsiteX265" fmla="*/ 3493083 w 4678992"/>
              <a:gd name="connsiteY265" fmla="*/ 6523807 h 8305800"/>
              <a:gd name="connsiteX266" fmla="*/ 3494943 w 4678992"/>
              <a:gd name="connsiteY266" fmla="*/ 6518804 h 8305800"/>
              <a:gd name="connsiteX267" fmla="*/ 3493841 w 4678992"/>
              <a:gd name="connsiteY267" fmla="*/ 6515210 h 8305800"/>
              <a:gd name="connsiteX268" fmla="*/ 3481901 w 4678992"/>
              <a:gd name="connsiteY268" fmla="*/ 6497715 h 8305800"/>
              <a:gd name="connsiteX269" fmla="*/ 3491326 w 4678992"/>
              <a:gd name="connsiteY269" fmla="*/ 6479340 h 8305800"/>
              <a:gd name="connsiteX270" fmla="*/ 3485865 w 4678992"/>
              <a:gd name="connsiteY270" fmla="*/ 6474212 h 8305800"/>
              <a:gd name="connsiteX271" fmla="*/ 3478639 w 4678992"/>
              <a:gd name="connsiteY271" fmla="*/ 6473011 h 8305800"/>
              <a:gd name="connsiteX272" fmla="*/ 3481587 w 4678992"/>
              <a:gd name="connsiteY272" fmla="*/ 6418072 h 8305800"/>
              <a:gd name="connsiteX273" fmla="*/ 3487971 w 4678992"/>
              <a:gd name="connsiteY273" fmla="*/ 6431514 h 8305800"/>
              <a:gd name="connsiteX274" fmla="*/ 3490406 w 4678992"/>
              <a:gd name="connsiteY274" fmla="*/ 6446831 h 8305800"/>
              <a:gd name="connsiteX275" fmla="*/ 3491920 w 4678992"/>
              <a:gd name="connsiteY275" fmla="*/ 6429638 h 8305800"/>
              <a:gd name="connsiteX276" fmla="*/ 3488235 w 4678992"/>
              <a:gd name="connsiteY276" fmla="*/ 6423152 h 8305800"/>
              <a:gd name="connsiteX277" fmla="*/ 3481587 w 4678992"/>
              <a:gd name="connsiteY277" fmla="*/ 6418072 h 8305800"/>
              <a:gd name="connsiteX278" fmla="*/ 2902260 w 4678992"/>
              <a:gd name="connsiteY278" fmla="*/ 6393297 h 8305800"/>
              <a:gd name="connsiteX279" fmla="*/ 2898311 w 4678992"/>
              <a:gd name="connsiteY279" fmla="*/ 6395172 h 8305800"/>
              <a:gd name="connsiteX280" fmla="*/ 2903089 w 4678992"/>
              <a:gd name="connsiteY280" fmla="*/ 6402684 h 8305800"/>
              <a:gd name="connsiteX281" fmla="*/ 2912594 w 4678992"/>
              <a:gd name="connsiteY281" fmla="*/ 6404862 h 8305800"/>
              <a:gd name="connsiteX282" fmla="*/ 2913351 w 4678992"/>
              <a:gd name="connsiteY282" fmla="*/ 6396265 h 8305800"/>
              <a:gd name="connsiteX283" fmla="*/ 2902260 w 4678992"/>
              <a:gd name="connsiteY283" fmla="*/ 6393297 h 8305800"/>
              <a:gd name="connsiteX284" fmla="*/ 804852 w 4678992"/>
              <a:gd name="connsiteY284" fmla="*/ 6358405 h 8305800"/>
              <a:gd name="connsiteX285" fmla="*/ 800799 w 4678992"/>
              <a:gd name="connsiteY285" fmla="*/ 6359370 h 8305800"/>
              <a:gd name="connsiteX286" fmla="*/ 804045 w 4678992"/>
              <a:gd name="connsiteY286" fmla="*/ 6362902 h 8305800"/>
              <a:gd name="connsiteX287" fmla="*/ 3758961 w 4678992"/>
              <a:gd name="connsiteY287" fmla="*/ 6319280 h 8305800"/>
              <a:gd name="connsiteX288" fmla="*/ 3755810 w 4678992"/>
              <a:gd name="connsiteY288" fmla="*/ 6322836 h 8305800"/>
              <a:gd name="connsiteX289" fmla="*/ 3752658 w 4678992"/>
              <a:gd name="connsiteY289" fmla="*/ 6326392 h 8305800"/>
              <a:gd name="connsiteX290" fmla="*/ 3758916 w 4678992"/>
              <a:gd name="connsiteY290" fmla="*/ 6333200 h 8305800"/>
              <a:gd name="connsiteX291" fmla="*/ 3766941 w 4678992"/>
              <a:gd name="connsiteY291" fmla="*/ 6336082 h 8305800"/>
              <a:gd name="connsiteX292" fmla="*/ 3772057 w 4678992"/>
              <a:gd name="connsiteY292" fmla="*/ 6329019 h 8305800"/>
              <a:gd name="connsiteX293" fmla="*/ 3770052 w 4678992"/>
              <a:gd name="connsiteY293" fmla="*/ 6322249 h 8305800"/>
              <a:gd name="connsiteX294" fmla="*/ 3758961 w 4678992"/>
              <a:gd name="connsiteY294" fmla="*/ 6319280 h 8305800"/>
              <a:gd name="connsiteX295" fmla="*/ 3437657 w 4678992"/>
              <a:gd name="connsiteY295" fmla="*/ 6315388 h 8305800"/>
              <a:gd name="connsiteX296" fmla="*/ 3420153 w 4678992"/>
              <a:gd name="connsiteY296" fmla="*/ 6366429 h 8305800"/>
              <a:gd name="connsiteX297" fmla="*/ 3426973 w 4678992"/>
              <a:gd name="connsiteY297" fmla="*/ 6415183 h 8305800"/>
              <a:gd name="connsiteX298" fmla="*/ 3404913 w 4678992"/>
              <a:gd name="connsiteY298" fmla="*/ 6440075 h 8305800"/>
              <a:gd name="connsiteX299" fmla="*/ 3394701 w 4678992"/>
              <a:gd name="connsiteY299" fmla="*/ 6459339 h 8305800"/>
              <a:gd name="connsiteX300" fmla="*/ 3400328 w 4678992"/>
              <a:gd name="connsiteY300" fmla="*/ 6481376 h 8305800"/>
              <a:gd name="connsiteX301" fmla="*/ 3409769 w 4678992"/>
              <a:gd name="connsiteY301" fmla="*/ 6492336 h 8305800"/>
              <a:gd name="connsiteX302" fmla="*/ 3425701 w 4678992"/>
              <a:gd name="connsiteY302" fmla="*/ 6494035 h 8305800"/>
              <a:gd name="connsiteX303" fmla="*/ 3422429 w 4678992"/>
              <a:gd name="connsiteY303" fmla="*/ 6466762 h 8305800"/>
              <a:gd name="connsiteX304" fmla="*/ 3419155 w 4678992"/>
              <a:gd name="connsiteY304" fmla="*/ 6439489 h 8305800"/>
              <a:gd name="connsiteX305" fmla="*/ 3435491 w 4678992"/>
              <a:gd name="connsiteY305" fmla="*/ 6417831 h 8305800"/>
              <a:gd name="connsiteX306" fmla="*/ 3436386 w 4678992"/>
              <a:gd name="connsiteY306" fmla="*/ 6394240 h 8305800"/>
              <a:gd name="connsiteX307" fmla="*/ 3443446 w 4678992"/>
              <a:gd name="connsiteY307" fmla="*/ 6378531 h 8305800"/>
              <a:gd name="connsiteX308" fmla="*/ 3441221 w 4678992"/>
              <a:gd name="connsiteY308" fmla="*/ 6366204 h 8305800"/>
              <a:gd name="connsiteX309" fmla="*/ 3447315 w 4678992"/>
              <a:gd name="connsiteY309" fmla="*/ 6356102 h 8305800"/>
              <a:gd name="connsiteX310" fmla="*/ 3451264 w 4678992"/>
              <a:gd name="connsiteY310" fmla="*/ 6354227 h 8305800"/>
              <a:gd name="connsiteX311" fmla="*/ 3456339 w 4678992"/>
              <a:gd name="connsiteY311" fmla="*/ 6336888 h 8305800"/>
              <a:gd name="connsiteX312" fmla="*/ 3454293 w 4678992"/>
              <a:gd name="connsiteY312" fmla="*/ 6319842 h 8305800"/>
              <a:gd name="connsiteX313" fmla="*/ 3437657 w 4678992"/>
              <a:gd name="connsiteY313" fmla="*/ 6315388 h 8305800"/>
              <a:gd name="connsiteX314" fmla="*/ 2988983 w 4678992"/>
              <a:gd name="connsiteY314" fmla="*/ 6310925 h 8305800"/>
              <a:gd name="connsiteX315" fmla="*/ 2971590 w 4678992"/>
              <a:gd name="connsiteY315" fmla="*/ 6315067 h 8305800"/>
              <a:gd name="connsiteX316" fmla="*/ 2977849 w 4678992"/>
              <a:gd name="connsiteY316" fmla="*/ 6321875 h 8305800"/>
              <a:gd name="connsiteX317" fmla="*/ 2985873 w 4678992"/>
              <a:gd name="connsiteY317" fmla="*/ 6324757 h 8305800"/>
              <a:gd name="connsiteX318" fmla="*/ 2990989 w 4678992"/>
              <a:gd name="connsiteY318" fmla="*/ 6317693 h 8305800"/>
              <a:gd name="connsiteX319" fmla="*/ 2988983 w 4678992"/>
              <a:gd name="connsiteY319" fmla="*/ 6310925 h 8305800"/>
              <a:gd name="connsiteX320" fmla="*/ 3003861 w 4678992"/>
              <a:gd name="connsiteY320" fmla="*/ 6270911 h 8305800"/>
              <a:gd name="connsiteX321" fmla="*/ 2986467 w 4678992"/>
              <a:gd name="connsiteY321" fmla="*/ 6275055 h 8305800"/>
              <a:gd name="connsiteX322" fmla="*/ 2992726 w 4678992"/>
              <a:gd name="connsiteY322" fmla="*/ 6281863 h 8305800"/>
              <a:gd name="connsiteX323" fmla="*/ 3000750 w 4678992"/>
              <a:gd name="connsiteY323" fmla="*/ 6284744 h 8305800"/>
              <a:gd name="connsiteX324" fmla="*/ 3005866 w 4678992"/>
              <a:gd name="connsiteY324" fmla="*/ 6277681 h 8305800"/>
              <a:gd name="connsiteX325" fmla="*/ 3003861 w 4678992"/>
              <a:gd name="connsiteY325" fmla="*/ 6270911 h 8305800"/>
              <a:gd name="connsiteX326" fmla="*/ 3793214 w 4678992"/>
              <a:gd name="connsiteY326" fmla="*/ 6225794 h 8305800"/>
              <a:gd name="connsiteX327" fmla="*/ 3783928 w 4678992"/>
              <a:gd name="connsiteY327" fmla="*/ 6229175 h 8305800"/>
              <a:gd name="connsiteX328" fmla="*/ 3779979 w 4678992"/>
              <a:gd name="connsiteY328" fmla="*/ 6231050 h 8305800"/>
              <a:gd name="connsiteX329" fmla="*/ 3787329 w 4678992"/>
              <a:gd name="connsiteY329" fmla="*/ 6238884 h 8305800"/>
              <a:gd name="connsiteX330" fmla="*/ 3798211 w 4678992"/>
              <a:gd name="connsiteY330" fmla="*/ 6238863 h 8305800"/>
              <a:gd name="connsiteX331" fmla="*/ 3798968 w 4678992"/>
              <a:gd name="connsiteY331" fmla="*/ 6230268 h 8305800"/>
              <a:gd name="connsiteX332" fmla="*/ 3793214 w 4678992"/>
              <a:gd name="connsiteY332" fmla="*/ 6225794 h 8305800"/>
              <a:gd name="connsiteX333" fmla="*/ 3790907 w 4678992"/>
              <a:gd name="connsiteY333" fmla="*/ 6192913 h 8305800"/>
              <a:gd name="connsiteX334" fmla="*/ 3787756 w 4678992"/>
              <a:gd name="connsiteY334" fmla="*/ 6196469 h 8305800"/>
              <a:gd name="connsiteX335" fmla="*/ 3784604 w 4678992"/>
              <a:gd name="connsiteY335" fmla="*/ 6200025 h 8305800"/>
              <a:gd name="connsiteX336" fmla="*/ 3790863 w 4678992"/>
              <a:gd name="connsiteY336" fmla="*/ 6206834 h 8305800"/>
              <a:gd name="connsiteX337" fmla="*/ 3798887 w 4678992"/>
              <a:gd name="connsiteY337" fmla="*/ 6209714 h 8305800"/>
              <a:gd name="connsiteX338" fmla="*/ 3804003 w 4678992"/>
              <a:gd name="connsiteY338" fmla="*/ 6202651 h 8305800"/>
              <a:gd name="connsiteX339" fmla="*/ 3801998 w 4678992"/>
              <a:gd name="connsiteY339" fmla="*/ 6195882 h 8305800"/>
              <a:gd name="connsiteX340" fmla="*/ 3790907 w 4678992"/>
              <a:gd name="connsiteY340" fmla="*/ 6192913 h 8305800"/>
              <a:gd name="connsiteX341" fmla="*/ 3067646 w 4678992"/>
              <a:gd name="connsiteY341" fmla="*/ 6191198 h 8305800"/>
              <a:gd name="connsiteX342" fmla="*/ 3065985 w 4678992"/>
              <a:gd name="connsiteY342" fmla="*/ 6196619 h 8305800"/>
              <a:gd name="connsiteX343" fmla="*/ 3068484 w 4678992"/>
              <a:gd name="connsiteY343" fmla="*/ 6203154 h 8305800"/>
              <a:gd name="connsiteX344" fmla="*/ 3057045 w 4678992"/>
              <a:gd name="connsiteY344" fmla="*/ 6212190 h 8305800"/>
              <a:gd name="connsiteX345" fmla="*/ 3055121 w 4678992"/>
              <a:gd name="connsiteY345" fmla="*/ 6225975 h 8305800"/>
              <a:gd name="connsiteX346" fmla="*/ 3066841 w 4678992"/>
              <a:gd name="connsiteY346" fmla="*/ 6237911 h 8305800"/>
              <a:gd name="connsiteX347" fmla="*/ 3082090 w 4678992"/>
              <a:gd name="connsiteY347" fmla="*/ 6241994 h 8305800"/>
              <a:gd name="connsiteX348" fmla="*/ 3083950 w 4678992"/>
              <a:gd name="connsiteY348" fmla="*/ 6236992 h 8305800"/>
              <a:gd name="connsiteX349" fmla="*/ 3082848 w 4678992"/>
              <a:gd name="connsiteY349" fmla="*/ 6233397 h 8305800"/>
              <a:gd name="connsiteX350" fmla="*/ 3070908 w 4678992"/>
              <a:gd name="connsiteY350" fmla="*/ 6215902 h 8305800"/>
              <a:gd name="connsiteX351" fmla="*/ 3080332 w 4678992"/>
              <a:gd name="connsiteY351" fmla="*/ 6197527 h 8305800"/>
              <a:gd name="connsiteX352" fmla="*/ 3074872 w 4678992"/>
              <a:gd name="connsiteY352" fmla="*/ 6192398 h 8305800"/>
              <a:gd name="connsiteX353" fmla="*/ 3067646 w 4678992"/>
              <a:gd name="connsiteY353" fmla="*/ 6191198 h 8305800"/>
              <a:gd name="connsiteX354" fmla="*/ 3473553 w 4678992"/>
              <a:gd name="connsiteY354" fmla="*/ 6187145 h 8305800"/>
              <a:gd name="connsiteX355" fmla="*/ 3470401 w 4678992"/>
              <a:gd name="connsiteY355" fmla="*/ 6190701 h 8305800"/>
              <a:gd name="connsiteX356" fmla="*/ 3467250 w 4678992"/>
              <a:gd name="connsiteY356" fmla="*/ 6194257 h 8305800"/>
              <a:gd name="connsiteX357" fmla="*/ 3473509 w 4678992"/>
              <a:gd name="connsiteY357" fmla="*/ 6201066 h 8305800"/>
              <a:gd name="connsiteX358" fmla="*/ 3481533 w 4678992"/>
              <a:gd name="connsiteY358" fmla="*/ 6203946 h 8305800"/>
              <a:gd name="connsiteX359" fmla="*/ 3486648 w 4678992"/>
              <a:gd name="connsiteY359" fmla="*/ 6196884 h 8305800"/>
              <a:gd name="connsiteX360" fmla="*/ 3484643 w 4678992"/>
              <a:gd name="connsiteY360" fmla="*/ 6190115 h 8305800"/>
              <a:gd name="connsiteX361" fmla="*/ 3473553 w 4678992"/>
              <a:gd name="connsiteY361" fmla="*/ 6187145 h 8305800"/>
              <a:gd name="connsiteX362" fmla="*/ 3070594 w 4678992"/>
              <a:gd name="connsiteY362" fmla="*/ 6136259 h 8305800"/>
              <a:gd name="connsiteX363" fmla="*/ 3076978 w 4678992"/>
              <a:gd name="connsiteY363" fmla="*/ 6149701 h 8305800"/>
              <a:gd name="connsiteX364" fmla="*/ 3079413 w 4678992"/>
              <a:gd name="connsiteY364" fmla="*/ 6165017 h 8305800"/>
              <a:gd name="connsiteX365" fmla="*/ 3080927 w 4678992"/>
              <a:gd name="connsiteY365" fmla="*/ 6147826 h 8305800"/>
              <a:gd name="connsiteX366" fmla="*/ 3077242 w 4678992"/>
              <a:gd name="connsiteY366" fmla="*/ 6141339 h 8305800"/>
              <a:gd name="connsiteX367" fmla="*/ 3070594 w 4678992"/>
              <a:gd name="connsiteY367" fmla="*/ 6136259 h 8305800"/>
              <a:gd name="connsiteX368" fmla="*/ 3505500 w 4678992"/>
              <a:gd name="connsiteY368" fmla="*/ 6060778 h 8305800"/>
              <a:gd name="connsiteX369" fmla="*/ 3497601 w 4678992"/>
              <a:gd name="connsiteY369" fmla="*/ 6064530 h 8305800"/>
              <a:gd name="connsiteX370" fmla="*/ 3489776 w 4678992"/>
              <a:gd name="connsiteY370" fmla="*/ 6077028 h 8305800"/>
              <a:gd name="connsiteX371" fmla="*/ 3489793 w 4678992"/>
              <a:gd name="connsiteY371" fmla="*/ 6081301 h 8305800"/>
              <a:gd name="connsiteX372" fmla="*/ 3481168 w 4678992"/>
              <a:gd name="connsiteY372" fmla="*/ 6111401 h 8305800"/>
              <a:gd name="connsiteX373" fmla="*/ 3481208 w 4678992"/>
              <a:gd name="connsiteY373" fmla="*/ 6121735 h 8305800"/>
              <a:gd name="connsiteX374" fmla="*/ 3474044 w 4678992"/>
              <a:gd name="connsiteY374" fmla="*/ 6129434 h 8305800"/>
              <a:gd name="connsiteX375" fmla="*/ 3474157 w 4678992"/>
              <a:gd name="connsiteY375" fmla="*/ 6129910 h 8305800"/>
              <a:gd name="connsiteX376" fmla="*/ 3477502 w 4678992"/>
              <a:gd name="connsiteY376" fmla="*/ 6136954 h 8305800"/>
              <a:gd name="connsiteX377" fmla="*/ 3477908 w 4678992"/>
              <a:gd name="connsiteY377" fmla="*/ 6137716 h 8305800"/>
              <a:gd name="connsiteX378" fmla="*/ 3477996 w 4678992"/>
              <a:gd name="connsiteY378" fmla="*/ 6137993 h 8305800"/>
              <a:gd name="connsiteX379" fmla="*/ 3479943 w 4678992"/>
              <a:gd name="connsiteY379" fmla="*/ 6142092 h 8305800"/>
              <a:gd name="connsiteX380" fmla="*/ 3479458 w 4678992"/>
              <a:gd name="connsiteY380" fmla="*/ 6142607 h 8305800"/>
              <a:gd name="connsiteX381" fmla="*/ 3480638 w 4678992"/>
              <a:gd name="connsiteY381" fmla="*/ 6146331 h 8305800"/>
              <a:gd name="connsiteX382" fmla="*/ 3468684 w 4678992"/>
              <a:gd name="connsiteY382" fmla="*/ 6156512 h 8305800"/>
              <a:gd name="connsiteX383" fmla="*/ 3478398 w 4678992"/>
              <a:gd name="connsiteY383" fmla="*/ 6161679 h 8305800"/>
              <a:gd name="connsiteX384" fmla="*/ 3486915 w 4678992"/>
              <a:gd name="connsiteY384" fmla="*/ 6164325 h 8305800"/>
              <a:gd name="connsiteX385" fmla="*/ 3487977 w 4678992"/>
              <a:gd name="connsiteY385" fmla="*/ 6157644 h 8305800"/>
              <a:gd name="connsiteX386" fmla="*/ 3486077 w 4678992"/>
              <a:gd name="connsiteY386" fmla="*/ 6152369 h 8305800"/>
              <a:gd name="connsiteX387" fmla="*/ 3502469 w 4678992"/>
              <a:gd name="connsiteY387" fmla="*/ 6095164 h 8305800"/>
              <a:gd name="connsiteX388" fmla="*/ 3504583 w 4678992"/>
              <a:gd name="connsiteY388" fmla="*/ 6079231 h 8305800"/>
              <a:gd name="connsiteX389" fmla="*/ 3505500 w 4678992"/>
              <a:gd name="connsiteY389" fmla="*/ 6060778 h 8305800"/>
              <a:gd name="connsiteX390" fmla="*/ 3026664 w 4678992"/>
              <a:gd name="connsiteY390" fmla="*/ 6033575 h 8305800"/>
              <a:gd name="connsiteX391" fmla="*/ 3009159 w 4678992"/>
              <a:gd name="connsiteY391" fmla="*/ 6084616 h 8305800"/>
              <a:gd name="connsiteX392" fmla="*/ 3015980 w 4678992"/>
              <a:gd name="connsiteY392" fmla="*/ 6133370 h 8305800"/>
              <a:gd name="connsiteX393" fmla="*/ 2993919 w 4678992"/>
              <a:gd name="connsiteY393" fmla="*/ 6158262 h 8305800"/>
              <a:gd name="connsiteX394" fmla="*/ 2983708 w 4678992"/>
              <a:gd name="connsiteY394" fmla="*/ 6177526 h 8305800"/>
              <a:gd name="connsiteX395" fmla="*/ 2989335 w 4678992"/>
              <a:gd name="connsiteY395" fmla="*/ 6199563 h 8305800"/>
              <a:gd name="connsiteX396" fmla="*/ 2998776 w 4678992"/>
              <a:gd name="connsiteY396" fmla="*/ 6210523 h 8305800"/>
              <a:gd name="connsiteX397" fmla="*/ 3014708 w 4678992"/>
              <a:gd name="connsiteY397" fmla="*/ 6212222 h 8305800"/>
              <a:gd name="connsiteX398" fmla="*/ 3011435 w 4678992"/>
              <a:gd name="connsiteY398" fmla="*/ 6184948 h 8305800"/>
              <a:gd name="connsiteX399" fmla="*/ 3008162 w 4678992"/>
              <a:gd name="connsiteY399" fmla="*/ 6157675 h 8305800"/>
              <a:gd name="connsiteX400" fmla="*/ 3024498 w 4678992"/>
              <a:gd name="connsiteY400" fmla="*/ 6136018 h 8305800"/>
              <a:gd name="connsiteX401" fmla="*/ 3025393 w 4678992"/>
              <a:gd name="connsiteY401" fmla="*/ 6112426 h 8305800"/>
              <a:gd name="connsiteX402" fmla="*/ 3032453 w 4678992"/>
              <a:gd name="connsiteY402" fmla="*/ 6096718 h 8305800"/>
              <a:gd name="connsiteX403" fmla="*/ 3030228 w 4678992"/>
              <a:gd name="connsiteY403" fmla="*/ 6084391 h 8305800"/>
              <a:gd name="connsiteX404" fmla="*/ 3036321 w 4678992"/>
              <a:gd name="connsiteY404" fmla="*/ 6074289 h 8305800"/>
              <a:gd name="connsiteX405" fmla="*/ 3040270 w 4678992"/>
              <a:gd name="connsiteY405" fmla="*/ 6072413 h 8305800"/>
              <a:gd name="connsiteX406" fmla="*/ 3045345 w 4678992"/>
              <a:gd name="connsiteY406" fmla="*/ 6055074 h 8305800"/>
              <a:gd name="connsiteX407" fmla="*/ 3043300 w 4678992"/>
              <a:gd name="connsiteY407" fmla="*/ 6038029 h 8305800"/>
              <a:gd name="connsiteX408" fmla="*/ 3026664 w 4678992"/>
              <a:gd name="connsiteY408" fmla="*/ 6033575 h 8305800"/>
              <a:gd name="connsiteX409" fmla="*/ 3881803 w 4678992"/>
              <a:gd name="connsiteY409" fmla="*/ 6014868 h 8305800"/>
              <a:gd name="connsiteX410" fmla="*/ 3872518 w 4678992"/>
              <a:gd name="connsiteY410" fmla="*/ 6018248 h 8305800"/>
              <a:gd name="connsiteX411" fmla="*/ 3868568 w 4678992"/>
              <a:gd name="connsiteY411" fmla="*/ 6020124 h 8305800"/>
              <a:gd name="connsiteX412" fmla="*/ 3874324 w 4678992"/>
              <a:gd name="connsiteY412" fmla="*/ 6024598 h 8305800"/>
              <a:gd name="connsiteX413" fmla="*/ 3883608 w 4678992"/>
              <a:gd name="connsiteY413" fmla="*/ 6021218 h 8305800"/>
              <a:gd name="connsiteX414" fmla="*/ 3887557 w 4678992"/>
              <a:gd name="connsiteY414" fmla="*/ 6019342 h 8305800"/>
              <a:gd name="connsiteX415" fmla="*/ 3881803 w 4678992"/>
              <a:gd name="connsiteY415" fmla="*/ 6014868 h 8305800"/>
              <a:gd name="connsiteX416" fmla="*/ 3521053 w 4678992"/>
              <a:gd name="connsiteY416" fmla="*/ 5991616 h 8305800"/>
              <a:gd name="connsiteX417" fmla="*/ 3511639 w 4678992"/>
              <a:gd name="connsiteY417" fmla="*/ 6012561 h 8305800"/>
              <a:gd name="connsiteX418" fmla="*/ 3502460 w 4678992"/>
              <a:gd name="connsiteY418" fmla="*/ 6017435 h 8305800"/>
              <a:gd name="connsiteX419" fmla="*/ 3497438 w 4678992"/>
              <a:gd name="connsiteY419" fmla="*/ 6023424 h 8305800"/>
              <a:gd name="connsiteX420" fmla="*/ 3502699 w 4678992"/>
              <a:gd name="connsiteY420" fmla="*/ 6028133 h 8305800"/>
              <a:gd name="connsiteX421" fmla="*/ 3508529 w 4678992"/>
              <a:gd name="connsiteY421" fmla="*/ 6026393 h 8305800"/>
              <a:gd name="connsiteX422" fmla="*/ 3514443 w 4678992"/>
              <a:gd name="connsiteY422" fmla="*/ 6021010 h 8305800"/>
              <a:gd name="connsiteX423" fmla="*/ 3513235 w 4678992"/>
              <a:gd name="connsiteY423" fmla="*/ 6015921 h 8305800"/>
              <a:gd name="connsiteX424" fmla="*/ 3062560 w 4678992"/>
              <a:gd name="connsiteY424" fmla="*/ 5905331 h 8305800"/>
              <a:gd name="connsiteX425" fmla="*/ 3059408 w 4678992"/>
              <a:gd name="connsiteY425" fmla="*/ 5908888 h 8305800"/>
              <a:gd name="connsiteX426" fmla="*/ 3056257 w 4678992"/>
              <a:gd name="connsiteY426" fmla="*/ 5912444 h 8305800"/>
              <a:gd name="connsiteX427" fmla="*/ 3062516 w 4678992"/>
              <a:gd name="connsiteY427" fmla="*/ 5919253 h 8305800"/>
              <a:gd name="connsiteX428" fmla="*/ 3070540 w 4678992"/>
              <a:gd name="connsiteY428" fmla="*/ 5922134 h 8305800"/>
              <a:gd name="connsiteX429" fmla="*/ 3075655 w 4678992"/>
              <a:gd name="connsiteY429" fmla="*/ 5915071 h 8305800"/>
              <a:gd name="connsiteX430" fmla="*/ 3073650 w 4678992"/>
              <a:gd name="connsiteY430" fmla="*/ 5908301 h 8305800"/>
              <a:gd name="connsiteX431" fmla="*/ 3062560 w 4678992"/>
              <a:gd name="connsiteY431" fmla="*/ 5905331 h 8305800"/>
              <a:gd name="connsiteX432" fmla="*/ 851464 w 4678992"/>
              <a:gd name="connsiteY432" fmla="*/ 5889979 h 8305800"/>
              <a:gd name="connsiteX433" fmla="*/ 834783 w 4678992"/>
              <a:gd name="connsiteY433" fmla="*/ 5893951 h 8305800"/>
              <a:gd name="connsiteX434" fmla="*/ 841041 w 4678992"/>
              <a:gd name="connsiteY434" fmla="*/ 5900759 h 8305800"/>
              <a:gd name="connsiteX435" fmla="*/ 849065 w 4678992"/>
              <a:gd name="connsiteY435" fmla="*/ 5903642 h 8305800"/>
              <a:gd name="connsiteX436" fmla="*/ 849913 w 4678992"/>
              <a:gd name="connsiteY436" fmla="*/ 5902473 h 8305800"/>
              <a:gd name="connsiteX437" fmla="*/ 3094506 w 4678992"/>
              <a:gd name="connsiteY437" fmla="*/ 5778965 h 8305800"/>
              <a:gd name="connsiteX438" fmla="*/ 3086607 w 4678992"/>
              <a:gd name="connsiteY438" fmla="*/ 5782717 h 8305800"/>
              <a:gd name="connsiteX439" fmla="*/ 3070093 w 4678992"/>
              <a:gd name="connsiteY439" fmla="*/ 5809093 h 8305800"/>
              <a:gd name="connsiteX440" fmla="*/ 3070215 w 4678992"/>
              <a:gd name="connsiteY440" fmla="*/ 5839922 h 8305800"/>
              <a:gd name="connsiteX441" fmla="*/ 3066915 w 4678992"/>
              <a:gd name="connsiteY441" fmla="*/ 5855903 h 8305800"/>
              <a:gd name="connsiteX442" fmla="*/ 3057690 w 4678992"/>
              <a:gd name="connsiteY442" fmla="*/ 5874699 h 8305800"/>
              <a:gd name="connsiteX443" fmla="*/ 3067405 w 4678992"/>
              <a:gd name="connsiteY443" fmla="*/ 5879866 h 8305800"/>
              <a:gd name="connsiteX444" fmla="*/ 3075922 w 4678992"/>
              <a:gd name="connsiteY444" fmla="*/ 5882513 h 8305800"/>
              <a:gd name="connsiteX445" fmla="*/ 3076984 w 4678992"/>
              <a:gd name="connsiteY445" fmla="*/ 5875830 h 8305800"/>
              <a:gd name="connsiteX446" fmla="*/ 3075083 w 4678992"/>
              <a:gd name="connsiteY446" fmla="*/ 5870556 h 8305800"/>
              <a:gd name="connsiteX447" fmla="*/ 3091476 w 4678992"/>
              <a:gd name="connsiteY447" fmla="*/ 5813351 h 8305800"/>
              <a:gd name="connsiteX448" fmla="*/ 3093590 w 4678992"/>
              <a:gd name="connsiteY448" fmla="*/ 5797419 h 8305800"/>
              <a:gd name="connsiteX449" fmla="*/ 3094506 w 4678992"/>
              <a:gd name="connsiteY449" fmla="*/ 5778965 h 8305800"/>
              <a:gd name="connsiteX450" fmla="*/ 847530 w 4678992"/>
              <a:gd name="connsiteY450" fmla="*/ 5765378 h 8305800"/>
              <a:gd name="connsiteX451" fmla="*/ 836649 w 4678992"/>
              <a:gd name="connsiteY451" fmla="*/ 5765398 h 8305800"/>
              <a:gd name="connsiteX452" fmla="*/ 833992 w 4678992"/>
              <a:gd name="connsiteY452" fmla="*/ 5768720 h 8305800"/>
              <a:gd name="connsiteX453" fmla="*/ 834296 w 4678992"/>
              <a:gd name="connsiteY453" fmla="*/ 5770634 h 8305800"/>
              <a:gd name="connsiteX454" fmla="*/ 841940 w 4678992"/>
              <a:gd name="connsiteY454" fmla="*/ 5777814 h 8305800"/>
              <a:gd name="connsiteX455" fmla="*/ 854881 w 4678992"/>
              <a:gd name="connsiteY455" fmla="*/ 5773212 h 8305800"/>
              <a:gd name="connsiteX456" fmla="*/ 847530 w 4678992"/>
              <a:gd name="connsiteY456" fmla="*/ 5765378 h 8305800"/>
              <a:gd name="connsiteX457" fmla="*/ 3110060 w 4678992"/>
              <a:gd name="connsiteY457" fmla="*/ 5709803 h 8305800"/>
              <a:gd name="connsiteX458" fmla="*/ 3100646 w 4678992"/>
              <a:gd name="connsiteY458" fmla="*/ 5730748 h 8305800"/>
              <a:gd name="connsiteX459" fmla="*/ 3091467 w 4678992"/>
              <a:gd name="connsiteY459" fmla="*/ 5735623 h 8305800"/>
              <a:gd name="connsiteX460" fmla="*/ 3086445 w 4678992"/>
              <a:gd name="connsiteY460" fmla="*/ 5741611 h 8305800"/>
              <a:gd name="connsiteX461" fmla="*/ 3091706 w 4678992"/>
              <a:gd name="connsiteY461" fmla="*/ 5746319 h 8305800"/>
              <a:gd name="connsiteX462" fmla="*/ 3097536 w 4678992"/>
              <a:gd name="connsiteY462" fmla="*/ 5744581 h 8305800"/>
              <a:gd name="connsiteX463" fmla="*/ 3103450 w 4678992"/>
              <a:gd name="connsiteY463" fmla="*/ 5739197 h 8305800"/>
              <a:gd name="connsiteX464" fmla="*/ 3102242 w 4678992"/>
              <a:gd name="connsiteY464" fmla="*/ 5734108 h 8305800"/>
              <a:gd name="connsiteX465" fmla="*/ 3962892 w 4678992"/>
              <a:gd name="connsiteY465" fmla="*/ 5658216 h 8305800"/>
              <a:gd name="connsiteX466" fmla="*/ 3960969 w 4678992"/>
              <a:gd name="connsiteY466" fmla="*/ 5672000 h 8305800"/>
              <a:gd name="connsiteX467" fmla="*/ 3966166 w 4678992"/>
              <a:gd name="connsiteY467" fmla="*/ 5685489 h 8305800"/>
              <a:gd name="connsiteX468" fmla="*/ 3960441 w 4678992"/>
              <a:gd name="connsiteY468" fmla="*/ 5688723 h 8305800"/>
              <a:gd name="connsiteX469" fmla="*/ 3955914 w 4678992"/>
              <a:gd name="connsiteY469" fmla="*/ 5694477 h 8305800"/>
              <a:gd name="connsiteX470" fmla="*/ 3962751 w 4678992"/>
              <a:gd name="connsiteY470" fmla="*/ 5697407 h 8305800"/>
              <a:gd name="connsiteX471" fmla="*/ 3972549 w 4678992"/>
              <a:gd name="connsiteY471" fmla="*/ 5698930 h 8305800"/>
              <a:gd name="connsiteX472" fmla="*/ 3980367 w 4678992"/>
              <a:gd name="connsiteY472" fmla="*/ 5674626 h 8305800"/>
              <a:gd name="connsiteX473" fmla="*/ 3973993 w 4678992"/>
              <a:gd name="connsiteY473" fmla="*/ 5663755 h 8305800"/>
              <a:gd name="connsiteX474" fmla="*/ 3962892 w 4678992"/>
              <a:gd name="connsiteY474" fmla="*/ 5658216 h 8305800"/>
              <a:gd name="connsiteX475" fmla="*/ 4031646 w 4678992"/>
              <a:gd name="connsiteY475" fmla="*/ 5628135 h 8305800"/>
              <a:gd name="connsiteX476" fmla="*/ 4016588 w 4678992"/>
              <a:gd name="connsiteY476" fmla="*/ 5628595 h 8305800"/>
              <a:gd name="connsiteX477" fmla="*/ 4002386 w 4678992"/>
              <a:gd name="connsiteY477" fmla="*/ 5639458 h 8305800"/>
              <a:gd name="connsiteX478" fmla="*/ 4017588 w 4678992"/>
              <a:gd name="connsiteY478" fmla="*/ 5681658 h 8305800"/>
              <a:gd name="connsiteX479" fmla="*/ 4028919 w 4678992"/>
              <a:gd name="connsiteY479" fmla="*/ 5695323 h 8305800"/>
              <a:gd name="connsiteX480" fmla="*/ 4048507 w 4678992"/>
              <a:gd name="connsiteY480" fmla="*/ 5695801 h 8305800"/>
              <a:gd name="connsiteX481" fmla="*/ 4057856 w 4678992"/>
              <a:gd name="connsiteY481" fmla="*/ 5683639 h 8305800"/>
              <a:gd name="connsiteX482" fmla="*/ 4054728 w 4678992"/>
              <a:gd name="connsiteY482" fmla="*/ 5668137 h 8305800"/>
              <a:gd name="connsiteX483" fmla="*/ 4042150 w 4678992"/>
              <a:gd name="connsiteY483" fmla="*/ 5639105 h 8305800"/>
              <a:gd name="connsiteX484" fmla="*/ 4031646 w 4678992"/>
              <a:gd name="connsiteY484" fmla="*/ 5628135 h 8305800"/>
              <a:gd name="connsiteX485" fmla="*/ 4078721 w 4678992"/>
              <a:gd name="connsiteY485" fmla="*/ 5331395 h 8305800"/>
              <a:gd name="connsiteX486" fmla="*/ 4102661 w 4678992"/>
              <a:gd name="connsiteY486" fmla="*/ 5381800 h 8305800"/>
              <a:gd name="connsiteX487" fmla="*/ 4082620 w 4678992"/>
              <a:gd name="connsiteY487" fmla="*/ 5391832 h 8305800"/>
              <a:gd name="connsiteX488" fmla="*/ 4077450 w 4678992"/>
              <a:gd name="connsiteY488" fmla="*/ 5410247 h 8305800"/>
              <a:gd name="connsiteX489" fmla="*/ 4045179 w 4678992"/>
              <a:gd name="connsiteY489" fmla="*/ 5454402 h 8305800"/>
              <a:gd name="connsiteX490" fmla="*/ 4043833 w 4678992"/>
              <a:gd name="connsiteY490" fmla="*/ 5389149 h 8305800"/>
              <a:gd name="connsiteX491" fmla="*/ 4078721 w 4678992"/>
              <a:gd name="connsiteY491" fmla="*/ 5331395 h 8305800"/>
              <a:gd name="connsiteX492" fmla="*/ 3995221 w 4678992"/>
              <a:gd name="connsiteY492" fmla="*/ 5202718 h 8305800"/>
              <a:gd name="connsiteX493" fmla="*/ 3984045 w 4678992"/>
              <a:gd name="connsiteY493" fmla="*/ 5203393 h 8305800"/>
              <a:gd name="connsiteX494" fmla="*/ 3981692 w 4678992"/>
              <a:gd name="connsiteY494" fmla="*/ 5208630 h 8305800"/>
              <a:gd name="connsiteX495" fmla="*/ 3998328 w 4678992"/>
              <a:gd name="connsiteY495" fmla="*/ 5213083 h 8305800"/>
              <a:gd name="connsiteX496" fmla="*/ 4004630 w 4678992"/>
              <a:gd name="connsiteY496" fmla="*/ 5205971 h 8305800"/>
              <a:gd name="connsiteX497" fmla="*/ 3995221 w 4678992"/>
              <a:gd name="connsiteY497" fmla="*/ 5202718 h 8305800"/>
              <a:gd name="connsiteX498" fmla="*/ 4237723 w 4678992"/>
              <a:gd name="connsiteY498" fmla="*/ 5115855 h 8305800"/>
              <a:gd name="connsiteX499" fmla="*/ 4244945 w 4678992"/>
              <a:gd name="connsiteY499" fmla="*/ 5141253 h 8305800"/>
              <a:gd name="connsiteX500" fmla="*/ 4218895 w 4678992"/>
              <a:gd name="connsiteY500" fmla="*/ 5157743 h 8305800"/>
              <a:gd name="connsiteX501" fmla="*/ 4216719 w 4678992"/>
              <a:gd name="connsiteY501" fmla="*/ 5182458 h 8305800"/>
              <a:gd name="connsiteX502" fmla="*/ 4203261 w 4678992"/>
              <a:gd name="connsiteY502" fmla="*/ 5206353 h 8305800"/>
              <a:gd name="connsiteX503" fmla="*/ 4217625 w 4678992"/>
              <a:gd name="connsiteY503" fmla="*/ 5236595 h 8305800"/>
              <a:gd name="connsiteX504" fmla="*/ 4186029 w 4678992"/>
              <a:gd name="connsiteY504" fmla="*/ 5251601 h 8305800"/>
              <a:gd name="connsiteX505" fmla="*/ 4189326 w 4678992"/>
              <a:gd name="connsiteY505" fmla="*/ 5259816 h 8305800"/>
              <a:gd name="connsiteX506" fmla="*/ 4188465 w 4678992"/>
              <a:gd name="connsiteY506" fmla="*/ 5266918 h 8305800"/>
              <a:gd name="connsiteX507" fmla="*/ 4177363 w 4678992"/>
              <a:gd name="connsiteY507" fmla="*/ 5261380 h 8305800"/>
              <a:gd name="connsiteX508" fmla="*/ 4170989 w 4678992"/>
              <a:gd name="connsiteY508" fmla="*/ 5250508 h 8305800"/>
              <a:gd name="connsiteX509" fmla="*/ 4171666 w 4678992"/>
              <a:gd name="connsiteY509" fmla="*/ 5221359 h 8305800"/>
              <a:gd name="connsiteX510" fmla="*/ 4176650 w 4678992"/>
              <a:gd name="connsiteY510" fmla="*/ 5180897 h 8305800"/>
              <a:gd name="connsiteX511" fmla="*/ 4217299 w 4678992"/>
              <a:gd name="connsiteY511" fmla="*/ 5154383 h 8305800"/>
              <a:gd name="connsiteX512" fmla="*/ 4153624 w 4678992"/>
              <a:gd name="connsiteY512" fmla="*/ 5061078 h 8305800"/>
              <a:gd name="connsiteX513" fmla="*/ 4110181 w 4678992"/>
              <a:gd name="connsiteY513" fmla="*/ 5081711 h 8305800"/>
              <a:gd name="connsiteX514" fmla="*/ 4102708 w 4678992"/>
              <a:gd name="connsiteY514" fmla="*/ 5118206 h 8305800"/>
              <a:gd name="connsiteX515" fmla="*/ 4108909 w 4678992"/>
              <a:gd name="connsiteY515" fmla="*/ 5160562 h 8305800"/>
              <a:gd name="connsiteX516" fmla="*/ 4086891 w 4678992"/>
              <a:gd name="connsiteY516" fmla="*/ 5195730 h 8305800"/>
              <a:gd name="connsiteX517" fmla="*/ 4086133 w 4678992"/>
              <a:gd name="connsiteY517" fmla="*/ 5204326 h 8305800"/>
              <a:gd name="connsiteX518" fmla="*/ 4068814 w 4678992"/>
              <a:gd name="connsiteY518" fmla="*/ 5202256 h 8305800"/>
              <a:gd name="connsiteX519" fmla="*/ 4054456 w 4678992"/>
              <a:gd name="connsiteY519" fmla="*/ 5198780 h 8305800"/>
              <a:gd name="connsiteX520" fmla="*/ 4052598 w 4678992"/>
              <a:gd name="connsiteY520" fmla="*/ 5203781 h 8305800"/>
              <a:gd name="connsiteX521" fmla="*/ 4053699 w 4678992"/>
              <a:gd name="connsiteY521" fmla="*/ 5207375 h 8305800"/>
              <a:gd name="connsiteX522" fmla="*/ 4048739 w 4678992"/>
              <a:gd name="connsiteY522" fmla="*/ 5228778 h 8305800"/>
              <a:gd name="connsiteX523" fmla="*/ 4053862 w 4678992"/>
              <a:gd name="connsiteY523" fmla="*/ 5248481 h 8305800"/>
              <a:gd name="connsiteX524" fmla="*/ 4033416 w 4678992"/>
              <a:gd name="connsiteY524" fmla="*/ 5306068 h 8305800"/>
              <a:gd name="connsiteX525" fmla="*/ 4017128 w 4678992"/>
              <a:gd name="connsiteY525" fmla="*/ 5364768 h 8305800"/>
              <a:gd name="connsiteX526" fmla="*/ 4010369 w 4678992"/>
              <a:gd name="connsiteY526" fmla="*/ 5406587 h 8305800"/>
              <a:gd name="connsiteX527" fmla="*/ 4002413 w 4678992"/>
              <a:gd name="connsiteY527" fmla="*/ 5445885 h 8305800"/>
              <a:gd name="connsiteX528" fmla="*/ 3991403 w 4678992"/>
              <a:gd name="connsiteY528" fmla="*/ 5463469 h 8305800"/>
              <a:gd name="connsiteX529" fmla="*/ 3999383 w 4678992"/>
              <a:gd name="connsiteY529" fmla="*/ 5480271 h 8305800"/>
              <a:gd name="connsiteX530" fmla="*/ 3999545 w 4678992"/>
              <a:gd name="connsiteY530" fmla="*/ 5521377 h 8305800"/>
              <a:gd name="connsiteX531" fmla="*/ 4046775 w 4678992"/>
              <a:gd name="connsiteY531" fmla="*/ 5457762 h 8305800"/>
              <a:gd name="connsiteX532" fmla="*/ 4059742 w 4678992"/>
              <a:gd name="connsiteY532" fmla="*/ 5485065 h 8305800"/>
              <a:gd name="connsiteX533" fmla="*/ 4088027 w 4678992"/>
              <a:gd name="connsiteY533" fmla="*/ 5483471 h 8305800"/>
              <a:gd name="connsiteX534" fmla="*/ 4104500 w 4678992"/>
              <a:gd name="connsiteY534" fmla="*/ 5446819 h 8305800"/>
              <a:gd name="connsiteX535" fmla="*/ 4102339 w 4678992"/>
              <a:gd name="connsiteY535" fmla="*/ 5425709 h 8305800"/>
              <a:gd name="connsiteX536" fmla="*/ 4120974 w 4678992"/>
              <a:gd name="connsiteY536" fmla="*/ 5410167 h 8305800"/>
              <a:gd name="connsiteX537" fmla="*/ 4129434 w 4678992"/>
              <a:gd name="connsiteY537" fmla="*/ 5373202 h 8305800"/>
              <a:gd name="connsiteX538" fmla="*/ 4134932 w 4678992"/>
              <a:gd name="connsiteY538" fmla="*/ 5337645 h 8305800"/>
              <a:gd name="connsiteX539" fmla="*/ 4097630 w 4678992"/>
              <a:gd name="connsiteY539" fmla="*/ 5310060 h 8305800"/>
              <a:gd name="connsiteX540" fmla="*/ 4091800 w 4678992"/>
              <a:gd name="connsiteY540" fmla="*/ 5311799 h 8305800"/>
              <a:gd name="connsiteX541" fmla="*/ 4086539 w 4678992"/>
              <a:gd name="connsiteY541" fmla="*/ 5307091 h 8305800"/>
              <a:gd name="connsiteX542" fmla="*/ 4093129 w 4678992"/>
              <a:gd name="connsiteY542" fmla="*/ 5272559 h 8305800"/>
              <a:gd name="connsiteX543" fmla="*/ 4104447 w 4678992"/>
              <a:gd name="connsiteY543" fmla="*/ 5232693 h 8305800"/>
              <a:gd name="connsiteX544" fmla="*/ 4101423 w 4678992"/>
              <a:gd name="connsiteY544" fmla="*/ 5218685 h 8305800"/>
              <a:gd name="connsiteX545" fmla="*/ 4106719 w 4678992"/>
              <a:gd name="connsiteY545" fmla="*/ 5206904 h 8305800"/>
              <a:gd name="connsiteX546" fmla="*/ 4110668 w 4678992"/>
              <a:gd name="connsiteY546" fmla="*/ 5205028 h 8305800"/>
              <a:gd name="connsiteX547" fmla="*/ 4121815 w 4678992"/>
              <a:gd name="connsiteY547" fmla="*/ 5172450 h 8305800"/>
              <a:gd name="connsiteX548" fmla="*/ 4119918 w 4678992"/>
              <a:gd name="connsiteY548" fmla="*/ 5142979 h 8305800"/>
              <a:gd name="connsiteX549" fmla="*/ 4150594 w 4678992"/>
              <a:gd name="connsiteY549" fmla="*/ 5095463 h 8305800"/>
              <a:gd name="connsiteX550" fmla="*/ 4257225 w 4678992"/>
              <a:gd name="connsiteY550" fmla="*/ 5044818 h 8305800"/>
              <a:gd name="connsiteX551" fmla="*/ 4241672 w 4678992"/>
              <a:gd name="connsiteY551" fmla="*/ 5113980 h 8305800"/>
              <a:gd name="connsiteX552" fmla="*/ 4228065 w 4678992"/>
              <a:gd name="connsiteY552" fmla="*/ 5075140 h 8305800"/>
              <a:gd name="connsiteX553" fmla="*/ 4239369 w 4678992"/>
              <a:gd name="connsiteY553" fmla="*/ 5056902 h 8305800"/>
              <a:gd name="connsiteX554" fmla="*/ 4257225 w 4678992"/>
              <a:gd name="connsiteY554" fmla="*/ 5044818 h 8305800"/>
              <a:gd name="connsiteX555" fmla="*/ 4093767 w 4678992"/>
              <a:gd name="connsiteY555" fmla="*/ 4983459 h 8305800"/>
              <a:gd name="connsiteX556" fmla="*/ 4084483 w 4678992"/>
              <a:gd name="connsiteY556" fmla="*/ 4986841 h 8305800"/>
              <a:gd name="connsiteX557" fmla="*/ 4080533 w 4678992"/>
              <a:gd name="connsiteY557" fmla="*/ 4988717 h 8305800"/>
              <a:gd name="connsiteX558" fmla="*/ 4086288 w 4678992"/>
              <a:gd name="connsiteY558" fmla="*/ 4993189 h 8305800"/>
              <a:gd name="connsiteX559" fmla="*/ 4095574 w 4678992"/>
              <a:gd name="connsiteY559" fmla="*/ 4989809 h 8305800"/>
              <a:gd name="connsiteX560" fmla="*/ 4099523 w 4678992"/>
              <a:gd name="connsiteY560" fmla="*/ 4987933 h 8305800"/>
              <a:gd name="connsiteX561" fmla="*/ 4093767 w 4678992"/>
              <a:gd name="connsiteY561" fmla="*/ 4983459 h 8305800"/>
              <a:gd name="connsiteX562" fmla="*/ 4110369 w 4678992"/>
              <a:gd name="connsiteY562" fmla="*/ 4929244 h 8305800"/>
              <a:gd name="connsiteX563" fmla="*/ 4092977 w 4678992"/>
              <a:gd name="connsiteY563" fmla="*/ 4933387 h 8305800"/>
              <a:gd name="connsiteX564" fmla="*/ 4099235 w 4678992"/>
              <a:gd name="connsiteY564" fmla="*/ 4940195 h 8305800"/>
              <a:gd name="connsiteX565" fmla="*/ 4107259 w 4678992"/>
              <a:gd name="connsiteY565" fmla="*/ 4943076 h 8305800"/>
              <a:gd name="connsiteX566" fmla="*/ 4112374 w 4678992"/>
              <a:gd name="connsiteY566" fmla="*/ 4936013 h 8305800"/>
              <a:gd name="connsiteX567" fmla="*/ 4110369 w 4678992"/>
              <a:gd name="connsiteY567" fmla="*/ 4929244 h 8305800"/>
              <a:gd name="connsiteX568" fmla="*/ 4251058 w 4678992"/>
              <a:gd name="connsiteY568" fmla="*/ 4685337 h 8305800"/>
              <a:gd name="connsiteX569" fmla="*/ 4250801 w 4678992"/>
              <a:gd name="connsiteY569" fmla="*/ 4720465 h 8305800"/>
              <a:gd name="connsiteX570" fmla="*/ 4245757 w 4678992"/>
              <a:gd name="connsiteY570" fmla="*/ 4745511 h 8305800"/>
              <a:gd name="connsiteX571" fmla="*/ 4223755 w 4678992"/>
              <a:gd name="connsiteY571" fmla="*/ 4810013 h 8305800"/>
              <a:gd name="connsiteX572" fmla="*/ 4189275 w 4678992"/>
              <a:gd name="connsiteY572" fmla="*/ 4871177 h 8305800"/>
              <a:gd name="connsiteX573" fmla="*/ 4188937 w 4678992"/>
              <a:gd name="connsiteY573" fmla="*/ 4885751 h 8305800"/>
              <a:gd name="connsiteX574" fmla="*/ 4188599 w 4678992"/>
              <a:gd name="connsiteY574" fmla="*/ 4900326 h 8305800"/>
              <a:gd name="connsiteX575" fmla="*/ 4197924 w 4678992"/>
              <a:gd name="connsiteY575" fmla="*/ 4907222 h 8305800"/>
              <a:gd name="connsiteX576" fmla="*/ 4210780 w 4678992"/>
              <a:gd name="connsiteY576" fmla="*/ 4906264 h 8305800"/>
              <a:gd name="connsiteX577" fmla="*/ 4222628 w 4678992"/>
              <a:gd name="connsiteY577" fmla="*/ 4900637 h 8305800"/>
              <a:gd name="connsiteX578" fmla="*/ 4252353 w 4678992"/>
              <a:gd name="connsiteY578" fmla="*/ 4812904 h 8305800"/>
              <a:gd name="connsiteX579" fmla="*/ 4284411 w 4678992"/>
              <a:gd name="connsiteY579" fmla="*/ 4714797 h 8305800"/>
              <a:gd name="connsiteX580" fmla="*/ 4295367 w 4678992"/>
              <a:gd name="connsiteY580" fmla="*/ 4708564 h 8305800"/>
              <a:gd name="connsiteX581" fmla="*/ 4300967 w 4678992"/>
              <a:gd name="connsiteY581" fmla="*/ 4698698 h 8305800"/>
              <a:gd name="connsiteX582" fmla="*/ 4277777 w 4678992"/>
              <a:gd name="connsiteY582" fmla="*/ 4688090 h 8305800"/>
              <a:gd name="connsiteX583" fmla="*/ 4251058 w 4678992"/>
              <a:gd name="connsiteY583" fmla="*/ 4685337 h 8305800"/>
              <a:gd name="connsiteX584" fmla="*/ 238114 w 4678992"/>
              <a:gd name="connsiteY584" fmla="*/ 4584183 h 8305800"/>
              <a:gd name="connsiteX585" fmla="*/ 220721 w 4678992"/>
              <a:gd name="connsiteY585" fmla="*/ 4588326 h 8305800"/>
              <a:gd name="connsiteX586" fmla="*/ 226980 w 4678992"/>
              <a:gd name="connsiteY586" fmla="*/ 4595134 h 8305800"/>
              <a:gd name="connsiteX587" fmla="*/ 235003 w 4678992"/>
              <a:gd name="connsiteY587" fmla="*/ 4598016 h 8305800"/>
              <a:gd name="connsiteX588" fmla="*/ 240119 w 4678992"/>
              <a:gd name="connsiteY588" fmla="*/ 4590952 h 8305800"/>
              <a:gd name="connsiteX589" fmla="*/ 238114 w 4678992"/>
              <a:gd name="connsiteY589" fmla="*/ 4584183 h 8305800"/>
              <a:gd name="connsiteX590" fmla="*/ 4309730 w 4678992"/>
              <a:gd name="connsiteY590" fmla="*/ 4513331 h 8305800"/>
              <a:gd name="connsiteX591" fmla="*/ 4305412 w 4678992"/>
              <a:gd name="connsiteY591" fmla="*/ 4522073 h 8305800"/>
              <a:gd name="connsiteX592" fmla="*/ 4308215 w 4678992"/>
              <a:gd name="connsiteY592" fmla="*/ 4530523 h 8305800"/>
              <a:gd name="connsiteX593" fmla="*/ 4301155 w 4678992"/>
              <a:gd name="connsiteY593" fmla="*/ 4546231 h 8305800"/>
              <a:gd name="connsiteX594" fmla="*/ 4294473 w 4678992"/>
              <a:gd name="connsiteY594" fmla="*/ 4557642 h 8305800"/>
              <a:gd name="connsiteX595" fmla="*/ 4287792 w 4678992"/>
              <a:gd name="connsiteY595" fmla="*/ 4569051 h 8305800"/>
              <a:gd name="connsiteX596" fmla="*/ 4297801 w 4678992"/>
              <a:gd name="connsiteY596" fmla="*/ 4573564 h 8305800"/>
              <a:gd name="connsiteX597" fmla="*/ 4308377 w 4678992"/>
              <a:gd name="connsiteY597" fmla="*/ 4571629 h 8305800"/>
              <a:gd name="connsiteX598" fmla="*/ 4324012 w 4678992"/>
              <a:gd name="connsiteY598" fmla="*/ 4523020 h 8305800"/>
              <a:gd name="connsiteX599" fmla="*/ 4319235 w 4678992"/>
              <a:gd name="connsiteY599" fmla="*/ 4515508 h 8305800"/>
              <a:gd name="connsiteX600" fmla="*/ 4309730 w 4678992"/>
              <a:gd name="connsiteY600" fmla="*/ 4513331 h 8305800"/>
              <a:gd name="connsiteX601" fmla="*/ 246527 w 4678992"/>
              <a:gd name="connsiteY601" fmla="*/ 4510177 h 8305800"/>
              <a:gd name="connsiteX602" fmla="*/ 244856 w 4678992"/>
              <a:gd name="connsiteY602" fmla="*/ 4513030 h 8305800"/>
              <a:gd name="connsiteX603" fmla="*/ 240224 w 4678992"/>
              <a:gd name="connsiteY603" fmla="*/ 4517288 h 8305800"/>
              <a:gd name="connsiteX604" fmla="*/ 245684 w 4678992"/>
              <a:gd name="connsiteY604" fmla="*/ 4522416 h 8305800"/>
              <a:gd name="connsiteX605" fmla="*/ 252911 w 4678992"/>
              <a:gd name="connsiteY605" fmla="*/ 4523618 h 8305800"/>
              <a:gd name="connsiteX606" fmla="*/ 257617 w 4678992"/>
              <a:gd name="connsiteY606" fmla="*/ 4513145 h 8305800"/>
              <a:gd name="connsiteX607" fmla="*/ 246527 w 4678992"/>
              <a:gd name="connsiteY607" fmla="*/ 4510177 h 8305800"/>
              <a:gd name="connsiteX608" fmla="*/ 14566 w 4678992"/>
              <a:gd name="connsiteY608" fmla="*/ 4448078 h 8305800"/>
              <a:gd name="connsiteX609" fmla="*/ 12895 w 4678992"/>
              <a:gd name="connsiteY609" fmla="*/ 4450931 h 8305800"/>
              <a:gd name="connsiteX610" fmla="*/ 8263 w 4678992"/>
              <a:gd name="connsiteY610" fmla="*/ 4455190 h 8305800"/>
              <a:gd name="connsiteX611" fmla="*/ 13724 w 4678992"/>
              <a:gd name="connsiteY611" fmla="*/ 4460318 h 8305800"/>
              <a:gd name="connsiteX612" fmla="*/ 20950 w 4678992"/>
              <a:gd name="connsiteY612" fmla="*/ 4461519 h 8305800"/>
              <a:gd name="connsiteX613" fmla="*/ 25656 w 4678992"/>
              <a:gd name="connsiteY613" fmla="*/ 4451047 h 8305800"/>
              <a:gd name="connsiteX614" fmla="*/ 14566 w 4678992"/>
              <a:gd name="connsiteY614" fmla="*/ 4448078 h 8305800"/>
              <a:gd name="connsiteX615" fmla="*/ 4403594 w 4678992"/>
              <a:gd name="connsiteY615" fmla="*/ 4435803 h 8305800"/>
              <a:gd name="connsiteX616" fmla="*/ 4400443 w 4678992"/>
              <a:gd name="connsiteY616" fmla="*/ 4439359 h 8305800"/>
              <a:gd name="connsiteX617" fmla="*/ 4397291 w 4678992"/>
              <a:gd name="connsiteY617" fmla="*/ 4442916 h 8305800"/>
              <a:gd name="connsiteX618" fmla="*/ 4403551 w 4678992"/>
              <a:gd name="connsiteY618" fmla="*/ 4449723 h 8305800"/>
              <a:gd name="connsiteX619" fmla="*/ 4411574 w 4678992"/>
              <a:gd name="connsiteY619" fmla="*/ 4452605 h 8305800"/>
              <a:gd name="connsiteX620" fmla="*/ 4416690 w 4678992"/>
              <a:gd name="connsiteY620" fmla="*/ 4445542 h 8305800"/>
              <a:gd name="connsiteX621" fmla="*/ 4414685 w 4678992"/>
              <a:gd name="connsiteY621" fmla="*/ 4438772 h 8305800"/>
              <a:gd name="connsiteX622" fmla="*/ 4403594 w 4678992"/>
              <a:gd name="connsiteY622" fmla="*/ 4435803 h 8305800"/>
              <a:gd name="connsiteX623" fmla="*/ 4266009 w 4678992"/>
              <a:gd name="connsiteY623" fmla="*/ 4413636 h 8305800"/>
              <a:gd name="connsiteX624" fmla="*/ 4253952 w 4678992"/>
              <a:gd name="connsiteY624" fmla="*/ 4416273 h 8305800"/>
              <a:gd name="connsiteX625" fmla="*/ 4257439 w 4678992"/>
              <a:gd name="connsiteY625" fmla="*/ 4422339 h 8305800"/>
              <a:gd name="connsiteX626" fmla="*/ 4262690 w 4678992"/>
              <a:gd name="connsiteY626" fmla="*/ 4424478 h 8305800"/>
              <a:gd name="connsiteX627" fmla="*/ 4274537 w 4678992"/>
              <a:gd name="connsiteY627" fmla="*/ 4418851 h 8305800"/>
              <a:gd name="connsiteX628" fmla="*/ 4266009 w 4678992"/>
              <a:gd name="connsiteY628" fmla="*/ 4413636 h 8305800"/>
              <a:gd name="connsiteX629" fmla="*/ 4338402 w 4678992"/>
              <a:gd name="connsiteY629" fmla="*/ 4359690 h 8305800"/>
              <a:gd name="connsiteX630" fmla="*/ 4337132 w 4678992"/>
              <a:gd name="connsiteY630" fmla="*/ 4438541 h 8305800"/>
              <a:gd name="connsiteX631" fmla="*/ 4318304 w 4678992"/>
              <a:gd name="connsiteY631" fmla="*/ 4480430 h 8305800"/>
              <a:gd name="connsiteX632" fmla="*/ 4342082 w 4678992"/>
              <a:gd name="connsiteY632" fmla="*/ 4489728 h 8305800"/>
              <a:gd name="connsiteX633" fmla="*/ 4357950 w 4678992"/>
              <a:gd name="connsiteY633" fmla="*/ 4425050 h 8305800"/>
              <a:gd name="connsiteX634" fmla="*/ 4377978 w 4678992"/>
              <a:gd name="connsiteY634" fmla="*/ 4361486 h 8305800"/>
              <a:gd name="connsiteX635" fmla="*/ 4376976 w 4678992"/>
              <a:gd name="connsiteY635" fmla="*/ 4308423 h 8305800"/>
              <a:gd name="connsiteX636" fmla="*/ 4373825 w 4678992"/>
              <a:gd name="connsiteY636" fmla="*/ 4311979 h 8305800"/>
              <a:gd name="connsiteX637" fmla="*/ 4370674 w 4678992"/>
              <a:gd name="connsiteY637" fmla="*/ 4315535 h 8305800"/>
              <a:gd name="connsiteX638" fmla="*/ 4376933 w 4678992"/>
              <a:gd name="connsiteY638" fmla="*/ 4322343 h 8305800"/>
              <a:gd name="connsiteX639" fmla="*/ 4384956 w 4678992"/>
              <a:gd name="connsiteY639" fmla="*/ 4325224 h 8305800"/>
              <a:gd name="connsiteX640" fmla="*/ 4390072 w 4678992"/>
              <a:gd name="connsiteY640" fmla="*/ 4318162 h 8305800"/>
              <a:gd name="connsiteX641" fmla="*/ 4388067 w 4678992"/>
              <a:gd name="connsiteY641" fmla="*/ 4311392 h 8305800"/>
              <a:gd name="connsiteX642" fmla="*/ 4376976 w 4678992"/>
              <a:gd name="connsiteY642" fmla="*/ 4308423 h 8305800"/>
              <a:gd name="connsiteX643" fmla="*/ 4110700 w 4678992"/>
              <a:gd name="connsiteY643" fmla="*/ 3500662 h 8305800"/>
              <a:gd name="connsiteX644" fmla="*/ 4108778 w 4678992"/>
              <a:gd name="connsiteY644" fmla="*/ 3514446 h 8305800"/>
              <a:gd name="connsiteX645" fmla="*/ 4113974 w 4678992"/>
              <a:gd name="connsiteY645" fmla="*/ 3527935 h 8305800"/>
              <a:gd name="connsiteX646" fmla="*/ 4108250 w 4678992"/>
              <a:gd name="connsiteY646" fmla="*/ 3531169 h 8305800"/>
              <a:gd name="connsiteX647" fmla="*/ 4103722 w 4678992"/>
              <a:gd name="connsiteY647" fmla="*/ 3536923 h 8305800"/>
              <a:gd name="connsiteX648" fmla="*/ 4110559 w 4678992"/>
              <a:gd name="connsiteY648" fmla="*/ 3539853 h 8305800"/>
              <a:gd name="connsiteX649" fmla="*/ 4120358 w 4678992"/>
              <a:gd name="connsiteY649" fmla="*/ 3541376 h 8305800"/>
              <a:gd name="connsiteX650" fmla="*/ 4128175 w 4678992"/>
              <a:gd name="connsiteY650" fmla="*/ 3517072 h 8305800"/>
              <a:gd name="connsiteX651" fmla="*/ 4121801 w 4678992"/>
              <a:gd name="connsiteY651" fmla="*/ 3506200 h 8305800"/>
              <a:gd name="connsiteX652" fmla="*/ 4110700 w 4678992"/>
              <a:gd name="connsiteY652" fmla="*/ 3500662 h 8305800"/>
              <a:gd name="connsiteX653" fmla="*/ 4179454 w 4678992"/>
              <a:gd name="connsiteY653" fmla="*/ 3470581 h 8305800"/>
              <a:gd name="connsiteX654" fmla="*/ 4164396 w 4678992"/>
              <a:gd name="connsiteY654" fmla="*/ 3471041 h 8305800"/>
              <a:gd name="connsiteX655" fmla="*/ 4150195 w 4678992"/>
              <a:gd name="connsiteY655" fmla="*/ 3481904 h 8305800"/>
              <a:gd name="connsiteX656" fmla="*/ 4165396 w 4678992"/>
              <a:gd name="connsiteY656" fmla="*/ 3524104 h 8305800"/>
              <a:gd name="connsiteX657" fmla="*/ 4176727 w 4678992"/>
              <a:gd name="connsiteY657" fmla="*/ 3537769 h 8305800"/>
              <a:gd name="connsiteX658" fmla="*/ 4196315 w 4678992"/>
              <a:gd name="connsiteY658" fmla="*/ 3538247 h 8305800"/>
              <a:gd name="connsiteX659" fmla="*/ 4205664 w 4678992"/>
              <a:gd name="connsiteY659" fmla="*/ 3526085 h 8305800"/>
              <a:gd name="connsiteX660" fmla="*/ 4202537 w 4678992"/>
              <a:gd name="connsiteY660" fmla="*/ 3510582 h 8305800"/>
              <a:gd name="connsiteX661" fmla="*/ 4189958 w 4678992"/>
              <a:gd name="connsiteY661" fmla="*/ 3481551 h 8305800"/>
              <a:gd name="connsiteX662" fmla="*/ 4179454 w 4678992"/>
              <a:gd name="connsiteY662" fmla="*/ 3470581 h 8305800"/>
              <a:gd name="connsiteX663" fmla="*/ 4226530 w 4678992"/>
              <a:gd name="connsiteY663" fmla="*/ 3173840 h 8305800"/>
              <a:gd name="connsiteX664" fmla="*/ 4250470 w 4678992"/>
              <a:gd name="connsiteY664" fmla="*/ 3224245 h 8305800"/>
              <a:gd name="connsiteX665" fmla="*/ 4230428 w 4678992"/>
              <a:gd name="connsiteY665" fmla="*/ 3234278 h 8305800"/>
              <a:gd name="connsiteX666" fmla="*/ 4225258 w 4678992"/>
              <a:gd name="connsiteY666" fmla="*/ 3252692 h 8305800"/>
              <a:gd name="connsiteX667" fmla="*/ 4192988 w 4678992"/>
              <a:gd name="connsiteY667" fmla="*/ 3296848 h 8305800"/>
              <a:gd name="connsiteX668" fmla="*/ 4191642 w 4678992"/>
              <a:gd name="connsiteY668" fmla="*/ 3231595 h 8305800"/>
              <a:gd name="connsiteX669" fmla="*/ 4226530 w 4678992"/>
              <a:gd name="connsiteY669" fmla="*/ 3173840 h 8305800"/>
              <a:gd name="connsiteX670" fmla="*/ 4143029 w 4678992"/>
              <a:gd name="connsiteY670" fmla="*/ 3045164 h 8305800"/>
              <a:gd name="connsiteX671" fmla="*/ 4131854 w 4678992"/>
              <a:gd name="connsiteY671" fmla="*/ 3045839 h 8305800"/>
              <a:gd name="connsiteX672" fmla="*/ 4129500 w 4678992"/>
              <a:gd name="connsiteY672" fmla="*/ 3051076 h 8305800"/>
              <a:gd name="connsiteX673" fmla="*/ 4146136 w 4678992"/>
              <a:gd name="connsiteY673" fmla="*/ 3055529 h 8305800"/>
              <a:gd name="connsiteX674" fmla="*/ 4152438 w 4678992"/>
              <a:gd name="connsiteY674" fmla="*/ 3048417 h 8305800"/>
              <a:gd name="connsiteX675" fmla="*/ 4143029 w 4678992"/>
              <a:gd name="connsiteY675" fmla="*/ 3045164 h 8305800"/>
              <a:gd name="connsiteX676" fmla="*/ 4385531 w 4678992"/>
              <a:gd name="connsiteY676" fmla="*/ 2958301 h 8305800"/>
              <a:gd name="connsiteX677" fmla="*/ 4392753 w 4678992"/>
              <a:gd name="connsiteY677" fmla="*/ 2983699 h 8305800"/>
              <a:gd name="connsiteX678" fmla="*/ 4366704 w 4678992"/>
              <a:gd name="connsiteY678" fmla="*/ 3000189 h 8305800"/>
              <a:gd name="connsiteX679" fmla="*/ 4364527 w 4678992"/>
              <a:gd name="connsiteY679" fmla="*/ 3024903 h 8305800"/>
              <a:gd name="connsiteX680" fmla="*/ 4351069 w 4678992"/>
              <a:gd name="connsiteY680" fmla="*/ 3048799 h 8305800"/>
              <a:gd name="connsiteX681" fmla="*/ 4365433 w 4678992"/>
              <a:gd name="connsiteY681" fmla="*/ 3079041 h 8305800"/>
              <a:gd name="connsiteX682" fmla="*/ 4333838 w 4678992"/>
              <a:gd name="connsiteY682" fmla="*/ 3094047 h 8305800"/>
              <a:gd name="connsiteX683" fmla="*/ 4337135 w 4678992"/>
              <a:gd name="connsiteY683" fmla="*/ 3102262 h 8305800"/>
              <a:gd name="connsiteX684" fmla="*/ 4336273 w 4678992"/>
              <a:gd name="connsiteY684" fmla="*/ 3109364 h 8305800"/>
              <a:gd name="connsiteX685" fmla="*/ 4325172 w 4678992"/>
              <a:gd name="connsiteY685" fmla="*/ 3103826 h 8305800"/>
              <a:gd name="connsiteX686" fmla="*/ 4318798 w 4678992"/>
              <a:gd name="connsiteY686" fmla="*/ 3092954 h 8305800"/>
              <a:gd name="connsiteX687" fmla="*/ 4319474 w 4678992"/>
              <a:gd name="connsiteY687" fmla="*/ 3063805 h 8305800"/>
              <a:gd name="connsiteX688" fmla="*/ 4324459 w 4678992"/>
              <a:gd name="connsiteY688" fmla="*/ 3023343 h 8305800"/>
              <a:gd name="connsiteX689" fmla="*/ 4365108 w 4678992"/>
              <a:gd name="connsiteY689" fmla="*/ 2996829 h 8305800"/>
              <a:gd name="connsiteX690" fmla="*/ 4301432 w 4678992"/>
              <a:gd name="connsiteY690" fmla="*/ 2903523 h 8305800"/>
              <a:gd name="connsiteX691" fmla="*/ 4257990 w 4678992"/>
              <a:gd name="connsiteY691" fmla="*/ 2924157 h 8305800"/>
              <a:gd name="connsiteX692" fmla="*/ 4250517 w 4678992"/>
              <a:gd name="connsiteY692" fmla="*/ 2960651 h 8305800"/>
              <a:gd name="connsiteX693" fmla="*/ 4256718 w 4678992"/>
              <a:gd name="connsiteY693" fmla="*/ 3003008 h 8305800"/>
              <a:gd name="connsiteX694" fmla="*/ 4234700 w 4678992"/>
              <a:gd name="connsiteY694" fmla="*/ 3038176 h 8305800"/>
              <a:gd name="connsiteX695" fmla="*/ 4233941 w 4678992"/>
              <a:gd name="connsiteY695" fmla="*/ 3046772 h 8305800"/>
              <a:gd name="connsiteX696" fmla="*/ 4216622 w 4678992"/>
              <a:gd name="connsiteY696" fmla="*/ 3044702 h 8305800"/>
              <a:gd name="connsiteX697" fmla="*/ 4202265 w 4678992"/>
              <a:gd name="connsiteY697" fmla="*/ 3041226 h 8305800"/>
              <a:gd name="connsiteX698" fmla="*/ 4200407 w 4678992"/>
              <a:gd name="connsiteY698" fmla="*/ 3046226 h 8305800"/>
              <a:gd name="connsiteX699" fmla="*/ 4201508 w 4678992"/>
              <a:gd name="connsiteY699" fmla="*/ 3049821 h 8305800"/>
              <a:gd name="connsiteX700" fmla="*/ 4196548 w 4678992"/>
              <a:gd name="connsiteY700" fmla="*/ 3071224 h 8305800"/>
              <a:gd name="connsiteX701" fmla="*/ 4201671 w 4678992"/>
              <a:gd name="connsiteY701" fmla="*/ 3090927 h 8305800"/>
              <a:gd name="connsiteX702" fmla="*/ 4181224 w 4678992"/>
              <a:gd name="connsiteY702" fmla="*/ 3148514 h 8305800"/>
              <a:gd name="connsiteX703" fmla="*/ 4164937 w 4678992"/>
              <a:gd name="connsiteY703" fmla="*/ 3207213 h 8305800"/>
              <a:gd name="connsiteX704" fmla="*/ 4158177 w 4678992"/>
              <a:gd name="connsiteY704" fmla="*/ 3249033 h 8305800"/>
              <a:gd name="connsiteX705" fmla="*/ 4150221 w 4678992"/>
              <a:gd name="connsiteY705" fmla="*/ 3288331 h 8305800"/>
              <a:gd name="connsiteX706" fmla="*/ 4139211 w 4678992"/>
              <a:gd name="connsiteY706" fmla="*/ 3305915 h 8305800"/>
              <a:gd name="connsiteX707" fmla="*/ 4147191 w 4678992"/>
              <a:gd name="connsiteY707" fmla="*/ 3322717 h 8305800"/>
              <a:gd name="connsiteX708" fmla="*/ 4147354 w 4678992"/>
              <a:gd name="connsiteY708" fmla="*/ 3363823 h 8305800"/>
              <a:gd name="connsiteX709" fmla="*/ 4194584 w 4678992"/>
              <a:gd name="connsiteY709" fmla="*/ 3300208 h 8305800"/>
              <a:gd name="connsiteX710" fmla="*/ 4207551 w 4678992"/>
              <a:gd name="connsiteY710" fmla="*/ 3327510 h 8305800"/>
              <a:gd name="connsiteX711" fmla="*/ 4235835 w 4678992"/>
              <a:gd name="connsiteY711" fmla="*/ 3325916 h 8305800"/>
              <a:gd name="connsiteX712" fmla="*/ 4252309 w 4678992"/>
              <a:gd name="connsiteY712" fmla="*/ 3289264 h 8305800"/>
              <a:gd name="connsiteX713" fmla="*/ 4250148 w 4678992"/>
              <a:gd name="connsiteY713" fmla="*/ 3268155 h 8305800"/>
              <a:gd name="connsiteX714" fmla="*/ 4268782 w 4678992"/>
              <a:gd name="connsiteY714" fmla="*/ 3252612 h 8305800"/>
              <a:gd name="connsiteX715" fmla="*/ 4277243 w 4678992"/>
              <a:gd name="connsiteY715" fmla="*/ 3215648 h 8305800"/>
              <a:gd name="connsiteX716" fmla="*/ 4282740 w 4678992"/>
              <a:gd name="connsiteY716" fmla="*/ 3180091 h 8305800"/>
              <a:gd name="connsiteX717" fmla="*/ 4245439 w 4678992"/>
              <a:gd name="connsiteY717" fmla="*/ 3152506 h 8305800"/>
              <a:gd name="connsiteX718" fmla="*/ 4239608 w 4678992"/>
              <a:gd name="connsiteY718" fmla="*/ 3154245 h 8305800"/>
              <a:gd name="connsiteX719" fmla="*/ 4234347 w 4678992"/>
              <a:gd name="connsiteY719" fmla="*/ 3149537 h 8305800"/>
              <a:gd name="connsiteX720" fmla="*/ 4240938 w 4678992"/>
              <a:gd name="connsiteY720" fmla="*/ 3115005 h 8305800"/>
              <a:gd name="connsiteX721" fmla="*/ 4252255 w 4678992"/>
              <a:gd name="connsiteY721" fmla="*/ 3075139 h 8305800"/>
              <a:gd name="connsiteX722" fmla="*/ 4249232 w 4678992"/>
              <a:gd name="connsiteY722" fmla="*/ 3061131 h 8305800"/>
              <a:gd name="connsiteX723" fmla="*/ 4254527 w 4678992"/>
              <a:gd name="connsiteY723" fmla="*/ 3049349 h 8305800"/>
              <a:gd name="connsiteX724" fmla="*/ 4258476 w 4678992"/>
              <a:gd name="connsiteY724" fmla="*/ 3047474 h 8305800"/>
              <a:gd name="connsiteX725" fmla="*/ 4269624 w 4678992"/>
              <a:gd name="connsiteY725" fmla="*/ 3014895 h 8305800"/>
              <a:gd name="connsiteX726" fmla="*/ 4267727 w 4678992"/>
              <a:gd name="connsiteY726" fmla="*/ 2985425 h 8305800"/>
              <a:gd name="connsiteX727" fmla="*/ 4298402 w 4678992"/>
              <a:gd name="connsiteY727" fmla="*/ 2937908 h 8305800"/>
              <a:gd name="connsiteX728" fmla="*/ 4405034 w 4678992"/>
              <a:gd name="connsiteY728" fmla="*/ 2887263 h 8305800"/>
              <a:gd name="connsiteX729" fmla="*/ 4389481 w 4678992"/>
              <a:gd name="connsiteY729" fmla="*/ 2956425 h 8305800"/>
              <a:gd name="connsiteX730" fmla="*/ 4375873 w 4678992"/>
              <a:gd name="connsiteY730" fmla="*/ 2917586 h 8305800"/>
              <a:gd name="connsiteX731" fmla="*/ 4387177 w 4678992"/>
              <a:gd name="connsiteY731" fmla="*/ 2899348 h 8305800"/>
              <a:gd name="connsiteX732" fmla="*/ 4405034 w 4678992"/>
              <a:gd name="connsiteY732" fmla="*/ 2887263 h 8305800"/>
              <a:gd name="connsiteX733" fmla="*/ 4241576 w 4678992"/>
              <a:gd name="connsiteY733" fmla="*/ 2825906 h 8305800"/>
              <a:gd name="connsiteX734" fmla="*/ 4232291 w 4678992"/>
              <a:gd name="connsiteY734" fmla="*/ 2829287 h 8305800"/>
              <a:gd name="connsiteX735" fmla="*/ 4228341 w 4678992"/>
              <a:gd name="connsiteY735" fmla="*/ 2831162 h 8305800"/>
              <a:gd name="connsiteX736" fmla="*/ 4234097 w 4678992"/>
              <a:gd name="connsiteY736" fmla="*/ 2835635 h 8305800"/>
              <a:gd name="connsiteX737" fmla="*/ 4243382 w 4678992"/>
              <a:gd name="connsiteY737" fmla="*/ 2832255 h 8305800"/>
              <a:gd name="connsiteX738" fmla="*/ 4247331 w 4678992"/>
              <a:gd name="connsiteY738" fmla="*/ 2830379 h 8305800"/>
              <a:gd name="connsiteX739" fmla="*/ 4241576 w 4678992"/>
              <a:gd name="connsiteY739" fmla="*/ 2825906 h 8305800"/>
              <a:gd name="connsiteX740" fmla="*/ 4258178 w 4678992"/>
              <a:gd name="connsiteY740" fmla="*/ 2771689 h 8305800"/>
              <a:gd name="connsiteX741" fmla="*/ 4240785 w 4678992"/>
              <a:gd name="connsiteY741" fmla="*/ 2775832 h 8305800"/>
              <a:gd name="connsiteX742" fmla="*/ 4247044 w 4678992"/>
              <a:gd name="connsiteY742" fmla="*/ 2782641 h 8305800"/>
              <a:gd name="connsiteX743" fmla="*/ 4255067 w 4678992"/>
              <a:gd name="connsiteY743" fmla="*/ 2785522 h 8305800"/>
              <a:gd name="connsiteX744" fmla="*/ 4260183 w 4678992"/>
              <a:gd name="connsiteY744" fmla="*/ 2778459 h 8305800"/>
              <a:gd name="connsiteX745" fmla="*/ 4258178 w 4678992"/>
              <a:gd name="connsiteY745" fmla="*/ 2771689 h 8305800"/>
              <a:gd name="connsiteX746" fmla="*/ 4398867 w 4678992"/>
              <a:gd name="connsiteY746" fmla="*/ 2527783 h 8305800"/>
              <a:gd name="connsiteX747" fmla="*/ 4398609 w 4678992"/>
              <a:gd name="connsiteY747" fmla="*/ 2562910 h 8305800"/>
              <a:gd name="connsiteX748" fmla="*/ 4393565 w 4678992"/>
              <a:gd name="connsiteY748" fmla="*/ 2587957 h 8305800"/>
              <a:gd name="connsiteX749" fmla="*/ 4371563 w 4678992"/>
              <a:gd name="connsiteY749" fmla="*/ 2652459 h 8305800"/>
              <a:gd name="connsiteX750" fmla="*/ 4337084 w 4678992"/>
              <a:gd name="connsiteY750" fmla="*/ 2713623 h 8305800"/>
              <a:gd name="connsiteX751" fmla="*/ 4336745 w 4678992"/>
              <a:gd name="connsiteY751" fmla="*/ 2728197 h 8305800"/>
              <a:gd name="connsiteX752" fmla="*/ 4336407 w 4678992"/>
              <a:gd name="connsiteY752" fmla="*/ 2742772 h 8305800"/>
              <a:gd name="connsiteX753" fmla="*/ 4345733 w 4678992"/>
              <a:gd name="connsiteY753" fmla="*/ 2749668 h 8305800"/>
              <a:gd name="connsiteX754" fmla="*/ 4358588 w 4678992"/>
              <a:gd name="connsiteY754" fmla="*/ 2748709 h 8305800"/>
              <a:gd name="connsiteX755" fmla="*/ 4370436 w 4678992"/>
              <a:gd name="connsiteY755" fmla="*/ 2743082 h 8305800"/>
              <a:gd name="connsiteX756" fmla="*/ 4400161 w 4678992"/>
              <a:gd name="connsiteY756" fmla="*/ 2655350 h 8305800"/>
              <a:gd name="connsiteX757" fmla="*/ 4432219 w 4678992"/>
              <a:gd name="connsiteY757" fmla="*/ 2557243 h 8305800"/>
              <a:gd name="connsiteX758" fmla="*/ 4443175 w 4678992"/>
              <a:gd name="connsiteY758" fmla="*/ 2551010 h 8305800"/>
              <a:gd name="connsiteX759" fmla="*/ 4448775 w 4678992"/>
              <a:gd name="connsiteY759" fmla="*/ 2541144 h 8305800"/>
              <a:gd name="connsiteX760" fmla="*/ 4425585 w 4678992"/>
              <a:gd name="connsiteY760" fmla="*/ 2530536 h 8305800"/>
              <a:gd name="connsiteX761" fmla="*/ 4398867 w 4678992"/>
              <a:gd name="connsiteY761" fmla="*/ 2527783 h 8305800"/>
              <a:gd name="connsiteX762" fmla="*/ 4457538 w 4678992"/>
              <a:gd name="connsiteY762" fmla="*/ 2355776 h 8305800"/>
              <a:gd name="connsiteX763" fmla="*/ 4453220 w 4678992"/>
              <a:gd name="connsiteY763" fmla="*/ 2364519 h 8305800"/>
              <a:gd name="connsiteX764" fmla="*/ 4456023 w 4678992"/>
              <a:gd name="connsiteY764" fmla="*/ 2372969 h 8305800"/>
              <a:gd name="connsiteX765" fmla="*/ 4448963 w 4678992"/>
              <a:gd name="connsiteY765" fmla="*/ 2388677 h 8305800"/>
              <a:gd name="connsiteX766" fmla="*/ 4442282 w 4678992"/>
              <a:gd name="connsiteY766" fmla="*/ 2400087 h 8305800"/>
              <a:gd name="connsiteX767" fmla="*/ 4435601 w 4678992"/>
              <a:gd name="connsiteY767" fmla="*/ 2411496 h 8305800"/>
              <a:gd name="connsiteX768" fmla="*/ 4445609 w 4678992"/>
              <a:gd name="connsiteY768" fmla="*/ 2416010 h 8305800"/>
              <a:gd name="connsiteX769" fmla="*/ 4456186 w 4678992"/>
              <a:gd name="connsiteY769" fmla="*/ 2414075 h 8305800"/>
              <a:gd name="connsiteX770" fmla="*/ 4471820 w 4678992"/>
              <a:gd name="connsiteY770" fmla="*/ 2365466 h 8305800"/>
              <a:gd name="connsiteX771" fmla="*/ 4467043 w 4678992"/>
              <a:gd name="connsiteY771" fmla="*/ 2357954 h 8305800"/>
              <a:gd name="connsiteX772" fmla="*/ 4457538 w 4678992"/>
              <a:gd name="connsiteY772" fmla="*/ 2355776 h 8305800"/>
              <a:gd name="connsiteX773" fmla="*/ 4551402 w 4678992"/>
              <a:gd name="connsiteY773" fmla="*/ 2278249 h 8305800"/>
              <a:gd name="connsiteX774" fmla="*/ 4548251 w 4678992"/>
              <a:gd name="connsiteY774" fmla="*/ 2281805 h 8305800"/>
              <a:gd name="connsiteX775" fmla="*/ 4545099 w 4678992"/>
              <a:gd name="connsiteY775" fmla="*/ 2285361 h 8305800"/>
              <a:gd name="connsiteX776" fmla="*/ 4551359 w 4678992"/>
              <a:gd name="connsiteY776" fmla="*/ 2292169 h 8305800"/>
              <a:gd name="connsiteX777" fmla="*/ 4559383 w 4678992"/>
              <a:gd name="connsiteY777" fmla="*/ 2295051 h 8305800"/>
              <a:gd name="connsiteX778" fmla="*/ 4564498 w 4678992"/>
              <a:gd name="connsiteY778" fmla="*/ 2287987 h 8305800"/>
              <a:gd name="connsiteX779" fmla="*/ 4562493 w 4678992"/>
              <a:gd name="connsiteY779" fmla="*/ 2281218 h 8305800"/>
              <a:gd name="connsiteX780" fmla="*/ 4551402 w 4678992"/>
              <a:gd name="connsiteY780" fmla="*/ 2278249 h 8305800"/>
              <a:gd name="connsiteX781" fmla="*/ 4413818 w 4678992"/>
              <a:gd name="connsiteY781" fmla="*/ 2256081 h 8305800"/>
              <a:gd name="connsiteX782" fmla="*/ 4401760 w 4678992"/>
              <a:gd name="connsiteY782" fmla="*/ 2258719 h 8305800"/>
              <a:gd name="connsiteX783" fmla="*/ 4405247 w 4678992"/>
              <a:gd name="connsiteY783" fmla="*/ 2264786 h 8305800"/>
              <a:gd name="connsiteX784" fmla="*/ 4410498 w 4678992"/>
              <a:gd name="connsiteY784" fmla="*/ 2266924 h 8305800"/>
              <a:gd name="connsiteX785" fmla="*/ 4422345 w 4678992"/>
              <a:gd name="connsiteY785" fmla="*/ 2261297 h 8305800"/>
              <a:gd name="connsiteX786" fmla="*/ 4413818 w 4678992"/>
              <a:gd name="connsiteY786" fmla="*/ 2256081 h 8305800"/>
              <a:gd name="connsiteX787" fmla="*/ 4486211 w 4678992"/>
              <a:gd name="connsiteY787" fmla="*/ 2202136 h 8305800"/>
              <a:gd name="connsiteX788" fmla="*/ 4484940 w 4678992"/>
              <a:gd name="connsiteY788" fmla="*/ 2280987 h 8305800"/>
              <a:gd name="connsiteX789" fmla="*/ 4466113 w 4678992"/>
              <a:gd name="connsiteY789" fmla="*/ 2322876 h 8305800"/>
              <a:gd name="connsiteX790" fmla="*/ 4489891 w 4678992"/>
              <a:gd name="connsiteY790" fmla="*/ 2332174 h 8305800"/>
              <a:gd name="connsiteX791" fmla="*/ 4505759 w 4678992"/>
              <a:gd name="connsiteY791" fmla="*/ 2267495 h 8305800"/>
              <a:gd name="connsiteX792" fmla="*/ 4525786 w 4678992"/>
              <a:gd name="connsiteY792" fmla="*/ 2203932 h 8305800"/>
              <a:gd name="connsiteX793" fmla="*/ 4524785 w 4678992"/>
              <a:gd name="connsiteY793" fmla="*/ 2150870 h 8305800"/>
              <a:gd name="connsiteX794" fmla="*/ 4521634 w 4678992"/>
              <a:gd name="connsiteY794" fmla="*/ 2154424 h 8305800"/>
              <a:gd name="connsiteX795" fmla="*/ 4518482 w 4678992"/>
              <a:gd name="connsiteY795" fmla="*/ 2157980 h 8305800"/>
              <a:gd name="connsiteX796" fmla="*/ 4524741 w 4678992"/>
              <a:gd name="connsiteY796" fmla="*/ 2164789 h 8305800"/>
              <a:gd name="connsiteX797" fmla="*/ 4532764 w 4678992"/>
              <a:gd name="connsiteY797" fmla="*/ 2167671 h 8305800"/>
              <a:gd name="connsiteX798" fmla="*/ 4537881 w 4678992"/>
              <a:gd name="connsiteY798" fmla="*/ 2160608 h 8305800"/>
              <a:gd name="connsiteX799" fmla="*/ 4535876 w 4678992"/>
              <a:gd name="connsiteY799" fmla="*/ 2153838 h 8305800"/>
              <a:gd name="connsiteX800" fmla="*/ 4524785 w 4678992"/>
              <a:gd name="connsiteY800" fmla="*/ 2150870 h 8305800"/>
              <a:gd name="connsiteX801" fmla="*/ 1371603 w 4678992"/>
              <a:gd name="connsiteY801" fmla="*/ 2024262 h 8305800"/>
              <a:gd name="connsiteX802" fmla="*/ 1360428 w 4678992"/>
              <a:gd name="connsiteY802" fmla="*/ 2024937 h 8305800"/>
              <a:gd name="connsiteX803" fmla="*/ 1358074 w 4678992"/>
              <a:gd name="connsiteY803" fmla="*/ 2030173 h 8305800"/>
              <a:gd name="connsiteX804" fmla="*/ 1374710 w 4678992"/>
              <a:gd name="connsiteY804" fmla="*/ 2034627 h 8305800"/>
              <a:gd name="connsiteX805" fmla="*/ 1381013 w 4678992"/>
              <a:gd name="connsiteY805" fmla="*/ 2027515 h 8305800"/>
              <a:gd name="connsiteX806" fmla="*/ 1371603 w 4678992"/>
              <a:gd name="connsiteY806" fmla="*/ 2024262 h 8305800"/>
              <a:gd name="connsiteX807" fmla="*/ 1472304 w 4678992"/>
              <a:gd name="connsiteY807" fmla="*/ 1754230 h 8305800"/>
              <a:gd name="connsiteX808" fmla="*/ 1469359 w 4678992"/>
              <a:gd name="connsiteY808" fmla="*/ 1754931 h 8305800"/>
              <a:gd name="connsiteX809" fmla="*/ 1471379 w 4678992"/>
              <a:gd name="connsiteY809" fmla="*/ 1757128 h 8305800"/>
              <a:gd name="connsiteX810" fmla="*/ 3576592 w 4678992"/>
              <a:gd name="connsiteY810" fmla="*/ 1686596 h 8305800"/>
              <a:gd name="connsiteX811" fmla="*/ 3576212 w 4678992"/>
              <a:gd name="connsiteY811" fmla="*/ 1696598 h 8305800"/>
              <a:gd name="connsiteX812" fmla="*/ 3576572 w 4678992"/>
              <a:gd name="connsiteY812" fmla="*/ 1695906 h 8305800"/>
              <a:gd name="connsiteX813" fmla="*/ 3581214 w 4678992"/>
              <a:gd name="connsiteY813" fmla="*/ 1687148 h 8305800"/>
              <a:gd name="connsiteX814" fmla="*/ 3633737 w 4678992"/>
              <a:gd name="connsiteY814" fmla="*/ 1555403 h 8305800"/>
              <a:gd name="connsiteX815" fmla="*/ 3612655 w 4678992"/>
              <a:gd name="connsiteY815" fmla="*/ 1565416 h 8305800"/>
              <a:gd name="connsiteX816" fmla="*/ 3605182 w 4678992"/>
              <a:gd name="connsiteY816" fmla="*/ 1601911 h 8305800"/>
              <a:gd name="connsiteX817" fmla="*/ 3609773 w 4678992"/>
              <a:gd name="connsiteY817" fmla="*/ 1633273 h 8305800"/>
              <a:gd name="connsiteX818" fmla="*/ 3617418 w 4678992"/>
              <a:gd name="connsiteY818" fmla="*/ 1618850 h 8305800"/>
              <a:gd name="connsiteX819" fmla="*/ 3625374 w 4678992"/>
              <a:gd name="connsiteY819" fmla="*/ 1579550 h 8305800"/>
              <a:gd name="connsiteX820" fmla="*/ 3634099 w 4678992"/>
              <a:gd name="connsiteY820" fmla="*/ 1559383 h 8305800"/>
              <a:gd name="connsiteX821" fmla="*/ 3596241 w 4678992"/>
              <a:gd name="connsiteY821" fmla="*/ 1467164 h 8305800"/>
              <a:gd name="connsiteX822" fmla="*/ 3586956 w 4678992"/>
              <a:gd name="connsiteY822" fmla="*/ 1470546 h 8305800"/>
              <a:gd name="connsiteX823" fmla="*/ 3583006 w 4678992"/>
              <a:gd name="connsiteY823" fmla="*/ 1472422 h 8305800"/>
              <a:gd name="connsiteX824" fmla="*/ 3588762 w 4678992"/>
              <a:gd name="connsiteY824" fmla="*/ 1476894 h 8305800"/>
              <a:gd name="connsiteX825" fmla="*/ 3598047 w 4678992"/>
              <a:gd name="connsiteY825" fmla="*/ 1473514 h 8305800"/>
              <a:gd name="connsiteX826" fmla="*/ 3601996 w 4678992"/>
              <a:gd name="connsiteY826" fmla="*/ 1471638 h 8305800"/>
              <a:gd name="connsiteX827" fmla="*/ 3596241 w 4678992"/>
              <a:gd name="connsiteY827" fmla="*/ 1467164 h 8305800"/>
              <a:gd name="connsiteX828" fmla="*/ 3612843 w 4678992"/>
              <a:gd name="connsiteY828" fmla="*/ 1412949 h 8305800"/>
              <a:gd name="connsiteX829" fmla="*/ 3595450 w 4678992"/>
              <a:gd name="connsiteY829" fmla="*/ 1417092 h 8305800"/>
              <a:gd name="connsiteX830" fmla="*/ 3601709 w 4678992"/>
              <a:gd name="connsiteY830" fmla="*/ 1423900 h 8305800"/>
              <a:gd name="connsiteX831" fmla="*/ 3609732 w 4678992"/>
              <a:gd name="connsiteY831" fmla="*/ 1426781 h 8305800"/>
              <a:gd name="connsiteX832" fmla="*/ 3614847 w 4678992"/>
              <a:gd name="connsiteY832" fmla="*/ 1419718 h 8305800"/>
              <a:gd name="connsiteX833" fmla="*/ 3612843 w 4678992"/>
              <a:gd name="connsiteY833" fmla="*/ 1412949 h 8305800"/>
              <a:gd name="connsiteX834" fmla="*/ 3775848 w 4678992"/>
              <a:gd name="connsiteY834" fmla="*/ 1409659 h 8305800"/>
              <a:gd name="connsiteX835" fmla="*/ 3752416 w 4678992"/>
              <a:gd name="connsiteY835" fmla="*/ 1412551 h 8305800"/>
              <a:gd name="connsiteX836" fmla="*/ 3730417 w 4678992"/>
              <a:gd name="connsiteY836" fmla="*/ 1416135 h 8305800"/>
              <a:gd name="connsiteX837" fmla="*/ 3739280 w 4678992"/>
              <a:gd name="connsiteY837" fmla="*/ 1416831 h 8305800"/>
              <a:gd name="connsiteX838" fmla="*/ 3775395 w 4678992"/>
              <a:gd name="connsiteY838" fmla="*/ 1425284 h 8305800"/>
              <a:gd name="connsiteX839" fmla="*/ 1642392 w 4678992"/>
              <a:gd name="connsiteY839" fmla="*/ 1235179 h 8305800"/>
              <a:gd name="connsiteX840" fmla="*/ 1630334 w 4678992"/>
              <a:gd name="connsiteY840" fmla="*/ 1237817 h 8305800"/>
              <a:gd name="connsiteX841" fmla="*/ 1633822 w 4678992"/>
              <a:gd name="connsiteY841" fmla="*/ 1243883 h 8305800"/>
              <a:gd name="connsiteX842" fmla="*/ 1639072 w 4678992"/>
              <a:gd name="connsiteY842" fmla="*/ 1246021 h 8305800"/>
              <a:gd name="connsiteX843" fmla="*/ 1650919 w 4678992"/>
              <a:gd name="connsiteY843" fmla="*/ 1240395 h 8305800"/>
              <a:gd name="connsiteX844" fmla="*/ 1642392 w 4678992"/>
              <a:gd name="connsiteY844" fmla="*/ 1235179 h 8305800"/>
              <a:gd name="connsiteX845" fmla="*/ 3753532 w 4678992"/>
              <a:gd name="connsiteY845" fmla="*/ 1169042 h 8305800"/>
              <a:gd name="connsiteX846" fmla="*/ 3753274 w 4678992"/>
              <a:gd name="connsiteY846" fmla="*/ 1204170 h 8305800"/>
              <a:gd name="connsiteX847" fmla="*/ 3748230 w 4678992"/>
              <a:gd name="connsiteY847" fmla="*/ 1229216 h 8305800"/>
              <a:gd name="connsiteX848" fmla="*/ 3726228 w 4678992"/>
              <a:gd name="connsiteY848" fmla="*/ 1293718 h 8305800"/>
              <a:gd name="connsiteX849" fmla="*/ 3691749 w 4678992"/>
              <a:gd name="connsiteY849" fmla="*/ 1354881 h 8305800"/>
              <a:gd name="connsiteX850" fmla="*/ 3691410 w 4678992"/>
              <a:gd name="connsiteY850" fmla="*/ 1369456 h 8305800"/>
              <a:gd name="connsiteX851" fmla="*/ 3691072 w 4678992"/>
              <a:gd name="connsiteY851" fmla="*/ 1384030 h 8305800"/>
              <a:gd name="connsiteX852" fmla="*/ 3700398 w 4678992"/>
              <a:gd name="connsiteY852" fmla="*/ 1390927 h 8305800"/>
              <a:gd name="connsiteX853" fmla="*/ 3713253 w 4678992"/>
              <a:gd name="connsiteY853" fmla="*/ 1389969 h 8305800"/>
              <a:gd name="connsiteX854" fmla="*/ 3725101 w 4678992"/>
              <a:gd name="connsiteY854" fmla="*/ 1384341 h 8305800"/>
              <a:gd name="connsiteX855" fmla="*/ 3754826 w 4678992"/>
              <a:gd name="connsiteY855" fmla="*/ 1296609 h 8305800"/>
              <a:gd name="connsiteX856" fmla="*/ 3786884 w 4678992"/>
              <a:gd name="connsiteY856" fmla="*/ 1198502 h 8305800"/>
              <a:gd name="connsiteX857" fmla="*/ 3797840 w 4678992"/>
              <a:gd name="connsiteY857" fmla="*/ 1192269 h 8305800"/>
              <a:gd name="connsiteX858" fmla="*/ 3803440 w 4678992"/>
              <a:gd name="connsiteY858" fmla="*/ 1182403 h 8305800"/>
              <a:gd name="connsiteX859" fmla="*/ 3780250 w 4678992"/>
              <a:gd name="connsiteY859" fmla="*/ 1171796 h 8305800"/>
              <a:gd name="connsiteX860" fmla="*/ 3753532 w 4678992"/>
              <a:gd name="connsiteY860" fmla="*/ 1169042 h 8305800"/>
              <a:gd name="connsiteX861" fmla="*/ 3812203 w 4678992"/>
              <a:gd name="connsiteY861" fmla="*/ 997035 h 8305800"/>
              <a:gd name="connsiteX862" fmla="*/ 3807885 w 4678992"/>
              <a:gd name="connsiteY862" fmla="*/ 1005778 h 8305800"/>
              <a:gd name="connsiteX863" fmla="*/ 3810688 w 4678992"/>
              <a:gd name="connsiteY863" fmla="*/ 1014228 h 8305800"/>
              <a:gd name="connsiteX864" fmla="*/ 3803628 w 4678992"/>
              <a:gd name="connsiteY864" fmla="*/ 1029936 h 8305800"/>
              <a:gd name="connsiteX865" fmla="*/ 3796947 w 4678992"/>
              <a:gd name="connsiteY865" fmla="*/ 1041346 h 8305800"/>
              <a:gd name="connsiteX866" fmla="*/ 3790266 w 4678992"/>
              <a:gd name="connsiteY866" fmla="*/ 1052755 h 8305800"/>
              <a:gd name="connsiteX867" fmla="*/ 3800274 w 4678992"/>
              <a:gd name="connsiteY867" fmla="*/ 1057269 h 8305800"/>
              <a:gd name="connsiteX868" fmla="*/ 3810851 w 4678992"/>
              <a:gd name="connsiteY868" fmla="*/ 1055334 h 8305800"/>
              <a:gd name="connsiteX869" fmla="*/ 3826485 w 4678992"/>
              <a:gd name="connsiteY869" fmla="*/ 1006725 h 8305800"/>
              <a:gd name="connsiteX870" fmla="*/ 3821708 w 4678992"/>
              <a:gd name="connsiteY870" fmla="*/ 999213 h 8305800"/>
              <a:gd name="connsiteX871" fmla="*/ 3812203 w 4678992"/>
              <a:gd name="connsiteY871" fmla="*/ 997035 h 8305800"/>
              <a:gd name="connsiteX872" fmla="*/ 3906067 w 4678992"/>
              <a:gd name="connsiteY872" fmla="*/ 919508 h 8305800"/>
              <a:gd name="connsiteX873" fmla="*/ 3902916 w 4678992"/>
              <a:gd name="connsiteY873" fmla="*/ 923064 h 8305800"/>
              <a:gd name="connsiteX874" fmla="*/ 3899764 w 4678992"/>
              <a:gd name="connsiteY874" fmla="*/ 926620 h 8305800"/>
              <a:gd name="connsiteX875" fmla="*/ 3906024 w 4678992"/>
              <a:gd name="connsiteY875" fmla="*/ 933428 h 8305800"/>
              <a:gd name="connsiteX876" fmla="*/ 3914047 w 4678992"/>
              <a:gd name="connsiteY876" fmla="*/ 936310 h 8305800"/>
              <a:gd name="connsiteX877" fmla="*/ 3919163 w 4678992"/>
              <a:gd name="connsiteY877" fmla="*/ 929246 h 8305800"/>
              <a:gd name="connsiteX878" fmla="*/ 3917158 w 4678992"/>
              <a:gd name="connsiteY878" fmla="*/ 922477 h 8305800"/>
              <a:gd name="connsiteX879" fmla="*/ 3906067 w 4678992"/>
              <a:gd name="connsiteY879" fmla="*/ 919508 h 8305800"/>
              <a:gd name="connsiteX880" fmla="*/ 3768482 w 4678992"/>
              <a:gd name="connsiteY880" fmla="*/ 897340 h 8305800"/>
              <a:gd name="connsiteX881" fmla="*/ 3756425 w 4678992"/>
              <a:gd name="connsiteY881" fmla="*/ 899978 h 8305800"/>
              <a:gd name="connsiteX882" fmla="*/ 3759912 w 4678992"/>
              <a:gd name="connsiteY882" fmla="*/ 906044 h 8305800"/>
              <a:gd name="connsiteX883" fmla="*/ 3765163 w 4678992"/>
              <a:gd name="connsiteY883" fmla="*/ 908183 h 8305800"/>
              <a:gd name="connsiteX884" fmla="*/ 3777010 w 4678992"/>
              <a:gd name="connsiteY884" fmla="*/ 902556 h 8305800"/>
              <a:gd name="connsiteX885" fmla="*/ 3768482 w 4678992"/>
              <a:gd name="connsiteY885" fmla="*/ 897340 h 8305800"/>
              <a:gd name="connsiteX886" fmla="*/ 3840876 w 4678992"/>
              <a:gd name="connsiteY886" fmla="*/ 843395 h 8305800"/>
              <a:gd name="connsiteX887" fmla="*/ 3839605 w 4678992"/>
              <a:gd name="connsiteY887" fmla="*/ 922246 h 8305800"/>
              <a:gd name="connsiteX888" fmla="*/ 3820778 w 4678992"/>
              <a:gd name="connsiteY888" fmla="*/ 964135 h 8305800"/>
              <a:gd name="connsiteX889" fmla="*/ 3844556 w 4678992"/>
              <a:gd name="connsiteY889" fmla="*/ 973433 h 8305800"/>
              <a:gd name="connsiteX890" fmla="*/ 3860424 w 4678992"/>
              <a:gd name="connsiteY890" fmla="*/ 908754 h 8305800"/>
              <a:gd name="connsiteX891" fmla="*/ 3880451 w 4678992"/>
              <a:gd name="connsiteY891" fmla="*/ 845191 h 8305800"/>
              <a:gd name="connsiteX892" fmla="*/ 3879450 w 4678992"/>
              <a:gd name="connsiteY892" fmla="*/ 792128 h 8305800"/>
              <a:gd name="connsiteX893" fmla="*/ 3876298 w 4678992"/>
              <a:gd name="connsiteY893" fmla="*/ 795683 h 8305800"/>
              <a:gd name="connsiteX894" fmla="*/ 3873147 w 4678992"/>
              <a:gd name="connsiteY894" fmla="*/ 799240 h 8305800"/>
              <a:gd name="connsiteX895" fmla="*/ 3879406 w 4678992"/>
              <a:gd name="connsiteY895" fmla="*/ 806048 h 8305800"/>
              <a:gd name="connsiteX896" fmla="*/ 3887429 w 4678992"/>
              <a:gd name="connsiteY896" fmla="*/ 808929 h 8305800"/>
              <a:gd name="connsiteX897" fmla="*/ 3892546 w 4678992"/>
              <a:gd name="connsiteY897" fmla="*/ 801867 h 8305800"/>
              <a:gd name="connsiteX898" fmla="*/ 3890541 w 4678992"/>
              <a:gd name="connsiteY898" fmla="*/ 795097 h 8305800"/>
              <a:gd name="connsiteX899" fmla="*/ 3879450 w 4678992"/>
              <a:gd name="connsiteY899" fmla="*/ 792128 h 8305800"/>
              <a:gd name="connsiteX900" fmla="*/ 2729722 w 4678992"/>
              <a:gd name="connsiteY900" fmla="*/ 730084 h 8305800"/>
              <a:gd name="connsiteX901" fmla="*/ 2717664 w 4678992"/>
              <a:gd name="connsiteY901" fmla="*/ 732721 h 8305800"/>
              <a:gd name="connsiteX902" fmla="*/ 2721152 w 4678992"/>
              <a:gd name="connsiteY902" fmla="*/ 738788 h 8305800"/>
              <a:gd name="connsiteX903" fmla="*/ 2726403 w 4678992"/>
              <a:gd name="connsiteY903" fmla="*/ 740926 h 8305800"/>
              <a:gd name="connsiteX904" fmla="*/ 2738250 w 4678992"/>
              <a:gd name="connsiteY904" fmla="*/ 735299 h 8305800"/>
              <a:gd name="connsiteX905" fmla="*/ 2729722 w 4678992"/>
              <a:gd name="connsiteY905" fmla="*/ 730084 h 8305800"/>
              <a:gd name="connsiteX906" fmla="*/ 2725574 w 4678992"/>
              <a:gd name="connsiteY906" fmla="*/ 0 h 8305800"/>
              <a:gd name="connsiteX907" fmla="*/ 2754325 w 4678992"/>
              <a:gd name="connsiteY907" fmla="*/ 0 h 8305800"/>
              <a:gd name="connsiteX908" fmla="*/ 2762297 w 4678992"/>
              <a:gd name="connsiteY908" fmla="*/ 11413 h 8305800"/>
              <a:gd name="connsiteX909" fmla="*/ 2765537 w 4678992"/>
              <a:gd name="connsiteY909" fmla="*/ 55176 h 8305800"/>
              <a:gd name="connsiteX910" fmla="*/ 2803631 w 4678992"/>
              <a:gd name="connsiteY910" fmla="*/ 57674 h 8305800"/>
              <a:gd name="connsiteX911" fmla="*/ 2870174 w 4678992"/>
              <a:gd name="connsiteY911" fmla="*/ 75489 h 8305800"/>
              <a:gd name="connsiteX912" fmla="*/ 2890006 w 4678992"/>
              <a:gd name="connsiteY912" fmla="*/ 137626 h 8305800"/>
              <a:gd name="connsiteX913" fmla="*/ 2908640 w 4678992"/>
              <a:gd name="connsiteY913" fmla="*/ 197242 h 8305800"/>
              <a:gd name="connsiteX914" fmla="*/ 2932417 w 4678992"/>
              <a:gd name="connsiteY914" fmla="*/ 206540 h 8305800"/>
              <a:gd name="connsiteX915" fmla="*/ 2937854 w 4678992"/>
              <a:gd name="connsiteY915" fmla="*/ 230727 h 8305800"/>
              <a:gd name="connsiteX916" fmla="*/ 2937367 w 4678992"/>
              <a:gd name="connsiteY916" fmla="*/ 257727 h 8305800"/>
              <a:gd name="connsiteX917" fmla="*/ 2935534 w 4678992"/>
              <a:gd name="connsiteY917" fmla="*/ 294632 h 8305800"/>
              <a:gd name="connsiteX918" fmla="*/ 2931309 w 4678992"/>
              <a:gd name="connsiteY918" fmla="*/ 326498 h 8305800"/>
              <a:gd name="connsiteX919" fmla="*/ 2930877 w 4678992"/>
              <a:gd name="connsiteY919" fmla="*/ 337858 h 8305800"/>
              <a:gd name="connsiteX920" fmla="*/ 2931237 w 4678992"/>
              <a:gd name="connsiteY920" fmla="*/ 337165 h 8305800"/>
              <a:gd name="connsiteX921" fmla="*/ 2972083 w 4678992"/>
              <a:gd name="connsiteY921" fmla="*/ 260109 h 8305800"/>
              <a:gd name="connsiteX922" fmla="*/ 2980039 w 4678992"/>
              <a:gd name="connsiteY922" fmla="*/ 220809 h 8305800"/>
              <a:gd name="connsiteX923" fmla="*/ 2986799 w 4678992"/>
              <a:gd name="connsiteY923" fmla="*/ 178990 h 8305800"/>
              <a:gd name="connsiteX924" fmla="*/ 3020112 w 4678992"/>
              <a:gd name="connsiteY924" fmla="*/ 123015 h 8305800"/>
              <a:gd name="connsiteX925" fmla="*/ 3048067 w 4678992"/>
              <a:gd name="connsiteY925" fmla="*/ 63407 h 8305800"/>
              <a:gd name="connsiteX926" fmla="*/ 3070691 w 4678992"/>
              <a:gd name="connsiteY926" fmla="*/ 56264 h 8305800"/>
              <a:gd name="connsiteX927" fmla="*/ 3093945 w 4678992"/>
              <a:gd name="connsiteY927" fmla="*/ 58090 h 8305800"/>
              <a:gd name="connsiteX928" fmla="*/ 3181074 w 4678992"/>
              <a:gd name="connsiteY928" fmla="*/ 78483 h 8305800"/>
              <a:gd name="connsiteX929" fmla="*/ 3212141 w 4678992"/>
              <a:gd name="connsiteY929" fmla="*/ 80200 h 8305800"/>
              <a:gd name="connsiteX930" fmla="*/ 3237285 w 4678992"/>
              <a:gd name="connsiteY930" fmla="*/ 84732 h 8305800"/>
              <a:gd name="connsiteX931" fmla="*/ 3244071 w 4678992"/>
              <a:gd name="connsiteY931" fmla="*/ 74816 h 8305800"/>
              <a:gd name="connsiteX932" fmla="*/ 3246698 w 4678992"/>
              <a:gd name="connsiteY932" fmla="*/ 63788 h 8305800"/>
              <a:gd name="connsiteX933" fmla="*/ 3275070 w 4678992"/>
              <a:gd name="connsiteY933" fmla="*/ 34354 h 8305800"/>
              <a:gd name="connsiteX934" fmla="*/ 3293928 w 4678992"/>
              <a:gd name="connsiteY934" fmla="*/ 174 h 8305800"/>
              <a:gd name="connsiteX935" fmla="*/ 3293935 w 4678992"/>
              <a:gd name="connsiteY935" fmla="*/ 0 h 8305800"/>
              <a:gd name="connsiteX936" fmla="*/ 3510410 w 4678992"/>
              <a:gd name="connsiteY936" fmla="*/ 0 h 8305800"/>
              <a:gd name="connsiteX937" fmla="*/ 3517773 w 4678992"/>
              <a:gd name="connsiteY937" fmla="*/ 23069 h 8305800"/>
              <a:gd name="connsiteX938" fmla="*/ 3536406 w 4678992"/>
              <a:gd name="connsiteY938" fmla="*/ 82686 h 8305800"/>
              <a:gd name="connsiteX939" fmla="*/ 3560184 w 4678992"/>
              <a:gd name="connsiteY939" fmla="*/ 91985 h 8305800"/>
              <a:gd name="connsiteX940" fmla="*/ 3565621 w 4678992"/>
              <a:gd name="connsiteY940" fmla="*/ 116171 h 8305800"/>
              <a:gd name="connsiteX941" fmla="*/ 3565134 w 4678992"/>
              <a:gd name="connsiteY941" fmla="*/ 143170 h 8305800"/>
              <a:gd name="connsiteX942" fmla="*/ 3563302 w 4678992"/>
              <a:gd name="connsiteY942" fmla="*/ 180077 h 8305800"/>
              <a:gd name="connsiteX943" fmla="*/ 3559075 w 4678992"/>
              <a:gd name="connsiteY943" fmla="*/ 211941 h 8305800"/>
              <a:gd name="connsiteX944" fmla="*/ 3557641 w 4678992"/>
              <a:gd name="connsiteY944" fmla="*/ 249688 h 8305800"/>
              <a:gd name="connsiteX945" fmla="*/ 3546632 w 4678992"/>
              <a:gd name="connsiteY945" fmla="*/ 267271 h 8305800"/>
              <a:gd name="connsiteX946" fmla="*/ 3536543 w 4678992"/>
              <a:gd name="connsiteY946" fmla="*/ 317365 h 8305800"/>
              <a:gd name="connsiteX947" fmla="*/ 3554070 w 4678992"/>
              <a:gd name="connsiteY947" fmla="*/ 322423 h 8305800"/>
              <a:gd name="connsiteX948" fmla="*/ 3565107 w 4678992"/>
              <a:gd name="connsiteY948" fmla="*/ 336743 h 8305800"/>
              <a:gd name="connsiteX949" fmla="*/ 3610146 w 4678992"/>
              <a:gd name="connsiteY949" fmla="*/ 319470 h 8305800"/>
              <a:gd name="connsiteX950" fmla="*/ 3619722 w 4678992"/>
              <a:gd name="connsiteY950" fmla="*/ 339632 h 8305800"/>
              <a:gd name="connsiteX951" fmla="*/ 3622052 w 4678992"/>
              <a:gd name="connsiteY951" fmla="*/ 353454 h 8305800"/>
              <a:gd name="connsiteX952" fmla="*/ 3614243 w 4678992"/>
              <a:gd name="connsiteY952" fmla="*/ 361522 h 8305800"/>
              <a:gd name="connsiteX953" fmla="*/ 3623134 w 4678992"/>
              <a:gd name="connsiteY953" fmla="*/ 362013 h 8305800"/>
              <a:gd name="connsiteX954" fmla="*/ 3648278 w 4678992"/>
              <a:gd name="connsiteY954" fmla="*/ 366545 h 8305800"/>
              <a:gd name="connsiteX955" fmla="*/ 3655064 w 4678992"/>
              <a:gd name="connsiteY955" fmla="*/ 356629 h 8305800"/>
              <a:gd name="connsiteX956" fmla="*/ 3657691 w 4678992"/>
              <a:gd name="connsiteY956" fmla="*/ 345601 h 8305800"/>
              <a:gd name="connsiteX957" fmla="*/ 3686064 w 4678992"/>
              <a:gd name="connsiteY957" fmla="*/ 316167 h 8305800"/>
              <a:gd name="connsiteX958" fmla="*/ 3704921 w 4678992"/>
              <a:gd name="connsiteY958" fmla="*/ 281986 h 8305800"/>
              <a:gd name="connsiteX959" fmla="*/ 3705638 w 4678992"/>
              <a:gd name="connsiteY959" fmla="*/ 263113 h 8305800"/>
              <a:gd name="connsiteX960" fmla="*/ 3722991 w 4678992"/>
              <a:gd name="connsiteY960" fmla="*/ 248694 h 8305800"/>
              <a:gd name="connsiteX961" fmla="*/ 3726939 w 4678992"/>
              <a:gd name="connsiteY961" fmla="*/ 246819 h 8305800"/>
              <a:gd name="connsiteX962" fmla="*/ 3732996 w 4678992"/>
              <a:gd name="connsiteY962" fmla="*/ 202244 h 8305800"/>
              <a:gd name="connsiteX963" fmla="*/ 3762240 w 4678992"/>
              <a:gd name="connsiteY963" fmla="*/ 168278 h 8305800"/>
              <a:gd name="connsiteX964" fmla="*/ 3771160 w 4678992"/>
              <a:gd name="connsiteY964" fmla="*/ 163928 h 8305800"/>
              <a:gd name="connsiteX965" fmla="*/ 3787826 w 4678992"/>
              <a:gd name="connsiteY965" fmla="*/ 159729 h 8305800"/>
              <a:gd name="connsiteX966" fmla="*/ 3801057 w 4678992"/>
              <a:gd name="connsiteY966" fmla="*/ 178669 h 8305800"/>
              <a:gd name="connsiteX967" fmla="*/ 3804297 w 4678992"/>
              <a:gd name="connsiteY967" fmla="*/ 222433 h 8305800"/>
              <a:gd name="connsiteX968" fmla="*/ 3842391 w 4678992"/>
              <a:gd name="connsiteY968" fmla="*/ 224931 h 8305800"/>
              <a:gd name="connsiteX969" fmla="*/ 3908934 w 4678992"/>
              <a:gd name="connsiteY969" fmla="*/ 242746 h 8305800"/>
              <a:gd name="connsiteX970" fmla="*/ 3928766 w 4678992"/>
              <a:gd name="connsiteY970" fmla="*/ 304882 h 8305800"/>
              <a:gd name="connsiteX971" fmla="*/ 3947400 w 4678992"/>
              <a:gd name="connsiteY971" fmla="*/ 364499 h 8305800"/>
              <a:gd name="connsiteX972" fmla="*/ 3971177 w 4678992"/>
              <a:gd name="connsiteY972" fmla="*/ 373797 h 8305800"/>
              <a:gd name="connsiteX973" fmla="*/ 3976614 w 4678992"/>
              <a:gd name="connsiteY973" fmla="*/ 397984 h 8305800"/>
              <a:gd name="connsiteX974" fmla="*/ 3976127 w 4678992"/>
              <a:gd name="connsiteY974" fmla="*/ 424983 h 8305800"/>
              <a:gd name="connsiteX975" fmla="*/ 3974295 w 4678992"/>
              <a:gd name="connsiteY975" fmla="*/ 461889 h 8305800"/>
              <a:gd name="connsiteX976" fmla="*/ 3970068 w 4678992"/>
              <a:gd name="connsiteY976" fmla="*/ 493754 h 8305800"/>
              <a:gd name="connsiteX977" fmla="*/ 3968634 w 4678992"/>
              <a:gd name="connsiteY977" fmla="*/ 531500 h 8305800"/>
              <a:gd name="connsiteX978" fmla="*/ 3957625 w 4678992"/>
              <a:gd name="connsiteY978" fmla="*/ 549083 h 8305800"/>
              <a:gd name="connsiteX979" fmla="*/ 3947536 w 4678992"/>
              <a:gd name="connsiteY979" fmla="*/ 599177 h 8305800"/>
              <a:gd name="connsiteX980" fmla="*/ 3965064 w 4678992"/>
              <a:gd name="connsiteY980" fmla="*/ 604236 h 8305800"/>
              <a:gd name="connsiteX981" fmla="*/ 3976100 w 4678992"/>
              <a:gd name="connsiteY981" fmla="*/ 618557 h 8305800"/>
              <a:gd name="connsiteX982" fmla="*/ 4021140 w 4678992"/>
              <a:gd name="connsiteY982" fmla="*/ 601283 h 8305800"/>
              <a:gd name="connsiteX983" fmla="*/ 4030716 w 4678992"/>
              <a:gd name="connsiteY983" fmla="*/ 621445 h 8305800"/>
              <a:gd name="connsiteX984" fmla="*/ 4022897 w 4678992"/>
              <a:gd name="connsiteY984" fmla="*/ 645750 h 8305800"/>
              <a:gd name="connsiteX985" fmla="*/ 4017677 w 4678992"/>
              <a:gd name="connsiteY985" fmla="*/ 726477 h 8305800"/>
              <a:gd name="connsiteX986" fmla="*/ 4012457 w 4678992"/>
              <a:gd name="connsiteY986" fmla="*/ 807204 h 8305800"/>
              <a:gd name="connsiteX987" fmla="*/ 3985396 w 4678992"/>
              <a:gd name="connsiteY987" fmla="*/ 843222 h 8305800"/>
              <a:gd name="connsiteX988" fmla="*/ 3973207 w 4678992"/>
              <a:gd name="connsiteY988" fmla="*/ 887620 h 8305800"/>
              <a:gd name="connsiteX989" fmla="*/ 3962196 w 4678992"/>
              <a:gd name="connsiteY989" fmla="*/ 905204 h 8305800"/>
              <a:gd name="connsiteX990" fmla="*/ 3971688 w 4678992"/>
              <a:gd name="connsiteY990" fmla="*/ 929010 h 8305800"/>
              <a:gd name="connsiteX991" fmla="*/ 3954460 w 4678992"/>
              <a:gd name="connsiteY991" fmla="*/ 950061 h 8305800"/>
              <a:gd name="connsiteX992" fmla="*/ 3946562 w 4678992"/>
              <a:gd name="connsiteY992" fmla="*/ 953813 h 8305800"/>
              <a:gd name="connsiteX993" fmla="*/ 3930707 w 4678992"/>
              <a:gd name="connsiteY993" fmla="*/ 996864 h 8305800"/>
              <a:gd name="connsiteX994" fmla="*/ 3916049 w 4678992"/>
              <a:gd name="connsiteY994" fmla="*/ 1042434 h 8305800"/>
              <a:gd name="connsiteX995" fmla="*/ 3890839 w 4678992"/>
              <a:gd name="connsiteY995" fmla="*/ 1070881 h 8305800"/>
              <a:gd name="connsiteX996" fmla="*/ 3875532 w 4678992"/>
              <a:gd name="connsiteY996" fmla="*/ 1177505 h 8305800"/>
              <a:gd name="connsiteX997" fmla="*/ 3841824 w 4678992"/>
              <a:gd name="connsiteY997" fmla="*/ 1283603 h 8305800"/>
              <a:gd name="connsiteX998" fmla="*/ 3821181 w 4678992"/>
              <a:gd name="connsiteY998" fmla="*/ 1316572 h 8305800"/>
              <a:gd name="connsiteX999" fmla="*/ 3818371 w 4678992"/>
              <a:gd name="connsiteY999" fmla="*/ 1356516 h 8305800"/>
              <a:gd name="connsiteX1000" fmla="*/ 3804176 w 4678992"/>
              <a:gd name="connsiteY1000" fmla="*/ 1394145 h 8305800"/>
              <a:gd name="connsiteX1001" fmla="*/ 3789082 w 4678992"/>
              <a:gd name="connsiteY1001" fmla="*/ 1428488 h 8305800"/>
              <a:gd name="connsiteX1002" fmla="*/ 3826409 w 4678992"/>
              <a:gd name="connsiteY1002" fmla="*/ 1437224 h 8305800"/>
              <a:gd name="connsiteX1003" fmla="*/ 3857476 w 4678992"/>
              <a:gd name="connsiteY1003" fmla="*/ 1438942 h 8305800"/>
              <a:gd name="connsiteX1004" fmla="*/ 3882620 w 4678992"/>
              <a:gd name="connsiteY1004" fmla="*/ 1443472 h 8305800"/>
              <a:gd name="connsiteX1005" fmla="*/ 3889406 w 4678992"/>
              <a:gd name="connsiteY1005" fmla="*/ 1433558 h 8305800"/>
              <a:gd name="connsiteX1006" fmla="*/ 3892033 w 4678992"/>
              <a:gd name="connsiteY1006" fmla="*/ 1422529 h 8305800"/>
              <a:gd name="connsiteX1007" fmla="*/ 3920405 w 4678992"/>
              <a:gd name="connsiteY1007" fmla="*/ 1393095 h 8305800"/>
              <a:gd name="connsiteX1008" fmla="*/ 3939263 w 4678992"/>
              <a:gd name="connsiteY1008" fmla="*/ 1358914 h 8305800"/>
              <a:gd name="connsiteX1009" fmla="*/ 3939980 w 4678992"/>
              <a:gd name="connsiteY1009" fmla="*/ 1340041 h 8305800"/>
              <a:gd name="connsiteX1010" fmla="*/ 3957332 w 4678992"/>
              <a:gd name="connsiteY1010" fmla="*/ 1325622 h 8305800"/>
              <a:gd name="connsiteX1011" fmla="*/ 3961281 w 4678992"/>
              <a:gd name="connsiteY1011" fmla="*/ 1323747 h 8305800"/>
              <a:gd name="connsiteX1012" fmla="*/ 3967337 w 4678992"/>
              <a:gd name="connsiteY1012" fmla="*/ 1279172 h 8305800"/>
              <a:gd name="connsiteX1013" fmla="*/ 3996582 w 4678992"/>
              <a:gd name="connsiteY1013" fmla="*/ 1245205 h 8305800"/>
              <a:gd name="connsiteX1014" fmla="*/ 4005502 w 4678992"/>
              <a:gd name="connsiteY1014" fmla="*/ 1240856 h 8305800"/>
              <a:gd name="connsiteX1015" fmla="*/ 4022168 w 4678992"/>
              <a:gd name="connsiteY1015" fmla="*/ 1236657 h 8305800"/>
              <a:gd name="connsiteX1016" fmla="*/ 4035399 w 4678992"/>
              <a:gd name="connsiteY1016" fmla="*/ 1255597 h 8305800"/>
              <a:gd name="connsiteX1017" fmla="*/ 4038638 w 4678992"/>
              <a:gd name="connsiteY1017" fmla="*/ 1299361 h 8305800"/>
              <a:gd name="connsiteX1018" fmla="*/ 4076732 w 4678992"/>
              <a:gd name="connsiteY1018" fmla="*/ 1301859 h 8305800"/>
              <a:gd name="connsiteX1019" fmla="*/ 4143276 w 4678992"/>
              <a:gd name="connsiteY1019" fmla="*/ 1319674 h 8305800"/>
              <a:gd name="connsiteX1020" fmla="*/ 4163108 w 4678992"/>
              <a:gd name="connsiteY1020" fmla="*/ 1381810 h 8305800"/>
              <a:gd name="connsiteX1021" fmla="*/ 4181742 w 4678992"/>
              <a:gd name="connsiteY1021" fmla="*/ 1441427 h 8305800"/>
              <a:gd name="connsiteX1022" fmla="*/ 4205518 w 4678992"/>
              <a:gd name="connsiteY1022" fmla="*/ 1450725 h 8305800"/>
              <a:gd name="connsiteX1023" fmla="*/ 4210956 w 4678992"/>
              <a:gd name="connsiteY1023" fmla="*/ 1474912 h 8305800"/>
              <a:gd name="connsiteX1024" fmla="*/ 4210469 w 4678992"/>
              <a:gd name="connsiteY1024" fmla="*/ 1501911 h 8305800"/>
              <a:gd name="connsiteX1025" fmla="*/ 4208637 w 4678992"/>
              <a:gd name="connsiteY1025" fmla="*/ 1538817 h 8305800"/>
              <a:gd name="connsiteX1026" fmla="*/ 4204410 w 4678992"/>
              <a:gd name="connsiteY1026" fmla="*/ 1570682 h 8305800"/>
              <a:gd name="connsiteX1027" fmla="*/ 4202976 w 4678992"/>
              <a:gd name="connsiteY1027" fmla="*/ 1608428 h 8305800"/>
              <a:gd name="connsiteX1028" fmla="*/ 4191967 w 4678992"/>
              <a:gd name="connsiteY1028" fmla="*/ 1626012 h 8305800"/>
              <a:gd name="connsiteX1029" fmla="*/ 4181878 w 4678992"/>
              <a:gd name="connsiteY1029" fmla="*/ 1676105 h 8305800"/>
              <a:gd name="connsiteX1030" fmla="*/ 4199406 w 4678992"/>
              <a:gd name="connsiteY1030" fmla="*/ 1681164 h 8305800"/>
              <a:gd name="connsiteX1031" fmla="*/ 4210442 w 4678992"/>
              <a:gd name="connsiteY1031" fmla="*/ 1695485 h 8305800"/>
              <a:gd name="connsiteX1032" fmla="*/ 4255481 w 4678992"/>
              <a:gd name="connsiteY1032" fmla="*/ 1678211 h 8305800"/>
              <a:gd name="connsiteX1033" fmla="*/ 4265057 w 4678992"/>
              <a:gd name="connsiteY1033" fmla="*/ 1698373 h 8305800"/>
              <a:gd name="connsiteX1034" fmla="*/ 4267387 w 4678992"/>
              <a:gd name="connsiteY1034" fmla="*/ 1712195 h 8305800"/>
              <a:gd name="connsiteX1035" fmla="*/ 4259577 w 4678992"/>
              <a:gd name="connsiteY1035" fmla="*/ 1720263 h 8305800"/>
              <a:gd name="connsiteX1036" fmla="*/ 4268469 w 4678992"/>
              <a:gd name="connsiteY1036" fmla="*/ 1720755 h 8305800"/>
              <a:gd name="connsiteX1037" fmla="*/ 4293613 w 4678992"/>
              <a:gd name="connsiteY1037" fmla="*/ 1725285 h 8305800"/>
              <a:gd name="connsiteX1038" fmla="*/ 4300399 w 4678992"/>
              <a:gd name="connsiteY1038" fmla="*/ 1715371 h 8305800"/>
              <a:gd name="connsiteX1039" fmla="*/ 4303026 w 4678992"/>
              <a:gd name="connsiteY1039" fmla="*/ 1704341 h 8305800"/>
              <a:gd name="connsiteX1040" fmla="*/ 4331399 w 4678992"/>
              <a:gd name="connsiteY1040" fmla="*/ 1674908 h 8305800"/>
              <a:gd name="connsiteX1041" fmla="*/ 4350256 w 4678992"/>
              <a:gd name="connsiteY1041" fmla="*/ 1640727 h 8305800"/>
              <a:gd name="connsiteX1042" fmla="*/ 4350973 w 4678992"/>
              <a:gd name="connsiteY1042" fmla="*/ 1621854 h 8305800"/>
              <a:gd name="connsiteX1043" fmla="*/ 4368326 w 4678992"/>
              <a:gd name="connsiteY1043" fmla="*/ 1607435 h 8305800"/>
              <a:gd name="connsiteX1044" fmla="*/ 4372274 w 4678992"/>
              <a:gd name="connsiteY1044" fmla="*/ 1605560 h 8305800"/>
              <a:gd name="connsiteX1045" fmla="*/ 4378331 w 4678992"/>
              <a:gd name="connsiteY1045" fmla="*/ 1560985 h 8305800"/>
              <a:gd name="connsiteX1046" fmla="*/ 4407575 w 4678992"/>
              <a:gd name="connsiteY1046" fmla="*/ 1527019 h 8305800"/>
              <a:gd name="connsiteX1047" fmla="*/ 4416495 w 4678992"/>
              <a:gd name="connsiteY1047" fmla="*/ 1522669 h 8305800"/>
              <a:gd name="connsiteX1048" fmla="*/ 4433161 w 4678992"/>
              <a:gd name="connsiteY1048" fmla="*/ 1518470 h 8305800"/>
              <a:gd name="connsiteX1049" fmla="*/ 4446392 w 4678992"/>
              <a:gd name="connsiteY1049" fmla="*/ 1537410 h 8305800"/>
              <a:gd name="connsiteX1050" fmla="*/ 4449632 w 4678992"/>
              <a:gd name="connsiteY1050" fmla="*/ 1581174 h 8305800"/>
              <a:gd name="connsiteX1051" fmla="*/ 4487726 w 4678992"/>
              <a:gd name="connsiteY1051" fmla="*/ 1583672 h 8305800"/>
              <a:gd name="connsiteX1052" fmla="*/ 4554269 w 4678992"/>
              <a:gd name="connsiteY1052" fmla="*/ 1601487 h 8305800"/>
              <a:gd name="connsiteX1053" fmla="*/ 4574101 w 4678992"/>
              <a:gd name="connsiteY1053" fmla="*/ 1663623 h 8305800"/>
              <a:gd name="connsiteX1054" fmla="*/ 4592735 w 4678992"/>
              <a:gd name="connsiteY1054" fmla="*/ 1723240 h 8305800"/>
              <a:gd name="connsiteX1055" fmla="*/ 4616512 w 4678992"/>
              <a:gd name="connsiteY1055" fmla="*/ 1732538 h 8305800"/>
              <a:gd name="connsiteX1056" fmla="*/ 4621949 w 4678992"/>
              <a:gd name="connsiteY1056" fmla="*/ 1756725 h 8305800"/>
              <a:gd name="connsiteX1057" fmla="*/ 4621462 w 4678992"/>
              <a:gd name="connsiteY1057" fmla="*/ 1783724 h 8305800"/>
              <a:gd name="connsiteX1058" fmla="*/ 4619630 w 4678992"/>
              <a:gd name="connsiteY1058" fmla="*/ 1820630 h 8305800"/>
              <a:gd name="connsiteX1059" fmla="*/ 4615404 w 4678992"/>
              <a:gd name="connsiteY1059" fmla="*/ 1852495 h 8305800"/>
              <a:gd name="connsiteX1060" fmla="*/ 4613969 w 4678992"/>
              <a:gd name="connsiteY1060" fmla="*/ 1890241 h 8305800"/>
              <a:gd name="connsiteX1061" fmla="*/ 4602960 w 4678992"/>
              <a:gd name="connsiteY1061" fmla="*/ 1907825 h 8305800"/>
              <a:gd name="connsiteX1062" fmla="*/ 4592871 w 4678992"/>
              <a:gd name="connsiteY1062" fmla="*/ 1957918 h 8305800"/>
              <a:gd name="connsiteX1063" fmla="*/ 4610399 w 4678992"/>
              <a:gd name="connsiteY1063" fmla="*/ 1962977 h 8305800"/>
              <a:gd name="connsiteX1064" fmla="*/ 4621435 w 4678992"/>
              <a:gd name="connsiteY1064" fmla="*/ 1977298 h 8305800"/>
              <a:gd name="connsiteX1065" fmla="*/ 4666475 w 4678992"/>
              <a:gd name="connsiteY1065" fmla="*/ 1960024 h 8305800"/>
              <a:gd name="connsiteX1066" fmla="*/ 4676051 w 4678992"/>
              <a:gd name="connsiteY1066" fmla="*/ 1980186 h 8305800"/>
              <a:gd name="connsiteX1067" fmla="*/ 4668232 w 4678992"/>
              <a:gd name="connsiteY1067" fmla="*/ 2004491 h 8305800"/>
              <a:gd name="connsiteX1068" fmla="*/ 4663012 w 4678992"/>
              <a:gd name="connsiteY1068" fmla="*/ 2085219 h 8305800"/>
              <a:gd name="connsiteX1069" fmla="*/ 4657792 w 4678992"/>
              <a:gd name="connsiteY1069" fmla="*/ 2165945 h 8305800"/>
              <a:gd name="connsiteX1070" fmla="*/ 4630731 w 4678992"/>
              <a:gd name="connsiteY1070" fmla="*/ 2201963 h 8305800"/>
              <a:gd name="connsiteX1071" fmla="*/ 4618542 w 4678992"/>
              <a:gd name="connsiteY1071" fmla="*/ 2246361 h 8305800"/>
              <a:gd name="connsiteX1072" fmla="*/ 4607531 w 4678992"/>
              <a:gd name="connsiteY1072" fmla="*/ 2263945 h 8305800"/>
              <a:gd name="connsiteX1073" fmla="*/ 4617023 w 4678992"/>
              <a:gd name="connsiteY1073" fmla="*/ 2287751 h 8305800"/>
              <a:gd name="connsiteX1074" fmla="*/ 4599795 w 4678992"/>
              <a:gd name="connsiteY1074" fmla="*/ 2308803 h 8305800"/>
              <a:gd name="connsiteX1075" fmla="*/ 4591897 w 4678992"/>
              <a:gd name="connsiteY1075" fmla="*/ 2312554 h 8305800"/>
              <a:gd name="connsiteX1076" fmla="*/ 4576042 w 4678992"/>
              <a:gd name="connsiteY1076" fmla="*/ 2355605 h 8305800"/>
              <a:gd name="connsiteX1077" fmla="*/ 4561384 w 4678992"/>
              <a:gd name="connsiteY1077" fmla="*/ 2401175 h 8305800"/>
              <a:gd name="connsiteX1078" fmla="*/ 4536174 w 4678992"/>
              <a:gd name="connsiteY1078" fmla="*/ 2429622 h 8305800"/>
              <a:gd name="connsiteX1079" fmla="*/ 4520867 w 4678992"/>
              <a:gd name="connsiteY1079" fmla="*/ 2536246 h 8305800"/>
              <a:gd name="connsiteX1080" fmla="*/ 4487159 w 4678992"/>
              <a:gd name="connsiteY1080" fmla="*/ 2642344 h 8305800"/>
              <a:gd name="connsiteX1081" fmla="*/ 4466516 w 4678992"/>
              <a:gd name="connsiteY1081" fmla="*/ 2675313 h 8305800"/>
              <a:gd name="connsiteX1082" fmla="*/ 4463706 w 4678992"/>
              <a:gd name="connsiteY1082" fmla="*/ 2715257 h 8305800"/>
              <a:gd name="connsiteX1083" fmla="*/ 4449511 w 4678992"/>
              <a:gd name="connsiteY1083" fmla="*/ 2752886 h 8305800"/>
              <a:gd name="connsiteX1084" fmla="*/ 4432355 w 4678992"/>
              <a:gd name="connsiteY1084" fmla="*/ 2791922 h 8305800"/>
              <a:gd name="connsiteX1085" fmla="*/ 4431808 w 4678992"/>
              <a:gd name="connsiteY1085" fmla="*/ 2803507 h 8305800"/>
              <a:gd name="connsiteX1086" fmla="*/ 4422942 w 4678992"/>
              <a:gd name="connsiteY1086" fmla="*/ 2812866 h 8305800"/>
              <a:gd name="connsiteX1087" fmla="*/ 4405548 w 4678992"/>
              <a:gd name="connsiteY1087" fmla="*/ 2817009 h 8305800"/>
              <a:gd name="connsiteX1088" fmla="*/ 4420487 w 4678992"/>
              <a:gd name="connsiteY1088" fmla="*/ 2792411 h 8305800"/>
              <a:gd name="connsiteX1089" fmla="*/ 4421183 w 4678992"/>
              <a:gd name="connsiteY1089" fmla="*/ 2768400 h 8305800"/>
              <a:gd name="connsiteX1090" fmla="*/ 4397751 w 4678992"/>
              <a:gd name="connsiteY1090" fmla="*/ 2771292 h 8305800"/>
              <a:gd name="connsiteX1091" fmla="*/ 4371356 w 4678992"/>
              <a:gd name="connsiteY1091" fmla="*/ 2775592 h 8305800"/>
              <a:gd name="connsiteX1092" fmla="*/ 4364378 w 4678992"/>
              <a:gd name="connsiteY1092" fmla="*/ 2811853 h 8305800"/>
              <a:gd name="connsiteX1093" fmla="*/ 4355843 w 4678992"/>
              <a:gd name="connsiteY1093" fmla="*/ 2855030 h 8305800"/>
              <a:gd name="connsiteX1094" fmla="*/ 4347309 w 4678992"/>
              <a:gd name="connsiteY1094" fmla="*/ 2898207 h 8305800"/>
              <a:gd name="connsiteX1095" fmla="*/ 4301756 w 4678992"/>
              <a:gd name="connsiteY1095" fmla="*/ 2985736 h 8305800"/>
              <a:gd name="connsiteX1096" fmla="*/ 4299061 w 4678992"/>
              <a:gd name="connsiteY1096" fmla="*/ 3029742 h 8305800"/>
              <a:gd name="connsiteX1097" fmla="*/ 4264860 w 4678992"/>
              <a:gd name="connsiteY1097" fmla="*/ 3060915 h 8305800"/>
              <a:gd name="connsiteX1098" fmla="*/ 4280063 w 4678992"/>
              <a:gd name="connsiteY1098" fmla="*/ 3103114 h 8305800"/>
              <a:gd name="connsiteX1099" fmla="*/ 4276195 w 4678992"/>
              <a:gd name="connsiteY1099" fmla="*/ 3125543 h 8305800"/>
              <a:gd name="connsiteX1100" fmla="*/ 4328374 w 4678992"/>
              <a:gd name="connsiteY1100" fmla="*/ 3113116 h 8305800"/>
              <a:gd name="connsiteX1101" fmla="*/ 4328536 w 4678992"/>
              <a:gd name="connsiteY1101" fmla="*/ 3154222 h 8305800"/>
              <a:gd name="connsiteX1102" fmla="*/ 4328699 w 4678992"/>
              <a:gd name="connsiteY1102" fmla="*/ 3195327 h 8305800"/>
              <a:gd name="connsiteX1103" fmla="*/ 4311447 w 4678992"/>
              <a:gd name="connsiteY1103" fmla="*/ 3235437 h 8305800"/>
              <a:gd name="connsiteX1104" fmla="*/ 4308438 w 4678992"/>
              <a:gd name="connsiteY1104" fmla="*/ 3274961 h 8305800"/>
              <a:gd name="connsiteX1105" fmla="*/ 4290372 w 4678992"/>
              <a:gd name="connsiteY1105" fmla="*/ 3284055 h 8305800"/>
              <a:gd name="connsiteX1106" fmla="*/ 4287177 w 4678992"/>
              <a:gd name="connsiteY1106" fmla="*/ 3301532 h 8305800"/>
              <a:gd name="connsiteX1107" fmla="*/ 4284347 w 4678992"/>
              <a:gd name="connsiteY1107" fmla="*/ 3336337 h 8305800"/>
              <a:gd name="connsiteX1108" fmla="*/ 4273137 w 4678992"/>
              <a:gd name="connsiteY1108" fmla="*/ 3353502 h 8305800"/>
              <a:gd name="connsiteX1109" fmla="*/ 4278324 w 4678992"/>
              <a:gd name="connsiteY1109" fmla="*/ 3364423 h 8305800"/>
              <a:gd name="connsiteX1110" fmla="*/ 4269269 w 4678992"/>
              <a:gd name="connsiteY1110" fmla="*/ 3375930 h 8305800"/>
              <a:gd name="connsiteX1111" fmla="*/ 4259856 w 4678992"/>
              <a:gd name="connsiteY1111" fmla="*/ 3396874 h 8305800"/>
              <a:gd name="connsiteX1112" fmla="*/ 4236160 w 4678992"/>
              <a:gd name="connsiteY1112" fmla="*/ 3408129 h 8305800"/>
              <a:gd name="connsiteX1113" fmla="*/ 4223636 w 4678992"/>
              <a:gd name="connsiteY1113" fmla="*/ 3442905 h 8305800"/>
              <a:gd name="connsiteX1114" fmla="*/ 4252201 w 4678992"/>
              <a:gd name="connsiteY1114" fmla="*/ 3462284 h 8305800"/>
              <a:gd name="connsiteX1115" fmla="*/ 4231676 w 4678992"/>
              <a:gd name="connsiteY1115" fmla="*/ 3475122 h 8305800"/>
              <a:gd name="connsiteX1116" fmla="*/ 4230181 w 4678992"/>
              <a:gd name="connsiteY1116" fmla="*/ 3497452 h 8305800"/>
              <a:gd name="connsiteX1117" fmla="*/ 4216961 w 4678992"/>
              <a:gd name="connsiteY1117" fmla="*/ 3556239 h 8305800"/>
              <a:gd name="connsiteX1118" fmla="*/ 4189499 w 4678992"/>
              <a:gd name="connsiteY1118" fmla="*/ 3615614 h 8305800"/>
              <a:gd name="connsiteX1119" fmla="*/ 4157065 w 4678992"/>
              <a:gd name="connsiteY1119" fmla="*/ 3618663 h 8305800"/>
              <a:gd name="connsiteX1120" fmla="*/ 4139682 w 4678992"/>
              <a:gd name="connsiteY1120" fmla="*/ 3625374 h 8305800"/>
              <a:gd name="connsiteX1121" fmla="*/ 4124633 w 4678992"/>
              <a:gd name="connsiteY1121" fmla="*/ 3621712 h 8305800"/>
              <a:gd name="connsiteX1122" fmla="*/ 4123036 w 4678992"/>
              <a:gd name="connsiteY1122" fmla="*/ 3618351 h 8305800"/>
              <a:gd name="connsiteX1123" fmla="*/ 4125085 w 4678992"/>
              <a:gd name="connsiteY1123" fmla="*/ 3611202 h 8305800"/>
              <a:gd name="connsiteX1124" fmla="*/ 4130095 w 4678992"/>
              <a:gd name="connsiteY1124" fmla="*/ 3602644 h 8305800"/>
              <a:gd name="connsiteX1125" fmla="*/ 4125812 w 4678992"/>
              <a:gd name="connsiteY1125" fmla="*/ 3594898 h 8305800"/>
              <a:gd name="connsiteX1126" fmla="*/ 4119763 w 4678992"/>
              <a:gd name="connsiteY1126" fmla="*/ 3591078 h 8305800"/>
              <a:gd name="connsiteX1127" fmla="*/ 4117240 w 4678992"/>
              <a:gd name="connsiteY1127" fmla="*/ 3603602 h 8305800"/>
              <a:gd name="connsiteX1128" fmla="*/ 4123036 w 4678992"/>
              <a:gd name="connsiteY1128" fmla="*/ 3618351 h 8305800"/>
              <a:gd name="connsiteX1129" fmla="*/ 4122458 w 4678992"/>
              <a:gd name="connsiteY1129" fmla="*/ 3622230 h 8305800"/>
              <a:gd name="connsiteX1130" fmla="*/ 4120682 w 4678992"/>
              <a:gd name="connsiteY1130" fmla="*/ 3623588 h 8305800"/>
              <a:gd name="connsiteX1131" fmla="*/ 4106326 w 4678992"/>
              <a:gd name="connsiteY1131" fmla="*/ 3620112 h 8305800"/>
              <a:gd name="connsiteX1132" fmla="*/ 4089006 w 4678992"/>
              <a:gd name="connsiteY1132" fmla="*/ 3618041 h 8305800"/>
              <a:gd name="connsiteX1133" fmla="*/ 4088145 w 4678992"/>
              <a:gd name="connsiteY1133" fmla="*/ 3625143 h 8305800"/>
              <a:gd name="connsiteX1134" fmla="*/ 4091441 w 4678992"/>
              <a:gd name="connsiteY1134" fmla="*/ 3633358 h 8305800"/>
              <a:gd name="connsiteX1135" fmla="*/ 4065388 w 4678992"/>
              <a:gd name="connsiteY1135" fmla="*/ 3674045 h 8305800"/>
              <a:gd name="connsiteX1136" fmla="*/ 4061466 w 4678992"/>
              <a:gd name="connsiteY1136" fmla="*/ 3683526 h 8305800"/>
              <a:gd name="connsiteX1137" fmla="*/ 4060828 w 4678992"/>
              <a:gd name="connsiteY1137" fmla="*/ 3696371 h 8305800"/>
              <a:gd name="connsiteX1138" fmla="*/ 4056602 w 4678992"/>
              <a:gd name="connsiteY1138" fmla="*/ 3728236 h 8305800"/>
              <a:gd name="connsiteX1139" fmla="*/ 4055390 w 4678992"/>
              <a:gd name="connsiteY1139" fmla="*/ 3760141 h 8305800"/>
              <a:gd name="connsiteX1140" fmla="*/ 4055546 w 4678992"/>
              <a:gd name="connsiteY1140" fmla="*/ 3761601 h 8305800"/>
              <a:gd name="connsiteX1141" fmla="*/ 4063390 w 4678992"/>
              <a:gd name="connsiteY1141" fmla="*/ 3769200 h 8305800"/>
              <a:gd name="connsiteX1142" fmla="*/ 4077727 w 4678992"/>
              <a:gd name="connsiteY1142" fmla="*/ 3767539 h 8305800"/>
              <a:gd name="connsiteX1143" fmla="*/ 4095073 w 4678992"/>
              <a:gd name="connsiteY1143" fmla="*/ 3726355 h 8305800"/>
              <a:gd name="connsiteX1144" fmla="*/ 4115381 w 4678992"/>
              <a:gd name="connsiteY1144" fmla="*/ 3683762 h 8305800"/>
              <a:gd name="connsiteX1145" fmla="*/ 4112253 w 4678992"/>
              <a:gd name="connsiteY1145" fmla="*/ 3668260 h 8305800"/>
              <a:gd name="connsiteX1146" fmla="*/ 4121602 w 4678992"/>
              <a:gd name="connsiteY1146" fmla="*/ 3656097 h 8305800"/>
              <a:gd name="connsiteX1147" fmla="*/ 4155885 w 4678992"/>
              <a:gd name="connsiteY1147" fmla="*/ 3645478 h 8305800"/>
              <a:gd name="connsiteX1148" fmla="*/ 4184873 w 4678992"/>
              <a:gd name="connsiteY1148" fmla="*/ 3646639 h 8305800"/>
              <a:gd name="connsiteX1149" fmla="*/ 4174246 w 4678992"/>
              <a:gd name="connsiteY1149" fmla="*/ 3710886 h 8305800"/>
              <a:gd name="connsiteX1150" fmla="*/ 4150574 w 4678992"/>
              <a:gd name="connsiteY1150" fmla="*/ 3778241 h 8305800"/>
              <a:gd name="connsiteX1151" fmla="*/ 4160230 w 4678992"/>
              <a:gd name="connsiteY1151" fmla="*/ 3818956 h 8305800"/>
              <a:gd name="connsiteX1152" fmla="*/ 4138908 w 4678992"/>
              <a:gd name="connsiteY1152" fmla="*/ 3830113 h 8305800"/>
              <a:gd name="connsiteX1153" fmla="*/ 4136615 w 4678992"/>
              <a:gd name="connsiteY1153" fmla="*/ 3850764 h 8305800"/>
              <a:gd name="connsiteX1154" fmla="*/ 4126349 w 4678992"/>
              <a:gd name="connsiteY1154" fmla="*/ 3865293 h 8305800"/>
              <a:gd name="connsiteX1155" fmla="*/ 4127756 w 4678992"/>
              <a:gd name="connsiteY1155" fmla="*/ 3879587 h 8305800"/>
              <a:gd name="connsiteX1156" fmla="*/ 4145805 w 4678992"/>
              <a:gd name="connsiteY1156" fmla="*/ 3882840 h 8305800"/>
              <a:gd name="connsiteX1157" fmla="*/ 4152591 w 4678992"/>
              <a:gd name="connsiteY1157" fmla="*/ 3872925 h 8305800"/>
              <a:gd name="connsiteX1158" fmla="*/ 4155218 w 4678992"/>
              <a:gd name="connsiteY1158" fmla="*/ 3861896 h 8305800"/>
              <a:gd name="connsiteX1159" fmla="*/ 4183591 w 4678992"/>
              <a:gd name="connsiteY1159" fmla="*/ 3832462 h 8305800"/>
              <a:gd name="connsiteX1160" fmla="*/ 4202448 w 4678992"/>
              <a:gd name="connsiteY1160" fmla="*/ 3798281 h 8305800"/>
              <a:gd name="connsiteX1161" fmla="*/ 4203165 w 4678992"/>
              <a:gd name="connsiteY1161" fmla="*/ 3779408 h 8305800"/>
              <a:gd name="connsiteX1162" fmla="*/ 4220517 w 4678992"/>
              <a:gd name="connsiteY1162" fmla="*/ 3764989 h 8305800"/>
              <a:gd name="connsiteX1163" fmla="*/ 4224466 w 4678992"/>
              <a:gd name="connsiteY1163" fmla="*/ 3763114 h 8305800"/>
              <a:gd name="connsiteX1164" fmla="*/ 4230522 w 4678992"/>
              <a:gd name="connsiteY1164" fmla="*/ 3718539 h 8305800"/>
              <a:gd name="connsiteX1165" fmla="*/ 4259767 w 4678992"/>
              <a:gd name="connsiteY1165" fmla="*/ 3684573 h 8305800"/>
              <a:gd name="connsiteX1166" fmla="*/ 4268687 w 4678992"/>
              <a:gd name="connsiteY1166" fmla="*/ 3680223 h 8305800"/>
              <a:gd name="connsiteX1167" fmla="*/ 4285353 w 4678992"/>
              <a:gd name="connsiteY1167" fmla="*/ 3676024 h 8305800"/>
              <a:gd name="connsiteX1168" fmla="*/ 4298584 w 4678992"/>
              <a:gd name="connsiteY1168" fmla="*/ 3694964 h 8305800"/>
              <a:gd name="connsiteX1169" fmla="*/ 4301823 w 4678992"/>
              <a:gd name="connsiteY1169" fmla="*/ 3738728 h 8305800"/>
              <a:gd name="connsiteX1170" fmla="*/ 4339918 w 4678992"/>
              <a:gd name="connsiteY1170" fmla="*/ 3741226 h 8305800"/>
              <a:gd name="connsiteX1171" fmla="*/ 4406461 w 4678992"/>
              <a:gd name="connsiteY1171" fmla="*/ 3759041 h 8305800"/>
              <a:gd name="connsiteX1172" fmla="*/ 4426293 w 4678992"/>
              <a:gd name="connsiteY1172" fmla="*/ 3821177 h 8305800"/>
              <a:gd name="connsiteX1173" fmla="*/ 4444926 w 4678992"/>
              <a:gd name="connsiteY1173" fmla="*/ 3880794 h 8305800"/>
              <a:gd name="connsiteX1174" fmla="*/ 4468703 w 4678992"/>
              <a:gd name="connsiteY1174" fmla="*/ 3890092 h 8305800"/>
              <a:gd name="connsiteX1175" fmla="*/ 4474141 w 4678992"/>
              <a:gd name="connsiteY1175" fmla="*/ 3914279 h 8305800"/>
              <a:gd name="connsiteX1176" fmla="*/ 4473654 w 4678992"/>
              <a:gd name="connsiteY1176" fmla="*/ 3941278 h 8305800"/>
              <a:gd name="connsiteX1177" fmla="*/ 4471822 w 4678992"/>
              <a:gd name="connsiteY1177" fmla="*/ 3978184 h 8305800"/>
              <a:gd name="connsiteX1178" fmla="*/ 4467595 w 4678992"/>
              <a:gd name="connsiteY1178" fmla="*/ 4010049 h 8305800"/>
              <a:gd name="connsiteX1179" fmla="*/ 4466161 w 4678992"/>
              <a:gd name="connsiteY1179" fmla="*/ 4047795 h 8305800"/>
              <a:gd name="connsiteX1180" fmla="*/ 4455152 w 4678992"/>
              <a:gd name="connsiteY1180" fmla="*/ 4065379 h 8305800"/>
              <a:gd name="connsiteX1181" fmla="*/ 4445063 w 4678992"/>
              <a:gd name="connsiteY1181" fmla="*/ 4115473 h 8305800"/>
              <a:gd name="connsiteX1182" fmla="*/ 4462590 w 4678992"/>
              <a:gd name="connsiteY1182" fmla="*/ 4120531 h 8305800"/>
              <a:gd name="connsiteX1183" fmla="*/ 4473627 w 4678992"/>
              <a:gd name="connsiteY1183" fmla="*/ 4134852 h 8305800"/>
              <a:gd name="connsiteX1184" fmla="*/ 4518666 w 4678992"/>
              <a:gd name="connsiteY1184" fmla="*/ 4117578 h 8305800"/>
              <a:gd name="connsiteX1185" fmla="*/ 4528242 w 4678992"/>
              <a:gd name="connsiteY1185" fmla="*/ 4137740 h 8305800"/>
              <a:gd name="connsiteX1186" fmla="*/ 4520424 w 4678992"/>
              <a:gd name="connsiteY1186" fmla="*/ 4162045 h 8305800"/>
              <a:gd name="connsiteX1187" fmla="*/ 4515203 w 4678992"/>
              <a:gd name="connsiteY1187" fmla="*/ 4242772 h 8305800"/>
              <a:gd name="connsiteX1188" fmla="*/ 4509984 w 4678992"/>
              <a:gd name="connsiteY1188" fmla="*/ 4323499 h 8305800"/>
              <a:gd name="connsiteX1189" fmla="*/ 4482922 w 4678992"/>
              <a:gd name="connsiteY1189" fmla="*/ 4359517 h 8305800"/>
              <a:gd name="connsiteX1190" fmla="*/ 4470733 w 4678992"/>
              <a:gd name="connsiteY1190" fmla="*/ 4403915 h 8305800"/>
              <a:gd name="connsiteX1191" fmla="*/ 4459723 w 4678992"/>
              <a:gd name="connsiteY1191" fmla="*/ 4421499 h 8305800"/>
              <a:gd name="connsiteX1192" fmla="*/ 4469215 w 4678992"/>
              <a:gd name="connsiteY1192" fmla="*/ 4445305 h 8305800"/>
              <a:gd name="connsiteX1193" fmla="*/ 4451987 w 4678992"/>
              <a:gd name="connsiteY1193" fmla="*/ 4466356 h 8305800"/>
              <a:gd name="connsiteX1194" fmla="*/ 4444089 w 4678992"/>
              <a:gd name="connsiteY1194" fmla="*/ 4470108 h 8305800"/>
              <a:gd name="connsiteX1195" fmla="*/ 4428234 w 4678992"/>
              <a:gd name="connsiteY1195" fmla="*/ 4513159 h 8305800"/>
              <a:gd name="connsiteX1196" fmla="*/ 4413576 w 4678992"/>
              <a:gd name="connsiteY1196" fmla="*/ 4558729 h 8305800"/>
              <a:gd name="connsiteX1197" fmla="*/ 4388365 w 4678992"/>
              <a:gd name="connsiteY1197" fmla="*/ 4587176 h 8305800"/>
              <a:gd name="connsiteX1198" fmla="*/ 4373058 w 4678992"/>
              <a:gd name="connsiteY1198" fmla="*/ 4693800 h 8305800"/>
              <a:gd name="connsiteX1199" fmla="*/ 4339350 w 4678992"/>
              <a:gd name="connsiteY1199" fmla="*/ 4799898 h 8305800"/>
              <a:gd name="connsiteX1200" fmla="*/ 4318707 w 4678992"/>
              <a:gd name="connsiteY1200" fmla="*/ 4832868 h 8305800"/>
              <a:gd name="connsiteX1201" fmla="*/ 4315897 w 4678992"/>
              <a:gd name="connsiteY1201" fmla="*/ 4872811 h 8305800"/>
              <a:gd name="connsiteX1202" fmla="*/ 4301703 w 4678992"/>
              <a:gd name="connsiteY1202" fmla="*/ 4910440 h 8305800"/>
              <a:gd name="connsiteX1203" fmla="*/ 4284547 w 4678992"/>
              <a:gd name="connsiteY1203" fmla="*/ 4949476 h 8305800"/>
              <a:gd name="connsiteX1204" fmla="*/ 4283999 w 4678992"/>
              <a:gd name="connsiteY1204" fmla="*/ 4961061 h 8305800"/>
              <a:gd name="connsiteX1205" fmla="*/ 4275133 w 4678992"/>
              <a:gd name="connsiteY1205" fmla="*/ 4970420 h 8305800"/>
              <a:gd name="connsiteX1206" fmla="*/ 4257740 w 4678992"/>
              <a:gd name="connsiteY1206" fmla="*/ 4974563 h 8305800"/>
              <a:gd name="connsiteX1207" fmla="*/ 4272678 w 4678992"/>
              <a:gd name="connsiteY1207" fmla="*/ 4949965 h 8305800"/>
              <a:gd name="connsiteX1208" fmla="*/ 4273375 w 4678992"/>
              <a:gd name="connsiteY1208" fmla="*/ 4925954 h 8305800"/>
              <a:gd name="connsiteX1209" fmla="*/ 4249942 w 4678992"/>
              <a:gd name="connsiteY1209" fmla="*/ 4928846 h 8305800"/>
              <a:gd name="connsiteX1210" fmla="*/ 4223548 w 4678992"/>
              <a:gd name="connsiteY1210" fmla="*/ 4933146 h 8305800"/>
              <a:gd name="connsiteX1211" fmla="*/ 4216569 w 4678992"/>
              <a:gd name="connsiteY1211" fmla="*/ 4969407 h 8305800"/>
              <a:gd name="connsiteX1212" fmla="*/ 4208035 w 4678992"/>
              <a:gd name="connsiteY1212" fmla="*/ 5012584 h 8305800"/>
              <a:gd name="connsiteX1213" fmla="*/ 4199500 w 4678992"/>
              <a:gd name="connsiteY1213" fmla="*/ 5055761 h 8305800"/>
              <a:gd name="connsiteX1214" fmla="*/ 4153947 w 4678992"/>
              <a:gd name="connsiteY1214" fmla="*/ 5143290 h 8305800"/>
              <a:gd name="connsiteX1215" fmla="*/ 4151253 w 4678992"/>
              <a:gd name="connsiteY1215" fmla="*/ 5187297 h 8305800"/>
              <a:gd name="connsiteX1216" fmla="*/ 4117051 w 4678992"/>
              <a:gd name="connsiteY1216" fmla="*/ 5218469 h 8305800"/>
              <a:gd name="connsiteX1217" fmla="*/ 4132254 w 4678992"/>
              <a:gd name="connsiteY1217" fmla="*/ 5260668 h 8305800"/>
              <a:gd name="connsiteX1218" fmla="*/ 4128386 w 4678992"/>
              <a:gd name="connsiteY1218" fmla="*/ 5283097 h 8305800"/>
              <a:gd name="connsiteX1219" fmla="*/ 4180565 w 4678992"/>
              <a:gd name="connsiteY1219" fmla="*/ 5270670 h 8305800"/>
              <a:gd name="connsiteX1220" fmla="*/ 4180728 w 4678992"/>
              <a:gd name="connsiteY1220" fmla="*/ 5311775 h 8305800"/>
              <a:gd name="connsiteX1221" fmla="*/ 4180891 w 4678992"/>
              <a:gd name="connsiteY1221" fmla="*/ 5352881 h 8305800"/>
              <a:gd name="connsiteX1222" fmla="*/ 4163639 w 4678992"/>
              <a:gd name="connsiteY1222" fmla="*/ 5392991 h 8305800"/>
              <a:gd name="connsiteX1223" fmla="*/ 4160630 w 4678992"/>
              <a:gd name="connsiteY1223" fmla="*/ 5432515 h 8305800"/>
              <a:gd name="connsiteX1224" fmla="*/ 4142564 w 4678992"/>
              <a:gd name="connsiteY1224" fmla="*/ 5441610 h 8305800"/>
              <a:gd name="connsiteX1225" fmla="*/ 4139368 w 4678992"/>
              <a:gd name="connsiteY1225" fmla="*/ 5459086 h 8305800"/>
              <a:gd name="connsiteX1226" fmla="*/ 4136539 w 4678992"/>
              <a:gd name="connsiteY1226" fmla="*/ 5493891 h 8305800"/>
              <a:gd name="connsiteX1227" fmla="*/ 4125329 w 4678992"/>
              <a:gd name="connsiteY1227" fmla="*/ 5511056 h 8305800"/>
              <a:gd name="connsiteX1228" fmla="*/ 4130516 w 4678992"/>
              <a:gd name="connsiteY1228" fmla="*/ 5521977 h 8305800"/>
              <a:gd name="connsiteX1229" fmla="*/ 4121461 w 4678992"/>
              <a:gd name="connsiteY1229" fmla="*/ 5533484 h 8305800"/>
              <a:gd name="connsiteX1230" fmla="*/ 4112047 w 4678992"/>
              <a:gd name="connsiteY1230" fmla="*/ 5554429 h 8305800"/>
              <a:gd name="connsiteX1231" fmla="*/ 4088351 w 4678992"/>
              <a:gd name="connsiteY1231" fmla="*/ 5565683 h 8305800"/>
              <a:gd name="connsiteX1232" fmla="*/ 4075828 w 4678992"/>
              <a:gd name="connsiteY1232" fmla="*/ 5600459 h 8305800"/>
              <a:gd name="connsiteX1233" fmla="*/ 4104393 w 4678992"/>
              <a:gd name="connsiteY1233" fmla="*/ 5619838 h 8305800"/>
              <a:gd name="connsiteX1234" fmla="*/ 4083868 w 4678992"/>
              <a:gd name="connsiteY1234" fmla="*/ 5632676 h 8305800"/>
              <a:gd name="connsiteX1235" fmla="*/ 4082373 w 4678992"/>
              <a:gd name="connsiteY1235" fmla="*/ 5655006 h 8305800"/>
              <a:gd name="connsiteX1236" fmla="*/ 4069153 w 4678992"/>
              <a:gd name="connsiteY1236" fmla="*/ 5713793 h 8305800"/>
              <a:gd name="connsiteX1237" fmla="*/ 4041690 w 4678992"/>
              <a:gd name="connsiteY1237" fmla="*/ 5773168 h 8305800"/>
              <a:gd name="connsiteX1238" fmla="*/ 4009257 w 4678992"/>
              <a:gd name="connsiteY1238" fmla="*/ 5776217 h 8305800"/>
              <a:gd name="connsiteX1239" fmla="*/ 3991874 w 4678992"/>
              <a:gd name="connsiteY1239" fmla="*/ 5782928 h 8305800"/>
              <a:gd name="connsiteX1240" fmla="*/ 3976824 w 4678992"/>
              <a:gd name="connsiteY1240" fmla="*/ 5779267 h 8305800"/>
              <a:gd name="connsiteX1241" fmla="*/ 3975227 w 4678992"/>
              <a:gd name="connsiteY1241" fmla="*/ 5775906 h 8305800"/>
              <a:gd name="connsiteX1242" fmla="*/ 3977276 w 4678992"/>
              <a:gd name="connsiteY1242" fmla="*/ 5768756 h 8305800"/>
              <a:gd name="connsiteX1243" fmla="*/ 3982287 w 4678992"/>
              <a:gd name="connsiteY1243" fmla="*/ 5760198 h 8305800"/>
              <a:gd name="connsiteX1244" fmla="*/ 3978003 w 4678992"/>
              <a:gd name="connsiteY1244" fmla="*/ 5752452 h 8305800"/>
              <a:gd name="connsiteX1245" fmla="*/ 3971954 w 4678992"/>
              <a:gd name="connsiteY1245" fmla="*/ 5748633 h 8305800"/>
              <a:gd name="connsiteX1246" fmla="*/ 3969431 w 4678992"/>
              <a:gd name="connsiteY1246" fmla="*/ 5761156 h 8305800"/>
              <a:gd name="connsiteX1247" fmla="*/ 3975227 w 4678992"/>
              <a:gd name="connsiteY1247" fmla="*/ 5775906 h 8305800"/>
              <a:gd name="connsiteX1248" fmla="*/ 3974649 w 4678992"/>
              <a:gd name="connsiteY1248" fmla="*/ 5779784 h 8305800"/>
              <a:gd name="connsiteX1249" fmla="*/ 3972874 w 4678992"/>
              <a:gd name="connsiteY1249" fmla="*/ 5781143 h 8305800"/>
              <a:gd name="connsiteX1250" fmla="*/ 3958518 w 4678992"/>
              <a:gd name="connsiteY1250" fmla="*/ 5777666 h 8305800"/>
              <a:gd name="connsiteX1251" fmla="*/ 3941197 w 4678992"/>
              <a:gd name="connsiteY1251" fmla="*/ 5775595 h 8305800"/>
              <a:gd name="connsiteX1252" fmla="*/ 3940337 w 4678992"/>
              <a:gd name="connsiteY1252" fmla="*/ 5782697 h 8305800"/>
              <a:gd name="connsiteX1253" fmla="*/ 3943633 w 4678992"/>
              <a:gd name="connsiteY1253" fmla="*/ 5790912 h 8305800"/>
              <a:gd name="connsiteX1254" fmla="*/ 3917580 w 4678992"/>
              <a:gd name="connsiteY1254" fmla="*/ 5831599 h 8305800"/>
              <a:gd name="connsiteX1255" fmla="*/ 3909927 w 4678992"/>
              <a:gd name="connsiteY1255" fmla="*/ 5872813 h 8305800"/>
              <a:gd name="connsiteX1256" fmla="*/ 3905272 w 4678992"/>
              <a:gd name="connsiteY1256" fmla="*/ 5896130 h 8305800"/>
              <a:gd name="connsiteX1257" fmla="*/ 3907737 w 4678992"/>
              <a:gd name="connsiteY1257" fmla="*/ 5919155 h 8305800"/>
              <a:gd name="connsiteX1258" fmla="*/ 3915582 w 4678992"/>
              <a:gd name="connsiteY1258" fmla="*/ 5926754 h 8305800"/>
              <a:gd name="connsiteX1259" fmla="*/ 3929918 w 4678992"/>
              <a:gd name="connsiteY1259" fmla="*/ 5925093 h 8305800"/>
              <a:gd name="connsiteX1260" fmla="*/ 3947264 w 4678992"/>
              <a:gd name="connsiteY1260" fmla="*/ 5883909 h 8305800"/>
              <a:gd name="connsiteX1261" fmla="*/ 3967572 w 4678992"/>
              <a:gd name="connsiteY1261" fmla="*/ 5841316 h 8305800"/>
              <a:gd name="connsiteX1262" fmla="*/ 3964444 w 4678992"/>
              <a:gd name="connsiteY1262" fmla="*/ 5825814 h 8305800"/>
              <a:gd name="connsiteX1263" fmla="*/ 3973793 w 4678992"/>
              <a:gd name="connsiteY1263" fmla="*/ 5813652 h 8305800"/>
              <a:gd name="connsiteX1264" fmla="*/ 4008076 w 4678992"/>
              <a:gd name="connsiteY1264" fmla="*/ 5803032 h 8305800"/>
              <a:gd name="connsiteX1265" fmla="*/ 4037065 w 4678992"/>
              <a:gd name="connsiteY1265" fmla="*/ 5804193 h 8305800"/>
              <a:gd name="connsiteX1266" fmla="*/ 4026437 w 4678992"/>
              <a:gd name="connsiteY1266" fmla="*/ 5868440 h 8305800"/>
              <a:gd name="connsiteX1267" fmla="*/ 4002765 w 4678992"/>
              <a:gd name="connsiteY1267" fmla="*/ 5935795 h 8305800"/>
              <a:gd name="connsiteX1268" fmla="*/ 4012422 w 4678992"/>
              <a:gd name="connsiteY1268" fmla="*/ 5976511 h 8305800"/>
              <a:gd name="connsiteX1269" fmla="*/ 3991100 w 4678992"/>
              <a:gd name="connsiteY1269" fmla="*/ 5987667 h 8305800"/>
              <a:gd name="connsiteX1270" fmla="*/ 3988807 w 4678992"/>
              <a:gd name="connsiteY1270" fmla="*/ 6008319 h 8305800"/>
              <a:gd name="connsiteX1271" fmla="*/ 3980536 w 4678992"/>
              <a:gd name="connsiteY1271" fmla="*/ 6043133 h 8305800"/>
              <a:gd name="connsiteX1272" fmla="*/ 3969304 w 4678992"/>
              <a:gd name="connsiteY1272" fmla="*/ 6079355 h 8305800"/>
              <a:gd name="connsiteX1273" fmla="*/ 3967870 w 4678992"/>
              <a:gd name="connsiteY1273" fmla="*/ 6117101 h 8305800"/>
              <a:gd name="connsiteX1274" fmla="*/ 3924590 w 4678992"/>
              <a:gd name="connsiteY1274" fmla="*/ 6178840 h 8305800"/>
              <a:gd name="connsiteX1275" fmla="*/ 3922358 w 4678992"/>
              <a:gd name="connsiteY1275" fmla="*/ 6214905 h 8305800"/>
              <a:gd name="connsiteX1276" fmla="*/ 3920127 w 4678992"/>
              <a:gd name="connsiteY1276" fmla="*/ 6250970 h 8305800"/>
              <a:gd name="connsiteX1277" fmla="*/ 3902057 w 4678992"/>
              <a:gd name="connsiteY1277" fmla="*/ 6284263 h 8305800"/>
              <a:gd name="connsiteX1278" fmla="*/ 3900623 w 4678992"/>
              <a:gd name="connsiteY1278" fmla="*/ 6322008 h 8305800"/>
              <a:gd name="connsiteX1279" fmla="*/ 3900704 w 4678992"/>
              <a:gd name="connsiteY1279" fmla="*/ 6342562 h 8305800"/>
              <a:gd name="connsiteX1280" fmla="*/ 3900786 w 4678992"/>
              <a:gd name="connsiteY1280" fmla="*/ 6363114 h 8305800"/>
              <a:gd name="connsiteX1281" fmla="*/ 3889858 w 4678992"/>
              <a:gd name="connsiteY1281" fmla="*/ 6401251 h 8305800"/>
              <a:gd name="connsiteX1282" fmla="*/ 3883944 w 4678992"/>
              <a:gd name="connsiteY1282" fmla="*/ 6406634 h 8305800"/>
              <a:gd name="connsiteX1283" fmla="*/ 3885150 w 4678992"/>
              <a:gd name="connsiteY1283" fmla="*/ 6411723 h 8305800"/>
              <a:gd name="connsiteX1284" fmla="*/ 3890936 w 4678992"/>
              <a:gd name="connsiteY1284" fmla="*/ 6423905 h 8305800"/>
              <a:gd name="connsiteX1285" fmla="*/ 3881282 w 4678992"/>
              <a:gd name="connsiteY1285" fmla="*/ 6434152 h 8305800"/>
              <a:gd name="connsiteX1286" fmla="*/ 3865114 w 4678992"/>
              <a:gd name="connsiteY1286" fmla="*/ 6472719 h 8305800"/>
              <a:gd name="connsiteX1287" fmla="*/ 3857831 w 4678992"/>
              <a:gd name="connsiteY1287" fmla="*/ 6507065 h 8305800"/>
              <a:gd name="connsiteX1288" fmla="*/ 3834215 w 4678992"/>
              <a:gd name="connsiteY1288" fmla="*/ 6538872 h 8305800"/>
              <a:gd name="connsiteX1289" fmla="*/ 3835426 w 4678992"/>
              <a:gd name="connsiteY1289" fmla="*/ 6594924 h 8305800"/>
              <a:gd name="connsiteX1290" fmla="*/ 3816470 w 4678992"/>
              <a:gd name="connsiteY1290" fmla="*/ 6654376 h 8305800"/>
              <a:gd name="connsiteX1291" fmla="*/ 3824860 w 4678992"/>
              <a:gd name="connsiteY1291" fmla="*/ 6674587 h 8305800"/>
              <a:gd name="connsiteX1292" fmla="*/ 3809492 w 4678992"/>
              <a:gd name="connsiteY1292" fmla="*/ 6690637 h 8305800"/>
              <a:gd name="connsiteX1293" fmla="*/ 3796210 w 4678992"/>
              <a:gd name="connsiteY1293" fmla="*/ 6734010 h 8305800"/>
              <a:gd name="connsiteX1294" fmla="*/ 3790830 w 4678992"/>
              <a:gd name="connsiteY1294" fmla="*/ 6749435 h 8305800"/>
              <a:gd name="connsiteX1295" fmla="*/ 3795534 w 4678992"/>
              <a:gd name="connsiteY1295" fmla="*/ 6763159 h 8305800"/>
              <a:gd name="connsiteX1296" fmla="*/ 3790907 w 4678992"/>
              <a:gd name="connsiteY1296" fmla="*/ 6794184 h 8305800"/>
              <a:gd name="connsiteX1297" fmla="*/ 3775232 w 4678992"/>
              <a:gd name="connsiteY1297" fmla="*/ 6832517 h 8305800"/>
              <a:gd name="connsiteX1298" fmla="*/ 3771405 w 4678992"/>
              <a:gd name="connsiteY1298" fmla="*/ 6865222 h 8305800"/>
              <a:gd name="connsiteX1299" fmla="*/ 3762992 w 4678992"/>
              <a:gd name="connsiteY1299" fmla="*/ 6939228 h 8305800"/>
              <a:gd name="connsiteX1300" fmla="*/ 3752642 w 4678992"/>
              <a:gd name="connsiteY1300" fmla="*/ 6973487 h 8305800"/>
              <a:gd name="connsiteX1301" fmla="*/ 3743489 w 4678992"/>
              <a:gd name="connsiteY1301" fmla="*/ 7010266 h 8305800"/>
              <a:gd name="connsiteX1302" fmla="*/ 3741900 w 4678992"/>
              <a:gd name="connsiteY1302" fmla="*/ 7033671 h 8305800"/>
              <a:gd name="connsiteX1303" fmla="*/ 3749197 w 4678992"/>
              <a:gd name="connsiteY1303" fmla="*/ 7052856 h 8305800"/>
              <a:gd name="connsiteX1304" fmla="*/ 3719055 w 4678992"/>
              <a:gd name="connsiteY1304" fmla="*/ 7110414 h 8305800"/>
              <a:gd name="connsiteX1305" fmla="*/ 3708514 w 4678992"/>
              <a:gd name="connsiteY1305" fmla="*/ 7171018 h 8305800"/>
              <a:gd name="connsiteX1306" fmla="*/ 3700956 w 4678992"/>
              <a:gd name="connsiteY1306" fmla="*/ 7211157 h 8305800"/>
              <a:gd name="connsiteX1307" fmla="*/ 3692202 w 4678992"/>
              <a:gd name="connsiteY1307" fmla="*/ 7248776 h 8305800"/>
              <a:gd name="connsiteX1308" fmla="*/ 3671628 w 4678992"/>
              <a:gd name="connsiteY1308" fmla="*/ 7323927 h 8305800"/>
              <a:gd name="connsiteX1309" fmla="*/ 3646893 w 4678992"/>
              <a:gd name="connsiteY1309" fmla="*/ 7397963 h 8305800"/>
              <a:gd name="connsiteX1310" fmla="*/ 3631217 w 4678992"/>
              <a:gd name="connsiteY1310" fmla="*/ 7436295 h 8305800"/>
              <a:gd name="connsiteX1311" fmla="*/ 3615541 w 4678992"/>
              <a:gd name="connsiteY1311" fmla="*/ 7474627 h 8305800"/>
              <a:gd name="connsiteX1312" fmla="*/ 3618571 w 4678992"/>
              <a:gd name="connsiteY1312" fmla="*/ 7515401 h 8305800"/>
              <a:gd name="connsiteX1313" fmla="*/ 3593686 w 4678992"/>
              <a:gd name="connsiteY1313" fmla="*/ 7550901 h 8305800"/>
              <a:gd name="connsiteX1314" fmla="*/ 3593523 w 4678992"/>
              <a:gd name="connsiteY1314" fmla="*/ 7509795 h 8305800"/>
              <a:gd name="connsiteX1315" fmla="*/ 3593360 w 4678992"/>
              <a:gd name="connsiteY1315" fmla="*/ 7468689 h 8305800"/>
              <a:gd name="connsiteX1316" fmla="*/ 3603571 w 4678992"/>
              <a:gd name="connsiteY1316" fmla="*/ 7449425 h 8305800"/>
              <a:gd name="connsiteX1317" fmla="*/ 3613783 w 4678992"/>
              <a:gd name="connsiteY1317" fmla="*/ 7430161 h 8305800"/>
              <a:gd name="connsiteX1318" fmla="*/ 3609080 w 4678992"/>
              <a:gd name="connsiteY1318" fmla="*/ 7416437 h 8305800"/>
              <a:gd name="connsiteX1319" fmla="*/ 3614459 w 4678992"/>
              <a:gd name="connsiteY1319" fmla="*/ 7401013 h 8305800"/>
              <a:gd name="connsiteX1320" fmla="*/ 3632766 w 4678992"/>
              <a:gd name="connsiteY1320" fmla="*/ 7327455 h 8305800"/>
              <a:gd name="connsiteX1321" fmla="*/ 3636830 w 4678992"/>
              <a:gd name="connsiteY1321" fmla="*/ 7254485 h 8305800"/>
              <a:gd name="connsiteX1322" fmla="*/ 3595041 w 4678992"/>
              <a:gd name="connsiteY1322" fmla="*/ 7242929 h 8305800"/>
              <a:gd name="connsiteX1323" fmla="*/ 3556842 w 4678992"/>
              <a:gd name="connsiteY1323" fmla="*/ 7238936 h 8305800"/>
              <a:gd name="connsiteX1324" fmla="*/ 3545069 w 4678992"/>
              <a:gd name="connsiteY1324" fmla="*/ 7238350 h 8305800"/>
              <a:gd name="connsiteX1325" fmla="*/ 3536257 w 4678992"/>
              <a:gd name="connsiteY1325" fmla="*/ 7236359 h 8305800"/>
              <a:gd name="connsiteX1326" fmla="*/ 3539882 w 4678992"/>
              <a:gd name="connsiteY1326" fmla="*/ 7227430 h 8305800"/>
              <a:gd name="connsiteX1327" fmla="*/ 3548863 w 4678992"/>
              <a:gd name="connsiteY1327" fmla="*/ 7222134 h 8305800"/>
              <a:gd name="connsiteX1328" fmla="*/ 3550377 w 4678992"/>
              <a:gd name="connsiteY1328" fmla="*/ 7204943 h 8305800"/>
              <a:gd name="connsiteX1329" fmla="*/ 3551892 w 4678992"/>
              <a:gd name="connsiteY1329" fmla="*/ 7187749 h 8305800"/>
              <a:gd name="connsiteX1330" fmla="*/ 3546185 w 4678992"/>
              <a:gd name="connsiteY1330" fmla="*/ 7145159 h 8305800"/>
              <a:gd name="connsiteX1331" fmla="*/ 3539043 w 4678992"/>
              <a:gd name="connsiteY1331" fmla="*/ 7140314 h 8305800"/>
              <a:gd name="connsiteX1332" fmla="*/ 3535408 w 4678992"/>
              <a:gd name="connsiteY1332" fmla="*/ 7146674 h 8305800"/>
              <a:gd name="connsiteX1333" fmla="*/ 3535932 w 4678992"/>
              <a:gd name="connsiteY1333" fmla="*/ 7154146 h 8305800"/>
              <a:gd name="connsiteX1334" fmla="*/ 3522992 w 4678992"/>
              <a:gd name="connsiteY1334" fmla="*/ 7158748 h 8305800"/>
              <a:gd name="connsiteX1335" fmla="*/ 3524923 w 4678992"/>
              <a:gd name="connsiteY1335" fmla="*/ 7171730 h 8305800"/>
              <a:gd name="connsiteX1336" fmla="*/ 3515509 w 4678992"/>
              <a:gd name="connsiteY1336" fmla="*/ 7192674 h 8305800"/>
              <a:gd name="connsiteX1337" fmla="*/ 3512581 w 4678992"/>
              <a:gd name="connsiteY1337" fmla="*/ 7252751 h 8305800"/>
              <a:gd name="connsiteX1338" fmla="*/ 3495411 w 4678992"/>
              <a:gd name="connsiteY1338" fmla="*/ 7313415 h 8305800"/>
              <a:gd name="connsiteX1339" fmla="*/ 3483509 w 4678992"/>
              <a:gd name="connsiteY1339" fmla="*/ 7330392 h 8305800"/>
              <a:gd name="connsiteX1340" fmla="*/ 3466251 w 4678992"/>
              <a:gd name="connsiteY1340" fmla="*/ 7343736 h 8305800"/>
              <a:gd name="connsiteX1341" fmla="*/ 3459025 w 4678992"/>
              <a:gd name="connsiteY1341" fmla="*/ 7342536 h 8305800"/>
              <a:gd name="connsiteX1342" fmla="*/ 3453564 w 4678992"/>
              <a:gd name="connsiteY1342" fmla="*/ 7337407 h 8305800"/>
              <a:gd name="connsiteX1343" fmla="*/ 3428949 w 4678992"/>
              <a:gd name="connsiteY1343" fmla="*/ 7316153 h 8305800"/>
              <a:gd name="connsiteX1344" fmla="*/ 3446856 w 4678992"/>
              <a:gd name="connsiteY1344" fmla="*/ 7241755 h 8305800"/>
              <a:gd name="connsiteX1345" fmla="*/ 3459461 w 4678992"/>
              <a:gd name="connsiteY1345" fmla="*/ 7227531 h 8305800"/>
              <a:gd name="connsiteX1346" fmla="*/ 3465683 w 4678992"/>
              <a:gd name="connsiteY1346" fmla="*/ 7199866 h 8305800"/>
              <a:gd name="connsiteX1347" fmla="*/ 3448127 w 4678992"/>
              <a:gd name="connsiteY1347" fmla="*/ 7162904 h 8305800"/>
              <a:gd name="connsiteX1348" fmla="*/ 3436952 w 4678992"/>
              <a:gd name="connsiteY1348" fmla="*/ 7163578 h 8305800"/>
              <a:gd name="connsiteX1349" fmla="*/ 3427542 w 4678992"/>
              <a:gd name="connsiteY1349" fmla="*/ 7160326 h 8305800"/>
              <a:gd name="connsiteX1350" fmla="*/ 3432563 w 4678992"/>
              <a:gd name="connsiteY1350" fmla="*/ 7154337 h 8305800"/>
              <a:gd name="connsiteX1351" fmla="*/ 3441743 w 4678992"/>
              <a:gd name="connsiteY1351" fmla="*/ 7149462 h 8305800"/>
              <a:gd name="connsiteX1352" fmla="*/ 3443258 w 4678992"/>
              <a:gd name="connsiteY1352" fmla="*/ 7132269 h 8305800"/>
              <a:gd name="connsiteX1353" fmla="*/ 3444772 w 4678992"/>
              <a:gd name="connsiteY1353" fmla="*/ 7115077 h 8305800"/>
              <a:gd name="connsiteX1354" fmla="*/ 3463204 w 4678992"/>
              <a:gd name="connsiteY1354" fmla="*/ 7048152 h 8305800"/>
              <a:gd name="connsiteX1355" fmla="*/ 3465629 w 4678992"/>
              <a:gd name="connsiteY1355" fmla="*/ 6985740 h 8305800"/>
              <a:gd name="connsiteX1356" fmla="*/ 3454538 w 4678992"/>
              <a:gd name="connsiteY1356" fmla="*/ 6982772 h 8305800"/>
              <a:gd name="connsiteX1357" fmla="*/ 3435291 w 4678992"/>
              <a:gd name="connsiteY1357" fmla="*/ 7018682 h 8305800"/>
              <a:gd name="connsiteX1358" fmla="*/ 3432681 w 4678992"/>
              <a:gd name="connsiteY1358" fmla="*/ 7059045 h 8305800"/>
              <a:gd name="connsiteX1359" fmla="*/ 3390280 w 4678992"/>
              <a:gd name="connsiteY1359" fmla="*/ 7143018 h 8305800"/>
              <a:gd name="connsiteX1360" fmla="*/ 3347879 w 4678992"/>
              <a:gd name="connsiteY1360" fmla="*/ 7226989 h 8305800"/>
              <a:gd name="connsiteX1361" fmla="*/ 3346364 w 4678992"/>
              <a:gd name="connsiteY1361" fmla="*/ 7244182 h 8305800"/>
              <a:gd name="connsiteX1362" fmla="*/ 3344848 w 4678992"/>
              <a:gd name="connsiteY1362" fmla="*/ 7261374 h 8305800"/>
              <a:gd name="connsiteX1363" fmla="*/ 3317396 w 4678992"/>
              <a:gd name="connsiteY1363" fmla="*/ 7323318 h 8305800"/>
              <a:gd name="connsiteX1364" fmla="*/ 3311307 w 4678992"/>
              <a:gd name="connsiteY1364" fmla="*/ 7384382 h 8305800"/>
              <a:gd name="connsiteX1365" fmla="*/ 3292838 w 4678992"/>
              <a:gd name="connsiteY1365" fmla="*/ 7416833 h 8305800"/>
              <a:gd name="connsiteX1366" fmla="*/ 3288612 w 4678992"/>
              <a:gd name="connsiteY1366" fmla="*/ 7448698 h 8305800"/>
              <a:gd name="connsiteX1367" fmla="*/ 3247766 w 4678992"/>
              <a:gd name="connsiteY1367" fmla="*/ 7525754 h 8305800"/>
              <a:gd name="connsiteX1368" fmla="*/ 3251972 w 4678992"/>
              <a:gd name="connsiteY1368" fmla="*/ 7563909 h 8305800"/>
              <a:gd name="connsiteX1369" fmla="*/ 3228262 w 4678992"/>
              <a:gd name="connsiteY1369" fmla="*/ 7596792 h 8305800"/>
              <a:gd name="connsiteX1370" fmla="*/ 3228225 w 4678992"/>
              <a:gd name="connsiteY1370" fmla="*/ 7637477 h 8305800"/>
              <a:gd name="connsiteX1371" fmla="*/ 3215143 w 4678992"/>
              <a:gd name="connsiteY1371" fmla="*/ 7681270 h 8305800"/>
              <a:gd name="connsiteX1372" fmla="*/ 3200911 w 4678992"/>
              <a:gd name="connsiteY1372" fmla="*/ 7684427 h 8305800"/>
              <a:gd name="connsiteX1373" fmla="*/ 3189012 w 4678992"/>
              <a:gd name="connsiteY1373" fmla="*/ 7677207 h 8305800"/>
              <a:gd name="connsiteX1374" fmla="*/ 3188597 w 4678992"/>
              <a:gd name="connsiteY1374" fmla="*/ 7647033 h 8305800"/>
              <a:gd name="connsiteX1375" fmla="*/ 3198264 w 4678992"/>
              <a:gd name="connsiteY1375" fmla="*/ 7615158 h 8305800"/>
              <a:gd name="connsiteX1376" fmla="*/ 3198383 w 4678992"/>
              <a:gd name="connsiteY1376" fmla="*/ 7595025 h 8305800"/>
              <a:gd name="connsiteX1377" fmla="*/ 3199697 w 4678992"/>
              <a:gd name="connsiteY1377" fmla="*/ 7577412 h 8305800"/>
              <a:gd name="connsiteX1378" fmla="*/ 3203211 w 4678992"/>
              <a:gd name="connsiteY1378" fmla="*/ 7540224 h 8305800"/>
              <a:gd name="connsiteX1379" fmla="*/ 3219201 w 4678992"/>
              <a:gd name="connsiteY1379" fmla="*/ 7506375 h 8305800"/>
              <a:gd name="connsiteX1380" fmla="*/ 3198292 w 4678992"/>
              <a:gd name="connsiteY1380" fmla="*/ 7496744 h 8305800"/>
              <a:gd name="connsiteX1381" fmla="*/ 3206433 w 4678992"/>
              <a:gd name="connsiteY1381" fmla="*/ 7479492 h 8305800"/>
              <a:gd name="connsiteX1382" fmla="*/ 3212844 w 4678992"/>
              <a:gd name="connsiteY1382" fmla="*/ 7374520 h 8305800"/>
              <a:gd name="connsiteX1383" fmla="*/ 3236458 w 4678992"/>
              <a:gd name="connsiteY1383" fmla="*/ 7267554 h 8305800"/>
              <a:gd name="connsiteX1384" fmla="*/ 3244871 w 4678992"/>
              <a:gd name="connsiteY1384" fmla="*/ 7193547 h 8305800"/>
              <a:gd name="connsiteX1385" fmla="*/ 3251278 w 4678992"/>
              <a:gd name="connsiteY1385" fmla="*/ 7187929 h 8305800"/>
              <a:gd name="connsiteX1386" fmla="*/ 3253527 w 4678992"/>
              <a:gd name="connsiteY1386" fmla="*/ 7181199 h 8305800"/>
              <a:gd name="connsiteX1387" fmla="*/ 3247742 w 4678992"/>
              <a:gd name="connsiteY1387" fmla="*/ 7169018 h 8305800"/>
              <a:gd name="connsiteX1388" fmla="*/ 3257396 w 4678992"/>
              <a:gd name="connsiteY1388" fmla="*/ 7158771 h 8305800"/>
              <a:gd name="connsiteX1389" fmla="*/ 3258710 w 4678992"/>
              <a:gd name="connsiteY1389" fmla="*/ 7141158 h 8305800"/>
              <a:gd name="connsiteX1390" fmla="*/ 3258829 w 4678992"/>
              <a:gd name="connsiteY1390" fmla="*/ 7121025 h 8305800"/>
              <a:gd name="connsiteX1391" fmla="*/ 3252455 w 4678992"/>
              <a:gd name="connsiteY1391" fmla="*/ 7110154 h 8305800"/>
              <a:gd name="connsiteX1392" fmla="*/ 3241354 w 4678992"/>
              <a:gd name="connsiteY1392" fmla="*/ 7104615 h 8305800"/>
              <a:gd name="connsiteX1393" fmla="*/ 3238664 w 4678992"/>
              <a:gd name="connsiteY1393" fmla="*/ 7107875 h 8305800"/>
              <a:gd name="connsiteX1394" fmla="*/ 3235900 w 4678992"/>
              <a:gd name="connsiteY1394" fmla="*/ 7116150 h 8305800"/>
              <a:gd name="connsiteX1395" fmla="*/ 3222292 w 4678992"/>
              <a:gd name="connsiteY1395" fmla="*/ 7132141 h 8305800"/>
              <a:gd name="connsiteX1396" fmla="*/ 3222072 w 4678992"/>
              <a:gd name="connsiteY1396" fmla="*/ 7132843 h 8305800"/>
              <a:gd name="connsiteX1397" fmla="*/ 3220223 w 4678992"/>
              <a:gd name="connsiteY1397" fmla="*/ 7154482 h 8305800"/>
              <a:gd name="connsiteX1398" fmla="*/ 3218333 w 4678992"/>
              <a:gd name="connsiteY1398" fmla="*/ 7176615 h 8305800"/>
              <a:gd name="connsiteX1399" fmla="*/ 3209486 w 4678992"/>
              <a:gd name="connsiteY1399" fmla="*/ 7187013 h 8305800"/>
              <a:gd name="connsiteX1400" fmla="*/ 3205802 w 4678992"/>
              <a:gd name="connsiteY1400" fmla="*/ 7209692 h 8305800"/>
              <a:gd name="connsiteX1401" fmla="*/ 3207578 w 4678992"/>
              <a:gd name="connsiteY1401" fmla="*/ 7233588 h 8305800"/>
              <a:gd name="connsiteX1402" fmla="*/ 3182692 w 4678992"/>
              <a:gd name="connsiteY1402" fmla="*/ 7269088 h 8305800"/>
              <a:gd name="connsiteX1403" fmla="*/ 3182529 w 4678992"/>
              <a:gd name="connsiteY1403" fmla="*/ 7227982 h 8305800"/>
              <a:gd name="connsiteX1404" fmla="*/ 3182466 w 4678992"/>
              <a:gd name="connsiteY1404" fmla="*/ 7211649 h 8305800"/>
              <a:gd name="connsiteX1405" fmla="*/ 3180843 w 4678992"/>
              <a:gd name="connsiteY1405" fmla="*/ 7211602 h 8305800"/>
              <a:gd name="connsiteX1406" fmla="*/ 3169834 w 4678992"/>
              <a:gd name="connsiteY1406" fmla="*/ 7229187 h 8305800"/>
              <a:gd name="connsiteX1407" fmla="*/ 3166046 w 4678992"/>
              <a:gd name="connsiteY1407" fmla="*/ 7272168 h 8305800"/>
              <a:gd name="connsiteX1408" fmla="*/ 3129150 w 4678992"/>
              <a:gd name="connsiteY1408" fmla="*/ 7347347 h 8305800"/>
              <a:gd name="connsiteX1409" fmla="*/ 3130029 w 4678992"/>
              <a:gd name="connsiteY1409" fmla="*/ 7369581 h 8305800"/>
              <a:gd name="connsiteX1410" fmla="*/ 3130908 w 4678992"/>
              <a:gd name="connsiteY1410" fmla="*/ 7391814 h 8305800"/>
              <a:gd name="connsiteX1411" fmla="*/ 3106536 w 4678992"/>
              <a:gd name="connsiteY1411" fmla="*/ 7432217 h 8305800"/>
              <a:gd name="connsiteX1412" fmla="*/ 3089264 w 4678992"/>
              <a:gd name="connsiteY1412" fmla="*/ 7467191 h 8305800"/>
              <a:gd name="connsiteX1413" fmla="*/ 3088629 w 4678992"/>
              <a:gd name="connsiteY1413" fmla="*/ 7506616 h 8305800"/>
              <a:gd name="connsiteX1414" fmla="*/ 3045734 w 4678992"/>
              <a:gd name="connsiteY1414" fmla="*/ 7590821 h 8305800"/>
              <a:gd name="connsiteX1415" fmla="*/ 3011725 w 4678992"/>
              <a:gd name="connsiteY1415" fmla="*/ 7670809 h 8305800"/>
              <a:gd name="connsiteX1416" fmla="*/ 3015261 w 4678992"/>
              <a:gd name="connsiteY1416" fmla="*/ 7689720 h 8305800"/>
              <a:gd name="connsiteX1417" fmla="*/ 2999201 w 4678992"/>
              <a:gd name="connsiteY1417" fmla="*/ 7705585 h 8305800"/>
              <a:gd name="connsiteX1418" fmla="*/ 2999660 w 4678992"/>
              <a:gd name="connsiteY1418" fmla="*/ 7721839 h 8305800"/>
              <a:gd name="connsiteX1419" fmla="*/ 3000120 w 4678992"/>
              <a:gd name="connsiteY1419" fmla="*/ 7738094 h 8305800"/>
              <a:gd name="connsiteX1420" fmla="*/ 2969899 w 4678992"/>
              <a:gd name="connsiteY1420" fmla="*/ 7775098 h 8305800"/>
              <a:gd name="connsiteX1421" fmla="*/ 2959274 w 4678992"/>
              <a:gd name="connsiteY1421" fmla="*/ 7815151 h 8305800"/>
              <a:gd name="connsiteX1422" fmla="*/ 2953516 w 4678992"/>
              <a:gd name="connsiteY1422" fmla="*/ 7834873 h 8305800"/>
              <a:gd name="connsiteX1423" fmla="*/ 2957841 w 4678992"/>
              <a:gd name="connsiteY1423" fmla="*/ 7852896 h 8305800"/>
              <a:gd name="connsiteX1424" fmla="*/ 2917753 w 4678992"/>
              <a:gd name="connsiteY1424" fmla="*/ 7921355 h 8305800"/>
              <a:gd name="connsiteX1425" fmla="*/ 2919230 w 4678992"/>
              <a:gd name="connsiteY1425" fmla="*/ 7944848 h 8305800"/>
              <a:gd name="connsiteX1426" fmla="*/ 2919511 w 4678992"/>
              <a:gd name="connsiteY1426" fmla="*/ 7965822 h 8305800"/>
              <a:gd name="connsiteX1427" fmla="*/ 2890475 w 4678992"/>
              <a:gd name="connsiteY1427" fmla="*/ 8002777 h 8305800"/>
              <a:gd name="connsiteX1428" fmla="*/ 2876312 w 4678992"/>
              <a:gd name="connsiteY1428" fmla="*/ 8048113 h 8305800"/>
              <a:gd name="connsiteX1429" fmla="*/ 2832950 w 4678992"/>
              <a:gd name="connsiteY1429" fmla="*/ 8089300 h 8305800"/>
              <a:gd name="connsiteX1430" fmla="*/ 2834627 w 4678992"/>
              <a:gd name="connsiteY1430" fmla="*/ 8113213 h 8305800"/>
              <a:gd name="connsiteX1431" fmla="*/ 2836305 w 4678992"/>
              <a:gd name="connsiteY1431" fmla="*/ 8137125 h 8305800"/>
              <a:gd name="connsiteX1432" fmla="*/ 2793863 w 4678992"/>
              <a:gd name="connsiteY1432" fmla="*/ 8210822 h 8305800"/>
              <a:gd name="connsiteX1433" fmla="*/ 2778823 w 4678992"/>
              <a:gd name="connsiteY1433" fmla="*/ 8209728 h 8305800"/>
              <a:gd name="connsiteX1434" fmla="*/ 2787568 w 4678992"/>
              <a:gd name="connsiteY1434" fmla="*/ 8153409 h 8305800"/>
              <a:gd name="connsiteX1435" fmla="*/ 2807748 w 4678992"/>
              <a:gd name="connsiteY1435" fmla="*/ 8053222 h 8305800"/>
              <a:gd name="connsiteX1436" fmla="*/ 2820696 w 4678992"/>
              <a:gd name="connsiteY1436" fmla="*/ 7992162 h 8305800"/>
              <a:gd name="connsiteX1437" fmla="*/ 2829450 w 4678992"/>
              <a:gd name="connsiteY1437" fmla="*/ 7954543 h 8305800"/>
              <a:gd name="connsiteX1438" fmla="*/ 2837008 w 4678992"/>
              <a:gd name="connsiteY1438" fmla="*/ 7914404 h 8305800"/>
              <a:gd name="connsiteX1439" fmla="*/ 2846887 w 4678992"/>
              <a:gd name="connsiteY1439" fmla="*/ 7861322 h 8305800"/>
              <a:gd name="connsiteX1440" fmla="*/ 2865086 w 4678992"/>
              <a:gd name="connsiteY1440" fmla="*/ 7810466 h 8305800"/>
              <a:gd name="connsiteX1441" fmla="*/ 2854573 w 4678992"/>
              <a:gd name="connsiteY1441" fmla="*/ 7803618 h 8305800"/>
              <a:gd name="connsiteX1442" fmla="*/ 2845258 w 4678992"/>
              <a:gd name="connsiteY1442" fmla="*/ 7799291 h 8305800"/>
              <a:gd name="connsiteX1443" fmla="*/ 2844500 w 4678992"/>
              <a:gd name="connsiteY1443" fmla="*/ 7807888 h 8305800"/>
              <a:gd name="connsiteX1444" fmla="*/ 2819127 w 4678992"/>
              <a:gd name="connsiteY1444" fmla="*/ 7795229 h 8305800"/>
              <a:gd name="connsiteX1445" fmla="*/ 2832165 w 4678992"/>
              <a:gd name="connsiteY1445" fmla="*/ 7690198 h 8305800"/>
              <a:gd name="connsiteX1446" fmla="*/ 2839225 w 4678992"/>
              <a:gd name="connsiteY1446" fmla="*/ 7674489 h 8305800"/>
              <a:gd name="connsiteX1447" fmla="*/ 2833440 w 4678992"/>
              <a:gd name="connsiteY1447" fmla="*/ 7662308 h 8305800"/>
              <a:gd name="connsiteX1448" fmla="*/ 2843094 w 4678992"/>
              <a:gd name="connsiteY1448" fmla="*/ 7652061 h 8305800"/>
              <a:gd name="connsiteX1449" fmla="*/ 2844409 w 4678992"/>
              <a:gd name="connsiteY1449" fmla="*/ 7634448 h 8305800"/>
              <a:gd name="connsiteX1450" fmla="*/ 2844527 w 4678992"/>
              <a:gd name="connsiteY1450" fmla="*/ 7614315 h 8305800"/>
              <a:gd name="connsiteX1451" fmla="*/ 2865051 w 4678992"/>
              <a:gd name="connsiteY1451" fmla="*/ 7601479 h 8305800"/>
              <a:gd name="connsiteX1452" fmla="*/ 2866546 w 4678992"/>
              <a:gd name="connsiteY1452" fmla="*/ 7579147 h 8305800"/>
              <a:gd name="connsiteX1453" fmla="*/ 2869576 w 4678992"/>
              <a:gd name="connsiteY1453" fmla="*/ 7544762 h 8305800"/>
              <a:gd name="connsiteX1454" fmla="*/ 2874282 w 4678992"/>
              <a:gd name="connsiteY1454" fmla="*/ 7459131 h 8305800"/>
              <a:gd name="connsiteX1455" fmla="*/ 2885482 w 4678992"/>
              <a:gd name="connsiteY1455" fmla="*/ 7364240 h 8305800"/>
              <a:gd name="connsiteX1456" fmla="*/ 2899198 w 4678992"/>
              <a:gd name="connsiteY1456" fmla="*/ 7356180 h 8305800"/>
              <a:gd name="connsiteX1457" fmla="*/ 2900440 w 4678992"/>
              <a:gd name="connsiteY1457" fmla="*/ 7344780 h 8305800"/>
              <a:gd name="connsiteX1458" fmla="*/ 2909853 w 4678992"/>
              <a:gd name="connsiteY1458" fmla="*/ 7323837 h 8305800"/>
              <a:gd name="connsiteX1459" fmla="*/ 2906525 w 4678992"/>
              <a:gd name="connsiteY1459" fmla="*/ 7307913 h 8305800"/>
              <a:gd name="connsiteX1460" fmla="*/ 2914479 w 4678992"/>
              <a:gd name="connsiteY1460" fmla="*/ 7292810 h 8305800"/>
              <a:gd name="connsiteX1461" fmla="*/ 2900116 w 4678992"/>
              <a:gd name="connsiteY1461" fmla="*/ 7262568 h 8305800"/>
              <a:gd name="connsiteX1462" fmla="*/ 2909529 w 4678992"/>
              <a:gd name="connsiteY1462" fmla="*/ 7241624 h 8305800"/>
              <a:gd name="connsiteX1463" fmla="*/ 2904017 w 4678992"/>
              <a:gd name="connsiteY1463" fmla="*/ 7223650 h 8305800"/>
              <a:gd name="connsiteX1464" fmla="*/ 2918103 w 4678992"/>
              <a:gd name="connsiteY1464" fmla="*/ 7208723 h 8305800"/>
              <a:gd name="connsiteX1465" fmla="*/ 2929951 w 4678992"/>
              <a:gd name="connsiteY1465" fmla="*/ 7203096 h 8305800"/>
              <a:gd name="connsiteX1466" fmla="*/ 2925701 w 4678992"/>
              <a:gd name="connsiteY1466" fmla="*/ 7178861 h 8305800"/>
              <a:gd name="connsiteX1467" fmla="*/ 2922647 w 4678992"/>
              <a:gd name="connsiteY1467" fmla="*/ 7157145 h 8305800"/>
              <a:gd name="connsiteX1468" fmla="*/ 2937538 w 4678992"/>
              <a:gd name="connsiteY1468" fmla="*/ 7095505 h 8305800"/>
              <a:gd name="connsiteX1469" fmla="*/ 2941150 w 4678992"/>
              <a:gd name="connsiteY1469" fmla="*/ 7033046 h 8305800"/>
              <a:gd name="connsiteX1470" fmla="*/ 2938296 w 4678992"/>
              <a:gd name="connsiteY1470" fmla="*/ 7011750 h 8305800"/>
              <a:gd name="connsiteX1471" fmla="*/ 2952078 w 4678992"/>
              <a:gd name="connsiteY1471" fmla="*/ 6994909 h 8305800"/>
              <a:gd name="connsiteX1472" fmla="*/ 2959977 w 4678992"/>
              <a:gd name="connsiteY1472" fmla="*/ 6991157 h 8305800"/>
              <a:gd name="connsiteX1473" fmla="*/ 2951915 w 4678992"/>
              <a:gd name="connsiteY1473" fmla="*/ 6953803 h 8305800"/>
              <a:gd name="connsiteX1474" fmla="*/ 2962993 w 4678992"/>
              <a:gd name="connsiteY1474" fmla="*/ 6903241 h 8305800"/>
              <a:gd name="connsiteX1475" fmla="*/ 2963359 w 4678992"/>
              <a:gd name="connsiteY1475" fmla="*/ 6899857 h 8305800"/>
              <a:gd name="connsiteX1476" fmla="*/ 2956801 w 4678992"/>
              <a:gd name="connsiteY1476" fmla="*/ 6915770 h 8305800"/>
              <a:gd name="connsiteX1477" fmla="*/ 2936886 w 4678992"/>
              <a:gd name="connsiteY1477" fmla="*/ 6945176 h 8305800"/>
              <a:gd name="connsiteX1478" fmla="*/ 2935370 w 4678992"/>
              <a:gd name="connsiteY1478" fmla="*/ 6962369 h 8305800"/>
              <a:gd name="connsiteX1479" fmla="*/ 2933855 w 4678992"/>
              <a:gd name="connsiteY1479" fmla="*/ 6979562 h 8305800"/>
              <a:gd name="connsiteX1480" fmla="*/ 2906403 w 4678992"/>
              <a:gd name="connsiteY1480" fmla="*/ 7041506 h 8305800"/>
              <a:gd name="connsiteX1481" fmla="*/ 2900313 w 4678992"/>
              <a:gd name="connsiteY1481" fmla="*/ 7102569 h 8305800"/>
              <a:gd name="connsiteX1482" fmla="*/ 2881845 w 4678992"/>
              <a:gd name="connsiteY1482" fmla="*/ 7135021 h 8305800"/>
              <a:gd name="connsiteX1483" fmla="*/ 2877619 w 4678992"/>
              <a:gd name="connsiteY1483" fmla="*/ 7166885 h 8305800"/>
              <a:gd name="connsiteX1484" fmla="*/ 2836772 w 4678992"/>
              <a:gd name="connsiteY1484" fmla="*/ 7243941 h 8305800"/>
              <a:gd name="connsiteX1485" fmla="*/ 2840978 w 4678992"/>
              <a:gd name="connsiteY1485" fmla="*/ 7282097 h 8305800"/>
              <a:gd name="connsiteX1486" fmla="*/ 2817269 w 4678992"/>
              <a:gd name="connsiteY1486" fmla="*/ 7314979 h 8305800"/>
              <a:gd name="connsiteX1487" fmla="*/ 2817232 w 4678992"/>
              <a:gd name="connsiteY1487" fmla="*/ 7355664 h 8305800"/>
              <a:gd name="connsiteX1488" fmla="*/ 2804150 w 4678992"/>
              <a:gd name="connsiteY1488" fmla="*/ 7399457 h 8305800"/>
              <a:gd name="connsiteX1489" fmla="*/ 2789918 w 4678992"/>
              <a:gd name="connsiteY1489" fmla="*/ 7402614 h 8305800"/>
              <a:gd name="connsiteX1490" fmla="*/ 2778019 w 4678992"/>
              <a:gd name="connsiteY1490" fmla="*/ 7395395 h 8305800"/>
              <a:gd name="connsiteX1491" fmla="*/ 2777603 w 4678992"/>
              <a:gd name="connsiteY1491" fmla="*/ 7365220 h 8305800"/>
              <a:gd name="connsiteX1492" fmla="*/ 2787271 w 4678992"/>
              <a:gd name="connsiteY1492" fmla="*/ 7333345 h 8305800"/>
              <a:gd name="connsiteX1493" fmla="*/ 2787389 w 4678992"/>
              <a:gd name="connsiteY1493" fmla="*/ 7313212 h 8305800"/>
              <a:gd name="connsiteX1494" fmla="*/ 2788704 w 4678992"/>
              <a:gd name="connsiteY1494" fmla="*/ 7295599 h 8305800"/>
              <a:gd name="connsiteX1495" fmla="*/ 2792218 w 4678992"/>
              <a:gd name="connsiteY1495" fmla="*/ 7258411 h 8305800"/>
              <a:gd name="connsiteX1496" fmla="*/ 2808208 w 4678992"/>
              <a:gd name="connsiteY1496" fmla="*/ 7224562 h 8305800"/>
              <a:gd name="connsiteX1497" fmla="*/ 2787298 w 4678992"/>
              <a:gd name="connsiteY1497" fmla="*/ 7214931 h 8305800"/>
              <a:gd name="connsiteX1498" fmla="*/ 2795440 w 4678992"/>
              <a:gd name="connsiteY1498" fmla="*/ 7197679 h 8305800"/>
              <a:gd name="connsiteX1499" fmla="*/ 2801850 w 4678992"/>
              <a:gd name="connsiteY1499" fmla="*/ 7092707 h 8305800"/>
              <a:gd name="connsiteX1500" fmla="*/ 2825465 w 4678992"/>
              <a:gd name="connsiteY1500" fmla="*/ 6985741 h 8305800"/>
              <a:gd name="connsiteX1501" fmla="*/ 2833878 w 4678992"/>
              <a:gd name="connsiteY1501" fmla="*/ 6911734 h 8305800"/>
              <a:gd name="connsiteX1502" fmla="*/ 2840285 w 4678992"/>
              <a:gd name="connsiteY1502" fmla="*/ 6906116 h 8305800"/>
              <a:gd name="connsiteX1503" fmla="*/ 2842534 w 4678992"/>
              <a:gd name="connsiteY1503" fmla="*/ 6899386 h 8305800"/>
              <a:gd name="connsiteX1504" fmla="*/ 2836749 w 4678992"/>
              <a:gd name="connsiteY1504" fmla="*/ 6887205 h 8305800"/>
              <a:gd name="connsiteX1505" fmla="*/ 2846402 w 4678992"/>
              <a:gd name="connsiteY1505" fmla="*/ 6876958 h 8305800"/>
              <a:gd name="connsiteX1506" fmla="*/ 2847717 w 4678992"/>
              <a:gd name="connsiteY1506" fmla="*/ 6859345 h 8305800"/>
              <a:gd name="connsiteX1507" fmla="*/ 2847836 w 4678992"/>
              <a:gd name="connsiteY1507" fmla="*/ 6839212 h 8305800"/>
              <a:gd name="connsiteX1508" fmla="*/ 2841462 w 4678992"/>
              <a:gd name="connsiteY1508" fmla="*/ 6828340 h 8305800"/>
              <a:gd name="connsiteX1509" fmla="*/ 2830361 w 4678992"/>
              <a:gd name="connsiteY1509" fmla="*/ 6822802 h 8305800"/>
              <a:gd name="connsiteX1510" fmla="*/ 2803171 w 4678992"/>
              <a:gd name="connsiteY1510" fmla="*/ 6876383 h 8305800"/>
              <a:gd name="connsiteX1511" fmla="*/ 2794385 w 4678992"/>
              <a:gd name="connsiteY1511" fmla="*/ 6930492 h 8305800"/>
              <a:gd name="connsiteX1512" fmla="*/ 2769850 w 4678992"/>
              <a:gd name="connsiteY1512" fmla="*/ 6929790 h 8305800"/>
              <a:gd name="connsiteX1513" fmla="*/ 2758840 w 4678992"/>
              <a:gd name="connsiteY1513" fmla="*/ 6947373 h 8305800"/>
              <a:gd name="connsiteX1514" fmla="*/ 2755053 w 4678992"/>
              <a:gd name="connsiteY1514" fmla="*/ 6990355 h 8305800"/>
              <a:gd name="connsiteX1515" fmla="*/ 2718157 w 4678992"/>
              <a:gd name="connsiteY1515" fmla="*/ 7065535 h 8305800"/>
              <a:gd name="connsiteX1516" fmla="*/ 2719036 w 4678992"/>
              <a:gd name="connsiteY1516" fmla="*/ 7087768 h 8305800"/>
              <a:gd name="connsiteX1517" fmla="*/ 2719915 w 4678992"/>
              <a:gd name="connsiteY1517" fmla="*/ 7110002 h 8305800"/>
              <a:gd name="connsiteX1518" fmla="*/ 2695543 w 4678992"/>
              <a:gd name="connsiteY1518" fmla="*/ 7150405 h 8305800"/>
              <a:gd name="connsiteX1519" fmla="*/ 2678271 w 4678992"/>
              <a:gd name="connsiteY1519" fmla="*/ 7185378 h 8305800"/>
              <a:gd name="connsiteX1520" fmla="*/ 2677635 w 4678992"/>
              <a:gd name="connsiteY1520" fmla="*/ 7224803 h 8305800"/>
              <a:gd name="connsiteX1521" fmla="*/ 2634741 w 4678992"/>
              <a:gd name="connsiteY1521" fmla="*/ 7309009 h 8305800"/>
              <a:gd name="connsiteX1522" fmla="*/ 2600732 w 4678992"/>
              <a:gd name="connsiteY1522" fmla="*/ 7388996 h 8305800"/>
              <a:gd name="connsiteX1523" fmla="*/ 2604268 w 4678992"/>
              <a:gd name="connsiteY1523" fmla="*/ 7407907 h 8305800"/>
              <a:gd name="connsiteX1524" fmla="*/ 2588207 w 4678992"/>
              <a:gd name="connsiteY1524" fmla="*/ 7423772 h 8305800"/>
              <a:gd name="connsiteX1525" fmla="*/ 2588667 w 4678992"/>
              <a:gd name="connsiteY1525" fmla="*/ 7440027 h 8305800"/>
              <a:gd name="connsiteX1526" fmla="*/ 2589127 w 4678992"/>
              <a:gd name="connsiteY1526" fmla="*/ 7456281 h 8305800"/>
              <a:gd name="connsiteX1527" fmla="*/ 2558905 w 4678992"/>
              <a:gd name="connsiteY1527" fmla="*/ 7493285 h 8305800"/>
              <a:gd name="connsiteX1528" fmla="*/ 2548281 w 4678992"/>
              <a:gd name="connsiteY1528" fmla="*/ 7533338 h 8305800"/>
              <a:gd name="connsiteX1529" fmla="*/ 2542523 w 4678992"/>
              <a:gd name="connsiteY1529" fmla="*/ 7553060 h 8305800"/>
              <a:gd name="connsiteX1530" fmla="*/ 2546847 w 4678992"/>
              <a:gd name="connsiteY1530" fmla="*/ 7571082 h 8305800"/>
              <a:gd name="connsiteX1531" fmla="*/ 2506760 w 4678992"/>
              <a:gd name="connsiteY1531" fmla="*/ 7639542 h 8305800"/>
              <a:gd name="connsiteX1532" fmla="*/ 2508237 w 4678992"/>
              <a:gd name="connsiteY1532" fmla="*/ 7663035 h 8305800"/>
              <a:gd name="connsiteX1533" fmla="*/ 2508517 w 4678992"/>
              <a:gd name="connsiteY1533" fmla="*/ 7684009 h 8305800"/>
              <a:gd name="connsiteX1534" fmla="*/ 2479482 w 4678992"/>
              <a:gd name="connsiteY1534" fmla="*/ 7720964 h 8305800"/>
              <a:gd name="connsiteX1535" fmla="*/ 2465318 w 4678992"/>
              <a:gd name="connsiteY1535" fmla="*/ 7766300 h 8305800"/>
              <a:gd name="connsiteX1536" fmla="*/ 2421957 w 4678992"/>
              <a:gd name="connsiteY1536" fmla="*/ 7807486 h 8305800"/>
              <a:gd name="connsiteX1537" fmla="*/ 2423634 w 4678992"/>
              <a:gd name="connsiteY1537" fmla="*/ 7831400 h 8305800"/>
              <a:gd name="connsiteX1538" fmla="*/ 2425311 w 4678992"/>
              <a:gd name="connsiteY1538" fmla="*/ 7855312 h 8305800"/>
              <a:gd name="connsiteX1539" fmla="*/ 2382870 w 4678992"/>
              <a:gd name="connsiteY1539" fmla="*/ 7929008 h 8305800"/>
              <a:gd name="connsiteX1540" fmla="*/ 2367830 w 4678992"/>
              <a:gd name="connsiteY1540" fmla="*/ 7927915 h 8305800"/>
              <a:gd name="connsiteX1541" fmla="*/ 2376575 w 4678992"/>
              <a:gd name="connsiteY1541" fmla="*/ 7871596 h 8305800"/>
              <a:gd name="connsiteX1542" fmla="*/ 2396755 w 4678992"/>
              <a:gd name="connsiteY1542" fmla="*/ 7771409 h 8305800"/>
              <a:gd name="connsiteX1543" fmla="*/ 2409703 w 4678992"/>
              <a:gd name="connsiteY1543" fmla="*/ 7710349 h 8305800"/>
              <a:gd name="connsiteX1544" fmla="*/ 2418457 w 4678992"/>
              <a:gd name="connsiteY1544" fmla="*/ 7672730 h 8305800"/>
              <a:gd name="connsiteX1545" fmla="*/ 2426015 w 4678992"/>
              <a:gd name="connsiteY1545" fmla="*/ 7632591 h 8305800"/>
              <a:gd name="connsiteX1546" fmla="*/ 2435894 w 4678992"/>
              <a:gd name="connsiteY1546" fmla="*/ 7579509 h 8305800"/>
              <a:gd name="connsiteX1547" fmla="*/ 2454093 w 4678992"/>
              <a:gd name="connsiteY1547" fmla="*/ 7528653 h 8305800"/>
              <a:gd name="connsiteX1548" fmla="*/ 2443580 w 4678992"/>
              <a:gd name="connsiteY1548" fmla="*/ 7521805 h 8305800"/>
              <a:gd name="connsiteX1549" fmla="*/ 2434265 w 4678992"/>
              <a:gd name="connsiteY1549" fmla="*/ 7517478 h 8305800"/>
              <a:gd name="connsiteX1550" fmla="*/ 2434177 w 4678992"/>
              <a:gd name="connsiteY1550" fmla="*/ 7518482 h 8305800"/>
              <a:gd name="connsiteX1551" fmla="*/ 2434465 w 4678992"/>
              <a:gd name="connsiteY1551" fmla="*/ 7520017 h 8305800"/>
              <a:gd name="connsiteX1552" fmla="*/ 2433963 w 4678992"/>
              <a:gd name="connsiteY1552" fmla="*/ 7520902 h 8305800"/>
              <a:gd name="connsiteX1553" fmla="*/ 2433507 w 4678992"/>
              <a:gd name="connsiteY1553" fmla="*/ 7526075 h 8305800"/>
              <a:gd name="connsiteX1554" fmla="*/ 2431576 w 4678992"/>
              <a:gd name="connsiteY1554" fmla="*/ 7525111 h 8305800"/>
              <a:gd name="connsiteX1555" fmla="*/ 2426974 w 4678992"/>
              <a:gd name="connsiteY1555" fmla="*/ 7533227 h 8305800"/>
              <a:gd name="connsiteX1556" fmla="*/ 2418561 w 4678992"/>
              <a:gd name="connsiteY1556" fmla="*/ 7607233 h 8305800"/>
              <a:gd name="connsiteX1557" fmla="*/ 2408211 w 4678992"/>
              <a:gd name="connsiteY1557" fmla="*/ 7641492 h 8305800"/>
              <a:gd name="connsiteX1558" fmla="*/ 2399059 w 4678992"/>
              <a:gd name="connsiteY1558" fmla="*/ 7678270 h 8305800"/>
              <a:gd name="connsiteX1559" fmla="*/ 2397469 w 4678992"/>
              <a:gd name="connsiteY1559" fmla="*/ 7701676 h 8305800"/>
              <a:gd name="connsiteX1560" fmla="*/ 2404766 w 4678992"/>
              <a:gd name="connsiteY1560" fmla="*/ 7720861 h 8305800"/>
              <a:gd name="connsiteX1561" fmla="*/ 2374625 w 4678992"/>
              <a:gd name="connsiteY1561" fmla="*/ 7778419 h 8305800"/>
              <a:gd name="connsiteX1562" fmla="*/ 2364083 w 4678992"/>
              <a:gd name="connsiteY1562" fmla="*/ 7839023 h 8305800"/>
              <a:gd name="connsiteX1563" fmla="*/ 2356525 w 4678992"/>
              <a:gd name="connsiteY1563" fmla="*/ 7879162 h 8305800"/>
              <a:gd name="connsiteX1564" fmla="*/ 2347771 w 4678992"/>
              <a:gd name="connsiteY1564" fmla="*/ 7916781 h 8305800"/>
              <a:gd name="connsiteX1565" fmla="*/ 2327197 w 4678992"/>
              <a:gd name="connsiteY1565" fmla="*/ 7991931 h 8305800"/>
              <a:gd name="connsiteX1566" fmla="*/ 2302463 w 4678992"/>
              <a:gd name="connsiteY1566" fmla="*/ 8065968 h 8305800"/>
              <a:gd name="connsiteX1567" fmla="*/ 2286786 w 4678992"/>
              <a:gd name="connsiteY1567" fmla="*/ 8104300 h 8305800"/>
              <a:gd name="connsiteX1568" fmla="*/ 2271110 w 4678992"/>
              <a:gd name="connsiteY1568" fmla="*/ 8142632 h 8305800"/>
              <a:gd name="connsiteX1569" fmla="*/ 2274140 w 4678992"/>
              <a:gd name="connsiteY1569" fmla="*/ 8183406 h 8305800"/>
              <a:gd name="connsiteX1570" fmla="*/ 2249255 w 4678992"/>
              <a:gd name="connsiteY1570" fmla="*/ 8218905 h 8305800"/>
              <a:gd name="connsiteX1571" fmla="*/ 2249092 w 4678992"/>
              <a:gd name="connsiteY1571" fmla="*/ 8177800 h 8305800"/>
              <a:gd name="connsiteX1572" fmla="*/ 2248930 w 4678992"/>
              <a:gd name="connsiteY1572" fmla="*/ 8136694 h 8305800"/>
              <a:gd name="connsiteX1573" fmla="*/ 2259140 w 4678992"/>
              <a:gd name="connsiteY1573" fmla="*/ 8117430 h 8305800"/>
              <a:gd name="connsiteX1574" fmla="*/ 2269352 w 4678992"/>
              <a:gd name="connsiteY1574" fmla="*/ 8098166 h 8305800"/>
              <a:gd name="connsiteX1575" fmla="*/ 2264649 w 4678992"/>
              <a:gd name="connsiteY1575" fmla="*/ 8084442 h 8305800"/>
              <a:gd name="connsiteX1576" fmla="*/ 2270028 w 4678992"/>
              <a:gd name="connsiteY1576" fmla="*/ 8069017 h 8305800"/>
              <a:gd name="connsiteX1577" fmla="*/ 2288335 w 4678992"/>
              <a:gd name="connsiteY1577" fmla="*/ 7995459 h 8305800"/>
              <a:gd name="connsiteX1578" fmla="*/ 2292399 w 4678992"/>
              <a:gd name="connsiteY1578" fmla="*/ 7922489 h 8305800"/>
              <a:gd name="connsiteX1579" fmla="*/ 2250610 w 4678992"/>
              <a:gd name="connsiteY1579" fmla="*/ 7910934 h 8305800"/>
              <a:gd name="connsiteX1580" fmla="*/ 2212412 w 4678992"/>
              <a:gd name="connsiteY1580" fmla="*/ 7906940 h 8305800"/>
              <a:gd name="connsiteX1581" fmla="*/ 2200638 w 4678992"/>
              <a:gd name="connsiteY1581" fmla="*/ 7906355 h 8305800"/>
              <a:gd name="connsiteX1582" fmla="*/ 2191826 w 4678992"/>
              <a:gd name="connsiteY1582" fmla="*/ 7904363 h 8305800"/>
              <a:gd name="connsiteX1583" fmla="*/ 2195451 w 4678992"/>
              <a:gd name="connsiteY1583" fmla="*/ 7895435 h 8305800"/>
              <a:gd name="connsiteX1584" fmla="*/ 2204432 w 4678992"/>
              <a:gd name="connsiteY1584" fmla="*/ 7890139 h 8305800"/>
              <a:gd name="connsiteX1585" fmla="*/ 2205946 w 4678992"/>
              <a:gd name="connsiteY1585" fmla="*/ 7872947 h 8305800"/>
              <a:gd name="connsiteX1586" fmla="*/ 2207461 w 4678992"/>
              <a:gd name="connsiteY1586" fmla="*/ 7855754 h 8305800"/>
              <a:gd name="connsiteX1587" fmla="*/ 2201754 w 4678992"/>
              <a:gd name="connsiteY1587" fmla="*/ 7813164 h 8305800"/>
              <a:gd name="connsiteX1588" fmla="*/ 2194613 w 4678992"/>
              <a:gd name="connsiteY1588" fmla="*/ 7808318 h 8305800"/>
              <a:gd name="connsiteX1589" fmla="*/ 2190977 w 4678992"/>
              <a:gd name="connsiteY1589" fmla="*/ 7814678 h 8305800"/>
              <a:gd name="connsiteX1590" fmla="*/ 2191501 w 4678992"/>
              <a:gd name="connsiteY1590" fmla="*/ 7822151 h 8305800"/>
              <a:gd name="connsiteX1591" fmla="*/ 2178562 w 4678992"/>
              <a:gd name="connsiteY1591" fmla="*/ 7826753 h 8305800"/>
              <a:gd name="connsiteX1592" fmla="*/ 2180492 w 4678992"/>
              <a:gd name="connsiteY1592" fmla="*/ 7839735 h 8305800"/>
              <a:gd name="connsiteX1593" fmla="*/ 2171078 w 4678992"/>
              <a:gd name="connsiteY1593" fmla="*/ 7860679 h 8305800"/>
              <a:gd name="connsiteX1594" fmla="*/ 2168151 w 4678992"/>
              <a:gd name="connsiteY1594" fmla="*/ 7920756 h 8305800"/>
              <a:gd name="connsiteX1595" fmla="*/ 2150980 w 4678992"/>
              <a:gd name="connsiteY1595" fmla="*/ 7981419 h 8305800"/>
              <a:gd name="connsiteX1596" fmla="*/ 2139079 w 4678992"/>
              <a:gd name="connsiteY1596" fmla="*/ 7998397 h 8305800"/>
              <a:gd name="connsiteX1597" fmla="*/ 2121820 w 4678992"/>
              <a:gd name="connsiteY1597" fmla="*/ 8011741 h 8305800"/>
              <a:gd name="connsiteX1598" fmla="*/ 2114594 w 4678992"/>
              <a:gd name="connsiteY1598" fmla="*/ 8010540 h 8305800"/>
              <a:gd name="connsiteX1599" fmla="*/ 2109133 w 4678992"/>
              <a:gd name="connsiteY1599" fmla="*/ 8005412 h 8305800"/>
              <a:gd name="connsiteX1600" fmla="*/ 2084518 w 4678992"/>
              <a:gd name="connsiteY1600" fmla="*/ 7984157 h 8305800"/>
              <a:gd name="connsiteX1601" fmla="*/ 2102426 w 4678992"/>
              <a:gd name="connsiteY1601" fmla="*/ 7909759 h 8305800"/>
              <a:gd name="connsiteX1602" fmla="*/ 2115030 w 4678992"/>
              <a:gd name="connsiteY1602" fmla="*/ 7895536 h 8305800"/>
              <a:gd name="connsiteX1603" fmla="*/ 2121252 w 4678992"/>
              <a:gd name="connsiteY1603" fmla="*/ 7867871 h 8305800"/>
              <a:gd name="connsiteX1604" fmla="*/ 2103696 w 4678992"/>
              <a:gd name="connsiteY1604" fmla="*/ 7830908 h 8305800"/>
              <a:gd name="connsiteX1605" fmla="*/ 2092521 w 4678992"/>
              <a:gd name="connsiteY1605" fmla="*/ 7831583 h 8305800"/>
              <a:gd name="connsiteX1606" fmla="*/ 2083111 w 4678992"/>
              <a:gd name="connsiteY1606" fmla="*/ 7828330 h 8305800"/>
              <a:gd name="connsiteX1607" fmla="*/ 2088132 w 4678992"/>
              <a:gd name="connsiteY1607" fmla="*/ 7822342 h 8305800"/>
              <a:gd name="connsiteX1608" fmla="*/ 2097312 w 4678992"/>
              <a:gd name="connsiteY1608" fmla="*/ 7817466 h 8305800"/>
              <a:gd name="connsiteX1609" fmla="*/ 2098827 w 4678992"/>
              <a:gd name="connsiteY1609" fmla="*/ 7800274 h 8305800"/>
              <a:gd name="connsiteX1610" fmla="*/ 2100342 w 4678992"/>
              <a:gd name="connsiteY1610" fmla="*/ 7783081 h 8305800"/>
              <a:gd name="connsiteX1611" fmla="*/ 2118774 w 4678992"/>
              <a:gd name="connsiteY1611" fmla="*/ 7716156 h 8305800"/>
              <a:gd name="connsiteX1612" fmla="*/ 2121198 w 4678992"/>
              <a:gd name="connsiteY1612" fmla="*/ 7653745 h 8305800"/>
              <a:gd name="connsiteX1613" fmla="*/ 2110107 w 4678992"/>
              <a:gd name="connsiteY1613" fmla="*/ 7650776 h 8305800"/>
              <a:gd name="connsiteX1614" fmla="*/ 2090861 w 4678992"/>
              <a:gd name="connsiteY1614" fmla="*/ 7686687 h 8305800"/>
              <a:gd name="connsiteX1615" fmla="*/ 2088250 w 4678992"/>
              <a:gd name="connsiteY1615" fmla="*/ 7727050 h 8305800"/>
              <a:gd name="connsiteX1616" fmla="*/ 2045849 w 4678992"/>
              <a:gd name="connsiteY1616" fmla="*/ 7811022 h 8305800"/>
              <a:gd name="connsiteX1617" fmla="*/ 2003448 w 4678992"/>
              <a:gd name="connsiteY1617" fmla="*/ 7894994 h 8305800"/>
              <a:gd name="connsiteX1618" fmla="*/ 2001933 w 4678992"/>
              <a:gd name="connsiteY1618" fmla="*/ 7912186 h 8305800"/>
              <a:gd name="connsiteX1619" fmla="*/ 2000418 w 4678992"/>
              <a:gd name="connsiteY1619" fmla="*/ 7929379 h 8305800"/>
              <a:gd name="connsiteX1620" fmla="*/ 1972965 w 4678992"/>
              <a:gd name="connsiteY1620" fmla="*/ 7991323 h 8305800"/>
              <a:gd name="connsiteX1621" fmla="*/ 1966876 w 4678992"/>
              <a:gd name="connsiteY1621" fmla="*/ 8052387 h 8305800"/>
              <a:gd name="connsiteX1622" fmla="*/ 1948407 w 4678992"/>
              <a:gd name="connsiteY1622" fmla="*/ 8084838 h 8305800"/>
              <a:gd name="connsiteX1623" fmla="*/ 1944181 w 4678992"/>
              <a:gd name="connsiteY1623" fmla="*/ 8116703 h 8305800"/>
              <a:gd name="connsiteX1624" fmla="*/ 1903335 w 4678992"/>
              <a:gd name="connsiteY1624" fmla="*/ 8193759 h 8305800"/>
              <a:gd name="connsiteX1625" fmla="*/ 1907541 w 4678992"/>
              <a:gd name="connsiteY1625" fmla="*/ 8231914 h 8305800"/>
              <a:gd name="connsiteX1626" fmla="*/ 1883832 w 4678992"/>
              <a:gd name="connsiteY1626" fmla="*/ 8264797 h 8305800"/>
              <a:gd name="connsiteX1627" fmla="*/ 1883794 w 4678992"/>
              <a:gd name="connsiteY1627" fmla="*/ 8305482 h 8305800"/>
              <a:gd name="connsiteX1628" fmla="*/ 1883699 w 4678992"/>
              <a:gd name="connsiteY1628" fmla="*/ 8305800 h 8305800"/>
              <a:gd name="connsiteX1629" fmla="*/ 1846968 w 4678992"/>
              <a:gd name="connsiteY1629" fmla="*/ 8305800 h 8305800"/>
              <a:gd name="connsiteX1630" fmla="*/ 1853833 w 4678992"/>
              <a:gd name="connsiteY1630" fmla="*/ 8283163 h 8305800"/>
              <a:gd name="connsiteX1631" fmla="*/ 1853952 w 4678992"/>
              <a:gd name="connsiteY1631" fmla="*/ 8263030 h 8305800"/>
              <a:gd name="connsiteX1632" fmla="*/ 1855266 w 4678992"/>
              <a:gd name="connsiteY1632" fmla="*/ 8245417 h 8305800"/>
              <a:gd name="connsiteX1633" fmla="*/ 1858780 w 4678992"/>
              <a:gd name="connsiteY1633" fmla="*/ 8208229 h 8305800"/>
              <a:gd name="connsiteX1634" fmla="*/ 1874770 w 4678992"/>
              <a:gd name="connsiteY1634" fmla="*/ 8174380 h 8305800"/>
              <a:gd name="connsiteX1635" fmla="*/ 1853861 w 4678992"/>
              <a:gd name="connsiteY1635" fmla="*/ 8164749 h 8305800"/>
              <a:gd name="connsiteX1636" fmla="*/ 1862002 w 4678992"/>
              <a:gd name="connsiteY1636" fmla="*/ 8147497 h 8305800"/>
              <a:gd name="connsiteX1637" fmla="*/ 1868413 w 4678992"/>
              <a:gd name="connsiteY1637" fmla="*/ 8042525 h 8305800"/>
              <a:gd name="connsiteX1638" fmla="*/ 1892028 w 4678992"/>
              <a:gd name="connsiteY1638" fmla="*/ 7935558 h 8305800"/>
              <a:gd name="connsiteX1639" fmla="*/ 1900441 w 4678992"/>
              <a:gd name="connsiteY1639" fmla="*/ 7861552 h 8305800"/>
              <a:gd name="connsiteX1640" fmla="*/ 1906847 w 4678992"/>
              <a:gd name="connsiteY1640" fmla="*/ 7855934 h 8305800"/>
              <a:gd name="connsiteX1641" fmla="*/ 1909097 w 4678992"/>
              <a:gd name="connsiteY1641" fmla="*/ 7849204 h 8305800"/>
              <a:gd name="connsiteX1642" fmla="*/ 1903311 w 4678992"/>
              <a:gd name="connsiteY1642" fmla="*/ 7837023 h 8305800"/>
              <a:gd name="connsiteX1643" fmla="*/ 1912965 w 4678992"/>
              <a:gd name="connsiteY1643" fmla="*/ 7826775 h 8305800"/>
              <a:gd name="connsiteX1644" fmla="*/ 1914279 w 4678992"/>
              <a:gd name="connsiteY1644" fmla="*/ 7809163 h 8305800"/>
              <a:gd name="connsiteX1645" fmla="*/ 1914398 w 4678992"/>
              <a:gd name="connsiteY1645" fmla="*/ 7789030 h 8305800"/>
              <a:gd name="connsiteX1646" fmla="*/ 1908024 w 4678992"/>
              <a:gd name="connsiteY1646" fmla="*/ 7778158 h 8305800"/>
              <a:gd name="connsiteX1647" fmla="*/ 1896923 w 4678992"/>
              <a:gd name="connsiteY1647" fmla="*/ 7772620 h 8305800"/>
              <a:gd name="connsiteX1648" fmla="*/ 1880667 w 4678992"/>
              <a:gd name="connsiteY1648" fmla="*/ 7792325 h 8305800"/>
              <a:gd name="connsiteX1649" fmla="*/ 1880751 w 4678992"/>
              <a:gd name="connsiteY1649" fmla="*/ 7798565 h 8305800"/>
              <a:gd name="connsiteX1650" fmla="*/ 1876775 w 4678992"/>
              <a:gd name="connsiteY1650" fmla="*/ 7803624 h 8305800"/>
              <a:gd name="connsiteX1651" fmla="*/ 1869734 w 4678992"/>
              <a:gd name="connsiteY1651" fmla="*/ 7826201 h 8305800"/>
              <a:gd name="connsiteX1652" fmla="*/ 1860947 w 4678992"/>
              <a:gd name="connsiteY1652" fmla="*/ 7880309 h 8305800"/>
              <a:gd name="connsiteX1653" fmla="*/ 1837928 w 4678992"/>
              <a:gd name="connsiteY1653" fmla="*/ 7879650 h 8305800"/>
              <a:gd name="connsiteX1654" fmla="*/ 1837551 w 4678992"/>
              <a:gd name="connsiteY1654" fmla="*/ 7880857 h 8305800"/>
              <a:gd name="connsiteX1655" fmla="*/ 1832811 w 4678992"/>
              <a:gd name="connsiteY1655" fmla="*/ 7885360 h 8305800"/>
              <a:gd name="connsiteX1656" fmla="*/ 1825403 w 4678992"/>
              <a:gd name="connsiteY1656" fmla="*/ 7897191 h 8305800"/>
              <a:gd name="connsiteX1657" fmla="*/ 1821615 w 4678992"/>
              <a:gd name="connsiteY1657" fmla="*/ 7940173 h 8305800"/>
              <a:gd name="connsiteX1658" fmla="*/ 1784719 w 4678992"/>
              <a:gd name="connsiteY1658" fmla="*/ 8015352 h 8305800"/>
              <a:gd name="connsiteX1659" fmla="*/ 1785598 w 4678992"/>
              <a:gd name="connsiteY1659" fmla="*/ 8037585 h 8305800"/>
              <a:gd name="connsiteX1660" fmla="*/ 1786477 w 4678992"/>
              <a:gd name="connsiteY1660" fmla="*/ 8059819 h 8305800"/>
              <a:gd name="connsiteX1661" fmla="*/ 1762106 w 4678992"/>
              <a:gd name="connsiteY1661" fmla="*/ 8100222 h 8305800"/>
              <a:gd name="connsiteX1662" fmla="*/ 1744834 w 4678992"/>
              <a:gd name="connsiteY1662" fmla="*/ 8135195 h 8305800"/>
              <a:gd name="connsiteX1663" fmla="*/ 1744198 w 4678992"/>
              <a:gd name="connsiteY1663" fmla="*/ 8174621 h 8305800"/>
              <a:gd name="connsiteX1664" fmla="*/ 1701304 w 4678992"/>
              <a:gd name="connsiteY1664" fmla="*/ 8258826 h 8305800"/>
              <a:gd name="connsiteX1665" fmla="*/ 1682678 w 4678992"/>
              <a:gd name="connsiteY1665" fmla="*/ 8305800 h 8305800"/>
              <a:gd name="connsiteX1666" fmla="*/ 1499730 w 4678992"/>
              <a:gd name="connsiteY1666" fmla="*/ 8305800 h 8305800"/>
              <a:gd name="connsiteX1667" fmla="*/ 1499980 w 4678992"/>
              <a:gd name="connsiteY1667" fmla="*/ 8302452 h 8305800"/>
              <a:gd name="connsiteX1668" fmla="*/ 1500097 w 4678992"/>
              <a:gd name="connsiteY1668" fmla="*/ 8282320 h 8305800"/>
              <a:gd name="connsiteX1669" fmla="*/ 1520623 w 4678992"/>
              <a:gd name="connsiteY1669" fmla="*/ 8269483 h 8305800"/>
              <a:gd name="connsiteX1670" fmla="*/ 1522118 w 4678992"/>
              <a:gd name="connsiteY1670" fmla="*/ 8247151 h 8305800"/>
              <a:gd name="connsiteX1671" fmla="*/ 1525145 w 4678992"/>
              <a:gd name="connsiteY1671" fmla="*/ 8212767 h 8305800"/>
              <a:gd name="connsiteX1672" fmla="*/ 1529851 w 4678992"/>
              <a:gd name="connsiteY1672" fmla="*/ 8127136 h 8305800"/>
              <a:gd name="connsiteX1673" fmla="*/ 1541051 w 4678992"/>
              <a:gd name="connsiteY1673" fmla="*/ 8032245 h 8305800"/>
              <a:gd name="connsiteX1674" fmla="*/ 1554767 w 4678992"/>
              <a:gd name="connsiteY1674" fmla="*/ 8024184 h 8305800"/>
              <a:gd name="connsiteX1675" fmla="*/ 1556009 w 4678992"/>
              <a:gd name="connsiteY1675" fmla="*/ 8012785 h 8305800"/>
              <a:gd name="connsiteX1676" fmla="*/ 1565422 w 4678992"/>
              <a:gd name="connsiteY1676" fmla="*/ 7991841 h 8305800"/>
              <a:gd name="connsiteX1677" fmla="*/ 1562095 w 4678992"/>
              <a:gd name="connsiteY1677" fmla="*/ 7975918 h 8305800"/>
              <a:gd name="connsiteX1678" fmla="*/ 1570048 w 4678992"/>
              <a:gd name="connsiteY1678" fmla="*/ 7960815 h 8305800"/>
              <a:gd name="connsiteX1679" fmla="*/ 1555685 w 4678992"/>
              <a:gd name="connsiteY1679" fmla="*/ 7930573 h 8305800"/>
              <a:gd name="connsiteX1680" fmla="*/ 1565098 w 4678992"/>
              <a:gd name="connsiteY1680" fmla="*/ 7909628 h 8305800"/>
              <a:gd name="connsiteX1681" fmla="*/ 1559586 w 4678992"/>
              <a:gd name="connsiteY1681" fmla="*/ 7891655 h 8305800"/>
              <a:gd name="connsiteX1682" fmla="*/ 1573672 w 4678992"/>
              <a:gd name="connsiteY1682" fmla="*/ 7876728 h 8305800"/>
              <a:gd name="connsiteX1683" fmla="*/ 1585520 w 4678992"/>
              <a:gd name="connsiteY1683" fmla="*/ 7871101 h 8305800"/>
              <a:gd name="connsiteX1684" fmla="*/ 1581270 w 4678992"/>
              <a:gd name="connsiteY1684" fmla="*/ 7846866 h 8305800"/>
              <a:gd name="connsiteX1685" fmla="*/ 1578217 w 4678992"/>
              <a:gd name="connsiteY1685" fmla="*/ 7825150 h 8305800"/>
              <a:gd name="connsiteX1686" fmla="*/ 1593107 w 4678992"/>
              <a:gd name="connsiteY1686" fmla="*/ 7763510 h 8305800"/>
              <a:gd name="connsiteX1687" fmla="*/ 1596719 w 4678992"/>
              <a:gd name="connsiteY1687" fmla="*/ 7701051 h 8305800"/>
              <a:gd name="connsiteX1688" fmla="*/ 1596113 w 4678992"/>
              <a:gd name="connsiteY1688" fmla="*/ 7696528 h 8305800"/>
              <a:gd name="connsiteX1689" fmla="*/ 1571694 w 4678992"/>
              <a:gd name="connsiteY1689" fmla="*/ 7726427 h 8305800"/>
              <a:gd name="connsiteX1690" fmla="*/ 1561070 w 4678992"/>
              <a:gd name="connsiteY1690" fmla="*/ 7766480 h 8305800"/>
              <a:gd name="connsiteX1691" fmla="*/ 1555311 w 4678992"/>
              <a:gd name="connsiteY1691" fmla="*/ 7786202 h 8305800"/>
              <a:gd name="connsiteX1692" fmla="*/ 1559636 w 4678992"/>
              <a:gd name="connsiteY1692" fmla="*/ 7804224 h 8305800"/>
              <a:gd name="connsiteX1693" fmla="*/ 1519548 w 4678992"/>
              <a:gd name="connsiteY1693" fmla="*/ 7872684 h 8305800"/>
              <a:gd name="connsiteX1694" fmla="*/ 1521025 w 4678992"/>
              <a:gd name="connsiteY1694" fmla="*/ 7896177 h 8305800"/>
              <a:gd name="connsiteX1695" fmla="*/ 1521306 w 4678992"/>
              <a:gd name="connsiteY1695" fmla="*/ 7917151 h 8305800"/>
              <a:gd name="connsiteX1696" fmla="*/ 1492271 w 4678992"/>
              <a:gd name="connsiteY1696" fmla="*/ 7954106 h 8305800"/>
              <a:gd name="connsiteX1697" fmla="*/ 1478107 w 4678992"/>
              <a:gd name="connsiteY1697" fmla="*/ 7999443 h 8305800"/>
              <a:gd name="connsiteX1698" fmla="*/ 1434746 w 4678992"/>
              <a:gd name="connsiteY1698" fmla="*/ 8040629 h 8305800"/>
              <a:gd name="connsiteX1699" fmla="*/ 1436423 w 4678992"/>
              <a:gd name="connsiteY1699" fmla="*/ 8064542 h 8305800"/>
              <a:gd name="connsiteX1700" fmla="*/ 1438100 w 4678992"/>
              <a:gd name="connsiteY1700" fmla="*/ 8088454 h 8305800"/>
              <a:gd name="connsiteX1701" fmla="*/ 1395658 w 4678992"/>
              <a:gd name="connsiteY1701" fmla="*/ 8162151 h 8305800"/>
              <a:gd name="connsiteX1702" fmla="*/ 1380618 w 4678992"/>
              <a:gd name="connsiteY1702" fmla="*/ 8161057 h 8305800"/>
              <a:gd name="connsiteX1703" fmla="*/ 1389364 w 4678992"/>
              <a:gd name="connsiteY1703" fmla="*/ 8104738 h 8305800"/>
              <a:gd name="connsiteX1704" fmla="*/ 1409544 w 4678992"/>
              <a:gd name="connsiteY1704" fmla="*/ 8004551 h 8305800"/>
              <a:gd name="connsiteX1705" fmla="*/ 1422492 w 4678992"/>
              <a:gd name="connsiteY1705" fmla="*/ 7943492 h 8305800"/>
              <a:gd name="connsiteX1706" fmla="*/ 1431245 w 4678992"/>
              <a:gd name="connsiteY1706" fmla="*/ 7905873 h 8305800"/>
              <a:gd name="connsiteX1707" fmla="*/ 1438803 w 4678992"/>
              <a:gd name="connsiteY1707" fmla="*/ 7865733 h 8305800"/>
              <a:gd name="connsiteX1708" fmla="*/ 1448682 w 4678992"/>
              <a:gd name="connsiteY1708" fmla="*/ 7812651 h 8305800"/>
              <a:gd name="connsiteX1709" fmla="*/ 1466881 w 4678992"/>
              <a:gd name="connsiteY1709" fmla="*/ 7761795 h 8305800"/>
              <a:gd name="connsiteX1710" fmla="*/ 1456369 w 4678992"/>
              <a:gd name="connsiteY1710" fmla="*/ 7754947 h 8305800"/>
              <a:gd name="connsiteX1711" fmla="*/ 1447053 w 4678992"/>
              <a:gd name="connsiteY1711" fmla="*/ 7750620 h 8305800"/>
              <a:gd name="connsiteX1712" fmla="*/ 1446295 w 4678992"/>
              <a:gd name="connsiteY1712" fmla="*/ 7759217 h 8305800"/>
              <a:gd name="connsiteX1713" fmla="*/ 1420922 w 4678992"/>
              <a:gd name="connsiteY1713" fmla="*/ 7746558 h 8305800"/>
              <a:gd name="connsiteX1714" fmla="*/ 1433961 w 4678992"/>
              <a:gd name="connsiteY1714" fmla="*/ 7641527 h 8305800"/>
              <a:gd name="connsiteX1715" fmla="*/ 1441020 w 4678992"/>
              <a:gd name="connsiteY1715" fmla="*/ 7625818 h 8305800"/>
              <a:gd name="connsiteX1716" fmla="*/ 1435235 w 4678992"/>
              <a:gd name="connsiteY1716" fmla="*/ 7613637 h 8305800"/>
              <a:gd name="connsiteX1717" fmla="*/ 1444889 w 4678992"/>
              <a:gd name="connsiteY1717" fmla="*/ 7603390 h 8305800"/>
              <a:gd name="connsiteX1718" fmla="*/ 1446204 w 4678992"/>
              <a:gd name="connsiteY1718" fmla="*/ 7585777 h 8305800"/>
              <a:gd name="connsiteX1719" fmla="*/ 1446213 w 4678992"/>
              <a:gd name="connsiteY1719" fmla="*/ 7584325 h 8305800"/>
              <a:gd name="connsiteX1720" fmla="*/ 1445719 w 4678992"/>
              <a:gd name="connsiteY1720" fmla="*/ 7584401 h 8305800"/>
              <a:gd name="connsiteX1721" fmla="*/ 1430752 w 4678992"/>
              <a:gd name="connsiteY1721" fmla="*/ 7576774 h 8305800"/>
              <a:gd name="connsiteX1722" fmla="*/ 1418978 w 4678992"/>
              <a:gd name="connsiteY1722" fmla="*/ 7576189 h 8305800"/>
              <a:gd name="connsiteX1723" fmla="*/ 1410166 w 4678992"/>
              <a:gd name="connsiteY1723" fmla="*/ 7574198 h 8305800"/>
              <a:gd name="connsiteX1724" fmla="*/ 1413791 w 4678992"/>
              <a:gd name="connsiteY1724" fmla="*/ 7565268 h 8305800"/>
              <a:gd name="connsiteX1725" fmla="*/ 1422772 w 4678992"/>
              <a:gd name="connsiteY1725" fmla="*/ 7559973 h 8305800"/>
              <a:gd name="connsiteX1726" fmla="*/ 1424286 w 4678992"/>
              <a:gd name="connsiteY1726" fmla="*/ 7542781 h 8305800"/>
              <a:gd name="connsiteX1727" fmla="*/ 1425801 w 4678992"/>
              <a:gd name="connsiteY1727" fmla="*/ 7525588 h 8305800"/>
              <a:gd name="connsiteX1728" fmla="*/ 1420094 w 4678992"/>
              <a:gd name="connsiteY1728" fmla="*/ 7482998 h 8305800"/>
              <a:gd name="connsiteX1729" fmla="*/ 1412953 w 4678992"/>
              <a:gd name="connsiteY1729" fmla="*/ 7478152 h 8305800"/>
              <a:gd name="connsiteX1730" fmla="*/ 1409318 w 4678992"/>
              <a:gd name="connsiteY1730" fmla="*/ 7484512 h 8305800"/>
              <a:gd name="connsiteX1731" fmla="*/ 1409842 w 4678992"/>
              <a:gd name="connsiteY1731" fmla="*/ 7491985 h 8305800"/>
              <a:gd name="connsiteX1732" fmla="*/ 1396902 w 4678992"/>
              <a:gd name="connsiteY1732" fmla="*/ 7496586 h 8305800"/>
              <a:gd name="connsiteX1733" fmla="*/ 1398832 w 4678992"/>
              <a:gd name="connsiteY1733" fmla="*/ 7509569 h 8305800"/>
              <a:gd name="connsiteX1734" fmla="*/ 1389418 w 4678992"/>
              <a:gd name="connsiteY1734" fmla="*/ 7530513 h 8305800"/>
              <a:gd name="connsiteX1735" fmla="*/ 1386491 w 4678992"/>
              <a:gd name="connsiteY1735" fmla="*/ 7590590 h 8305800"/>
              <a:gd name="connsiteX1736" fmla="*/ 1369320 w 4678992"/>
              <a:gd name="connsiteY1736" fmla="*/ 7651253 h 8305800"/>
              <a:gd name="connsiteX1737" fmla="*/ 1357419 w 4678992"/>
              <a:gd name="connsiteY1737" fmla="*/ 7668231 h 8305800"/>
              <a:gd name="connsiteX1738" fmla="*/ 1340161 w 4678992"/>
              <a:gd name="connsiteY1738" fmla="*/ 7681576 h 8305800"/>
              <a:gd name="connsiteX1739" fmla="*/ 1332934 w 4678992"/>
              <a:gd name="connsiteY1739" fmla="*/ 7680374 h 8305800"/>
              <a:gd name="connsiteX1740" fmla="*/ 1327473 w 4678992"/>
              <a:gd name="connsiteY1740" fmla="*/ 7675246 h 8305800"/>
              <a:gd name="connsiteX1741" fmla="*/ 1302858 w 4678992"/>
              <a:gd name="connsiteY1741" fmla="*/ 7653992 h 8305800"/>
              <a:gd name="connsiteX1742" fmla="*/ 1320766 w 4678992"/>
              <a:gd name="connsiteY1742" fmla="*/ 7579593 h 8305800"/>
              <a:gd name="connsiteX1743" fmla="*/ 1333371 w 4678992"/>
              <a:gd name="connsiteY1743" fmla="*/ 7565370 h 8305800"/>
              <a:gd name="connsiteX1744" fmla="*/ 1339592 w 4678992"/>
              <a:gd name="connsiteY1744" fmla="*/ 7537705 h 8305800"/>
              <a:gd name="connsiteX1745" fmla="*/ 1333850 w 4678992"/>
              <a:gd name="connsiteY1745" fmla="*/ 7525614 h 8305800"/>
              <a:gd name="connsiteX1746" fmla="*/ 1313576 w 4678992"/>
              <a:gd name="connsiteY1746" fmla="*/ 7599666 h 8305800"/>
              <a:gd name="connsiteX1747" fmla="*/ 1288842 w 4678992"/>
              <a:gd name="connsiteY1747" fmla="*/ 7673703 h 8305800"/>
              <a:gd name="connsiteX1748" fmla="*/ 1273165 w 4678992"/>
              <a:gd name="connsiteY1748" fmla="*/ 7712035 h 8305800"/>
              <a:gd name="connsiteX1749" fmla="*/ 1257490 w 4678992"/>
              <a:gd name="connsiteY1749" fmla="*/ 7750368 h 8305800"/>
              <a:gd name="connsiteX1750" fmla="*/ 1260520 w 4678992"/>
              <a:gd name="connsiteY1750" fmla="*/ 7791141 h 8305800"/>
              <a:gd name="connsiteX1751" fmla="*/ 1235634 w 4678992"/>
              <a:gd name="connsiteY1751" fmla="*/ 7826641 h 8305800"/>
              <a:gd name="connsiteX1752" fmla="*/ 1235471 w 4678992"/>
              <a:gd name="connsiteY1752" fmla="*/ 7785535 h 8305800"/>
              <a:gd name="connsiteX1753" fmla="*/ 1235309 w 4678992"/>
              <a:gd name="connsiteY1753" fmla="*/ 7744429 h 8305800"/>
              <a:gd name="connsiteX1754" fmla="*/ 1245520 w 4678992"/>
              <a:gd name="connsiteY1754" fmla="*/ 7725165 h 8305800"/>
              <a:gd name="connsiteX1755" fmla="*/ 1255731 w 4678992"/>
              <a:gd name="connsiteY1755" fmla="*/ 7705902 h 8305800"/>
              <a:gd name="connsiteX1756" fmla="*/ 1251029 w 4678992"/>
              <a:gd name="connsiteY1756" fmla="*/ 7692177 h 8305800"/>
              <a:gd name="connsiteX1757" fmla="*/ 1256408 w 4678992"/>
              <a:gd name="connsiteY1757" fmla="*/ 7676753 h 8305800"/>
              <a:gd name="connsiteX1758" fmla="*/ 1274715 w 4678992"/>
              <a:gd name="connsiteY1758" fmla="*/ 7603195 h 8305800"/>
              <a:gd name="connsiteX1759" fmla="*/ 1278778 w 4678992"/>
              <a:gd name="connsiteY1759" fmla="*/ 7530224 h 8305800"/>
              <a:gd name="connsiteX1760" fmla="*/ 1261118 w 4678992"/>
              <a:gd name="connsiteY1760" fmla="*/ 7516926 h 8305800"/>
              <a:gd name="connsiteX1761" fmla="*/ 1248963 w 4678992"/>
              <a:gd name="connsiteY1761" fmla="*/ 7517805 h 8305800"/>
              <a:gd name="connsiteX1762" fmla="*/ 1241703 w 4678992"/>
              <a:gd name="connsiteY1762" fmla="*/ 7535421 h 8305800"/>
              <a:gd name="connsiteX1763" fmla="*/ 1221788 w 4678992"/>
              <a:gd name="connsiteY1763" fmla="*/ 7564828 h 8305800"/>
              <a:gd name="connsiteX1764" fmla="*/ 1220273 w 4678992"/>
              <a:gd name="connsiteY1764" fmla="*/ 7582021 h 8305800"/>
              <a:gd name="connsiteX1765" fmla="*/ 1218758 w 4678992"/>
              <a:gd name="connsiteY1765" fmla="*/ 7599213 h 8305800"/>
              <a:gd name="connsiteX1766" fmla="*/ 1191306 w 4678992"/>
              <a:gd name="connsiteY1766" fmla="*/ 7661157 h 8305800"/>
              <a:gd name="connsiteX1767" fmla="*/ 1185216 w 4678992"/>
              <a:gd name="connsiteY1767" fmla="*/ 7722221 h 8305800"/>
              <a:gd name="connsiteX1768" fmla="*/ 1166748 w 4678992"/>
              <a:gd name="connsiteY1768" fmla="*/ 7754672 h 8305800"/>
              <a:gd name="connsiteX1769" fmla="*/ 1162521 w 4678992"/>
              <a:gd name="connsiteY1769" fmla="*/ 7786537 h 8305800"/>
              <a:gd name="connsiteX1770" fmla="*/ 1121675 w 4678992"/>
              <a:gd name="connsiteY1770" fmla="*/ 7863593 h 8305800"/>
              <a:gd name="connsiteX1771" fmla="*/ 1125881 w 4678992"/>
              <a:gd name="connsiteY1771" fmla="*/ 7901748 h 8305800"/>
              <a:gd name="connsiteX1772" fmla="*/ 1102172 w 4678992"/>
              <a:gd name="connsiteY1772" fmla="*/ 7934631 h 8305800"/>
              <a:gd name="connsiteX1773" fmla="*/ 1102134 w 4678992"/>
              <a:gd name="connsiteY1773" fmla="*/ 7975316 h 8305800"/>
              <a:gd name="connsiteX1774" fmla="*/ 1089052 w 4678992"/>
              <a:gd name="connsiteY1774" fmla="*/ 8019108 h 8305800"/>
              <a:gd name="connsiteX1775" fmla="*/ 1074821 w 4678992"/>
              <a:gd name="connsiteY1775" fmla="*/ 8022265 h 8305800"/>
              <a:gd name="connsiteX1776" fmla="*/ 1062921 w 4678992"/>
              <a:gd name="connsiteY1776" fmla="*/ 8015046 h 8305800"/>
              <a:gd name="connsiteX1777" fmla="*/ 1062506 w 4678992"/>
              <a:gd name="connsiteY1777" fmla="*/ 7984872 h 8305800"/>
              <a:gd name="connsiteX1778" fmla="*/ 1072173 w 4678992"/>
              <a:gd name="connsiteY1778" fmla="*/ 7952997 h 8305800"/>
              <a:gd name="connsiteX1779" fmla="*/ 1072292 w 4678992"/>
              <a:gd name="connsiteY1779" fmla="*/ 7932864 h 8305800"/>
              <a:gd name="connsiteX1780" fmla="*/ 1073606 w 4678992"/>
              <a:gd name="connsiteY1780" fmla="*/ 7915251 h 8305800"/>
              <a:gd name="connsiteX1781" fmla="*/ 1077120 w 4678992"/>
              <a:gd name="connsiteY1781" fmla="*/ 7878062 h 8305800"/>
              <a:gd name="connsiteX1782" fmla="*/ 1093111 w 4678992"/>
              <a:gd name="connsiteY1782" fmla="*/ 7844214 h 8305800"/>
              <a:gd name="connsiteX1783" fmla="*/ 1072201 w 4678992"/>
              <a:gd name="connsiteY1783" fmla="*/ 7834583 h 8305800"/>
              <a:gd name="connsiteX1784" fmla="*/ 1080343 w 4678992"/>
              <a:gd name="connsiteY1784" fmla="*/ 7817331 h 8305800"/>
              <a:gd name="connsiteX1785" fmla="*/ 1086753 w 4678992"/>
              <a:gd name="connsiteY1785" fmla="*/ 7712359 h 8305800"/>
              <a:gd name="connsiteX1786" fmla="*/ 1098244 w 4678992"/>
              <a:gd name="connsiteY1786" fmla="*/ 7644354 h 8305800"/>
              <a:gd name="connsiteX1787" fmla="*/ 1106094 w 4678992"/>
              <a:gd name="connsiteY1787" fmla="*/ 7619126 h 8305800"/>
              <a:gd name="connsiteX1788" fmla="*/ 1100973 w 4678992"/>
              <a:gd name="connsiteY1788" fmla="*/ 7618275 h 8305800"/>
              <a:gd name="connsiteX1789" fmla="*/ 1095513 w 4678992"/>
              <a:gd name="connsiteY1789" fmla="*/ 7613147 h 8305800"/>
              <a:gd name="connsiteX1790" fmla="*/ 1070897 w 4678992"/>
              <a:gd name="connsiteY1790" fmla="*/ 7591893 h 8305800"/>
              <a:gd name="connsiteX1791" fmla="*/ 1088805 w 4678992"/>
              <a:gd name="connsiteY1791" fmla="*/ 7517495 h 8305800"/>
              <a:gd name="connsiteX1792" fmla="*/ 1101410 w 4678992"/>
              <a:gd name="connsiteY1792" fmla="*/ 7503271 h 8305800"/>
              <a:gd name="connsiteX1793" fmla="*/ 1107631 w 4678992"/>
              <a:gd name="connsiteY1793" fmla="*/ 7475606 h 8305800"/>
              <a:gd name="connsiteX1794" fmla="*/ 1100427 w 4678992"/>
              <a:gd name="connsiteY1794" fmla="*/ 7460438 h 8305800"/>
              <a:gd name="connsiteX1795" fmla="*/ 1098417 w 4678992"/>
              <a:gd name="connsiteY1795" fmla="*/ 7462875 h 8305800"/>
              <a:gd name="connsiteX1796" fmla="*/ 1088074 w 4678992"/>
              <a:gd name="connsiteY1796" fmla="*/ 7496035 h 8305800"/>
              <a:gd name="connsiteX1797" fmla="*/ 1079287 w 4678992"/>
              <a:gd name="connsiteY1797" fmla="*/ 7550143 h 8305800"/>
              <a:gd name="connsiteX1798" fmla="*/ 1054752 w 4678992"/>
              <a:gd name="connsiteY1798" fmla="*/ 7549441 h 8305800"/>
              <a:gd name="connsiteX1799" fmla="*/ 1043743 w 4678992"/>
              <a:gd name="connsiteY1799" fmla="*/ 7567025 h 8305800"/>
              <a:gd name="connsiteX1800" fmla="*/ 1039955 w 4678992"/>
              <a:gd name="connsiteY1800" fmla="*/ 7610007 h 8305800"/>
              <a:gd name="connsiteX1801" fmla="*/ 1003060 w 4678992"/>
              <a:gd name="connsiteY1801" fmla="*/ 7685186 h 8305800"/>
              <a:gd name="connsiteX1802" fmla="*/ 1003938 w 4678992"/>
              <a:gd name="connsiteY1802" fmla="*/ 7707419 h 8305800"/>
              <a:gd name="connsiteX1803" fmla="*/ 1004817 w 4678992"/>
              <a:gd name="connsiteY1803" fmla="*/ 7729653 h 8305800"/>
              <a:gd name="connsiteX1804" fmla="*/ 980446 w 4678992"/>
              <a:gd name="connsiteY1804" fmla="*/ 7770057 h 8305800"/>
              <a:gd name="connsiteX1805" fmla="*/ 963174 w 4678992"/>
              <a:gd name="connsiteY1805" fmla="*/ 7805029 h 8305800"/>
              <a:gd name="connsiteX1806" fmla="*/ 962538 w 4678992"/>
              <a:gd name="connsiteY1806" fmla="*/ 7844455 h 8305800"/>
              <a:gd name="connsiteX1807" fmla="*/ 919644 w 4678992"/>
              <a:gd name="connsiteY1807" fmla="*/ 7928660 h 8305800"/>
              <a:gd name="connsiteX1808" fmla="*/ 885634 w 4678992"/>
              <a:gd name="connsiteY1808" fmla="*/ 8008648 h 8305800"/>
              <a:gd name="connsiteX1809" fmla="*/ 889171 w 4678992"/>
              <a:gd name="connsiteY1809" fmla="*/ 8027559 h 8305800"/>
              <a:gd name="connsiteX1810" fmla="*/ 873110 w 4678992"/>
              <a:gd name="connsiteY1810" fmla="*/ 8043424 h 8305800"/>
              <a:gd name="connsiteX1811" fmla="*/ 873570 w 4678992"/>
              <a:gd name="connsiteY1811" fmla="*/ 8059679 h 8305800"/>
              <a:gd name="connsiteX1812" fmla="*/ 874029 w 4678992"/>
              <a:gd name="connsiteY1812" fmla="*/ 8075933 h 8305800"/>
              <a:gd name="connsiteX1813" fmla="*/ 843808 w 4678992"/>
              <a:gd name="connsiteY1813" fmla="*/ 8112937 h 8305800"/>
              <a:gd name="connsiteX1814" fmla="*/ 833184 w 4678992"/>
              <a:gd name="connsiteY1814" fmla="*/ 8152990 h 8305800"/>
              <a:gd name="connsiteX1815" fmla="*/ 827426 w 4678992"/>
              <a:gd name="connsiteY1815" fmla="*/ 8172712 h 8305800"/>
              <a:gd name="connsiteX1816" fmla="*/ 831750 w 4678992"/>
              <a:gd name="connsiteY1816" fmla="*/ 8190734 h 8305800"/>
              <a:gd name="connsiteX1817" fmla="*/ 791662 w 4678992"/>
              <a:gd name="connsiteY1817" fmla="*/ 8259194 h 8305800"/>
              <a:gd name="connsiteX1818" fmla="*/ 793140 w 4678992"/>
              <a:gd name="connsiteY1818" fmla="*/ 8282687 h 8305800"/>
              <a:gd name="connsiteX1819" fmla="*/ 793420 w 4678992"/>
              <a:gd name="connsiteY1819" fmla="*/ 8303661 h 8305800"/>
              <a:gd name="connsiteX1820" fmla="*/ 791740 w 4678992"/>
              <a:gd name="connsiteY1820" fmla="*/ 8305800 h 8305800"/>
              <a:gd name="connsiteX1821" fmla="*/ 697025 w 4678992"/>
              <a:gd name="connsiteY1821" fmla="*/ 8305800 h 8305800"/>
              <a:gd name="connsiteX1822" fmla="*/ 703359 w 4678992"/>
              <a:gd name="connsiteY1822" fmla="*/ 8292382 h 8305800"/>
              <a:gd name="connsiteX1823" fmla="*/ 710917 w 4678992"/>
              <a:gd name="connsiteY1823" fmla="*/ 8252243 h 8305800"/>
              <a:gd name="connsiteX1824" fmla="*/ 720796 w 4678992"/>
              <a:gd name="connsiteY1824" fmla="*/ 8199161 h 8305800"/>
              <a:gd name="connsiteX1825" fmla="*/ 738995 w 4678992"/>
              <a:gd name="connsiteY1825" fmla="*/ 8148304 h 8305800"/>
              <a:gd name="connsiteX1826" fmla="*/ 728483 w 4678992"/>
              <a:gd name="connsiteY1826" fmla="*/ 8141457 h 8305800"/>
              <a:gd name="connsiteX1827" fmla="*/ 719167 w 4678992"/>
              <a:gd name="connsiteY1827" fmla="*/ 8137130 h 8305800"/>
              <a:gd name="connsiteX1828" fmla="*/ 718409 w 4678992"/>
              <a:gd name="connsiteY1828" fmla="*/ 8145727 h 8305800"/>
              <a:gd name="connsiteX1829" fmla="*/ 693036 w 4678992"/>
              <a:gd name="connsiteY1829" fmla="*/ 8133068 h 8305800"/>
              <a:gd name="connsiteX1830" fmla="*/ 706075 w 4678992"/>
              <a:gd name="connsiteY1830" fmla="*/ 8028037 h 8305800"/>
              <a:gd name="connsiteX1831" fmla="*/ 713134 w 4678992"/>
              <a:gd name="connsiteY1831" fmla="*/ 8012328 h 8305800"/>
              <a:gd name="connsiteX1832" fmla="*/ 707349 w 4678992"/>
              <a:gd name="connsiteY1832" fmla="*/ 8000147 h 8305800"/>
              <a:gd name="connsiteX1833" fmla="*/ 717003 w 4678992"/>
              <a:gd name="connsiteY1833" fmla="*/ 7989900 h 8305800"/>
              <a:gd name="connsiteX1834" fmla="*/ 718318 w 4678992"/>
              <a:gd name="connsiteY1834" fmla="*/ 7972286 h 8305800"/>
              <a:gd name="connsiteX1835" fmla="*/ 718436 w 4678992"/>
              <a:gd name="connsiteY1835" fmla="*/ 7952154 h 8305800"/>
              <a:gd name="connsiteX1836" fmla="*/ 738961 w 4678992"/>
              <a:gd name="connsiteY1836" fmla="*/ 7939318 h 8305800"/>
              <a:gd name="connsiteX1837" fmla="*/ 740456 w 4678992"/>
              <a:gd name="connsiteY1837" fmla="*/ 7916986 h 8305800"/>
              <a:gd name="connsiteX1838" fmla="*/ 743485 w 4678992"/>
              <a:gd name="connsiteY1838" fmla="*/ 7882601 h 8305800"/>
              <a:gd name="connsiteX1839" fmla="*/ 748192 w 4678992"/>
              <a:gd name="connsiteY1839" fmla="*/ 7796970 h 8305800"/>
              <a:gd name="connsiteX1840" fmla="*/ 759391 w 4678992"/>
              <a:gd name="connsiteY1840" fmla="*/ 7702078 h 8305800"/>
              <a:gd name="connsiteX1841" fmla="*/ 773107 w 4678992"/>
              <a:gd name="connsiteY1841" fmla="*/ 7694018 h 8305800"/>
              <a:gd name="connsiteX1842" fmla="*/ 774349 w 4678992"/>
              <a:gd name="connsiteY1842" fmla="*/ 7682619 h 8305800"/>
              <a:gd name="connsiteX1843" fmla="*/ 783762 w 4678992"/>
              <a:gd name="connsiteY1843" fmla="*/ 7661675 h 8305800"/>
              <a:gd name="connsiteX1844" fmla="*/ 780435 w 4678992"/>
              <a:gd name="connsiteY1844" fmla="*/ 7645752 h 8305800"/>
              <a:gd name="connsiteX1845" fmla="*/ 788388 w 4678992"/>
              <a:gd name="connsiteY1845" fmla="*/ 7630649 h 8305800"/>
              <a:gd name="connsiteX1846" fmla="*/ 778060 w 4678992"/>
              <a:gd name="connsiteY1846" fmla="*/ 7608902 h 8305800"/>
              <a:gd name="connsiteX1847" fmla="*/ 771099 w 4678992"/>
              <a:gd name="connsiteY1847" fmla="*/ 7623088 h 8305800"/>
              <a:gd name="connsiteX1848" fmla="*/ 771977 w 4678992"/>
              <a:gd name="connsiteY1848" fmla="*/ 7645321 h 8305800"/>
              <a:gd name="connsiteX1849" fmla="*/ 772857 w 4678992"/>
              <a:gd name="connsiteY1849" fmla="*/ 7667555 h 8305800"/>
              <a:gd name="connsiteX1850" fmla="*/ 748485 w 4678992"/>
              <a:gd name="connsiteY1850" fmla="*/ 7707958 h 8305800"/>
              <a:gd name="connsiteX1851" fmla="*/ 731213 w 4678992"/>
              <a:gd name="connsiteY1851" fmla="*/ 7742931 h 8305800"/>
              <a:gd name="connsiteX1852" fmla="*/ 730577 w 4678992"/>
              <a:gd name="connsiteY1852" fmla="*/ 7782356 h 8305800"/>
              <a:gd name="connsiteX1853" fmla="*/ 687683 w 4678992"/>
              <a:gd name="connsiteY1853" fmla="*/ 7866562 h 8305800"/>
              <a:gd name="connsiteX1854" fmla="*/ 653674 w 4678992"/>
              <a:gd name="connsiteY1854" fmla="*/ 7946549 h 8305800"/>
              <a:gd name="connsiteX1855" fmla="*/ 657210 w 4678992"/>
              <a:gd name="connsiteY1855" fmla="*/ 7965460 h 8305800"/>
              <a:gd name="connsiteX1856" fmla="*/ 641149 w 4678992"/>
              <a:gd name="connsiteY1856" fmla="*/ 7981325 h 8305800"/>
              <a:gd name="connsiteX1857" fmla="*/ 641609 w 4678992"/>
              <a:gd name="connsiteY1857" fmla="*/ 7997580 h 8305800"/>
              <a:gd name="connsiteX1858" fmla="*/ 642069 w 4678992"/>
              <a:gd name="connsiteY1858" fmla="*/ 8013835 h 8305800"/>
              <a:gd name="connsiteX1859" fmla="*/ 611847 w 4678992"/>
              <a:gd name="connsiteY1859" fmla="*/ 8050839 h 8305800"/>
              <a:gd name="connsiteX1860" fmla="*/ 601223 w 4678992"/>
              <a:gd name="connsiteY1860" fmla="*/ 8090891 h 8305800"/>
              <a:gd name="connsiteX1861" fmla="*/ 595465 w 4678992"/>
              <a:gd name="connsiteY1861" fmla="*/ 8110613 h 8305800"/>
              <a:gd name="connsiteX1862" fmla="*/ 599789 w 4678992"/>
              <a:gd name="connsiteY1862" fmla="*/ 8128636 h 8305800"/>
              <a:gd name="connsiteX1863" fmla="*/ 559702 w 4678992"/>
              <a:gd name="connsiteY1863" fmla="*/ 8197095 h 8305800"/>
              <a:gd name="connsiteX1864" fmla="*/ 561179 w 4678992"/>
              <a:gd name="connsiteY1864" fmla="*/ 8220588 h 8305800"/>
              <a:gd name="connsiteX1865" fmla="*/ 561459 w 4678992"/>
              <a:gd name="connsiteY1865" fmla="*/ 8241562 h 8305800"/>
              <a:gd name="connsiteX1866" fmla="*/ 532424 w 4678992"/>
              <a:gd name="connsiteY1866" fmla="*/ 8278517 h 8305800"/>
              <a:gd name="connsiteX1867" fmla="*/ 523900 w 4678992"/>
              <a:gd name="connsiteY1867" fmla="*/ 8305800 h 8305800"/>
              <a:gd name="connsiteX1868" fmla="*/ 454571 w 4678992"/>
              <a:gd name="connsiteY1868" fmla="*/ 8305800 h 8305800"/>
              <a:gd name="connsiteX1869" fmla="*/ 458242 w 4678992"/>
              <a:gd name="connsiteY1869" fmla="*/ 8288354 h 8305800"/>
              <a:gd name="connsiteX1870" fmla="*/ 462645 w 4678992"/>
              <a:gd name="connsiteY1870" fmla="*/ 8267902 h 8305800"/>
              <a:gd name="connsiteX1871" fmla="*/ 471398 w 4678992"/>
              <a:gd name="connsiteY1871" fmla="*/ 8230283 h 8305800"/>
              <a:gd name="connsiteX1872" fmla="*/ 478957 w 4678992"/>
              <a:gd name="connsiteY1872" fmla="*/ 8190144 h 8305800"/>
              <a:gd name="connsiteX1873" fmla="*/ 488835 w 4678992"/>
              <a:gd name="connsiteY1873" fmla="*/ 8137062 h 8305800"/>
              <a:gd name="connsiteX1874" fmla="*/ 507035 w 4678992"/>
              <a:gd name="connsiteY1874" fmla="*/ 8086206 h 8305800"/>
              <a:gd name="connsiteX1875" fmla="*/ 496522 w 4678992"/>
              <a:gd name="connsiteY1875" fmla="*/ 8079358 h 8305800"/>
              <a:gd name="connsiteX1876" fmla="*/ 487206 w 4678992"/>
              <a:gd name="connsiteY1876" fmla="*/ 8075031 h 8305800"/>
              <a:gd name="connsiteX1877" fmla="*/ 486449 w 4678992"/>
              <a:gd name="connsiteY1877" fmla="*/ 8083628 h 8305800"/>
              <a:gd name="connsiteX1878" fmla="*/ 461075 w 4678992"/>
              <a:gd name="connsiteY1878" fmla="*/ 8070969 h 8305800"/>
              <a:gd name="connsiteX1879" fmla="*/ 474114 w 4678992"/>
              <a:gd name="connsiteY1879" fmla="*/ 7965938 h 8305800"/>
              <a:gd name="connsiteX1880" fmla="*/ 481173 w 4678992"/>
              <a:gd name="connsiteY1880" fmla="*/ 7950229 h 8305800"/>
              <a:gd name="connsiteX1881" fmla="*/ 475388 w 4678992"/>
              <a:gd name="connsiteY1881" fmla="*/ 7938048 h 8305800"/>
              <a:gd name="connsiteX1882" fmla="*/ 485042 w 4678992"/>
              <a:gd name="connsiteY1882" fmla="*/ 7927801 h 8305800"/>
              <a:gd name="connsiteX1883" fmla="*/ 486358 w 4678992"/>
              <a:gd name="connsiteY1883" fmla="*/ 7910188 h 8305800"/>
              <a:gd name="connsiteX1884" fmla="*/ 486475 w 4678992"/>
              <a:gd name="connsiteY1884" fmla="*/ 7890055 h 8305800"/>
              <a:gd name="connsiteX1885" fmla="*/ 507000 w 4678992"/>
              <a:gd name="connsiteY1885" fmla="*/ 7877219 h 8305800"/>
              <a:gd name="connsiteX1886" fmla="*/ 508495 w 4678992"/>
              <a:gd name="connsiteY1886" fmla="*/ 7854887 h 8305800"/>
              <a:gd name="connsiteX1887" fmla="*/ 511524 w 4678992"/>
              <a:gd name="connsiteY1887" fmla="*/ 7820503 h 8305800"/>
              <a:gd name="connsiteX1888" fmla="*/ 516231 w 4678992"/>
              <a:gd name="connsiteY1888" fmla="*/ 7734872 h 8305800"/>
              <a:gd name="connsiteX1889" fmla="*/ 527430 w 4678992"/>
              <a:gd name="connsiteY1889" fmla="*/ 7639980 h 8305800"/>
              <a:gd name="connsiteX1890" fmla="*/ 541146 w 4678992"/>
              <a:gd name="connsiteY1890" fmla="*/ 7631920 h 8305800"/>
              <a:gd name="connsiteX1891" fmla="*/ 542388 w 4678992"/>
              <a:gd name="connsiteY1891" fmla="*/ 7620520 h 8305800"/>
              <a:gd name="connsiteX1892" fmla="*/ 551802 w 4678992"/>
              <a:gd name="connsiteY1892" fmla="*/ 7599577 h 8305800"/>
              <a:gd name="connsiteX1893" fmla="*/ 548474 w 4678992"/>
              <a:gd name="connsiteY1893" fmla="*/ 7583653 h 8305800"/>
              <a:gd name="connsiteX1894" fmla="*/ 556428 w 4678992"/>
              <a:gd name="connsiteY1894" fmla="*/ 7568550 h 8305800"/>
              <a:gd name="connsiteX1895" fmla="*/ 542064 w 4678992"/>
              <a:gd name="connsiteY1895" fmla="*/ 7538309 h 8305800"/>
              <a:gd name="connsiteX1896" fmla="*/ 551477 w 4678992"/>
              <a:gd name="connsiteY1896" fmla="*/ 7517364 h 8305800"/>
              <a:gd name="connsiteX1897" fmla="*/ 545966 w 4678992"/>
              <a:gd name="connsiteY1897" fmla="*/ 7499391 h 8305800"/>
              <a:gd name="connsiteX1898" fmla="*/ 560051 w 4678992"/>
              <a:gd name="connsiteY1898" fmla="*/ 7484464 h 8305800"/>
              <a:gd name="connsiteX1899" fmla="*/ 571900 w 4678992"/>
              <a:gd name="connsiteY1899" fmla="*/ 7478836 h 8305800"/>
              <a:gd name="connsiteX1900" fmla="*/ 567649 w 4678992"/>
              <a:gd name="connsiteY1900" fmla="*/ 7454601 h 8305800"/>
              <a:gd name="connsiteX1901" fmla="*/ 564596 w 4678992"/>
              <a:gd name="connsiteY1901" fmla="*/ 7432885 h 8305800"/>
              <a:gd name="connsiteX1902" fmla="*/ 579487 w 4678992"/>
              <a:gd name="connsiteY1902" fmla="*/ 7371245 h 8305800"/>
              <a:gd name="connsiteX1903" fmla="*/ 583098 w 4678992"/>
              <a:gd name="connsiteY1903" fmla="*/ 7308786 h 8305800"/>
              <a:gd name="connsiteX1904" fmla="*/ 580244 w 4678992"/>
              <a:gd name="connsiteY1904" fmla="*/ 7287490 h 8305800"/>
              <a:gd name="connsiteX1905" fmla="*/ 594027 w 4678992"/>
              <a:gd name="connsiteY1905" fmla="*/ 7270649 h 8305800"/>
              <a:gd name="connsiteX1906" fmla="*/ 601926 w 4678992"/>
              <a:gd name="connsiteY1906" fmla="*/ 7266897 h 8305800"/>
              <a:gd name="connsiteX1907" fmla="*/ 593864 w 4678992"/>
              <a:gd name="connsiteY1907" fmla="*/ 7229543 h 8305800"/>
              <a:gd name="connsiteX1908" fmla="*/ 604941 w 4678992"/>
              <a:gd name="connsiteY1908" fmla="*/ 7178981 h 8305800"/>
              <a:gd name="connsiteX1909" fmla="*/ 610094 w 4678992"/>
              <a:gd name="connsiteY1909" fmla="*/ 7131232 h 8305800"/>
              <a:gd name="connsiteX1910" fmla="*/ 633710 w 4678992"/>
              <a:gd name="connsiteY1910" fmla="*/ 7099425 h 8305800"/>
              <a:gd name="connsiteX1911" fmla="*/ 630856 w 4678992"/>
              <a:gd name="connsiteY1911" fmla="*/ 7078129 h 8305800"/>
              <a:gd name="connsiteX1912" fmla="*/ 628002 w 4678992"/>
              <a:gd name="connsiteY1912" fmla="*/ 7056834 h 8305800"/>
              <a:gd name="connsiteX1913" fmla="*/ 642937 w 4678992"/>
              <a:gd name="connsiteY1913" fmla="*/ 6981274 h 8305800"/>
              <a:gd name="connsiteX1914" fmla="*/ 656674 w 4678992"/>
              <a:gd name="connsiteY1914" fmla="*/ 6903194 h 8305800"/>
              <a:gd name="connsiteX1915" fmla="*/ 670669 w 4678992"/>
              <a:gd name="connsiteY1915" fmla="*/ 6865145 h 8305800"/>
              <a:gd name="connsiteX1916" fmla="*/ 657946 w 4678992"/>
              <a:gd name="connsiteY1916" fmla="*/ 6824343 h 8305800"/>
              <a:gd name="connsiteX1917" fmla="*/ 683420 w 4678992"/>
              <a:gd name="connsiteY1917" fmla="*/ 6787533 h 8305800"/>
              <a:gd name="connsiteX1918" fmla="*/ 705933 w 4678992"/>
              <a:gd name="connsiteY1918" fmla="*/ 6752132 h 8305800"/>
              <a:gd name="connsiteX1919" fmla="*/ 704973 w 4678992"/>
              <a:gd name="connsiteY1919" fmla="*/ 6709345 h 8305800"/>
              <a:gd name="connsiteX1920" fmla="*/ 704013 w 4678992"/>
              <a:gd name="connsiteY1920" fmla="*/ 6666559 h 8305800"/>
              <a:gd name="connsiteX1921" fmla="*/ 748212 w 4678992"/>
              <a:gd name="connsiteY1921" fmla="*/ 6637329 h 8305800"/>
              <a:gd name="connsiteX1922" fmla="*/ 742504 w 4678992"/>
              <a:gd name="connsiteY1922" fmla="*/ 6594739 h 8305800"/>
              <a:gd name="connsiteX1923" fmla="*/ 742424 w 4678992"/>
              <a:gd name="connsiteY1923" fmla="*/ 6574186 h 8305800"/>
              <a:gd name="connsiteX1924" fmla="*/ 742343 w 4678992"/>
              <a:gd name="connsiteY1924" fmla="*/ 6553633 h 8305800"/>
              <a:gd name="connsiteX1925" fmla="*/ 767232 w 4678992"/>
              <a:gd name="connsiteY1925" fmla="*/ 6493936 h 8305800"/>
              <a:gd name="connsiteX1926" fmla="*/ 779077 w 4678992"/>
              <a:gd name="connsiteY1926" fmla="*/ 6437347 h 8305800"/>
              <a:gd name="connsiteX1927" fmla="*/ 782107 w 4678992"/>
              <a:gd name="connsiteY1927" fmla="*/ 6402962 h 8305800"/>
              <a:gd name="connsiteX1928" fmla="*/ 782217 w 4678992"/>
              <a:gd name="connsiteY1928" fmla="*/ 6391124 h 8305800"/>
              <a:gd name="connsiteX1929" fmla="*/ 775587 w 4678992"/>
              <a:gd name="connsiteY1929" fmla="*/ 6387818 h 8305800"/>
              <a:gd name="connsiteX1930" fmla="*/ 788626 w 4678992"/>
              <a:gd name="connsiteY1930" fmla="*/ 6282786 h 8305800"/>
              <a:gd name="connsiteX1931" fmla="*/ 795685 w 4678992"/>
              <a:gd name="connsiteY1931" fmla="*/ 6267077 h 8305800"/>
              <a:gd name="connsiteX1932" fmla="*/ 789900 w 4678992"/>
              <a:gd name="connsiteY1932" fmla="*/ 6254897 h 8305800"/>
              <a:gd name="connsiteX1933" fmla="*/ 799554 w 4678992"/>
              <a:gd name="connsiteY1933" fmla="*/ 6244649 h 8305800"/>
              <a:gd name="connsiteX1934" fmla="*/ 800869 w 4678992"/>
              <a:gd name="connsiteY1934" fmla="*/ 6227036 h 8305800"/>
              <a:gd name="connsiteX1935" fmla="*/ 800878 w 4678992"/>
              <a:gd name="connsiteY1935" fmla="*/ 6225584 h 8305800"/>
              <a:gd name="connsiteX1936" fmla="*/ 800384 w 4678992"/>
              <a:gd name="connsiteY1936" fmla="*/ 6225662 h 8305800"/>
              <a:gd name="connsiteX1937" fmla="*/ 785417 w 4678992"/>
              <a:gd name="connsiteY1937" fmla="*/ 6218034 h 8305800"/>
              <a:gd name="connsiteX1938" fmla="*/ 773643 w 4678992"/>
              <a:gd name="connsiteY1938" fmla="*/ 6217448 h 8305800"/>
              <a:gd name="connsiteX1939" fmla="*/ 764831 w 4678992"/>
              <a:gd name="connsiteY1939" fmla="*/ 6215457 h 8305800"/>
              <a:gd name="connsiteX1940" fmla="*/ 768456 w 4678992"/>
              <a:gd name="connsiteY1940" fmla="*/ 6206528 h 8305800"/>
              <a:gd name="connsiteX1941" fmla="*/ 777437 w 4678992"/>
              <a:gd name="connsiteY1941" fmla="*/ 6201232 h 8305800"/>
              <a:gd name="connsiteX1942" fmla="*/ 778951 w 4678992"/>
              <a:gd name="connsiteY1942" fmla="*/ 6184041 h 8305800"/>
              <a:gd name="connsiteX1943" fmla="*/ 780466 w 4678992"/>
              <a:gd name="connsiteY1943" fmla="*/ 6166847 h 8305800"/>
              <a:gd name="connsiteX1944" fmla="*/ 774759 w 4678992"/>
              <a:gd name="connsiteY1944" fmla="*/ 6124257 h 8305800"/>
              <a:gd name="connsiteX1945" fmla="*/ 767618 w 4678992"/>
              <a:gd name="connsiteY1945" fmla="*/ 6119411 h 8305800"/>
              <a:gd name="connsiteX1946" fmla="*/ 763982 w 4678992"/>
              <a:gd name="connsiteY1946" fmla="*/ 6125772 h 8305800"/>
              <a:gd name="connsiteX1947" fmla="*/ 764506 w 4678992"/>
              <a:gd name="connsiteY1947" fmla="*/ 6133244 h 8305800"/>
              <a:gd name="connsiteX1948" fmla="*/ 751567 w 4678992"/>
              <a:gd name="connsiteY1948" fmla="*/ 6137846 h 8305800"/>
              <a:gd name="connsiteX1949" fmla="*/ 753497 w 4678992"/>
              <a:gd name="connsiteY1949" fmla="*/ 6150828 h 8305800"/>
              <a:gd name="connsiteX1950" fmla="*/ 744083 w 4678992"/>
              <a:gd name="connsiteY1950" fmla="*/ 6171772 h 8305800"/>
              <a:gd name="connsiteX1951" fmla="*/ 741156 w 4678992"/>
              <a:gd name="connsiteY1951" fmla="*/ 6231849 h 8305800"/>
              <a:gd name="connsiteX1952" fmla="*/ 723985 w 4678992"/>
              <a:gd name="connsiteY1952" fmla="*/ 6292513 h 8305800"/>
              <a:gd name="connsiteX1953" fmla="*/ 712084 w 4678992"/>
              <a:gd name="connsiteY1953" fmla="*/ 6309490 h 8305800"/>
              <a:gd name="connsiteX1954" fmla="*/ 694825 w 4678992"/>
              <a:gd name="connsiteY1954" fmla="*/ 6322834 h 8305800"/>
              <a:gd name="connsiteX1955" fmla="*/ 687599 w 4678992"/>
              <a:gd name="connsiteY1955" fmla="*/ 6321634 h 8305800"/>
              <a:gd name="connsiteX1956" fmla="*/ 682138 w 4678992"/>
              <a:gd name="connsiteY1956" fmla="*/ 6316505 h 8305800"/>
              <a:gd name="connsiteX1957" fmla="*/ 657523 w 4678992"/>
              <a:gd name="connsiteY1957" fmla="*/ 6295251 h 8305800"/>
              <a:gd name="connsiteX1958" fmla="*/ 675431 w 4678992"/>
              <a:gd name="connsiteY1958" fmla="*/ 6220852 h 8305800"/>
              <a:gd name="connsiteX1959" fmla="*/ 688036 w 4678992"/>
              <a:gd name="connsiteY1959" fmla="*/ 6206629 h 8305800"/>
              <a:gd name="connsiteX1960" fmla="*/ 694257 w 4678992"/>
              <a:gd name="connsiteY1960" fmla="*/ 6178964 h 8305800"/>
              <a:gd name="connsiteX1961" fmla="*/ 688514 w 4678992"/>
              <a:gd name="connsiteY1961" fmla="*/ 6166874 h 8305800"/>
              <a:gd name="connsiteX1962" fmla="*/ 668241 w 4678992"/>
              <a:gd name="connsiteY1962" fmla="*/ 6240926 h 8305800"/>
              <a:gd name="connsiteX1963" fmla="*/ 643507 w 4678992"/>
              <a:gd name="connsiteY1963" fmla="*/ 6314962 h 8305800"/>
              <a:gd name="connsiteX1964" fmla="*/ 627830 w 4678992"/>
              <a:gd name="connsiteY1964" fmla="*/ 6353294 h 8305800"/>
              <a:gd name="connsiteX1965" fmla="*/ 612156 w 4678992"/>
              <a:gd name="connsiteY1965" fmla="*/ 6391626 h 8305800"/>
              <a:gd name="connsiteX1966" fmla="*/ 615186 w 4678992"/>
              <a:gd name="connsiteY1966" fmla="*/ 6432400 h 8305800"/>
              <a:gd name="connsiteX1967" fmla="*/ 590300 w 4678992"/>
              <a:gd name="connsiteY1967" fmla="*/ 6467899 h 8305800"/>
              <a:gd name="connsiteX1968" fmla="*/ 590137 w 4678992"/>
              <a:gd name="connsiteY1968" fmla="*/ 6426794 h 8305800"/>
              <a:gd name="connsiteX1969" fmla="*/ 589975 w 4678992"/>
              <a:gd name="connsiteY1969" fmla="*/ 6385688 h 8305800"/>
              <a:gd name="connsiteX1970" fmla="*/ 600186 w 4678992"/>
              <a:gd name="connsiteY1970" fmla="*/ 6366424 h 8305800"/>
              <a:gd name="connsiteX1971" fmla="*/ 610397 w 4678992"/>
              <a:gd name="connsiteY1971" fmla="*/ 6347161 h 8305800"/>
              <a:gd name="connsiteX1972" fmla="*/ 605695 w 4678992"/>
              <a:gd name="connsiteY1972" fmla="*/ 6333435 h 8305800"/>
              <a:gd name="connsiteX1973" fmla="*/ 611073 w 4678992"/>
              <a:gd name="connsiteY1973" fmla="*/ 6318012 h 8305800"/>
              <a:gd name="connsiteX1974" fmla="*/ 629380 w 4678992"/>
              <a:gd name="connsiteY1974" fmla="*/ 6244454 h 8305800"/>
              <a:gd name="connsiteX1975" fmla="*/ 631927 w 4678992"/>
              <a:gd name="connsiteY1975" fmla="*/ 6198729 h 8305800"/>
              <a:gd name="connsiteX1976" fmla="*/ 622707 w 4678992"/>
              <a:gd name="connsiteY1976" fmla="*/ 6207486 h 8305800"/>
              <a:gd name="connsiteX1977" fmla="*/ 624384 w 4678992"/>
              <a:gd name="connsiteY1977" fmla="*/ 6231399 h 8305800"/>
              <a:gd name="connsiteX1978" fmla="*/ 626062 w 4678992"/>
              <a:gd name="connsiteY1978" fmla="*/ 6255312 h 8305800"/>
              <a:gd name="connsiteX1979" fmla="*/ 583621 w 4678992"/>
              <a:gd name="connsiteY1979" fmla="*/ 6329007 h 8305800"/>
              <a:gd name="connsiteX1980" fmla="*/ 568581 w 4678992"/>
              <a:gd name="connsiteY1980" fmla="*/ 6327914 h 8305800"/>
              <a:gd name="connsiteX1981" fmla="*/ 577326 w 4678992"/>
              <a:gd name="connsiteY1981" fmla="*/ 6271595 h 8305800"/>
              <a:gd name="connsiteX1982" fmla="*/ 596516 w 4678992"/>
              <a:gd name="connsiteY1982" fmla="*/ 6176323 h 8305800"/>
              <a:gd name="connsiteX1983" fmla="*/ 596368 w 4678992"/>
              <a:gd name="connsiteY1983" fmla="*/ 6176681 h 8305800"/>
              <a:gd name="connsiteX1984" fmla="*/ 576453 w 4678992"/>
              <a:gd name="connsiteY1984" fmla="*/ 6206087 h 8305800"/>
              <a:gd name="connsiteX1985" fmla="*/ 574938 w 4678992"/>
              <a:gd name="connsiteY1985" fmla="*/ 6223280 h 8305800"/>
              <a:gd name="connsiteX1986" fmla="*/ 573423 w 4678992"/>
              <a:gd name="connsiteY1986" fmla="*/ 6240472 h 8305800"/>
              <a:gd name="connsiteX1987" fmla="*/ 545971 w 4678992"/>
              <a:gd name="connsiteY1987" fmla="*/ 6302416 h 8305800"/>
              <a:gd name="connsiteX1988" fmla="*/ 539882 w 4678992"/>
              <a:gd name="connsiteY1988" fmla="*/ 6363479 h 8305800"/>
              <a:gd name="connsiteX1989" fmla="*/ 521412 w 4678992"/>
              <a:gd name="connsiteY1989" fmla="*/ 6395931 h 8305800"/>
              <a:gd name="connsiteX1990" fmla="*/ 517187 w 4678992"/>
              <a:gd name="connsiteY1990" fmla="*/ 6427796 h 8305800"/>
              <a:gd name="connsiteX1991" fmla="*/ 476340 w 4678992"/>
              <a:gd name="connsiteY1991" fmla="*/ 6504852 h 8305800"/>
              <a:gd name="connsiteX1992" fmla="*/ 480547 w 4678992"/>
              <a:gd name="connsiteY1992" fmla="*/ 6543007 h 8305800"/>
              <a:gd name="connsiteX1993" fmla="*/ 456838 w 4678992"/>
              <a:gd name="connsiteY1993" fmla="*/ 6575890 h 8305800"/>
              <a:gd name="connsiteX1994" fmla="*/ 456799 w 4678992"/>
              <a:gd name="connsiteY1994" fmla="*/ 6616575 h 8305800"/>
              <a:gd name="connsiteX1995" fmla="*/ 443718 w 4678992"/>
              <a:gd name="connsiteY1995" fmla="*/ 6660367 h 8305800"/>
              <a:gd name="connsiteX1996" fmla="*/ 429487 w 4678992"/>
              <a:gd name="connsiteY1996" fmla="*/ 6663524 h 8305800"/>
              <a:gd name="connsiteX1997" fmla="*/ 417587 w 4678992"/>
              <a:gd name="connsiteY1997" fmla="*/ 6656305 h 8305800"/>
              <a:gd name="connsiteX1998" fmla="*/ 417172 w 4678992"/>
              <a:gd name="connsiteY1998" fmla="*/ 6626131 h 8305800"/>
              <a:gd name="connsiteX1999" fmla="*/ 426839 w 4678992"/>
              <a:gd name="connsiteY1999" fmla="*/ 6594255 h 8305800"/>
              <a:gd name="connsiteX2000" fmla="*/ 426958 w 4678992"/>
              <a:gd name="connsiteY2000" fmla="*/ 6574122 h 8305800"/>
              <a:gd name="connsiteX2001" fmla="*/ 428271 w 4678992"/>
              <a:gd name="connsiteY2001" fmla="*/ 6556510 h 8305800"/>
              <a:gd name="connsiteX2002" fmla="*/ 431786 w 4678992"/>
              <a:gd name="connsiteY2002" fmla="*/ 6519321 h 8305800"/>
              <a:gd name="connsiteX2003" fmla="*/ 447776 w 4678992"/>
              <a:gd name="connsiteY2003" fmla="*/ 6485472 h 8305800"/>
              <a:gd name="connsiteX2004" fmla="*/ 426867 w 4678992"/>
              <a:gd name="connsiteY2004" fmla="*/ 6475841 h 8305800"/>
              <a:gd name="connsiteX2005" fmla="*/ 435009 w 4678992"/>
              <a:gd name="connsiteY2005" fmla="*/ 6458590 h 8305800"/>
              <a:gd name="connsiteX2006" fmla="*/ 441419 w 4678992"/>
              <a:gd name="connsiteY2006" fmla="*/ 6353617 h 8305800"/>
              <a:gd name="connsiteX2007" fmla="*/ 452910 w 4678992"/>
              <a:gd name="connsiteY2007" fmla="*/ 6285614 h 8305800"/>
              <a:gd name="connsiteX2008" fmla="*/ 460760 w 4678992"/>
              <a:gd name="connsiteY2008" fmla="*/ 6260386 h 8305800"/>
              <a:gd name="connsiteX2009" fmla="*/ 455639 w 4678992"/>
              <a:gd name="connsiteY2009" fmla="*/ 6259534 h 8305800"/>
              <a:gd name="connsiteX2010" fmla="*/ 450179 w 4678992"/>
              <a:gd name="connsiteY2010" fmla="*/ 6254406 h 8305800"/>
              <a:gd name="connsiteX2011" fmla="*/ 425563 w 4678992"/>
              <a:gd name="connsiteY2011" fmla="*/ 6233152 h 8305800"/>
              <a:gd name="connsiteX2012" fmla="*/ 443471 w 4678992"/>
              <a:gd name="connsiteY2012" fmla="*/ 6158754 h 8305800"/>
              <a:gd name="connsiteX2013" fmla="*/ 456076 w 4678992"/>
              <a:gd name="connsiteY2013" fmla="*/ 6144530 h 8305800"/>
              <a:gd name="connsiteX2014" fmla="*/ 462297 w 4678992"/>
              <a:gd name="connsiteY2014" fmla="*/ 6116865 h 8305800"/>
              <a:gd name="connsiteX2015" fmla="*/ 455093 w 4678992"/>
              <a:gd name="connsiteY2015" fmla="*/ 6101696 h 8305800"/>
              <a:gd name="connsiteX2016" fmla="*/ 453083 w 4678992"/>
              <a:gd name="connsiteY2016" fmla="*/ 6104133 h 8305800"/>
              <a:gd name="connsiteX2017" fmla="*/ 442740 w 4678992"/>
              <a:gd name="connsiteY2017" fmla="*/ 6137293 h 8305800"/>
              <a:gd name="connsiteX2018" fmla="*/ 433953 w 4678992"/>
              <a:gd name="connsiteY2018" fmla="*/ 6191402 h 8305800"/>
              <a:gd name="connsiteX2019" fmla="*/ 409417 w 4678992"/>
              <a:gd name="connsiteY2019" fmla="*/ 6190700 h 8305800"/>
              <a:gd name="connsiteX2020" fmla="*/ 398409 w 4678992"/>
              <a:gd name="connsiteY2020" fmla="*/ 6208284 h 8305800"/>
              <a:gd name="connsiteX2021" fmla="*/ 394621 w 4678992"/>
              <a:gd name="connsiteY2021" fmla="*/ 6251265 h 8305800"/>
              <a:gd name="connsiteX2022" fmla="*/ 357725 w 4678992"/>
              <a:gd name="connsiteY2022" fmla="*/ 6326445 h 8305800"/>
              <a:gd name="connsiteX2023" fmla="*/ 358603 w 4678992"/>
              <a:gd name="connsiteY2023" fmla="*/ 6348678 h 8305800"/>
              <a:gd name="connsiteX2024" fmla="*/ 359483 w 4678992"/>
              <a:gd name="connsiteY2024" fmla="*/ 6370912 h 8305800"/>
              <a:gd name="connsiteX2025" fmla="*/ 335112 w 4678992"/>
              <a:gd name="connsiteY2025" fmla="*/ 6411315 h 8305800"/>
              <a:gd name="connsiteX2026" fmla="*/ 317840 w 4678992"/>
              <a:gd name="connsiteY2026" fmla="*/ 6446288 h 8305800"/>
              <a:gd name="connsiteX2027" fmla="*/ 317204 w 4678992"/>
              <a:gd name="connsiteY2027" fmla="*/ 6485713 h 8305800"/>
              <a:gd name="connsiteX2028" fmla="*/ 274309 w 4678992"/>
              <a:gd name="connsiteY2028" fmla="*/ 6569920 h 8305800"/>
              <a:gd name="connsiteX2029" fmla="*/ 240300 w 4678992"/>
              <a:gd name="connsiteY2029" fmla="*/ 6649907 h 8305800"/>
              <a:gd name="connsiteX2030" fmla="*/ 243836 w 4678992"/>
              <a:gd name="connsiteY2030" fmla="*/ 6668818 h 8305800"/>
              <a:gd name="connsiteX2031" fmla="*/ 227776 w 4678992"/>
              <a:gd name="connsiteY2031" fmla="*/ 6684683 h 8305800"/>
              <a:gd name="connsiteX2032" fmla="*/ 228236 w 4678992"/>
              <a:gd name="connsiteY2032" fmla="*/ 6700937 h 8305800"/>
              <a:gd name="connsiteX2033" fmla="*/ 228695 w 4678992"/>
              <a:gd name="connsiteY2033" fmla="*/ 6717192 h 8305800"/>
              <a:gd name="connsiteX2034" fmla="*/ 198474 w 4678992"/>
              <a:gd name="connsiteY2034" fmla="*/ 6754196 h 8305800"/>
              <a:gd name="connsiteX2035" fmla="*/ 187850 w 4678992"/>
              <a:gd name="connsiteY2035" fmla="*/ 6794249 h 8305800"/>
              <a:gd name="connsiteX2036" fmla="*/ 182091 w 4678992"/>
              <a:gd name="connsiteY2036" fmla="*/ 6813970 h 8305800"/>
              <a:gd name="connsiteX2037" fmla="*/ 186416 w 4678992"/>
              <a:gd name="connsiteY2037" fmla="*/ 6831993 h 8305800"/>
              <a:gd name="connsiteX2038" fmla="*/ 146328 w 4678992"/>
              <a:gd name="connsiteY2038" fmla="*/ 6900453 h 8305800"/>
              <a:gd name="connsiteX2039" fmla="*/ 147804 w 4678992"/>
              <a:gd name="connsiteY2039" fmla="*/ 6923946 h 8305800"/>
              <a:gd name="connsiteX2040" fmla="*/ 148086 w 4678992"/>
              <a:gd name="connsiteY2040" fmla="*/ 6944920 h 8305800"/>
              <a:gd name="connsiteX2041" fmla="*/ 119050 w 4678992"/>
              <a:gd name="connsiteY2041" fmla="*/ 6981875 h 8305800"/>
              <a:gd name="connsiteX2042" fmla="*/ 104886 w 4678992"/>
              <a:gd name="connsiteY2042" fmla="*/ 7027211 h 8305800"/>
              <a:gd name="connsiteX2043" fmla="*/ 61525 w 4678992"/>
              <a:gd name="connsiteY2043" fmla="*/ 7068398 h 8305800"/>
              <a:gd name="connsiteX2044" fmla="*/ 63203 w 4678992"/>
              <a:gd name="connsiteY2044" fmla="*/ 7092311 h 8305800"/>
              <a:gd name="connsiteX2045" fmla="*/ 64879 w 4678992"/>
              <a:gd name="connsiteY2045" fmla="*/ 7116223 h 8305800"/>
              <a:gd name="connsiteX2046" fmla="*/ 22437 w 4678992"/>
              <a:gd name="connsiteY2046" fmla="*/ 7189920 h 8305800"/>
              <a:gd name="connsiteX2047" fmla="*/ 7397 w 4678992"/>
              <a:gd name="connsiteY2047" fmla="*/ 7188826 h 8305800"/>
              <a:gd name="connsiteX2048" fmla="*/ 16144 w 4678992"/>
              <a:gd name="connsiteY2048" fmla="*/ 7132506 h 8305800"/>
              <a:gd name="connsiteX2049" fmla="*/ 36323 w 4678992"/>
              <a:gd name="connsiteY2049" fmla="*/ 7032320 h 8305800"/>
              <a:gd name="connsiteX2050" fmla="*/ 49272 w 4678992"/>
              <a:gd name="connsiteY2050" fmla="*/ 6971260 h 8305800"/>
              <a:gd name="connsiteX2051" fmla="*/ 58025 w 4678992"/>
              <a:gd name="connsiteY2051" fmla="*/ 6933641 h 8305800"/>
              <a:gd name="connsiteX2052" fmla="*/ 65583 w 4678992"/>
              <a:gd name="connsiteY2052" fmla="*/ 6893502 h 8305800"/>
              <a:gd name="connsiteX2053" fmla="*/ 75461 w 4678992"/>
              <a:gd name="connsiteY2053" fmla="*/ 6840420 h 8305800"/>
              <a:gd name="connsiteX2054" fmla="*/ 93661 w 4678992"/>
              <a:gd name="connsiteY2054" fmla="*/ 6789563 h 8305800"/>
              <a:gd name="connsiteX2055" fmla="*/ 83149 w 4678992"/>
              <a:gd name="connsiteY2055" fmla="*/ 6782716 h 8305800"/>
              <a:gd name="connsiteX2056" fmla="*/ 73832 w 4678992"/>
              <a:gd name="connsiteY2056" fmla="*/ 6778389 h 8305800"/>
              <a:gd name="connsiteX2057" fmla="*/ 73075 w 4678992"/>
              <a:gd name="connsiteY2057" fmla="*/ 6786986 h 8305800"/>
              <a:gd name="connsiteX2058" fmla="*/ 47701 w 4678992"/>
              <a:gd name="connsiteY2058" fmla="*/ 6774327 h 8305800"/>
              <a:gd name="connsiteX2059" fmla="*/ 60740 w 4678992"/>
              <a:gd name="connsiteY2059" fmla="*/ 6669296 h 8305800"/>
              <a:gd name="connsiteX2060" fmla="*/ 67799 w 4678992"/>
              <a:gd name="connsiteY2060" fmla="*/ 6653587 h 8305800"/>
              <a:gd name="connsiteX2061" fmla="*/ 62014 w 4678992"/>
              <a:gd name="connsiteY2061" fmla="*/ 6641406 h 8305800"/>
              <a:gd name="connsiteX2062" fmla="*/ 71668 w 4678992"/>
              <a:gd name="connsiteY2062" fmla="*/ 6631159 h 8305800"/>
              <a:gd name="connsiteX2063" fmla="*/ 72984 w 4678992"/>
              <a:gd name="connsiteY2063" fmla="*/ 6613545 h 8305800"/>
              <a:gd name="connsiteX2064" fmla="*/ 73102 w 4678992"/>
              <a:gd name="connsiteY2064" fmla="*/ 6593413 h 8305800"/>
              <a:gd name="connsiteX2065" fmla="*/ 93627 w 4678992"/>
              <a:gd name="connsiteY2065" fmla="*/ 6580577 h 8305800"/>
              <a:gd name="connsiteX2066" fmla="*/ 95120 w 4678992"/>
              <a:gd name="connsiteY2066" fmla="*/ 6558245 h 8305800"/>
              <a:gd name="connsiteX2067" fmla="*/ 98150 w 4678992"/>
              <a:gd name="connsiteY2067" fmla="*/ 6523860 h 8305800"/>
              <a:gd name="connsiteX2068" fmla="*/ 102858 w 4678992"/>
              <a:gd name="connsiteY2068" fmla="*/ 6438229 h 8305800"/>
              <a:gd name="connsiteX2069" fmla="*/ 114057 w 4678992"/>
              <a:gd name="connsiteY2069" fmla="*/ 6343337 h 8305800"/>
              <a:gd name="connsiteX2070" fmla="*/ 127773 w 4678992"/>
              <a:gd name="connsiteY2070" fmla="*/ 6335277 h 8305800"/>
              <a:gd name="connsiteX2071" fmla="*/ 129014 w 4678992"/>
              <a:gd name="connsiteY2071" fmla="*/ 6323878 h 8305800"/>
              <a:gd name="connsiteX2072" fmla="*/ 138429 w 4678992"/>
              <a:gd name="connsiteY2072" fmla="*/ 6302934 h 8305800"/>
              <a:gd name="connsiteX2073" fmla="*/ 135101 w 4678992"/>
              <a:gd name="connsiteY2073" fmla="*/ 6287010 h 8305800"/>
              <a:gd name="connsiteX2074" fmla="*/ 143054 w 4678992"/>
              <a:gd name="connsiteY2074" fmla="*/ 6271908 h 8305800"/>
              <a:gd name="connsiteX2075" fmla="*/ 132726 w 4678992"/>
              <a:gd name="connsiteY2075" fmla="*/ 6250162 h 8305800"/>
              <a:gd name="connsiteX2076" fmla="*/ 125764 w 4678992"/>
              <a:gd name="connsiteY2076" fmla="*/ 6264347 h 8305800"/>
              <a:gd name="connsiteX2077" fmla="*/ 126643 w 4678992"/>
              <a:gd name="connsiteY2077" fmla="*/ 6286580 h 8305800"/>
              <a:gd name="connsiteX2078" fmla="*/ 127523 w 4678992"/>
              <a:gd name="connsiteY2078" fmla="*/ 6308814 h 8305800"/>
              <a:gd name="connsiteX2079" fmla="*/ 103151 w 4678992"/>
              <a:gd name="connsiteY2079" fmla="*/ 6349217 h 8305800"/>
              <a:gd name="connsiteX2080" fmla="*/ 85879 w 4678992"/>
              <a:gd name="connsiteY2080" fmla="*/ 6384189 h 8305800"/>
              <a:gd name="connsiteX2081" fmla="*/ 85243 w 4678992"/>
              <a:gd name="connsiteY2081" fmla="*/ 6423615 h 8305800"/>
              <a:gd name="connsiteX2082" fmla="*/ 42349 w 4678992"/>
              <a:gd name="connsiteY2082" fmla="*/ 6507820 h 8305800"/>
              <a:gd name="connsiteX2083" fmla="*/ 8340 w 4678992"/>
              <a:gd name="connsiteY2083" fmla="*/ 6587808 h 8305800"/>
              <a:gd name="connsiteX2084" fmla="*/ 11875 w 4678992"/>
              <a:gd name="connsiteY2084" fmla="*/ 6606719 h 8305800"/>
              <a:gd name="connsiteX2085" fmla="*/ 0 w 4678992"/>
              <a:gd name="connsiteY2085" fmla="*/ 6618450 h 8305800"/>
              <a:gd name="connsiteX2086" fmla="*/ 0 w 4678992"/>
              <a:gd name="connsiteY2086" fmla="*/ 5608908 h 8305800"/>
              <a:gd name="connsiteX2087" fmla="*/ 11340 w 4678992"/>
              <a:gd name="connsiteY2087" fmla="*/ 5544452 h 8305800"/>
              <a:gd name="connsiteX2088" fmla="*/ 25335 w 4678992"/>
              <a:gd name="connsiteY2088" fmla="*/ 5506403 h 8305800"/>
              <a:gd name="connsiteX2089" fmla="*/ 12612 w 4678992"/>
              <a:gd name="connsiteY2089" fmla="*/ 5465601 h 8305800"/>
              <a:gd name="connsiteX2090" fmla="*/ 38086 w 4678992"/>
              <a:gd name="connsiteY2090" fmla="*/ 5428791 h 8305800"/>
              <a:gd name="connsiteX2091" fmla="*/ 60599 w 4678992"/>
              <a:gd name="connsiteY2091" fmla="*/ 5393390 h 8305800"/>
              <a:gd name="connsiteX2092" fmla="*/ 59640 w 4678992"/>
              <a:gd name="connsiteY2092" fmla="*/ 5350604 h 8305800"/>
              <a:gd name="connsiteX2093" fmla="*/ 58679 w 4678992"/>
              <a:gd name="connsiteY2093" fmla="*/ 5307817 h 8305800"/>
              <a:gd name="connsiteX2094" fmla="*/ 102878 w 4678992"/>
              <a:gd name="connsiteY2094" fmla="*/ 5278588 h 8305800"/>
              <a:gd name="connsiteX2095" fmla="*/ 97170 w 4678992"/>
              <a:gd name="connsiteY2095" fmla="*/ 5235999 h 8305800"/>
              <a:gd name="connsiteX2096" fmla="*/ 97089 w 4678992"/>
              <a:gd name="connsiteY2096" fmla="*/ 5215445 h 8305800"/>
              <a:gd name="connsiteX2097" fmla="*/ 97008 w 4678992"/>
              <a:gd name="connsiteY2097" fmla="*/ 5194892 h 8305800"/>
              <a:gd name="connsiteX2098" fmla="*/ 121897 w 4678992"/>
              <a:gd name="connsiteY2098" fmla="*/ 5135196 h 8305800"/>
              <a:gd name="connsiteX2099" fmla="*/ 133742 w 4678992"/>
              <a:gd name="connsiteY2099" fmla="*/ 5078606 h 8305800"/>
              <a:gd name="connsiteX2100" fmla="*/ 136772 w 4678992"/>
              <a:gd name="connsiteY2100" fmla="*/ 5044221 h 8305800"/>
              <a:gd name="connsiteX2101" fmla="*/ 152488 w 4678992"/>
              <a:gd name="connsiteY2101" fmla="*/ 5016165 h 8305800"/>
              <a:gd name="connsiteX2102" fmla="*/ 156957 w 4678992"/>
              <a:gd name="connsiteY2102" fmla="*/ 5014042 h 8305800"/>
              <a:gd name="connsiteX2103" fmla="*/ 156983 w 4678992"/>
              <a:gd name="connsiteY2103" fmla="*/ 5013783 h 8305800"/>
              <a:gd name="connsiteX2104" fmla="*/ 163951 w 4678992"/>
              <a:gd name="connsiteY2104" fmla="*/ 4974953 h 8305800"/>
              <a:gd name="connsiteX2105" fmla="*/ 184131 w 4678992"/>
              <a:gd name="connsiteY2105" fmla="*/ 4874766 h 8305800"/>
              <a:gd name="connsiteX2106" fmla="*/ 197079 w 4678992"/>
              <a:gd name="connsiteY2106" fmla="*/ 4813706 h 8305800"/>
              <a:gd name="connsiteX2107" fmla="*/ 205833 w 4678992"/>
              <a:gd name="connsiteY2107" fmla="*/ 4776087 h 8305800"/>
              <a:gd name="connsiteX2108" fmla="*/ 213391 w 4678992"/>
              <a:gd name="connsiteY2108" fmla="*/ 4735948 h 8305800"/>
              <a:gd name="connsiteX2109" fmla="*/ 223270 w 4678992"/>
              <a:gd name="connsiteY2109" fmla="*/ 4682866 h 8305800"/>
              <a:gd name="connsiteX2110" fmla="*/ 241469 w 4678992"/>
              <a:gd name="connsiteY2110" fmla="*/ 4632010 h 8305800"/>
              <a:gd name="connsiteX2111" fmla="*/ 230956 w 4678992"/>
              <a:gd name="connsiteY2111" fmla="*/ 4625162 h 8305800"/>
              <a:gd name="connsiteX2112" fmla="*/ 221641 w 4678992"/>
              <a:gd name="connsiteY2112" fmla="*/ 4620835 h 8305800"/>
              <a:gd name="connsiteX2113" fmla="*/ 220883 w 4678992"/>
              <a:gd name="connsiteY2113" fmla="*/ 4629432 h 8305800"/>
              <a:gd name="connsiteX2114" fmla="*/ 195510 w 4678992"/>
              <a:gd name="connsiteY2114" fmla="*/ 4616773 h 8305800"/>
              <a:gd name="connsiteX2115" fmla="*/ 208548 w 4678992"/>
              <a:gd name="connsiteY2115" fmla="*/ 4511742 h 8305800"/>
              <a:gd name="connsiteX2116" fmla="*/ 215608 w 4678992"/>
              <a:gd name="connsiteY2116" fmla="*/ 4496033 h 8305800"/>
              <a:gd name="connsiteX2117" fmla="*/ 209822 w 4678992"/>
              <a:gd name="connsiteY2117" fmla="*/ 4483852 h 8305800"/>
              <a:gd name="connsiteX2118" fmla="*/ 219476 w 4678992"/>
              <a:gd name="connsiteY2118" fmla="*/ 4473605 h 8305800"/>
              <a:gd name="connsiteX2119" fmla="*/ 220792 w 4678992"/>
              <a:gd name="connsiteY2119" fmla="*/ 4455992 h 8305800"/>
              <a:gd name="connsiteX2120" fmla="*/ 220910 w 4678992"/>
              <a:gd name="connsiteY2120" fmla="*/ 4435859 h 8305800"/>
              <a:gd name="connsiteX2121" fmla="*/ 241434 w 4678992"/>
              <a:gd name="connsiteY2121" fmla="*/ 4423023 h 8305800"/>
              <a:gd name="connsiteX2122" fmla="*/ 242929 w 4678992"/>
              <a:gd name="connsiteY2122" fmla="*/ 4400691 h 8305800"/>
              <a:gd name="connsiteX2123" fmla="*/ 245958 w 4678992"/>
              <a:gd name="connsiteY2123" fmla="*/ 4366306 h 8305800"/>
              <a:gd name="connsiteX2124" fmla="*/ 250665 w 4678992"/>
              <a:gd name="connsiteY2124" fmla="*/ 4280675 h 8305800"/>
              <a:gd name="connsiteX2125" fmla="*/ 261864 w 4678992"/>
              <a:gd name="connsiteY2125" fmla="*/ 4185783 h 8305800"/>
              <a:gd name="connsiteX2126" fmla="*/ 275581 w 4678992"/>
              <a:gd name="connsiteY2126" fmla="*/ 4177723 h 8305800"/>
              <a:gd name="connsiteX2127" fmla="*/ 276822 w 4678992"/>
              <a:gd name="connsiteY2127" fmla="*/ 4166324 h 8305800"/>
              <a:gd name="connsiteX2128" fmla="*/ 286236 w 4678992"/>
              <a:gd name="connsiteY2128" fmla="*/ 4145380 h 8305800"/>
              <a:gd name="connsiteX2129" fmla="*/ 282908 w 4678992"/>
              <a:gd name="connsiteY2129" fmla="*/ 4129457 h 8305800"/>
              <a:gd name="connsiteX2130" fmla="*/ 290862 w 4678992"/>
              <a:gd name="connsiteY2130" fmla="*/ 4114354 h 8305800"/>
              <a:gd name="connsiteX2131" fmla="*/ 280533 w 4678992"/>
              <a:gd name="connsiteY2131" fmla="*/ 4092608 h 8305800"/>
              <a:gd name="connsiteX2132" fmla="*/ 273572 w 4678992"/>
              <a:gd name="connsiteY2132" fmla="*/ 4106793 h 8305800"/>
              <a:gd name="connsiteX2133" fmla="*/ 274451 w 4678992"/>
              <a:gd name="connsiteY2133" fmla="*/ 4129026 h 8305800"/>
              <a:gd name="connsiteX2134" fmla="*/ 275330 w 4678992"/>
              <a:gd name="connsiteY2134" fmla="*/ 4151260 h 8305800"/>
              <a:gd name="connsiteX2135" fmla="*/ 250958 w 4678992"/>
              <a:gd name="connsiteY2135" fmla="*/ 4191663 h 8305800"/>
              <a:gd name="connsiteX2136" fmla="*/ 233686 w 4678992"/>
              <a:gd name="connsiteY2136" fmla="*/ 4226636 h 8305800"/>
              <a:gd name="connsiteX2137" fmla="*/ 233051 w 4678992"/>
              <a:gd name="connsiteY2137" fmla="*/ 4266061 h 8305800"/>
              <a:gd name="connsiteX2138" fmla="*/ 190156 w 4678992"/>
              <a:gd name="connsiteY2138" fmla="*/ 4350267 h 8305800"/>
              <a:gd name="connsiteX2139" fmla="*/ 156147 w 4678992"/>
              <a:gd name="connsiteY2139" fmla="*/ 4430254 h 8305800"/>
              <a:gd name="connsiteX2140" fmla="*/ 159683 w 4678992"/>
              <a:gd name="connsiteY2140" fmla="*/ 4449165 h 8305800"/>
              <a:gd name="connsiteX2141" fmla="*/ 143622 w 4678992"/>
              <a:gd name="connsiteY2141" fmla="*/ 4465030 h 8305800"/>
              <a:gd name="connsiteX2142" fmla="*/ 144082 w 4678992"/>
              <a:gd name="connsiteY2142" fmla="*/ 4481285 h 8305800"/>
              <a:gd name="connsiteX2143" fmla="*/ 144542 w 4678992"/>
              <a:gd name="connsiteY2143" fmla="*/ 4497539 h 8305800"/>
              <a:gd name="connsiteX2144" fmla="*/ 114321 w 4678992"/>
              <a:gd name="connsiteY2144" fmla="*/ 4534543 h 8305800"/>
              <a:gd name="connsiteX2145" fmla="*/ 103696 w 4678992"/>
              <a:gd name="connsiteY2145" fmla="*/ 4574596 h 8305800"/>
              <a:gd name="connsiteX2146" fmla="*/ 97938 w 4678992"/>
              <a:gd name="connsiteY2146" fmla="*/ 4594318 h 8305800"/>
              <a:gd name="connsiteX2147" fmla="*/ 102263 w 4678992"/>
              <a:gd name="connsiteY2147" fmla="*/ 4612341 h 8305800"/>
              <a:gd name="connsiteX2148" fmla="*/ 62175 w 4678992"/>
              <a:gd name="connsiteY2148" fmla="*/ 4680800 h 8305800"/>
              <a:gd name="connsiteX2149" fmla="*/ 63652 w 4678992"/>
              <a:gd name="connsiteY2149" fmla="*/ 4704293 h 8305800"/>
              <a:gd name="connsiteX2150" fmla="*/ 63933 w 4678992"/>
              <a:gd name="connsiteY2150" fmla="*/ 4725267 h 8305800"/>
              <a:gd name="connsiteX2151" fmla="*/ 34897 w 4678992"/>
              <a:gd name="connsiteY2151" fmla="*/ 4762222 h 8305800"/>
              <a:gd name="connsiteX2152" fmla="*/ 20734 w 4678992"/>
              <a:gd name="connsiteY2152" fmla="*/ 4807558 h 8305800"/>
              <a:gd name="connsiteX2153" fmla="*/ 0 w 4678992"/>
              <a:gd name="connsiteY2153" fmla="*/ 4827252 h 8305800"/>
              <a:gd name="connsiteX2154" fmla="*/ 0 w 4678992"/>
              <a:gd name="connsiteY2154" fmla="*/ 4769454 h 8305800"/>
              <a:gd name="connsiteX2155" fmla="*/ 3178 w 4678992"/>
              <a:gd name="connsiteY2155" fmla="*/ 4770596 h 8305800"/>
              <a:gd name="connsiteX2156" fmla="*/ 8294 w 4678992"/>
              <a:gd name="connsiteY2156" fmla="*/ 4763533 h 8305800"/>
              <a:gd name="connsiteX2157" fmla="*/ 6289 w 4678992"/>
              <a:gd name="connsiteY2157" fmla="*/ 4756763 h 8305800"/>
              <a:gd name="connsiteX2158" fmla="*/ 0 w 4678992"/>
              <a:gd name="connsiteY2158" fmla="*/ 4758261 h 8305800"/>
              <a:gd name="connsiteX2159" fmla="*/ 0 w 4678992"/>
              <a:gd name="connsiteY2159" fmla="*/ 4596481 h 8305800"/>
              <a:gd name="connsiteX2160" fmla="*/ 9508 w 4678992"/>
              <a:gd name="connsiteY2160" fmla="*/ 4569911 h 8305800"/>
              <a:gd name="connsiteX2161" fmla="*/ 0 w 4678992"/>
              <a:gd name="connsiteY2161" fmla="*/ 4563718 h 8305800"/>
              <a:gd name="connsiteX2162" fmla="*/ 0 w 4678992"/>
              <a:gd name="connsiteY2162" fmla="*/ 4534824 h 8305800"/>
              <a:gd name="connsiteX2163" fmla="*/ 3042 w 4678992"/>
              <a:gd name="connsiteY2163" fmla="*/ 4535917 h 8305800"/>
              <a:gd name="connsiteX2164" fmla="*/ 8158 w 4678992"/>
              <a:gd name="connsiteY2164" fmla="*/ 4528854 h 8305800"/>
              <a:gd name="connsiteX2165" fmla="*/ 6153 w 4678992"/>
              <a:gd name="connsiteY2165" fmla="*/ 4522084 h 8305800"/>
              <a:gd name="connsiteX2166" fmla="*/ 0 w 4678992"/>
              <a:gd name="connsiteY2166" fmla="*/ 4523550 h 8305800"/>
              <a:gd name="connsiteX2167" fmla="*/ 0 w 4678992"/>
              <a:gd name="connsiteY2167" fmla="*/ 4366849 h 8305800"/>
              <a:gd name="connsiteX2168" fmla="*/ 9473 w 4678992"/>
              <a:gd name="connsiteY2168" fmla="*/ 4360924 h 8305800"/>
              <a:gd name="connsiteX2169" fmla="*/ 10968 w 4678992"/>
              <a:gd name="connsiteY2169" fmla="*/ 4338592 h 8305800"/>
              <a:gd name="connsiteX2170" fmla="*/ 13998 w 4678992"/>
              <a:gd name="connsiteY2170" fmla="*/ 4304208 h 8305800"/>
              <a:gd name="connsiteX2171" fmla="*/ 18704 w 4678992"/>
              <a:gd name="connsiteY2171" fmla="*/ 4218577 h 8305800"/>
              <a:gd name="connsiteX2172" fmla="*/ 29903 w 4678992"/>
              <a:gd name="connsiteY2172" fmla="*/ 4123685 h 8305800"/>
              <a:gd name="connsiteX2173" fmla="*/ 43620 w 4678992"/>
              <a:gd name="connsiteY2173" fmla="*/ 4115625 h 8305800"/>
              <a:gd name="connsiteX2174" fmla="*/ 44862 w 4678992"/>
              <a:gd name="connsiteY2174" fmla="*/ 4104225 h 8305800"/>
              <a:gd name="connsiteX2175" fmla="*/ 54275 w 4678992"/>
              <a:gd name="connsiteY2175" fmla="*/ 4083282 h 8305800"/>
              <a:gd name="connsiteX2176" fmla="*/ 50947 w 4678992"/>
              <a:gd name="connsiteY2176" fmla="*/ 4067358 h 8305800"/>
              <a:gd name="connsiteX2177" fmla="*/ 58901 w 4678992"/>
              <a:gd name="connsiteY2177" fmla="*/ 4052255 h 8305800"/>
              <a:gd name="connsiteX2178" fmla="*/ 44538 w 4678992"/>
              <a:gd name="connsiteY2178" fmla="*/ 4022013 h 8305800"/>
              <a:gd name="connsiteX2179" fmla="*/ 53950 w 4678992"/>
              <a:gd name="connsiteY2179" fmla="*/ 4001069 h 8305800"/>
              <a:gd name="connsiteX2180" fmla="*/ 48439 w 4678992"/>
              <a:gd name="connsiteY2180" fmla="*/ 3983096 h 8305800"/>
              <a:gd name="connsiteX2181" fmla="*/ 62525 w 4678992"/>
              <a:gd name="connsiteY2181" fmla="*/ 3968169 h 8305800"/>
              <a:gd name="connsiteX2182" fmla="*/ 74373 w 4678992"/>
              <a:gd name="connsiteY2182" fmla="*/ 3962541 h 8305800"/>
              <a:gd name="connsiteX2183" fmla="*/ 70123 w 4678992"/>
              <a:gd name="connsiteY2183" fmla="*/ 3938306 h 8305800"/>
              <a:gd name="connsiteX2184" fmla="*/ 67069 w 4678992"/>
              <a:gd name="connsiteY2184" fmla="*/ 3916590 h 8305800"/>
              <a:gd name="connsiteX2185" fmla="*/ 81960 w 4678992"/>
              <a:gd name="connsiteY2185" fmla="*/ 3854950 h 8305800"/>
              <a:gd name="connsiteX2186" fmla="*/ 85572 w 4678992"/>
              <a:gd name="connsiteY2186" fmla="*/ 3792491 h 8305800"/>
              <a:gd name="connsiteX2187" fmla="*/ 82718 w 4678992"/>
              <a:gd name="connsiteY2187" fmla="*/ 3771195 h 8305800"/>
              <a:gd name="connsiteX2188" fmla="*/ 96500 w 4678992"/>
              <a:gd name="connsiteY2188" fmla="*/ 3754354 h 8305800"/>
              <a:gd name="connsiteX2189" fmla="*/ 104399 w 4678992"/>
              <a:gd name="connsiteY2189" fmla="*/ 3750602 h 8305800"/>
              <a:gd name="connsiteX2190" fmla="*/ 96337 w 4678992"/>
              <a:gd name="connsiteY2190" fmla="*/ 3713248 h 8305800"/>
              <a:gd name="connsiteX2191" fmla="*/ 107415 w 4678992"/>
              <a:gd name="connsiteY2191" fmla="*/ 3662686 h 8305800"/>
              <a:gd name="connsiteX2192" fmla="*/ 112567 w 4678992"/>
              <a:gd name="connsiteY2192" fmla="*/ 3614937 h 8305800"/>
              <a:gd name="connsiteX2193" fmla="*/ 136183 w 4678992"/>
              <a:gd name="connsiteY2193" fmla="*/ 3583130 h 8305800"/>
              <a:gd name="connsiteX2194" fmla="*/ 133329 w 4678992"/>
              <a:gd name="connsiteY2194" fmla="*/ 3561834 h 8305800"/>
              <a:gd name="connsiteX2195" fmla="*/ 130475 w 4678992"/>
              <a:gd name="connsiteY2195" fmla="*/ 3540539 h 8305800"/>
              <a:gd name="connsiteX2196" fmla="*/ 145410 w 4678992"/>
              <a:gd name="connsiteY2196" fmla="*/ 3464979 h 8305800"/>
              <a:gd name="connsiteX2197" fmla="*/ 159148 w 4678992"/>
              <a:gd name="connsiteY2197" fmla="*/ 3386898 h 8305800"/>
              <a:gd name="connsiteX2198" fmla="*/ 173143 w 4678992"/>
              <a:gd name="connsiteY2198" fmla="*/ 3348850 h 8305800"/>
              <a:gd name="connsiteX2199" fmla="*/ 160420 w 4678992"/>
              <a:gd name="connsiteY2199" fmla="*/ 3308048 h 8305800"/>
              <a:gd name="connsiteX2200" fmla="*/ 185893 w 4678992"/>
              <a:gd name="connsiteY2200" fmla="*/ 3271238 h 8305800"/>
              <a:gd name="connsiteX2201" fmla="*/ 208406 w 4678992"/>
              <a:gd name="connsiteY2201" fmla="*/ 3235836 h 8305800"/>
              <a:gd name="connsiteX2202" fmla="*/ 207447 w 4678992"/>
              <a:gd name="connsiteY2202" fmla="*/ 3193050 h 8305800"/>
              <a:gd name="connsiteX2203" fmla="*/ 206486 w 4678992"/>
              <a:gd name="connsiteY2203" fmla="*/ 3150264 h 8305800"/>
              <a:gd name="connsiteX2204" fmla="*/ 250685 w 4678992"/>
              <a:gd name="connsiteY2204" fmla="*/ 3121034 h 8305800"/>
              <a:gd name="connsiteX2205" fmla="*/ 244978 w 4678992"/>
              <a:gd name="connsiteY2205" fmla="*/ 3078444 h 8305800"/>
              <a:gd name="connsiteX2206" fmla="*/ 244897 w 4678992"/>
              <a:gd name="connsiteY2206" fmla="*/ 3057891 h 8305800"/>
              <a:gd name="connsiteX2207" fmla="*/ 244816 w 4678992"/>
              <a:gd name="connsiteY2207" fmla="*/ 3037338 h 8305800"/>
              <a:gd name="connsiteX2208" fmla="*/ 269705 w 4678992"/>
              <a:gd name="connsiteY2208" fmla="*/ 2977641 h 8305800"/>
              <a:gd name="connsiteX2209" fmla="*/ 281550 w 4678992"/>
              <a:gd name="connsiteY2209" fmla="*/ 2921052 h 8305800"/>
              <a:gd name="connsiteX2210" fmla="*/ 284580 w 4678992"/>
              <a:gd name="connsiteY2210" fmla="*/ 2886667 h 8305800"/>
              <a:gd name="connsiteX2211" fmla="*/ 300296 w 4678992"/>
              <a:gd name="connsiteY2211" fmla="*/ 2858611 h 8305800"/>
              <a:gd name="connsiteX2212" fmla="*/ 308194 w 4678992"/>
              <a:gd name="connsiteY2212" fmla="*/ 2854859 h 8305800"/>
              <a:gd name="connsiteX2213" fmla="*/ 327698 w 4678992"/>
              <a:gd name="connsiteY2213" fmla="*/ 2783822 h 8305800"/>
              <a:gd name="connsiteX2214" fmla="*/ 329212 w 4678992"/>
              <a:gd name="connsiteY2214" fmla="*/ 2766630 h 8305800"/>
              <a:gd name="connsiteX2215" fmla="*/ 330727 w 4678992"/>
              <a:gd name="connsiteY2215" fmla="*/ 2749436 h 8305800"/>
              <a:gd name="connsiteX2216" fmla="*/ 349555 w 4678992"/>
              <a:gd name="connsiteY2216" fmla="*/ 2707548 h 8305800"/>
              <a:gd name="connsiteX2217" fmla="*/ 357508 w 4678992"/>
              <a:gd name="connsiteY2217" fmla="*/ 2692446 h 8305800"/>
              <a:gd name="connsiteX2218" fmla="*/ 354180 w 4678992"/>
              <a:gd name="connsiteY2218" fmla="*/ 2676524 h 8305800"/>
              <a:gd name="connsiteX2219" fmla="*/ 379817 w 4678992"/>
              <a:gd name="connsiteY2219" fmla="*/ 2605662 h 8305800"/>
              <a:gd name="connsiteX2220" fmla="*/ 397136 w 4678992"/>
              <a:gd name="connsiteY2220" fmla="*/ 2532572 h 8305800"/>
              <a:gd name="connsiteX2221" fmla="*/ 404196 w 4678992"/>
              <a:gd name="connsiteY2221" fmla="*/ 2516865 h 8305800"/>
              <a:gd name="connsiteX2222" fmla="*/ 411414 w 4678992"/>
              <a:gd name="connsiteY2222" fmla="*/ 2491300 h 8305800"/>
              <a:gd name="connsiteX2223" fmla="*/ 424618 w 4678992"/>
              <a:gd name="connsiteY2223" fmla="*/ 2478337 h 8305800"/>
              <a:gd name="connsiteX2224" fmla="*/ 432038 w 4678992"/>
              <a:gd name="connsiteY2224" fmla="*/ 2453192 h 8305800"/>
              <a:gd name="connsiteX2225" fmla="*/ 441850 w 4678992"/>
              <a:gd name="connsiteY2225" fmla="*/ 2433088 h 8305800"/>
              <a:gd name="connsiteX2226" fmla="*/ 438343 w 4678992"/>
              <a:gd name="connsiteY2226" fmla="*/ 2421884 h 8305800"/>
              <a:gd name="connsiteX2227" fmla="*/ 447314 w 4678992"/>
              <a:gd name="connsiteY2227" fmla="*/ 2414020 h 8305800"/>
              <a:gd name="connsiteX2228" fmla="*/ 460812 w 4678992"/>
              <a:gd name="connsiteY2228" fmla="*/ 2325243 h 8305800"/>
              <a:gd name="connsiteX2229" fmla="*/ 474310 w 4678992"/>
              <a:gd name="connsiteY2229" fmla="*/ 2236467 h 8305800"/>
              <a:gd name="connsiteX2230" fmla="*/ 475743 w 4678992"/>
              <a:gd name="connsiteY2230" fmla="*/ 2198721 h 8305800"/>
              <a:gd name="connsiteX2231" fmla="*/ 477178 w 4678992"/>
              <a:gd name="connsiteY2231" fmla="*/ 2160975 h 8305800"/>
              <a:gd name="connsiteX2232" fmla="*/ 504450 w 4678992"/>
              <a:gd name="connsiteY2232" fmla="*/ 2103750 h 8305800"/>
              <a:gd name="connsiteX2233" fmla="*/ 523406 w 4678992"/>
              <a:gd name="connsiteY2233" fmla="*/ 2044298 h 8305800"/>
              <a:gd name="connsiteX2234" fmla="*/ 538899 w 4678992"/>
              <a:gd name="connsiteY2234" fmla="*/ 2034880 h 8305800"/>
              <a:gd name="connsiteX2235" fmla="*/ 540718 w 4678992"/>
              <a:gd name="connsiteY2235" fmla="*/ 2019602 h 8305800"/>
              <a:gd name="connsiteX2236" fmla="*/ 535930 w 4678992"/>
              <a:gd name="connsiteY2236" fmla="*/ 2009522 h 8305800"/>
              <a:gd name="connsiteX2237" fmla="*/ 555596 w 4678992"/>
              <a:gd name="connsiteY2237" fmla="*/ 1979589 h 8305800"/>
              <a:gd name="connsiteX2238" fmla="*/ 539636 w 4678992"/>
              <a:gd name="connsiteY2238" fmla="*/ 1945987 h 8305800"/>
              <a:gd name="connsiteX2239" fmla="*/ 572745 w 4678992"/>
              <a:gd name="connsiteY2239" fmla="*/ 1913788 h 8305800"/>
              <a:gd name="connsiteX2240" fmla="*/ 563088 w 4678992"/>
              <a:gd name="connsiteY2240" fmla="*/ 1873073 h 8305800"/>
              <a:gd name="connsiteX2241" fmla="*/ 598102 w 4678992"/>
              <a:gd name="connsiteY2241" fmla="*/ 1821953 h 8305800"/>
              <a:gd name="connsiteX2242" fmla="*/ 623600 w 4678992"/>
              <a:gd name="connsiteY2242" fmla="*/ 1766086 h 8305800"/>
              <a:gd name="connsiteX2243" fmla="*/ 613635 w 4678992"/>
              <a:gd name="connsiteY2243" fmla="*/ 1747654 h 8305800"/>
              <a:gd name="connsiteX2244" fmla="*/ 625033 w 4678992"/>
              <a:gd name="connsiteY2244" fmla="*/ 1728341 h 8305800"/>
              <a:gd name="connsiteX2245" fmla="*/ 675597 w 4678992"/>
              <a:gd name="connsiteY2245" fmla="*/ 1632255 h 8305800"/>
              <a:gd name="connsiteX2246" fmla="*/ 706563 w 4678992"/>
              <a:gd name="connsiteY2246" fmla="*/ 1533123 h 8305800"/>
              <a:gd name="connsiteX2247" fmla="*/ 725200 w 4678992"/>
              <a:gd name="connsiteY2247" fmla="*/ 1493384 h 8305800"/>
              <a:gd name="connsiteX2248" fmla="*/ 749762 w 4678992"/>
              <a:gd name="connsiteY2248" fmla="*/ 1450830 h 8305800"/>
              <a:gd name="connsiteX2249" fmla="*/ 787416 w 4678992"/>
              <a:gd name="connsiteY2249" fmla="*/ 1367055 h 8305800"/>
              <a:gd name="connsiteX2250" fmla="*/ 795572 w 4678992"/>
              <a:gd name="connsiteY2250" fmla="*/ 1328175 h 8305800"/>
              <a:gd name="connsiteX2251" fmla="*/ 803727 w 4678992"/>
              <a:gd name="connsiteY2251" fmla="*/ 1289295 h 8305800"/>
              <a:gd name="connsiteX2252" fmla="*/ 847008 w 4678992"/>
              <a:gd name="connsiteY2252" fmla="*/ 1227557 h 8305800"/>
              <a:gd name="connsiteX2253" fmla="*/ 880939 w 4678992"/>
              <a:gd name="connsiteY2253" fmla="*/ 1102821 h 8305800"/>
              <a:gd name="connsiteX2254" fmla="*/ 938628 w 4678992"/>
              <a:gd name="connsiteY2254" fmla="*/ 982246 h 8305800"/>
              <a:gd name="connsiteX2255" fmla="*/ 961403 w 4678992"/>
              <a:gd name="connsiteY2255" fmla="*/ 938482 h 8305800"/>
              <a:gd name="connsiteX2256" fmla="*/ 984179 w 4678992"/>
              <a:gd name="connsiteY2256" fmla="*/ 894718 h 8305800"/>
              <a:gd name="connsiteX2257" fmla="*/ 1025025 w 4678992"/>
              <a:gd name="connsiteY2257" fmla="*/ 817662 h 8305800"/>
              <a:gd name="connsiteX2258" fmla="*/ 1032981 w 4678992"/>
              <a:gd name="connsiteY2258" fmla="*/ 778363 h 8305800"/>
              <a:gd name="connsiteX2259" fmla="*/ 1039741 w 4678992"/>
              <a:gd name="connsiteY2259" fmla="*/ 736543 h 8305800"/>
              <a:gd name="connsiteX2260" fmla="*/ 1073053 w 4678992"/>
              <a:gd name="connsiteY2260" fmla="*/ 680568 h 8305800"/>
              <a:gd name="connsiteX2261" fmla="*/ 1101009 w 4678992"/>
              <a:gd name="connsiteY2261" fmla="*/ 620960 h 8305800"/>
              <a:gd name="connsiteX2262" fmla="*/ 1123633 w 4678992"/>
              <a:gd name="connsiteY2262" fmla="*/ 613817 h 8305800"/>
              <a:gd name="connsiteX2263" fmla="*/ 1146886 w 4678992"/>
              <a:gd name="connsiteY2263" fmla="*/ 615643 h 8305800"/>
              <a:gd name="connsiteX2264" fmla="*/ 1234016 w 4678992"/>
              <a:gd name="connsiteY2264" fmla="*/ 636036 h 8305800"/>
              <a:gd name="connsiteX2265" fmla="*/ 1265083 w 4678992"/>
              <a:gd name="connsiteY2265" fmla="*/ 637754 h 8305800"/>
              <a:gd name="connsiteX2266" fmla="*/ 1290226 w 4678992"/>
              <a:gd name="connsiteY2266" fmla="*/ 642285 h 8305800"/>
              <a:gd name="connsiteX2267" fmla="*/ 1297013 w 4678992"/>
              <a:gd name="connsiteY2267" fmla="*/ 632370 h 8305800"/>
              <a:gd name="connsiteX2268" fmla="*/ 1299640 w 4678992"/>
              <a:gd name="connsiteY2268" fmla="*/ 621341 h 8305800"/>
              <a:gd name="connsiteX2269" fmla="*/ 1328012 w 4678992"/>
              <a:gd name="connsiteY2269" fmla="*/ 591907 h 8305800"/>
              <a:gd name="connsiteX2270" fmla="*/ 1346870 w 4678992"/>
              <a:gd name="connsiteY2270" fmla="*/ 557726 h 8305800"/>
              <a:gd name="connsiteX2271" fmla="*/ 1347587 w 4678992"/>
              <a:gd name="connsiteY2271" fmla="*/ 538853 h 8305800"/>
              <a:gd name="connsiteX2272" fmla="*/ 1364939 w 4678992"/>
              <a:gd name="connsiteY2272" fmla="*/ 524434 h 8305800"/>
              <a:gd name="connsiteX2273" fmla="*/ 1368888 w 4678992"/>
              <a:gd name="connsiteY2273" fmla="*/ 522559 h 8305800"/>
              <a:gd name="connsiteX2274" fmla="*/ 1374944 w 4678992"/>
              <a:gd name="connsiteY2274" fmla="*/ 477984 h 8305800"/>
              <a:gd name="connsiteX2275" fmla="*/ 1404189 w 4678992"/>
              <a:gd name="connsiteY2275" fmla="*/ 444018 h 8305800"/>
              <a:gd name="connsiteX2276" fmla="*/ 1413108 w 4678992"/>
              <a:gd name="connsiteY2276" fmla="*/ 439668 h 8305800"/>
              <a:gd name="connsiteX2277" fmla="*/ 1429774 w 4678992"/>
              <a:gd name="connsiteY2277" fmla="*/ 435469 h 8305800"/>
              <a:gd name="connsiteX2278" fmla="*/ 1443006 w 4678992"/>
              <a:gd name="connsiteY2278" fmla="*/ 454409 h 8305800"/>
              <a:gd name="connsiteX2279" fmla="*/ 1446245 w 4678992"/>
              <a:gd name="connsiteY2279" fmla="*/ 498173 h 8305800"/>
              <a:gd name="connsiteX2280" fmla="*/ 1484339 w 4678992"/>
              <a:gd name="connsiteY2280" fmla="*/ 500671 h 8305800"/>
              <a:gd name="connsiteX2281" fmla="*/ 1550883 w 4678992"/>
              <a:gd name="connsiteY2281" fmla="*/ 518486 h 8305800"/>
              <a:gd name="connsiteX2282" fmla="*/ 1570715 w 4678992"/>
              <a:gd name="connsiteY2282" fmla="*/ 580624 h 8305800"/>
              <a:gd name="connsiteX2283" fmla="*/ 1579279 w 4678992"/>
              <a:gd name="connsiteY2283" fmla="*/ 608023 h 8305800"/>
              <a:gd name="connsiteX2284" fmla="*/ 1579548 w 4678992"/>
              <a:gd name="connsiteY2284" fmla="*/ 600952 h 8305800"/>
              <a:gd name="connsiteX2285" fmla="*/ 1596900 w 4678992"/>
              <a:gd name="connsiteY2285" fmla="*/ 586533 h 8305800"/>
              <a:gd name="connsiteX2286" fmla="*/ 1600849 w 4678992"/>
              <a:gd name="connsiteY2286" fmla="*/ 584657 h 8305800"/>
              <a:gd name="connsiteX2287" fmla="*/ 1606905 w 4678992"/>
              <a:gd name="connsiteY2287" fmla="*/ 540083 h 8305800"/>
              <a:gd name="connsiteX2288" fmla="*/ 1636150 w 4678992"/>
              <a:gd name="connsiteY2288" fmla="*/ 506116 h 8305800"/>
              <a:gd name="connsiteX2289" fmla="*/ 1645069 w 4678992"/>
              <a:gd name="connsiteY2289" fmla="*/ 501767 h 8305800"/>
              <a:gd name="connsiteX2290" fmla="*/ 1661735 w 4678992"/>
              <a:gd name="connsiteY2290" fmla="*/ 497568 h 8305800"/>
              <a:gd name="connsiteX2291" fmla="*/ 1674967 w 4678992"/>
              <a:gd name="connsiteY2291" fmla="*/ 516508 h 8305800"/>
              <a:gd name="connsiteX2292" fmla="*/ 1678206 w 4678992"/>
              <a:gd name="connsiteY2292" fmla="*/ 560272 h 8305800"/>
              <a:gd name="connsiteX2293" fmla="*/ 1716300 w 4678992"/>
              <a:gd name="connsiteY2293" fmla="*/ 562769 h 8305800"/>
              <a:gd name="connsiteX2294" fmla="*/ 1782843 w 4678992"/>
              <a:gd name="connsiteY2294" fmla="*/ 580585 h 8305800"/>
              <a:gd name="connsiteX2295" fmla="*/ 1802675 w 4678992"/>
              <a:gd name="connsiteY2295" fmla="*/ 642721 h 8305800"/>
              <a:gd name="connsiteX2296" fmla="*/ 1821309 w 4678992"/>
              <a:gd name="connsiteY2296" fmla="*/ 702338 h 8305800"/>
              <a:gd name="connsiteX2297" fmla="*/ 1845086 w 4678992"/>
              <a:gd name="connsiteY2297" fmla="*/ 711636 h 8305800"/>
              <a:gd name="connsiteX2298" fmla="*/ 1850523 w 4678992"/>
              <a:gd name="connsiteY2298" fmla="*/ 735823 h 8305800"/>
              <a:gd name="connsiteX2299" fmla="*/ 1850107 w 4678992"/>
              <a:gd name="connsiteY2299" fmla="*/ 758929 h 8305800"/>
              <a:gd name="connsiteX2300" fmla="*/ 1898474 w 4678992"/>
              <a:gd name="connsiteY2300" fmla="*/ 657835 h 8305800"/>
              <a:gd name="connsiteX2301" fmla="*/ 1921250 w 4678992"/>
              <a:gd name="connsiteY2301" fmla="*/ 614071 h 8305800"/>
              <a:gd name="connsiteX2302" fmla="*/ 1944026 w 4678992"/>
              <a:gd name="connsiteY2302" fmla="*/ 570307 h 8305800"/>
              <a:gd name="connsiteX2303" fmla="*/ 1984872 w 4678992"/>
              <a:gd name="connsiteY2303" fmla="*/ 493251 h 8305800"/>
              <a:gd name="connsiteX2304" fmla="*/ 1992828 w 4678992"/>
              <a:gd name="connsiteY2304" fmla="*/ 453953 h 8305800"/>
              <a:gd name="connsiteX2305" fmla="*/ 1999588 w 4678992"/>
              <a:gd name="connsiteY2305" fmla="*/ 412133 h 8305800"/>
              <a:gd name="connsiteX2306" fmla="*/ 2032900 w 4678992"/>
              <a:gd name="connsiteY2306" fmla="*/ 356157 h 8305800"/>
              <a:gd name="connsiteX2307" fmla="*/ 2060856 w 4678992"/>
              <a:gd name="connsiteY2307" fmla="*/ 296549 h 8305800"/>
              <a:gd name="connsiteX2308" fmla="*/ 2083480 w 4678992"/>
              <a:gd name="connsiteY2308" fmla="*/ 289406 h 8305800"/>
              <a:gd name="connsiteX2309" fmla="*/ 2106733 w 4678992"/>
              <a:gd name="connsiteY2309" fmla="*/ 291233 h 8305800"/>
              <a:gd name="connsiteX2310" fmla="*/ 2193862 w 4678992"/>
              <a:gd name="connsiteY2310" fmla="*/ 311625 h 8305800"/>
              <a:gd name="connsiteX2311" fmla="*/ 2224930 w 4678992"/>
              <a:gd name="connsiteY2311" fmla="*/ 313343 h 8305800"/>
              <a:gd name="connsiteX2312" fmla="*/ 2250073 w 4678992"/>
              <a:gd name="connsiteY2312" fmla="*/ 317874 h 8305800"/>
              <a:gd name="connsiteX2313" fmla="*/ 2256860 w 4678992"/>
              <a:gd name="connsiteY2313" fmla="*/ 307959 h 8305800"/>
              <a:gd name="connsiteX2314" fmla="*/ 2259487 w 4678992"/>
              <a:gd name="connsiteY2314" fmla="*/ 296930 h 8305800"/>
              <a:gd name="connsiteX2315" fmla="*/ 2287859 w 4678992"/>
              <a:gd name="connsiteY2315" fmla="*/ 267496 h 8305800"/>
              <a:gd name="connsiteX2316" fmla="*/ 2306716 w 4678992"/>
              <a:gd name="connsiteY2316" fmla="*/ 233315 h 8305800"/>
              <a:gd name="connsiteX2317" fmla="*/ 2307434 w 4678992"/>
              <a:gd name="connsiteY2317" fmla="*/ 214442 h 8305800"/>
              <a:gd name="connsiteX2318" fmla="*/ 2324786 w 4678992"/>
              <a:gd name="connsiteY2318" fmla="*/ 200023 h 8305800"/>
              <a:gd name="connsiteX2319" fmla="*/ 2328735 w 4678992"/>
              <a:gd name="connsiteY2319" fmla="*/ 198148 h 8305800"/>
              <a:gd name="connsiteX2320" fmla="*/ 2334791 w 4678992"/>
              <a:gd name="connsiteY2320" fmla="*/ 153573 h 8305800"/>
              <a:gd name="connsiteX2321" fmla="*/ 2364035 w 4678992"/>
              <a:gd name="connsiteY2321" fmla="*/ 119607 h 8305800"/>
              <a:gd name="connsiteX2322" fmla="*/ 2372955 w 4678992"/>
              <a:gd name="connsiteY2322" fmla="*/ 115257 h 8305800"/>
              <a:gd name="connsiteX2323" fmla="*/ 2389621 w 4678992"/>
              <a:gd name="connsiteY2323" fmla="*/ 111058 h 8305800"/>
              <a:gd name="connsiteX2324" fmla="*/ 2402852 w 4678992"/>
              <a:gd name="connsiteY2324" fmla="*/ 129998 h 8305800"/>
              <a:gd name="connsiteX2325" fmla="*/ 2406092 w 4678992"/>
              <a:gd name="connsiteY2325" fmla="*/ 173762 h 8305800"/>
              <a:gd name="connsiteX2326" fmla="*/ 2414531 w 4678992"/>
              <a:gd name="connsiteY2326" fmla="*/ 184683 h 8305800"/>
              <a:gd name="connsiteX2327" fmla="*/ 2417553 w 4678992"/>
              <a:gd name="connsiteY2327" fmla="*/ 183825 h 8305800"/>
              <a:gd name="connsiteX2328" fmla="*/ 2420301 w 4678992"/>
              <a:gd name="connsiteY2328" fmla="*/ 177963 h 8305800"/>
              <a:gd name="connsiteX2329" fmla="*/ 2442925 w 4678992"/>
              <a:gd name="connsiteY2329" fmla="*/ 170820 h 8305800"/>
              <a:gd name="connsiteX2330" fmla="*/ 2466177 w 4678992"/>
              <a:gd name="connsiteY2330" fmla="*/ 172647 h 8305800"/>
              <a:gd name="connsiteX2331" fmla="*/ 2553307 w 4678992"/>
              <a:gd name="connsiteY2331" fmla="*/ 193040 h 8305800"/>
              <a:gd name="connsiteX2332" fmla="*/ 2584375 w 4678992"/>
              <a:gd name="connsiteY2332" fmla="*/ 194758 h 8305800"/>
              <a:gd name="connsiteX2333" fmla="*/ 2609518 w 4678992"/>
              <a:gd name="connsiteY2333" fmla="*/ 199288 h 8305800"/>
              <a:gd name="connsiteX2334" fmla="*/ 2616304 w 4678992"/>
              <a:gd name="connsiteY2334" fmla="*/ 189373 h 8305800"/>
              <a:gd name="connsiteX2335" fmla="*/ 2618932 w 4678992"/>
              <a:gd name="connsiteY2335" fmla="*/ 178345 h 8305800"/>
              <a:gd name="connsiteX2336" fmla="*/ 2647303 w 4678992"/>
              <a:gd name="connsiteY2336" fmla="*/ 148910 h 8305800"/>
              <a:gd name="connsiteX2337" fmla="*/ 2666161 w 4678992"/>
              <a:gd name="connsiteY2337" fmla="*/ 114730 h 8305800"/>
              <a:gd name="connsiteX2338" fmla="*/ 2666878 w 4678992"/>
              <a:gd name="connsiteY2338" fmla="*/ 95857 h 8305800"/>
              <a:gd name="connsiteX2339" fmla="*/ 2684230 w 4678992"/>
              <a:gd name="connsiteY2339" fmla="*/ 81438 h 8305800"/>
              <a:gd name="connsiteX2340" fmla="*/ 2688179 w 4678992"/>
              <a:gd name="connsiteY2340" fmla="*/ 79562 h 8305800"/>
              <a:gd name="connsiteX2341" fmla="*/ 2694235 w 4678992"/>
              <a:gd name="connsiteY2341" fmla="*/ 34987 h 8305800"/>
              <a:gd name="connsiteX2342" fmla="*/ 2723480 w 4678992"/>
              <a:gd name="connsiteY2342" fmla="*/ 1021 h 830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Lst>
            <a:rect l="l" t="t" r="r" b="b"/>
            <a:pathLst>
              <a:path w="4678992" h="8305800">
                <a:moveTo>
                  <a:pt x="503816" y="8273058"/>
                </a:moveTo>
                <a:lnTo>
                  <a:pt x="486422" y="8277201"/>
                </a:lnTo>
                <a:cubicBezTo>
                  <a:pt x="487468" y="8279192"/>
                  <a:pt x="489554" y="8281461"/>
                  <a:pt x="492680" y="8284009"/>
                </a:cubicBezTo>
                <a:cubicBezTo>
                  <a:pt x="495807" y="8286557"/>
                  <a:pt x="498481" y="8287517"/>
                  <a:pt x="500705" y="8286891"/>
                </a:cubicBezTo>
                <a:cubicBezTo>
                  <a:pt x="504389" y="8284883"/>
                  <a:pt x="506095" y="8282529"/>
                  <a:pt x="505821" y="8279827"/>
                </a:cubicBezTo>
                <a:cubicBezTo>
                  <a:pt x="505546" y="8277126"/>
                  <a:pt x="504877" y="8274870"/>
                  <a:pt x="503816" y="8273058"/>
                </a:cubicBezTo>
                <a:close/>
                <a:moveTo>
                  <a:pt x="735641" y="8100478"/>
                </a:moveTo>
                <a:lnTo>
                  <a:pt x="718248" y="8104621"/>
                </a:lnTo>
                <a:cubicBezTo>
                  <a:pt x="719293" y="8106612"/>
                  <a:pt x="721380" y="8108882"/>
                  <a:pt x="724506" y="8111428"/>
                </a:cubicBezTo>
                <a:cubicBezTo>
                  <a:pt x="727632" y="8113977"/>
                  <a:pt x="730307" y="8114937"/>
                  <a:pt x="732530" y="8114310"/>
                </a:cubicBezTo>
                <a:cubicBezTo>
                  <a:pt x="736215" y="8112303"/>
                  <a:pt x="737920" y="8109948"/>
                  <a:pt x="737646" y="8107247"/>
                </a:cubicBezTo>
                <a:cubicBezTo>
                  <a:pt x="737371" y="8104546"/>
                  <a:pt x="736703" y="8102289"/>
                  <a:pt x="735641" y="8100478"/>
                </a:cubicBezTo>
                <a:close/>
                <a:moveTo>
                  <a:pt x="503680" y="8038379"/>
                </a:moveTo>
                <a:lnTo>
                  <a:pt x="486287" y="8042522"/>
                </a:lnTo>
                <a:cubicBezTo>
                  <a:pt x="487332" y="8044513"/>
                  <a:pt x="489419" y="8046783"/>
                  <a:pt x="492545" y="8049330"/>
                </a:cubicBezTo>
                <a:cubicBezTo>
                  <a:pt x="495671" y="8051878"/>
                  <a:pt x="498346" y="8052838"/>
                  <a:pt x="500569" y="8052212"/>
                </a:cubicBezTo>
                <a:cubicBezTo>
                  <a:pt x="504254" y="8050204"/>
                  <a:pt x="505959" y="8047850"/>
                  <a:pt x="505685" y="8045149"/>
                </a:cubicBezTo>
                <a:cubicBezTo>
                  <a:pt x="505410" y="8042447"/>
                  <a:pt x="504742" y="8040191"/>
                  <a:pt x="503680" y="8038379"/>
                </a:cubicBezTo>
                <a:close/>
                <a:moveTo>
                  <a:pt x="744054" y="8026471"/>
                </a:moveTo>
                <a:cubicBezTo>
                  <a:pt x="744038" y="8026651"/>
                  <a:pt x="743481" y="8027601"/>
                  <a:pt x="742383" y="8029325"/>
                </a:cubicBezTo>
                <a:cubicBezTo>
                  <a:pt x="741285" y="8031047"/>
                  <a:pt x="739740" y="8032466"/>
                  <a:pt x="737751" y="8033583"/>
                </a:cubicBezTo>
                <a:cubicBezTo>
                  <a:pt x="738731" y="8035435"/>
                  <a:pt x="740551" y="8037143"/>
                  <a:pt x="743211" y="8038711"/>
                </a:cubicBezTo>
                <a:cubicBezTo>
                  <a:pt x="745872" y="8040279"/>
                  <a:pt x="748280" y="8040679"/>
                  <a:pt x="750437" y="8039912"/>
                </a:cubicBezTo>
                <a:cubicBezTo>
                  <a:pt x="754779" y="8037165"/>
                  <a:pt x="756348" y="8033674"/>
                  <a:pt x="755143" y="8029440"/>
                </a:cubicBezTo>
                <a:cubicBezTo>
                  <a:pt x="752624" y="8025833"/>
                  <a:pt x="748927" y="8024843"/>
                  <a:pt x="744054" y="8026471"/>
                </a:cubicBezTo>
                <a:close/>
                <a:moveTo>
                  <a:pt x="2861867" y="7997318"/>
                </a:moveTo>
                <a:lnTo>
                  <a:pt x="2844473" y="8001461"/>
                </a:lnTo>
                <a:cubicBezTo>
                  <a:pt x="2845520" y="8003452"/>
                  <a:pt x="2847606" y="8005721"/>
                  <a:pt x="2850732" y="8008268"/>
                </a:cubicBezTo>
                <a:cubicBezTo>
                  <a:pt x="2853859" y="8010817"/>
                  <a:pt x="2856532" y="8011777"/>
                  <a:pt x="2858756" y="8011150"/>
                </a:cubicBezTo>
                <a:cubicBezTo>
                  <a:pt x="2862441" y="8009143"/>
                  <a:pt x="2864147" y="8006788"/>
                  <a:pt x="2863872" y="8004087"/>
                </a:cubicBezTo>
                <a:cubicBezTo>
                  <a:pt x="2863598" y="8001386"/>
                  <a:pt x="2862929" y="7999130"/>
                  <a:pt x="2861867" y="7997318"/>
                </a:cubicBezTo>
                <a:close/>
                <a:moveTo>
                  <a:pt x="512093" y="7964373"/>
                </a:moveTo>
                <a:cubicBezTo>
                  <a:pt x="512077" y="7964552"/>
                  <a:pt x="511520" y="7965503"/>
                  <a:pt x="510422" y="7967226"/>
                </a:cubicBezTo>
                <a:cubicBezTo>
                  <a:pt x="509324" y="7968948"/>
                  <a:pt x="507779" y="7970368"/>
                  <a:pt x="505790" y="7971485"/>
                </a:cubicBezTo>
                <a:cubicBezTo>
                  <a:pt x="506770" y="7973336"/>
                  <a:pt x="508590" y="7975045"/>
                  <a:pt x="511250" y="7976613"/>
                </a:cubicBezTo>
                <a:cubicBezTo>
                  <a:pt x="513911" y="7978180"/>
                  <a:pt x="516319" y="7978581"/>
                  <a:pt x="518477" y="7977814"/>
                </a:cubicBezTo>
                <a:cubicBezTo>
                  <a:pt x="522818" y="7975066"/>
                  <a:pt x="524387" y="7971575"/>
                  <a:pt x="523182" y="7967342"/>
                </a:cubicBezTo>
                <a:cubicBezTo>
                  <a:pt x="520663" y="7963734"/>
                  <a:pt x="516966" y="7962745"/>
                  <a:pt x="512093" y="7964373"/>
                </a:cubicBezTo>
                <a:close/>
                <a:moveTo>
                  <a:pt x="1463663" y="7948647"/>
                </a:moveTo>
                <a:lnTo>
                  <a:pt x="1446269" y="7952790"/>
                </a:lnTo>
                <a:cubicBezTo>
                  <a:pt x="1447315" y="7954781"/>
                  <a:pt x="1449401" y="7957050"/>
                  <a:pt x="1452527" y="7959598"/>
                </a:cubicBezTo>
                <a:cubicBezTo>
                  <a:pt x="1455654" y="7962146"/>
                  <a:pt x="1458328" y="7963106"/>
                  <a:pt x="1460552" y="7962480"/>
                </a:cubicBezTo>
                <a:cubicBezTo>
                  <a:pt x="1464236" y="7960472"/>
                  <a:pt x="1465942" y="7958117"/>
                  <a:pt x="1465667" y="7955416"/>
                </a:cubicBezTo>
                <a:cubicBezTo>
                  <a:pt x="1465393" y="7952715"/>
                  <a:pt x="1464724" y="7950459"/>
                  <a:pt x="1463663" y="7948647"/>
                </a:cubicBezTo>
                <a:close/>
                <a:moveTo>
                  <a:pt x="2861732" y="7762639"/>
                </a:moveTo>
                <a:lnTo>
                  <a:pt x="2844338" y="7766782"/>
                </a:lnTo>
                <a:cubicBezTo>
                  <a:pt x="2845384" y="7768773"/>
                  <a:pt x="2847470" y="7771043"/>
                  <a:pt x="2850597" y="7773590"/>
                </a:cubicBezTo>
                <a:cubicBezTo>
                  <a:pt x="2853723" y="7776138"/>
                  <a:pt x="2856398" y="7777098"/>
                  <a:pt x="2858620" y="7776472"/>
                </a:cubicBezTo>
                <a:cubicBezTo>
                  <a:pt x="2862306" y="7774464"/>
                  <a:pt x="2864011" y="7772110"/>
                  <a:pt x="2863736" y="7769408"/>
                </a:cubicBezTo>
                <a:cubicBezTo>
                  <a:pt x="2863462" y="7766707"/>
                  <a:pt x="2862794" y="7764451"/>
                  <a:pt x="2861732" y="7762639"/>
                </a:cubicBezTo>
                <a:close/>
                <a:moveTo>
                  <a:pt x="2450874" y="7715505"/>
                </a:moveTo>
                <a:lnTo>
                  <a:pt x="2433480" y="7719648"/>
                </a:lnTo>
                <a:cubicBezTo>
                  <a:pt x="2434526" y="7721639"/>
                  <a:pt x="2436613" y="7723908"/>
                  <a:pt x="2439738" y="7726456"/>
                </a:cubicBezTo>
                <a:cubicBezTo>
                  <a:pt x="2442865" y="7729004"/>
                  <a:pt x="2445539" y="7729964"/>
                  <a:pt x="2447763" y="7729337"/>
                </a:cubicBezTo>
                <a:cubicBezTo>
                  <a:pt x="2451447" y="7727329"/>
                  <a:pt x="2453153" y="7724975"/>
                  <a:pt x="2452879" y="7722274"/>
                </a:cubicBezTo>
                <a:cubicBezTo>
                  <a:pt x="2452604" y="7719573"/>
                  <a:pt x="2451935" y="7717317"/>
                  <a:pt x="2450874" y="7715505"/>
                </a:cubicBezTo>
                <a:close/>
                <a:moveTo>
                  <a:pt x="1463527" y="7713968"/>
                </a:moveTo>
                <a:lnTo>
                  <a:pt x="1446134" y="7718111"/>
                </a:lnTo>
                <a:cubicBezTo>
                  <a:pt x="1447179" y="7720103"/>
                  <a:pt x="1449265" y="7722372"/>
                  <a:pt x="1452392" y="7724919"/>
                </a:cubicBezTo>
                <a:cubicBezTo>
                  <a:pt x="1455518" y="7727467"/>
                  <a:pt x="1458193" y="7728427"/>
                  <a:pt x="1460416" y="7727801"/>
                </a:cubicBezTo>
                <a:cubicBezTo>
                  <a:pt x="1464101" y="7725793"/>
                  <a:pt x="1465806" y="7723439"/>
                  <a:pt x="1465531" y="7720738"/>
                </a:cubicBezTo>
                <a:cubicBezTo>
                  <a:pt x="1465257" y="7718037"/>
                  <a:pt x="1464589" y="7715780"/>
                  <a:pt x="1463527" y="7713968"/>
                </a:cubicBezTo>
                <a:close/>
                <a:moveTo>
                  <a:pt x="1934659" y="7709395"/>
                </a:moveTo>
                <a:lnTo>
                  <a:pt x="1901468" y="7721041"/>
                </a:lnTo>
                <a:cubicBezTo>
                  <a:pt x="1903295" y="7724463"/>
                  <a:pt x="1906403" y="7726763"/>
                  <a:pt x="1910794" y="7727937"/>
                </a:cubicBezTo>
                <a:cubicBezTo>
                  <a:pt x="1915184" y="7729113"/>
                  <a:pt x="1919468" y="7728793"/>
                  <a:pt x="1923650" y="7726979"/>
                </a:cubicBezTo>
                <a:cubicBezTo>
                  <a:pt x="1927763" y="7725025"/>
                  <a:pt x="1930984" y="7722467"/>
                  <a:pt x="1933313" y="7719301"/>
                </a:cubicBezTo>
                <a:cubicBezTo>
                  <a:pt x="1935641" y="7716136"/>
                  <a:pt x="1936090" y="7712834"/>
                  <a:pt x="1934659" y="7709395"/>
                </a:cubicBezTo>
                <a:close/>
                <a:moveTo>
                  <a:pt x="2870144" y="7688633"/>
                </a:moveTo>
                <a:cubicBezTo>
                  <a:pt x="2870129" y="7688812"/>
                  <a:pt x="2869572" y="7689762"/>
                  <a:pt x="2868473" y="7691486"/>
                </a:cubicBezTo>
                <a:cubicBezTo>
                  <a:pt x="2867375" y="7693208"/>
                  <a:pt x="2865831" y="7694627"/>
                  <a:pt x="2863841" y="7695744"/>
                </a:cubicBezTo>
                <a:cubicBezTo>
                  <a:pt x="2864822" y="7697596"/>
                  <a:pt x="2866641" y="7699304"/>
                  <a:pt x="2869302" y="7700872"/>
                </a:cubicBezTo>
                <a:cubicBezTo>
                  <a:pt x="2871962" y="7702440"/>
                  <a:pt x="2874371" y="7702840"/>
                  <a:pt x="2876528" y="7702074"/>
                </a:cubicBezTo>
                <a:cubicBezTo>
                  <a:pt x="2880869" y="7699325"/>
                  <a:pt x="2882438" y="7695835"/>
                  <a:pt x="2881234" y="7691601"/>
                </a:cubicBezTo>
                <a:cubicBezTo>
                  <a:pt x="2878714" y="7687994"/>
                  <a:pt x="2875017" y="7687004"/>
                  <a:pt x="2870144" y="7688633"/>
                </a:cubicBezTo>
                <a:close/>
                <a:moveTo>
                  <a:pt x="1612590" y="7645462"/>
                </a:moveTo>
                <a:lnTo>
                  <a:pt x="1600996" y="7656914"/>
                </a:lnTo>
                <a:lnTo>
                  <a:pt x="1601382" y="7670569"/>
                </a:lnTo>
                <a:lnTo>
                  <a:pt x="1607647" y="7662914"/>
                </a:lnTo>
                <a:lnTo>
                  <a:pt x="1615546" y="7659162"/>
                </a:lnTo>
                <a:close/>
                <a:moveTo>
                  <a:pt x="1471940" y="7639962"/>
                </a:moveTo>
                <a:cubicBezTo>
                  <a:pt x="1471924" y="7640141"/>
                  <a:pt x="1471367" y="7641092"/>
                  <a:pt x="1470268" y="7642815"/>
                </a:cubicBezTo>
                <a:cubicBezTo>
                  <a:pt x="1469171" y="7644537"/>
                  <a:pt x="1467626" y="7645957"/>
                  <a:pt x="1465637" y="7647074"/>
                </a:cubicBezTo>
                <a:cubicBezTo>
                  <a:pt x="1466617" y="7648925"/>
                  <a:pt x="1468437" y="7650634"/>
                  <a:pt x="1471097" y="7652202"/>
                </a:cubicBezTo>
                <a:cubicBezTo>
                  <a:pt x="1473758" y="7653770"/>
                  <a:pt x="1476166" y="7654170"/>
                  <a:pt x="1478323" y="7653403"/>
                </a:cubicBezTo>
                <a:cubicBezTo>
                  <a:pt x="1482664" y="7650655"/>
                  <a:pt x="1484234" y="7647164"/>
                  <a:pt x="1483029" y="7642931"/>
                </a:cubicBezTo>
                <a:cubicBezTo>
                  <a:pt x="1480510" y="7639323"/>
                  <a:pt x="1476813" y="7638334"/>
                  <a:pt x="1471940" y="7639962"/>
                </a:cubicBezTo>
                <a:close/>
                <a:moveTo>
                  <a:pt x="2279171" y="7578716"/>
                </a:moveTo>
                <a:lnTo>
                  <a:pt x="2261778" y="7582858"/>
                </a:lnTo>
                <a:cubicBezTo>
                  <a:pt x="2262825" y="7584850"/>
                  <a:pt x="2264911" y="7587119"/>
                  <a:pt x="2268036" y="7589666"/>
                </a:cubicBezTo>
                <a:cubicBezTo>
                  <a:pt x="2271163" y="7592215"/>
                  <a:pt x="2273837" y="7593175"/>
                  <a:pt x="2276060" y="7592549"/>
                </a:cubicBezTo>
                <a:cubicBezTo>
                  <a:pt x="2279745" y="7590540"/>
                  <a:pt x="2281451" y="7588187"/>
                  <a:pt x="2281176" y="7585485"/>
                </a:cubicBezTo>
                <a:cubicBezTo>
                  <a:pt x="2280901" y="7582784"/>
                  <a:pt x="2280234" y="7580528"/>
                  <a:pt x="2279171" y="7578716"/>
                </a:cubicBezTo>
                <a:close/>
                <a:moveTo>
                  <a:pt x="2450738" y="7480826"/>
                </a:moveTo>
                <a:lnTo>
                  <a:pt x="2433345" y="7484969"/>
                </a:lnTo>
                <a:cubicBezTo>
                  <a:pt x="2434391" y="7486960"/>
                  <a:pt x="2436477" y="7489229"/>
                  <a:pt x="2439603" y="7491776"/>
                </a:cubicBezTo>
                <a:cubicBezTo>
                  <a:pt x="2442730" y="7494325"/>
                  <a:pt x="2445404" y="7495285"/>
                  <a:pt x="2447627" y="7494659"/>
                </a:cubicBezTo>
                <a:cubicBezTo>
                  <a:pt x="2451313" y="7492651"/>
                  <a:pt x="2453017" y="7490296"/>
                  <a:pt x="2452743" y="7487595"/>
                </a:cubicBezTo>
                <a:cubicBezTo>
                  <a:pt x="2452468" y="7484894"/>
                  <a:pt x="2451800" y="7482637"/>
                  <a:pt x="2450738" y="7480826"/>
                </a:cubicBezTo>
                <a:close/>
                <a:moveTo>
                  <a:pt x="2274525" y="7454285"/>
                </a:moveTo>
                <a:cubicBezTo>
                  <a:pt x="2271287" y="7452562"/>
                  <a:pt x="2267660" y="7452569"/>
                  <a:pt x="2263644" y="7454305"/>
                </a:cubicBezTo>
                <a:cubicBezTo>
                  <a:pt x="2261818" y="7455344"/>
                  <a:pt x="2260932" y="7456451"/>
                  <a:pt x="2260987" y="7457627"/>
                </a:cubicBezTo>
                <a:cubicBezTo>
                  <a:pt x="2261041" y="7458801"/>
                  <a:pt x="2261142" y="7459439"/>
                  <a:pt x="2261291" y="7459540"/>
                </a:cubicBezTo>
                <a:cubicBezTo>
                  <a:pt x="2263503" y="7464411"/>
                  <a:pt x="2266050" y="7466803"/>
                  <a:pt x="2268935" y="7466720"/>
                </a:cubicBezTo>
                <a:cubicBezTo>
                  <a:pt x="2271821" y="7466636"/>
                  <a:pt x="2276134" y="7465103"/>
                  <a:pt x="2281876" y="7462119"/>
                </a:cubicBezTo>
                <a:cubicBezTo>
                  <a:pt x="2280214" y="7458618"/>
                  <a:pt x="2277763" y="7456007"/>
                  <a:pt x="2274525" y="7454285"/>
                </a:cubicBezTo>
                <a:close/>
                <a:moveTo>
                  <a:pt x="2001417" y="7437579"/>
                </a:moveTo>
                <a:lnTo>
                  <a:pt x="1985536" y="7477633"/>
                </a:lnTo>
                <a:cubicBezTo>
                  <a:pt x="1979868" y="7490964"/>
                  <a:pt x="1975678" y="7499603"/>
                  <a:pt x="1972965" y="7503552"/>
                </a:cubicBezTo>
                <a:cubicBezTo>
                  <a:pt x="1977951" y="7509592"/>
                  <a:pt x="1979130" y="7515895"/>
                  <a:pt x="1976501" y="7522463"/>
                </a:cubicBezTo>
                <a:cubicBezTo>
                  <a:pt x="1973873" y="7529031"/>
                  <a:pt x="1968520" y="7534320"/>
                  <a:pt x="1960440" y="7538329"/>
                </a:cubicBezTo>
                <a:cubicBezTo>
                  <a:pt x="1962873" y="7544723"/>
                  <a:pt x="1963026" y="7550142"/>
                  <a:pt x="1960900" y="7554583"/>
                </a:cubicBezTo>
                <a:cubicBezTo>
                  <a:pt x="1958775" y="7559024"/>
                  <a:pt x="1958928" y="7564443"/>
                  <a:pt x="1961360" y="7570838"/>
                </a:cubicBezTo>
                <a:lnTo>
                  <a:pt x="1949270" y="7585641"/>
                </a:lnTo>
                <a:lnTo>
                  <a:pt x="1949212" y="7587172"/>
                </a:lnTo>
                <a:cubicBezTo>
                  <a:pt x="1935772" y="7594756"/>
                  <a:pt x="1928135" y="7606276"/>
                  <a:pt x="1926301" y="7621734"/>
                </a:cubicBezTo>
                <a:cubicBezTo>
                  <a:pt x="1924466" y="7637190"/>
                  <a:pt x="1926133" y="7650469"/>
                  <a:pt x="1931304" y="7661570"/>
                </a:cubicBezTo>
                <a:cubicBezTo>
                  <a:pt x="1937756" y="7654558"/>
                  <a:pt x="1943760" y="7647245"/>
                  <a:pt x="1949320" y="7639628"/>
                </a:cubicBezTo>
                <a:cubicBezTo>
                  <a:pt x="1954879" y="7632011"/>
                  <a:pt x="1959099" y="7623487"/>
                  <a:pt x="1961980" y="7614054"/>
                </a:cubicBezTo>
                <a:lnTo>
                  <a:pt x="1980211" y="7621868"/>
                </a:lnTo>
                <a:cubicBezTo>
                  <a:pt x="1987664" y="7605287"/>
                  <a:pt x="1988394" y="7589839"/>
                  <a:pt x="1982402" y="7575526"/>
                </a:cubicBezTo>
                <a:cubicBezTo>
                  <a:pt x="1977629" y="7560805"/>
                  <a:pt x="1980081" y="7547285"/>
                  <a:pt x="1989760" y="7534967"/>
                </a:cubicBezTo>
                <a:cubicBezTo>
                  <a:pt x="1999438" y="7522648"/>
                  <a:pt x="2001891" y="7509128"/>
                  <a:pt x="1997117" y="7494408"/>
                </a:cubicBezTo>
                <a:cubicBezTo>
                  <a:pt x="2001889" y="7487680"/>
                  <a:pt x="2006109" y="7479155"/>
                  <a:pt x="2009776" y="7468833"/>
                </a:cubicBezTo>
                <a:cubicBezTo>
                  <a:pt x="2013445" y="7458510"/>
                  <a:pt x="2013906" y="7449712"/>
                  <a:pt x="2011157" y="7442439"/>
                </a:cubicBezTo>
                <a:close/>
                <a:moveTo>
                  <a:pt x="2459151" y="7406820"/>
                </a:moveTo>
                <a:cubicBezTo>
                  <a:pt x="2459135" y="7406999"/>
                  <a:pt x="2458579" y="7407950"/>
                  <a:pt x="2457480" y="7409673"/>
                </a:cubicBezTo>
                <a:cubicBezTo>
                  <a:pt x="2456382" y="7411395"/>
                  <a:pt x="2454838" y="7412815"/>
                  <a:pt x="2452848" y="7413931"/>
                </a:cubicBezTo>
                <a:cubicBezTo>
                  <a:pt x="2453828" y="7415783"/>
                  <a:pt x="2455648" y="7417491"/>
                  <a:pt x="2458309" y="7419059"/>
                </a:cubicBezTo>
                <a:cubicBezTo>
                  <a:pt x="2460969" y="7420627"/>
                  <a:pt x="2463378" y="7421028"/>
                  <a:pt x="2465535" y="7420260"/>
                </a:cubicBezTo>
                <a:cubicBezTo>
                  <a:pt x="2469876" y="7417513"/>
                  <a:pt x="2471445" y="7414022"/>
                  <a:pt x="2470241" y="7409788"/>
                </a:cubicBezTo>
                <a:cubicBezTo>
                  <a:pt x="2467721" y="7406181"/>
                  <a:pt x="2464024" y="7405192"/>
                  <a:pt x="2459151" y="7406820"/>
                </a:cubicBezTo>
                <a:close/>
                <a:moveTo>
                  <a:pt x="1497511" y="7248550"/>
                </a:moveTo>
                <a:lnTo>
                  <a:pt x="1480118" y="7252692"/>
                </a:lnTo>
                <a:cubicBezTo>
                  <a:pt x="1481165" y="7254684"/>
                  <a:pt x="1483251" y="7256953"/>
                  <a:pt x="1486377" y="7259501"/>
                </a:cubicBezTo>
                <a:cubicBezTo>
                  <a:pt x="1489503" y="7262049"/>
                  <a:pt x="1492177" y="7263009"/>
                  <a:pt x="1494400" y="7262383"/>
                </a:cubicBezTo>
                <a:cubicBezTo>
                  <a:pt x="1498086" y="7260374"/>
                  <a:pt x="1499791" y="7258021"/>
                  <a:pt x="1499516" y="7255319"/>
                </a:cubicBezTo>
                <a:cubicBezTo>
                  <a:pt x="1499242" y="7252618"/>
                  <a:pt x="1498574" y="7250362"/>
                  <a:pt x="1497511" y="7248550"/>
                </a:cubicBezTo>
                <a:close/>
                <a:moveTo>
                  <a:pt x="2134208" y="7141016"/>
                </a:moveTo>
                <a:cubicBezTo>
                  <a:pt x="2132415" y="7142125"/>
                  <a:pt x="2131862" y="7143931"/>
                  <a:pt x="2132548" y="7146437"/>
                </a:cubicBezTo>
                <a:cubicBezTo>
                  <a:pt x="2133234" y="7148943"/>
                  <a:pt x="2134067" y="7151121"/>
                  <a:pt x="2135047" y="7152972"/>
                </a:cubicBezTo>
                <a:cubicBezTo>
                  <a:pt x="2130735" y="7154935"/>
                  <a:pt x="2126922" y="7157946"/>
                  <a:pt x="2123607" y="7162009"/>
                </a:cubicBezTo>
                <a:lnTo>
                  <a:pt x="2122390" y="7170739"/>
                </a:lnTo>
                <a:lnTo>
                  <a:pt x="2123568" y="7176935"/>
                </a:lnTo>
                <a:lnTo>
                  <a:pt x="2123372" y="7177512"/>
                </a:lnTo>
                <a:lnTo>
                  <a:pt x="2133403" y="7187729"/>
                </a:lnTo>
                <a:cubicBezTo>
                  <a:pt x="2139190" y="7191844"/>
                  <a:pt x="2144273" y="7193206"/>
                  <a:pt x="2148653" y="7191812"/>
                </a:cubicBezTo>
                <a:lnTo>
                  <a:pt x="2149398" y="7189805"/>
                </a:lnTo>
                <a:lnTo>
                  <a:pt x="2146864" y="7189679"/>
                </a:lnTo>
                <a:cubicBezTo>
                  <a:pt x="2142198" y="7189837"/>
                  <a:pt x="2139261" y="7189172"/>
                  <a:pt x="2138052" y="7187688"/>
                </a:cubicBezTo>
                <a:cubicBezTo>
                  <a:pt x="2136934" y="7184272"/>
                  <a:pt x="2138142" y="7181296"/>
                  <a:pt x="2141677" y="7178759"/>
                </a:cubicBezTo>
                <a:lnTo>
                  <a:pt x="2145023" y="7176786"/>
                </a:lnTo>
                <a:lnTo>
                  <a:pt x="2137470" y="7165720"/>
                </a:lnTo>
                <a:cubicBezTo>
                  <a:pt x="2133191" y="7159258"/>
                  <a:pt x="2136334" y="7153134"/>
                  <a:pt x="2146895" y="7147345"/>
                </a:cubicBezTo>
                <a:cubicBezTo>
                  <a:pt x="2145915" y="7145494"/>
                  <a:pt x="2144094" y="7143784"/>
                  <a:pt x="2141434" y="7142217"/>
                </a:cubicBezTo>
                <a:cubicBezTo>
                  <a:pt x="2138773" y="7140649"/>
                  <a:pt x="2136365" y="7140249"/>
                  <a:pt x="2134208" y="7141016"/>
                </a:cubicBezTo>
                <a:close/>
                <a:moveTo>
                  <a:pt x="1492865" y="7124119"/>
                </a:moveTo>
                <a:cubicBezTo>
                  <a:pt x="1489628" y="7122397"/>
                  <a:pt x="1486000" y="7122404"/>
                  <a:pt x="1481984" y="7124139"/>
                </a:cubicBezTo>
                <a:cubicBezTo>
                  <a:pt x="1480158" y="7125178"/>
                  <a:pt x="1479272" y="7126285"/>
                  <a:pt x="1479327" y="7127461"/>
                </a:cubicBezTo>
                <a:cubicBezTo>
                  <a:pt x="1479381" y="7128636"/>
                  <a:pt x="1479482" y="7129273"/>
                  <a:pt x="1479631" y="7129375"/>
                </a:cubicBezTo>
                <a:cubicBezTo>
                  <a:pt x="1481843" y="7134245"/>
                  <a:pt x="1484391" y="7136638"/>
                  <a:pt x="1487275" y="7136555"/>
                </a:cubicBezTo>
                <a:cubicBezTo>
                  <a:pt x="1490161" y="7136471"/>
                  <a:pt x="1494475" y="7134938"/>
                  <a:pt x="1500216" y="7131953"/>
                </a:cubicBezTo>
                <a:cubicBezTo>
                  <a:pt x="1498554" y="7128452"/>
                  <a:pt x="1496103" y="7125841"/>
                  <a:pt x="1492865" y="7124119"/>
                </a:cubicBezTo>
                <a:close/>
                <a:moveTo>
                  <a:pt x="2140839" y="7091643"/>
                </a:moveTo>
                <a:lnTo>
                  <a:pt x="2140271" y="7092636"/>
                </a:lnTo>
                <a:lnTo>
                  <a:pt x="2143540" y="7099519"/>
                </a:lnTo>
                <a:lnTo>
                  <a:pt x="2145975" y="7114835"/>
                </a:lnTo>
                <a:lnTo>
                  <a:pt x="2147489" y="7097643"/>
                </a:lnTo>
                <a:lnTo>
                  <a:pt x="2146114" y="7095222"/>
                </a:lnTo>
                <a:close/>
                <a:moveTo>
                  <a:pt x="3279090" y="7041391"/>
                </a:moveTo>
                <a:lnTo>
                  <a:pt x="3258457" y="7048629"/>
                </a:lnTo>
                <a:lnTo>
                  <a:pt x="3254789" y="7059611"/>
                </a:lnTo>
                <a:lnTo>
                  <a:pt x="3255225" y="7059932"/>
                </a:lnTo>
                <a:cubicBezTo>
                  <a:pt x="3259615" y="7061109"/>
                  <a:pt x="3263899" y="7060789"/>
                  <a:pt x="3268080" y="7058974"/>
                </a:cubicBezTo>
                <a:cubicBezTo>
                  <a:pt x="3272194" y="7057021"/>
                  <a:pt x="3275415" y="7054462"/>
                  <a:pt x="3277744" y="7051296"/>
                </a:cubicBezTo>
                <a:cubicBezTo>
                  <a:pt x="3280072" y="7048131"/>
                  <a:pt x="3280521" y="7044830"/>
                  <a:pt x="3279090" y="7041391"/>
                </a:cubicBezTo>
                <a:close/>
                <a:moveTo>
                  <a:pt x="90442" y="6976416"/>
                </a:moveTo>
                <a:lnTo>
                  <a:pt x="73049" y="6980559"/>
                </a:lnTo>
                <a:cubicBezTo>
                  <a:pt x="74094" y="6982550"/>
                  <a:pt x="76181" y="6984819"/>
                  <a:pt x="79307" y="6987366"/>
                </a:cubicBezTo>
                <a:cubicBezTo>
                  <a:pt x="82434" y="6989914"/>
                  <a:pt x="85107" y="6990875"/>
                  <a:pt x="87331" y="6990249"/>
                </a:cubicBezTo>
                <a:cubicBezTo>
                  <a:pt x="91016" y="6988240"/>
                  <a:pt x="92721" y="6985887"/>
                  <a:pt x="92448" y="6983185"/>
                </a:cubicBezTo>
                <a:cubicBezTo>
                  <a:pt x="92173" y="6980484"/>
                  <a:pt x="91503" y="6978228"/>
                  <a:pt x="90442" y="6976416"/>
                </a:cubicBezTo>
                <a:close/>
                <a:moveTo>
                  <a:pt x="3623602" y="6910711"/>
                </a:moveTo>
                <a:lnTo>
                  <a:pt x="3606209" y="6914853"/>
                </a:lnTo>
                <a:cubicBezTo>
                  <a:pt x="3607256" y="6916845"/>
                  <a:pt x="3609342" y="6919114"/>
                  <a:pt x="3612467" y="6921661"/>
                </a:cubicBezTo>
                <a:cubicBezTo>
                  <a:pt x="3615593" y="6924210"/>
                  <a:pt x="3618268" y="6925170"/>
                  <a:pt x="3620491" y="6924544"/>
                </a:cubicBezTo>
                <a:cubicBezTo>
                  <a:pt x="3624176" y="6922536"/>
                  <a:pt x="3625881" y="6920182"/>
                  <a:pt x="3625607" y="6917481"/>
                </a:cubicBezTo>
                <a:cubicBezTo>
                  <a:pt x="3625332" y="6914779"/>
                  <a:pt x="3624664" y="6912523"/>
                  <a:pt x="3623602" y="6910711"/>
                </a:cubicBezTo>
                <a:close/>
                <a:moveTo>
                  <a:pt x="3618956" y="6786280"/>
                </a:moveTo>
                <a:cubicBezTo>
                  <a:pt x="3615718" y="6784558"/>
                  <a:pt x="3612091" y="6784565"/>
                  <a:pt x="3608075" y="6786300"/>
                </a:cubicBezTo>
                <a:cubicBezTo>
                  <a:pt x="3606249" y="6787339"/>
                  <a:pt x="3605363" y="6788446"/>
                  <a:pt x="3605418" y="6789622"/>
                </a:cubicBezTo>
                <a:cubicBezTo>
                  <a:pt x="3605472" y="6790797"/>
                  <a:pt x="3605573" y="6791435"/>
                  <a:pt x="3605722" y="6791536"/>
                </a:cubicBezTo>
                <a:cubicBezTo>
                  <a:pt x="3607934" y="6796406"/>
                  <a:pt x="3610481" y="6798798"/>
                  <a:pt x="3613366" y="6798716"/>
                </a:cubicBezTo>
                <a:cubicBezTo>
                  <a:pt x="3616252" y="6798632"/>
                  <a:pt x="3620565" y="6797099"/>
                  <a:pt x="3626307" y="6794114"/>
                </a:cubicBezTo>
                <a:cubicBezTo>
                  <a:pt x="3624645" y="6790614"/>
                  <a:pt x="3622194" y="6788002"/>
                  <a:pt x="3618956" y="6786280"/>
                </a:cubicBezTo>
                <a:close/>
                <a:moveTo>
                  <a:pt x="3344486" y="6768895"/>
                </a:moveTo>
                <a:lnTo>
                  <a:pt x="3338130" y="6771184"/>
                </a:lnTo>
                <a:lnTo>
                  <a:pt x="3308062" y="6828601"/>
                </a:lnTo>
                <a:cubicBezTo>
                  <a:pt x="3301633" y="6849671"/>
                  <a:pt x="3298119" y="6869873"/>
                  <a:pt x="3297521" y="6889205"/>
                </a:cubicBezTo>
                <a:cubicBezTo>
                  <a:pt x="3301728" y="6902736"/>
                  <a:pt x="3299208" y="6916116"/>
                  <a:pt x="3289962" y="6929344"/>
                </a:cubicBezTo>
                <a:cubicBezTo>
                  <a:pt x="3280716" y="6942573"/>
                  <a:pt x="3277798" y="6955112"/>
                  <a:pt x="3281208" y="6966963"/>
                </a:cubicBezTo>
                <a:lnTo>
                  <a:pt x="3275167" y="6989033"/>
                </a:lnTo>
                <a:lnTo>
                  <a:pt x="3275735" y="6993565"/>
                </a:lnTo>
                <a:cubicBezTo>
                  <a:pt x="3282187" y="6986553"/>
                  <a:pt x="3288191" y="6979240"/>
                  <a:pt x="3293751" y="6971624"/>
                </a:cubicBezTo>
                <a:cubicBezTo>
                  <a:pt x="3299310" y="6964006"/>
                  <a:pt x="3303530" y="6955482"/>
                  <a:pt x="3306411" y="6946049"/>
                </a:cubicBezTo>
                <a:lnTo>
                  <a:pt x="3324642" y="6953863"/>
                </a:lnTo>
                <a:cubicBezTo>
                  <a:pt x="3332095" y="6937282"/>
                  <a:pt x="3332825" y="6921834"/>
                  <a:pt x="3326833" y="6907521"/>
                </a:cubicBezTo>
                <a:cubicBezTo>
                  <a:pt x="3322060" y="6892800"/>
                  <a:pt x="3324512" y="6879280"/>
                  <a:pt x="3334190" y="6866962"/>
                </a:cubicBezTo>
                <a:cubicBezTo>
                  <a:pt x="3343869" y="6854644"/>
                  <a:pt x="3346322" y="6841124"/>
                  <a:pt x="3341548" y="6826403"/>
                </a:cubicBezTo>
                <a:cubicBezTo>
                  <a:pt x="3346320" y="6819676"/>
                  <a:pt x="3350540" y="6811151"/>
                  <a:pt x="3354207" y="6800828"/>
                </a:cubicBezTo>
                <a:cubicBezTo>
                  <a:pt x="3357876" y="6790506"/>
                  <a:pt x="3358337" y="6781707"/>
                  <a:pt x="3355588" y="6774434"/>
                </a:cubicBezTo>
                <a:cubicBezTo>
                  <a:pt x="3352964" y="6769760"/>
                  <a:pt x="3349264" y="6767914"/>
                  <a:pt x="3344486" y="6768895"/>
                </a:cubicBezTo>
                <a:close/>
                <a:moveTo>
                  <a:pt x="2868096" y="6759577"/>
                </a:moveTo>
                <a:lnTo>
                  <a:pt x="2834905" y="6771224"/>
                </a:lnTo>
                <a:cubicBezTo>
                  <a:pt x="2836732" y="6774646"/>
                  <a:pt x="2839841" y="6776945"/>
                  <a:pt x="2844232" y="6778120"/>
                </a:cubicBezTo>
                <a:cubicBezTo>
                  <a:pt x="2848622" y="6779295"/>
                  <a:pt x="2852906" y="6778975"/>
                  <a:pt x="2857087" y="6777162"/>
                </a:cubicBezTo>
                <a:cubicBezTo>
                  <a:pt x="2861201" y="6775208"/>
                  <a:pt x="2864422" y="6772649"/>
                  <a:pt x="2866751" y="6769484"/>
                </a:cubicBezTo>
                <a:cubicBezTo>
                  <a:pt x="2869079" y="6766318"/>
                  <a:pt x="2869528" y="6763017"/>
                  <a:pt x="2868096" y="6759577"/>
                </a:cubicBezTo>
                <a:close/>
                <a:moveTo>
                  <a:pt x="90306" y="6741737"/>
                </a:moveTo>
                <a:lnTo>
                  <a:pt x="72914" y="6745879"/>
                </a:lnTo>
                <a:cubicBezTo>
                  <a:pt x="73958" y="6747871"/>
                  <a:pt x="76046" y="6750140"/>
                  <a:pt x="79172" y="6752687"/>
                </a:cubicBezTo>
                <a:cubicBezTo>
                  <a:pt x="82298" y="6755236"/>
                  <a:pt x="84972" y="6756196"/>
                  <a:pt x="87196" y="6755569"/>
                </a:cubicBezTo>
                <a:cubicBezTo>
                  <a:pt x="90881" y="6753561"/>
                  <a:pt x="92586" y="6751207"/>
                  <a:pt x="92312" y="6748506"/>
                </a:cubicBezTo>
                <a:cubicBezTo>
                  <a:pt x="92036" y="6745805"/>
                  <a:pt x="91368" y="6743549"/>
                  <a:pt x="90306" y="6741737"/>
                </a:cubicBezTo>
                <a:close/>
                <a:moveTo>
                  <a:pt x="98720" y="6667730"/>
                </a:moveTo>
                <a:cubicBezTo>
                  <a:pt x="98703" y="6667910"/>
                  <a:pt x="98146" y="6668861"/>
                  <a:pt x="97047" y="6670584"/>
                </a:cubicBezTo>
                <a:cubicBezTo>
                  <a:pt x="95950" y="6672306"/>
                  <a:pt x="94405" y="6673726"/>
                  <a:pt x="92415" y="6674843"/>
                </a:cubicBezTo>
                <a:cubicBezTo>
                  <a:pt x="93397" y="6676694"/>
                  <a:pt x="95216" y="6678403"/>
                  <a:pt x="97876" y="6679970"/>
                </a:cubicBezTo>
                <a:cubicBezTo>
                  <a:pt x="100537" y="6681539"/>
                  <a:pt x="102946" y="6681938"/>
                  <a:pt x="105104" y="6681171"/>
                </a:cubicBezTo>
                <a:cubicBezTo>
                  <a:pt x="109443" y="6678424"/>
                  <a:pt x="111012" y="6674933"/>
                  <a:pt x="109809" y="6670699"/>
                </a:cubicBezTo>
                <a:cubicBezTo>
                  <a:pt x="107289" y="6667092"/>
                  <a:pt x="103592" y="6666103"/>
                  <a:pt x="98720" y="6667730"/>
                </a:cubicBezTo>
                <a:close/>
                <a:moveTo>
                  <a:pt x="3399976" y="6592738"/>
                </a:moveTo>
                <a:lnTo>
                  <a:pt x="3382583" y="6596880"/>
                </a:lnTo>
                <a:cubicBezTo>
                  <a:pt x="3383630" y="6598872"/>
                  <a:pt x="3385716" y="6601141"/>
                  <a:pt x="3388842" y="6603688"/>
                </a:cubicBezTo>
                <a:cubicBezTo>
                  <a:pt x="3391968" y="6606237"/>
                  <a:pt x="3394643" y="6607197"/>
                  <a:pt x="3396867" y="6606570"/>
                </a:cubicBezTo>
                <a:cubicBezTo>
                  <a:pt x="3400551" y="6604562"/>
                  <a:pt x="3402257" y="6602208"/>
                  <a:pt x="3401982" y="6599507"/>
                </a:cubicBezTo>
                <a:cubicBezTo>
                  <a:pt x="3401708" y="6596806"/>
                  <a:pt x="3401039" y="6594550"/>
                  <a:pt x="3399976" y="6592738"/>
                </a:cubicBezTo>
                <a:close/>
                <a:moveTo>
                  <a:pt x="3414855" y="6552725"/>
                </a:moveTo>
                <a:lnTo>
                  <a:pt x="3397461" y="6556868"/>
                </a:lnTo>
                <a:cubicBezTo>
                  <a:pt x="3398507" y="6558859"/>
                  <a:pt x="3400593" y="6561128"/>
                  <a:pt x="3403719" y="6563676"/>
                </a:cubicBezTo>
                <a:cubicBezTo>
                  <a:pt x="3406846" y="6566223"/>
                  <a:pt x="3409520" y="6567184"/>
                  <a:pt x="3411744" y="6566557"/>
                </a:cubicBezTo>
                <a:cubicBezTo>
                  <a:pt x="3415428" y="6564550"/>
                  <a:pt x="3417134" y="6562195"/>
                  <a:pt x="3416859" y="6559494"/>
                </a:cubicBezTo>
                <a:cubicBezTo>
                  <a:pt x="3416585" y="6556794"/>
                  <a:pt x="3415916" y="6554537"/>
                  <a:pt x="3414855" y="6552725"/>
                </a:cubicBezTo>
                <a:close/>
                <a:moveTo>
                  <a:pt x="2933493" y="6487082"/>
                </a:moveTo>
                <a:cubicBezTo>
                  <a:pt x="2928715" y="6488064"/>
                  <a:pt x="2924238" y="6489676"/>
                  <a:pt x="2920059" y="6491919"/>
                </a:cubicBezTo>
                <a:cubicBezTo>
                  <a:pt x="2913644" y="6503889"/>
                  <a:pt x="2904875" y="6521095"/>
                  <a:pt x="2893753" y="6543536"/>
                </a:cubicBezTo>
                <a:cubicBezTo>
                  <a:pt x="2882631" y="6565979"/>
                  <a:pt x="2879407" y="6584669"/>
                  <a:pt x="2884083" y="6599608"/>
                </a:cubicBezTo>
                <a:lnTo>
                  <a:pt x="2882650" y="6637354"/>
                </a:lnTo>
                <a:cubicBezTo>
                  <a:pt x="2869209" y="6644938"/>
                  <a:pt x="2861573" y="6656459"/>
                  <a:pt x="2859738" y="6671916"/>
                </a:cubicBezTo>
                <a:cubicBezTo>
                  <a:pt x="2857903" y="6687373"/>
                  <a:pt x="2859571" y="6700652"/>
                  <a:pt x="2864742" y="6711752"/>
                </a:cubicBezTo>
                <a:cubicBezTo>
                  <a:pt x="2871194" y="6704740"/>
                  <a:pt x="2877198" y="6697427"/>
                  <a:pt x="2882758" y="6689810"/>
                </a:cubicBezTo>
                <a:cubicBezTo>
                  <a:pt x="2888316" y="6682194"/>
                  <a:pt x="2892536" y="6673669"/>
                  <a:pt x="2895417" y="6664236"/>
                </a:cubicBezTo>
                <a:lnTo>
                  <a:pt x="2913648" y="6672050"/>
                </a:lnTo>
                <a:cubicBezTo>
                  <a:pt x="2921101" y="6655469"/>
                  <a:pt x="2921832" y="6640022"/>
                  <a:pt x="2915840" y="6625708"/>
                </a:cubicBezTo>
                <a:cubicBezTo>
                  <a:pt x="2911066" y="6610987"/>
                  <a:pt x="2913519" y="6597467"/>
                  <a:pt x="2923197" y="6585149"/>
                </a:cubicBezTo>
                <a:cubicBezTo>
                  <a:pt x="2932875" y="6572830"/>
                  <a:pt x="2935329" y="6559310"/>
                  <a:pt x="2930554" y="6544590"/>
                </a:cubicBezTo>
                <a:cubicBezTo>
                  <a:pt x="2935327" y="6537863"/>
                  <a:pt x="2939546" y="6529338"/>
                  <a:pt x="2943214" y="6519015"/>
                </a:cubicBezTo>
                <a:cubicBezTo>
                  <a:pt x="2946883" y="6508693"/>
                  <a:pt x="2947344" y="6499895"/>
                  <a:pt x="2944594" y="6492621"/>
                </a:cubicBezTo>
                <a:cubicBezTo>
                  <a:pt x="2941971" y="6487947"/>
                  <a:pt x="2938271" y="6486101"/>
                  <a:pt x="2933493" y="6487082"/>
                </a:cubicBezTo>
                <a:close/>
                <a:moveTo>
                  <a:pt x="3478639" y="6473011"/>
                </a:moveTo>
                <a:cubicBezTo>
                  <a:pt x="3476846" y="6474120"/>
                  <a:pt x="3476293" y="6475926"/>
                  <a:pt x="3476978" y="6478432"/>
                </a:cubicBezTo>
                <a:cubicBezTo>
                  <a:pt x="3477665" y="6480938"/>
                  <a:pt x="3478497" y="6483116"/>
                  <a:pt x="3479478" y="6484967"/>
                </a:cubicBezTo>
                <a:cubicBezTo>
                  <a:pt x="3475166" y="6486930"/>
                  <a:pt x="3471353" y="6489941"/>
                  <a:pt x="3468038" y="6494004"/>
                </a:cubicBezTo>
                <a:cubicBezTo>
                  <a:pt x="3464724" y="6498066"/>
                  <a:pt x="3464083" y="6502660"/>
                  <a:pt x="3466114" y="6507787"/>
                </a:cubicBezTo>
                <a:cubicBezTo>
                  <a:pt x="3468141" y="6511629"/>
                  <a:pt x="3472048" y="6515609"/>
                  <a:pt x="3477834" y="6519724"/>
                </a:cubicBezTo>
                <a:cubicBezTo>
                  <a:pt x="3483621" y="6523839"/>
                  <a:pt x="3488704" y="6525201"/>
                  <a:pt x="3493083" y="6523807"/>
                </a:cubicBezTo>
                <a:cubicBezTo>
                  <a:pt x="3494843" y="6522628"/>
                  <a:pt x="3495463" y="6520961"/>
                  <a:pt x="3494943" y="6518804"/>
                </a:cubicBezTo>
                <a:cubicBezTo>
                  <a:pt x="3494424" y="6516649"/>
                  <a:pt x="3494057" y="6515451"/>
                  <a:pt x="3493841" y="6515210"/>
                </a:cubicBezTo>
                <a:cubicBezTo>
                  <a:pt x="3490161" y="6510008"/>
                  <a:pt x="3486181" y="6504177"/>
                  <a:pt x="3481901" y="6497715"/>
                </a:cubicBezTo>
                <a:cubicBezTo>
                  <a:pt x="3477622" y="6491254"/>
                  <a:pt x="3480764" y="6485129"/>
                  <a:pt x="3491326" y="6479340"/>
                </a:cubicBezTo>
                <a:cubicBezTo>
                  <a:pt x="3490345" y="6477489"/>
                  <a:pt x="3488525" y="6475779"/>
                  <a:pt x="3485865" y="6474212"/>
                </a:cubicBezTo>
                <a:cubicBezTo>
                  <a:pt x="3483203" y="6472644"/>
                  <a:pt x="3480796" y="6472244"/>
                  <a:pt x="3478639" y="6473011"/>
                </a:cubicBezTo>
                <a:close/>
                <a:moveTo>
                  <a:pt x="3481587" y="6418072"/>
                </a:moveTo>
                <a:lnTo>
                  <a:pt x="3487971" y="6431514"/>
                </a:lnTo>
                <a:lnTo>
                  <a:pt x="3490406" y="6446831"/>
                </a:lnTo>
                <a:lnTo>
                  <a:pt x="3491920" y="6429638"/>
                </a:lnTo>
                <a:cubicBezTo>
                  <a:pt x="3491736" y="6429039"/>
                  <a:pt x="3490508" y="6426877"/>
                  <a:pt x="3488235" y="6423152"/>
                </a:cubicBezTo>
                <a:cubicBezTo>
                  <a:pt x="3485962" y="6419427"/>
                  <a:pt x="3483746" y="6417734"/>
                  <a:pt x="3481587" y="6418072"/>
                </a:cubicBezTo>
                <a:close/>
                <a:moveTo>
                  <a:pt x="2902260" y="6393297"/>
                </a:moveTo>
                <a:lnTo>
                  <a:pt x="2898311" y="6395172"/>
                </a:lnTo>
                <a:cubicBezTo>
                  <a:pt x="2899110" y="6397281"/>
                  <a:pt x="2900703" y="6399784"/>
                  <a:pt x="2903089" y="6402684"/>
                </a:cubicBezTo>
                <a:cubicBezTo>
                  <a:pt x="2905474" y="6405583"/>
                  <a:pt x="2908642" y="6406310"/>
                  <a:pt x="2912594" y="6404862"/>
                </a:cubicBezTo>
                <a:cubicBezTo>
                  <a:pt x="2915619" y="6402739"/>
                  <a:pt x="2915871" y="6399873"/>
                  <a:pt x="2913351" y="6396265"/>
                </a:cubicBezTo>
                <a:cubicBezTo>
                  <a:pt x="2910831" y="6392658"/>
                  <a:pt x="2907134" y="6391668"/>
                  <a:pt x="2902260" y="6393297"/>
                </a:cubicBezTo>
                <a:close/>
                <a:moveTo>
                  <a:pt x="804852" y="6358405"/>
                </a:moveTo>
                <a:lnTo>
                  <a:pt x="800799" y="6359370"/>
                </a:lnTo>
                <a:lnTo>
                  <a:pt x="804045" y="6362902"/>
                </a:lnTo>
                <a:close/>
                <a:moveTo>
                  <a:pt x="3758961" y="6319280"/>
                </a:moveTo>
                <a:cubicBezTo>
                  <a:pt x="3757217" y="6320280"/>
                  <a:pt x="3756167" y="6321465"/>
                  <a:pt x="3755810" y="6322836"/>
                </a:cubicBezTo>
                <a:cubicBezTo>
                  <a:pt x="3755453" y="6324207"/>
                  <a:pt x="3754402" y="6325392"/>
                  <a:pt x="3752658" y="6326392"/>
                </a:cubicBezTo>
                <a:cubicBezTo>
                  <a:pt x="3753704" y="6328383"/>
                  <a:pt x="3755791" y="6330653"/>
                  <a:pt x="3758916" y="6333200"/>
                </a:cubicBezTo>
                <a:cubicBezTo>
                  <a:pt x="3762043" y="6335747"/>
                  <a:pt x="3764717" y="6336709"/>
                  <a:pt x="3766941" y="6336082"/>
                </a:cubicBezTo>
                <a:cubicBezTo>
                  <a:pt x="3770627" y="6334074"/>
                  <a:pt x="3772331" y="6331719"/>
                  <a:pt x="3772057" y="6329019"/>
                </a:cubicBezTo>
                <a:cubicBezTo>
                  <a:pt x="3771783" y="6326317"/>
                  <a:pt x="3771113" y="6324061"/>
                  <a:pt x="3770052" y="6322249"/>
                </a:cubicBezTo>
                <a:cubicBezTo>
                  <a:pt x="3767531" y="6318642"/>
                  <a:pt x="3763834" y="6317652"/>
                  <a:pt x="3758961" y="6319280"/>
                </a:cubicBezTo>
                <a:close/>
                <a:moveTo>
                  <a:pt x="3437657" y="6315388"/>
                </a:moveTo>
                <a:cubicBezTo>
                  <a:pt x="3427811" y="6330962"/>
                  <a:pt x="3421976" y="6347975"/>
                  <a:pt x="3420153" y="6366429"/>
                </a:cubicBezTo>
                <a:cubicBezTo>
                  <a:pt x="3418329" y="6384883"/>
                  <a:pt x="3420602" y="6401135"/>
                  <a:pt x="3426973" y="6415183"/>
                </a:cubicBezTo>
                <a:cubicBezTo>
                  <a:pt x="3411312" y="6423823"/>
                  <a:pt x="3403959" y="6432120"/>
                  <a:pt x="3404913" y="6440075"/>
                </a:cubicBezTo>
                <a:cubicBezTo>
                  <a:pt x="3405868" y="6448030"/>
                  <a:pt x="3402464" y="6454451"/>
                  <a:pt x="3394701" y="6459339"/>
                </a:cubicBezTo>
                <a:lnTo>
                  <a:pt x="3400328" y="6481376"/>
                </a:lnTo>
                <a:cubicBezTo>
                  <a:pt x="3402041" y="6485196"/>
                  <a:pt x="3405189" y="6488849"/>
                  <a:pt x="3409769" y="6492336"/>
                </a:cubicBezTo>
                <a:cubicBezTo>
                  <a:pt x="3414349" y="6495823"/>
                  <a:pt x="3419660" y="6496390"/>
                  <a:pt x="3425701" y="6494035"/>
                </a:cubicBezTo>
                <a:cubicBezTo>
                  <a:pt x="3422436" y="6485462"/>
                  <a:pt x="3421345" y="6476371"/>
                  <a:pt x="3422429" y="6466762"/>
                </a:cubicBezTo>
                <a:cubicBezTo>
                  <a:pt x="3423511" y="6457153"/>
                  <a:pt x="3422420" y="6448061"/>
                  <a:pt x="3419155" y="6439489"/>
                </a:cubicBezTo>
                <a:cubicBezTo>
                  <a:pt x="3426485" y="6433689"/>
                  <a:pt x="3431930" y="6426471"/>
                  <a:pt x="3435491" y="6417831"/>
                </a:cubicBezTo>
                <a:cubicBezTo>
                  <a:pt x="3439050" y="6409190"/>
                  <a:pt x="3439348" y="6401326"/>
                  <a:pt x="3436386" y="6394240"/>
                </a:cubicBezTo>
                <a:lnTo>
                  <a:pt x="3443446" y="6378531"/>
                </a:lnTo>
                <a:cubicBezTo>
                  <a:pt x="3441718" y="6374891"/>
                  <a:pt x="3440976" y="6370782"/>
                  <a:pt x="3441221" y="6366204"/>
                </a:cubicBezTo>
                <a:cubicBezTo>
                  <a:pt x="3441467" y="6361625"/>
                  <a:pt x="3443498" y="6358259"/>
                  <a:pt x="3447315" y="6356102"/>
                </a:cubicBezTo>
                <a:lnTo>
                  <a:pt x="3451264" y="6354227"/>
                </a:lnTo>
                <a:cubicBezTo>
                  <a:pt x="3453748" y="6348843"/>
                  <a:pt x="3455441" y="6343063"/>
                  <a:pt x="3456339" y="6336888"/>
                </a:cubicBezTo>
                <a:cubicBezTo>
                  <a:pt x="3457238" y="6330713"/>
                  <a:pt x="3456557" y="6325030"/>
                  <a:pt x="3454293" y="6319842"/>
                </a:cubicBezTo>
                <a:cubicBezTo>
                  <a:pt x="3451101" y="6313121"/>
                  <a:pt x="3445556" y="6311637"/>
                  <a:pt x="3437657" y="6315388"/>
                </a:cubicBezTo>
                <a:close/>
                <a:moveTo>
                  <a:pt x="2988983" y="6310925"/>
                </a:moveTo>
                <a:lnTo>
                  <a:pt x="2971590" y="6315067"/>
                </a:lnTo>
                <a:cubicBezTo>
                  <a:pt x="2972637" y="6317059"/>
                  <a:pt x="2974723" y="6319327"/>
                  <a:pt x="2977849" y="6321875"/>
                </a:cubicBezTo>
                <a:cubicBezTo>
                  <a:pt x="2980974" y="6324424"/>
                  <a:pt x="2983649" y="6325384"/>
                  <a:pt x="2985873" y="6324757"/>
                </a:cubicBezTo>
                <a:cubicBezTo>
                  <a:pt x="2989557" y="6322749"/>
                  <a:pt x="2991264" y="6320395"/>
                  <a:pt x="2990989" y="6317693"/>
                </a:cubicBezTo>
                <a:cubicBezTo>
                  <a:pt x="2990714" y="6314993"/>
                  <a:pt x="2990045" y="6312736"/>
                  <a:pt x="2988983" y="6310925"/>
                </a:cubicBezTo>
                <a:close/>
                <a:moveTo>
                  <a:pt x="3003861" y="6270911"/>
                </a:moveTo>
                <a:lnTo>
                  <a:pt x="2986467" y="6275055"/>
                </a:lnTo>
                <a:cubicBezTo>
                  <a:pt x="2987514" y="6277045"/>
                  <a:pt x="2989600" y="6279315"/>
                  <a:pt x="2992726" y="6281863"/>
                </a:cubicBezTo>
                <a:cubicBezTo>
                  <a:pt x="2995853" y="6284410"/>
                  <a:pt x="2998526" y="6285371"/>
                  <a:pt x="3000750" y="6284744"/>
                </a:cubicBezTo>
                <a:cubicBezTo>
                  <a:pt x="3004435" y="6282737"/>
                  <a:pt x="3006141" y="6280382"/>
                  <a:pt x="3005866" y="6277681"/>
                </a:cubicBezTo>
                <a:cubicBezTo>
                  <a:pt x="3005592" y="6274980"/>
                  <a:pt x="3004923" y="6272724"/>
                  <a:pt x="3003861" y="6270911"/>
                </a:cubicBezTo>
                <a:close/>
                <a:moveTo>
                  <a:pt x="3793214" y="6225794"/>
                </a:moveTo>
                <a:cubicBezTo>
                  <a:pt x="3790906" y="6226032"/>
                  <a:pt x="3787811" y="6227158"/>
                  <a:pt x="3783928" y="6229175"/>
                </a:cubicBezTo>
                <a:lnTo>
                  <a:pt x="3779979" y="6231050"/>
                </a:lnTo>
                <a:cubicBezTo>
                  <a:pt x="3781641" y="6234550"/>
                  <a:pt x="3784092" y="6237162"/>
                  <a:pt x="3787329" y="6238884"/>
                </a:cubicBezTo>
                <a:cubicBezTo>
                  <a:pt x="3790568" y="6240606"/>
                  <a:pt x="3794195" y="6240599"/>
                  <a:pt x="3798211" y="6238863"/>
                </a:cubicBezTo>
                <a:cubicBezTo>
                  <a:pt x="3801236" y="6236741"/>
                  <a:pt x="3801488" y="6233876"/>
                  <a:pt x="3798968" y="6230268"/>
                </a:cubicBezTo>
                <a:cubicBezTo>
                  <a:pt x="3797438" y="6227047"/>
                  <a:pt x="3795520" y="6225556"/>
                  <a:pt x="3793214" y="6225794"/>
                </a:cubicBezTo>
                <a:close/>
                <a:moveTo>
                  <a:pt x="3790907" y="6192913"/>
                </a:moveTo>
                <a:cubicBezTo>
                  <a:pt x="3789163" y="6193912"/>
                  <a:pt x="3788114" y="6195098"/>
                  <a:pt x="3787756" y="6196469"/>
                </a:cubicBezTo>
                <a:cubicBezTo>
                  <a:pt x="3787399" y="6197840"/>
                  <a:pt x="3786348" y="6199025"/>
                  <a:pt x="3784604" y="6200025"/>
                </a:cubicBezTo>
                <a:cubicBezTo>
                  <a:pt x="3785651" y="6202016"/>
                  <a:pt x="3787737" y="6204286"/>
                  <a:pt x="3790863" y="6206834"/>
                </a:cubicBezTo>
                <a:cubicBezTo>
                  <a:pt x="3793990" y="6209381"/>
                  <a:pt x="3796664" y="6210342"/>
                  <a:pt x="3798887" y="6209714"/>
                </a:cubicBezTo>
                <a:cubicBezTo>
                  <a:pt x="3802572" y="6207707"/>
                  <a:pt x="3804278" y="6205352"/>
                  <a:pt x="3804003" y="6202651"/>
                </a:cubicBezTo>
                <a:cubicBezTo>
                  <a:pt x="3803729" y="6199951"/>
                  <a:pt x="3803060" y="6197694"/>
                  <a:pt x="3801998" y="6195882"/>
                </a:cubicBezTo>
                <a:cubicBezTo>
                  <a:pt x="3799478" y="6192275"/>
                  <a:pt x="3795781" y="6191286"/>
                  <a:pt x="3790907" y="6192913"/>
                </a:cubicBezTo>
                <a:close/>
                <a:moveTo>
                  <a:pt x="3067646" y="6191198"/>
                </a:moveTo>
                <a:cubicBezTo>
                  <a:pt x="3065852" y="6192306"/>
                  <a:pt x="3065300" y="6194113"/>
                  <a:pt x="3065985" y="6196619"/>
                </a:cubicBezTo>
                <a:cubicBezTo>
                  <a:pt x="3066672" y="6199125"/>
                  <a:pt x="3067504" y="6201303"/>
                  <a:pt x="3068484" y="6203154"/>
                </a:cubicBezTo>
                <a:cubicBezTo>
                  <a:pt x="3064173" y="6205117"/>
                  <a:pt x="3060359" y="6208129"/>
                  <a:pt x="3057045" y="6212190"/>
                </a:cubicBezTo>
                <a:cubicBezTo>
                  <a:pt x="3053731" y="6216253"/>
                  <a:pt x="3053090" y="6220847"/>
                  <a:pt x="3055121" y="6225975"/>
                </a:cubicBezTo>
                <a:cubicBezTo>
                  <a:pt x="3057148" y="6229816"/>
                  <a:pt x="3061054" y="6233796"/>
                  <a:pt x="3066841" y="6237911"/>
                </a:cubicBezTo>
                <a:cubicBezTo>
                  <a:pt x="3072628" y="6242026"/>
                  <a:pt x="3077710" y="6243387"/>
                  <a:pt x="3082090" y="6241994"/>
                </a:cubicBezTo>
                <a:cubicBezTo>
                  <a:pt x="3083849" y="6240814"/>
                  <a:pt x="3084470" y="6239147"/>
                  <a:pt x="3083950" y="6236992"/>
                </a:cubicBezTo>
                <a:cubicBezTo>
                  <a:pt x="3083431" y="6234836"/>
                  <a:pt x="3083064" y="6233638"/>
                  <a:pt x="3082848" y="6233397"/>
                </a:cubicBezTo>
                <a:cubicBezTo>
                  <a:pt x="3079167" y="6228195"/>
                  <a:pt x="3075187" y="6222364"/>
                  <a:pt x="3070908" y="6215902"/>
                </a:cubicBezTo>
                <a:cubicBezTo>
                  <a:pt x="3066629" y="6209440"/>
                  <a:pt x="3069771" y="6203316"/>
                  <a:pt x="3080332" y="6197527"/>
                </a:cubicBezTo>
                <a:cubicBezTo>
                  <a:pt x="3079352" y="6195676"/>
                  <a:pt x="3077532" y="6193967"/>
                  <a:pt x="3074872" y="6192398"/>
                </a:cubicBezTo>
                <a:cubicBezTo>
                  <a:pt x="3072210" y="6190831"/>
                  <a:pt x="3069802" y="6190430"/>
                  <a:pt x="3067646" y="6191198"/>
                </a:cubicBezTo>
                <a:close/>
                <a:moveTo>
                  <a:pt x="3473553" y="6187145"/>
                </a:moveTo>
                <a:cubicBezTo>
                  <a:pt x="3471809" y="6188144"/>
                  <a:pt x="3470759" y="6189331"/>
                  <a:pt x="3470401" y="6190701"/>
                </a:cubicBezTo>
                <a:cubicBezTo>
                  <a:pt x="3470044" y="6192072"/>
                  <a:pt x="3468994" y="6193257"/>
                  <a:pt x="3467250" y="6194257"/>
                </a:cubicBezTo>
                <a:cubicBezTo>
                  <a:pt x="3468297" y="6196248"/>
                  <a:pt x="3470383" y="6198518"/>
                  <a:pt x="3473509" y="6201066"/>
                </a:cubicBezTo>
                <a:cubicBezTo>
                  <a:pt x="3476635" y="6203613"/>
                  <a:pt x="3479310" y="6204574"/>
                  <a:pt x="3481533" y="6203946"/>
                </a:cubicBezTo>
                <a:cubicBezTo>
                  <a:pt x="3485218" y="6201939"/>
                  <a:pt x="3486923" y="6199585"/>
                  <a:pt x="3486648" y="6196884"/>
                </a:cubicBezTo>
                <a:cubicBezTo>
                  <a:pt x="3486374" y="6194183"/>
                  <a:pt x="3485706" y="6191927"/>
                  <a:pt x="3484643" y="6190115"/>
                </a:cubicBezTo>
                <a:cubicBezTo>
                  <a:pt x="3482124" y="6186507"/>
                  <a:pt x="3478427" y="6185518"/>
                  <a:pt x="3473553" y="6187145"/>
                </a:cubicBezTo>
                <a:close/>
                <a:moveTo>
                  <a:pt x="3070594" y="6136259"/>
                </a:moveTo>
                <a:lnTo>
                  <a:pt x="3076978" y="6149701"/>
                </a:lnTo>
                <a:lnTo>
                  <a:pt x="3079413" y="6165017"/>
                </a:lnTo>
                <a:lnTo>
                  <a:pt x="3080927" y="6147826"/>
                </a:lnTo>
                <a:cubicBezTo>
                  <a:pt x="3080743" y="6147225"/>
                  <a:pt x="3079515" y="6145065"/>
                  <a:pt x="3077242" y="6141339"/>
                </a:cubicBezTo>
                <a:cubicBezTo>
                  <a:pt x="3074969" y="6137614"/>
                  <a:pt x="3072753" y="6135921"/>
                  <a:pt x="3070594" y="6136259"/>
                </a:cubicBezTo>
                <a:close/>
                <a:moveTo>
                  <a:pt x="3505500" y="6060778"/>
                </a:moveTo>
                <a:lnTo>
                  <a:pt x="3497601" y="6064530"/>
                </a:lnTo>
                <a:lnTo>
                  <a:pt x="3489776" y="6077028"/>
                </a:lnTo>
                <a:lnTo>
                  <a:pt x="3489793" y="6081301"/>
                </a:lnTo>
                <a:lnTo>
                  <a:pt x="3481168" y="6111401"/>
                </a:lnTo>
                <a:lnTo>
                  <a:pt x="3481208" y="6121735"/>
                </a:lnTo>
                <a:lnTo>
                  <a:pt x="3474044" y="6129434"/>
                </a:lnTo>
                <a:lnTo>
                  <a:pt x="3474157" y="6129910"/>
                </a:lnTo>
                <a:lnTo>
                  <a:pt x="3477502" y="6136954"/>
                </a:lnTo>
                <a:lnTo>
                  <a:pt x="3477908" y="6137716"/>
                </a:lnTo>
                <a:lnTo>
                  <a:pt x="3477996" y="6137993"/>
                </a:lnTo>
                <a:lnTo>
                  <a:pt x="3479943" y="6142092"/>
                </a:lnTo>
                <a:lnTo>
                  <a:pt x="3479458" y="6142607"/>
                </a:lnTo>
                <a:lnTo>
                  <a:pt x="3480638" y="6146331"/>
                </a:lnTo>
                <a:cubicBezTo>
                  <a:pt x="3479101" y="6149463"/>
                  <a:pt x="3475115" y="6152857"/>
                  <a:pt x="3468684" y="6156512"/>
                </a:cubicBezTo>
                <a:cubicBezTo>
                  <a:pt x="3471623" y="6157604"/>
                  <a:pt x="3474861" y="6159326"/>
                  <a:pt x="3478398" y="6161679"/>
                </a:cubicBezTo>
                <a:cubicBezTo>
                  <a:pt x="3481936" y="6164031"/>
                  <a:pt x="3484775" y="6164913"/>
                  <a:pt x="3486915" y="6164325"/>
                </a:cubicBezTo>
                <a:cubicBezTo>
                  <a:pt x="3488609" y="6163007"/>
                  <a:pt x="3488963" y="6160779"/>
                  <a:pt x="3487977" y="6157644"/>
                </a:cubicBezTo>
                <a:cubicBezTo>
                  <a:pt x="3486993" y="6154509"/>
                  <a:pt x="3486359" y="6152750"/>
                  <a:pt x="3486077" y="6152369"/>
                </a:cubicBezTo>
                <a:lnTo>
                  <a:pt x="3502469" y="6095164"/>
                </a:lnTo>
                <a:cubicBezTo>
                  <a:pt x="3510101" y="6090424"/>
                  <a:pt x="3510805" y="6085112"/>
                  <a:pt x="3504583" y="6079231"/>
                </a:cubicBezTo>
                <a:cubicBezTo>
                  <a:pt x="3498360" y="6073349"/>
                  <a:pt x="3498666" y="6067198"/>
                  <a:pt x="3505500" y="6060778"/>
                </a:cubicBezTo>
                <a:close/>
                <a:moveTo>
                  <a:pt x="3026664" y="6033575"/>
                </a:moveTo>
                <a:cubicBezTo>
                  <a:pt x="3016817" y="6049148"/>
                  <a:pt x="3010983" y="6066161"/>
                  <a:pt x="3009159" y="6084616"/>
                </a:cubicBezTo>
                <a:cubicBezTo>
                  <a:pt x="3007336" y="6103071"/>
                  <a:pt x="3009609" y="6119322"/>
                  <a:pt x="3015980" y="6133370"/>
                </a:cubicBezTo>
                <a:cubicBezTo>
                  <a:pt x="3000319" y="6142010"/>
                  <a:pt x="2992966" y="6150307"/>
                  <a:pt x="2993919" y="6158262"/>
                </a:cubicBezTo>
                <a:cubicBezTo>
                  <a:pt x="2994874" y="6166216"/>
                  <a:pt x="2991470" y="6172638"/>
                  <a:pt x="2983708" y="6177526"/>
                </a:cubicBezTo>
                <a:lnTo>
                  <a:pt x="2989335" y="6199563"/>
                </a:lnTo>
                <a:cubicBezTo>
                  <a:pt x="2991048" y="6203383"/>
                  <a:pt x="2994195" y="6207036"/>
                  <a:pt x="2998776" y="6210523"/>
                </a:cubicBezTo>
                <a:cubicBezTo>
                  <a:pt x="3003356" y="6214010"/>
                  <a:pt x="3008667" y="6214577"/>
                  <a:pt x="3014708" y="6212222"/>
                </a:cubicBezTo>
                <a:cubicBezTo>
                  <a:pt x="3011443" y="6203649"/>
                  <a:pt x="3010352" y="6194558"/>
                  <a:pt x="3011435" y="6184948"/>
                </a:cubicBezTo>
                <a:cubicBezTo>
                  <a:pt x="3012518" y="6175339"/>
                  <a:pt x="3011427" y="6166248"/>
                  <a:pt x="3008162" y="6157675"/>
                </a:cubicBezTo>
                <a:cubicBezTo>
                  <a:pt x="3015492" y="6151877"/>
                  <a:pt x="3020937" y="6144658"/>
                  <a:pt x="3024498" y="6136018"/>
                </a:cubicBezTo>
                <a:cubicBezTo>
                  <a:pt x="3028056" y="6127377"/>
                  <a:pt x="3028355" y="6119513"/>
                  <a:pt x="3025393" y="6112426"/>
                </a:cubicBezTo>
                <a:lnTo>
                  <a:pt x="3032453" y="6096718"/>
                </a:lnTo>
                <a:cubicBezTo>
                  <a:pt x="3030724" y="6093078"/>
                  <a:pt x="3029983" y="6088968"/>
                  <a:pt x="3030228" y="6084391"/>
                </a:cubicBezTo>
                <a:cubicBezTo>
                  <a:pt x="3030474" y="6079812"/>
                  <a:pt x="3032504" y="6076446"/>
                  <a:pt x="3036321" y="6074289"/>
                </a:cubicBezTo>
                <a:lnTo>
                  <a:pt x="3040270" y="6072413"/>
                </a:lnTo>
                <a:cubicBezTo>
                  <a:pt x="3042755" y="6067030"/>
                  <a:pt x="3044447" y="6061250"/>
                  <a:pt x="3045345" y="6055074"/>
                </a:cubicBezTo>
                <a:cubicBezTo>
                  <a:pt x="3046244" y="6048900"/>
                  <a:pt x="3045563" y="6043217"/>
                  <a:pt x="3043300" y="6038029"/>
                </a:cubicBezTo>
                <a:cubicBezTo>
                  <a:pt x="3040108" y="6031308"/>
                  <a:pt x="3034563" y="6029823"/>
                  <a:pt x="3026664" y="6033575"/>
                </a:cubicBezTo>
                <a:close/>
                <a:moveTo>
                  <a:pt x="3881803" y="6014868"/>
                </a:moveTo>
                <a:cubicBezTo>
                  <a:pt x="3879495" y="6015106"/>
                  <a:pt x="3876401" y="6016232"/>
                  <a:pt x="3872518" y="6018248"/>
                </a:cubicBezTo>
                <a:lnTo>
                  <a:pt x="3868568" y="6020124"/>
                </a:lnTo>
                <a:cubicBezTo>
                  <a:pt x="3870098" y="6023345"/>
                  <a:pt x="3872016" y="6024836"/>
                  <a:pt x="3874324" y="6024598"/>
                </a:cubicBezTo>
                <a:cubicBezTo>
                  <a:pt x="3876630" y="6024360"/>
                  <a:pt x="3879726" y="6023234"/>
                  <a:pt x="3883608" y="6021218"/>
                </a:cubicBezTo>
                <a:lnTo>
                  <a:pt x="3887557" y="6019342"/>
                </a:lnTo>
                <a:cubicBezTo>
                  <a:pt x="3886028" y="6016121"/>
                  <a:pt x="3884110" y="6014630"/>
                  <a:pt x="3881803" y="6014868"/>
                </a:cubicBezTo>
                <a:close/>
                <a:moveTo>
                  <a:pt x="3521053" y="5991616"/>
                </a:moveTo>
                <a:lnTo>
                  <a:pt x="3511639" y="6012561"/>
                </a:lnTo>
                <a:cubicBezTo>
                  <a:pt x="3509220" y="6013625"/>
                  <a:pt x="3506160" y="6015249"/>
                  <a:pt x="3502460" y="6017435"/>
                </a:cubicBezTo>
                <a:cubicBezTo>
                  <a:pt x="3498759" y="6019623"/>
                  <a:pt x="3497085" y="6021618"/>
                  <a:pt x="3497438" y="6023424"/>
                </a:cubicBezTo>
                <a:cubicBezTo>
                  <a:pt x="3499050" y="6026606"/>
                  <a:pt x="3500804" y="6028175"/>
                  <a:pt x="3502699" y="6028133"/>
                </a:cubicBezTo>
                <a:cubicBezTo>
                  <a:pt x="3504595" y="6028090"/>
                  <a:pt x="3506538" y="6027510"/>
                  <a:pt x="3508529" y="6026393"/>
                </a:cubicBezTo>
                <a:cubicBezTo>
                  <a:pt x="3512280" y="6024526"/>
                  <a:pt x="3514252" y="6022731"/>
                  <a:pt x="3514443" y="6021010"/>
                </a:cubicBezTo>
                <a:cubicBezTo>
                  <a:pt x="3514634" y="6019289"/>
                  <a:pt x="3514231" y="6017593"/>
                  <a:pt x="3513235" y="6015921"/>
                </a:cubicBezTo>
                <a:close/>
                <a:moveTo>
                  <a:pt x="3062560" y="5905331"/>
                </a:moveTo>
                <a:cubicBezTo>
                  <a:pt x="3060816" y="5906332"/>
                  <a:pt x="3059765" y="5907518"/>
                  <a:pt x="3059408" y="5908888"/>
                </a:cubicBezTo>
                <a:cubicBezTo>
                  <a:pt x="3059051" y="5910259"/>
                  <a:pt x="3058001" y="5911444"/>
                  <a:pt x="3056257" y="5912444"/>
                </a:cubicBezTo>
                <a:cubicBezTo>
                  <a:pt x="3057304" y="5914435"/>
                  <a:pt x="3059390" y="5916704"/>
                  <a:pt x="3062516" y="5919253"/>
                </a:cubicBezTo>
                <a:cubicBezTo>
                  <a:pt x="3065641" y="5921800"/>
                  <a:pt x="3068317" y="5922761"/>
                  <a:pt x="3070540" y="5922134"/>
                </a:cubicBezTo>
                <a:cubicBezTo>
                  <a:pt x="3074224" y="5920126"/>
                  <a:pt x="3075929" y="5917772"/>
                  <a:pt x="3075655" y="5915071"/>
                </a:cubicBezTo>
                <a:cubicBezTo>
                  <a:pt x="3075381" y="5912370"/>
                  <a:pt x="3074713" y="5910114"/>
                  <a:pt x="3073650" y="5908301"/>
                </a:cubicBezTo>
                <a:cubicBezTo>
                  <a:pt x="3071130" y="5904694"/>
                  <a:pt x="3067433" y="5903704"/>
                  <a:pt x="3062560" y="5905331"/>
                </a:cubicBezTo>
                <a:close/>
                <a:moveTo>
                  <a:pt x="851464" y="5889979"/>
                </a:moveTo>
                <a:lnTo>
                  <a:pt x="834783" y="5893951"/>
                </a:lnTo>
                <a:cubicBezTo>
                  <a:pt x="835830" y="5895943"/>
                  <a:pt x="837916" y="5898212"/>
                  <a:pt x="841041" y="5900759"/>
                </a:cubicBezTo>
                <a:cubicBezTo>
                  <a:pt x="844168" y="5903308"/>
                  <a:pt x="846842" y="5904268"/>
                  <a:pt x="849065" y="5903642"/>
                </a:cubicBezTo>
                <a:lnTo>
                  <a:pt x="849913" y="5902473"/>
                </a:lnTo>
                <a:close/>
                <a:moveTo>
                  <a:pt x="3094506" y="5778965"/>
                </a:moveTo>
                <a:lnTo>
                  <a:pt x="3086607" y="5782717"/>
                </a:lnTo>
                <a:cubicBezTo>
                  <a:pt x="3077133" y="5788246"/>
                  <a:pt x="3071628" y="5797038"/>
                  <a:pt x="3070093" y="5809093"/>
                </a:cubicBezTo>
                <a:cubicBezTo>
                  <a:pt x="3068558" y="5821147"/>
                  <a:pt x="3068598" y="5831423"/>
                  <a:pt x="3070215" y="5839922"/>
                </a:cubicBezTo>
                <a:cubicBezTo>
                  <a:pt x="3061300" y="5845357"/>
                  <a:pt x="3060201" y="5850684"/>
                  <a:pt x="3066915" y="5855903"/>
                </a:cubicBezTo>
                <a:cubicBezTo>
                  <a:pt x="3073629" y="5861123"/>
                  <a:pt x="3070554" y="5867389"/>
                  <a:pt x="3057690" y="5874699"/>
                </a:cubicBezTo>
                <a:cubicBezTo>
                  <a:pt x="3060629" y="5875790"/>
                  <a:pt x="3063868" y="5877513"/>
                  <a:pt x="3067405" y="5879866"/>
                </a:cubicBezTo>
                <a:cubicBezTo>
                  <a:pt x="3070942" y="5882217"/>
                  <a:pt x="3073782" y="5883100"/>
                  <a:pt x="3075922" y="5882513"/>
                </a:cubicBezTo>
                <a:cubicBezTo>
                  <a:pt x="3077615" y="5881194"/>
                  <a:pt x="3077970" y="5878966"/>
                  <a:pt x="3076984" y="5875830"/>
                </a:cubicBezTo>
                <a:cubicBezTo>
                  <a:pt x="3076000" y="5872695"/>
                  <a:pt x="3075365" y="5870937"/>
                  <a:pt x="3075083" y="5870556"/>
                </a:cubicBezTo>
                <a:lnTo>
                  <a:pt x="3091476" y="5813351"/>
                </a:lnTo>
                <a:cubicBezTo>
                  <a:pt x="3099108" y="5808611"/>
                  <a:pt x="3099812" y="5803300"/>
                  <a:pt x="3093590" y="5797419"/>
                </a:cubicBezTo>
                <a:cubicBezTo>
                  <a:pt x="3087367" y="5791536"/>
                  <a:pt x="3087673" y="5785385"/>
                  <a:pt x="3094506" y="5778965"/>
                </a:cubicBezTo>
                <a:close/>
                <a:moveTo>
                  <a:pt x="847530" y="5765378"/>
                </a:moveTo>
                <a:cubicBezTo>
                  <a:pt x="844292" y="5763655"/>
                  <a:pt x="840665" y="5763663"/>
                  <a:pt x="836649" y="5765398"/>
                </a:cubicBezTo>
                <a:cubicBezTo>
                  <a:pt x="834823" y="5766437"/>
                  <a:pt x="833937" y="5767544"/>
                  <a:pt x="833992" y="5768720"/>
                </a:cubicBezTo>
                <a:cubicBezTo>
                  <a:pt x="834046" y="5769895"/>
                  <a:pt x="834147" y="5770533"/>
                  <a:pt x="834296" y="5770634"/>
                </a:cubicBezTo>
                <a:cubicBezTo>
                  <a:pt x="836508" y="5775504"/>
                  <a:pt x="839056" y="5777896"/>
                  <a:pt x="841940" y="5777814"/>
                </a:cubicBezTo>
                <a:cubicBezTo>
                  <a:pt x="844826" y="5777730"/>
                  <a:pt x="849139" y="5776196"/>
                  <a:pt x="854881" y="5773212"/>
                </a:cubicBezTo>
                <a:cubicBezTo>
                  <a:pt x="853219" y="5769712"/>
                  <a:pt x="850768" y="5767100"/>
                  <a:pt x="847530" y="5765378"/>
                </a:cubicBezTo>
                <a:close/>
                <a:moveTo>
                  <a:pt x="3110060" y="5709803"/>
                </a:moveTo>
                <a:lnTo>
                  <a:pt x="3100646" y="5730748"/>
                </a:lnTo>
                <a:cubicBezTo>
                  <a:pt x="3098227" y="5731811"/>
                  <a:pt x="3095167" y="5733437"/>
                  <a:pt x="3091467" y="5735623"/>
                </a:cubicBezTo>
                <a:cubicBezTo>
                  <a:pt x="3087765" y="5737810"/>
                  <a:pt x="3086092" y="5739805"/>
                  <a:pt x="3086445" y="5741611"/>
                </a:cubicBezTo>
                <a:cubicBezTo>
                  <a:pt x="3088057" y="5744793"/>
                  <a:pt x="3089810" y="5746362"/>
                  <a:pt x="3091706" y="5746319"/>
                </a:cubicBezTo>
                <a:cubicBezTo>
                  <a:pt x="3093602" y="5746277"/>
                  <a:pt x="3095545" y="5745697"/>
                  <a:pt x="3097536" y="5744581"/>
                </a:cubicBezTo>
                <a:cubicBezTo>
                  <a:pt x="3101287" y="5742713"/>
                  <a:pt x="3103259" y="5740919"/>
                  <a:pt x="3103450" y="5739197"/>
                </a:cubicBezTo>
                <a:cubicBezTo>
                  <a:pt x="3103641" y="5737476"/>
                  <a:pt x="3103238" y="5735780"/>
                  <a:pt x="3102242" y="5734108"/>
                </a:cubicBezTo>
                <a:close/>
                <a:moveTo>
                  <a:pt x="3962892" y="5658216"/>
                </a:moveTo>
                <a:cubicBezTo>
                  <a:pt x="3959473" y="5660784"/>
                  <a:pt x="3958832" y="5665378"/>
                  <a:pt x="3960969" y="5672000"/>
                </a:cubicBezTo>
                <a:cubicBezTo>
                  <a:pt x="3963106" y="5678621"/>
                  <a:pt x="3964837" y="5683118"/>
                  <a:pt x="3966166" y="5685489"/>
                </a:cubicBezTo>
                <a:cubicBezTo>
                  <a:pt x="3965638" y="5685654"/>
                  <a:pt x="3963731" y="5686731"/>
                  <a:pt x="3960441" y="5688723"/>
                </a:cubicBezTo>
                <a:cubicBezTo>
                  <a:pt x="3957152" y="5690714"/>
                  <a:pt x="3955642" y="5692633"/>
                  <a:pt x="3955914" y="5694477"/>
                </a:cubicBezTo>
                <a:cubicBezTo>
                  <a:pt x="3956959" y="5696039"/>
                  <a:pt x="3959238" y="5697017"/>
                  <a:pt x="3962751" y="5697407"/>
                </a:cubicBezTo>
                <a:cubicBezTo>
                  <a:pt x="3966263" y="5697798"/>
                  <a:pt x="3969530" y="5698306"/>
                  <a:pt x="3972549" y="5698930"/>
                </a:cubicBezTo>
                <a:lnTo>
                  <a:pt x="3980367" y="5674626"/>
                </a:lnTo>
                <a:cubicBezTo>
                  <a:pt x="3979434" y="5672238"/>
                  <a:pt x="3977309" y="5668613"/>
                  <a:pt x="3973993" y="5663755"/>
                </a:cubicBezTo>
                <a:cubicBezTo>
                  <a:pt x="3970676" y="5658895"/>
                  <a:pt x="3966976" y="5657048"/>
                  <a:pt x="3962892" y="5658216"/>
                </a:cubicBezTo>
                <a:close/>
                <a:moveTo>
                  <a:pt x="4031646" y="5628135"/>
                </a:moveTo>
                <a:cubicBezTo>
                  <a:pt x="4027385" y="5626384"/>
                  <a:pt x="4022366" y="5626537"/>
                  <a:pt x="4016588" y="5628595"/>
                </a:cubicBezTo>
                <a:lnTo>
                  <a:pt x="4002386" y="5639458"/>
                </a:lnTo>
                <a:lnTo>
                  <a:pt x="4017588" y="5681658"/>
                </a:lnTo>
                <a:cubicBezTo>
                  <a:pt x="4019983" y="5687126"/>
                  <a:pt x="4023761" y="5691681"/>
                  <a:pt x="4028919" y="5695323"/>
                </a:cubicBezTo>
                <a:cubicBezTo>
                  <a:pt x="4034076" y="5698965"/>
                  <a:pt x="4040606" y="5699124"/>
                  <a:pt x="4048507" y="5695801"/>
                </a:cubicBezTo>
                <a:cubicBezTo>
                  <a:pt x="4054249" y="5692817"/>
                  <a:pt x="4057365" y="5688762"/>
                  <a:pt x="4057856" y="5683639"/>
                </a:cubicBezTo>
                <a:cubicBezTo>
                  <a:pt x="4058347" y="5678516"/>
                  <a:pt x="4057304" y="5673348"/>
                  <a:pt x="4054728" y="5668137"/>
                </a:cubicBezTo>
                <a:cubicBezTo>
                  <a:pt x="4051827" y="5659905"/>
                  <a:pt x="4047635" y="5650227"/>
                  <a:pt x="4042150" y="5639105"/>
                </a:cubicBezTo>
                <a:cubicBezTo>
                  <a:pt x="4039408" y="5633544"/>
                  <a:pt x="4035906" y="5629887"/>
                  <a:pt x="4031646" y="5628135"/>
                </a:cubicBezTo>
                <a:close/>
                <a:moveTo>
                  <a:pt x="4078721" y="5331395"/>
                </a:moveTo>
                <a:lnTo>
                  <a:pt x="4102661" y="5381800"/>
                </a:lnTo>
                <a:cubicBezTo>
                  <a:pt x="4095330" y="5383137"/>
                  <a:pt x="4088650" y="5386480"/>
                  <a:pt x="4082620" y="5391832"/>
                </a:cubicBezTo>
                <a:cubicBezTo>
                  <a:pt x="4076590" y="5397185"/>
                  <a:pt x="4074868" y="5403323"/>
                  <a:pt x="4077450" y="5410247"/>
                </a:cubicBezTo>
                <a:lnTo>
                  <a:pt x="4045179" y="5454402"/>
                </a:lnTo>
                <a:cubicBezTo>
                  <a:pt x="4038769" y="5438570"/>
                  <a:pt x="4038320" y="5416820"/>
                  <a:pt x="4043833" y="5389149"/>
                </a:cubicBezTo>
                <a:cubicBezTo>
                  <a:pt x="4049346" y="5361477"/>
                  <a:pt x="4060975" y="5342226"/>
                  <a:pt x="4078721" y="5331395"/>
                </a:cubicBezTo>
                <a:close/>
                <a:moveTo>
                  <a:pt x="3995221" y="5202718"/>
                </a:moveTo>
                <a:cubicBezTo>
                  <a:pt x="3990256" y="5202245"/>
                  <a:pt x="3986531" y="5202470"/>
                  <a:pt x="3984045" y="5203393"/>
                </a:cubicBezTo>
                <a:cubicBezTo>
                  <a:pt x="3980488" y="5204396"/>
                  <a:pt x="3979704" y="5206142"/>
                  <a:pt x="3981692" y="5208630"/>
                </a:cubicBezTo>
                <a:lnTo>
                  <a:pt x="3998328" y="5213083"/>
                </a:lnTo>
                <a:cubicBezTo>
                  <a:pt x="4003201" y="5211455"/>
                  <a:pt x="4005302" y="5209084"/>
                  <a:pt x="4004630" y="5205971"/>
                </a:cubicBezTo>
                <a:cubicBezTo>
                  <a:pt x="4003321" y="5204277"/>
                  <a:pt x="4000185" y="5203192"/>
                  <a:pt x="3995221" y="5202718"/>
                </a:cubicBezTo>
                <a:close/>
                <a:moveTo>
                  <a:pt x="4237723" y="5115855"/>
                </a:moveTo>
                <a:lnTo>
                  <a:pt x="4244945" y="5141253"/>
                </a:lnTo>
                <a:lnTo>
                  <a:pt x="4218895" y="5157743"/>
                </a:lnTo>
                <a:cubicBezTo>
                  <a:pt x="4220098" y="5165581"/>
                  <a:pt x="4219371" y="5173820"/>
                  <a:pt x="4216719" y="5182458"/>
                </a:cubicBezTo>
                <a:cubicBezTo>
                  <a:pt x="4214065" y="5191097"/>
                  <a:pt x="4209579" y="5199061"/>
                  <a:pt x="4203261" y="5206353"/>
                </a:cubicBezTo>
                <a:lnTo>
                  <a:pt x="4217625" y="5236595"/>
                </a:lnTo>
                <a:lnTo>
                  <a:pt x="4186029" y="5251601"/>
                </a:lnTo>
                <a:cubicBezTo>
                  <a:pt x="4187076" y="5253592"/>
                  <a:pt x="4188176" y="5256330"/>
                  <a:pt x="4189326" y="5259816"/>
                </a:cubicBezTo>
                <a:cubicBezTo>
                  <a:pt x="4190478" y="5263303"/>
                  <a:pt x="4190191" y="5265669"/>
                  <a:pt x="4188465" y="5266918"/>
                </a:cubicBezTo>
                <a:cubicBezTo>
                  <a:pt x="4184381" y="5268086"/>
                  <a:pt x="4180680" y="5266240"/>
                  <a:pt x="4177363" y="5261380"/>
                </a:cubicBezTo>
                <a:cubicBezTo>
                  <a:pt x="4174047" y="5256520"/>
                  <a:pt x="4171923" y="5252895"/>
                  <a:pt x="4170989" y="5250508"/>
                </a:cubicBezTo>
                <a:lnTo>
                  <a:pt x="4171666" y="5221359"/>
                </a:lnTo>
                <a:cubicBezTo>
                  <a:pt x="4164611" y="5204804"/>
                  <a:pt x="4166272" y="5191317"/>
                  <a:pt x="4176650" y="5180897"/>
                </a:cubicBezTo>
                <a:cubicBezTo>
                  <a:pt x="4187028" y="5170477"/>
                  <a:pt x="4200578" y="5161639"/>
                  <a:pt x="4217299" y="5154383"/>
                </a:cubicBezTo>
                <a:close/>
                <a:moveTo>
                  <a:pt x="4153624" y="5061078"/>
                </a:moveTo>
                <a:lnTo>
                  <a:pt x="4110181" y="5081711"/>
                </a:lnTo>
                <a:cubicBezTo>
                  <a:pt x="4104545" y="5086618"/>
                  <a:pt x="4102054" y="5098784"/>
                  <a:pt x="4102708" y="5118206"/>
                </a:cubicBezTo>
                <a:cubicBezTo>
                  <a:pt x="4103362" y="5137629"/>
                  <a:pt x="4105428" y="5151749"/>
                  <a:pt x="4108909" y="5160562"/>
                </a:cubicBezTo>
                <a:lnTo>
                  <a:pt x="4086891" y="5195730"/>
                </a:lnTo>
                <a:cubicBezTo>
                  <a:pt x="4089411" y="5199338"/>
                  <a:pt x="4089158" y="5202203"/>
                  <a:pt x="4086133" y="5204326"/>
                </a:cubicBezTo>
                <a:cubicBezTo>
                  <a:pt x="4080123" y="5206323"/>
                  <a:pt x="4074350" y="5205633"/>
                  <a:pt x="4068814" y="5202256"/>
                </a:cubicBezTo>
                <a:cubicBezTo>
                  <a:pt x="4063278" y="5198880"/>
                  <a:pt x="4058492" y="5197721"/>
                  <a:pt x="4054456" y="5198780"/>
                </a:cubicBezTo>
                <a:cubicBezTo>
                  <a:pt x="4052698" y="5199958"/>
                  <a:pt x="4052078" y="5201625"/>
                  <a:pt x="4052598" y="5203781"/>
                </a:cubicBezTo>
                <a:cubicBezTo>
                  <a:pt x="4053117" y="5205936"/>
                  <a:pt x="4053485" y="5207135"/>
                  <a:pt x="4053699" y="5207375"/>
                </a:cubicBezTo>
                <a:cubicBezTo>
                  <a:pt x="4049620" y="5213860"/>
                  <a:pt x="4047967" y="5220995"/>
                  <a:pt x="4048739" y="5228778"/>
                </a:cubicBezTo>
                <a:cubicBezTo>
                  <a:pt x="4049512" y="5236562"/>
                  <a:pt x="4051220" y="5243130"/>
                  <a:pt x="4053862" y="5248481"/>
                </a:cubicBezTo>
                <a:cubicBezTo>
                  <a:pt x="4045807" y="5266979"/>
                  <a:pt x="4038992" y="5286173"/>
                  <a:pt x="4033416" y="5306068"/>
                </a:cubicBezTo>
                <a:cubicBezTo>
                  <a:pt x="4027839" y="5325961"/>
                  <a:pt x="4022410" y="5345528"/>
                  <a:pt x="4017128" y="5364768"/>
                </a:cubicBezTo>
                <a:cubicBezTo>
                  <a:pt x="4021402" y="5378439"/>
                  <a:pt x="4019150" y="5392378"/>
                  <a:pt x="4010369" y="5406587"/>
                </a:cubicBezTo>
                <a:cubicBezTo>
                  <a:pt x="4001588" y="5420795"/>
                  <a:pt x="3998936" y="5433895"/>
                  <a:pt x="4002413" y="5445885"/>
                </a:cubicBezTo>
                <a:lnTo>
                  <a:pt x="3991403" y="5463469"/>
                </a:lnTo>
                <a:lnTo>
                  <a:pt x="3999383" y="5480271"/>
                </a:lnTo>
                <a:lnTo>
                  <a:pt x="3999545" y="5521377"/>
                </a:lnTo>
                <a:lnTo>
                  <a:pt x="4046775" y="5457762"/>
                </a:lnTo>
                <a:cubicBezTo>
                  <a:pt x="4051407" y="5470062"/>
                  <a:pt x="4055729" y="5479163"/>
                  <a:pt x="4059742" y="5485065"/>
                </a:cubicBezTo>
                <a:cubicBezTo>
                  <a:pt x="4063756" y="5490966"/>
                  <a:pt x="4073183" y="5490435"/>
                  <a:pt x="4088027" y="5483471"/>
                </a:cubicBezTo>
                <a:lnTo>
                  <a:pt x="4104500" y="5446819"/>
                </a:lnTo>
                <a:cubicBezTo>
                  <a:pt x="4098981" y="5439231"/>
                  <a:pt x="4098260" y="5432194"/>
                  <a:pt x="4102339" y="5425709"/>
                </a:cubicBezTo>
                <a:cubicBezTo>
                  <a:pt x="4106419" y="5419225"/>
                  <a:pt x="4112631" y="5414043"/>
                  <a:pt x="4120974" y="5410167"/>
                </a:cubicBezTo>
                <a:cubicBezTo>
                  <a:pt x="4124734" y="5397913"/>
                  <a:pt x="4127553" y="5385592"/>
                  <a:pt x="4129434" y="5373202"/>
                </a:cubicBezTo>
                <a:cubicBezTo>
                  <a:pt x="4131314" y="5360812"/>
                  <a:pt x="4133146" y="5348960"/>
                  <a:pt x="4134932" y="5337645"/>
                </a:cubicBezTo>
                <a:lnTo>
                  <a:pt x="4097630" y="5310060"/>
                </a:lnTo>
                <a:cubicBezTo>
                  <a:pt x="4095639" y="5311177"/>
                  <a:pt x="4093696" y="5311757"/>
                  <a:pt x="4091800" y="5311799"/>
                </a:cubicBezTo>
                <a:cubicBezTo>
                  <a:pt x="4089904" y="5311842"/>
                  <a:pt x="4088151" y="5310273"/>
                  <a:pt x="4086539" y="5307091"/>
                </a:cubicBezTo>
                <a:cubicBezTo>
                  <a:pt x="4085694" y="5301915"/>
                  <a:pt x="4087891" y="5290404"/>
                  <a:pt x="4093129" y="5272559"/>
                </a:cubicBezTo>
                <a:cubicBezTo>
                  <a:pt x="4098367" y="5254713"/>
                  <a:pt x="4102140" y="5241424"/>
                  <a:pt x="4104447" y="5232693"/>
                </a:cubicBezTo>
                <a:cubicBezTo>
                  <a:pt x="4102651" y="5228912"/>
                  <a:pt x="4101643" y="5224243"/>
                  <a:pt x="4101423" y="5218685"/>
                </a:cubicBezTo>
                <a:cubicBezTo>
                  <a:pt x="4101204" y="5213127"/>
                  <a:pt x="4102968" y="5209200"/>
                  <a:pt x="4106719" y="5206904"/>
                </a:cubicBezTo>
                <a:lnTo>
                  <a:pt x="4110668" y="5205028"/>
                </a:lnTo>
                <a:cubicBezTo>
                  <a:pt x="4115670" y="5194330"/>
                  <a:pt x="4119387" y="5183470"/>
                  <a:pt x="4121815" y="5172450"/>
                </a:cubicBezTo>
                <a:cubicBezTo>
                  <a:pt x="4124245" y="5161429"/>
                  <a:pt x="4123613" y="5151606"/>
                  <a:pt x="4119918" y="5142979"/>
                </a:cubicBezTo>
                <a:lnTo>
                  <a:pt x="4150594" y="5095463"/>
                </a:lnTo>
                <a:close/>
                <a:moveTo>
                  <a:pt x="4257225" y="5044818"/>
                </a:moveTo>
                <a:lnTo>
                  <a:pt x="4241672" y="5113980"/>
                </a:lnTo>
                <a:lnTo>
                  <a:pt x="4228065" y="5075140"/>
                </a:lnTo>
                <a:cubicBezTo>
                  <a:pt x="4229901" y="5068177"/>
                  <a:pt x="4233669" y="5062098"/>
                  <a:pt x="4239369" y="5056902"/>
                </a:cubicBezTo>
                <a:cubicBezTo>
                  <a:pt x="4245070" y="5051707"/>
                  <a:pt x="4251022" y="5047678"/>
                  <a:pt x="4257225" y="5044818"/>
                </a:cubicBezTo>
                <a:close/>
                <a:moveTo>
                  <a:pt x="4093767" y="4983459"/>
                </a:moveTo>
                <a:cubicBezTo>
                  <a:pt x="4091461" y="4983697"/>
                  <a:pt x="4088366" y="4984825"/>
                  <a:pt x="4084483" y="4986841"/>
                </a:cubicBezTo>
                <a:lnTo>
                  <a:pt x="4080533" y="4988717"/>
                </a:lnTo>
                <a:cubicBezTo>
                  <a:pt x="4082062" y="4991936"/>
                  <a:pt x="4083981" y="4993427"/>
                  <a:pt x="4086288" y="4993189"/>
                </a:cubicBezTo>
                <a:cubicBezTo>
                  <a:pt x="4088596" y="4992951"/>
                  <a:pt x="4091690" y="4991825"/>
                  <a:pt x="4095574" y="4989809"/>
                </a:cubicBezTo>
                <a:lnTo>
                  <a:pt x="4099523" y="4987933"/>
                </a:lnTo>
                <a:cubicBezTo>
                  <a:pt x="4097993" y="4984714"/>
                  <a:pt x="4096075" y="4983221"/>
                  <a:pt x="4093767" y="4983459"/>
                </a:cubicBezTo>
                <a:close/>
                <a:moveTo>
                  <a:pt x="4110369" y="4929244"/>
                </a:moveTo>
                <a:lnTo>
                  <a:pt x="4092977" y="4933387"/>
                </a:lnTo>
                <a:cubicBezTo>
                  <a:pt x="4094023" y="4935378"/>
                  <a:pt x="4096109" y="4937647"/>
                  <a:pt x="4099235" y="4940195"/>
                </a:cubicBezTo>
                <a:cubicBezTo>
                  <a:pt x="4102361" y="4942743"/>
                  <a:pt x="4105035" y="4943703"/>
                  <a:pt x="4107259" y="4943076"/>
                </a:cubicBezTo>
                <a:cubicBezTo>
                  <a:pt x="4110944" y="4941068"/>
                  <a:pt x="4112649" y="4938714"/>
                  <a:pt x="4112374" y="4936013"/>
                </a:cubicBezTo>
                <a:cubicBezTo>
                  <a:pt x="4112100" y="4933313"/>
                  <a:pt x="4111432" y="4931056"/>
                  <a:pt x="4110369" y="4929244"/>
                </a:cubicBezTo>
                <a:close/>
                <a:moveTo>
                  <a:pt x="4251058" y="4685337"/>
                </a:moveTo>
                <a:cubicBezTo>
                  <a:pt x="4256622" y="4700025"/>
                  <a:pt x="4256537" y="4711735"/>
                  <a:pt x="4250801" y="4720465"/>
                </a:cubicBezTo>
                <a:cubicBezTo>
                  <a:pt x="4245065" y="4729195"/>
                  <a:pt x="4243383" y="4737543"/>
                  <a:pt x="4245757" y="4745511"/>
                </a:cubicBezTo>
                <a:cubicBezTo>
                  <a:pt x="4241795" y="4756916"/>
                  <a:pt x="4234461" y="4778417"/>
                  <a:pt x="4223755" y="4810013"/>
                </a:cubicBezTo>
                <a:cubicBezTo>
                  <a:pt x="4213047" y="4841611"/>
                  <a:pt x="4201554" y="4861998"/>
                  <a:pt x="4189275" y="4871177"/>
                </a:cubicBezTo>
                <a:cubicBezTo>
                  <a:pt x="4191641" y="4877431"/>
                  <a:pt x="4191528" y="4882290"/>
                  <a:pt x="4188937" y="4885751"/>
                </a:cubicBezTo>
                <a:cubicBezTo>
                  <a:pt x="4186346" y="4889213"/>
                  <a:pt x="4186234" y="4894070"/>
                  <a:pt x="4188599" y="4900326"/>
                </a:cubicBezTo>
                <a:cubicBezTo>
                  <a:pt x="4190426" y="4903748"/>
                  <a:pt x="4193534" y="4906046"/>
                  <a:pt x="4197924" y="4907222"/>
                </a:cubicBezTo>
                <a:cubicBezTo>
                  <a:pt x="4202315" y="4908396"/>
                  <a:pt x="4206599" y="4908077"/>
                  <a:pt x="4210780" y="4906264"/>
                </a:cubicBezTo>
                <a:lnTo>
                  <a:pt x="4222628" y="4900637"/>
                </a:lnTo>
                <a:cubicBezTo>
                  <a:pt x="4223811" y="4891237"/>
                  <a:pt x="4233720" y="4861993"/>
                  <a:pt x="4252353" y="4812904"/>
                </a:cubicBezTo>
                <a:cubicBezTo>
                  <a:pt x="4270987" y="4763815"/>
                  <a:pt x="4281673" y="4731112"/>
                  <a:pt x="4284411" y="4714797"/>
                </a:cubicBezTo>
                <a:cubicBezTo>
                  <a:pt x="4287028" y="4713726"/>
                  <a:pt x="4290680" y="4711648"/>
                  <a:pt x="4295367" y="4708564"/>
                </a:cubicBezTo>
                <a:cubicBezTo>
                  <a:pt x="4300053" y="4705480"/>
                  <a:pt x="4301919" y="4702192"/>
                  <a:pt x="4300967" y="4698698"/>
                </a:cubicBezTo>
                <a:cubicBezTo>
                  <a:pt x="4297385" y="4693706"/>
                  <a:pt x="4289656" y="4690170"/>
                  <a:pt x="4277777" y="4688090"/>
                </a:cubicBezTo>
                <a:cubicBezTo>
                  <a:pt x="4265899" y="4686010"/>
                  <a:pt x="4256992" y="4685093"/>
                  <a:pt x="4251058" y="4685337"/>
                </a:cubicBezTo>
                <a:close/>
                <a:moveTo>
                  <a:pt x="238114" y="4584183"/>
                </a:moveTo>
                <a:lnTo>
                  <a:pt x="220721" y="4588326"/>
                </a:lnTo>
                <a:cubicBezTo>
                  <a:pt x="221767" y="4590317"/>
                  <a:pt x="223853" y="4592586"/>
                  <a:pt x="226980" y="4595134"/>
                </a:cubicBezTo>
                <a:cubicBezTo>
                  <a:pt x="230106" y="4597682"/>
                  <a:pt x="232780" y="4598642"/>
                  <a:pt x="235003" y="4598016"/>
                </a:cubicBezTo>
                <a:cubicBezTo>
                  <a:pt x="238688" y="4596008"/>
                  <a:pt x="240394" y="4593654"/>
                  <a:pt x="240119" y="4590952"/>
                </a:cubicBezTo>
                <a:cubicBezTo>
                  <a:pt x="239844" y="4588251"/>
                  <a:pt x="239177" y="4585995"/>
                  <a:pt x="238114" y="4584183"/>
                </a:cubicBezTo>
                <a:close/>
                <a:moveTo>
                  <a:pt x="4309730" y="4513331"/>
                </a:moveTo>
                <a:cubicBezTo>
                  <a:pt x="4306111" y="4515478"/>
                  <a:pt x="4304672" y="4518393"/>
                  <a:pt x="4305412" y="4522073"/>
                </a:cubicBezTo>
                <a:cubicBezTo>
                  <a:pt x="4306152" y="4525755"/>
                  <a:pt x="4307086" y="4528571"/>
                  <a:pt x="4308215" y="4530523"/>
                </a:cubicBezTo>
                <a:cubicBezTo>
                  <a:pt x="4300317" y="4534275"/>
                  <a:pt x="4297963" y="4539510"/>
                  <a:pt x="4301155" y="4546231"/>
                </a:cubicBezTo>
                <a:cubicBezTo>
                  <a:pt x="4301795" y="4549703"/>
                  <a:pt x="4299567" y="4553505"/>
                  <a:pt x="4294473" y="4557642"/>
                </a:cubicBezTo>
                <a:cubicBezTo>
                  <a:pt x="4289379" y="4561777"/>
                  <a:pt x="4287152" y="4565579"/>
                  <a:pt x="4287792" y="4569051"/>
                </a:cubicBezTo>
                <a:cubicBezTo>
                  <a:pt x="4289799" y="4572216"/>
                  <a:pt x="4293136" y="4573720"/>
                  <a:pt x="4297801" y="4573564"/>
                </a:cubicBezTo>
                <a:cubicBezTo>
                  <a:pt x="4302466" y="4573407"/>
                  <a:pt x="4305991" y="4572762"/>
                  <a:pt x="4308377" y="4571629"/>
                </a:cubicBezTo>
                <a:lnTo>
                  <a:pt x="4324012" y="4523020"/>
                </a:lnTo>
                <a:cubicBezTo>
                  <a:pt x="4323212" y="4520912"/>
                  <a:pt x="4321621" y="4518408"/>
                  <a:pt x="4319235" y="4515508"/>
                </a:cubicBezTo>
                <a:cubicBezTo>
                  <a:pt x="4316849" y="4512609"/>
                  <a:pt x="4313680" y="4511883"/>
                  <a:pt x="4309730" y="4513331"/>
                </a:cubicBezTo>
                <a:close/>
                <a:moveTo>
                  <a:pt x="246527" y="4510177"/>
                </a:moveTo>
                <a:cubicBezTo>
                  <a:pt x="246511" y="4510356"/>
                  <a:pt x="245954" y="4511306"/>
                  <a:pt x="244856" y="4513030"/>
                </a:cubicBezTo>
                <a:cubicBezTo>
                  <a:pt x="243758" y="4514752"/>
                  <a:pt x="242214" y="4516171"/>
                  <a:pt x="240224" y="4517288"/>
                </a:cubicBezTo>
                <a:cubicBezTo>
                  <a:pt x="241204" y="4519140"/>
                  <a:pt x="243024" y="4520848"/>
                  <a:pt x="245684" y="4522416"/>
                </a:cubicBezTo>
                <a:cubicBezTo>
                  <a:pt x="248345" y="4523984"/>
                  <a:pt x="250754" y="4524384"/>
                  <a:pt x="252911" y="4523618"/>
                </a:cubicBezTo>
                <a:cubicBezTo>
                  <a:pt x="257252" y="4520870"/>
                  <a:pt x="258821" y="4517379"/>
                  <a:pt x="257617" y="4513145"/>
                </a:cubicBezTo>
                <a:cubicBezTo>
                  <a:pt x="255097" y="4509538"/>
                  <a:pt x="251400" y="4508548"/>
                  <a:pt x="246527" y="4510177"/>
                </a:cubicBezTo>
                <a:close/>
                <a:moveTo>
                  <a:pt x="14566" y="4448078"/>
                </a:moveTo>
                <a:cubicBezTo>
                  <a:pt x="14551" y="4448257"/>
                  <a:pt x="13994" y="4449208"/>
                  <a:pt x="12895" y="4450931"/>
                </a:cubicBezTo>
                <a:cubicBezTo>
                  <a:pt x="11797" y="4452653"/>
                  <a:pt x="10253" y="4454073"/>
                  <a:pt x="8263" y="4455190"/>
                </a:cubicBezTo>
                <a:cubicBezTo>
                  <a:pt x="9243" y="4457041"/>
                  <a:pt x="11063" y="4458750"/>
                  <a:pt x="13724" y="4460318"/>
                </a:cubicBezTo>
                <a:cubicBezTo>
                  <a:pt x="16384" y="4461886"/>
                  <a:pt x="18793" y="4462286"/>
                  <a:pt x="20950" y="4461519"/>
                </a:cubicBezTo>
                <a:cubicBezTo>
                  <a:pt x="25291" y="4458771"/>
                  <a:pt x="26860" y="4455280"/>
                  <a:pt x="25656" y="4451047"/>
                </a:cubicBezTo>
                <a:cubicBezTo>
                  <a:pt x="23136" y="4447440"/>
                  <a:pt x="19439" y="4446450"/>
                  <a:pt x="14566" y="4448078"/>
                </a:cubicBezTo>
                <a:close/>
                <a:moveTo>
                  <a:pt x="4403594" y="4435803"/>
                </a:moveTo>
                <a:cubicBezTo>
                  <a:pt x="4401851" y="4436803"/>
                  <a:pt x="4400800" y="4437988"/>
                  <a:pt x="4400443" y="4439359"/>
                </a:cubicBezTo>
                <a:cubicBezTo>
                  <a:pt x="4400086" y="4440730"/>
                  <a:pt x="4399035" y="4441916"/>
                  <a:pt x="4397291" y="4442916"/>
                </a:cubicBezTo>
                <a:cubicBezTo>
                  <a:pt x="4398338" y="4444907"/>
                  <a:pt x="4400425" y="4447175"/>
                  <a:pt x="4403551" y="4449723"/>
                </a:cubicBezTo>
                <a:cubicBezTo>
                  <a:pt x="4406677" y="4452271"/>
                  <a:pt x="4409351" y="4453231"/>
                  <a:pt x="4411574" y="4452605"/>
                </a:cubicBezTo>
                <a:cubicBezTo>
                  <a:pt x="4415259" y="4450597"/>
                  <a:pt x="4416965" y="4448243"/>
                  <a:pt x="4416690" y="4445542"/>
                </a:cubicBezTo>
                <a:cubicBezTo>
                  <a:pt x="4416415" y="4442841"/>
                  <a:pt x="4415748" y="4440584"/>
                  <a:pt x="4414685" y="4438772"/>
                </a:cubicBezTo>
                <a:cubicBezTo>
                  <a:pt x="4412165" y="4435164"/>
                  <a:pt x="4408468" y="4434175"/>
                  <a:pt x="4403594" y="4435803"/>
                </a:cubicBezTo>
                <a:close/>
                <a:moveTo>
                  <a:pt x="4266009" y="4413636"/>
                </a:moveTo>
                <a:cubicBezTo>
                  <a:pt x="4262085" y="4413440"/>
                  <a:pt x="4258065" y="4414319"/>
                  <a:pt x="4253952" y="4416273"/>
                </a:cubicBezTo>
                <a:cubicBezTo>
                  <a:pt x="4254767" y="4418203"/>
                  <a:pt x="4255929" y="4420225"/>
                  <a:pt x="4257439" y="4422339"/>
                </a:cubicBezTo>
                <a:cubicBezTo>
                  <a:pt x="4258947" y="4424454"/>
                  <a:pt x="4260697" y="4425167"/>
                  <a:pt x="4262690" y="4424478"/>
                </a:cubicBezTo>
                <a:lnTo>
                  <a:pt x="4274537" y="4418851"/>
                </a:lnTo>
                <a:cubicBezTo>
                  <a:pt x="4272777" y="4415569"/>
                  <a:pt x="4269934" y="4413830"/>
                  <a:pt x="4266009" y="4413636"/>
                </a:cubicBezTo>
                <a:close/>
                <a:moveTo>
                  <a:pt x="4338402" y="4359690"/>
                </a:moveTo>
                <a:lnTo>
                  <a:pt x="4337132" y="4438541"/>
                </a:lnTo>
                <a:lnTo>
                  <a:pt x="4318304" y="4480430"/>
                </a:lnTo>
                <a:lnTo>
                  <a:pt x="4342082" y="4489728"/>
                </a:lnTo>
                <a:cubicBezTo>
                  <a:pt x="4342034" y="4481772"/>
                  <a:pt x="4347323" y="4460213"/>
                  <a:pt x="4357950" y="4425050"/>
                </a:cubicBezTo>
                <a:cubicBezTo>
                  <a:pt x="4368577" y="4389888"/>
                  <a:pt x="4375253" y="4368700"/>
                  <a:pt x="4377978" y="4361486"/>
                </a:cubicBezTo>
                <a:close/>
                <a:moveTo>
                  <a:pt x="4376976" y="4308423"/>
                </a:moveTo>
                <a:cubicBezTo>
                  <a:pt x="4375234" y="4309423"/>
                  <a:pt x="4374182" y="4310607"/>
                  <a:pt x="4373825" y="4311979"/>
                </a:cubicBezTo>
                <a:cubicBezTo>
                  <a:pt x="4373468" y="4313350"/>
                  <a:pt x="4372418" y="4314535"/>
                  <a:pt x="4370674" y="4315535"/>
                </a:cubicBezTo>
                <a:cubicBezTo>
                  <a:pt x="4371720" y="4317526"/>
                  <a:pt x="4373807" y="4319795"/>
                  <a:pt x="4376933" y="4322343"/>
                </a:cubicBezTo>
                <a:cubicBezTo>
                  <a:pt x="4380059" y="4324891"/>
                  <a:pt x="4382733" y="4325851"/>
                  <a:pt x="4384956" y="4325224"/>
                </a:cubicBezTo>
                <a:cubicBezTo>
                  <a:pt x="4388642" y="4323217"/>
                  <a:pt x="4390346" y="4320862"/>
                  <a:pt x="4390072" y="4318162"/>
                </a:cubicBezTo>
                <a:cubicBezTo>
                  <a:pt x="4389798" y="4315461"/>
                  <a:pt x="4389130" y="4313204"/>
                  <a:pt x="4388067" y="4311392"/>
                </a:cubicBezTo>
                <a:cubicBezTo>
                  <a:pt x="4385547" y="4307784"/>
                  <a:pt x="4381850" y="4306795"/>
                  <a:pt x="4376976" y="4308423"/>
                </a:cubicBezTo>
                <a:close/>
                <a:moveTo>
                  <a:pt x="4110700" y="3500662"/>
                </a:moveTo>
                <a:cubicBezTo>
                  <a:pt x="4107282" y="3503229"/>
                  <a:pt x="4106641" y="3507824"/>
                  <a:pt x="4108778" y="3514446"/>
                </a:cubicBezTo>
                <a:cubicBezTo>
                  <a:pt x="4110914" y="3521067"/>
                  <a:pt x="4112646" y="3525564"/>
                  <a:pt x="4113974" y="3527935"/>
                </a:cubicBezTo>
                <a:cubicBezTo>
                  <a:pt x="4113446" y="3528099"/>
                  <a:pt x="4111539" y="3529177"/>
                  <a:pt x="4108250" y="3531169"/>
                </a:cubicBezTo>
                <a:cubicBezTo>
                  <a:pt x="4104960" y="3533160"/>
                  <a:pt x="4103451" y="3535079"/>
                  <a:pt x="4103722" y="3536923"/>
                </a:cubicBezTo>
                <a:cubicBezTo>
                  <a:pt x="4104767" y="3538485"/>
                  <a:pt x="4107046" y="3539462"/>
                  <a:pt x="4110559" y="3539853"/>
                </a:cubicBezTo>
                <a:cubicBezTo>
                  <a:pt x="4114071" y="3540243"/>
                  <a:pt x="4117338" y="3540752"/>
                  <a:pt x="4120358" y="3541376"/>
                </a:cubicBezTo>
                <a:lnTo>
                  <a:pt x="4128175" y="3517072"/>
                </a:lnTo>
                <a:cubicBezTo>
                  <a:pt x="4127243" y="3514683"/>
                  <a:pt x="4125118" y="3511059"/>
                  <a:pt x="4121801" y="3506200"/>
                </a:cubicBezTo>
                <a:cubicBezTo>
                  <a:pt x="4118485" y="3501340"/>
                  <a:pt x="4114785" y="3499494"/>
                  <a:pt x="4110700" y="3500662"/>
                </a:cubicBezTo>
                <a:close/>
                <a:moveTo>
                  <a:pt x="4179454" y="3470581"/>
                </a:moveTo>
                <a:cubicBezTo>
                  <a:pt x="4175194" y="3468830"/>
                  <a:pt x="4170175" y="3468983"/>
                  <a:pt x="4164396" y="3471041"/>
                </a:cubicBezTo>
                <a:lnTo>
                  <a:pt x="4150195" y="3481904"/>
                </a:lnTo>
                <a:lnTo>
                  <a:pt x="4165396" y="3524104"/>
                </a:lnTo>
                <a:cubicBezTo>
                  <a:pt x="4167792" y="3529572"/>
                  <a:pt x="4171569" y="3534127"/>
                  <a:pt x="4176727" y="3537769"/>
                </a:cubicBezTo>
                <a:cubicBezTo>
                  <a:pt x="4181885" y="3541411"/>
                  <a:pt x="4188414" y="3541570"/>
                  <a:pt x="4196315" y="3538247"/>
                </a:cubicBezTo>
                <a:cubicBezTo>
                  <a:pt x="4202057" y="3535263"/>
                  <a:pt x="4205174" y="3531208"/>
                  <a:pt x="4205664" y="3526085"/>
                </a:cubicBezTo>
                <a:cubicBezTo>
                  <a:pt x="4206155" y="3520962"/>
                  <a:pt x="4205113" y="3515794"/>
                  <a:pt x="4202537" y="3510582"/>
                </a:cubicBezTo>
                <a:cubicBezTo>
                  <a:pt x="4199635" y="3502351"/>
                  <a:pt x="4195443" y="3492673"/>
                  <a:pt x="4189958" y="3481551"/>
                </a:cubicBezTo>
                <a:cubicBezTo>
                  <a:pt x="4187216" y="3475990"/>
                  <a:pt x="4183715" y="3472333"/>
                  <a:pt x="4179454" y="3470581"/>
                </a:cubicBezTo>
                <a:close/>
                <a:moveTo>
                  <a:pt x="4226530" y="3173840"/>
                </a:moveTo>
                <a:lnTo>
                  <a:pt x="4250470" y="3224245"/>
                </a:lnTo>
                <a:cubicBezTo>
                  <a:pt x="4243139" y="3225582"/>
                  <a:pt x="4236458" y="3228926"/>
                  <a:pt x="4230428" y="3234278"/>
                </a:cubicBezTo>
                <a:cubicBezTo>
                  <a:pt x="4224399" y="3239631"/>
                  <a:pt x="4222676" y="3245768"/>
                  <a:pt x="4225258" y="3252692"/>
                </a:cubicBezTo>
                <a:lnTo>
                  <a:pt x="4192988" y="3296848"/>
                </a:lnTo>
                <a:cubicBezTo>
                  <a:pt x="4186578" y="3281016"/>
                  <a:pt x="4186129" y="3259265"/>
                  <a:pt x="4191642" y="3231595"/>
                </a:cubicBezTo>
                <a:cubicBezTo>
                  <a:pt x="4197154" y="3203923"/>
                  <a:pt x="4208784" y="3184672"/>
                  <a:pt x="4226530" y="3173840"/>
                </a:cubicBezTo>
                <a:close/>
                <a:moveTo>
                  <a:pt x="4143029" y="3045164"/>
                </a:moveTo>
                <a:cubicBezTo>
                  <a:pt x="4138064" y="3044691"/>
                  <a:pt x="4134339" y="3044916"/>
                  <a:pt x="4131854" y="3045839"/>
                </a:cubicBezTo>
                <a:cubicBezTo>
                  <a:pt x="4128297" y="3046842"/>
                  <a:pt x="4127512" y="3048588"/>
                  <a:pt x="4129500" y="3051076"/>
                </a:cubicBezTo>
                <a:lnTo>
                  <a:pt x="4146136" y="3055529"/>
                </a:lnTo>
                <a:cubicBezTo>
                  <a:pt x="4151010" y="3053901"/>
                  <a:pt x="4153111" y="3051529"/>
                  <a:pt x="4152438" y="3048417"/>
                </a:cubicBezTo>
                <a:cubicBezTo>
                  <a:pt x="4151129" y="3046723"/>
                  <a:pt x="4147993" y="3045638"/>
                  <a:pt x="4143029" y="3045164"/>
                </a:cubicBezTo>
                <a:close/>
                <a:moveTo>
                  <a:pt x="4385531" y="2958301"/>
                </a:moveTo>
                <a:lnTo>
                  <a:pt x="4392753" y="2983699"/>
                </a:lnTo>
                <a:lnTo>
                  <a:pt x="4366704" y="3000189"/>
                </a:lnTo>
                <a:cubicBezTo>
                  <a:pt x="4367906" y="3008027"/>
                  <a:pt x="4367180" y="3016265"/>
                  <a:pt x="4364527" y="3024903"/>
                </a:cubicBezTo>
                <a:cubicBezTo>
                  <a:pt x="4361873" y="3033543"/>
                  <a:pt x="4357387" y="3041507"/>
                  <a:pt x="4351069" y="3048799"/>
                </a:cubicBezTo>
                <a:lnTo>
                  <a:pt x="4365433" y="3079041"/>
                </a:lnTo>
                <a:lnTo>
                  <a:pt x="4333838" y="3094047"/>
                </a:lnTo>
                <a:cubicBezTo>
                  <a:pt x="4334884" y="3096038"/>
                  <a:pt x="4335984" y="3098776"/>
                  <a:pt x="4337135" y="3102262"/>
                </a:cubicBezTo>
                <a:cubicBezTo>
                  <a:pt x="4338286" y="3105748"/>
                  <a:pt x="4337999" y="3108115"/>
                  <a:pt x="4336273" y="3109364"/>
                </a:cubicBezTo>
                <a:cubicBezTo>
                  <a:pt x="4332189" y="3110531"/>
                  <a:pt x="4328489" y="3108686"/>
                  <a:pt x="4325172" y="3103826"/>
                </a:cubicBezTo>
                <a:cubicBezTo>
                  <a:pt x="4321855" y="3098966"/>
                  <a:pt x="4319731" y="3095341"/>
                  <a:pt x="4318798" y="3092954"/>
                </a:cubicBezTo>
                <a:lnTo>
                  <a:pt x="4319474" y="3063805"/>
                </a:lnTo>
                <a:cubicBezTo>
                  <a:pt x="4312419" y="3047250"/>
                  <a:pt x="4314080" y="3033763"/>
                  <a:pt x="4324459" y="3023343"/>
                </a:cubicBezTo>
                <a:cubicBezTo>
                  <a:pt x="4334837" y="3012923"/>
                  <a:pt x="4348387" y="3004085"/>
                  <a:pt x="4365108" y="2996829"/>
                </a:cubicBezTo>
                <a:close/>
                <a:moveTo>
                  <a:pt x="4301432" y="2903523"/>
                </a:moveTo>
                <a:lnTo>
                  <a:pt x="4257990" y="2924157"/>
                </a:lnTo>
                <a:cubicBezTo>
                  <a:pt x="4252353" y="2929064"/>
                  <a:pt x="4249862" y="2941229"/>
                  <a:pt x="4250517" y="2960651"/>
                </a:cubicBezTo>
                <a:cubicBezTo>
                  <a:pt x="4251170" y="2980075"/>
                  <a:pt x="4253237" y="2994195"/>
                  <a:pt x="4256718" y="3003008"/>
                </a:cubicBezTo>
                <a:lnTo>
                  <a:pt x="4234700" y="3038176"/>
                </a:lnTo>
                <a:cubicBezTo>
                  <a:pt x="4237219" y="3041783"/>
                  <a:pt x="4236966" y="3044649"/>
                  <a:pt x="4233941" y="3046772"/>
                </a:cubicBezTo>
                <a:cubicBezTo>
                  <a:pt x="4227932" y="3048768"/>
                  <a:pt x="4222159" y="3048079"/>
                  <a:pt x="4216622" y="3044702"/>
                </a:cubicBezTo>
                <a:cubicBezTo>
                  <a:pt x="4211086" y="3041326"/>
                  <a:pt x="4206300" y="3040167"/>
                  <a:pt x="4202265" y="3041226"/>
                </a:cubicBezTo>
                <a:cubicBezTo>
                  <a:pt x="4200507" y="3042403"/>
                  <a:pt x="4199886" y="3044071"/>
                  <a:pt x="4200407" y="3046226"/>
                </a:cubicBezTo>
                <a:cubicBezTo>
                  <a:pt x="4200926" y="3048382"/>
                  <a:pt x="4201293" y="3049581"/>
                  <a:pt x="4201508" y="3049821"/>
                </a:cubicBezTo>
                <a:cubicBezTo>
                  <a:pt x="4197429" y="3056306"/>
                  <a:pt x="4195775" y="3063441"/>
                  <a:pt x="4196548" y="3071224"/>
                </a:cubicBezTo>
                <a:cubicBezTo>
                  <a:pt x="4197321" y="3079008"/>
                  <a:pt x="4199028" y="3085576"/>
                  <a:pt x="4201671" y="3090927"/>
                </a:cubicBezTo>
                <a:cubicBezTo>
                  <a:pt x="4193616" y="3109425"/>
                  <a:pt x="4186800" y="3128619"/>
                  <a:pt x="4181224" y="3148514"/>
                </a:cubicBezTo>
                <a:cubicBezTo>
                  <a:pt x="4175648" y="3168407"/>
                  <a:pt x="4170218" y="3187974"/>
                  <a:pt x="4164937" y="3207213"/>
                </a:cubicBezTo>
                <a:cubicBezTo>
                  <a:pt x="4169211" y="3220884"/>
                  <a:pt x="4166958" y="3234823"/>
                  <a:pt x="4158177" y="3249033"/>
                </a:cubicBezTo>
                <a:cubicBezTo>
                  <a:pt x="4149397" y="3263241"/>
                  <a:pt x="4146744" y="3276341"/>
                  <a:pt x="4150221" y="3288331"/>
                </a:cubicBezTo>
                <a:lnTo>
                  <a:pt x="4139211" y="3305915"/>
                </a:lnTo>
                <a:lnTo>
                  <a:pt x="4147191" y="3322717"/>
                </a:lnTo>
                <a:lnTo>
                  <a:pt x="4147354" y="3363823"/>
                </a:lnTo>
                <a:lnTo>
                  <a:pt x="4194584" y="3300208"/>
                </a:lnTo>
                <a:cubicBezTo>
                  <a:pt x="4199215" y="3312508"/>
                  <a:pt x="4203538" y="3321609"/>
                  <a:pt x="4207551" y="3327510"/>
                </a:cubicBezTo>
                <a:cubicBezTo>
                  <a:pt x="4211564" y="3333412"/>
                  <a:pt x="4220991" y="3332881"/>
                  <a:pt x="4235835" y="3325916"/>
                </a:cubicBezTo>
                <a:lnTo>
                  <a:pt x="4252309" y="3289264"/>
                </a:lnTo>
                <a:cubicBezTo>
                  <a:pt x="4246789" y="3281676"/>
                  <a:pt x="4246068" y="3274640"/>
                  <a:pt x="4250148" y="3268155"/>
                </a:cubicBezTo>
                <a:cubicBezTo>
                  <a:pt x="4254227" y="3261671"/>
                  <a:pt x="4260439" y="3256489"/>
                  <a:pt x="4268782" y="3252612"/>
                </a:cubicBezTo>
                <a:cubicBezTo>
                  <a:pt x="4272542" y="3240359"/>
                  <a:pt x="4275362" y="3228037"/>
                  <a:pt x="4277243" y="3215648"/>
                </a:cubicBezTo>
                <a:cubicBezTo>
                  <a:pt x="4279123" y="3203258"/>
                  <a:pt x="4280955" y="3191406"/>
                  <a:pt x="4282740" y="3180091"/>
                </a:cubicBezTo>
                <a:lnTo>
                  <a:pt x="4245439" y="3152506"/>
                </a:lnTo>
                <a:cubicBezTo>
                  <a:pt x="4243447" y="3153623"/>
                  <a:pt x="4241504" y="3154203"/>
                  <a:pt x="4239608" y="3154245"/>
                </a:cubicBezTo>
                <a:cubicBezTo>
                  <a:pt x="4237713" y="3154288"/>
                  <a:pt x="4235959" y="3152718"/>
                  <a:pt x="4234347" y="3149537"/>
                </a:cubicBezTo>
                <a:cubicBezTo>
                  <a:pt x="4233503" y="3144361"/>
                  <a:pt x="4235699" y="3132850"/>
                  <a:pt x="4240938" y="3115005"/>
                </a:cubicBezTo>
                <a:cubicBezTo>
                  <a:pt x="4246176" y="3097159"/>
                  <a:pt x="4249948" y="3083870"/>
                  <a:pt x="4252255" y="3075139"/>
                </a:cubicBezTo>
                <a:cubicBezTo>
                  <a:pt x="4250459" y="3071358"/>
                  <a:pt x="4249451" y="3066690"/>
                  <a:pt x="4249232" y="3061131"/>
                </a:cubicBezTo>
                <a:cubicBezTo>
                  <a:pt x="4249012" y="3055573"/>
                  <a:pt x="4250777" y="3051646"/>
                  <a:pt x="4254527" y="3049349"/>
                </a:cubicBezTo>
                <a:lnTo>
                  <a:pt x="4258476" y="3047474"/>
                </a:lnTo>
                <a:cubicBezTo>
                  <a:pt x="4263479" y="3036776"/>
                  <a:pt x="4267195" y="3025916"/>
                  <a:pt x="4269624" y="3014895"/>
                </a:cubicBezTo>
                <a:cubicBezTo>
                  <a:pt x="4272054" y="3003875"/>
                  <a:pt x="4271421" y="2994051"/>
                  <a:pt x="4267727" y="2985425"/>
                </a:cubicBezTo>
                <a:lnTo>
                  <a:pt x="4298402" y="2937908"/>
                </a:lnTo>
                <a:close/>
                <a:moveTo>
                  <a:pt x="4405034" y="2887263"/>
                </a:moveTo>
                <a:lnTo>
                  <a:pt x="4389481" y="2956425"/>
                </a:lnTo>
                <a:lnTo>
                  <a:pt x="4375873" y="2917586"/>
                </a:lnTo>
                <a:cubicBezTo>
                  <a:pt x="4377709" y="2910623"/>
                  <a:pt x="4381478" y="2904543"/>
                  <a:pt x="4387177" y="2899348"/>
                </a:cubicBezTo>
                <a:cubicBezTo>
                  <a:pt x="4392878" y="2894153"/>
                  <a:pt x="4398831" y="2890124"/>
                  <a:pt x="4405034" y="2887263"/>
                </a:cubicBezTo>
                <a:close/>
                <a:moveTo>
                  <a:pt x="4241576" y="2825906"/>
                </a:moveTo>
                <a:cubicBezTo>
                  <a:pt x="4239269" y="2826143"/>
                  <a:pt x="4236174" y="2827271"/>
                  <a:pt x="4232291" y="2829287"/>
                </a:cubicBezTo>
                <a:lnTo>
                  <a:pt x="4228341" y="2831162"/>
                </a:lnTo>
                <a:cubicBezTo>
                  <a:pt x="4229870" y="2834382"/>
                  <a:pt x="4231789" y="2835873"/>
                  <a:pt x="4234097" y="2835635"/>
                </a:cubicBezTo>
                <a:cubicBezTo>
                  <a:pt x="4236404" y="2835397"/>
                  <a:pt x="4239499" y="2834271"/>
                  <a:pt x="4243382" y="2832255"/>
                </a:cubicBezTo>
                <a:lnTo>
                  <a:pt x="4247331" y="2830379"/>
                </a:lnTo>
                <a:cubicBezTo>
                  <a:pt x="4245802" y="2827160"/>
                  <a:pt x="4243883" y="2825668"/>
                  <a:pt x="4241576" y="2825906"/>
                </a:cubicBezTo>
                <a:close/>
                <a:moveTo>
                  <a:pt x="4258178" y="2771689"/>
                </a:moveTo>
                <a:lnTo>
                  <a:pt x="4240785" y="2775832"/>
                </a:lnTo>
                <a:cubicBezTo>
                  <a:pt x="4241831" y="2777824"/>
                  <a:pt x="4243917" y="2780093"/>
                  <a:pt x="4247044" y="2782641"/>
                </a:cubicBezTo>
                <a:cubicBezTo>
                  <a:pt x="4250169" y="2785189"/>
                  <a:pt x="4252844" y="2786149"/>
                  <a:pt x="4255067" y="2785522"/>
                </a:cubicBezTo>
                <a:cubicBezTo>
                  <a:pt x="4258752" y="2783514"/>
                  <a:pt x="4260457" y="2781160"/>
                  <a:pt x="4260183" y="2778459"/>
                </a:cubicBezTo>
                <a:cubicBezTo>
                  <a:pt x="4259909" y="2775759"/>
                  <a:pt x="4259240" y="2773502"/>
                  <a:pt x="4258178" y="2771689"/>
                </a:cubicBezTo>
                <a:close/>
                <a:moveTo>
                  <a:pt x="4398867" y="2527783"/>
                </a:moveTo>
                <a:cubicBezTo>
                  <a:pt x="4404431" y="2542472"/>
                  <a:pt x="4404346" y="2554181"/>
                  <a:pt x="4398609" y="2562910"/>
                </a:cubicBezTo>
                <a:cubicBezTo>
                  <a:pt x="4392874" y="2571640"/>
                  <a:pt x="4391192" y="2579989"/>
                  <a:pt x="4393565" y="2587957"/>
                </a:cubicBezTo>
                <a:cubicBezTo>
                  <a:pt x="4389604" y="2599362"/>
                  <a:pt x="4382270" y="2620863"/>
                  <a:pt x="4371563" y="2652459"/>
                </a:cubicBezTo>
                <a:cubicBezTo>
                  <a:pt x="4360855" y="2684056"/>
                  <a:pt x="4349362" y="2704443"/>
                  <a:pt x="4337084" y="2713623"/>
                </a:cubicBezTo>
                <a:cubicBezTo>
                  <a:pt x="4339449" y="2719876"/>
                  <a:pt x="4339337" y="2724735"/>
                  <a:pt x="4336745" y="2728197"/>
                </a:cubicBezTo>
                <a:cubicBezTo>
                  <a:pt x="4334155" y="2731658"/>
                  <a:pt x="4334042" y="2736516"/>
                  <a:pt x="4336407" y="2742772"/>
                </a:cubicBezTo>
                <a:cubicBezTo>
                  <a:pt x="4338235" y="2746193"/>
                  <a:pt x="4341343" y="2748491"/>
                  <a:pt x="4345733" y="2749668"/>
                </a:cubicBezTo>
                <a:cubicBezTo>
                  <a:pt x="4350124" y="2750842"/>
                  <a:pt x="4354408" y="2750523"/>
                  <a:pt x="4358588" y="2748709"/>
                </a:cubicBezTo>
                <a:lnTo>
                  <a:pt x="4370436" y="2743082"/>
                </a:lnTo>
                <a:cubicBezTo>
                  <a:pt x="4371620" y="2733683"/>
                  <a:pt x="4381528" y="2704439"/>
                  <a:pt x="4400161" y="2655350"/>
                </a:cubicBezTo>
                <a:cubicBezTo>
                  <a:pt x="4418796" y="2606261"/>
                  <a:pt x="4429481" y="2573558"/>
                  <a:pt x="4432219" y="2557243"/>
                </a:cubicBezTo>
                <a:cubicBezTo>
                  <a:pt x="4434837" y="2556172"/>
                  <a:pt x="4438489" y="2554094"/>
                  <a:pt x="4443175" y="2551010"/>
                </a:cubicBezTo>
                <a:cubicBezTo>
                  <a:pt x="4447862" y="2547926"/>
                  <a:pt x="4449727" y="2544638"/>
                  <a:pt x="4448775" y="2541144"/>
                </a:cubicBezTo>
                <a:cubicBezTo>
                  <a:pt x="4445193" y="2536152"/>
                  <a:pt x="4437464" y="2532616"/>
                  <a:pt x="4425585" y="2530536"/>
                </a:cubicBezTo>
                <a:cubicBezTo>
                  <a:pt x="4413707" y="2528456"/>
                  <a:pt x="4404801" y="2527539"/>
                  <a:pt x="4398867" y="2527783"/>
                </a:cubicBezTo>
                <a:close/>
                <a:moveTo>
                  <a:pt x="4457538" y="2355776"/>
                </a:moveTo>
                <a:cubicBezTo>
                  <a:pt x="4453919" y="2357924"/>
                  <a:pt x="4452480" y="2360839"/>
                  <a:pt x="4453220" y="2364519"/>
                </a:cubicBezTo>
                <a:cubicBezTo>
                  <a:pt x="4453961" y="2368201"/>
                  <a:pt x="4454894" y="2371017"/>
                  <a:pt x="4456023" y="2372969"/>
                </a:cubicBezTo>
                <a:cubicBezTo>
                  <a:pt x="4448125" y="2376720"/>
                  <a:pt x="4445771" y="2381956"/>
                  <a:pt x="4448963" y="2388677"/>
                </a:cubicBezTo>
                <a:cubicBezTo>
                  <a:pt x="4449603" y="2392149"/>
                  <a:pt x="4447376" y="2395951"/>
                  <a:pt x="4442282" y="2400087"/>
                </a:cubicBezTo>
                <a:cubicBezTo>
                  <a:pt x="4437188" y="2404223"/>
                  <a:pt x="4434960" y="2408025"/>
                  <a:pt x="4435601" y="2411496"/>
                </a:cubicBezTo>
                <a:cubicBezTo>
                  <a:pt x="4437608" y="2414662"/>
                  <a:pt x="4440944" y="2416166"/>
                  <a:pt x="4445609" y="2416010"/>
                </a:cubicBezTo>
                <a:cubicBezTo>
                  <a:pt x="4450275" y="2415852"/>
                  <a:pt x="4453800" y="2415208"/>
                  <a:pt x="4456186" y="2414075"/>
                </a:cubicBezTo>
                <a:lnTo>
                  <a:pt x="4471820" y="2365466"/>
                </a:lnTo>
                <a:cubicBezTo>
                  <a:pt x="4471021" y="2363358"/>
                  <a:pt x="4469429" y="2360854"/>
                  <a:pt x="4467043" y="2357954"/>
                </a:cubicBezTo>
                <a:cubicBezTo>
                  <a:pt x="4464658" y="2355055"/>
                  <a:pt x="4461489" y="2354328"/>
                  <a:pt x="4457538" y="2355776"/>
                </a:cubicBezTo>
                <a:close/>
                <a:moveTo>
                  <a:pt x="4551402" y="2278249"/>
                </a:moveTo>
                <a:cubicBezTo>
                  <a:pt x="4549660" y="2279248"/>
                  <a:pt x="4548609" y="2280434"/>
                  <a:pt x="4548251" y="2281805"/>
                </a:cubicBezTo>
                <a:cubicBezTo>
                  <a:pt x="4547894" y="2283176"/>
                  <a:pt x="4546843" y="2284362"/>
                  <a:pt x="4545099" y="2285361"/>
                </a:cubicBezTo>
                <a:cubicBezTo>
                  <a:pt x="4546146" y="2287352"/>
                  <a:pt x="4548233" y="2289621"/>
                  <a:pt x="4551359" y="2292169"/>
                </a:cubicBezTo>
                <a:cubicBezTo>
                  <a:pt x="4554485" y="2294717"/>
                  <a:pt x="4557160" y="2295677"/>
                  <a:pt x="4559383" y="2295051"/>
                </a:cubicBezTo>
                <a:cubicBezTo>
                  <a:pt x="4563068" y="2293042"/>
                  <a:pt x="4564773" y="2290689"/>
                  <a:pt x="4564498" y="2287987"/>
                </a:cubicBezTo>
                <a:cubicBezTo>
                  <a:pt x="4564224" y="2285286"/>
                  <a:pt x="4563556" y="2283029"/>
                  <a:pt x="4562493" y="2281218"/>
                </a:cubicBezTo>
                <a:cubicBezTo>
                  <a:pt x="4559973" y="2277610"/>
                  <a:pt x="4556277" y="2276621"/>
                  <a:pt x="4551402" y="2278249"/>
                </a:cubicBezTo>
                <a:close/>
                <a:moveTo>
                  <a:pt x="4413818" y="2256081"/>
                </a:moveTo>
                <a:cubicBezTo>
                  <a:pt x="4409894" y="2255886"/>
                  <a:pt x="4405874" y="2256765"/>
                  <a:pt x="4401760" y="2258719"/>
                </a:cubicBezTo>
                <a:cubicBezTo>
                  <a:pt x="4402575" y="2260649"/>
                  <a:pt x="4403738" y="2262671"/>
                  <a:pt x="4405247" y="2264786"/>
                </a:cubicBezTo>
                <a:cubicBezTo>
                  <a:pt x="4406755" y="2266900"/>
                  <a:pt x="4408506" y="2267613"/>
                  <a:pt x="4410498" y="2266924"/>
                </a:cubicBezTo>
                <a:lnTo>
                  <a:pt x="4422345" y="2261297"/>
                </a:lnTo>
                <a:cubicBezTo>
                  <a:pt x="4420585" y="2258015"/>
                  <a:pt x="4417743" y="2256276"/>
                  <a:pt x="4413818" y="2256081"/>
                </a:cubicBezTo>
                <a:close/>
                <a:moveTo>
                  <a:pt x="4486211" y="2202136"/>
                </a:moveTo>
                <a:lnTo>
                  <a:pt x="4484940" y="2280987"/>
                </a:lnTo>
                <a:lnTo>
                  <a:pt x="4466113" y="2322876"/>
                </a:lnTo>
                <a:lnTo>
                  <a:pt x="4489891" y="2332174"/>
                </a:lnTo>
                <a:cubicBezTo>
                  <a:pt x="4489842" y="2324217"/>
                  <a:pt x="4495132" y="2302658"/>
                  <a:pt x="4505759" y="2267495"/>
                </a:cubicBezTo>
                <a:cubicBezTo>
                  <a:pt x="4516385" y="2232334"/>
                  <a:pt x="4523062" y="2211145"/>
                  <a:pt x="4525786" y="2203932"/>
                </a:cubicBezTo>
                <a:close/>
                <a:moveTo>
                  <a:pt x="4524785" y="2150870"/>
                </a:moveTo>
                <a:cubicBezTo>
                  <a:pt x="4523042" y="2151869"/>
                  <a:pt x="4521990" y="2153053"/>
                  <a:pt x="4521634" y="2154424"/>
                </a:cubicBezTo>
                <a:cubicBezTo>
                  <a:pt x="4521276" y="2155796"/>
                  <a:pt x="4520226" y="2156981"/>
                  <a:pt x="4518482" y="2157980"/>
                </a:cubicBezTo>
                <a:cubicBezTo>
                  <a:pt x="4519529" y="2159972"/>
                  <a:pt x="4521615" y="2162241"/>
                  <a:pt x="4524741" y="2164789"/>
                </a:cubicBezTo>
                <a:cubicBezTo>
                  <a:pt x="4527867" y="2167337"/>
                  <a:pt x="4530542" y="2168297"/>
                  <a:pt x="4532764" y="2167671"/>
                </a:cubicBezTo>
                <a:cubicBezTo>
                  <a:pt x="4536450" y="2165663"/>
                  <a:pt x="4538155" y="2163308"/>
                  <a:pt x="4537881" y="2160608"/>
                </a:cubicBezTo>
                <a:cubicBezTo>
                  <a:pt x="4537606" y="2157907"/>
                  <a:pt x="4536938" y="2155650"/>
                  <a:pt x="4535876" y="2153838"/>
                </a:cubicBezTo>
                <a:cubicBezTo>
                  <a:pt x="4533356" y="2150230"/>
                  <a:pt x="4529659" y="2149241"/>
                  <a:pt x="4524785" y="2150870"/>
                </a:cubicBezTo>
                <a:close/>
                <a:moveTo>
                  <a:pt x="1371603" y="2024262"/>
                </a:moveTo>
                <a:cubicBezTo>
                  <a:pt x="1366638" y="2023789"/>
                  <a:pt x="1362914" y="2024014"/>
                  <a:pt x="1360428" y="2024937"/>
                </a:cubicBezTo>
                <a:cubicBezTo>
                  <a:pt x="1356871" y="2025940"/>
                  <a:pt x="1356086" y="2027686"/>
                  <a:pt x="1358074" y="2030173"/>
                </a:cubicBezTo>
                <a:lnTo>
                  <a:pt x="1374710" y="2034627"/>
                </a:lnTo>
                <a:cubicBezTo>
                  <a:pt x="1379584" y="2032998"/>
                  <a:pt x="1381685" y="2030627"/>
                  <a:pt x="1381013" y="2027515"/>
                </a:cubicBezTo>
                <a:cubicBezTo>
                  <a:pt x="1379704" y="2025820"/>
                  <a:pt x="1376567" y="2024736"/>
                  <a:pt x="1371603" y="2024262"/>
                </a:cubicBezTo>
                <a:close/>
                <a:moveTo>
                  <a:pt x="1472304" y="1754230"/>
                </a:moveTo>
                <a:lnTo>
                  <a:pt x="1469359" y="1754931"/>
                </a:lnTo>
                <a:lnTo>
                  <a:pt x="1471379" y="1757128"/>
                </a:lnTo>
                <a:close/>
                <a:moveTo>
                  <a:pt x="3576592" y="1686596"/>
                </a:moveTo>
                <a:lnTo>
                  <a:pt x="3576212" y="1696598"/>
                </a:lnTo>
                <a:lnTo>
                  <a:pt x="3576572" y="1695906"/>
                </a:lnTo>
                <a:lnTo>
                  <a:pt x="3581214" y="1687148"/>
                </a:lnTo>
                <a:close/>
                <a:moveTo>
                  <a:pt x="3633737" y="1555403"/>
                </a:moveTo>
                <a:lnTo>
                  <a:pt x="3612655" y="1565416"/>
                </a:lnTo>
                <a:cubicBezTo>
                  <a:pt x="3607018" y="1570323"/>
                  <a:pt x="3604527" y="1582489"/>
                  <a:pt x="3605182" y="1601911"/>
                </a:cubicBezTo>
                <a:lnTo>
                  <a:pt x="3609773" y="1633273"/>
                </a:lnTo>
                <a:lnTo>
                  <a:pt x="3617418" y="1618850"/>
                </a:lnTo>
                <a:cubicBezTo>
                  <a:pt x="3613344" y="1605599"/>
                  <a:pt x="3615995" y="1592500"/>
                  <a:pt x="3625374" y="1579550"/>
                </a:cubicBezTo>
                <a:cubicBezTo>
                  <a:pt x="3630064" y="1573076"/>
                  <a:pt x="3632972" y="1566354"/>
                  <a:pt x="3634099" y="1559383"/>
                </a:cubicBezTo>
                <a:close/>
                <a:moveTo>
                  <a:pt x="3596241" y="1467164"/>
                </a:moveTo>
                <a:cubicBezTo>
                  <a:pt x="3593934" y="1467402"/>
                  <a:pt x="3590839" y="1468530"/>
                  <a:pt x="3586956" y="1470546"/>
                </a:cubicBezTo>
                <a:lnTo>
                  <a:pt x="3583006" y="1472422"/>
                </a:lnTo>
                <a:cubicBezTo>
                  <a:pt x="3584535" y="1475641"/>
                  <a:pt x="3586454" y="1477132"/>
                  <a:pt x="3588762" y="1476894"/>
                </a:cubicBezTo>
                <a:cubicBezTo>
                  <a:pt x="3591069" y="1476656"/>
                  <a:pt x="3594164" y="1475530"/>
                  <a:pt x="3598047" y="1473514"/>
                </a:cubicBezTo>
                <a:lnTo>
                  <a:pt x="3601996" y="1471638"/>
                </a:lnTo>
                <a:cubicBezTo>
                  <a:pt x="3600467" y="1468418"/>
                  <a:pt x="3598548" y="1466926"/>
                  <a:pt x="3596241" y="1467164"/>
                </a:cubicBezTo>
                <a:close/>
                <a:moveTo>
                  <a:pt x="3612843" y="1412949"/>
                </a:moveTo>
                <a:lnTo>
                  <a:pt x="3595450" y="1417092"/>
                </a:lnTo>
                <a:cubicBezTo>
                  <a:pt x="3596496" y="1419082"/>
                  <a:pt x="3598582" y="1421352"/>
                  <a:pt x="3601709" y="1423900"/>
                </a:cubicBezTo>
                <a:cubicBezTo>
                  <a:pt x="3604834" y="1426448"/>
                  <a:pt x="3607509" y="1427408"/>
                  <a:pt x="3609732" y="1426781"/>
                </a:cubicBezTo>
                <a:cubicBezTo>
                  <a:pt x="3613417" y="1424773"/>
                  <a:pt x="3615122" y="1422420"/>
                  <a:pt x="3614847" y="1419718"/>
                </a:cubicBezTo>
                <a:cubicBezTo>
                  <a:pt x="3614573" y="1417018"/>
                  <a:pt x="3613905" y="1414761"/>
                  <a:pt x="3612843" y="1412949"/>
                </a:cubicBezTo>
                <a:close/>
                <a:moveTo>
                  <a:pt x="3775848" y="1409659"/>
                </a:moveTo>
                <a:cubicBezTo>
                  <a:pt x="3766614" y="1413357"/>
                  <a:pt x="3758803" y="1414323"/>
                  <a:pt x="3752416" y="1412551"/>
                </a:cubicBezTo>
                <a:lnTo>
                  <a:pt x="3730417" y="1416135"/>
                </a:lnTo>
                <a:lnTo>
                  <a:pt x="3739280" y="1416831"/>
                </a:lnTo>
                <a:lnTo>
                  <a:pt x="3775395" y="1425284"/>
                </a:lnTo>
                <a:close/>
                <a:moveTo>
                  <a:pt x="1642392" y="1235179"/>
                </a:moveTo>
                <a:cubicBezTo>
                  <a:pt x="1638468" y="1234983"/>
                  <a:pt x="1634448" y="1235863"/>
                  <a:pt x="1630334" y="1237817"/>
                </a:cubicBezTo>
                <a:cubicBezTo>
                  <a:pt x="1631150" y="1239747"/>
                  <a:pt x="1632312" y="1241768"/>
                  <a:pt x="1633822" y="1243883"/>
                </a:cubicBezTo>
                <a:cubicBezTo>
                  <a:pt x="1635329" y="1245998"/>
                  <a:pt x="1637080" y="1246711"/>
                  <a:pt x="1639072" y="1246021"/>
                </a:cubicBezTo>
                <a:lnTo>
                  <a:pt x="1650919" y="1240395"/>
                </a:lnTo>
                <a:cubicBezTo>
                  <a:pt x="1649160" y="1237113"/>
                  <a:pt x="1646317" y="1235374"/>
                  <a:pt x="1642392" y="1235179"/>
                </a:cubicBezTo>
                <a:close/>
                <a:moveTo>
                  <a:pt x="3753532" y="1169042"/>
                </a:moveTo>
                <a:cubicBezTo>
                  <a:pt x="3759095" y="1183730"/>
                  <a:pt x="3759011" y="1195439"/>
                  <a:pt x="3753274" y="1204170"/>
                </a:cubicBezTo>
                <a:cubicBezTo>
                  <a:pt x="3747539" y="1212900"/>
                  <a:pt x="3745857" y="1221248"/>
                  <a:pt x="3748230" y="1229216"/>
                </a:cubicBezTo>
                <a:cubicBezTo>
                  <a:pt x="3744269" y="1240621"/>
                  <a:pt x="3736935" y="1262122"/>
                  <a:pt x="3726228" y="1293718"/>
                </a:cubicBezTo>
                <a:cubicBezTo>
                  <a:pt x="3715520" y="1325315"/>
                  <a:pt x="3704027" y="1345703"/>
                  <a:pt x="3691749" y="1354881"/>
                </a:cubicBezTo>
                <a:cubicBezTo>
                  <a:pt x="3694114" y="1361136"/>
                  <a:pt x="3694002" y="1365995"/>
                  <a:pt x="3691410" y="1369456"/>
                </a:cubicBezTo>
                <a:cubicBezTo>
                  <a:pt x="3688819" y="1372918"/>
                  <a:pt x="3688707" y="1377775"/>
                  <a:pt x="3691072" y="1384030"/>
                </a:cubicBezTo>
                <a:cubicBezTo>
                  <a:pt x="3692899" y="1387452"/>
                  <a:pt x="3696008" y="1389751"/>
                  <a:pt x="3700398" y="1390927"/>
                </a:cubicBezTo>
                <a:cubicBezTo>
                  <a:pt x="3704789" y="1392101"/>
                  <a:pt x="3709073" y="1391782"/>
                  <a:pt x="3713253" y="1389969"/>
                </a:cubicBezTo>
                <a:lnTo>
                  <a:pt x="3725101" y="1384341"/>
                </a:lnTo>
                <a:cubicBezTo>
                  <a:pt x="3726285" y="1374942"/>
                  <a:pt x="3736193" y="1345698"/>
                  <a:pt x="3754826" y="1296609"/>
                </a:cubicBezTo>
                <a:cubicBezTo>
                  <a:pt x="3773461" y="1247520"/>
                  <a:pt x="3784146" y="1214817"/>
                  <a:pt x="3786884" y="1198502"/>
                </a:cubicBezTo>
                <a:cubicBezTo>
                  <a:pt x="3789502" y="1197431"/>
                  <a:pt x="3793154" y="1195353"/>
                  <a:pt x="3797840" y="1192269"/>
                </a:cubicBezTo>
                <a:cubicBezTo>
                  <a:pt x="3802527" y="1189185"/>
                  <a:pt x="3804392" y="1185897"/>
                  <a:pt x="3803440" y="1182403"/>
                </a:cubicBezTo>
                <a:cubicBezTo>
                  <a:pt x="3799858" y="1177411"/>
                  <a:pt x="3792129" y="1173875"/>
                  <a:pt x="3780250" y="1171796"/>
                </a:cubicBezTo>
                <a:cubicBezTo>
                  <a:pt x="3768372" y="1169715"/>
                  <a:pt x="3759466" y="1168798"/>
                  <a:pt x="3753532" y="1169042"/>
                </a:cubicBezTo>
                <a:close/>
                <a:moveTo>
                  <a:pt x="3812203" y="997035"/>
                </a:moveTo>
                <a:cubicBezTo>
                  <a:pt x="3808584" y="999183"/>
                  <a:pt x="3807145" y="1002097"/>
                  <a:pt x="3807885" y="1005778"/>
                </a:cubicBezTo>
                <a:cubicBezTo>
                  <a:pt x="3808626" y="1009460"/>
                  <a:pt x="3809559" y="1012276"/>
                  <a:pt x="3810688" y="1014228"/>
                </a:cubicBezTo>
                <a:cubicBezTo>
                  <a:pt x="3802790" y="1017979"/>
                  <a:pt x="3800436" y="1023215"/>
                  <a:pt x="3803628" y="1029936"/>
                </a:cubicBezTo>
                <a:cubicBezTo>
                  <a:pt x="3804268" y="1033407"/>
                  <a:pt x="3802041" y="1037210"/>
                  <a:pt x="3796947" y="1041346"/>
                </a:cubicBezTo>
                <a:cubicBezTo>
                  <a:pt x="3791853" y="1045482"/>
                  <a:pt x="3789625" y="1049284"/>
                  <a:pt x="3790266" y="1052755"/>
                </a:cubicBezTo>
                <a:cubicBezTo>
                  <a:pt x="3792273" y="1055921"/>
                  <a:pt x="3795609" y="1057425"/>
                  <a:pt x="3800274" y="1057269"/>
                </a:cubicBezTo>
                <a:cubicBezTo>
                  <a:pt x="3804940" y="1057111"/>
                  <a:pt x="3808465" y="1056467"/>
                  <a:pt x="3810851" y="1055334"/>
                </a:cubicBezTo>
                <a:lnTo>
                  <a:pt x="3826485" y="1006725"/>
                </a:lnTo>
                <a:cubicBezTo>
                  <a:pt x="3825686" y="1004617"/>
                  <a:pt x="3824094" y="1002113"/>
                  <a:pt x="3821708" y="999213"/>
                </a:cubicBezTo>
                <a:cubicBezTo>
                  <a:pt x="3819323" y="996314"/>
                  <a:pt x="3816154" y="995588"/>
                  <a:pt x="3812203" y="997035"/>
                </a:cubicBezTo>
                <a:close/>
                <a:moveTo>
                  <a:pt x="3906067" y="919508"/>
                </a:moveTo>
                <a:cubicBezTo>
                  <a:pt x="3904325" y="920507"/>
                  <a:pt x="3903274" y="921692"/>
                  <a:pt x="3902916" y="923064"/>
                </a:cubicBezTo>
                <a:cubicBezTo>
                  <a:pt x="3902559" y="924435"/>
                  <a:pt x="3901508" y="925620"/>
                  <a:pt x="3899764" y="926620"/>
                </a:cubicBezTo>
                <a:cubicBezTo>
                  <a:pt x="3900811" y="928611"/>
                  <a:pt x="3902898" y="930880"/>
                  <a:pt x="3906024" y="933428"/>
                </a:cubicBezTo>
                <a:cubicBezTo>
                  <a:pt x="3909150" y="935976"/>
                  <a:pt x="3911825" y="936936"/>
                  <a:pt x="3914047" y="936310"/>
                </a:cubicBezTo>
                <a:cubicBezTo>
                  <a:pt x="3917733" y="934301"/>
                  <a:pt x="3919438" y="931948"/>
                  <a:pt x="3919163" y="929246"/>
                </a:cubicBezTo>
                <a:cubicBezTo>
                  <a:pt x="3918889" y="926545"/>
                  <a:pt x="3918221" y="924288"/>
                  <a:pt x="3917158" y="922477"/>
                </a:cubicBezTo>
                <a:cubicBezTo>
                  <a:pt x="3914638" y="918869"/>
                  <a:pt x="3910941" y="917880"/>
                  <a:pt x="3906067" y="919508"/>
                </a:cubicBezTo>
                <a:close/>
                <a:moveTo>
                  <a:pt x="3768482" y="897340"/>
                </a:moveTo>
                <a:cubicBezTo>
                  <a:pt x="3764559" y="897145"/>
                  <a:pt x="3760539" y="898024"/>
                  <a:pt x="3756425" y="899978"/>
                </a:cubicBezTo>
                <a:cubicBezTo>
                  <a:pt x="3757240" y="901908"/>
                  <a:pt x="3758403" y="903930"/>
                  <a:pt x="3759912" y="906044"/>
                </a:cubicBezTo>
                <a:cubicBezTo>
                  <a:pt x="3761420" y="908159"/>
                  <a:pt x="3763171" y="908872"/>
                  <a:pt x="3765163" y="908183"/>
                </a:cubicBezTo>
                <a:lnTo>
                  <a:pt x="3777010" y="902556"/>
                </a:lnTo>
                <a:cubicBezTo>
                  <a:pt x="3775250" y="899274"/>
                  <a:pt x="3772408" y="897535"/>
                  <a:pt x="3768482" y="897340"/>
                </a:cubicBezTo>
                <a:close/>
                <a:moveTo>
                  <a:pt x="3840876" y="843395"/>
                </a:moveTo>
                <a:lnTo>
                  <a:pt x="3839605" y="922246"/>
                </a:lnTo>
                <a:lnTo>
                  <a:pt x="3820778" y="964135"/>
                </a:lnTo>
                <a:lnTo>
                  <a:pt x="3844556" y="973433"/>
                </a:lnTo>
                <a:cubicBezTo>
                  <a:pt x="3844507" y="965476"/>
                  <a:pt x="3849797" y="943917"/>
                  <a:pt x="3860424" y="908754"/>
                </a:cubicBezTo>
                <a:cubicBezTo>
                  <a:pt x="3871050" y="873593"/>
                  <a:pt x="3877726" y="852404"/>
                  <a:pt x="3880451" y="845191"/>
                </a:cubicBezTo>
                <a:close/>
                <a:moveTo>
                  <a:pt x="3879450" y="792128"/>
                </a:moveTo>
                <a:cubicBezTo>
                  <a:pt x="3877707" y="793128"/>
                  <a:pt x="3876655" y="794312"/>
                  <a:pt x="3876298" y="795683"/>
                </a:cubicBezTo>
                <a:cubicBezTo>
                  <a:pt x="3875941" y="797055"/>
                  <a:pt x="3874891" y="798240"/>
                  <a:pt x="3873147" y="799240"/>
                </a:cubicBezTo>
                <a:cubicBezTo>
                  <a:pt x="3874194" y="801231"/>
                  <a:pt x="3876280" y="803500"/>
                  <a:pt x="3879406" y="806048"/>
                </a:cubicBezTo>
                <a:cubicBezTo>
                  <a:pt x="3882532" y="808596"/>
                  <a:pt x="3885207" y="809556"/>
                  <a:pt x="3887429" y="808929"/>
                </a:cubicBezTo>
                <a:cubicBezTo>
                  <a:pt x="3891115" y="806922"/>
                  <a:pt x="3892820" y="804567"/>
                  <a:pt x="3892546" y="801867"/>
                </a:cubicBezTo>
                <a:cubicBezTo>
                  <a:pt x="3892271" y="799166"/>
                  <a:pt x="3891603" y="796909"/>
                  <a:pt x="3890541" y="795097"/>
                </a:cubicBezTo>
                <a:cubicBezTo>
                  <a:pt x="3888021" y="791489"/>
                  <a:pt x="3884324" y="790500"/>
                  <a:pt x="3879450" y="792128"/>
                </a:cubicBezTo>
                <a:close/>
                <a:moveTo>
                  <a:pt x="2729722" y="730084"/>
                </a:moveTo>
                <a:cubicBezTo>
                  <a:pt x="2725798" y="729888"/>
                  <a:pt x="2721779" y="730768"/>
                  <a:pt x="2717664" y="732721"/>
                </a:cubicBezTo>
                <a:cubicBezTo>
                  <a:pt x="2718480" y="734651"/>
                  <a:pt x="2719643" y="736673"/>
                  <a:pt x="2721152" y="738788"/>
                </a:cubicBezTo>
                <a:cubicBezTo>
                  <a:pt x="2722659" y="740902"/>
                  <a:pt x="2724411" y="741617"/>
                  <a:pt x="2726403" y="740926"/>
                </a:cubicBezTo>
                <a:lnTo>
                  <a:pt x="2738250" y="735299"/>
                </a:lnTo>
                <a:cubicBezTo>
                  <a:pt x="2736490" y="732017"/>
                  <a:pt x="2733648" y="730279"/>
                  <a:pt x="2729722" y="730084"/>
                </a:cubicBezTo>
                <a:close/>
                <a:moveTo>
                  <a:pt x="2725574" y="0"/>
                </a:moveTo>
                <a:lnTo>
                  <a:pt x="2754325" y="0"/>
                </a:lnTo>
                <a:lnTo>
                  <a:pt x="2762297" y="11413"/>
                </a:lnTo>
                <a:cubicBezTo>
                  <a:pt x="2765903" y="26860"/>
                  <a:pt x="2766982" y="41447"/>
                  <a:pt x="2765537" y="55176"/>
                </a:cubicBezTo>
                <a:cubicBezTo>
                  <a:pt x="2764091" y="68904"/>
                  <a:pt x="2776788" y="69737"/>
                  <a:pt x="2803631" y="57674"/>
                </a:cubicBezTo>
                <a:lnTo>
                  <a:pt x="2870174" y="75489"/>
                </a:lnTo>
                <a:cubicBezTo>
                  <a:pt x="2879058" y="95893"/>
                  <a:pt x="2885669" y="116606"/>
                  <a:pt x="2890006" y="137626"/>
                </a:cubicBezTo>
                <a:cubicBezTo>
                  <a:pt x="2894342" y="158645"/>
                  <a:pt x="2900553" y="178518"/>
                  <a:pt x="2908640" y="197242"/>
                </a:cubicBezTo>
                <a:cubicBezTo>
                  <a:pt x="2920096" y="192487"/>
                  <a:pt x="2928020" y="195587"/>
                  <a:pt x="2932417" y="206540"/>
                </a:cubicBezTo>
                <a:cubicBezTo>
                  <a:pt x="2935510" y="213480"/>
                  <a:pt x="2937324" y="221542"/>
                  <a:pt x="2937854" y="230727"/>
                </a:cubicBezTo>
                <a:cubicBezTo>
                  <a:pt x="2938385" y="239913"/>
                  <a:pt x="2938222" y="248913"/>
                  <a:pt x="2937367" y="257727"/>
                </a:cubicBezTo>
                <a:cubicBezTo>
                  <a:pt x="2942102" y="271093"/>
                  <a:pt x="2941492" y="283396"/>
                  <a:pt x="2935534" y="294632"/>
                </a:cubicBezTo>
                <a:cubicBezTo>
                  <a:pt x="2929578" y="305870"/>
                  <a:pt x="2928169" y="316491"/>
                  <a:pt x="2931309" y="326498"/>
                </a:cubicBezTo>
                <a:lnTo>
                  <a:pt x="2930877" y="337858"/>
                </a:lnTo>
                <a:lnTo>
                  <a:pt x="2931237" y="337165"/>
                </a:lnTo>
                <a:lnTo>
                  <a:pt x="2972083" y="260109"/>
                </a:lnTo>
                <a:cubicBezTo>
                  <a:pt x="2968009" y="246858"/>
                  <a:pt x="2970660" y="233759"/>
                  <a:pt x="2980039" y="220809"/>
                </a:cubicBezTo>
                <a:cubicBezTo>
                  <a:pt x="2989418" y="207861"/>
                  <a:pt x="2991672" y="193921"/>
                  <a:pt x="2986799" y="178990"/>
                </a:cubicBezTo>
                <a:cubicBezTo>
                  <a:pt x="2998055" y="161289"/>
                  <a:pt x="3009159" y="142630"/>
                  <a:pt x="3020112" y="123015"/>
                </a:cubicBezTo>
                <a:cubicBezTo>
                  <a:pt x="3031063" y="103399"/>
                  <a:pt x="3040382" y="83530"/>
                  <a:pt x="3048067" y="63407"/>
                </a:cubicBezTo>
                <a:cubicBezTo>
                  <a:pt x="3054370" y="60327"/>
                  <a:pt x="3061911" y="57946"/>
                  <a:pt x="3070691" y="56264"/>
                </a:cubicBezTo>
                <a:cubicBezTo>
                  <a:pt x="3079473" y="54582"/>
                  <a:pt x="3087223" y="55192"/>
                  <a:pt x="3093945" y="58090"/>
                </a:cubicBezTo>
                <a:lnTo>
                  <a:pt x="3181074" y="78483"/>
                </a:lnTo>
                <a:cubicBezTo>
                  <a:pt x="3191314" y="74993"/>
                  <a:pt x="3201670" y="75564"/>
                  <a:pt x="3212141" y="80200"/>
                </a:cubicBezTo>
                <a:cubicBezTo>
                  <a:pt x="3222612" y="84837"/>
                  <a:pt x="3230994" y="86347"/>
                  <a:pt x="3237285" y="84732"/>
                </a:cubicBezTo>
                <a:cubicBezTo>
                  <a:pt x="3240985" y="82545"/>
                  <a:pt x="3243247" y="79240"/>
                  <a:pt x="3244071" y="74816"/>
                </a:cubicBezTo>
                <a:cubicBezTo>
                  <a:pt x="3244894" y="70392"/>
                  <a:pt x="3245769" y="66717"/>
                  <a:pt x="3246698" y="63788"/>
                </a:cubicBezTo>
                <a:cubicBezTo>
                  <a:pt x="3257148" y="54791"/>
                  <a:pt x="3266605" y="44981"/>
                  <a:pt x="3275070" y="34354"/>
                </a:cubicBezTo>
                <a:cubicBezTo>
                  <a:pt x="3283536" y="23727"/>
                  <a:pt x="3289821" y="12333"/>
                  <a:pt x="3293928" y="174"/>
                </a:cubicBezTo>
                <a:lnTo>
                  <a:pt x="3293935" y="0"/>
                </a:lnTo>
                <a:lnTo>
                  <a:pt x="3510410" y="0"/>
                </a:lnTo>
                <a:lnTo>
                  <a:pt x="3517773" y="23069"/>
                </a:lnTo>
                <a:cubicBezTo>
                  <a:pt x="3522109" y="44090"/>
                  <a:pt x="3528320" y="63962"/>
                  <a:pt x="3536406" y="82686"/>
                </a:cubicBezTo>
                <a:cubicBezTo>
                  <a:pt x="3547863" y="77932"/>
                  <a:pt x="3555788" y="81030"/>
                  <a:pt x="3560184" y="91985"/>
                </a:cubicBezTo>
                <a:cubicBezTo>
                  <a:pt x="3563278" y="98924"/>
                  <a:pt x="3565090" y="106984"/>
                  <a:pt x="3565621" y="116171"/>
                </a:cubicBezTo>
                <a:cubicBezTo>
                  <a:pt x="3566152" y="125356"/>
                  <a:pt x="3565990" y="134356"/>
                  <a:pt x="3565134" y="143170"/>
                </a:cubicBezTo>
                <a:cubicBezTo>
                  <a:pt x="3569870" y="156537"/>
                  <a:pt x="3569258" y="168839"/>
                  <a:pt x="3563302" y="180077"/>
                </a:cubicBezTo>
                <a:cubicBezTo>
                  <a:pt x="3557345" y="191315"/>
                  <a:pt x="3555936" y="201935"/>
                  <a:pt x="3559075" y="211941"/>
                </a:cubicBezTo>
                <a:lnTo>
                  <a:pt x="3557641" y="249688"/>
                </a:lnTo>
                <a:lnTo>
                  <a:pt x="3546632" y="267271"/>
                </a:lnTo>
                <a:lnTo>
                  <a:pt x="3536543" y="317365"/>
                </a:lnTo>
                <a:cubicBezTo>
                  <a:pt x="3543315" y="316550"/>
                  <a:pt x="3549158" y="318236"/>
                  <a:pt x="3554070" y="322423"/>
                </a:cubicBezTo>
                <a:cubicBezTo>
                  <a:pt x="3558984" y="326612"/>
                  <a:pt x="3562662" y="331383"/>
                  <a:pt x="3565107" y="336743"/>
                </a:cubicBezTo>
                <a:lnTo>
                  <a:pt x="3610146" y="319470"/>
                </a:lnTo>
                <a:lnTo>
                  <a:pt x="3619722" y="339632"/>
                </a:lnTo>
                <a:cubicBezTo>
                  <a:pt x="3622579" y="344796"/>
                  <a:pt x="3623355" y="349404"/>
                  <a:pt x="3622052" y="353454"/>
                </a:cubicBezTo>
                <a:lnTo>
                  <a:pt x="3614243" y="361522"/>
                </a:lnTo>
                <a:lnTo>
                  <a:pt x="3623134" y="362013"/>
                </a:lnTo>
                <a:cubicBezTo>
                  <a:pt x="3633605" y="366650"/>
                  <a:pt x="3641987" y="368160"/>
                  <a:pt x="3648278" y="366545"/>
                </a:cubicBezTo>
                <a:cubicBezTo>
                  <a:pt x="3651978" y="364357"/>
                  <a:pt x="3654240" y="361053"/>
                  <a:pt x="3655064" y="356629"/>
                </a:cubicBezTo>
                <a:cubicBezTo>
                  <a:pt x="3655887" y="352205"/>
                  <a:pt x="3656763" y="348530"/>
                  <a:pt x="3657691" y="345601"/>
                </a:cubicBezTo>
                <a:cubicBezTo>
                  <a:pt x="3668141" y="336604"/>
                  <a:pt x="3677598" y="326794"/>
                  <a:pt x="3686064" y="316167"/>
                </a:cubicBezTo>
                <a:cubicBezTo>
                  <a:pt x="3694528" y="305539"/>
                  <a:pt x="3700814" y="294146"/>
                  <a:pt x="3704921" y="281986"/>
                </a:cubicBezTo>
                <a:cubicBezTo>
                  <a:pt x="3701894" y="275187"/>
                  <a:pt x="3702132" y="268896"/>
                  <a:pt x="3705638" y="263113"/>
                </a:cubicBezTo>
                <a:cubicBezTo>
                  <a:pt x="3709142" y="257330"/>
                  <a:pt x="3714926" y="252524"/>
                  <a:pt x="3722991" y="248694"/>
                </a:cubicBezTo>
                <a:lnTo>
                  <a:pt x="3726939" y="246819"/>
                </a:lnTo>
                <a:cubicBezTo>
                  <a:pt x="3728213" y="231027"/>
                  <a:pt x="3730231" y="216169"/>
                  <a:pt x="3732996" y="202244"/>
                </a:cubicBezTo>
                <a:cubicBezTo>
                  <a:pt x="3735760" y="188319"/>
                  <a:pt x="3745508" y="176997"/>
                  <a:pt x="3762240" y="168278"/>
                </a:cubicBezTo>
                <a:cubicBezTo>
                  <a:pt x="3765494" y="166582"/>
                  <a:pt x="3768466" y="165133"/>
                  <a:pt x="3771160" y="163928"/>
                </a:cubicBezTo>
                <a:cubicBezTo>
                  <a:pt x="3779238" y="160318"/>
                  <a:pt x="3784794" y="158917"/>
                  <a:pt x="3787826" y="159729"/>
                </a:cubicBezTo>
                <a:cubicBezTo>
                  <a:pt x="3791870" y="160812"/>
                  <a:pt x="3796281" y="167125"/>
                  <a:pt x="3801057" y="178669"/>
                </a:cubicBezTo>
                <a:cubicBezTo>
                  <a:pt x="3804663" y="194117"/>
                  <a:pt x="3805742" y="208704"/>
                  <a:pt x="3804297" y="222433"/>
                </a:cubicBezTo>
                <a:cubicBezTo>
                  <a:pt x="3802851" y="236160"/>
                  <a:pt x="3815549" y="236993"/>
                  <a:pt x="3842391" y="224931"/>
                </a:cubicBezTo>
                <a:lnTo>
                  <a:pt x="3908934" y="242746"/>
                </a:lnTo>
                <a:cubicBezTo>
                  <a:pt x="3917818" y="263150"/>
                  <a:pt x="3924429" y="283862"/>
                  <a:pt x="3928766" y="304882"/>
                </a:cubicBezTo>
                <a:cubicBezTo>
                  <a:pt x="3933102" y="325902"/>
                  <a:pt x="3939313" y="345774"/>
                  <a:pt x="3947400" y="364499"/>
                </a:cubicBezTo>
                <a:cubicBezTo>
                  <a:pt x="3958856" y="359744"/>
                  <a:pt x="3966781" y="362844"/>
                  <a:pt x="3971177" y="373797"/>
                </a:cubicBezTo>
                <a:cubicBezTo>
                  <a:pt x="3974271" y="380736"/>
                  <a:pt x="3976084" y="388797"/>
                  <a:pt x="3976614" y="397984"/>
                </a:cubicBezTo>
                <a:cubicBezTo>
                  <a:pt x="3977145" y="407169"/>
                  <a:pt x="3976983" y="416169"/>
                  <a:pt x="3976127" y="424983"/>
                </a:cubicBezTo>
                <a:cubicBezTo>
                  <a:pt x="3980863" y="438349"/>
                  <a:pt x="3980252" y="450652"/>
                  <a:pt x="3974295" y="461889"/>
                </a:cubicBezTo>
                <a:cubicBezTo>
                  <a:pt x="3968339" y="473127"/>
                  <a:pt x="3966929" y="483748"/>
                  <a:pt x="3970068" y="493754"/>
                </a:cubicBezTo>
                <a:lnTo>
                  <a:pt x="3968634" y="531500"/>
                </a:lnTo>
                <a:lnTo>
                  <a:pt x="3957625" y="549083"/>
                </a:lnTo>
                <a:lnTo>
                  <a:pt x="3947536" y="599177"/>
                </a:lnTo>
                <a:cubicBezTo>
                  <a:pt x="3954308" y="598363"/>
                  <a:pt x="3960151" y="600049"/>
                  <a:pt x="3965064" y="604236"/>
                </a:cubicBezTo>
                <a:cubicBezTo>
                  <a:pt x="3969977" y="608424"/>
                  <a:pt x="3973656" y="613196"/>
                  <a:pt x="3976100" y="618557"/>
                </a:cubicBezTo>
                <a:lnTo>
                  <a:pt x="4021140" y="601283"/>
                </a:lnTo>
                <a:lnTo>
                  <a:pt x="4030716" y="621445"/>
                </a:lnTo>
                <a:cubicBezTo>
                  <a:pt x="4036427" y="631773"/>
                  <a:pt x="4033821" y="639875"/>
                  <a:pt x="4022897" y="645750"/>
                </a:cubicBezTo>
                <a:cubicBezTo>
                  <a:pt x="4032038" y="672638"/>
                  <a:pt x="4030298" y="699547"/>
                  <a:pt x="4017677" y="726477"/>
                </a:cubicBezTo>
                <a:cubicBezTo>
                  <a:pt x="4005056" y="753406"/>
                  <a:pt x="4003315" y="780315"/>
                  <a:pt x="4012457" y="807204"/>
                </a:cubicBezTo>
                <a:cubicBezTo>
                  <a:pt x="4000695" y="814077"/>
                  <a:pt x="3991675" y="826083"/>
                  <a:pt x="3985396" y="843222"/>
                </a:cubicBezTo>
                <a:cubicBezTo>
                  <a:pt x="3979116" y="860361"/>
                  <a:pt x="3975053" y="875160"/>
                  <a:pt x="3973207" y="887620"/>
                </a:cubicBezTo>
                <a:lnTo>
                  <a:pt x="3962196" y="905204"/>
                </a:lnTo>
                <a:cubicBezTo>
                  <a:pt x="3967093" y="913603"/>
                  <a:pt x="3970257" y="921538"/>
                  <a:pt x="3971688" y="929010"/>
                </a:cubicBezTo>
                <a:cubicBezTo>
                  <a:pt x="3973119" y="936481"/>
                  <a:pt x="3967377" y="943498"/>
                  <a:pt x="3954460" y="950061"/>
                </a:cubicBezTo>
                <a:lnTo>
                  <a:pt x="3946562" y="953813"/>
                </a:lnTo>
                <a:cubicBezTo>
                  <a:pt x="3949979" y="967376"/>
                  <a:pt x="3944695" y="981727"/>
                  <a:pt x="3930707" y="996864"/>
                </a:cubicBezTo>
                <a:cubicBezTo>
                  <a:pt x="3916720" y="1012000"/>
                  <a:pt x="3911835" y="1027191"/>
                  <a:pt x="3916049" y="1042434"/>
                </a:cubicBezTo>
                <a:lnTo>
                  <a:pt x="3890839" y="1070881"/>
                </a:lnTo>
                <a:cubicBezTo>
                  <a:pt x="3896314" y="1092390"/>
                  <a:pt x="3891213" y="1127931"/>
                  <a:pt x="3875532" y="1177505"/>
                </a:cubicBezTo>
                <a:cubicBezTo>
                  <a:pt x="3859850" y="1227080"/>
                  <a:pt x="3848615" y="1262445"/>
                  <a:pt x="3841824" y="1283603"/>
                </a:cubicBezTo>
                <a:cubicBezTo>
                  <a:pt x="3830474" y="1290280"/>
                  <a:pt x="3823593" y="1301269"/>
                  <a:pt x="3821181" y="1316572"/>
                </a:cubicBezTo>
                <a:cubicBezTo>
                  <a:pt x="3818768" y="1331875"/>
                  <a:pt x="3817832" y="1345189"/>
                  <a:pt x="3818371" y="1356516"/>
                </a:cubicBezTo>
                <a:cubicBezTo>
                  <a:pt x="3806945" y="1364516"/>
                  <a:pt x="3802213" y="1377061"/>
                  <a:pt x="3804176" y="1394145"/>
                </a:cubicBezTo>
                <a:lnTo>
                  <a:pt x="3789082" y="1428488"/>
                </a:lnTo>
                <a:lnTo>
                  <a:pt x="3826409" y="1437224"/>
                </a:lnTo>
                <a:cubicBezTo>
                  <a:pt x="3836649" y="1433733"/>
                  <a:pt x="3847006" y="1434305"/>
                  <a:pt x="3857476" y="1438942"/>
                </a:cubicBezTo>
                <a:cubicBezTo>
                  <a:pt x="3867947" y="1443578"/>
                  <a:pt x="3876329" y="1445088"/>
                  <a:pt x="3882620" y="1443472"/>
                </a:cubicBezTo>
                <a:cubicBezTo>
                  <a:pt x="3886320" y="1441286"/>
                  <a:pt x="3888582" y="1437981"/>
                  <a:pt x="3889406" y="1433558"/>
                </a:cubicBezTo>
                <a:cubicBezTo>
                  <a:pt x="3890229" y="1429133"/>
                  <a:pt x="3891104" y="1425458"/>
                  <a:pt x="3892033" y="1422529"/>
                </a:cubicBezTo>
                <a:cubicBezTo>
                  <a:pt x="3902483" y="1413532"/>
                  <a:pt x="3911940" y="1403722"/>
                  <a:pt x="3920405" y="1393095"/>
                </a:cubicBezTo>
                <a:cubicBezTo>
                  <a:pt x="3928870" y="1382467"/>
                  <a:pt x="3935156" y="1371074"/>
                  <a:pt x="3939263" y="1358914"/>
                </a:cubicBezTo>
                <a:cubicBezTo>
                  <a:pt x="3936236" y="1352115"/>
                  <a:pt x="3936473" y="1345824"/>
                  <a:pt x="3939980" y="1340041"/>
                </a:cubicBezTo>
                <a:cubicBezTo>
                  <a:pt x="3943484" y="1334258"/>
                  <a:pt x="3949268" y="1329452"/>
                  <a:pt x="3957332" y="1325622"/>
                </a:cubicBezTo>
                <a:lnTo>
                  <a:pt x="3961281" y="1323747"/>
                </a:lnTo>
                <a:cubicBezTo>
                  <a:pt x="3962554" y="1307955"/>
                  <a:pt x="3964573" y="1293098"/>
                  <a:pt x="3967337" y="1279172"/>
                </a:cubicBezTo>
                <a:cubicBezTo>
                  <a:pt x="3970102" y="1265247"/>
                  <a:pt x="3979849" y="1253925"/>
                  <a:pt x="3996582" y="1245205"/>
                </a:cubicBezTo>
                <a:cubicBezTo>
                  <a:pt x="3999835" y="1243510"/>
                  <a:pt x="4002808" y="1242061"/>
                  <a:pt x="4005502" y="1240856"/>
                </a:cubicBezTo>
                <a:cubicBezTo>
                  <a:pt x="4013579" y="1237246"/>
                  <a:pt x="4019136" y="1235845"/>
                  <a:pt x="4022168" y="1236657"/>
                </a:cubicBezTo>
                <a:cubicBezTo>
                  <a:pt x="4026212" y="1237740"/>
                  <a:pt x="4030623" y="1244053"/>
                  <a:pt x="4035399" y="1255597"/>
                </a:cubicBezTo>
                <a:cubicBezTo>
                  <a:pt x="4039005" y="1271044"/>
                  <a:pt x="4040084" y="1285632"/>
                  <a:pt x="4038638" y="1299361"/>
                </a:cubicBezTo>
                <a:cubicBezTo>
                  <a:pt x="4037193" y="1313088"/>
                  <a:pt x="4049890" y="1313921"/>
                  <a:pt x="4076732" y="1301859"/>
                </a:cubicBezTo>
                <a:lnTo>
                  <a:pt x="4143276" y="1319674"/>
                </a:lnTo>
                <a:cubicBezTo>
                  <a:pt x="4152160" y="1340078"/>
                  <a:pt x="4158770" y="1360790"/>
                  <a:pt x="4163108" y="1381810"/>
                </a:cubicBezTo>
                <a:cubicBezTo>
                  <a:pt x="4167443" y="1402830"/>
                  <a:pt x="4173655" y="1422702"/>
                  <a:pt x="4181742" y="1441427"/>
                </a:cubicBezTo>
                <a:cubicBezTo>
                  <a:pt x="4193198" y="1436672"/>
                  <a:pt x="4201123" y="1439772"/>
                  <a:pt x="4205518" y="1450725"/>
                </a:cubicBezTo>
                <a:cubicBezTo>
                  <a:pt x="4208612" y="1457664"/>
                  <a:pt x="4210425" y="1465725"/>
                  <a:pt x="4210956" y="1474912"/>
                </a:cubicBezTo>
                <a:cubicBezTo>
                  <a:pt x="4211487" y="1484097"/>
                  <a:pt x="4211325" y="1493097"/>
                  <a:pt x="4210469" y="1501911"/>
                </a:cubicBezTo>
                <a:cubicBezTo>
                  <a:pt x="4215204" y="1515277"/>
                  <a:pt x="4214593" y="1527580"/>
                  <a:pt x="4208637" y="1538817"/>
                </a:cubicBezTo>
                <a:cubicBezTo>
                  <a:pt x="4202680" y="1550055"/>
                  <a:pt x="4201271" y="1560676"/>
                  <a:pt x="4204410" y="1570682"/>
                </a:cubicBezTo>
                <a:lnTo>
                  <a:pt x="4202976" y="1608428"/>
                </a:lnTo>
                <a:lnTo>
                  <a:pt x="4191967" y="1626012"/>
                </a:lnTo>
                <a:lnTo>
                  <a:pt x="4181878" y="1676105"/>
                </a:lnTo>
                <a:cubicBezTo>
                  <a:pt x="4188650" y="1675291"/>
                  <a:pt x="4194493" y="1676978"/>
                  <a:pt x="4199406" y="1681164"/>
                </a:cubicBezTo>
                <a:cubicBezTo>
                  <a:pt x="4204319" y="1685352"/>
                  <a:pt x="4207998" y="1690124"/>
                  <a:pt x="4210442" y="1695485"/>
                </a:cubicBezTo>
                <a:lnTo>
                  <a:pt x="4255481" y="1678211"/>
                </a:lnTo>
                <a:lnTo>
                  <a:pt x="4265057" y="1698373"/>
                </a:lnTo>
                <a:cubicBezTo>
                  <a:pt x="4267914" y="1703536"/>
                  <a:pt x="4268690" y="1708145"/>
                  <a:pt x="4267387" y="1712195"/>
                </a:cubicBezTo>
                <a:lnTo>
                  <a:pt x="4259577" y="1720263"/>
                </a:lnTo>
                <a:lnTo>
                  <a:pt x="4268469" y="1720755"/>
                </a:lnTo>
                <a:cubicBezTo>
                  <a:pt x="4278941" y="1725391"/>
                  <a:pt x="4287322" y="1726901"/>
                  <a:pt x="4293613" y="1725285"/>
                </a:cubicBezTo>
                <a:cubicBezTo>
                  <a:pt x="4297313" y="1723099"/>
                  <a:pt x="4299575" y="1719794"/>
                  <a:pt x="4300399" y="1715371"/>
                </a:cubicBezTo>
                <a:cubicBezTo>
                  <a:pt x="4301222" y="1710947"/>
                  <a:pt x="4302098" y="1707271"/>
                  <a:pt x="4303026" y="1704341"/>
                </a:cubicBezTo>
                <a:cubicBezTo>
                  <a:pt x="4313476" y="1695345"/>
                  <a:pt x="4322934" y="1685535"/>
                  <a:pt x="4331399" y="1674908"/>
                </a:cubicBezTo>
                <a:cubicBezTo>
                  <a:pt x="4339864" y="1664280"/>
                  <a:pt x="4346149" y="1652887"/>
                  <a:pt x="4350256" y="1640727"/>
                </a:cubicBezTo>
                <a:cubicBezTo>
                  <a:pt x="4347229" y="1633928"/>
                  <a:pt x="4347467" y="1627637"/>
                  <a:pt x="4350973" y="1621854"/>
                </a:cubicBezTo>
                <a:cubicBezTo>
                  <a:pt x="4354477" y="1616071"/>
                  <a:pt x="4360261" y="1611265"/>
                  <a:pt x="4368326" y="1607435"/>
                </a:cubicBezTo>
                <a:lnTo>
                  <a:pt x="4372274" y="1605560"/>
                </a:lnTo>
                <a:cubicBezTo>
                  <a:pt x="4373548" y="1589768"/>
                  <a:pt x="4375566" y="1574911"/>
                  <a:pt x="4378331" y="1560985"/>
                </a:cubicBezTo>
                <a:cubicBezTo>
                  <a:pt x="4381095" y="1547060"/>
                  <a:pt x="4390843" y="1535738"/>
                  <a:pt x="4407575" y="1527019"/>
                </a:cubicBezTo>
                <a:cubicBezTo>
                  <a:pt x="4410829" y="1525323"/>
                  <a:pt x="4413801" y="1523874"/>
                  <a:pt x="4416495" y="1522669"/>
                </a:cubicBezTo>
                <a:cubicBezTo>
                  <a:pt x="4424573" y="1519059"/>
                  <a:pt x="4430129" y="1517658"/>
                  <a:pt x="4433161" y="1518470"/>
                </a:cubicBezTo>
                <a:cubicBezTo>
                  <a:pt x="4437205" y="1519553"/>
                  <a:pt x="4441616" y="1525866"/>
                  <a:pt x="4446392" y="1537410"/>
                </a:cubicBezTo>
                <a:cubicBezTo>
                  <a:pt x="4449999" y="1552858"/>
                  <a:pt x="4451077" y="1567445"/>
                  <a:pt x="4449632" y="1581174"/>
                </a:cubicBezTo>
                <a:cubicBezTo>
                  <a:pt x="4448186" y="1594901"/>
                  <a:pt x="4460884" y="1595734"/>
                  <a:pt x="4487726" y="1583672"/>
                </a:cubicBezTo>
                <a:lnTo>
                  <a:pt x="4554269" y="1601487"/>
                </a:lnTo>
                <a:cubicBezTo>
                  <a:pt x="4563153" y="1621891"/>
                  <a:pt x="4569764" y="1642603"/>
                  <a:pt x="4574101" y="1663623"/>
                </a:cubicBezTo>
                <a:cubicBezTo>
                  <a:pt x="4578437" y="1684643"/>
                  <a:pt x="4584648" y="1704515"/>
                  <a:pt x="4592735" y="1723240"/>
                </a:cubicBezTo>
                <a:cubicBezTo>
                  <a:pt x="4604191" y="1718485"/>
                  <a:pt x="4612116" y="1721585"/>
                  <a:pt x="4616512" y="1732538"/>
                </a:cubicBezTo>
                <a:cubicBezTo>
                  <a:pt x="4619606" y="1739477"/>
                  <a:pt x="4621419" y="1747538"/>
                  <a:pt x="4621949" y="1756725"/>
                </a:cubicBezTo>
                <a:cubicBezTo>
                  <a:pt x="4622480" y="1765910"/>
                  <a:pt x="4622318" y="1774910"/>
                  <a:pt x="4621462" y="1783724"/>
                </a:cubicBezTo>
                <a:cubicBezTo>
                  <a:pt x="4626198" y="1797090"/>
                  <a:pt x="4625587" y="1809393"/>
                  <a:pt x="4619630" y="1820630"/>
                </a:cubicBezTo>
                <a:cubicBezTo>
                  <a:pt x="4613674" y="1831868"/>
                  <a:pt x="4612264" y="1842489"/>
                  <a:pt x="4615404" y="1852495"/>
                </a:cubicBezTo>
                <a:lnTo>
                  <a:pt x="4613969" y="1890241"/>
                </a:lnTo>
                <a:lnTo>
                  <a:pt x="4602960" y="1907825"/>
                </a:lnTo>
                <a:lnTo>
                  <a:pt x="4592871" y="1957918"/>
                </a:lnTo>
                <a:cubicBezTo>
                  <a:pt x="4599643" y="1957104"/>
                  <a:pt x="4605486" y="1958790"/>
                  <a:pt x="4610399" y="1962977"/>
                </a:cubicBezTo>
                <a:cubicBezTo>
                  <a:pt x="4615312" y="1967165"/>
                  <a:pt x="4618991" y="1971938"/>
                  <a:pt x="4621435" y="1977298"/>
                </a:cubicBezTo>
                <a:lnTo>
                  <a:pt x="4666475" y="1960024"/>
                </a:lnTo>
                <a:lnTo>
                  <a:pt x="4676051" y="1980186"/>
                </a:lnTo>
                <a:cubicBezTo>
                  <a:pt x="4681762" y="1990514"/>
                  <a:pt x="4679156" y="1998616"/>
                  <a:pt x="4668232" y="2004491"/>
                </a:cubicBezTo>
                <a:cubicBezTo>
                  <a:pt x="4677374" y="2031380"/>
                  <a:pt x="4675633" y="2058288"/>
                  <a:pt x="4663012" y="2085219"/>
                </a:cubicBezTo>
                <a:cubicBezTo>
                  <a:pt x="4650391" y="2112147"/>
                  <a:pt x="4648650" y="2139056"/>
                  <a:pt x="4657792" y="2165945"/>
                </a:cubicBezTo>
                <a:cubicBezTo>
                  <a:pt x="4646030" y="2172817"/>
                  <a:pt x="4637010" y="2184824"/>
                  <a:pt x="4630731" y="2201963"/>
                </a:cubicBezTo>
                <a:cubicBezTo>
                  <a:pt x="4624451" y="2219102"/>
                  <a:pt x="4620388" y="2233901"/>
                  <a:pt x="4618542" y="2246361"/>
                </a:cubicBezTo>
                <a:lnTo>
                  <a:pt x="4607531" y="2263945"/>
                </a:lnTo>
                <a:cubicBezTo>
                  <a:pt x="4612428" y="2272344"/>
                  <a:pt x="4615593" y="2280279"/>
                  <a:pt x="4617023" y="2287751"/>
                </a:cubicBezTo>
                <a:cubicBezTo>
                  <a:pt x="4618454" y="2295222"/>
                  <a:pt x="4612712" y="2302239"/>
                  <a:pt x="4599795" y="2308803"/>
                </a:cubicBezTo>
                <a:lnTo>
                  <a:pt x="4591897" y="2312554"/>
                </a:lnTo>
                <a:cubicBezTo>
                  <a:pt x="4595314" y="2326117"/>
                  <a:pt x="4590030" y="2340468"/>
                  <a:pt x="4576042" y="2355605"/>
                </a:cubicBezTo>
                <a:cubicBezTo>
                  <a:pt x="4562055" y="2370742"/>
                  <a:pt x="4557170" y="2385932"/>
                  <a:pt x="4561384" y="2401175"/>
                </a:cubicBezTo>
                <a:lnTo>
                  <a:pt x="4536174" y="2429622"/>
                </a:lnTo>
                <a:cubicBezTo>
                  <a:pt x="4541649" y="2451131"/>
                  <a:pt x="4536548" y="2486672"/>
                  <a:pt x="4520867" y="2536246"/>
                </a:cubicBezTo>
                <a:cubicBezTo>
                  <a:pt x="4505185" y="2585821"/>
                  <a:pt x="4493950" y="2621186"/>
                  <a:pt x="4487159" y="2642344"/>
                </a:cubicBezTo>
                <a:cubicBezTo>
                  <a:pt x="4475809" y="2649021"/>
                  <a:pt x="4468929" y="2660011"/>
                  <a:pt x="4466516" y="2675313"/>
                </a:cubicBezTo>
                <a:cubicBezTo>
                  <a:pt x="4464103" y="2690616"/>
                  <a:pt x="4463167" y="2703930"/>
                  <a:pt x="4463706" y="2715257"/>
                </a:cubicBezTo>
                <a:cubicBezTo>
                  <a:pt x="4452280" y="2723258"/>
                  <a:pt x="4447548" y="2735801"/>
                  <a:pt x="4449511" y="2752886"/>
                </a:cubicBezTo>
                <a:cubicBezTo>
                  <a:pt x="4451475" y="2769971"/>
                  <a:pt x="4445756" y="2782983"/>
                  <a:pt x="4432355" y="2791922"/>
                </a:cubicBezTo>
                <a:cubicBezTo>
                  <a:pt x="4433853" y="2795500"/>
                  <a:pt x="4433671" y="2799362"/>
                  <a:pt x="4431808" y="2803507"/>
                </a:cubicBezTo>
                <a:cubicBezTo>
                  <a:pt x="4429943" y="2807652"/>
                  <a:pt x="4426989" y="2810771"/>
                  <a:pt x="4422942" y="2812866"/>
                </a:cubicBezTo>
                <a:lnTo>
                  <a:pt x="4405548" y="2817009"/>
                </a:lnTo>
                <a:cubicBezTo>
                  <a:pt x="4412114" y="2809601"/>
                  <a:pt x="4417093" y="2801401"/>
                  <a:pt x="4420487" y="2792411"/>
                </a:cubicBezTo>
                <a:cubicBezTo>
                  <a:pt x="4423880" y="2783420"/>
                  <a:pt x="4424112" y="2775417"/>
                  <a:pt x="4421183" y="2768400"/>
                </a:cubicBezTo>
                <a:cubicBezTo>
                  <a:pt x="4411949" y="2772098"/>
                  <a:pt x="4404138" y="2773064"/>
                  <a:pt x="4397751" y="2771292"/>
                </a:cubicBezTo>
                <a:cubicBezTo>
                  <a:pt x="4391364" y="2769521"/>
                  <a:pt x="4382565" y="2770955"/>
                  <a:pt x="4371356" y="2775592"/>
                </a:cubicBezTo>
                <a:lnTo>
                  <a:pt x="4364378" y="2811853"/>
                </a:lnTo>
                <a:cubicBezTo>
                  <a:pt x="4353300" y="2820374"/>
                  <a:pt x="4350454" y="2834767"/>
                  <a:pt x="4355843" y="2855030"/>
                </a:cubicBezTo>
                <a:cubicBezTo>
                  <a:pt x="4361232" y="2875293"/>
                  <a:pt x="4358388" y="2889685"/>
                  <a:pt x="4347309" y="2898207"/>
                </a:cubicBezTo>
                <a:lnTo>
                  <a:pt x="4301756" y="2985736"/>
                </a:lnTo>
                <a:cubicBezTo>
                  <a:pt x="4302307" y="3004092"/>
                  <a:pt x="4301409" y="3018761"/>
                  <a:pt x="4299061" y="3029742"/>
                </a:cubicBezTo>
                <a:cubicBezTo>
                  <a:pt x="4296715" y="3040724"/>
                  <a:pt x="4285314" y="3051114"/>
                  <a:pt x="4264860" y="3060915"/>
                </a:cubicBezTo>
                <a:lnTo>
                  <a:pt x="4280063" y="3103114"/>
                </a:lnTo>
                <a:lnTo>
                  <a:pt x="4276195" y="3125543"/>
                </a:lnTo>
                <a:lnTo>
                  <a:pt x="4328374" y="3113116"/>
                </a:lnTo>
                <a:cubicBezTo>
                  <a:pt x="4333176" y="3126622"/>
                  <a:pt x="4333229" y="3140324"/>
                  <a:pt x="4328536" y="3154222"/>
                </a:cubicBezTo>
                <a:cubicBezTo>
                  <a:pt x="4323843" y="3168118"/>
                  <a:pt x="4323897" y="3181821"/>
                  <a:pt x="4328699" y="3195327"/>
                </a:cubicBezTo>
                <a:cubicBezTo>
                  <a:pt x="4323137" y="3206548"/>
                  <a:pt x="4317387" y="3219918"/>
                  <a:pt x="4311447" y="3235437"/>
                </a:cubicBezTo>
                <a:cubicBezTo>
                  <a:pt x="4305508" y="3250956"/>
                  <a:pt x="4304505" y="3264130"/>
                  <a:pt x="4308438" y="3274961"/>
                </a:cubicBezTo>
                <a:cubicBezTo>
                  <a:pt x="4301272" y="3276220"/>
                  <a:pt x="4295250" y="3279251"/>
                  <a:pt x="4290372" y="3284055"/>
                </a:cubicBezTo>
                <a:cubicBezTo>
                  <a:pt x="4285495" y="3288861"/>
                  <a:pt x="4284429" y="3294687"/>
                  <a:pt x="4287177" y="3301532"/>
                </a:cubicBezTo>
                <a:cubicBezTo>
                  <a:pt x="4296268" y="3324069"/>
                  <a:pt x="4295324" y="3335671"/>
                  <a:pt x="4284347" y="3336337"/>
                </a:cubicBezTo>
                <a:cubicBezTo>
                  <a:pt x="4273370" y="3337003"/>
                  <a:pt x="4269633" y="3342725"/>
                  <a:pt x="4273137" y="3353502"/>
                </a:cubicBezTo>
                <a:cubicBezTo>
                  <a:pt x="4275360" y="3356907"/>
                  <a:pt x="4277089" y="3360548"/>
                  <a:pt x="4278324" y="3364423"/>
                </a:cubicBezTo>
                <a:cubicBezTo>
                  <a:pt x="4279560" y="3368297"/>
                  <a:pt x="4276542" y="3372133"/>
                  <a:pt x="4269269" y="3375930"/>
                </a:cubicBezTo>
                <a:lnTo>
                  <a:pt x="4259856" y="3396874"/>
                </a:lnTo>
                <a:lnTo>
                  <a:pt x="4236160" y="3408129"/>
                </a:lnTo>
                <a:lnTo>
                  <a:pt x="4223636" y="3442905"/>
                </a:lnTo>
                <a:lnTo>
                  <a:pt x="4252201" y="3462284"/>
                </a:lnTo>
                <a:cubicBezTo>
                  <a:pt x="4243176" y="3464512"/>
                  <a:pt x="4236334" y="3468790"/>
                  <a:pt x="4231676" y="3475122"/>
                </a:cubicBezTo>
                <a:cubicBezTo>
                  <a:pt x="4227020" y="3481451"/>
                  <a:pt x="4226521" y="3488895"/>
                  <a:pt x="4230181" y="3497452"/>
                </a:cubicBezTo>
                <a:cubicBezTo>
                  <a:pt x="4230018" y="3514518"/>
                  <a:pt x="4225612" y="3534113"/>
                  <a:pt x="4216961" y="3556239"/>
                </a:cubicBezTo>
                <a:cubicBezTo>
                  <a:pt x="4208311" y="3578366"/>
                  <a:pt x="4199157" y="3598156"/>
                  <a:pt x="4189499" y="3615614"/>
                </a:cubicBezTo>
                <a:lnTo>
                  <a:pt x="4157065" y="3618663"/>
                </a:lnTo>
                <a:cubicBezTo>
                  <a:pt x="4152557" y="3621061"/>
                  <a:pt x="4146763" y="3623299"/>
                  <a:pt x="4139682" y="3625374"/>
                </a:cubicBezTo>
                <a:cubicBezTo>
                  <a:pt x="4132602" y="3627451"/>
                  <a:pt x="4127584" y="3626230"/>
                  <a:pt x="4124633" y="3621712"/>
                </a:cubicBezTo>
                <a:lnTo>
                  <a:pt x="4123036" y="3618351"/>
                </a:lnTo>
                <a:cubicBezTo>
                  <a:pt x="4122484" y="3616555"/>
                  <a:pt x="4123168" y="3614171"/>
                  <a:pt x="4125085" y="3611202"/>
                </a:cubicBezTo>
                <a:cubicBezTo>
                  <a:pt x="4127002" y="3608232"/>
                  <a:pt x="4128672" y="3605379"/>
                  <a:pt x="4130095" y="3602644"/>
                </a:cubicBezTo>
                <a:cubicBezTo>
                  <a:pt x="4129214" y="3600574"/>
                  <a:pt x="4127786" y="3597992"/>
                  <a:pt x="4125812" y="3594898"/>
                </a:cubicBezTo>
                <a:cubicBezTo>
                  <a:pt x="4123838" y="3591803"/>
                  <a:pt x="4121821" y="3590530"/>
                  <a:pt x="4119763" y="3591078"/>
                </a:cubicBezTo>
                <a:cubicBezTo>
                  <a:pt x="4116244" y="3593436"/>
                  <a:pt x="4115402" y="3597611"/>
                  <a:pt x="4117240" y="3603602"/>
                </a:cubicBezTo>
                <a:cubicBezTo>
                  <a:pt x="4119077" y="3609593"/>
                  <a:pt x="4121010" y="3614510"/>
                  <a:pt x="4123036" y="3618351"/>
                </a:cubicBezTo>
                <a:cubicBezTo>
                  <a:pt x="4123636" y="3620040"/>
                  <a:pt x="4123444" y="3621333"/>
                  <a:pt x="4122458" y="3622230"/>
                </a:cubicBezTo>
                <a:cubicBezTo>
                  <a:pt x="4121472" y="3623128"/>
                  <a:pt x="4120880" y="3623581"/>
                  <a:pt x="4120682" y="3623588"/>
                </a:cubicBezTo>
                <a:cubicBezTo>
                  <a:pt x="4116648" y="3624647"/>
                  <a:pt x="4111862" y="3623488"/>
                  <a:pt x="4106326" y="3620112"/>
                </a:cubicBezTo>
                <a:cubicBezTo>
                  <a:pt x="4100789" y="3616735"/>
                  <a:pt x="4095016" y="3616045"/>
                  <a:pt x="4089006" y="3618041"/>
                </a:cubicBezTo>
                <a:cubicBezTo>
                  <a:pt x="4087281" y="3619290"/>
                  <a:pt x="4086993" y="3621657"/>
                  <a:pt x="4088145" y="3625143"/>
                </a:cubicBezTo>
                <a:cubicBezTo>
                  <a:pt x="4089296" y="3628629"/>
                  <a:pt x="4090394" y="3631367"/>
                  <a:pt x="4091441" y="3633358"/>
                </a:cubicBezTo>
                <a:cubicBezTo>
                  <a:pt x="4083492" y="3645284"/>
                  <a:pt x="4074808" y="3658846"/>
                  <a:pt x="4065388" y="3674045"/>
                </a:cubicBezTo>
                <a:lnTo>
                  <a:pt x="4061466" y="3683526"/>
                </a:lnTo>
                <a:lnTo>
                  <a:pt x="4060828" y="3696371"/>
                </a:lnTo>
                <a:cubicBezTo>
                  <a:pt x="4054872" y="3707609"/>
                  <a:pt x="4053463" y="3718230"/>
                  <a:pt x="4056602" y="3728236"/>
                </a:cubicBezTo>
                <a:lnTo>
                  <a:pt x="4055390" y="3760141"/>
                </a:lnTo>
                <a:lnTo>
                  <a:pt x="4055546" y="3761601"/>
                </a:lnTo>
                <a:cubicBezTo>
                  <a:pt x="4057126" y="3765140"/>
                  <a:pt x="4059741" y="3767673"/>
                  <a:pt x="4063390" y="3769200"/>
                </a:cubicBezTo>
                <a:cubicBezTo>
                  <a:pt x="4067040" y="3770727"/>
                  <a:pt x="4071818" y="3770173"/>
                  <a:pt x="4077727" y="3767539"/>
                </a:cubicBezTo>
                <a:cubicBezTo>
                  <a:pt x="4089416" y="3759242"/>
                  <a:pt x="4095198" y="3745514"/>
                  <a:pt x="4095073" y="3726355"/>
                </a:cubicBezTo>
                <a:cubicBezTo>
                  <a:pt x="4094948" y="3707194"/>
                  <a:pt x="4101717" y="3692997"/>
                  <a:pt x="4115381" y="3683762"/>
                </a:cubicBezTo>
                <a:cubicBezTo>
                  <a:pt x="4112804" y="3678551"/>
                  <a:pt x="4111762" y="3673383"/>
                  <a:pt x="4112253" y="3668260"/>
                </a:cubicBezTo>
                <a:cubicBezTo>
                  <a:pt x="4112744" y="3663136"/>
                  <a:pt x="4115860" y="3659083"/>
                  <a:pt x="4121602" y="3656097"/>
                </a:cubicBezTo>
                <a:cubicBezTo>
                  <a:pt x="4129123" y="3652611"/>
                  <a:pt x="4140551" y="3649072"/>
                  <a:pt x="4155885" y="3645478"/>
                </a:cubicBezTo>
                <a:cubicBezTo>
                  <a:pt x="4171220" y="3641883"/>
                  <a:pt x="4180883" y="3642271"/>
                  <a:pt x="4184873" y="3646639"/>
                </a:cubicBezTo>
                <a:cubicBezTo>
                  <a:pt x="4188720" y="3660684"/>
                  <a:pt x="4185178" y="3682100"/>
                  <a:pt x="4174246" y="3710886"/>
                </a:cubicBezTo>
                <a:cubicBezTo>
                  <a:pt x="4163313" y="3739674"/>
                  <a:pt x="4155422" y="3762125"/>
                  <a:pt x="4150574" y="3778241"/>
                </a:cubicBezTo>
                <a:lnTo>
                  <a:pt x="4160230" y="3818956"/>
                </a:lnTo>
                <a:cubicBezTo>
                  <a:pt x="4151139" y="3821044"/>
                  <a:pt x="4144030" y="3824763"/>
                  <a:pt x="4138908" y="3830113"/>
                </a:cubicBezTo>
                <a:cubicBezTo>
                  <a:pt x="4133785" y="3835463"/>
                  <a:pt x="4133021" y="3842347"/>
                  <a:pt x="4136615" y="3850764"/>
                </a:cubicBezTo>
                <a:cubicBezTo>
                  <a:pt x="4131149" y="3854648"/>
                  <a:pt x="4127727" y="3859490"/>
                  <a:pt x="4126349" y="3865293"/>
                </a:cubicBezTo>
                <a:lnTo>
                  <a:pt x="4127756" y="3879587"/>
                </a:lnTo>
                <a:lnTo>
                  <a:pt x="4145805" y="3882840"/>
                </a:lnTo>
                <a:cubicBezTo>
                  <a:pt x="4149505" y="3880653"/>
                  <a:pt x="4151767" y="3877348"/>
                  <a:pt x="4152591" y="3872925"/>
                </a:cubicBezTo>
                <a:cubicBezTo>
                  <a:pt x="4153414" y="3868500"/>
                  <a:pt x="4154289" y="3864825"/>
                  <a:pt x="4155218" y="3861896"/>
                </a:cubicBezTo>
                <a:cubicBezTo>
                  <a:pt x="4165668" y="3852899"/>
                  <a:pt x="4175125" y="3843089"/>
                  <a:pt x="4183591" y="3832462"/>
                </a:cubicBezTo>
                <a:cubicBezTo>
                  <a:pt x="4192055" y="3821834"/>
                  <a:pt x="4198340" y="3810442"/>
                  <a:pt x="4202448" y="3798281"/>
                </a:cubicBezTo>
                <a:cubicBezTo>
                  <a:pt x="4199420" y="3791482"/>
                  <a:pt x="4199658" y="3785192"/>
                  <a:pt x="4203165" y="3779408"/>
                </a:cubicBezTo>
                <a:cubicBezTo>
                  <a:pt x="4206669" y="3773625"/>
                  <a:pt x="4212453" y="3768819"/>
                  <a:pt x="4220517" y="3764989"/>
                </a:cubicBezTo>
                <a:lnTo>
                  <a:pt x="4224466" y="3763114"/>
                </a:lnTo>
                <a:cubicBezTo>
                  <a:pt x="4225739" y="3747322"/>
                  <a:pt x="4227758" y="3732465"/>
                  <a:pt x="4230522" y="3718539"/>
                </a:cubicBezTo>
                <a:cubicBezTo>
                  <a:pt x="4233287" y="3704614"/>
                  <a:pt x="4243034" y="3693292"/>
                  <a:pt x="4259767" y="3684573"/>
                </a:cubicBezTo>
                <a:cubicBezTo>
                  <a:pt x="4263020" y="3682877"/>
                  <a:pt x="4265993" y="3681428"/>
                  <a:pt x="4268687" y="3680223"/>
                </a:cubicBezTo>
                <a:cubicBezTo>
                  <a:pt x="4276764" y="3676613"/>
                  <a:pt x="4282321" y="3675213"/>
                  <a:pt x="4285353" y="3676024"/>
                </a:cubicBezTo>
                <a:cubicBezTo>
                  <a:pt x="4289397" y="3677107"/>
                  <a:pt x="4293807" y="3683420"/>
                  <a:pt x="4298584" y="3694964"/>
                </a:cubicBezTo>
                <a:cubicBezTo>
                  <a:pt x="4302190" y="3710412"/>
                  <a:pt x="4303269" y="3724999"/>
                  <a:pt x="4301823" y="3738728"/>
                </a:cubicBezTo>
                <a:cubicBezTo>
                  <a:pt x="4300377" y="3752455"/>
                  <a:pt x="4313075" y="3753288"/>
                  <a:pt x="4339918" y="3741226"/>
                </a:cubicBezTo>
                <a:lnTo>
                  <a:pt x="4406461" y="3759041"/>
                </a:lnTo>
                <a:cubicBezTo>
                  <a:pt x="4415345" y="3779445"/>
                  <a:pt x="4421955" y="3800157"/>
                  <a:pt x="4426293" y="3821177"/>
                </a:cubicBezTo>
                <a:cubicBezTo>
                  <a:pt x="4430628" y="3842197"/>
                  <a:pt x="4436840" y="3862069"/>
                  <a:pt x="4444926" y="3880794"/>
                </a:cubicBezTo>
                <a:cubicBezTo>
                  <a:pt x="4456382" y="3876039"/>
                  <a:pt x="4464308" y="3879139"/>
                  <a:pt x="4468703" y="3890092"/>
                </a:cubicBezTo>
                <a:cubicBezTo>
                  <a:pt x="4471797" y="3897032"/>
                  <a:pt x="4473610" y="3905092"/>
                  <a:pt x="4474141" y="3914279"/>
                </a:cubicBezTo>
                <a:cubicBezTo>
                  <a:pt x="4474672" y="3923464"/>
                  <a:pt x="4474509" y="3932465"/>
                  <a:pt x="4473654" y="3941278"/>
                </a:cubicBezTo>
                <a:cubicBezTo>
                  <a:pt x="4478389" y="3954645"/>
                  <a:pt x="4477778" y="3966947"/>
                  <a:pt x="4471822" y="3978184"/>
                </a:cubicBezTo>
                <a:cubicBezTo>
                  <a:pt x="4465865" y="3989422"/>
                  <a:pt x="4464456" y="4000043"/>
                  <a:pt x="4467595" y="4010049"/>
                </a:cubicBezTo>
                <a:lnTo>
                  <a:pt x="4466161" y="4047795"/>
                </a:lnTo>
                <a:lnTo>
                  <a:pt x="4455152" y="4065379"/>
                </a:lnTo>
                <a:lnTo>
                  <a:pt x="4445063" y="4115473"/>
                </a:lnTo>
                <a:cubicBezTo>
                  <a:pt x="4451835" y="4114658"/>
                  <a:pt x="4457678" y="4116345"/>
                  <a:pt x="4462590" y="4120531"/>
                </a:cubicBezTo>
                <a:cubicBezTo>
                  <a:pt x="4467503" y="4124719"/>
                  <a:pt x="4471182" y="4129491"/>
                  <a:pt x="4473627" y="4134852"/>
                </a:cubicBezTo>
                <a:lnTo>
                  <a:pt x="4518666" y="4117578"/>
                </a:lnTo>
                <a:lnTo>
                  <a:pt x="4528242" y="4137740"/>
                </a:lnTo>
                <a:cubicBezTo>
                  <a:pt x="4533954" y="4148068"/>
                  <a:pt x="4531348" y="4156170"/>
                  <a:pt x="4520424" y="4162045"/>
                </a:cubicBezTo>
                <a:cubicBezTo>
                  <a:pt x="4529565" y="4188933"/>
                  <a:pt x="4527825" y="4215842"/>
                  <a:pt x="4515203" y="4242772"/>
                </a:cubicBezTo>
                <a:cubicBezTo>
                  <a:pt x="4502582" y="4269701"/>
                  <a:pt x="4500842" y="4296610"/>
                  <a:pt x="4509984" y="4323499"/>
                </a:cubicBezTo>
                <a:cubicBezTo>
                  <a:pt x="4498222" y="4330372"/>
                  <a:pt x="4489201" y="4342378"/>
                  <a:pt x="4482922" y="4359517"/>
                </a:cubicBezTo>
                <a:cubicBezTo>
                  <a:pt x="4476643" y="4376656"/>
                  <a:pt x="4472579" y="4391455"/>
                  <a:pt x="4470733" y="4403915"/>
                </a:cubicBezTo>
                <a:lnTo>
                  <a:pt x="4459723" y="4421499"/>
                </a:lnTo>
                <a:cubicBezTo>
                  <a:pt x="4464620" y="4429898"/>
                  <a:pt x="4467784" y="4437833"/>
                  <a:pt x="4469215" y="4445305"/>
                </a:cubicBezTo>
                <a:cubicBezTo>
                  <a:pt x="4470646" y="4452776"/>
                  <a:pt x="4464903" y="4459793"/>
                  <a:pt x="4451987" y="4466356"/>
                </a:cubicBezTo>
                <a:lnTo>
                  <a:pt x="4444089" y="4470108"/>
                </a:lnTo>
                <a:cubicBezTo>
                  <a:pt x="4447506" y="4483671"/>
                  <a:pt x="4442221" y="4498022"/>
                  <a:pt x="4428234" y="4513159"/>
                </a:cubicBezTo>
                <a:cubicBezTo>
                  <a:pt x="4414247" y="4528296"/>
                  <a:pt x="4409361" y="4543486"/>
                  <a:pt x="4413576" y="4558729"/>
                </a:cubicBezTo>
                <a:lnTo>
                  <a:pt x="4388365" y="4587176"/>
                </a:lnTo>
                <a:cubicBezTo>
                  <a:pt x="4393841" y="4608685"/>
                  <a:pt x="4388739" y="4644226"/>
                  <a:pt x="4373058" y="4693800"/>
                </a:cubicBezTo>
                <a:cubicBezTo>
                  <a:pt x="4357377" y="4743375"/>
                  <a:pt x="4346142" y="4778741"/>
                  <a:pt x="4339350" y="4799898"/>
                </a:cubicBezTo>
                <a:cubicBezTo>
                  <a:pt x="4328001" y="4806575"/>
                  <a:pt x="4321120" y="4817565"/>
                  <a:pt x="4318707" y="4832868"/>
                </a:cubicBezTo>
                <a:cubicBezTo>
                  <a:pt x="4316294" y="4848170"/>
                  <a:pt x="4315359" y="4861484"/>
                  <a:pt x="4315897" y="4872811"/>
                </a:cubicBezTo>
                <a:cubicBezTo>
                  <a:pt x="4304471" y="4880812"/>
                  <a:pt x="4299739" y="4893356"/>
                  <a:pt x="4301703" y="4910440"/>
                </a:cubicBezTo>
                <a:cubicBezTo>
                  <a:pt x="4303666" y="4927526"/>
                  <a:pt x="4297948" y="4940537"/>
                  <a:pt x="4284547" y="4949476"/>
                </a:cubicBezTo>
                <a:cubicBezTo>
                  <a:pt x="4286044" y="4953054"/>
                  <a:pt x="4285862" y="4956917"/>
                  <a:pt x="4283999" y="4961061"/>
                </a:cubicBezTo>
                <a:cubicBezTo>
                  <a:pt x="4282135" y="4965207"/>
                  <a:pt x="4279181" y="4968326"/>
                  <a:pt x="4275133" y="4970420"/>
                </a:cubicBezTo>
                <a:lnTo>
                  <a:pt x="4257740" y="4974563"/>
                </a:lnTo>
                <a:cubicBezTo>
                  <a:pt x="4264306" y="4967155"/>
                  <a:pt x="4269284" y="4958955"/>
                  <a:pt x="4272678" y="4949965"/>
                </a:cubicBezTo>
                <a:cubicBezTo>
                  <a:pt x="4276071" y="4940974"/>
                  <a:pt x="4276304" y="4932971"/>
                  <a:pt x="4273375" y="4925954"/>
                </a:cubicBezTo>
                <a:cubicBezTo>
                  <a:pt x="4264141" y="4929652"/>
                  <a:pt x="4256329" y="4930618"/>
                  <a:pt x="4249942" y="4928846"/>
                </a:cubicBezTo>
                <a:cubicBezTo>
                  <a:pt x="4243555" y="4927076"/>
                  <a:pt x="4234757" y="4928509"/>
                  <a:pt x="4223548" y="4933146"/>
                </a:cubicBezTo>
                <a:lnTo>
                  <a:pt x="4216569" y="4969407"/>
                </a:lnTo>
                <a:cubicBezTo>
                  <a:pt x="4205491" y="4977928"/>
                  <a:pt x="4202646" y="4992321"/>
                  <a:pt x="4208035" y="5012584"/>
                </a:cubicBezTo>
                <a:cubicBezTo>
                  <a:pt x="4213424" y="5032848"/>
                  <a:pt x="4210580" y="5047239"/>
                  <a:pt x="4199500" y="5055761"/>
                </a:cubicBezTo>
                <a:lnTo>
                  <a:pt x="4153947" y="5143290"/>
                </a:lnTo>
                <a:cubicBezTo>
                  <a:pt x="4154498" y="5161646"/>
                  <a:pt x="4153601" y="5176315"/>
                  <a:pt x="4151253" y="5187297"/>
                </a:cubicBezTo>
                <a:cubicBezTo>
                  <a:pt x="4148906" y="5198278"/>
                  <a:pt x="4137506" y="5208669"/>
                  <a:pt x="4117051" y="5218469"/>
                </a:cubicBezTo>
                <a:lnTo>
                  <a:pt x="4132254" y="5260668"/>
                </a:lnTo>
                <a:lnTo>
                  <a:pt x="4128386" y="5283097"/>
                </a:lnTo>
                <a:lnTo>
                  <a:pt x="4180565" y="5270670"/>
                </a:lnTo>
                <a:cubicBezTo>
                  <a:pt x="4185367" y="5284176"/>
                  <a:pt x="4185421" y="5297878"/>
                  <a:pt x="4180728" y="5311775"/>
                </a:cubicBezTo>
                <a:cubicBezTo>
                  <a:pt x="4176035" y="5325672"/>
                  <a:pt x="4176089" y="5339375"/>
                  <a:pt x="4180891" y="5352881"/>
                </a:cubicBezTo>
                <a:cubicBezTo>
                  <a:pt x="4175329" y="5364102"/>
                  <a:pt x="4169579" y="5377472"/>
                  <a:pt x="4163639" y="5392991"/>
                </a:cubicBezTo>
                <a:cubicBezTo>
                  <a:pt x="4157699" y="5408510"/>
                  <a:pt x="4156696" y="5421684"/>
                  <a:pt x="4160630" y="5432515"/>
                </a:cubicBezTo>
                <a:cubicBezTo>
                  <a:pt x="4153464" y="5433774"/>
                  <a:pt x="4147441" y="5436805"/>
                  <a:pt x="4142564" y="5441610"/>
                </a:cubicBezTo>
                <a:cubicBezTo>
                  <a:pt x="4137686" y="5446415"/>
                  <a:pt x="4136621" y="5452241"/>
                  <a:pt x="4139368" y="5459086"/>
                </a:cubicBezTo>
                <a:cubicBezTo>
                  <a:pt x="4148460" y="5481623"/>
                  <a:pt x="4147516" y="5493225"/>
                  <a:pt x="4136539" y="5493891"/>
                </a:cubicBezTo>
                <a:cubicBezTo>
                  <a:pt x="4125561" y="5494557"/>
                  <a:pt x="4121825" y="5500279"/>
                  <a:pt x="4125329" y="5511056"/>
                </a:cubicBezTo>
                <a:cubicBezTo>
                  <a:pt x="4127552" y="5514461"/>
                  <a:pt x="4129281" y="5518102"/>
                  <a:pt x="4130516" y="5521977"/>
                </a:cubicBezTo>
                <a:cubicBezTo>
                  <a:pt x="4131752" y="5525851"/>
                  <a:pt x="4128734" y="5529687"/>
                  <a:pt x="4121461" y="5533484"/>
                </a:cubicBezTo>
                <a:lnTo>
                  <a:pt x="4112047" y="5554429"/>
                </a:lnTo>
                <a:lnTo>
                  <a:pt x="4088351" y="5565683"/>
                </a:lnTo>
                <a:lnTo>
                  <a:pt x="4075828" y="5600459"/>
                </a:lnTo>
                <a:lnTo>
                  <a:pt x="4104393" y="5619838"/>
                </a:lnTo>
                <a:cubicBezTo>
                  <a:pt x="4095367" y="5622066"/>
                  <a:pt x="4088525" y="5626345"/>
                  <a:pt x="4083868" y="5632676"/>
                </a:cubicBezTo>
                <a:cubicBezTo>
                  <a:pt x="4079211" y="5639005"/>
                  <a:pt x="4078713" y="5646449"/>
                  <a:pt x="4082373" y="5655006"/>
                </a:cubicBezTo>
                <a:cubicBezTo>
                  <a:pt x="4082210" y="5672072"/>
                  <a:pt x="4077804" y="5691668"/>
                  <a:pt x="4069153" y="5713793"/>
                </a:cubicBezTo>
                <a:cubicBezTo>
                  <a:pt x="4060503" y="5735919"/>
                  <a:pt x="4051348" y="5755711"/>
                  <a:pt x="4041690" y="5773168"/>
                </a:cubicBezTo>
                <a:lnTo>
                  <a:pt x="4009257" y="5776217"/>
                </a:lnTo>
                <a:cubicBezTo>
                  <a:pt x="4004748" y="5778616"/>
                  <a:pt x="3998954" y="5780853"/>
                  <a:pt x="3991874" y="5782928"/>
                </a:cubicBezTo>
                <a:cubicBezTo>
                  <a:pt x="3984793" y="5785005"/>
                  <a:pt x="3979776" y="5783784"/>
                  <a:pt x="3976824" y="5779267"/>
                </a:cubicBezTo>
                <a:lnTo>
                  <a:pt x="3975227" y="5775906"/>
                </a:lnTo>
                <a:cubicBezTo>
                  <a:pt x="3974676" y="5774109"/>
                  <a:pt x="3975360" y="5771725"/>
                  <a:pt x="3977276" y="5768756"/>
                </a:cubicBezTo>
                <a:cubicBezTo>
                  <a:pt x="3979194" y="5765786"/>
                  <a:pt x="3980864" y="5762934"/>
                  <a:pt x="3982287" y="5760198"/>
                </a:cubicBezTo>
                <a:cubicBezTo>
                  <a:pt x="3981406" y="5758128"/>
                  <a:pt x="3979978" y="5755547"/>
                  <a:pt x="3978003" y="5752452"/>
                </a:cubicBezTo>
                <a:cubicBezTo>
                  <a:pt x="3976029" y="5749357"/>
                  <a:pt x="3974013" y="5748084"/>
                  <a:pt x="3971954" y="5748633"/>
                </a:cubicBezTo>
                <a:cubicBezTo>
                  <a:pt x="3968436" y="5750990"/>
                  <a:pt x="3967594" y="5755165"/>
                  <a:pt x="3969431" y="5761156"/>
                </a:cubicBezTo>
                <a:cubicBezTo>
                  <a:pt x="3971269" y="5767147"/>
                  <a:pt x="3973201" y="5772064"/>
                  <a:pt x="3975227" y="5775906"/>
                </a:cubicBezTo>
                <a:cubicBezTo>
                  <a:pt x="3975828" y="5777595"/>
                  <a:pt x="3975635" y="5778887"/>
                  <a:pt x="3974649" y="5779784"/>
                </a:cubicBezTo>
                <a:cubicBezTo>
                  <a:pt x="3973663" y="5780682"/>
                  <a:pt x="3973072" y="5781135"/>
                  <a:pt x="3972874" y="5781143"/>
                </a:cubicBezTo>
                <a:cubicBezTo>
                  <a:pt x="3968840" y="5782201"/>
                  <a:pt x="3964054" y="5781042"/>
                  <a:pt x="3958518" y="5777666"/>
                </a:cubicBezTo>
                <a:cubicBezTo>
                  <a:pt x="3952980" y="5774289"/>
                  <a:pt x="3947208" y="5773598"/>
                  <a:pt x="3941197" y="5775595"/>
                </a:cubicBezTo>
                <a:cubicBezTo>
                  <a:pt x="3939472" y="5776844"/>
                  <a:pt x="3939185" y="5779211"/>
                  <a:pt x="3940337" y="5782697"/>
                </a:cubicBezTo>
                <a:cubicBezTo>
                  <a:pt x="3941487" y="5786183"/>
                  <a:pt x="3942586" y="5788921"/>
                  <a:pt x="3943633" y="5790912"/>
                </a:cubicBezTo>
                <a:cubicBezTo>
                  <a:pt x="3935684" y="5802838"/>
                  <a:pt x="3926999" y="5816400"/>
                  <a:pt x="3917580" y="5831599"/>
                </a:cubicBezTo>
                <a:cubicBezTo>
                  <a:pt x="3908160" y="5846798"/>
                  <a:pt x="3905610" y="5860536"/>
                  <a:pt x="3909927" y="5872813"/>
                </a:cubicBezTo>
                <a:cubicBezTo>
                  <a:pt x="3908076" y="5879956"/>
                  <a:pt x="3906525" y="5887728"/>
                  <a:pt x="3905272" y="5896130"/>
                </a:cubicBezTo>
                <a:cubicBezTo>
                  <a:pt x="3904020" y="5904534"/>
                  <a:pt x="3904841" y="5912207"/>
                  <a:pt x="3907737" y="5919155"/>
                </a:cubicBezTo>
                <a:cubicBezTo>
                  <a:pt x="3909317" y="5922694"/>
                  <a:pt x="3911933" y="5925228"/>
                  <a:pt x="3915582" y="5926754"/>
                </a:cubicBezTo>
                <a:cubicBezTo>
                  <a:pt x="3919231" y="5928281"/>
                  <a:pt x="3924010" y="5927727"/>
                  <a:pt x="3929918" y="5925093"/>
                </a:cubicBezTo>
                <a:cubicBezTo>
                  <a:pt x="3941607" y="5916796"/>
                  <a:pt x="3947390" y="5903068"/>
                  <a:pt x="3947264" y="5883909"/>
                </a:cubicBezTo>
                <a:cubicBezTo>
                  <a:pt x="3947139" y="5864748"/>
                  <a:pt x="3953909" y="5850551"/>
                  <a:pt x="3967572" y="5841316"/>
                </a:cubicBezTo>
                <a:cubicBezTo>
                  <a:pt x="3964996" y="5836105"/>
                  <a:pt x="3963954" y="5830938"/>
                  <a:pt x="3964444" y="5825814"/>
                </a:cubicBezTo>
                <a:cubicBezTo>
                  <a:pt x="3964935" y="5820691"/>
                  <a:pt x="3968052" y="5816637"/>
                  <a:pt x="3973793" y="5813652"/>
                </a:cubicBezTo>
                <a:cubicBezTo>
                  <a:pt x="3981315" y="5810165"/>
                  <a:pt x="3992742" y="5806626"/>
                  <a:pt x="4008076" y="5803032"/>
                </a:cubicBezTo>
                <a:cubicBezTo>
                  <a:pt x="4023411" y="5799437"/>
                  <a:pt x="4033074" y="5799825"/>
                  <a:pt x="4037065" y="5804193"/>
                </a:cubicBezTo>
                <a:cubicBezTo>
                  <a:pt x="4040911" y="5818239"/>
                  <a:pt x="4037370" y="5839654"/>
                  <a:pt x="4026437" y="5868440"/>
                </a:cubicBezTo>
                <a:cubicBezTo>
                  <a:pt x="4015505" y="5897228"/>
                  <a:pt x="4007614" y="5919679"/>
                  <a:pt x="4002765" y="5935795"/>
                </a:cubicBezTo>
                <a:lnTo>
                  <a:pt x="4012422" y="5976511"/>
                </a:lnTo>
                <a:cubicBezTo>
                  <a:pt x="4003330" y="5978599"/>
                  <a:pt x="3996222" y="5982317"/>
                  <a:pt x="3991100" y="5987667"/>
                </a:cubicBezTo>
                <a:cubicBezTo>
                  <a:pt x="3985977" y="5993017"/>
                  <a:pt x="3985213" y="5999901"/>
                  <a:pt x="3988807" y="6008319"/>
                </a:cubicBezTo>
                <a:cubicBezTo>
                  <a:pt x="3977874" y="6016085"/>
                  <a:pt x="3975118" y="6027690"/>
                  <a:pt x="3980536" y="6043133"/>
                </a:cubicBezTo>
                <a:cubicBezTo>
                  <a:pt x="3985955" y="6058577"/>
                  <a:pt x="3982212" y="6070651"/>
                  <a:pt x="3969304" y="6079355"/>
                </a:cubicBezTo>
                <a:lnTo>
                  <a:pt x="3967870" y="6117101"/>
                </a:lnTo>
                <a:cubicBezTo>
                  <a:pt x="3952645" y="6136001"/>
                  <a:pt x="3938219" y="6156580"/>
                  <a:pt x="3924590" y="6178840"/>
                </a:cubicBezTo>
                <a:cubicBezTo>
                  <a:pt x="3929192" y="6191926"/>
                  <a:pt x="3928448" y="6203948"/>
                  <a:pt x="3922358" y="6214905"/>
                </a:cubicBezTo>
                <a:cubicBezTo>
                  <a:pt x="3916269" y="6225862"/>
                  <a:pt x="3915525" y="6237885"/>
                  <a:pt x="3920127" y="6250970"/>
                </a:cubicBezTo>
                <a:lnTo>
                  <a:pt x="3902057" y="6284263"/>
                </a:lnTo>
                <a:lnTo>
                  <a:pt x="3900623" y="6322008"/>
                </a:lnTo>
                <a:cubicBezTo>
                  <a:pt x="3903024" y="6328761"/>
                  <a:pt x="3903051" y="6335612"/>
                  <a:pt x="3900704" y="6342562"/>
                </a:cubicBezTo>
                <a:cubicBezTo>
                  <a:pt x="3898358" y="6349510"/>
                  <a:pt x="3898385" y="6356361"/>
                  <a:pt x="3900786" y="6363114"/>
                </a:cubicBezTo>
                <a:lnTo>
                  <a:pt x="3889858" y="6401251"/>
                </a:lnTo>
                <a:cubicBezTo>
                  <a:pt x="3886106" y="6403119"/>
                  <a:pt x="3884135" y="6404913"/>
                  <a:pt x="3883944" y="6406634"/>
                </a:cubicBezTo>
                <a:cubicBezTo>
                  <a:pt x="3883752" y="6408354"/>
                  <a:pt x="3884156" y="6410051"/>
                  <a:pt x="3885150" y="6411723"/>
                </a:cubicBezTo>
                <a:cubicBezTo>
                  <a:pt x="3888072" y="6416599"/>
                  <a:pt x="3890000" y="6420659"/>
                  <a:pt x="3890936" y="6423905"/>
                </a:cubicBezTo>
                <a:cubicBezTo>
                  <a:pt x="3891872" y="6427148"/>
                  <a:pt x="3888655" y="6430565"/>
                  <a:pt x="3881282" y="6434152"/>
                </a:cubicBezTo>
                <a:cubicBezTo>
                  <a:pt x="3863274" y="6445279"/>
                  <a:pt x="3857884" y="6458134"/>
                  <a:pt x="3865114" y="6472719"/>
                </a:cubicBezTo>
                <a:cubicBezTo>
                  <a:pt x="3872342" y="6487303"/>
                  <a:pt x="3869914" y="6498751"/>
                  <a:pt x="3857831" y="6507065"/>
                </a:cubicBezTo>
                <a:lnTo>
                  <a:pt x="3834215" y="6538872"/>
                </a:lnTo>
                <a:cubicBezTo>
                  <a:pt x="3841141" y="6556003"/>
                  <a:pt x="3841546" y="6574687"/>
                  <a:pt x="3835426" y="6594924"/>
                </a:cubicBezTo>
                <a:cubicBezTo>
                  <a:pt x="3829307" y="6615162"/>
                  <a:pt x="3822988" y="6634979"/>
                  <a:pt x="3816470" y="6654376"/>
                </a:cubicBezTo>
                <a:cubicBezTo>
                  <a:pt x="3821152" y="6662534"/>
                  <a:pt x="3823948" y="6669272"/>
                  <a:pt x="3824860" y="6674587"/>
                </a:cubicBezTo>
                <a:cubicBezTo>
                  <a:pt x="3825770" y="6679902"/>
                  <a:pt x="3820648" y="6685252"/>
                  <a:pt x="3809492" y="6690637"/>
                </a:cubicBezTo>
                <a:lnTo>
                  <a:pt x="3796210" y="6734010"/>
                </a:lnTo>
                <a:cubicBezTo>
                  <a:pt x="3791496" y="6738737"/>
                  <a:pt x="3789703" y="6743879"/>
                  <a:pt x="3790830" y="6749435"/>
                </a:cubicBezTo>
                <a:cubicBezTo>
                  <a:pt x="3791956" y="6754992"/>
                  <a:pt x="3793524" y="6759566"/>
                  <a:pt x="3795534" y="6763159"/>
                </a:cubicBezTo>
                <a:lnTo>
                  <a:pt x="3790907" y="6794184"/>
                </a:lnTo>
                <a:cubicBezTo>
                  <a:pt x="3774297" y="6804647"/>
                  <a:pt x="3769072" y="6817424"/>
                  <a:pt x="3775232" y="6832517"/>
                </a:cubicBezTo>
                <a:cubicBezTo>
                  <a:pt x="3781392" y="6847609"/>
                  <a:pt x="3780117" y="6858510"/>
                  <a:pt x="3771405" y="6865222"/>
                </a:cubicBezTo>
                <a:lnTo>
                  <a:pt x="3762992" y="6939228"/>
                </a:lnTo>
                <a:cubicBezTo>
                  <a:pt x="3767466" y="6953320"/>
                  <a:pt x="3764016" y="6964738"/>
                  <a:pt x="3752642" y="6973487"/>
                </a:cubicBezTo>
                <a:cubicBezTo>
                  <a:pt x="3741268" y="6982235"/>
                  <a:pt x="3738217" y="6994494"/>
                  <a:pt x="3743489" y="7010266"/>
                </a:cubicBezTo>
                <a:cubicBezTo>
                  <a:pt x="3740339" y="7018282"/>
                  <a:pt x="3739810" y="7026085"/>
                  <a:pt x="3741900" y="7033671"/>
                </a:cubicBezTo>
                <a:cubicBezTo>
                  <a:pt x="3743991" y="7041258"/>
                  <a:pt x="3746423" y="7047653"/>
                  <a:pt x="3749197" y="7052856"/>
                </a:cubicBezTo>
                <a:cubicBezTo>
                  <a:pt x="3735532" y="7070157"/>
                  <a:pt x="3725485" y="7089343"/>
                  <a:pt x="3719055" y="7110414"/>
                </a:cubicBezTo>
                <a:cubicBezTo>
                  <a:pt x="3712626" y="7131485"/>
                  <a:pt x="3709112" y="7151686"/>
                  <a:pt x="3708514" y="7171018"/>
                </a:cubicBezTo>
                <a:cubicBezTo>
                  <a:pt x="3712722" y="7184549"/>
                  <a:pt x="3710202" y="7197929"/>
                  <a:pt x="3700956" y="7211157"/>
                </a:cubicBezTo>
                <a:cubicBezTo>
                  <a:pt x="3691709" y="7224386"/>
                  <a:pt x="3688792" y="7236925"/>
                  <a:pt x="3692202" y="7248776"/>
                </a:cubicBezTo>
                <a:cubicBezTo>
                  <a:pt x="3686279" y="7272610"/>
                  <a:pt x="3679420" y="7297660"/>
                  <a:pt x="3671628" y="7323927"/>
                </a:cubicBezTo>
                <a:cubicBezTo>
                  <a:pt x="3663833" y="7350193"/>
                  <a:pt x="3655589" y="7374871"/>
                  <a:pt x="3646893" y="7397963"/>
                </a:cubicBezTo>
                <a:cubicBezTo>
                  <a:pt x="3633738" y="7406785"/>
                  <a:pt x="3628513" y="7419562"/>
                  <a:pt x="3631217" y="7436295"/>
                </a:cubicBezTo>
                <a:cubicBezTo>
                  <a:pt x="3633922" y="7453028"/>
                  <a:pt x="3628695" y="7465806"/>
                  <a:pt x="3615541" y="7474627"/>
                </a:cubicBezTo>
                <a:cubicBezTo>
                  <a:pt x="3620549" y="7485806"/>
                  <a:pt x="3621558" y="7499397"/>
                  <a:pt x="3618571" y="7515401"/>
                </a:cubicBezTo>
                <a:cubicBezTo>
                  <a:pt x="3615584" y="7531406"/>
                  <a:pt x="3607290" y="7543239"/>
                  <a:pt x="3593686" y="7550901"/>
                </a:cubicBezTo>
                <a:cubicBezTo>
                  <a:pt x="3588884" y="7537394"/>
                  <a:pt x="3588830" y="7523693"/>
                  <a:pt x="3593523" y="7509795"/>
                </a:cubicBezTo>
                <a:cubicBezTo>
                  <a:pt x="3598216" y="7495898"/>
                  <a:pt x="3598162" y="7482195"/>
                  <a:pt x="3593360" y="7468689"/>
                </a:cubicBezTo>
                <a:cubicBezTo>
                  <a:pt x="3604578" y="7462161"/>
                  <a:pt x="3607982" y="7455739"/>
                  <a:pt x="3603571" y="7449425"/>
                </a:cubicBezTo>
                <a:cubicBezTo>
                  <a:pt x="3599162" y="7443111"/>
                  <a:pt x="3602565" y="7436691"/>
                  <a:pt x="3613783" y="7430161"/>
                </a:cubicBezTo>
                <a:cubicBezTo>
                  <a:pt x="3611774" y="7426568"/>
                  <a:pt x="3610206" y="7421993"/>
                  <a:pt x="3609080" y="7416437"/>
                </a:cubicBezTo>
                <a:cubicBezTo>
                  <a:pt x="3607953" y="7410880"/>
                  <a:pt x="3609747" y="7405739"/>
                  <a:pt x="3614459" y="7401013"/>
                </a:cubicBezTo>
                <a:cubicBezTo>
                  <a:pt x="3622442" y="7376629"/>
                  <a:pt x="3628544" y="7352111"/>
                  <a:pt x="3632766" y="7327455"/>
                </a:cubicBezTo>
                <a:cubicBezTo>
                  <a:pt x="3636987" y="7302799"/>
                  <a:pt x="3638342" y="7278475"/>
                  <a:pt x="3636830" y="7254485"/>
                </a:cubicBezTo>
                <a:cubicBezTo>
                  <a:pt x="3627212" y="7240604"/>
                  <a:pt x="3613283" y="7236753"/>
                  <a:pt x="3595041" y="7242929"/>
                </a:cubicBezTo>
                <a:cubicBezTo>
                  <a:pt x="3576798" y="7249106"/>
                  <a:pt x="3564065" y="7247774"/>
                  <a:pt x="3556842" y="7238936"/>
                </a:cubicBezTo>
                <a:cubicBezTo>
                  <a:pt x="3553658" y="7238390"/>
                  <a:pt x="3549733" y="7238194"/>
                  <a:pt x="3545069" y="7238350"/>
                </a:cubicBezTo>
                <a:cubicBezTo>
                  <a:pt x="3540403" y="7238508"/>
                  <a:pt x="3537466" y="7237843"/>
                  <a:pt x="3536257" y="7236359"/>
                </a:cubicBezTo>
                <a:cubicBezTo>
                  <a:pt x="3535139" y="7232942"/>
                  <a:pt x="3536347" y="7229967"/>
                  <a:pt x="3539882" y="7227430"/>
                </a:cubicBezTo>
                <a:cubicBezTo>
                  <a:pt x="3543416" y="7224893"/>
                  <a:pt x="3546409" y="7223128"/>
                  <a:pt x="3548863" y="7222134"/>
                </a:cubicBezTo>
                <a:cubicBezTo>
                  <a:pt x="3546595" y="7215661"/>
                  <a:pt x="3547100" y="7209931"/>
                  <a:pt x="3550377" y="7204943"/>
                </a:cubicBezTo>
                <a:cubicBezTo>
                  <a:pt x="3553655" y="7199953"/>
                  <a:pt x="3554160" y="7194222"/>
                  <a:pt x="3551892" y="7187749"/>
                </a:cubicBezTo>
                <a:cubicBezTo>
                  <a:pt x="3554737" y="7173356"/>
                  <a:pt x="3552834" y="7159160"/>
                  <a:pt x="3546185" y="7145159"/>
                </a:cubicBezTo>
                <a:cubicBezTo>
                  <a:pt x="3544980" y="7140926"/>
                  <a:pt x="3542600" y="7139311"/>
                  <a:pt x="3539043" y="7140314"/>
                </a:cubicBezTo>
                <a:cubicBezTo>
                  <a:pt x="3537086" y="7141501"/>
                  <a:pt x="3535874" y="7143621"/>
                  <a:pt x="3535408" y="7146674"/>
                </a:cubicBezTo>
                <a:cubicBezTo>
                  <a:pt x="3534942" y="7149726"/>
                  <a:pt x="3535117" y="7152217"/>
                  <a:pt x="3535932" y="7154146"/>
                </a:cubicBezTo>
                <a:cubicBezTo>
                  <a:pt x="3528595" y="7153771"/>
                  <a:pt x="3524281" y="7155304"/>
                  <a:pt x="3522992" y="7158748"/>
                </a:cubicBezTo>
                <a:cubicBezTo>
                  <a:pt x="3521703" y="7162192"/>
                  <a:pt x="3522347" y="7166519"/>
                  <a:pt x="3524923" y="7171730"/>
                </a:cubicBezTo>
                <a:lnTo>
                  <a:pt x="3515509" y="7192674"/>
                </a:lnTo>
                <a:cubicBezTo>
                  <a:pt x="3524836" y="7216558"/>
                  <a:pt x="3523861" y="7236583"/>
                  <a:pt x="3512581" y="7252751"/>
                </a:cubicBezTo>
                <a:cubicBezTo>
                  <a:pt x="3501302" y="7268918"/>
                  <a:pt x="3495579" y="7289139"/>
                  <a:pt x="3495411" y="7313415"/>
                </a:cubicBezTo>
                <a:cubicBezTo>
                  <a:pt x="3492877" y="7318908"/>
                  <a:pt x="3488910" y="7324567"/>
                  <a:pt x="3483509" y="7330392"/>
                </a:cubicBezTo>
                <a:cubicBezTo>
                  <a:pt x="3478108" y="7336217"/>
                  <a:pt x="3472355" y="7340666"/>
                  <a:pt x="3466251" y="7343736"/>
                </a:cubicBezTo>
                <a:cubicBezTo>
                  <a:pt x="3464094" y="7344504"/>
                  <a:pt x="3461685" y="7344103"/>
                  <a:pt x="3459025" y="7342536"/>
                </a:cubicBezTo>
                <a:cubicBezTo>
                  <a:pt x="3456365" y="7340968"/>
                  <a:pt x="3454544" y="7339258"/>
                  <a:pt x="3453564" y="7337407"/>
                </a:cubicBezTo>
                <a:cubicBezTo>
                  <a:pt x="3442207" y="7333878"/>
                  <a:pt x="3434002" y="7326793"/>
                  <a:pt x="3428949" y="7316153"/>
                </a:cubicBezTo>
                <a:lnTo>
                  <a:pt x="3446856" y="7241755"/>
                </a:lnTo>
                <a:lnTo>
                  <a:pt x="3459461" y="7227531"/>
                </a:lnTo>
                <a:lnTo>
                  <a:pt x="3465683" y="7199866"/>
                </a:lnTo>
                <a:lnTo>
                  <a:pt x="3448127" y="7162904"/>
                </a:lnTo>
                <a:cubicBezTo>
                  <a:pt x="3445641" y="7163826"/>
                  <a:pt x="3441917" y="7164051"/>
                  <a:pt x="3436952" y="7163578"/>
                </a:cubicBezTo>
                <a:cubicBezTo>
                  <a:pt x="3431988" y="7163104"/>
                  <a:pt x="3428851" y="7162020"/>
                  <a:pt x="3427542" y="7160326"/>
                </a:cubicBezTo>
                <a:cubicBezTo>
                  <a:pt x="3427188" y="7158520"/>
                  <a:pt x="3428863" y="7156524"/>
                  <a:pt x="3432563" y="7154337"/>
                </a:cubicBezTo>
                <a:cubicBezTo>
                  <a:pt x="3436264" y="7152150"/>
                  <a:pt x="3439324" y="7150526"/>
                  <a:pt x="3441743" y="7149462"/>
                </a:cubicBezTo>
                <a:cubicBezTo>
                  <a:pt x="3439475" y="7142989"/>
                  <a:pt x="3439980" y="7137258"/>
                  <a:pt x="3443258" y="7132269"/>
                </a:cubicBezTo>
                <a:cubicBezTo>
                  <a:pt x="3446535" y="7127281"/>
                  <a:pt x="3447040" y="7121550"/>
                  <a:pt x="3444772" y="7115077"/>
                </a:cubicBezTo>
                <a:cubicBezTo>
                  <a:pt x="3450790" y="7098234"/>
                  <a:pt x="3456934" y="7075925"/>
                  <a:pt x="3463204" y="7048152"/>
                </a:cubicBezTo>
                <a:cubicBezTo>
                  <a:pt x="3469475" y="7020378"/>
                  <a:pt x="3470282" y="6999574"/>
                  <a:pt x="3465629" y="6985740"/>
                </a:cubicBezTo>
                <a:cubicBezTo>
                  <a:pt x="3463107" y="6982133"/>
                  <a:pt x="3459412" y="6981143"/>
                  <a:pt x="3454538" y="6982772"/>
                </a:cubicBezTo>
                <a:cubicBezTo>
                  <a:pt x="3438911" y="6991909"/>
                  <a:pt x="3432496" y="7003879"/>
                  <a:pt x="3435291" y="7018682"/>
                </a:cubicBezTo>
                <a:cubicBezTo>
                  <a:pt x="3438087" y="7033485"/>
                  <a:pt x="3437216" y="7046939"/>
                  <a:pt x="3432681" y="7059045"/>
                </a:cubicBezTo>
                <a:cubicBezTo>
                  <a:pt x="3420261" y="7070263"/>
                  <a:pt x="3406128" y="7098254"/>
                  <a:pt x="3390280" y="7143018"/>
                </a:cubicBezTo>
                <a:cubicBezTo>
                  <a:pt x="3374432" y="7187781"/>
                  <a:pt x="3360297" y="7215771"/>
                  <a:pt x="3347879" y="7226989"/>
                </a:cubicBezTo>
                <a:cubicBezTo>
                  <a:pt x="3350745" y="7234723"/>
                  <a:pt x="3350239" y="7240453"/>
                  <a:pt x="3346364" y="7244182"/>
                </a:cubicBezTo>
                <a:cubicBezTo>
                  <a:pt x="3342487" y="7247911"/>
                  <a:pt x="3341983" y="7253641"/>
                  <a:pt x="3344848" y="7261374"/>
                </a:cubicBezTo>
                <a:cubicBezTo>
                  <a:pt x="3336376" y="7278355"/>
                  <a:pt x="3327226" y="7299002"/>
                  <a:pt x="3317396" y="7323318"/>
                </a:cubicBezTo>
                <a:cubicBezTo>
                  <a:pt x="3307567" y="7347633"/>
                  <a:pt x="3305537" y="7367988"/>
                  <a:pt x="3311307" y="7384382"/>
                </a:cubicBezTo>
                <a:cubicBezTo>
                  <a:pt x="3305046" y="7393703"/>
                  <a:pt x="3298890" y="7404521"/>
                  <a:pt x="3292838" y="7416833"/>
                </a:cubicBezTo>
                <a:cubicBezTo>
                  <a:pt x="3286787" y="7429145"/>
                  <a:pt x="3285378" y="7439766"/>
                  <a:pt x="3288612" y="7448698"/>
                </a:cubicBezTo>
                <a:lnTo>
                  <a:pt x="3247766" y="7525754"/>
                </a:lnTo>
                <a:cubicBezTo>
                  <a:pt x="3252870" y="7536714"/>
                  <a:pt x="3254273" y="7549433"/>
                  <a:pt x="3251972" y="7563909"/>
                </a:cubicBezTo>
                <a:cubicBezTo>
                  <a:pt x="3249671" y="7578387"/>
                  <a:pt x="3241769" y="7589347"/>
                  <a:pt x="3228262" y="7596792"/>
                </a:cubicBezTo>
                <a:cubicBezTo>
                  <a:pt x="3232393" y="7607613"/>
                  <a:pt x="3232382" y="7621175"/>
                  <a:pt x="3228225" y="7637477"/>
                </a:cubicBezTo>
                <a:cubicBezTo>
                  <a:pt x="3224070" y="7653779"/>
                  <a:pt x="3219709" y="7668377"/>
                  <a:pt x="3215143" y="7681270"/>
                </a:cubicBezTo>
                <a:cubicBezTo>
                  <a:pt x="3210898" y="7683373"/>
                  <a:pt x="3206154" y="7684424"/>
                  <a:pt x="3200911" y="7684427"/>
                </a:cubicBezTo>
                <a:cubicBezTo>
                  <a:pt x="3195669" y="7684428"/>
                  <a:pt x="3191702" y="7682021"/>
                  <a:pt x="3189012" y="7677207"/>
                </a:cubicBezTo>
                <a:cubicBezTo>
                  <a:pt x="3185566" y="7668463"/>
                  <a:pt x="3185426" y="7658405"/>
                  <a:pt x="3188597" y="7647033"/>
                </a:cubicBezTo>
                <a:cubicBezTo>
                  <a:pt x="3191767" y="7635660"/>
                  <a:pt x="3194989" y="7625035"/>
                  <a:pt x="3198264" y="7615158"/>
                </a:cubicBezTo>
                <a:cubicBezTo>
                  <a:pt x="3195231" y="7607075"/>
                  <a:pt x="3195271" y="7600363"/>
                  <a:pt x="3198383" y="7595025"/>
                </a:cubicBezTo>
                <a:cubicBezTo>
                  <a:pt x="3201493" y="7589686"/>
                  <a:pt x="3201932" y="7583815"/>
                  <a:pt x="3199697" y="7577412"/>
                </a:cubicBezTo>
                <a:cubicBezTo>
                  <a:pt x="3198841" y="7565206"/>
                  <a:pt x="3200013" y="7552810"/>
                  <a:pt x="3203211" y="7540224"/>
                </a:cubicBezTo>
                <a:cubicBezTo>
                  <a:pt x="3206409" y="7527636"/>
                  <a:pt x="3211738" y="7516354"/>
                  <a:pt x="3219201" y="7506375"/>
                </a:cubicBezTo>
                <a:cubicBezTo>
                  <a:pt x="3212089" y="7504776"/>
                  <a:pt x="3205118" y="7501566"/>
                  <a:pt x="3198292" y="7496744"/>
                </a:cubicBezTo>
                <a:cubicBezTo>
                  <a:pt x="3191463" y="7491922"/>
                  <a:pt x="3194177" y="7486171"/>
                  <a:pt x="3206433" y="7479492"/>
                </a:cubicBezTo>
                <a:cubicBezTo>
                  <a:pt x="3203258" y="7464527"/>
                  <a:pt x="3205395" y="7429536"/>
                  <a:pt x="3212844" y="7374520"/>
                </a:cubicBezTo>
                <a:cubicBezTo>
                  <a:pt x="3220293" y="7319504"/>
                  <a:pt x="3228165" y="7283848"/>
                  <a:pt x="3236458" y="7267554"/>
                </a:cubicBezTo>
                <a:lnTo>
                  <a:pt x="3244871" y="7193547"/>
                </a:lnTo>
                <a:cubicBezTo>
                  <a:pt x="3247059" y="7192422"/>
                  <a:pt x="3249195" y="7190550"/>
                  <a:pt x="3251278" y="7187929"/>
                </a:cubicBezTo>
                <a:cubicBezTo>
                  <a:pt x="3253362" y="7185310"/>
                  <a:pt x="3254111" y="7183067"/>
                  <a:pt x="3253527" y="7181199"/>
                </a:cubicBezTo>
                <a:cubicBezTo>
                  <a:pt x="3250606" y="7176323"/>
                  <a:pt x="3248677" y="7172263"/>
                  <a:pt x="3247742" y="7169018"/>
                </a:cubicBezTo>
                <a:cubicBezTo>
                  <a:pt x="3246805" y="7165773"/>
                  <a:pt x="3250024" y="7162357"/>
                  <a:pt x="3257396" y="7158771"/>
                </a:cubicBezTo>
                <a:cubicBezTo>
                  <a:pt x="3255161" y="7152367"/>
                  <a:pt x="3255599" y="7146497"/>
                  <a:pt x="3258710" y="7141158"/>
                </a:cubicBezTo>
                <a:cubicBezTo>
                  <a:pt x="3261822" y="7135819"/>
                  <a:pt x="3261861" y="7129108"/>
                  <a:pt x="3258829" y="7121025"/>
                </a:cubicBezTo>
                <a:cubicBezTo>
                  <a:pt x="3257896" y="7118637"/>
                  <a:pt x="3255771" y="7115012"/>
                  <a:pt x="3252455" y="7110154"/>
                </a:cubicBezTo>
                <a:cubicBezTo>
                  <a:pt x="3249139" y="7105294"/>
                  <a:pt x="3245438" y="7103447"/>
                  <a:pt x="3241354" y="7104615"/>
                </a:cubicBezTo>
                <a:lnTo>
                  <a:pt x="3238664" y="7107875"/>
                </a:lnTo>
                <a:lnTo>
                  <a:pt x="3235900" y="7116150"/>
                </a:lnTo>
                <a:lnTo>
                  <a:pt x="3222292" y="7132141"/>
                </a:lnTo>
                <a:lnTo>
                  <a:pt x="3222072" y="7132843"/>
                </a:lnTo>
                <a:lnTo>
                  <a:pt x="3220223" y="7154482"/>
                </a:lnTo>
                <a:cubicBezTo>
                  <a:pt x="3221576" y="7162849"/>
                  <a:pt x="3220945" y="7170226"/>
                  <a:pt x="3218333" y="7176615"/>
                </a:cubicBezTo>
                <a:lnTo>
                  <a:pt x="3209486" y="7187013"/>
                </a:lnTo>
                <a:lnTo>
                  <a:pt x="3205802" y="7209692"/>
                </a:lnTo>
                <a:lnTo>
                  <a:pt x="3207578" y="7233588"/>
                </a:lnTo>
                <a:cubicBezTo>
                  <a:pt x="3204591" y="7249593"/>
                  <a:pt x="3196296" y="7261426"/>
                  <a:pt x="3182692" y="7269088"/>
                </a:cubicBezTo>
                <a:cubicBezTo>
                  <a:pt x="3177890" y="7255582"/>
                  <a:pt x="3177837" y="7241880"/>
                  <a:pt x="3182529" y="7227982"/>
                </a:cubicBezTo>
                <a:lnTo>
                  <a:pt x="3182466" y="7211649"/>
                </a:lnTo>
                <a:lnTo>
                  <a:pt x="3180843" y="7211602"/>
                </a:lnTo>
                <a:lnTo>
                  <a:pt x="3169834" y="7229187"/>
                </a:lnTo>
                <a:lnTo>
                  <a:pt x="3166046" y="7272168"/>
                </a:lnTo>
                <a:lnTo>
                  <a:pt x="3129150" y="7347347"/>
                </a:lnTo>
                <a:cubicBezTo>
                  <a:pt x="3132216" y="7355501"/>
                  <a:pt x="3132509" y="7362913"/>
                  <a:pt x="3130029" y="7369581"/>
                </a:cubicBezTo>
                <a:cubicBezTo>
                  <a:pt x="3127550" y="7376249"/>
                  <a:pt x="3127843" y="7383660"/>
                  <a:pt x="3130908" y="7391814"/>
                </a:cubicBezTo>
                <a:lnTo>
                  <a:pt x="3106536" y="7432217"/>
                </a:lnTo>
                <a:cubicBezTo>
                  <a:pt x="3096999" y="7438463"/>
                  <a:pt x="3091242" y="7450121"/>
                  <a:pt x="3089264" y="7467191"/>
                </a:cubicBezTo>
                <a:cubicBezTo>
                  <a:pt x="3087287" y="7484259"/>
                  <a:pt x="3087076" y="7497400"/>
                  <a:pt x="3088629" y="7506616"/>
                </a:cubicBezTo>
                <a:cubicBezTo>
                  <a:pt x="3077279" y="7517326"/>
                  <a:pt x="3062981" y="7545394"/>
                  <a:pt x="3045734" y="7590821"/>
                </a:cubicBezTo>
                <a:cubicBezTo>
                  <a:pt x="3028487" y="7636250"/>
                  <a:pt x="3017150" y="7662911"/>
                  <a:pt x="3011725" y="7670809"/>
                </a:cubicBezTo>
                <a:cubicBezTo>
                  <a:pt x="3016711" y="7676848"/>
                  <a:pt x="3017890" y="7683152"/>
                  <a:pt x="3015261" y="7689720"/>
                </a:cubicBezTo>
                <a:cubicBezTo>
                  <a:pt x="3012633" y="7696288"/>
                  <a:pt x="3007280" y="7701576"/>
                  <a:pt x="2999201" y="7705585"/>
                </a:cubicBezTo>
                <a:cubicBezTo>
                  <a:pt x="3001633" y="7711979"/>
                  <a:pt x="3001786" y="7717398"/>
                  <a:pt x="2999660" y="7721839"/>
                </a:cubicBezTo>
                <a:cubicBezTo>
                  <a:pt x="2997535" y="7726280"/>
                  <a:pt x="2997689" y="7731699"/>
                  <a:pt x="3000120" y="7738094"/>
                </a:cubicBezTo>
                <a:cubicBezTo>
                  <a:pt x="2990578" y="7747088"/>
                  <a:pt x="2980503" y="7759424"/>
                  <a:pt x="2969899" y="7775098"/>
                </a:cubicBezTo>
                <a:cubicBezTo>
                  <a:pt x="2959293" y="7790774"/>
                  <a:pt x="2955753" y="7804125"/>
                  <a:pt x="2959274" y="7815151"/>
                </a:cubicBezTo>
                <a:cubicBezTo>
                  <a:pt x="2955129" y="7821496"/>
                  <a:pt x="2953209" y="7828069"/>
                  <a:pt x="2953516" y="7834873"/>
                </a:cubicBezTo>
                <a:cubicBezTo>
                  <a:pt x="2953823" y="7841676"/>
                  <a:pt x="2955265" y="7847685"/>
                  <a:pt x="2957841" y="7852896"/>
                </a:cubicBezTo>
                <a:cubicBezTo>
                  <a:pt x="2950024" y="7877200"/>
                  <a:pt x="2936660" y="7900020"/>
                  <a:pt x="2917753" y="7921355"/>
                </a:cubicBezTo>
                <a:cubicBezTo>
                  <a:pt x="2920918" y="7929719"/>
                  <a:pt x="2921410" y="7937550"/>
                  <a:pt x="2919230" y="7944848"/>
                </a:cubicBezTo>
                <a:cubicBezTo>
                  <a:pt x="2917049" y="7952147"/>
                  <a:pt x="2917143" y="7959138"/>
                  <a:pt x="2919511" y="7965822"/>
                </a:cubicBezTo>
                <a:cubicBezTo>
                  <a:pt x="2907586" y="7972772"/>
                  <a:pt x="2897907" y="7985091"/>
                  <a:pt x="2890475" y="8002777"/>
                </a:cubicBezTo>
                <a:cubicBezTo>
                  <a:pt x="2883045" y="8020463"/>
                  <a:pt x="2878322" y="8035575"/>
                  <a:pt x="2876312" y="8048113"/>
                </a:cubicBezTo>
                <a:lnTo>
                  <a:pt x="2832950" y="8089300"/>
                </a:lnTo>
                <a:cubicBezTo>
                  <a:pt x="2836083" y="8097593"/>
                  <a:pt x="2836642" y="8105563"/>
                  <a:pt x="2834627" y="8113213"/>
                </a:cubicBezTo>
                <a:cubicBezTo>
                  <a:pt x="2832613" y="8120861"/>
                  <a:pt x="2833172" y="8128833"/>
                  <a:pt x="2836305" y="8137125"/>
                </a:cubicBezTo>
                <a:lnTo>
                  <a:pt x="2793863" y="8210822"/>
                </a:lnTo>
                <a:cubicBezTo>
                  <a:pt x="2785698" y="8214012"/>
                  <a:pt x="2780685" y="8213649"/>
                  <a:pt x="2778823" y="8209728"/>
                </a:cubicBezTo>
                <a:cubicBezTo>
                  <a:pt x="2778277" y="8205182"/>
                  <a:pt x="2781193" y="8186410"/>
                  <a:pt x="2787568" y="8153409"/>
                </a:cubicBezTo>
                <a:cubicBezTo>
                  <a:pt x="2793945" y="8120408"/>
                  <a:pt x="2800672" y="8087012"/>
                  <a:pt x="2807748" y="8053222"/>
                </a:cubicBezTo>
                <a:cubicBezTo>
                  <a:pt x="2814825" y="8019431"/>
                  <a:pt x="2819141" y="7999078"/>
                  <a:pt x="2820696" y="7992162"/>
                </a:cubicBezTo>
                <a:cubicBezTo>
                  <a:pt x="2817286" y="7980311"/>
                  <a:pt x="2820204" y="7967772"/>
                  <a:pt x="2829450" y="7954543"/>
                </a:cubicBezTo>
                <a:cubicBezTo>
                  <a:pt x="2838696" y="7941315"/>
                  <a:pt x="2841216" y="7927935"/>
                  <a:pt x="2837008" y="7914404"/>
                </a:cubicBezTo>
                <a:cubicBezTo>
                  <a:pt x="2839817" y="7899513"/>
                  <a:pt x="2843111" y="7881819"/>
                  <a:pt x="2846887" y="7861322"/>
                </a:cubicBezTo>
                <a:cubicBezTo>
                  <a:pt x="2850664" y="7840824"/>
                  <a:pt x="2856731" y="7823872"/>
                  <a:pt x="2865086" y="7810466"/>
                </a:cubicBezTo>
                <a:cubicBezTo>
                  <a:pt x="2862080" y="7809233"/>
                  <a:pt x="2858576" y="7806951"/>
                  <a:pt x="2854573" y="7803618"/>
                </a:cubicBezTo>
                <a:cubicBezTo>
                  <a:pt x="2850570" y="7800286"/>
                  <a:pt x="2847465" y="7798844"/>
                  <a:pt x="2845258" y="7799291"/>
                </a:cubicBezTo>
                <a:cubicBezTo>
                  <a:pt x="2842232" y="7801416"/>
                  <a:pt x="2841980" y="7804280"/>
                  <a:pt x="2844500" y="7807888"/>
                </a:cubicBezTo>
                <a:lnTo>
                  <a:pt x="2819127" y="7795229"/>
                </a:lnTo>
                <a:cubicBezTo>
                  <a:pt x="2821499" y="7761157"/>
                  <a:pt x="2825845" y="7726146"/>
                  <a:pt x="2832165" y="7690198"/>
                </a:cubicBezTo>
                <a:cubicBezTo>
                  <a:pt x="2840064" y="7686446"/>
                  <a:pt x="2842417" y="7681210"/>
                  <a:pt x="2839225" y="7674489"/>
                </a:cubicBezTo>
                <a:cubicBezTo>
                  <a:pt x="2836305" y="7669614"/>
                  <a:pt x="2834376" y="7665552"/>
                  <a:pt x="2833440" y="7662308"/>
                </a:cubicBezTo>
                <a:cubicBezTo>
                  <a:pt x="2832503" y="7659064"/>
                  <a:pt x="2835722" y="7655648"/>
                  <a:pt x="2843094" y="7652061"/>
                </a:cubicBezTo>
                <a:cubicBezTo>
                  <a:pt x="2840859" y="7645657"/>
                  <a:pt x="2841297" y="7639787"/>
                  <a:pt x="2844409" y="7634448"/>
                </a:cubicBezTo>
                <a:cubicBezTo>
                  <a:pt x="2847520" y="7629110"/>
                  <a:pt x="2847559" y="7622398"/>
                  <a:pt x="2844527" y="7614315"/>
                </a:cubicBezTo>
                <a:cubicBezTo>
                  <a:pt x="2853552" y="7612088"/>
                  <a:pt x="2860394" y="7607808"/>
                  <a:pt x="2865051" y="7601479"/>
                </a:cubicBezTo>
                <a:cubicBezTo>
                  <a:pt x="2869709" y="7595148"/>
                  <a:pt x="2870206" y="7587704"/>
                  <a:pt x="2866546" y="7579147"/>
                </a:cubicBezTo>
                <a:lnTo>
                  <a:pt x="2869576" y="7544762"/>
                </a:lnTo>
                <a:cubicBezTo>
                  <a:pt x="2863114" y="7524151"/>
                  <a:pt x="2864682" y="7495607"/>
                  <a:pt x="2874282" y="7459131"/>
                </a:cubicBezTo>
                <a:cubicBezTo>
                  <a:pt x="2883882" y="7422655"/>
                  <a:pt x="2887615" y="7391024"/>
                  <a:pt x="2885482" y="7364240"/>
                </a:cubicBezTo>
                <a:cubicBezTo>
                  <a:pt x="2891586" y="7361597"/>
                  <a:pt x="2896160" y="7358910"/>
                  <a:pt x="2899198" y="7356180"/>
                </a:cubicBezTo>
                <a:cubicBezTo>
                  <a:pt x="2902238" y="7353450"/>
                  <a:pt x="2902651" y="7349650"/>
                  <a:pt x="2900440" y="7344780"/>
                </a:cubicBezTo>
                <a:cubicBezTo>
                  <a:pt x="2895260" y="7335572"/>
                  <a:pt x="2898398" y="7328590"/>
                  <a:pt x="2909853" y="7323837"/>
                </a:cubicBezTo>
                <a:cubicBezTo>
                  <a:pt x="2907909" y="7319955"/>
                  <a:pt x="2906800" y="7314647"/>
                  <a:pt x="2906525" y="7307913"/>
                </a:cubicBezTo>
                <a:cubicBezTo>
                  <a:pt x="2906252" y="7301180"/>
                  <a:pt x="2908903" y="7296145"/>
                  <a:pt x="2914479" y="7292810"/>
                </a:cubicBezTo>
                <a:lnTo>
                  <a:pt x="2900116" y="7262568"/>
                </a:lnTo>
                <a:lnTo>
                  <a:pt x="2909529" y="7241624"/>
                </a:lnTo>
                <a:cubicBezTo>
                  <a:pt x="2905858" y="7234959"/>
                  <a:pt x="2904021" y="7228968"/>
                  <a:pt x="2904017" y="7223650"/>
                </a:cubicBezTo>
                <a:cubicBezTo>
                  <a:pt x="2904012" y="7218333"/>
                  <a:pt x="2908709" y="7213357"/>
                  <a:pt x="2918103" y="7208723"/>
                </a:cubicBezTo>
                <a:lnTo>
                  <a:pt x="2929951" y="7203096"/>
                </a:lnTo>
                <a:cubicBezTo>
                  <a:pt x="2926555" y="7194670"/>
                  <a:pt x="2925137" y="7186592"/>
                  <a:pt x="2925701" y="7178861"/>
                </a:cubicBezTo>
                <a:cubicBezTo>
                  <a:pt x="2926264" y="7171129"/>
                  <a:pt x="2925246" y="7163890"/>
                  <a:pt x="2922647" y="7157145"/>
                </a:cubicBezTo>
                <a:cubicBezTo>
                  <a:pt x="2928457" y="7137741"/>
                  <a:pt x="2933420" y="7117195"/>
                  <a:pt x="2937538" y="7095505"/>
                </a:cubicBezTo>
                <a:cubicBezTo>
                  <a:pt x="2941657" y="7073816"/>
                  <a:pt x="2942861" y="7052996"/>
                  <a:pt x="2941150" y="7033046"/>
                </a:cubicBezTo>
                <a:cubicBezTo>
                  <a:pt x="2937825" y="7026045"/>
                  <a:pt x="2936874" y="7018947"/>
                  <a:pt x="2938296" y="7011750"/>
                </a:cubicBezTo>
                <a:cubicBezTo>
                  <a:pt x="2939719" y="7004554"/>
                  <a:pt x="2944312" y="6998941"/>
                  <a:pt x="2952078" y="6994909"/>
                </a:cubicBezTo>
                <a:lnTo>
                  <a:pt x="2959977" y="6991157"/>
                </a:lnTo>
                <a:lnTo>
                  <a:pt x="2951915" y="6953803"/>
                </a:lnTo>
                <a:cubicBezTo>
                  <a:pt x="2957783" y="6936431"/>
                  <a:pt x="2961475" y="6919577"/>
                  <a:pt x="2962993" y="6903241"/>
                </a:cubicBezTo>
                <a:lnTo>
                  <a:pt x="2963359" y="6899857"/>
                </a:lnTo>
                <a:lnTo>
                  <a:pt x="2956801" y="6915770"/>
                </a:lnTo>
                <a:cubicBezTo>
                  <a:pt x="2949733" y="6929765"/>
                  <a:pt x="2943095" y="6939567"/>
                  <a:pt x="2936886" y="6945176"/>
                </a:cubicBezTo>
                <a:cubicBezTo>
                  <a:pt x="2939751" y="6952910"/>
                  <a:pt x="2939246" y="6958640"/>
                  <a:pt x="2935370" y="6962369"/>
                </a:cubicBezTo>
                <a:cubicBezTo>
                  <a:pt x="2931494" y="6966098"/>
                  <a:pt x="2930990" y="6971828"/>
                  <a:pt x="2933855" y="6979562"/>
                </a:cubicBezTo>
                <a:cubicBezTo>
                  <a:pt x="2925382" y="6996542"/>
                  <a:pt x="2916232" y="7017189"/>
                  <a:pt x="2906403" y="7041506"/>
                </a:cubicBezTo>
                <a:cubicBezTo>
                  <a:pt x="2896574" y="7065821"/>
                  <a:pt x="2894544" y="7086175"/>
                  <a:pt x="2900313" y="7102569"/>
                </a:cubicBezTo>
                <a:cubicBezTo>
                  <a:pt x="2894053" y="7111891"/>
                  <a:pt x="2887896" y="7122708"/>
                  <a:pt x="2881845" y="7135021"/>
                </a:cubicBezTo>
                <a:cubicBezTo>
                  <a:pt x="2875794" y="7147332"/>
                  <a:pt x="2874384" y="7157953"/>
                  <a:pt x="2877619" y="7166885"/>
                </a:cubicBezTo>
                <a:lnTo>
                  <a:pt x="2836772" y="7243941"/>
                </a:lnTo>
                <a:cubicBezTo>
                  <a:pt x="2841877" y="7254901"/>
                  <a:pt x="2843280" y="7267620"/>
                  <a:pt x="2840978" y="7282097"/>
                </a:cubicBezTo>
                <a:cubicBezTo>
                  <a:pt x="2838678" y="7296574"/>
                  <a:pt x="2830775" y="7307535"/>
                  <a:pt x="2817269" y="7314979"/>
                </a:cubicBezTo>
                <a:cubicBezTo>
                  <a:pt x="2821400" y="7325800"/>
                  <a:pt x="2821389" y="7339363"/>
                  <a:pt x="2817232" y="7355664"/>
                </a:cubicBezTo>
                <a:cubicBezTo>
                  <a:pt x="2813076" y="7371966"/>
                  <a:pt x="2808716" y="7386564"/>
                  <a:pt x="2804150" y="7399457"/>
                </a:cubicBezTo>
                <a:cubicBezTo>
                  <a:pt x="2799905" y="7401560"/>
                  <a:pt x="2795161" y="7402612"/>
                  <a:pt x="2789918" y="7402614"/>
                </a:cubicBezTo>
                <a:cubicBezTo>
                  <a:pt x="2784675" y="7402616"/>
                  <a:pt x="2780709" y="7400209"/>
                  <a:pt x="2778019" y="7395395"/>
                </a:cubicBezTo>
                <a:cubicBezTo>
                  <a:pt x="2774572" y="7386650"/>
                  <a:pt x="2774433" y="7376593"/>
                  <a:pt x="2777603" y="7365220"/>
                </a:cubicBezTo>
                <a:cubicBezTo>
                  <a:pt x="2780774" y="7353847"/>
                  <a:pt x="2783996" y="7343222"/>
                  <a:pt x="2787271" y="7333345"/>
                </a:cubicBezTo>
                <a:cubicBezTo>
                  <a:pt x="2784238" y="7325262"/>
                  <a:pt x="2784277" y="7318550"/>
                  <a:pt x="2787389" y="7313212"/>
                </a:cubicBezTo>
                <a:cubicBezTo>
                  <a:pt x="2790500" y="7307873"/>
                  <a:pt x="2790939" y="7302003"/>
                  <a:pt x="2788704" y="7295599"/>
                </a:cubicBezTo>
                <a:cubicBezTo>
                  <a:pt x="2787847" y="7283394"/>
                  <a:pt x="2789020" y="7270997"/>
                  <a:pt x="2792218" y="7258411"/>
                </a:cubicBezTo>
                <a:cubicBezTo>
                  <a:pt x="2795416" y="7245823"/>
                  <a:pt x="2800745" y="7234541"/>
                  <a:pt x="2808208" y="7224562"/>
                </a:cubicBezTo>
                <a:cubicBezTo>
                  <a:pt x="2801095" y="7222963"/>
                  <a:pt x="2794125" y="7219753"/>
                  <a:pt x="2787298" y="7214931"/>
                </a:cubicBezTo>
                <a:cubicBezTo>
                  <a:pt x="2780469" y="7210109"/>
                  <a:pt x="2783184" y="7204358"/>
                  <a:pt x="2795440" y="7197679"/>
                </a:cubicBezTo>
                <a:cubicBezTo>
                  <a:pt x="2792265" y="7182714"/>
                  <a:pt x="2794402" y="7147723"/>
                  <a:pt x="2801850" y="7092707"/>
                </a:cubicBezTo>
                <a:cubicBezTo>
                  <a:pt x="2809300" y="7037690"/>
                  <a:pt x="2817171" y="7002035"/>
                  <a:pt x="2825465" y="6985741"/>
                </a:cubicBezTo>
                <a:lnTo>
                  <a:pt x="2833878" y="6911734"/>
                </a:lnTo>
                <a:cubicBezTo>
                  <a:pt x="2836066" y="6910609"/>
                  <a:pt x="2838201" y="6908737"/>
                  <a:pt x="2840285" y="6906116"/>
                </a:cubicBezTo>
                <a:cubicBezTo>
                  <a:pt x="2842368" y="6903496"/>
                  <a:pt x="2843118" y="6901254"/>
                  <a:pt x="2842534" y="6899386"/>
                </a:cubicBezTo>
                <a:cubicBezTo>
                  <a:pt x="2839612" y="6894510"/>
                  <a:pt x="2837684" y="6890450"/>
                  <a:pt x="2836749" y="6887205"/>
                </a:cubicBezTo>
                <a:cubicBezTo>
                  <a:pt x="2835812" y="6883960"/>
                  <a:pt x="2839030" y="6880544"/>
                  <a:pt x="2846402" y="6876958"/>
                </a:cubicBezTo>
                <a:cubicBezTo>
                  <a:pt x="2844168" y="6870554"/>
                  <a:pt x="2844606" y="6864684"/>
                  <a:pt x="2847717" y="6859345"/>
                </a:cubicBezTo>
                <a:cubicBezTo>
                  <a:pt x="2850829" y="6854006"/>
                  <a:pt x="2850868" y="6847295"/>
                  <a:pt x="2847836" y="6839212"/>
                </a:cubicBezTo>
                <a:cubicBezTo>
                  <a:pt x="2846903" y="6836823"/>
                  <a:pt x="2844778" y="6833200"/>
                  <a:pt x="2841462" y="6828340"/>
                </a:cubicBezTo>
                <a:cubicBezTo>
                  <a:pt x="2838145" y="6823480"/>
                  <a:pt x="2834445" y="6821634"/>
                  <a:pt x="2830361" y="6822802"/>
                </a:cubicBezTo>
                <a:cubicBezTo>
                  <a:pt x="2816962" y="6832169"/>
                  <a:pt x="2807899" y="6850029"/>
                  <a:pt x="2803171" y="6876383"/>
                </a:cubicBezTo>
                <a:cubicBezTo>
                  <a:pt x="2798446" y="6902737"/>
                  <a:pt x="2795516" y="6920773"/>
                  <a:pt x="2794385" y="6930492"/>
                </a:cubicBezTo>
                <a:lnTo>
                  <a:pt x="2769850" y="6929790"/>
                </a:lnTo>
                <a:lnTo>
                  <a:pt x="2758840" y="6947373"/>
                </a:lnTo>
                <a:lnTo>
                  <a:pt x="2755053" y="6990355"/>
                </a:lnTo>
                <a:lnTo>
                  <a:pt x="2718157" y="7065535"/>
                </a:lnTo>
                <a:cubicBezTo>
                  <a:pt x="2721223" y="7073688"/>
                  <a:pt x="2721516" y="7081099"/>
                  <a:pt x="2719036" y="7087768"/>
                </a:cubicBezTo>
                <a:cubicBezTo>
                  <a:pt x="2716557" y="7094436"/>
                  <a:pt x="2716849" y="7101847"/>
                  <a:pt x="2719915" y="7110002"/>
                </a:cubicBezTo>
                <a:lnTo>
                  <a:pt x="2695543" y="7150405"/>
                </a:lnTo>
                <a:cubicBezTo>
                  <a:pt x="2686006" y="7156651"/>
                  <a:pt x="2680248" y="7168308"/>
                  <a:pt x="2678271" y="7185378"/>
                </a:cubicBezTo>
                <a:cubicBezTo>
                  <a:pt x="2676294" y="7202446"/>
                  <a:pt x="2676083" y="7215587"/>
                  <a:pt x="2677635" y="7224803"/>
                </a:cubicBezTo>
                <a:cubicBezTo>
                  <a:pt x="2666286" y="7235513"/>
                  <a:pt x="2651987" y="7263581"/>
                  <a:pt x="2634741" y="7309009"/>
                </a:cubicBezTo>
                <a:cubicBezTo>
                  <a:pt x="2617494" y="7354437"/>
                  <a:pt x="2606157" y="7381099"/>
                  <a:pt x="2600732" y="7388996"/>
                </a:cubicBezTo>
                <a:cubicBezTo>
                  <a:pt x="2605718" y="7395035"/>
                  <a:pt x="2606897" y="7401339"/>
                  <a:pt x="2604268" y="7407907"/>
                </a:cubicBezTo>
                <a:cubicBezTo>
                  <a:pt x="2601640" y="7414474"/>
                  <a:pt x="2596287" y="7419763"/>
                  <a:pt x="2588207" y="7423772"/>
                </a:cubicBezTo>
                <a:cubicBezTo>
                  <a:pt x="2590640" y="7430166"/>
                  <a:pt x="2590793" y="7435585"/>
                  <a:pt x="2588667" y="7440027"/>
                </a:cubicBezTo>
                <a:cubicBezTo>
                  <a:pt x="2586542" y="7444468"/>
                  <a:pt x="2586695" y="7449886"/>
                  <a:pt x="2589127" y="7456281"/>
                </a:cubicBezTo>
                <a:cubicBezTo>
                  <a:pt x="2579584" y="7465275"/>
                  <a:pt x="2569510" y="7477610"/>
                  <a:pt x="2558905" y="7493285"/>
                </a:cubicBezTo>
                <a:cubicBezTo>
                  <a:pt x="2548300" y="7508961"/>
                  <a:pt x="2544759" y="7522312"/>
                  <a:pt x="2548281" y="7533338"/>
                </a:cubicBezTo>
                <a:cubicBezTo>
                  <a:pt x="2544135" y="7539682"/>
                  <a:pt x="2542216" y="7546256"/>
                  <a:pt x="2542523" y="7553060"/>
                </a:cubicBezTo>
                <a:cubicBezTo>
                  <a:pt x="2542830" y="7559863"/>
                  <a:pt x="2544272" y="7565872"/>
                  <a:pt x="2546847" y="7571082"/>
                </a:cubicBezTo>
                <a:cubicBezTo>
                  <a:pt x="2539030" y="7595387"/>
                  <a:pt x="2525667" y="7618207"/>
                  <a:pt x="2506760" y="7639542"/>
                </a:cubicBezTo>
                <a:cubicBezTo>
                  <a:pt x="2509925" y="7647906"/>
                  <a:pt x="2510417" y="7655737"/>
                  <a:pt x="2508237" y="7663035"/>
                </a:cubicBezTo>
                <a:cubicBezTo>
                  <a:pt x="2506056" y="7670334"/>
                  <a:pt x="2506149" y="7677325"/>
                  <a:pt x="2508517" y="7684009"/>
                </a:cubicBezTo>
                <a:cubicBezTo>
                  <a:pt x="2496592" y="7690959"/>
                  <a:pt x="2486914" y="7703278"/>
                  <a:pt x="2479482" y="7720964"/>
                </a:cubicBezTo>
                <a:cubicBezTo>
                  <a:pt x="2472051" y="7738650"/>
                  <a:pt x="2467329" y="7753762"/>
                  <a:pt x="2465318" y="7766300"/>
                </a:cubicBezTo>
                <a:lnTo>
                  <a:pt x="2421957" y="7807486"/>
                </a:lnTo>
                <a:cubicBezTo>
                  <a:pt x="2425090" y="7815780"/>
                  <a:pt x="2425648" y="7823751"/>
                  <a:pt x="2423634" y="7831400"/>
                </a:cubicBezTo>
                <a:cubicBezTo>
                  <a:pt x="2421620" y="7839048"/>
                  <a:pt x="2422179" y="7847020"/>
                  <a:pt x="2425311" y="7855312"/>
                </a:cubicBezTo>
                <a:lnTo>
                  <a:pt x="2382870" y="7929008"/>
                </a:lnTo>
                <a:cubicBezTo>
                  <a:pt x="2374704" y="7932200"/>
                  <a:pt x="2369692" y="7931836"/>
                  <a:pt x="2367830" y="7927915"/>
                </a:cubicBezTo>
                <a:cubicBezTo>
                  <a:pt x="2367284" y="7923369"/>
                  <a:pt x="2370199" y="7904597"/>
                  <a:pt x="2376575" y="7871596"/>
                </a:cubicBezTo>
                <a:cubicBezTo>
                  <a:pt x="2382952" y="7838595"/>
                  <a:pt x="2389678" y="7805199"/>
                  <a:pt x="2396755" y="7771409"/>
                </a:cubicBezTo>
                <a:cubicBezTo>
                  <a:pt x="2403832" y="7737618"/>
                  <a:pt x="2408148" y="7717265"/>
                  <a:pt x="2409703" y="7710349"/>
                </a:cubicBezTo>
                <a:cubicBezTo>
                  <a:pt x="2406293" y="7698498"/>
                  <a:pt x="2409211" y="7685959"/>
                  <a:pt x="2418457" y="7672730"/>
                </a:cubicBezTo>
                <a:cubicBezTo>
                  <a:pt x="2427703" y="7659501"/>
                  <a:pt x="2430222" y="7646122"/>
                  <a:pt x="2426015" y="7632591"/>
                </a:cubicBezTo>
                <a:cubicBezTo>
                  <a:pt x="2428824" y="7617700"/>
                  <a:pt x="2432118" y="7600006"/>
                  <a:pt x="2435894" y="7579509"/>
                </a:cubicBezTo>
                <a:cubicBezTo>
                  <a:pt x="2439671" y="7559011"/>
                  <a:pt x="2445737" y="7542058"/>
                  <a:pt x="2454093" y="7528653"/>
                </a:cubicBezTo>
                <a:cubicBezTo>
                  <a:pt x="2451087" y="7527420"/>
                  <a:pt x="2447582" y="7525138"/>
                  <a:pt x="2443580" y="7521805"/>
                </a:cubicBezTo>
                <a:cubicBezTo>
                  <a:pt x="2439577" y="7518473"/>
                  <a:pt x="2436472" y="7517031"/>
                  <a:pt x="2434265" y="7517478"/>
                </a:cubicBezTo>
                <a:lnTo>
                  <a:pt x="2434177" y="7518482"/>
                </a:lnTo>
                <a:lnTo>
                  <a:pt x="2434465" y="7520017"/>
                </a:lnTo>
                <a:lnTo>
                  <a:pt x="2433963" y="7520902"/>
                </a:lnTo>
                <a:lnTo>
                  <a:pt x="2433507" y="7526075"/>
                </a:lnTo>
                <a:lnTo>
                  <a:pt x="2431576" y="7525111"/>
                </a:lnTo>
                <a:lnTo>
                  <a:pt x="2426974" y="7533227"/>
                </a:lnTo>
                <a:lnTo>
                  <a:pt x="2418561" y="7607233"/>
                </a:lnTo>
                <a:cubicBezTo>
                  <a:pt x="2423035" y="7621324"/>
                  <a:pt x="2419585" y="7632743"/>
                  <a:pt x="2408211" y="7641492"/>
                </a:cubicBezTo>
                <a:cubicBezTo>
                  <a:pt x="2396837" y="7650240"/>
                  <a:pt x="2393786" y="7662499"/>
                  <a:pt x="2399059" y="7678270"/>
                </a:cubicBezTo>
                <a:cubicBezTo>
                  <a:pt x="2395908" y="7686287"/>
                  <a:pt x="2395379" y="7694089"/>
                  <a:pt x="2397469" y="7701676"/>
                </a:cubicBezTo>
                <a:cubicBezTo>
                  <a:pt x="2399560" y="7709262"/>
                  <a:pt x="2401992" y="7715658"/>
                  <a:pt x="2404766" y="7720861"/>
                </a:cubicBezTo>
                <a:cubicBezTo>
                  <a:pt x="2391101" y="7738162"/>
                  <a:pt x="2381055" y="7757348"/>
                  <a:pt x="2374625" y="7778419"/>
                </a:cubicBezTo>
                <a:cubicBezTo>
                  <a:pt x="2368196" y="7799489"/>
                  <a:pt x="2364682" y="7819690"/>
                  <a:pt x="2364083" y="7839023"/>
                </a:cubicBezTo>
                <a:cubicBezTo>
                  <a:pt x="2368291" y="7852554"/>
                  <a:pt x="2365771" y="7865933"/>
                  <a:pt x="2356525" y="7879162"/>
                </a:cubicBezTo>
                <a:cubicBezTo>
                  <a:pt x="2347279" y="7892391"/>
                  <a:pt x="2344361" y="7904930"/>
                  <a:pt x="2347771" y="7916781"/>
                </a:cubicBezTo>
                <a:cubicBezTo>
                  <a:pt x="2341848" y="7940615"/>
                  <a:pt x="2334989" y="7965665"/>
                  <a:pt x="2327197" y="7991931"/>
                </a:cubicBezTo>
                <a:cubicBezTo>
                  <a:pt x="2319402" y="8018197"/>
                  <a:pt x="2311158" y="8042876"/>
                  <a:pt x="2302463" y="8065968"/>
                </a:cubicBezTo>
                <a:cubicBezTo>
                  <a:pt x="2289307" y="8074790"/>
                  <a:pt x="2284082" y="8087567"/>
                  <a:pt x="2286786" y="8104300"/>
                </a:cubicBezTo>
                <a:cubicBezTo>
                  <a:pt x="2289491" y="8121033"/>
                  <a:pt x="2284264" y="8133811"/>
                  <a:pt x="2271110" y="8142632"/>
                </a:cubicBezTo>
                <a:cubicBezTo>
                  <a:pt x="2276118" y="8153810"/>
                  <a:pt x="2277128" y="8167402"/>
                  <a:pt x="2274140" y="8183406"/>
                </a:cubicBezTo>
                <a:cubicBezTo>
                  <a:pt x="2271154" y="8199411"/>
                  <a:pt x="2262859" y="8211244"/>
                  <a:pt x="2249255" y="8218905"/>
                </a:cubicBezTo>
                <a:cubicBezTo>
                  <a:pt x="2244453" y="8205399"/>
                  <a:pt x="2244399" y="8191698"/>
                  <a:pt x="2249092" y="8177800"/>
                </a:cubicBezTo>
                <a:cubicBezTo>
                  <a:pt x="2253786" y="8163903"/>
                  <a:pt x="2253732" y="8150200"/>
                  <a:pt x="2248930" y="8136694"/>
                </a:cubicBezTo>
                <a:cubicBezTo>
                  <a:pt x="2260148" y="8130166"/>
                  <a:pt x="2263552" y="8123744"/>
                  <a:pt x="2259140" y="8117430"/>
                </a:cubicBezTo>
                <a:cubicBezTo>
                  <a:pt x="2254731" y="8111116"/>
                  <a:pt x="2258134" y="8104696"/>
                  <a:pt x="2269352" y="8098166"/>
                </a:cubicBezTo>
                <a:cubicBezTo>
                  <a:pt x="2267344" y="8094573"/>
                  <a:pt x="2265775" y="8089998"/>
                  <a:pt x="2264649" y="8084442"/>
                </a:cubicBezTo>
                <a:cubicBezTo>
                  <a:pt x="2263522" y="8078885"/>
                  <a:pt x="2265316" y="8073744"/>
                  <a:pt x="2270028" y="8069017"/>
                </a:cubicBezTo>
                <a:cubicBezTo>
                  <a:pt x="2278011" y="8044634"/>
                  <a:pt x="2284113" y="8020115"/>
                  <a:pt x="2288335" y="7995459"/>
                </a:cubicBezTo>
                <a:cubicBezTo>
                  <a:pt x="2292556" y="7970803"/>
                  <a:pt x="2293912" y="7946479"/>
                  <a:pt x="2292399" y="7922489"/>
                </a:cubicBezTo>
                <a:cubicBezTo>
                  <a:pt x="2282782" y="7908609"/>
                  <a:pt x="2268852" y="7904758"/>
                  <a:pt x="2250610" y="7910934"/>
                </a:cubicBezTo>
                <a:cubicBezTo>
                  <a:pt x="2232367" y="7917111"/>
                  <a:pt x="2219635" y="7915779"/>
                  <a:pt x="2212412" y="7906940"/>
                </a:cubicBezTo>
                <a:cubicBezTo>
                  <a:pt x="2209227" y="7906394"/>
                  <a:pt x="2205302" y="7906199"/>
                  <a:pt x="2200638" y="7906355"/>
                </a:cubicBezTo>
                <a:cubicBezTo>
                  <a:pt x="2195972" y="7906512"/>
                  <a:pt x="2193036" y="7905847"/>
                  <a:pt x="2191826" y="7904363"/>
                </a:cubicBezTo>
                <a:cubicBezTo>
                  <a:pt x="2190708" y="7900947"/>
                  <a:pt x="2191916" y="7897972"/>
                  <a:pt x="2195451" y="7895435"/>
                </a:cubicBezTo>
                <a:cubicBezTo>
                  <a:pt x="2198985" y="7892898"/>
                  <a:pt x="2201978" y="7891133"/>
                  <a:pt x="2204432" y="7890139"/>
                </a:cubicBezTo>
                <a:cubicBezTo>
                  <a:pt x="2202164" y="7883666"/>
                  <a:pt x="2202669" y="7877936"/>
                  <a:pt x="2205946" y="7872947"/>
                </a:cubicBezTo>
                <a:cubicBezTo>
                  <a:pt x="2209224" y="7867958"/>
                  <a:pt x="2209729" y="7862227"/>
                  <a:pt x="2207461" y="7855754"/>
                </a:cubicBezTo>
                <a:cubicBezTo>
                  <a:pt x="2210306" y="7841361"/>
                  <a:pt x="2208403" y="7827164"/>
                  <a:pt x="2201754" y="7813164"/>
                </a:cubicBezTo>
                <a:cubicBezTo>
                  <a:pt x="2200550" y="7808930"/>
                  <a:pt x="2198170" y="7807315"/>
                  <a:pt x="2194613" y="7808318"/>
                </a:cubicBezTo>
                <a:cubicBezTo>
                  <a:pt x="2192655" y="7809506"/>
                  <a:pt x="2191443" y="7811625"/>
                  <a:pt x="2190977" y="7814678"/>
                </a:cubicBezTo>
                <a:cubicBezTo>
                  <a:pt x="2190512" y="7817731"/>
                  <a:pt x="2190686" y="7820222"/>
                  <a:pt x="2191501" y="7822151"/>
                </a:cubicBezTo>
                <a:cubicBezTo>
                  <a:pt x="2184164" y="7821776"/>
                  <a:pt x="2179850" y="7823309"/>
                  <a:pt x="2178562" y="7826753"/>
                </a:cubicBezTo>
                <a:cubicBezTo>
                  <a:pt x="2177272" y="7830196"/>
                  <a:pt x="2177916" y="7834524"/>
                  <a:pt x="2180492" y="7839735"/>
                </a:cubicBezTo>
                <a:lnTo>
                  <a:pt x="2171078" y="7860679"/>
                </a:lnTo>
                <a:cubicBezTo>
                  <a:pt x="2180405" y="7884563"/>
                  <a:pt x="2179430" y="7904588"/>
                  <a:pt x="2168151" y="7920756"/>
                </a:cubicBezTo>
                <a:cubicBezTo>
                  <a:pt x="2156871" y="7936923"/>
                  <a:pt x="2151148" y="7957144"/>
                  <a:pt x="2150980" y="7981419"/>
                </a:cubicBezTo>
                <a:cubicBezTo>
                  <a:pt x="2148446" y="7986912"/>
                  <a:pt x="2144479" y="7992572"/>
                  <a:pt x="2139079" y="7998397"/>
                </a:cubicBezTo>
                <a:cubicBezTo>
                  <a:pt x="2133677" y="8004222"/>
                  <a:pt x="2127924" y="8008671"/>
                  <a:pt x="2121820" y="8011741"/>
                </a:cubicBezTo>
                <a:cubicBezTo>
                  <a:pt x="2119663" y="8012508"/>
                  <a:pt x="2117254" y="8012108"/>
                  <a:pt x="2114594" y="8010540"/>
                </a:cubicBezTo>
                <a:cubicBezTo>
                  <a:pt x="2111934" y="8008973"/>
                  <a:pt x="2110113" y="8007263"/>
                  <a:pt x="2109133" y="8005412"/>
                </a:cubicBezTo>
                <a:cubicBezTo>
                  <a:pt x="2097776" y="8001883"/>
                  <a:pt x="2089572" y="7994798"/>
                  <a:pt x="2084518" y="7984157"/>
                </a:cubicBezTo>
                <a:lnTo>
                  <a:pt x="2102426" y="7909759"/>
                </a:lnTo>
                <a:lnTo>
                  <a:pt x="2115030" y="7895536"/>
                </a:lnTo>
                <a:lnTo>
                  <a:pt x="2121252" y="7867871"/>
                </a:lnTo>
                <a:lnTo>
                  <a:pt x="2103696" y="7830908"/>
                </a:lnTo>
                <a:cubicBezTo>
                  <a:pt x="2101210" y="7831831"/>
                  <a:pt x="2097486" y="7832056"/>
                  <a:pt x="2092521" y="7831583"/>
                </a:cubicBezTo>
                <a:cubicBezTo>
                  <a:pt x="2087557" y="7831109"/>
                  <a:pt x="2084420" y="7830025"/>
                  <a:pt x="2083111" y="7828330"/>
                </a:cubicBezTo>
                <a:cubicBezTo>
                  <a:pt x="2082757" y="7826525"/>
                  <a:pt x="2084432" y="7824529"/>
                  <a:pt x="2088132" y="7822342"/>
                </a:cubicBezTo>
                <a:cubicBezTo>
                  <a:pt x="2091833" y="7820154"/>
                  <a:pt x="2094893" y="7818530"/>
                  <a:pt x="2097312" y="7817466"/>
                </a:cubicBezTo>
                <a:cubicBezTo>
                  <a:pt x="2095044" y="7810994"/>
                  <a:pt x="2095549" y="7805263"/>
                  <a:pt x="2098827" y="7800274"/>
                </a:cubicBezTo>
                <a:cubicBezTo>
                  <a:pt x="2102104" y="7795285"/>
                  <a:pt x="2102610" y="7789554"/>
                  <a:pt x="2100342" y="7783081"/>
                </a:cubicBezTo>
                <a:cubicBezTo>
                  <a:pt x="2106359" y="7766238"/>
                  <a:pt x="2112503" y="7743930"/>
                  <a:pt x="2118774" y="7716156"/>
                </a:cubicBezTo>
                <a:cubicBezTo>
                  <a:pt x="2125044" y="7688382"/>
                  <a:pt x="2125851" y="7667579"/>
                  <a:pt x="2121198" y="7653745"/>
                </a:cubicBezTo>
                <a:cubicBezTo>
                  <a:pt x="2118677" y="7650137"/>
                  <a:pt x="2114981" y="7649148"/>
                  <a:pt x="2110107" y="7650776"/>
                </a:cubicBezTo>
                <a:cubicBezTo>
                  <a:pt x="2094480" y="7659914"/>
                  <a:pt x="2088065" y="7671884"/>
                  <a:pt x="2090861" y="7686687"/>
                </a:cubicBezTo>
                <a:cubicBezTo>
                  <a:pt x="2093656" y="7701489"/>
                  <a:pt x="2092786" y="7714944"/>
                  <a:pt x="2088250" y="7727050"/>
                </a:cubicBezTo>
                <a:cubicBezTo>
                  <a:pt x="2075830" y="7738268"/>
                  <a:pt x="2061697" y="7766259"/>
                  <a:pt x="2045849" y="7811022"/>
                </a:cubicBezTo>
                <a:cubicBezTo>
                  <a:pt x="2030001" y="7855785"/>
                  <a:pt x="2015867" y="7883776"/>
                  <a:pt x="2003448" y="7894994"/>
                </a:cubicBezTo>
                <a:cubicBezTo>
                  <a:pt x="2006314" y="7902728"/>
                  <a:pt x="2005808" y="7908458"/>
                  <a:pt x="2001933" y="7912186"/>
                </a:cubicBezTo>
                <a:cubicBezTo>
                  <a:pt x="1998057" y="7915916"/>
                  <a:pt x="1997553" y="7921646"/>
                  <a:pt x="2000418" y="7929379"/>
                </a:cubicBezTo>
                <a:cubicBezTo>
                  <a:pt x="1991945" y="7946360"/>
                  <a:pt x="1982795" y="7967007"/>
                  <a:pt x="1972965" y="7991323"/>
                </a:cubicBezTo>
                <a:cubicBezTo>
                  <a:pt x="1963136" y="8015638"/>
                  <a:pt x="1961106" y="8035993"/>
                  <a:pt x="1966876" y="8052387"/>
                </a:cubicBezTo>
                <a:cubicBezTo>
                  <a:pt x="1960615" y="8061708"/>
                  <a:pt x="1954459" y="8072525"/>
                  <a:pt x="1948407" y="8084838"/>
                </a:cubicBezTo>
                <a:cubicBezTo>
                  <a:pt x="1942357" y="8097150"/>
                  <a:pt x="1940947" y="8107771"/>
                  <a:pt x="1944181" y="8116703"/>
                </a:cubicBezTo>
                <a:lnTo>
                  <a:pt x="1903335" y="8193759"/>
                </a:lnTo>
                <a:cubicBezTo>
                  <a:pt x="1908440" y="8204719"/>
                  <a:pt x="1909842" y="8217438"/>
                  <a:pt x="1907541" y="8231914"/>
                </a:cubicBezTo>
                <a:cubicBezTo>
                  <a:pt x="1905241" y="8246392"/>
                  <a:pt x="1897338" y="8257352"/>
                  <a:pt x="1883832" y="8264797"/>
                </a:cubicBezTo>
                <a:cubicBezTo>
                  <a:pt x="1887963" y="8275618"/>
                  <a:pt x="1887951" y="8289180"/>
                  <a:pt x="1883794" y="8305482"/>
                </a:cubicBezTo>
                <a:lnTo>
                  <a:pt x="1883699" y="8305800"/>
                </a:lnTo>
                <a:lnTo>
                  <a:pt x="1846968" y="8305800"/>
                </a:lnTo>
                <a:lnTo>
                  <a:pt x="1853833" y="8283163"/>
                </a:lnTo>
                <a:cubicBezTo>
                  <a:pt x="1850800" y="8275080"/>
                  <a:pt x="1850840" y="8268368"/>
                  <a:pt x="1853952" y="8263030"/>
                </a:cubicBezTo>
                <a:cubicBezTo>
                  <a:pt x="1857062" y="8257691"/>
                  <a:pt x="1857501" y="8251820"/>
                  <a:pt x="1855266" y="8245417"/>
                </a:cubicBezTo>
                <a:cubicBezTo>
                  <a:pt x="1854410" y="8233211"/>
                  <a:pt x="1855582" y="8220815"/>
                  <a:pt x="1858780" y="8208229"/>
                </a:cubicBezTo>
                <a:cubicBezTo>
                  <a:pt x="1861978" y="8195641"/>
                  <a:pt x="1867307" y="8184359"/>
                  <a:pt x="1874770" y="8174380"/>
                </a:cubicBezTo>
                <a:cubicBezTo>
                  <a:pt x="1867658" y="8172781"/>
                  <a:pt x="1860688" y="8169570"/>
                  <a:pt x="1853861" y="8164749"/>
                </a:cubicBezTo>
                <a:cubicBezTo>
                  <a:pt x="1847032" y="8159927"/>
                  <a:pt x="1849747" y="8154176"/>
                  <a:pt x="1862002" y="8147497"/>
                </a:cubicBezTo>
                <a:cubicBezTo>
                  <a:pt x="1858827" y="8132532"/>
                  <a:pt x="1860964" y="8097541"/>
                  <a:pt x="1868413" y="8042525"/>
                </a:cubicBezTo>
                <a:cubicBezTo>
                  <a:pt x="1875862" y="7987508"/>
                  <a:pt x="1883734" y="7951853"/>
                  <a:pt x="1892028" y="7935558"/>
                </a:cubicBezTo>
                <a:lnTo>
                  <a:pt x="1900441" y="7861552"/>
                </a:lnTo>
                <a:cubicBezTo>
                  <a:pt x="1902628" y="7860427"/>
                  <a:pt x="1904764" y="7858554"/>
                  <a:pt x="1906847" y="7855934"/>
                </a:cubicBezTo>
                <a:cubicBezTo>
                  <a:pt x="1908931" y="7853314"/>
                  <a:pt x="1909681" y="7851072"/>
                  <a:pt x="1909097" y="7849204"/>
                </a:cubicBezTo>
                <a:cubicBezTo>
                  <a:pt x="1906175" y="7844328"/>
                  <a:pt x="1904247" y="7840268"/>
                  <a:pt x="1903311" y="7837023"/>
                </a:cubicBezTo>
                <a:cubicBezTo>
                  <a:pt x="1902374" y="7833778"/>
                  <a:pt x="1905593" y="7830362"/>
                  <a:pt x="1912965" y="7826775"/>
                </a:cubicBezTo>
                <a:cubicBezTo>
                  <a:pt x="1910730" y="7820372"/>
                  <a:pt x="1911169" y="7814501"/>
                  <a:pt x="1914279" y="7809163"/>
                </a:cubicBezTo>
                <a:cubicBezTo>
                  <a:pt x="1917391" y="7803824"/>
                  <a:pt x="1917431" y="7797113"/>
                  <a:pt x="1914398" y="7789030"/>
                </a:cubicBezTo>
                <a:cubicBezTo>
                  <a:pt x="1913466" y="7786641"/>
                  <a:pt x="1911340" y="7783017"/>
                  <a:pt x="1908024" y="7778158"/>
                </a:cubicBezTo>
                <a:cubicBezTo>
                  <a:pt x="1904708" y="7773298"/>
                  <a:pt x="1901008" y="7771452"/>
                  <a:pt x="1896923" y="7772620"/>
                </a:cubicBezTo>
                <a:lnTo>
                  <a:pt x="1880667" y="7792325"/>
                </a:lnTo>
                <a:lnTo>
                  <a:pt x="1880751" y="7798565"/>
                </a:lnTo>
                <a:lnTo>
                  <a:pt x="1876775" y="7803624"/>
                </a:lnTo>
                <a:lnTo>
                  <a:pt x="1869734" y="7826201"/>
                </a:lnTo>
                <a:cubicBezTo>
                  <a:pt x="1865008" y="7852555"/>
                  <a:pt x="1862079" y="7870591"/>
                  <a:pt x="1860947" y="7880309"/>
                </a:cubicBezTo>
                <a:lnTo>
                  <a:pt x="1837928" y="7879650"/>
                </a:lnTo>
                <a:lnTo>
                  <a:pt x="1837551" y="7880857"/>
                </a:lnTo>
                <a:lnTo>
                  <a:pt x="1832811" y="7885360"/>
                </a:lnTo>
                <a:lnTo>
                  <a:pt x="1825403" y="7897191"/>
                </a:lnTo>
                <a:lnTo>
                  <a:pt x="1821615" y="7940173"/>
                </a:lnTo>
                <a:lnTo>
                  <a:pt x="1784719" y="8015352"/>
                </a:lnTo>
                <a:cubicBezTo>
                  <a:pt x="1787785" y="8023505"/>
                  <a:pt x="1788079" y="8030917"/>
                  <a:pt x="1785598" y="8037585"/>
                </a:cubicBezTo>
                <a:cubicBezTo>
                  <a:pt x="1783119" y="8044254"/>
                  <a:pt x="1783412" y="8051665"/>
                  <a:pt x="1786477" y="8059819"/>
                </a:cubicBezTo>
                <a:lnTo>
                  <a:pt x="1762106" y="8100222"/>
                </a:lnTo>
                <a:cubicBezTo>
                  <a:pt x="1752568" y="8106468"/>
                  <a:pt x="1746811" y="8118126"/>
                  <a:pt x="1744834" y="8135195"/>
                </a:cubicBezTo>
                <a:cubicBezTo>
                  <a:pt x="1742857" y="8152264"/>
                  <a:pt x="1742645" y="8165405"/>
                  <a:pt x="1744198" y="8174621"/>
                </a:cubicBezTo>
                <a:cubicBezTo>
                  <a:pt x="1732848" y="8185331"/>
                  <a:pt x="1718550" y="8213399"/>
                  <a:pt x="1701304" y="8258826"/>
                </a:cubicBezTo>
                <a:lnTo>
                  <a:pt x="1682678" y="8305800"/>
                </a:lnTo>
                <a:lnTo>
                  <a:pt x="1499730" y="8305800"/>
                </a:lnTo>
                <a:lnTo>
                  <a:pt x="1499980" y="8302452"/>
                </a:lnTo>
                <a:cubicBezTo>
                  <a:pt x="1503090" y="8297114"/>
                  <a:pt x="1503130" y="8290403"/>
                  <a:pt x="1500097" y="8282320"/>
                </a:cubicBezTo>
                <a:cubicBezTo>
                  <a:pt x="1509123" y="8280092"/>
                  <a:pt x="1515965" y="8275813"/>
                  <a:pt x="1520623" y="8269483"/>
                </a:cubicBezTo>
                <a:cubicBezTo>
                  <a:pt x="1525280" y="8263152"/>
                  <a:pt x="1525778" y="8255708"/>
                  <a:pt x="1522118" y="8247151"/>
                </a:cubicBezTo>
                <a:lnTo>
                  <a:pt x="1525145" y="8212767"/>
                </a:lnTo>
                <a:cubicBezTo>
                  <a:pt x="1518684" y="8192156"/>
                  <a:pt x="1520252" y="8163612"/>
                  <a:pt x="1529851" y="8127136"/>
                </a:cubicBezTo>
                <a:cubicBezTo>
                  <a:pt x="1539451" y="8090660"/>
                  <a:pt x="1543184" y="8059029"/>
                  <a:pt x="1541051" y="8032245"/>
                </a:cubicBezTo>
                <a:cubicBezTo>
                  <a:pt x="1547156" y="8029601"/>
                  <a:pt x="1551729" y="8026915"/>
                  <a:pt x="1554767" y="8024184"/>
                </a:cubicBezTo>
                <a:cubicBezTo>
                  <a:pt x="1557807" y="8021454"/>
                  <a:pt x="1558221" y="8017654"/>
                  <a:pt x="1556009" y="8012785"/>
                </a:cubicBezTo>
                <a:cubicBezTo>
                  <a:pt x="1550829" y="8003576"/>
                  <a:pt x="1553967" y="7996595"/>
                  <a:pt x="1565422" y="7991841"/>
                </a:cubicBezTo>
                <a:cubicBezTo>
                  <a:pt x="1563478" y="7987959"/>
                  <a:pt x="1562369" y="7982652"/>
                  <a:pt x="1562095" y="7975918"/>
                </a:cubicBezTo>
                <a:cubicBezTo>
                  <a:pt x="1561821" y="7969185"/>
                  <a:pt x="1564473" y="7964149"/>
                  <a:pt x="1570048" y="7960815"/>
                </a:cubicBezTo>
                <a:lnTo>
                  <a:pt x="1555685" y="7930573"/>
                </a:lnTo>
                <a:lnTo>
                  <a:pt x="1565098" y="7909628"/>
                </a:lnTo>
                <a:cubicBezTo>
                  <a:pt x="1561428" y="7902964"/>
                  <a:pt x="1559590" y="7896973"/>
                  <a:pt x="1559586" y="7891655"/>
                </a:cubicBezTo>
                <a:cubicBezTo>
                  <a:pt x="1559581" y="7886338"/>
                  <a:pt x="1564278" y="7881362"/>
                  <a:pt x="1573672" y="7876728"/>
                </a:cubicBezTo>
                <a:lnTo>
                  <a:pt x="1585520" y="7871101"/>
                </a:lnTo>
                <a:cubicBezTo>
                  <a:pt x="1582124" y="7862675"/>
                  <a:pt x="1580707" y="7854597"/>
                  <a:pt x="1581270" y="7846866"/>
                </a:cubicBezTo>
                <a:cubicBezTo>
                  <a:pt x="1581833" y="7839133"/>
                  <a:pt x="1580816" y="7831895"/>
                  <a:pt x="1578217" y="7825150"/>
                </a:cubicBezTo>
                <a:cubicBezTo>
                  <a:pt x="1584026" y="7805746"/>
                  <a:pt x="1588989" y="7785200"/>
                  <a:pt x="1593107" y="7763510"/>
                </a:cubicBezTo>
                <a:cubicBezTo>
                  <a:pt x="1597226" y="7741821"/>
                  <a:pt x="1598430" y="7721001"/>
                  <a:pt x="1596719" y="7701051"/>
                </a:cubicBezTo>
                <a:lnTo>
                  <a:pt x="1596113" y="7696528"/>
                </a:lnTo>
                <a:lnTo>
                  <a:pt x="1571694" y="7726427"/>
                </a:lnTo>
                <a:cubicBezTo>
                  <a:pt x="1561089" y="7742104"/>
                  <a:pt x="1557548" y="7755454"/>
                  <a:pt x="1561070" y="7766480"/>
                </a:cubicBezTo>
                <a:cubicBezTo>
                  <a:pt x="1556924" y="7772825"/>
                  <a:pt x="1555004" y="7779398"/>
                  <a:pt x="1555311" y="7786202"/>
                </a:cubicBezTo>
                <a:cubicBezTo>
                  <a:pt x="1555619" y="7793005"/>
                  <a:pt x="1557060" y="7799014"/>
                  <a:pt x="1559636" y="7804224"/>
                </a:cubicBezTo>
                <a:cubicBezTo>
                  <a:pt x="1551819" y="7828529"/>
                  <a:pt x="1538456" y="7851349"/>
                  <a:pt x="1519548" y="7872684"/>
                </a:cubicBezTo>
                <a:cubicBezTo>
                  <a:pt x="1522713" y="7881048"/>
                  <a:pt x="1523206" y="7888879"/>
                  <a:pt x="1521025" y="7896177"/>
                </a:cubicBezTo>
                <a:cubicBezTo>
                  <a:pt x="1518845" y="7903476"/>
                  <a:pt x="1518938" y="7910467"/>
                  <a:pt x="1521306" y="7917151"/>
                </a:cubicBezTo>
                <a:cubicBezTo>
                  <a:pt x="1509381" y="7924102"/>
                  <a:pt x="1499702" y="7936420"/>
                  <a:pt x="1492271" y="7954106"/>
                </a:cubicBezTo>
                <a:cubicBezTo>
                  <a:pt x="1484840" y="7971792"/>
                  <a:pt x="1480118" y="7986904"/>
                  <a:pt x="1478107" y="7999443"/>
                </a:cubicBezTo>
                <a:lnTo>
                  <a:pt x="1434746" y="8040629"/>
                </a:lnTo>
                <a:cubicBezTo>
                  <a:pt x="1437878" y="8048922"/>
                  <a:pt x="1438437" y="8056893"/>
                  <a:pt x="1436423" y="8064542"/>
                </a:cubicBezTo>
                <a:cubicBezTo>
                  <a:pt x="1434409" y="8072191"/>
                  <a:pt x="1434969" y="8080162"/>
                  <a:pt x="1438100" y="8088454"/>
                </a:cubicBezTo>
                <a:lnTo>
                  <a:pt x="1395658" y="8162151"/>
                </a:lnTo>
                <a:cubicBezTo>
                  <a:pt x="1387494" y="8165341"/>
                  <a:pt x="1382480" y="8164978"/>
                  <a:pt x="1380618" y="8161057"/>
                </a:cubicBezTo>
                <a:cubicBezTo>
                  <a:pt x="1380073" y="8156511"/>
                  <a:pt x="1382989" y="8137739"/>
                  <a:pt x="1389364" y="8104738"/>
                </a:cubicBezTo>
                <a:cubicBezTo>
                  <a:pt x="1395741" y="8071738"/>
                  <a:pt x="1402468" y="8038341"/>
                  <a:pt x="1409544" y="8004551"/>
                </a:cubicBezTo>
                <a:cubicBezTo>
                  <a:pt x="1416620" y="7970760"/>
                  <a:pt x="1420937" y="7950407"/>
                  <a:pt x="1422492" y="7943492"/>
                </a:cubicBezTo>
                <a:cubicBezTo>
                  <a:pt x="1419081" y="7931640"/>
                  <a:pt x="1421999" y="7919101"/>
                  <a:pt x="1431245" y="7905873"/>
                </a:cubicBezTo>
                <a:cubicBezTo>
                  <a:pt x="1440491" y="7892644"/>
                  <a:pt x="1443011" y="7879264"/>
                  <a:pt x="1438803" y="7865733"/>
                </a:cubicBezTo>
                <a:cubicBezTo>
                  <a:pt x="1441613" y="7850843"/>
                  <a:pt x="1444907" y="7833149"/>
                  <a:pt x="1448682" y="7812651"/>
                </a:cubicBezTo>
                <a:cubicBezTo>
                  <a:pt x="1452459" y="7792153"/>
                  <a:pt x="1458526" y="7775201"/>
                  <a:pt x="1466881" y="7761795"/>
                </a:cubicBezTo>
                <a:cubicBezTo>
                  <a:pt x="1463876" y="7760563"/>
                  <a:pt x="1460371" y="7758280"/>
                  <a:pt x="1456369" y="7754947"/>
                </a:cubicBezTo>
                <a:cubicBezTo>
                  <a:pt x="1452366" y="7751615"/>
                  <a:pt x="1449260" y="7750173"/>
                  <a:pt x="1447053" y="7750620"/>
                </a:cubicBezTo>
                <a:cubicBezTo>
                  <a:pt x="1444027" y="7752744"/>
                  <a:pt x="1443775" y="7755609"/>
                  <a:pt x="1446295" y="7759217"/>
                </a:cubicBezTo>
                <a:lnTo>
                  <a:pt x="1420922" y="7746558"/>
                </a:lnTo>
                <a:cubicBezTo>
                  <a:pt x="1423294" y="7712486"/>
                  <a:pt x="1427640" y="7677475"/>
                  <a:pt x="1433961" y="7641527"/>
                </a:cubicBezTo>
                <a:cubicBezTo>
                  <a:pt x="1441860" y="7637775"/>
                  <a:pt x="1444212" y="7632539"/>
                  <a:pt x="1441020" y="7625818"/>
                </a:cubicBezTo>
                <a:cubicBezTo>
                  <a:pt x="1438100" y="7620943"/>
                  <a:pt x="1436172" y="7616882"/>
                  <a:pt x="1435235" y="7613637"/>
                </a:cubicBezTo>
                <a:cubicBezTo>
                  <a:pt x="1434299" y="7610393"/>
                  <a:pt x="1437517" y="7606977"/>
                  <a:pt x="1444889" y="7603390"/>
                </a:cubicBezTo>
                <a:cubicBezTo>
                  <a:pt x="1442654" y="7596987"/>
                  <a:pt x="1443093" y="7591116"/>
                  <a:pt x="1446204" y="7585777"/>
                </a:cubicBezTo>
                <a:lnTo>
                  <a:pt x="1446213" y="7584325"/>
                </a:lnTo>
                <a:lnTo>
                  <a:pt x="1445719" y="7584401"/>
                </a:lnTo>
                <a:cubicBezTo>
                  <a:pt x="1439353" y="7583736"/>
                  <a:pt x="1434364" y="7581193"/>
                  <a:pt x="1430752" y="7576774"/>
                </a:cubicBezTo>
                <a:cubicBezTo>
                  <a:pt x="1427567" y="7576228"/>
                  <a:pt x="1423643" y="7576033"/>
                  <a:pt x="1418978" y="7576189"/>
                </a:cubicBezTo>
                <a:cubicBezTo>
                  <a:pt x="1414313" y="7576346"/>
                  <a:pt x="1411376" y="7575681"/>
                  <a:pt x="1410166" y="7574198"/>
                </a:cubicBezTo>
                <a:cubicBezTo>
                  <a:pt x="1409048" y="7570781"/>
                  <a:pt x="1410256" y="7567805"/>
                  <a:pt x="1413791" y="7565268"/>
                </a:cubicBezTo>
                <a:cubicBezTo>
                  <a:pt x="1417325" y="7562732"/>
                  <a:pt x="1420319" y="7560967"/>
                  <a:pt x="1422772" y="7559973"/>
                </a:cubicBezTo>
                <a:cubicBezTo>
                  <a:pt x="1420504" y="7553500"/>
                  <a:pt x="1421009" y="7547770"/>
                  <a:pt x="1424286" y="7542781"/>
                </a:cubicBezTo>
                <a:cubicBezTo>
                  <a:pt x="1427564" y="7537791"/>
                  <a:pt x="1428069" y="7532061"/>
                  <a:pt x="1425801" y="7525588"/>
                </a:cubicBezTo>
                <a:cubicBezTo>
                  <a:pt x="1428646" y="7511195"/>
                  <a:pt x="1426743" y="7496998"/>
                  <a:pt x="1420094" y="7482998"/>
                </a:cubicBezTo>
                <a:cubicBezTo>
                  <a:pt x="1418890" y="7478764"/>
                  <a:pt x="1416510" y="7477149"/>
                  <a:pt x="1412953" y="7478152"/>
                </a:cubicBezTo>
                <a:cubicBezTo>
                  <a:pt x="1410995" y="7479340"/>
                  <a:pt x="1409783" y="7481459"/>
                  <a:pt x="1409318" y="7484512"/>
                </a:cubicBezTo>
                <a:cubicBezTo>
                  <a:pt x="1408852" y="7487565"/>
                  <a:pt x="1409026" y="7490056"/>
                  <a:pt x="1409842" y="7491985"/>
                </a:cubicBezTo>
                <a:cubicBezTo>
                  <a:pt x="1402504" y="7491610"/>
                  <a:pt x="1398190" y="7493143"/>
                  <a:pt x="1396902" y="7496586"/>
                </a:cubicBezTo>
                <a:cubicBezTo>
                  <a:pt x="1395612" y="7500030"/>
                  <a:pt x="1396257" y="7504358"/>
                  <a:pt x="1398832" y="7509569"/>
                </a:cubicBezTo>
                <a:lnTo>
                  <a:pt x="1389418" y="7530513"/>
                </a:lnTo>
                <a:cubicBezTo>
                  <a:pt x="1398745" y="7554397"/>
                  <a:pt x="1397770" y="7574422"/>
                  <a:pt x="1386491" y="7590590"/>
                </a:cubicBezTo>
                <a:cubicBezTo>
                  <a:pt x="1375211" y="7606757"/>
                  <a:pt x="1369488" y="7626978"/>
                  <a:pt x="1369320" y="7651253"/>
                </a:cubicBezTo>
                <a:cubicBezTo>
                  <a:pt x="1366786" y="7656746"/>
                  <a:pt x="1362820" y="7662406"/>
                  <a:pt x="1357419" y="7668231"/>
                </a:cubicBezTo>
                <a:cubicBezTo>
                  <a:pt x="1352017" y="7674056"/>
                  <a:pt x="1346264" y="7678505"/>
                  <a:pt x="1340161" y="7681576"/>
                </a:cubicBezTo>
                <a:cubicBezTo>
                  <a:pt x="1338003" y="7682342"/>
                  <a:pt x="1335595" y="7681942"/>
                  <a:pt x="1332934" y="7680374"/>
                </a:cubicBezTo>
                <a:cubicBezTo>
                  <a:pt x="1330274" y="7678807"/>
                  <a:pt x="1328454" y="7677097"/>
                  <a:pt x="1327473" y="7675246"/>
                </a:cubicBezTo>
                <a:cubicBezTo>
                  <a:pt x="1316116" y="7671717"/>
                  <a:pt x="1307912" y="7664632"/>
                  <a:pt x="1302858" y="7653992"/>
                </a:cubicBezTo>
                <a:lnTo>
                  <a:pt x="1320766" y="7579593"/>
                </a:lnTo>
                <a:lnTo>
                  <a:pt x="1333371" y="7565370"/>
                </a:lnTo>
                <a:lnTo>
                  <a:pt x="1339592" y="7537705"/>
                </a:lnTo>
                <a:lnTo>
                  <a:pt x="1333850" y="7525614"/>
                </a:lnTo>
                <a:lnTo>
                  <a:pt x="1313576" y="7599666"/>
                </a:lnTo>
                <a:cubicBezTo>
                  <a:pt x="1305782" y="7625933"/>
                  <a:pt x="1297538" y="7650611"/>
                  <a:pt x="1288842" y="7673703"/>
                </a:cubicBezTo>
                <a:cubicBezTo>
                  <a:pt x="1275687" y="7682525"/>
                  <a:pt x="1270462" y="7695302"/>
                  <a:pt x="1273165" y="7712035"/>
                </a:cubicBezTo>
                <a:cubicBezTo>
                  <a:pt x="1275870" y="7728768"/>
                  <a:pt x="1270644" y="7741546"/>
                  <a:pt x="1257490" y="7750368"/>
                </a:cubicBezTo>
                <a:cubicBezTo>
                  <a:pt x="1262497" y="7761546"/>
                  <a:pt x="1263507" y="7775137"/>
                  <a:pt x="1260520" y="7791141"/>
                </a:cubicBezTo>
                <a:cubicBezTo>
                  <a:pt x="1257533" y="7807146"/>
                  <a:pt x="1249238" y="7818979"/>
                  <a:pt x="1235634" y="7826641"/>
                </a:cubicBezTo>
                <a:cubicBezTo>
                  <a:pt x="1230832" y="7813135"/>
                  <a:pt x="1230778" y="7799433"/>
                  <a:pt x="1235471" y="7785535"/>
                </a:cubicBezTo>
                <a:cubicBezTo>
                  <a:pt x="1240165" y="7771638"/>
                  <a:pt x="1240111" y="7757935"/>
                  <a:pt x="1235309" y="7744429"/>
                </a:cubicBezTo>
                <a:cubicBezTo>
                  <a:pt x="1246527" y="7737901"/>
                  <a:pt x="1249931" y="7731479"/>
                  <a:pt x="1245520" y="7725165"/>
                </a:cubicBezTo>
                <a:cubicBezTo>
                  <a:pt x="1241110" y="7718852"/>
                  <a:pt x="1244514" y="7712431"/>
                  <a:pt x="1255731" y="7705902"/>
                </a:cubicBezTo>
                <a:cubicBezTo>
                  <a:pt x="1253723" y="7702308"/>
                  <a:pt x="1252155" y="7697733"/>
                  <a:pt x="1251029" y="7692177"/>
                </a:cubicBezTo>
                <a:cubicBezTo>
                  <a:pt x="1249902" y="7686620"/>
                  <a:pt x="1251695" y="7681479"/>
                  <a:pt x="1256408" y="7676753"/>
                </a:cubicBezTo>
                <a:cubicBezTo>
                  <a:pt x="1264390" y="7652369"/>
                  <a:pt x="1270492" y="7627851"/>
                  <a:pt x="1274715" y="7603195"/>
                </a:cubicBezTo>
                <a:cubicBezTo>
                  <a:pt x="1278936" y="7578539"/>
                  <a:pt x="1280291" y="7554215"/>
                  <a:pt x="1278778" y="7530224"/>
                </a:cubicBezTo>
                <a:cubicBezTo>
                  <a:pt x="1273970" y="7523284"/>
                  <a:pt x="1268083" y="7518852"/>
                  <a:pt x="1261118" y="7516926"/>
                </a:cubicBezTo>
                <a:lnTo>
                  <a:pt x="1248963" y="7517805"/>
                </a:lnTo>
                <a:lnTo>
                  <a:pt x="1241703" y="7535421"/>
                </a:lnTo>
                <a:cubicBezTo>
                  <a:pt x="1234636" y="7549417"/>
                  <a:pt x="1227998" y="7559219"/>
                  <a:pt x="1221788" y="7564828"/>
                </a:cubicBezTo>
                <a:cubicBezTo>
                  <a:pt x="1224654" y="7572562"/>
                  <a:pt x="1224149" y="7578292"/>
                  <a:pt x="1220273" y="7582021"/>
                </a:cubicBezTo>
                <a:cubicBezTo>
                  <a:pt x="1216397" y="7585749"/>
                  <a:pt x="1215893" y="7591480"/>
                  <a:pt x="1218758" y="7599213"/>
                </a:cubicBezTo>
                <a:cubicBezTo>
                  <a:pt x="1210285" y="7616193"/>
                  <a:pt x="1201135" y="7636840"/>
                  <a:pt x="1191306" y="7661157"/>
                </a:cubicBezTo>
                <a:cubicBezTo>
                  <a:pt x="1181477" y="7685473"/>
                  <a:pt x="1179446" y="7705827"/>
                  <a:pt x="1185216" y="7722221"/>
                </a:cubicBezTo>
                <a:cubicBezTo>
                  <a:pt x="1178955" y="7731542"/>
                  <a:pt x="1172799" y="7742360"/>
                  <a:pt x="1166748" y="7754672"/>
                </a:cubicBezTo>
                <a:cubicBezTo>
                  <a:pt x="1160697" y="7766984"/>
                  <a:pt x="1159287" y="7777605"/>
                  <a:pt x="1162521" y="7786537"/>
                </a:cubicBezTo>
                <a:lnTo>
                  <a:pt x="1121675" y="7863593"/>
                </a:lnTo>
                <a:cubicBezTo>
                  <a:pt x="1126780" y="7874553"/>
                  <a:pt x="1128183" y="7887272"/>
                  <a:pt x="1125881" y="7901748"/>
                </a:cubicBezTo>
                <a:cubicBezTo>
                  <a:pt x="1123581" y="7916226"/>
                  <a:pt x="1115678" y="7927186"/>
                  <a:pt x="1102172" y="7934631"/>
                </a:cubicBezTo>
                <a:cubicBezTo>
                  <a:pt x="1106303" y="7945452"/>
                  <a:pt x="1106291" y="7959014"/>
                  <a:pt x="1102134" y="7975316"/>
                </a:cubicBezTo>
                <a:cubicBezTo>
                  <a:pt x="1097979" y="7991618"/>
                  <a:pt x="1093618" y="8006216"/>
                  <a:pt x="1089052" y="8019108"/>
                </a:cubicBezTo>
                <a:cubicBezTo>
                  <a:pt x="1084808" y="8021212"/>
                  <a:pt x="1080063" y="8022263"/>
                  <a:pt x="1074821" y="8022265"/>
                </a:cubicBezTo>
                <a:cubicBezTo>
                  <a:pt x="1069578" y="8022267"/>
                  <a:pt x="1065611" y="8019860"/>
                  <a:pt x="1062921" y="8015046"/>
                </a:cubicBezTo>
                <a:cubicBezTo>
                  <a:pt x="1059475" y="8006302"/>
                  <a:pt x="1059336" y="7996244"/>
                  <a:pt x="1062506" y="7984872"/>
                </a:cubicBezTo>
                <a:cubicBezTo>
                  <a:pt x="1065676" y="7973499"/>
                  <a:pt x="1068898" y="7962874"/>
                  <a:pt x="1072173" y="7952997"/>
                </a:cubicBezTo>
                <a:cubicBezTo>
                  <a:pt x="1069140" y="7944913"/>
                  <a:pt x="1069180" y="7938202"/>
                  <a:pt x="1072292" y="7932864"/>
                </a:cubicBezTo>
                <a:cubicBezTo>
                  <a:pt x="1075403" y="7927525"/>
                  <a:pt x="1075841" y="7921654"/>
                  <a:pt x="1073606" y="7915251"/>
                </a:cubicBezTo>
                <a:cubicBezTo>
                  <a:pt x="1072750" y="7903045"/>
                  <a:pt x="1073922" y="7890649"/>
                  <a:pt x="1077120" y="7878062"/>
                </a:cubicBezTo>
                <a:cubicBezTo>
                  <a:pt x="1080318" y="7865475"/>
                  <a:pt x="1085647" y="7854192"/>
                  <a:pt x="1093111" y="7844214"/>
                </a:cubicBezTo>
                <a:cubicBezTo>
                  <a:pt x="1085998" y="7842615"/>
                  <a:pt x="1079028" y="7839404"/>
                  <a:pt x="1072201" y="7834583"/>
                </a:cubicBezTo>
                <a:cubicBezTo>
                  <a:pt x="1065372" y="7829761"/>
                  <a:pt x="1068087" y="7824010"/>
                  <a:pt x="1080343" y="7817331"/>
                </a:cubicBezTo>
                <a:cubicBezTo>
                  <a:pt x="1077167" y="7802366"/>
                  <a:pt x="1079304" y="7767374"/>
                  <a:pt x="1086753" y="7712359"/>
                </a:cubicBezTo>
                <a:cubicBezTo>
                  <a:pt x="1090478" y="7684851"/>
                  <a:pt x="1094308" y="7662182"/>
                  <a:pt x="1098244" y="7644354"/>
                </a:cubicBezTo>
                <a:lnTo>
                  <a:pt x="1106094" y="7619126"/>
                </a:lnTo>
                <a:lnTo>
                  <a:pt x="1100973" y="7618275"/>
                </a:lnTo>
                <a:cubicBezTo>
                  <a:pt x="1098313" y="7616708"/>
                  <a:pt x="1096493" y="7614998"/>
                  <a:pt x="1095513" y="7613147"/>
                </a:cubicBezTo>
                <a:cubicBezTo>
                  <a:pt x="1084156" y="7609618"/>
                  <a:pt x="1075951" y="7602534"/>
                  <a:pt x="1070897" y="7591893"/>
                </a:cubicBezTo>
                <a:lnTo>
                  <a:pt x="1088805" y="7517495"/>
                </a:lnTo>
                <a:lnTo>
                  <a:pt x="1101410" y="7503271"/>
                </a:lnTo>
                <a:lnTo>
                  <a:pt x="1107631" y="7475606"/>
                </a:lnTo>
                <a:lnTo>
                  <a:pt x="1100427" y="7460438"/>
                </a:lnTo>
                <a:lnTo>
                  <a:pt x="1098417" y="7462875"/>
                </a:lnTo>
                <a:cubicBezTo>
                  <a:pt x="1093886" y="7471804"/>
                  <a:pt x="1090438" y="7482858"/>
                  <a:pt x="1088074" y="7496035"/>
                </a:cubicBezTo>
                <a:cubicBezTo>
                  <a:pt x="1083348" y="7522389"/>
                  <a:pt x="1080419" y="7540425"/>
                  <a:pt x="1079287" y="7550143"/>
                </a:cubicBezTo>
                <a:lnTo>
                  <a:pt x="1054752" y="7549441"/>
                </a:lnTo>
                <a:lnTo>
                  <a:pt x="1043743" y="7567025"/>
                </a:lnTo>
                <a:lnTo>
                  <a:pt x="1039955" y="7610007"/>
                </a:lnTo>
                <a:lnTo>
                  <a:pt x="1003060" y="7685186"/>
                </a:lnTo>
                <a:cubicBezTo>
                  <a:pt x="1006126" y="7693340"/>
                  <a:pt x="1006419" y="7700751"/>
                  <a:pt x="1003938" y="7707419"/>
                </a:cubicBezTo>
                <a:cubicBezTo>
                  <a:pt x="1001459" y="7714088"/>
                  <a:pt x="1001752" y="7721499"/>
                  <a:pt x="1004817" y="7729653"/>
                </a:cubicBezTo>
                <a:lnTo>
                  <a:pt x="980446" y="7770057"/>
                </a:lnTo>
                <a:cubicBezTo>
                  <a:pt x="970908" y="7776302"/>
                  <a:pt x="965151" y="7787960"/>
                  <a:pt x="963174" y="7805029"/>
                </a:cubicBezTo>
                <a:cubicBezTo>
                  <a:pt x="961197" y="7822098"/>
                  <a:pt x="960986" y="7835239"/>
                  <a:pt x="962538" y="7844455"/>
                </a:cubicBezTo>
                <a:cubicBezTo>
                  <a:pt x="951188" y="7855165"/>
                  <a:pt x="936890" y="7883233"/>
                  <a:pt x="919644" y="7928660"/>
                </a:cubicBezTo>
                <a:cubicBezTo>
                  <a:pt x="902397" y="7974089"/>
                  <a:pt x="891060" y="8000750"/>
                  <a:pt x="885634" y="8008648"/>
                </a:cubicBezTo>
                <a:cubicBezTo>
                  <a:pt x="890621" y="8014687"/>
                  <a:pt x="891800" y="8020991"/>
                  <a:pt x="889171" y="8027559"/>
                </a:cubicBezTo>
                <a:cubicBezTo>
                  <a:pt x="886543" y="8034126"/>
                  <a:pt x="881189" y="8039414"/>
                  <a:pt x="873110" y="8043424"/>
                </a:cubicBezTo>
                <a:cubicBezTo>
                  <a:pt x="875542" y="8049818"/>
                  <a:pt x="875696" y="8055237"/>
                  <a:pt x="873570" y="8059679"/>
                </a:cubicBezTo>
                <a:cubicBezTo>
                  <a:pt x="871445" y="8064119"/>
                  <a:pt x="871598" y="8069538"/>
                  <a:pt x="874029" y="8075933"/>
                </a:cubicBezTo>
                <a:cubicBezTo>
                  <a:pt x="864487" y="8084927"/>
                  <a:pt x="854413" y="8097262"/>
                  <a:pt x="843808" y="8112937"/>
                </a:cubicBezTo>
                <a:cubicBezTo>
                  <a:pt x="833203" y="8128613"/>
                  <a:pt x="829662" y="8141964"/>
                  <a:pt x="833184" y="8152990"/>
                </a:cubicBezTo>
                <a:cubicBezTo>
                  <a:pt x="829038" y="8159334"/>
                  <a:pt x="827118" y="8165908"/>
                  <a:pt x="827426" y="8172712"/>
                </a:cubicBezTo>
                <a:cubicBezTo>
                  <a:pt x="827733" y="8179515"/>
                  <a:pt x="829174" y="8185524"/>
                  <a:pt x="831750" y="8190734"/>
                </a:cubicBezTo>
                <a:cubicBezTo>
                  <a:pt x="823933" y="8215039"/>
                  <a:pt x="810570" y="8237859"/>
                  <a:pt x="791662" y="8259194"/>
                </a:cubicBezTo>
                <a:cubicBezTo>
                  <a:pt x="794827" y="8267558"/>
                  <a:pt x="795320" y="8275389"/>
                  <a:pt x="793140" y="8282687"/>
                </a:cubicBezTo>
                <a:cubicBezTo>
                  <a:pt x="790959" y="8289986"/>
                  <a:pt x="791052" y="8296977"/>
                  <a:pt x="793420" y="8303661"/>
                </a:cubicBezTo>
                <a:lnTo>
                  <a:pt x="791740" y="8305800"/>
                </a:lnTo>
                <a:lnTo>
                  <a:pt x="697025" y="8305800"/>
                </a:lnTo>
                <a:lnTo>
                  <a:pt x="703359" y="8292382"/>
                </a:lnTo>
                <a:cubicBezTo>
                  <a:pt x="712606" y="8279153"/>
                  <a:pt x="715125" y="8265774"/>
                  <a:pt x="710917" y="8252243"/>
                </a:cubicBezTo>
                <a:cubicBezTo>
                  <a:pt x="713727" y="8237352"/>
                  <a:pt x="717021" y="8219658"/>
                  <a:pt x="720796" y="8199161"/>
                </a:cubicBezTo>
                <a:cubicBezTo>
                  <a:pt x="724573" y="8178663"/>
                  <a:pt x="730640" y="8161710"/>
                  <a:pt x="738995" y="8148304"/>
                </a:cubicBezTo>
                <a:cubicBezTo>
                  <a:pt x="735990" y="8147072"/>
                  <a:pt x="732485" y="8144790"/>
                  <a:pt x="728483" y="8141457"/>
                </a:cubicBezTo>
                <a:cubicBezTo>
                  <a:pt x="724480" y="8138125"/>
                  <a:pt x="721374" y="8136683"/>
                  <a:pt x="719167" y="8137130"/>
                </a:cubicBezTo>
                <a:cubicBezTo>
                  <a:pt x="716142" y="8139254"/>
                  <a:pt x="715889" y="8142119"/>
                  <a:pt x="718409" y="8145727"/>
                </a:cubicBezTo>
                <a:lnTo>
                  <a:pt x="693036" y="8133068"/>
                </a:lnTo>
                <a:cubicBezTo>
                  <a:pt x="695408" y="8098996"/>
                  <a:pt x="699754" y="8063985"/>
                  <a:pt x="706075" y="8028037"/>
                </a:cubicBezTo>
                <a:cubicBezTo>
                  <a:pt x="713974" y="8024285"/>
                  <a:pt x="716326" y="8019049"/>
                  <a:pt x="713134" y="8012328"/>
                </a:cubicBezTo>
                <a:cubicBezTo>
                  <a:pt x="710214" y="8007452"/>
                  <a:pt x="708286" y="8003391"/>
                  <a:pt x="707349" y="8000147"/>
                </a:cubicBezTo>
                <a:cubicBezTo>
                  <a:pt x="706413" y="7996903"/>
                  <a:pt x="709631" y="7993486"/>
                  <a:pt x="717003" y="7989900"/>
                </a:cubicBezTo>
                <a:cubicBezTo>
                  <a:pt x="714768" y="7983496"/>
                  <a:pt x="715207" y="7977626"/>
                  <a:pt x="718318" y="7972286"/>
                </a:cubicBezTo>
                <a:cubicBezTo>
                  <a:pt x="721429" y="7966948"/>
                  <a:pt x="721469" y="7960237"/>
                  <a:pt x="718436" y="7952154"/>
                </a:cubicBezTo>
                <a:cubicBezTo>
                  <a:pt x="727462" y="7949927"/>
                  <a:pt x="734304" y="7945647"/>
                  <a:pt x="738961" y="7939318"/>
                </a:cubicBezTo>
                <a:cubicBezTo>
                  <a:pt x="743618" y="7932987"/>
                  <a:pt x="744116" y="7925543"/>
                  <a:pt x="740456" y="7916986"/>
                </a:cubicBezTo>
                <a:lnTo>
                  <a:pt x="743485" y="7882601"/>
                </a:lnTo>
                <a:cubicBezTo>
                  <a:pt x="737024" y="7861990"/>
                  <a:pt x="738592" y="7833446"/>
                  <a:pt x="748192" y="7796970"/>
                </a:cubicBezTo>
                <a:cubicBezTo>
                  <a:pt x="757791" y="7760494"/>
                  <a:pt x="761524" y="7728863"/>
                  <a:pt x="759391" y="7702078"/>
                </a:cubicBezTo>
                <a:cubicBezTo>
                  <a:pt x="765496" y="7699435"/>
                  <a:pt x="770069" y="7696749"/>
                  <a:pt x="773107" y="7694018"/>
                </a:cubicBezTo>
                <a:cubicBezTo>
                  <a:pt x="776147" y="7691288"/>
                  <a:pt x="776561" y="7687488"/>
                  <a:pt x="774349" y="7682619"/>
                </a:cubicBezTo>
                <a:cubicBezTo>
                  <a:pt x="769169" y="7673411"/>
                  <a:pt x="772307" y="7666429"/>
                  <a:pt x="783762" y="7661675"/>
                </a:cubicBezTo>
                <a:cubicBezTo>
                  <a:pt x="781818" y="7657794"/>
                  <a:pt x="780709" y="7652486"/>
                  <a:pt x="780435" y="7645752"/>
                </a:cubicBezTo>
                <a:cubicBezTo>
                  <a:pt x="780161" y="7639018"/>
                  <a:pt x="782813" y="7633983"/>
                  <a:pt x="788388" y="7630649"/>
                </a:cubicBezTo>
                <a:lnTo>
                  <a:pt x="778060" y="7608902"/>
                </a:lnTo>
                <a:lnTo>
                  <a:pt x="771099" y="7623088"/>
                </a:lnTo>
                <a:cubicBezTo>
                  <a:pt x="774165" y="7631241"/>
                  <a:pt x="774458" y="7638652"/>
                  <a:pt x="771977" y="7645321"/>
                </a:cubicBezTo>
                <a:cubicBezTo>
                  <a:pt x="769498" y="7651989"/>
                  <a:pt x="769791" y="7659400"/>
                  <a:pt x="772857" y="7667555"/>
                </a:cubicBezTo>
                <a:lnTo>
                  <a:pt x="748485" y="7707958"/>
                </a:lnTo>
                <a:cubicBezTo>
                  <a:pt x="738947" y="7714204"/>
                  <a:pt x="733190" y="7725861"/>
                  <a:pt x="731213" y="7742931"/>
                </a:cubicBezTo>
                <a:cubicBezTo>
                  <a:pt x="729236" y="7759999"/>
                  <a:pt x="729025" y="7773140"/>
                  <a:pt x="730577" y="7782356"/>
                </a:cubicBezTo>
                <a:cubicBezTo>
                  <a:pt x="719227" y="7793066"/>
                  <a:pt x="704929" y="7821134"/>
                  <a:pt x="687683" y="7866562"/>
                </a:cubicBezTo>
                <a:cubicBezTo>
                  <a:pt x="670436" y="7911990"/>
                  <a:pt x="659099" y="7938652"/>
                  <a:pt x="653674" y="7946549"/>
                </a:cubicBezTo>
                <a:cubicBezTo>
                  <a:pt x="658660" y="7952588"/>
                  <a:pt x="659839" y="7958892"/>
                  <a:pt x="657210" y="7965460"/>
                </a:cubicBezTo>
                <a:cubicBezTo>
                  <a:pt x="654582" y="7972028"/>
                  <a:pt x="649229" y="7977316"/>
                  <a:pt x="641149" y="7981325"/>
                </a:cubicBezTo>
                <a:cubicBezTo>
                  <a:pt x="643582" y="7987720"/>
                  <a:pt x="643735" y="7993138"/>
                  <a:pt x="641609" y="7997580"/>
                </a:cubicBezTo>
                <a:cubicBezTo>
                  <a:pt x="639484" y="8002021"/>
                  <a:pt x="639637" y="8007439"/>
                  <a:pt x="642069" y="8013835"/>
                </a:cubicBezTo>
                <a:cubicBezTo>
                  <a:pt x="632526" y="8022828"/>
                  <a:pt x="622452" y="8035164"/>
                  <a:pt x="611847" y="8050839"/>
                </a:cubicBezTo>
                <a:cubicBezTo>
                  <a:pt x="601242" y="8066514"/>
                  <a:pt x="597701" y="8079865"/>
                  <a:pt x="601223" y="8090891"/>
                </a:cubicBezTo>
                <a:cubicBezTo>
                  <a:pt x="597077" y="8097236"/>
                  <a:pt x="595157" y="8103809"/>
                  <a:pt x="595465" y="8110613"/>
                </a:cubicBezTo>
                <a:cubicBezTo>
                  <a:pt x="595772" y="8117417"/>
                  <a:pt x="597213" y="8123425"/>
                  <a:pt x="599789" y="8128636"/>
                </a:cubicBezTo>
                <a:cubicBezTo>
                  <a:pt x="591972" y="8152940"/>
                  <a:pt x="578609" y="8175760"/>
                  <a:pt x="559702" y="8197095"/>
                </a:cubicBezTo>
                <a:cubicBezTo>
                  <a:pt x="562866" y="8205459"/>
                  <a:pt x="563359" y="8213290"/>
                  <a:pt x="561179" y="8220588"/>
                </a:cubicBezTo>
                <a:cubicBezTo>
                  <a:pt x="558998" y="8227887"/>
                  <a:pt x="559091" y="8234878"/>
                  <a:pt x="561459" y="8241562"/>
                </a:cubicBezTo>
                <a:cubicBezTo>
                  <a:pt x="549534" y="8248512"/>
                  <a:pt x="539856" y="8260831"/>
                  <a:pt x="532424" y="8278517"/>
                </a:cubicBezTo>
                <a:lnTo>
                  <a:pt x="523900" y="8305800"/>
                </a:lnTo>
                <a:lnTo>
                  <a:pt x="454571" y="8305800"/>
                </a:lnTo>
                <a:lnTo>
                  <a:pt x="458242" y="8288354"/>
                </a:lnTo>
                <a:cubicBezTo>
                  <a:pt x="460400" y="8278177"/>
                  <a:pt x="461868" y="8271360"/>
                  <a:pt x="462645" y="8267902"/>
                </a:cubicBezTo>
                <a:cubicBezTo>
                  <a:pt x="459235" y="8256051"/>
                  <a:pt x="462152" y="8243512"/>
                  <a:pt x="471398" y="8230283"/>
                </a:cubicBezTo>
                <a:cubicBezTo>
                  <a:pt x="480645" y="8217055"/>
                  <a:pt x="483164" y="8203675"/>
                  <a:pt x="478957" y="8190144"/>
                </a:cubicBezTo>
                <a:cubicBezTo>
                  <a:pt x="481766" y="8175253"/>
                  <a:pt x="485060" y="8157560"/>
                  <a:pt x="488835" y="8137062"/>
                </a:cubicBezTo>
                <a:cubicBezTo>
                  <a:pt x="492612" y="8116564"/>
                  <a:pt x="498679" y="8099612"/>
                  <a:pt x="507035" y="8086206"/>
                </a:cubicBezTo>
                <a:cubicBezTo>
                  <a:pt x="504029" y="8084973"/>
                  <a:pt x="500524" y="8082691"/>
                  <a:pt x="496522" y="8079358"/>
                </a:cubicBezTo>
                <a:cubicBezTo>
                  <a:pt x="492519" y="8076026"/>
                  <a:pt x="489414" y="8074585"/>
                  <a:pt x="487206" y="8075031"/>
                </a:cubicBezTo>
                <a:cubicBezTo>
                  <a:pt x="484181" y="8077156"/>
                  <a:pt x="483928" y="8080020"/>
                  <a:pt x="486449" y="8083628"/>
                </a:cubicBezTo>
                <a:lnTo>
                  <a:pt x="461075" y="8070969"/>
                </a:lnTo>
                <a:cubicBezTo>
                  <a:pt x="463447" y="8036897"/>
                  <a:pt x="467793" y="8001886"/>
                  <a:pt x="474114" y="7965938"/>
                </a:cubicBezTo>
                <a:cubicBezTo>
                  <a:pt x="482013" y="7962187"/>
                  <a:pt x="484366" y="7956950"/>
                  <a:pt x="481173" y="7950229"/>
                </a:cubicBezTo>
                <a:cubicBezTo>
                  <a:pt x="478253" y="7945354"/>
                  <a:pt x="476325" y="7941293"/>
                  <a:pt x="475388" y="7938048"/>
                </a:cubicBezTo>
                <a:cubicBezTo>
                  <a:pt x="474452" y="7934804"/>
                  <a:pt x="477670" y="7931388"/>
                  <a:pt x="485042" y="7927801"/>
                </a:cubicBezTo>
                <a:cubicBezTo>
                  <a:pt x="482807" y="7921397"/>
                  <a:pt x="483246" y="7915527"/>
                  <a:pt x="486358" y="7910188"/>
                </a:cubicBezTo>
                <a:cubicBezTo>
                  <a:pt x="489469" y="7904850"/>
                  <a:pt x="489508" y="7898138"/>
                  <a:pt x="486475" y="7890055"/>
                </a:cubicBezTo>
                <a:cubicBezTo>
                  <a:pt x="495501" y="7887828"/>
                  <a:pt x="502343" y="7883548"/>
                  <a:pt x="507000" y="7877219"/>
                </a:cubicBezTo>
                <a:cubicBezTo>
                  <a:pt x="511657" y="7870889"/>
                  <a:pt x="512155" y="7863444"/>
                  <a:pt x="508495" y="7854887"/>
                </a:cubicBezTo>
                <a:lnTo>
                  <a:pt x="511524" y="7820503"/>
                </a:lnTo>
                <a:cubicBezTo>
                  <a:pt x="505063" y="7799891"/>
                  <a:pt x="506631" y="7771347"/>
                  <a:pt x="516231" y="7734872"/>
                </a:cubicBezTo>
                <a:cubicBezTo>
                  <a:pt x="525830" y="7698395"/>
                  <a:pt x="529563" y="7666765"/>
                  <a:pt x="527430" y="7639980"/>
                </a:cubicBezTo>
                <a:cubicBezTo>
                  <a:pt x="533535" y="7637337"/>
                  <a:pt x="538108" y="7634650"/>
                  <a:pt x="541146" y="7631920"/>
                </a:cubicBezTo>
                <a:cubicBezTo>
                  <a:pt x="544186" y="7629190"/>
                  <a:pt x="544600" y="7625389"/>
                  <a:pt x="542388" y="7620520"/>
                </a:cubicBezTo>
                <a:cubicBezTo>
                  <a:pt x="537208" y="7611312"/>
                  <a:pt x="540346" y="7604330"/>
                  <a:pt x="551802" y="7599577"/>
                </a:cubicBezTo>
                <a:cubicBezTo>
                  <a:pt x="549857" y="7595695"/>
                  <a:pt x="548748" y="7590387"/>
                  <a:pt x="548474" y="7583653"/>
                </a:cubicBezTo>
                <a:cubicBezTo>
                  <a:pt x="548200" y="7576920"/>
                  <a:pt x="550852" y="7571885"/>
                  <a:pt x="556428" y="7568550"/>
                </a:cubicBezTo>
                <a:lnTo>
                  <a:pt x="542064" y="7538309"/>
                </a:lnTo>
                <a:lnTo>
                  <a:pt x="551477" y="7517364"/>
                </a:lnTo>
                <a:cubicBezTo>
                  <a:pt x="547807" y="7510699"/>
                  <a:pt x="545970" y="7504708"/>
                  <a:pt x="545966" y="7499391"/>
                </a:cubicBezTo>
                <a:cubicBezTo>
                  <a:pt x="545960" y="7494073"/>
                  <a:pt x="550657" y="7489097"/>
                  <a:pt x="560051" y="7484464"/>
                </a:cubicBezTo>
                <a:lnTo>
                  <a:pt x="571900" y="7478836"/>
                </a:lnTo>
                <a:cubicBezTo>
                  <a:pt x="568504" y="7470411"/>
                  <a:pt x="567086" y="7462332"/>
                  <a:pt x="567649" y="7454601"/>
                </a:cubicBezTo>
                <a:cubicBezTo>
                  <a:pt x="568212" y="7446868"/>
                  <a:pt x="567195" y="7439630"/>
                  <a:pt x="564596" y="7432885"/>
                </a:cubicBezTo>
                <a:cubicBezTo>
                  <a:pt x="570405" y="7413481"/>
                  <a:pt x="575368" y="7392935"/>
                  <a:pt x="579487" y="7371245"/>
                </a:cubicBezTo>
                <a:cubicBezTo>
                  <a:pt x="583605" y="7349557"/>
                  <a:pt x="584810" y="7328736"/>
                  <a:pt x="583098" y="7308786"/>
                </a:cubicBezTo>
                <a:cubicBezTo>
                  <a:pt x="579773" y="7301785"/>
                  <a:pt x="578822" y="7294687"/>
                  <a:pt x="580244" y="7287490"/>
                </a:cubicBezTo>
                <a:cubicBezTo>
                  <a:pt x="581668" y="7280294"/>
                  <a:pt x="586261" y="7274681"/>
                  <a:pt x="594027" y="7270649"/>
                </a:cubicBezTo>
                <a:lnTo>
                  <a:pt x="601926" y="7266897"/>
                </a:lnTo>
                <a:lnTo>
                  <a:pt x="593864" y="7229543"/>
                </a:lnTo>
                <a:cubicBezTo>
                  <a:pt x="599731" y="7212171"/>
                  <a:pt x="603423" y="7195318"/>
                  <a:pt x="604941" y="7178981"/>
                </a:cubicBezTo>
                <a:cubicBezTo>
                  <a:pt x="606459" y="7162644"/>
                  <a:pt x="608177" y="7146729"/>
                  <a:pt x="610094" y="7131232"/>
                </a:cubicBezTo>
                <a:lnTo>
                  <a:pt x="633710" y="7099425"/>
                </a:lnTo>
                <a:cubicBezTo>
                  <a:pt x="631077" y="7092610"/>
                  <a:pt x="630126" y="7085511"/>
                  <a:pt x="630856" y="7078129"/>
                </a:cubicBezTo>
                <a:cubicBezTo>
                  <a:pt x="631585" y="7070747"/>
                  <a:pt x="630633" y="7063649"/>
                  <a:pt x="628002" y="7056834"/>
                </a:cubicBezTo>
                <a:cubicBezTo>
                  <a:pt x="629519" y="7032004"/>
                  <a:pt x="634498" y="7006818"/>
                  <a:pt x="642937" y="6981274"/>
                </a:cubicBezTo>
                <a:cubicBezTo>
                  <a:pt x="651376" y="6955731"/>
                  <a:pt x="655955" y="6929705"/>
                  <a:pt x="656674" y="6903194"/>
                </a:cubicBezTo>
                <a:cubicBezTo>
                  <a:pt x="669322" y="6895214"/>
                  <a:pt x="673986" y="6882531"/>
                  <a:pt x="670669" y="6865145"/>
                </a:cubicBezTo>
                <a:cubicBezTo>
                  <a:pt x="667354" y="6847759"/>
                  <a:pt x="663112" y="6834157"/>
                  <a:pt x="657946" y="6824343"/>
                </a:cubicBezTo>
                <a:cubicBezTo>
                  <a:pt x="673521" y="6814886"/>
                  <a:pt x="682013" y="6802615"/>
                  <a:pt x="683420" y="6787533"/>
                </a:cubicBezTo>
                <a:cubicBezTo>
                  <a:pt x="684828" y="6772451"/>
                  <a:pt x="692332" y="6760650"/>
                  <a:pt x="705933" y="6752132"/>
                </a:cubicBezTo>
                <a:cubicBezTo>
                  <a:pt x="701066" y="6738485"/>
                  <a:pt x="700745" y="6724223"/>
                  <a:pt x="704973" y="6709345"/>
                </a:cubicBezTo>
                <a:cubicBezTo>
                  <a:pt x="709201" y="6694468"/>
                  <a:pt x="708880" y="6680206"/>
                  <a:pt x="704013" y="6666559"/>
                </a:cubicBezTo>
                <a:lnTo>
                  <a:pt x="748212" y="6637329"/>
                </a:lnTo>
                <a:cubicBezTo>
                  <a:pt x="741562" y="6623329"/>
                  <a:pt x="739660" y="6609131"/>
                  <a:pt x="742504" y="6594739"/>
                </a:cubicBezTo>
                <a:cubicBezTo>
                  <a:pt x="740105" y="6587986"/>
                  <a:pt x="740078" y="6581135"/>
                  <a:pt x="742424" y="6574186"/>
                </a:cubicBezTo>
                <a:cubicBezTo>
                  <a:pt x="744771" y="6567237"/>
                  <a:pt x="744743" y="6560387"/>
                  <a:pt x="742343" y="6553633"/>
                </a:cubicBezTo>
                <a:cubicBezTo>
                  <a:pt x="747892" y="6539415"/>
                  <a:pt x="756189" y="6519516"/>
                  <a:pt x="767232" y="6493936"/>
                </a:cubicBezTo>
                <a:cubicBezTo>
                  <a:pt x="778277" y="6468357"/>
                  <a:pt x="782224" y="6449494"/>
                  <a:pt x="779077" y="6437347"/>
                </a:cubicBezTo>
                <a:lnTo>
                  <a:pt x="782107" y="6402962"/>
                </a:lnTo>
                <a:lnTo>
                  <a:pt x="782217" y="6391124"/>
                </a:lnTo>
                <a:lnTo>
                  <a:pt x="775587" y="6387818"/>
                </a:lnTo>
                <a:cubicBezTo>
                  <a:pt x="777959" y="6353745"/>
                  <a:pt x="782305" y="6318734"/>
                  <a:pt x="788626" y="6282786"/>
                </a:cubicBezTo>
                <a:cubicBezTo>
                  <a:pt x="796525" y="6279035"/>
                  <a:pt x="798877" y="6273798"/>
                  <a:pt x="795685" y="6267077"/>
                </a:cubicBezTo>
                <a:cubicBezTo>
                  <a:pt x="792765" y="6262202"/>
                  <a:pt x="790836" y="6258141"/>
                  <a:pt x="789900" y="6254897"/>
                </a:cubicBezTo>
                <a:cubicBezTo>
                  <a:pt x="788964" y="6251652"/>
                  <a:pt x="792182" y="6248236"/>
                  <a:pt x="799554" y="6244649"/>
                </a:cubicBezTo>
                <a:cubicBezTo>
                  <a:pt x="797319" y="6238246"/>
                  <a:pt x="797758" y="6232375"/>
                  <a:pt x="800869" y="6227036"/>
                </a:cubicBezTo>
                <a:lnTo>
                  <a:pt x="800878" y="6225584"/>
                </a:lnTo>
                <a:lnTo>
                  <a:pt x="800384" y="6225662"/>
                </a:lnTo>
                <a:cubicBezTo>
                  <a:pt x="794017" y="6224995"/>
                  <a:pt x="789029" y="6222452"/>
                  <a:pt x="785417" y="6218034"/>
                </a:cubicBezTo>
                <a:cubicBezTo>
                  <a:pt x="782232" y="6217488"/>
                  <a:pt x="778307" y="6217292"/>
                  <a:pt x="773643" y="6217448"/>
                </a:cubicBezTo>
                <a:cubicBezTo>
                  <a:pt x="768978" y="6217605"/>
                  <a:pt x="766041" y="6216941"/>
                  <a:pt x="764831" y="6215457"/>
                </a:cubicBezTo>
                <a:cubicBezTo>
                  <a:pt x="763713" y="6212040"/>
                  <a:pt x="764921" y="6209065"/>
                  <a:pt x="768456" y="6206528"/>
                </a:cubicBezTo>
                <a:cubicBezTo>
                  <a:pt x="771990" y="6203991"/>
                  <a:pt x="774983" y="6202226"/>
                  <a:pt x="777437" y="6201232"/>
                </a:cubicBezTo>
                <a:cubicBezTo>
                  <a:pt x="775169" y="6194759"/>
                  <a:pt x="775674" y="6189029"/>
                  <a:pt x="778951" y="6184041"/>
                </a:cubicBezTo>
                <a:cubicBezTo>
                  <a:pt x="782229" y="6179051"/>
                  <a:pt x="782734" y="6173320"/>
                  <a:pt x="780466" y="6166847"/>
                </a:cubicBezTo>
                <a:cubicBezTo>
                  <a:pt x="783311" y="6152454"/>
                  <a:pt x="781408" y="6138257"/>
                  <a:pt x="774759" y="6124257"/>
                </a:cubicBezTo>
                <a:cubicBezTo>
                  <a:pt x="773555" y="6120024"/>
                  <a:pt x="771175" y="6118408"/>
                  <a:pt x="767618" y="6119411"/>
                </a:cubicBezTo>
                <a:cubicBezTo>
                  <a:pt x="765660" y="6120599"/>
                  <a:pt x="764448" y="6122719"/>
                  <a:pt x="763982" y="6125772"/>
                </a:cubicBezTo>
                <a:cubicBezTo>
                  <a:pt x="763517" y="6128824"/>
                  <a:pt x="763691" y="6131315"/>
                  <a:pt x="764506" y="6133244"/>
                </a:cubicBezTo>
                <a:cubicBezTo>
                  <a:pt x="757169" y="6132869"/>
                  <a:pt x="752855" y="6134402"/>
                  <a:pt x="751567" y="6137846"/>
                </a:cubicBezTo>
                <a:cubicBezTo>
                  <a:pt x="750277" y="6141290"/>
                  <a:pt x="750921" y="6145617"/>
                  <a:pt x="753497" y="6150828"/>
                </a:cubicBezTo>
                <a:lnTo>
                  <a:pt x="744083" y="6171772"/>
                </a:lnTo>
                <a:cubicBezTo>
                  <a:pt x="753410" y="6195656"/>
                  <a:pt x="752435" y="6215681"/>
                  <a:pt x="741156" y="6231849"/>
                </a:cubicBezTo>
                <a:cubicBezTo>
                  <a:pt x="729876" y="6248016"/>
                  <a:pt x="724153" y="6268237"/>
                  <a:pt x="723985" y="6292513"/>
                </a:cubicBezTo>
                <a:cubicBezTo>
                  <a:pt x="721451" y="6298005"/>
                  <a:pt x="717485" y="6303665"/>
                  <a:pt x="712084" y="6309490"/>
                </a:cubicBezTo>
                <a:cubicBezTo>
                  <a:pt x="706682" y="6315315"/>
                  <a:pt x="700929" y="6319764"/>
                  <a:pt x="694825" y="6322834"/>
                </a:cubicBezTo>
                <a:cubicBezTo>
                  <a:pt x="692668" y="6323602"/>
                  <a:pt x="690259" y="6323201"/>
                  <a:pt x="687599" y="6321634"/>
                </a:cubicBezTo>
                <a:cubicBezTo>
                  <a:pt x="684939" y="6320066"/>
                  <a:pt x="683118" y="6318356"/>
                  <a:pt x="682138" y="6316505"/>
                </a:cubicBezTo>
                <a:cubicBezTo>
                  <a:pt x="670781" y="6312976"/>
                  <a:pt x="662577" y="6305891"/>
                  <a:pt x="657523" y="6295251"/>
                </a:cubicBezTo>
                <a:lnTo>
                  <a:pt x="675431" y="6220852"/>
                </a:lnTo>
                <a:lnTo>
                  <a:pt x="688036" y="6206629"/>
                </a:lnTo>
                <a:lnTo>
                  <a:pt x="694257" y="6178964"/>
                </a:lnTo>
                <a:lnTo>
                  <a:pt x="688514" y="6166874"/>
                </a:lnTo>
                <a:lnTo>
                  <a:pt x="668241" y="6240926"/>
                </a:lnTo>
                <a:cubicBezTo>
                  <a:pt x="660447" y="6267192"/>
                  <a:pt x="652203" y="6291870"/>
                  <a:pt x="643507" y="6314962"/>
                </a:cubicBezTo>
                <a:cubicBezTo>
                  <a:pt x="630352" y="6323784"/>
                  <a:pt x="625126" y="6336561"/>
                  <a:pt x="627830" y="6353294"/>
                </a:cubicBezTo>
                <a:cubicBezTo>
                  <a:pt x="630536" y="6370027"/>
                  <a:pt x="625310" y="6382805"/>
                  <a:pt x="612156" y="6391626"/>
                </a:cubicBezTo>
                <a:cubicBezTo>
                  <a:pt x="617163" y="6402805"/>
                  <a:pt x="618173" y="6416396"/>
                  <a:pt x="615186" y="6432400"/>
                </a:cubicBezTo>
                <a:cubicBezTo>
                  <a:pt x="612199" y="6448405"/>
                  <a:pt x="603904" y="6460238"/>
                  <a:pt x="590300" y="6467899"/>
                </a:cubicBezTo>
                <a:cubicBezTo>
                  <a:pt x="585498" y="6454393"/>
                  <a:pt x="585444" y="6440692"/>
                  <a:pt x="590137" y="6426794"/>
                </a:cubicBezTo>
                <a:cubicBezTo>
                  <a:pt x="594831" y="6412897"/>
                  <a:pt x="594777" y="6399194"/>
                  <a:pt x="589975" y="6385688"/>
                </a:cubicBezTo>
                <a:cubicBezTo>
                  <a:pt x="601193" y="6379160"/>
                  <a:pt x="604597" y="6372738"/>
                  <a:pt x="600186" y="6366424"/>
                </a:cubicBezTo>
                <a:cubicBezTo>
                  <a:pt x="595776" y="6360110"/>
                  <a:pt x="599180" y="6353690"/>
                  <a:pt x="610397" y="6347161"/>
                </a:cubicBezTo>
                <a:cubicBezTo>
                  <a:pt x="608389" y="6343567"/>
                  <a:pt x="606821" y="6338992"/>
                  <a:pt x="605695" y="6333435"/>
                </a:cubicBezTo>
                <a:cubicBezTo>
                  <a:pt x="604568" y="6327879"/>
                  <a:pt x="606361" y="6322738"/>
                  <a:pt x="611073" y="6318012"/>
                </a:cubicBezTo>
                <a:cubicBezTo>
                  <a:pt x="619055" y="6293628"/>
                  <a:pt x="625157" y="6269110"/>
                  <a:pt x="629380" y="6244454"/>
                </a:cubicBezTo>
                <a:lnTo>
                  <a:pt x="631927" y="6198729"/>
                </a:lnTo>
                <a:lnTo>
                  <a:pt x="622707" y="6207486"/>
                </a:lnTo>
                <a:cubicBezTo>
                  <a:pt x="625840" y="6215779"/>
                  <a:pt x="626399" y="6223750"/>
                  <a:pt x="624384" y="6231399"/>
                </a:cubicBezTo>
                <a:cubicBezTo>
                  <a:pt x="622370" y="6239048"/>
                  <a:pt x="622929" y="6247019"/>
                  <a:pt x="626062" y="6255312"/>
                </a:cubicBezTo>
                <a:lnTo>
                  <a:pt x="583621" y="6329007"/>
                </a:lnTo>
                <a:cubicBezTo>
                  <a:pt x="575456" y="6332198"/>
                  <a:pt x="570443" y="6331835"/>
                  <a:pt x="568581" y="6327914"/>
                </a:cubicBezTo>
                <a:cubicBezTo>
                  <a:pt x="568035" y="6323368"/>
                  <a:pt x="570951" y="6304596"/>
                  <a:pt x="577326" y="6271595"/>
                </a:cubicBezTo>
                <a:lnTo>
                  <a:pt x="596516" y="6176323"/>
                </a:lnTo>
                <a:lnTo>
                  <a:pt x="596368" y="6176681"/>
                </a:lnTo>
                <a:cubicBezTo>
                  <a:pt x="589301" y="6190677"/>
                  <a:pt x="582663" y="6200479"/>
                  <a:pt x="576453" y="6206087"/>
                </a:cubicBezTo>
                <a:cubicBezTo>
                  <a:pt x="579319" y="6213821"/>
                  <a:pt x="578814" y="6219551"/>
                  <a:pt x="574938" y="6223280"/>
                </a:cubicBezTo>
                <a:cubicBezTo>
                  <a:pt x="571062" y="6227009"/>
                  <a:pt x="570558" y="6232739"/>
                  <a:pt x="573423" y="6240472"/>
                </a:cubicBezTo>
                <a:cubicBezTo>
                  <a:pt x="564951" y="6257452"/>
                  <a:pt x="555801" y="6278099"/>
                  <a:pt x="545971" y="6302416"/>
                </a:cubicBezTo>
                <a:cubicBezTo>
                  <a:pt x="536143" y="6326731"/>
                  <a:pt x="534111" y="6347086"/>
                  <a:pt x="539882" y="6363479"/>
                </a:cubicBezTo>
                <a:cubicBezTo>
                  <a:pt x="533621" y="6372801"/>
                  <a:pt x="527465" y="6383618"/>
                  <a:pt x="521412" y="6395931"/>
                </a:cubicBezTo>
                <a:cubicBezTo>
                  <a:pt x="515362" y="6408243"/>
                  <a:pt x="513952" y="6418864"/>
                  <a:pt x="517187" y="6427796"/>
                </a:cubicBezTo>
                <a:lnTo>
                  <a:pt x="476340" y="6504852"/>
                </a:lnTo>
                <a:cubicBezTo>
                  <a:pt x="481446" y="6515812"/>
                  <a:pt x="482849" y="6528530"/>
                  <a:pt x="480547" y="6543007"/>
                </a:cubicBezTo>
                <a:cubicBezTo>
                  <a:pt x="478247" y="6557484"/>
                  <a:pt x="470344" y="6568445"/>
                  <a:pt x="456838" y="6575890"/>
                </a:cubicBezTo>
                <a:cubicBezTo>
                  <a:pt x="460968" y="6586711"/>
                  <a:pt x="460957" y="6600273"/>
                  <a:pt x="456799" y="6616575"/>
                </a:cubicBezTo>
                <a:cubicBezTo>
                  <a:pt x="452644" y="6632878"/>
                  <a:pt x="448284" y="6647475"/>
                  <a:pt x="443718" y="6660367"/>
                </a:cubicBezTo>
                <a:cubicBezTo>
                  <a:pt x="439473" y="6662470"/>
                  <a:pt x="434728" y="6663523"/>
                  <a:pt x="429487" y="6663524"/>
                </a:cubicBezTo>
                <a:cubicBezTo>
                  <a:pt x="424244" y="6663526"/>
                  <a:pt x="420278" y="6661119"/>
                  <a:pt x="417587" y="6656305"/>
                </a:cubicBezTo>
                <a:cubicBezTo>
                  <a:pt x="414140" y="6647562"/>
                  <a:pt x="414002" y="6637503"/>
                  <a:pt x="417172" y="6626131"/>
                </a:cubicBezTo>
                <a:cubicBezTo>
                  <a:pt x="420341" y="6614758"/>
                  <a:pt x="423565" y="6604132"/>
                  <a:pt x="426839" y="6594255"/>
                </a:cubicBezTo>
                <a:cubicBezTo>
                  <a:pt x="423807" y="6586172"/>
                  <a:pt x="423845" y="6579461"/>
                  <a:pt x="426958" y="6574122"/>
                </a:cubicBezTo>
                <a:cubicBezTo>
                  <a:pt x="430069" y="6568784"/>
                  <a:pt x="430506" y="6562914"/>
                  <a:pt x="428271" y="6556510"/>
                </a:cubicBezTo>
                <a:cubicBezTo>
                  <a:pt x="427415" y="6544304"/>
                  <a:pt x="428588" y="6531908"/>
                  <a:pt x="431786" y="6519321"/>
                </a:cubicBezTo>
                <a:cubicBezTo>
                  <a:pt x="434984" y="6506734"/>
                  <a:pt x="440313" y="6495451"/>
                  <a:pt x="447776" y="6485472"/>
                </a:cubicBezTo>
                <a:cubicBezTo>
                  <a:pt x="440664" y="6483874"/>
                  <a:pt x="433694" y="6480663"/>
                  <a:pt x="426867" y="6475841"/>
                </a:cubicBezTo>
                <a:cubicBezTo>
                  <a:pt x="420038" y="6471019"/>
                  <a:pt x="422752" y="6465269"/>
                  <a:pt x="435009" y="6458590"/>
                </a:cubicBezTo>
                <a:cubicBezTo>
                  <a:pt x="431833" y="6443625"/>
                  <a:pt x="433970" y="6408633"/>
                  <a:pt x="441419" y="6353617"/>
                </a:cubicBezTo>
                <a:cubicBezTo>
                  <a:pt x="445144" y="6326110"/>
                  <a:pt x="448974" y="6303442"/>
                  <a:pt x="452910" y="6285614"/>
                </a:cubicBezTo>
                <a:lnTo>
                  <a:pt x="460760" y="6260386"/>
                </a:lnTo>
                <a:lnTo>
                  <a:pt x="455639" y="6259534"/>
                </a:lnTo>
                <a:cubicBezTo>
                  <a:pt x="452979" y="6257967"/>
                  <a:pt x="451159" y="6256257"/>
                  <a:pt x="450179" y="6254406"/>
                </a:cubicBezTo>
                <a:cubicBezTo>
                  <a:pt x="438822" y="6250877"/>
                  <a:pt x="430617" y="6243792"/>
                  <a:pt x="425563" y="6233152"/>
                </a:cubicBezTo>
                <a:lnTo>
                  <a:pt x="443471" y="6158754"/>
                </a:lnTo>
                <a:lnTo>
                  <a:pt x="456076" y="6144530"/>
                </a:lnTo>
                <a:lnTo>
                  <a:pt x="462297" y="6116865"/>
                </a:lnTo>
                <a:lnTo>
                  <a:pt x="455093" y="6101696"/>
                </a:lnTo>
                <a:lnTo>
                  <a:pt x="453083" y="6104133"/>
                </a:lnTo>
                <a:cubicBezTo>
                  <a:pt x="448551" y="6113063"/>
                  <a:pt x="445104" y="6124116"/>
                  <a:pt x="442740" y="6137293"/>
                </a:cubicBezTo>
                <a:cubicBezTo>
                  <a:pt x="438014" y="6163647"/>
                  <a:pt x="435085" y="6181684"/>
                  <a:pt x="433953" y="6191402"/>
                </a:cubicBezTo>
                <a:lnTo>
                  <a:pt x="409417" y="6190700"/>
                </a:lnTo>
                <a:lnTo>
                  <a:pt x="398409" y="6208284"/>
                </a:lnTo>
                <a:lnTo>
                  <a:pt x="394621" y="6251265"/>
                </a:lnTo>
                <a:lnTo>
                  <a:pt x="357725" y="6326445"/>
                </a:lnTo>
                <a:cubicBezTo>
                  <a:pt x="360791" y="6334598"/>
                  <a:pt x="361085" y="6342010"/>
                  <a:pt x="358603" y="6348678"/>
                </a:cubicBezTo>
                <a:cubicBezTo>
                  <a:pt x="356125" y="6355347"/>
                  <a:pt x="356418" y="6362757"/>
                  <a:pt x="359483" y="6370912"/>
                </a:cubicBezTo>
                <a:lnTo>
                  <a:pt x="335112" y="6411315"/>
                </a:lnTo>
                <a:cubicBezTo>
                  <a:pt x="325574" y="6417561"/>
                  <a:pt x="319817" y="6429219"/>
                  <a:pt x="317840" y="6446288"/>
                </a:cubicBezTo>
                <a:cubicBezTo>
                  <a:pt x="315862" y="6463357"/>
                  <a:pt x="315650" y="6476498"/>
                  <a:pt x="317204" y="6485713"/>
                </a:cubicBezTo>
                <a:cubicBezTo>
                  <a:pt x="305854" y="6496423"/>
                  <a:pt x="291555" y="6524492"/>
                  <a:pt x="274309" y="6569920"/>
                </a:cubicBezTo>
                <a:cubicBezTo>
                  <a:pt x="257062" y="6615348"/>
                  <a:pt x="245726" y="6642009"/>
                  <a:pt x="240300" y="6649907"/>
                </a:cubicBezTo>
                <a:cubicBezTo>
                  <a:pt x="245287" y="6655946"/>
                  <a:pt x="246465" y="6662250"/>
                  <a:pt x="243836" y="6668818"/>
                </a:cubicBezTo>
                <a:cubicBezTo>
                  <a:pt x="241208" y="6675386"/>
                  <a:pt x="235856" y="6680673"/>
                  <a:pt x="227776" y="6684683"/>
                </a:cubicBezTo>
                <a:cubicBezTo>
                  <a:pt x="230208" y="6691077"/>
                  <a:pt x="230362" y="6696496"/>
                  <a:pt x="228236" y="6700937"/>
                </a:cubicBezTo>
                <a:cubicBezTo>
                  <a:pt x="226111" y="6705378"/>
                  <a:pt x="226264" y="6710797"/>
                  <a:pt x="228695" y="6717192"/>
                </a:cubicBezTo>
                <a:cubicBezTo>
                  <a:pt x="219153" y="6726185"/>
                  <a:pt x="209078" y="6738522"/>
                  <a:pt x="198474" y="6754196"/>
                </a:cubicBezTo>
                <a:cubicBezTo>
                  <a:pt x="187868" y="6769873"/>
                  <a:pt x="184328" y="6783222"/>
                  <a:pt x="187850" y="6794249"/>
                </a:cubicBezTo>
                <a:cubicBezTo>
                  <a:pt x="183703" y="6800594"/>
                  <a:pt x="181784" y="6807167"/>
                  <a:pt x="182091" y="6813970"/>
                </a:cubicBezTo>
                <a:cubicBezTo>
                  <a:pt x="182398" y="6820774"/>
                  <a:pt x="183839" y="6826783"/>
                  <a:pt x="186416" y="6831993"/>
                </a:cubicBezTo>
                <a:cubicBezTo>
                  <a:pt x="178598" y="6856298"/>
                  <a:pt x="165236" y="6879118"/>
                  <a:pt x="146328" y="6900453"/>
                </a:cubicBezTo>
                <a:cubicBezTo>
                  <a:pt x="149493" y="6908817"/>
                  <a:pt x="149986" y="6916648"/>
                  <a:pt x="147804" y="6923946"/>
                </a:cubicBezTo>
                <a:cubicBezTo>
                  <a:pt x="145625" y="6931245"/>
                  <a:pt x="145718" y="6938236"/>
                  <a:pt x="148086" y="6944920"/>
                </a:cubicBezTo>
                <a:cubicBezTo>
                  <a:pt x="136160" y="6951870"/>
                  <a:pt x="126483" y="6964188"/>
                  <a:pt x="119050" y="6981875"/>
                </a:cubicBezTo>
                <a:cubicBezTo>
                  <a:pt x="111619" y="6999561"/>
                  <a:pt x="106897" y="7014673"/>
                  <a:pt x="104886" y="7027211"/>
                </a:cubicBezTo>
                <a:lnTo>
                  <a:pt x="61525" y="7068398"/>
                </a:lnTo>
                <a:cubicBezTo>
                  <a:pt x="64657" y="7076691"/>
                  <a:pt x="65216" y="7084662"/>
                  <a:pt x="63203" y="7092311"/>
                </a:cubicBezTo>
                <a:cubicBezTo>
                  <a:pt x="61188" y="7099960"/>
                  <a:pt x="61747" y="7107931"/>
                  <a:pt x="64879" y="7116223"/>
                </a:cubicBezTo>
                <a:lnTo>
                  <a:pt x="22437" y="7189920"/>
                </a:lnTo>
                <a:cubicBezTo>
                  <a:pt x="14272" y="7193111"/>
                  <a:pt x="9259" y="7192747"/>
                  <a:pt x="7397" y="7188826"/>
                </a:cubicBezTo>
                <a:cubicBezTo>
                  <a:pt x="6852" y="7184280"/>
                  <a:pt x="9768" y="7165508"/>
                  <a:pt x="16144" y="7132506"/>
                </a:cubicBezTo>
                <a:cubicBezTo>
                  <a:pt x="22520" y="7099507"/>
                  <a:pt x="29246" y="7066110"/>
                  <a:pt x="36323" y="7032320"/>
                </a:cubicBezTo>
                <a:cubicBezTo>
                  <a:pt x="43399" y="6998529"/>
                  <a:pt x="47715" y="6978176"/>
                  <a:pt x="49272" y="6971260"/>
                </a:cubicBezTo>
                <a:cubicBezTo>
                  <a:pt x="45860" y="6959409"/>
                  <a:pt x="48778" y="6946870"/>
                  <a:pt x="58025" y="6933641"/>
                </a:cubicBezTo>
                <a:cubicBezTo>
                  <a:pt x="67272" y="6920412"/>
                  <a:pt x="69790" y="6907033"/>
                  <a:pt x="65583" y="6893502"/>
                </a:cubicBezTo>
                <a:cubicBezTo>
                  <a:pt x="68393" y="6878611"/>
                  <a:pt x="71687" y="6860917"/>
                  <a:pt x="75461" y="6840420"/>
                </a:cubicBezTo>
                <a:cubicBezTo>
                  <a:pt x="79238" y="6819922"/>
                  <a:pt x="85306" y="6802969"/>
                  <a:pt x="93661" y="6789563"/>
                </a:cubicBezTo>
                <a:cubicBezTo>
                  <a:pt x="90655" y="6788332"/>
                  <a:pt x="87151" y="6786048"/>
                  <a:pt x="83149" y="6782716"/>
                </a:cubicBezTo>
                <a:cubicBezTo>
                  <a:pt x="79145" y="6779384"/>
                  <a:pt x="76040" y="6777942"/>
                  <a:pt x="73832" y="6778389"/>
                </a:cubicBezTo>
                <a:cubicBezTo>
                  <a:pt x="70808" y="6780513"/>
                  <a:pt x="70554" y="6783378"/>
                  <a:pt x="73075" y="6786986"/>
                </a:cubicBezTo>
                <a:lnTo>
                  <a:pt x="47701" y="6774327"/>
                </a:lnTo>
                <a:cubicBezTo>
                  <a:pt x="50073" y="6740255"/>
                  <a:pt x="54419" y="6705244"/>
                  <a:pt x="60740" y="6669296"/>
                </a:cubicBezTo>
                <a:cubicBezTo>
                  <a:pt x="68639" y="6665544"/>
                  <a:pt x="70991" y="6660308"/>
                  <a:pt x="67799" y="6653587"/>
                </a:cubicBezTo>
                <a:cubicBezTo>
                  <a:pt x="64879" y="6648712"/>
                  <a:pt x="62950" y="6644651"/>
                  <a:pt x="62014" y="6641406"/>
                </a:cubicBezTo>
                <a:cubicBezTo>
                  <a:pt x="61079" y="6638162"/>
                  <a:pt x="64297" y="6634745"/>
                  <a:pt x="71668" y="6631159"/>
                </a:cubicBezTo>
                <a:cubicBezTo>
                  <a:pt x="69434" y="6624755"/>
                  <a:pt x="69872" y="6618885"/>
                  <a:pt x="72984" y="6613545"/>
                </a:cubicBezTo>
                <a:cubicBezTo>
                  <a:pt x="76094" y="6608208"/>
                  <a:pt x="76134" y="6601496"/>
                  <a:pt x="73102" y="6593413"/>
                </a:cubicBezTo>
                <a:cubicBezTo>
                  <a:pt x="82127" y="6591186"/>
                  <a:pt x="88970" y="6586906"/>
                  <a:pt x="93627" y="6580577"/>
                </a:cubicBezTo>
                <a:cubicBezTo>
                  <a:pt x="98284" y="6574246"/>
                  <a:pt x="98782" y="6566802"/>
                  <a:pt x="95120" y="6558245"/>
                </a:cubicBezTo>
                <a:lnTo>
                  <a:pt x="98150" y="6523860"/>
                </a:lnTo>
                <a:cubicBezTo>
                  <a:pt x="91690" y="6503249"/>
                  <a:pt x="93258" y="6474704"/>
                  <a:pt x="102858" y="6438229"/>
                </a:cubicBezTo>
                <a:cubicBezTo>
                  <a:pt x="112456" y="6401753"/>
                  <a:pt x="116190" y="6370122"/>
                  <a:pt x="114057" y="6343337"/>
                </a:cubicBezTo>
                <a:cubicBezTo>
                  <a:pt x="120161" y="6340695"/>
                  <a:pt x="124735" y="6338008"/>
                  <a:pt x="127773" y="6335277"/>
                </a:cubicBezTo>
                <a:cubicBezTo>
                  <a:pt x="130812" y="6332548"/>
                  <a:pt x="131227" y="6328747"/>
                  <a:pt x="129014" y="6323878"/>
                </a:cubicBezTo>
                <a:cubicBezTo>
                  <a:pt x="123834" y="6314670"/>
                  <a:pt x="126973" y="6307687"/>
                  <a:pt x="138429" y="6302934"/>
                </a:cubicBezTo>
                <a:cubicBezTo>
                  <a:pt x="136483" y="6299053"/>
                  <a:pt x="135375" y="6293745"/>
                  <a:pt x="135101" y="6287010"/>
                </a:cubicBezTo>
                <a:cubicBezTo>
                  <a:pt x="134826" y="6280278"/>
                  <a:pt x="137478" y="6275243"/>
                  <a:pt x="143054" y="6271908"/>
                </a:cubicBezTo>
                <a:lnTo>
                  <a:pt x="132726" y="6250162"/>
                </a:lnTo>
                <a:lnTo>
                  <a:pt x="125764" y="6264347"/>
                </a:lnTo>
                <a:cubicBezTo>
                  <a:pt x="128830" y="6272500"/>
                  <a:pt x="129124" y="6279911"/>
                  <a:pt x="126643" y="6286580"/>
                </a:cubicBezTo>
                <a:cubicBezTo>
                  <a:pt x="124163" y="6293249"/>
                  <a:pt x="124457" y="6300659"/>
                  <a:pt x="127523" y="6308814"/>
                </a:cubicBezTo>
                <a:lnTo>
                  <a:pt x="103151" y="6349217"/>
                </a:lnTo>
                <a:cubicBezTo>
                  <a:pt x="93613" y="6355462"/>
                  <a:pt x="87856" y="6367120"/>
                  <a:pt x="85879" y="6384189"/>
                </a:cubicBezTo>
                <a:cubicBezTo>
                  <a:pt x="83902" y="6401258"/>
                  <a:pt x="83691" y="6414399"/>
                  <a:pt x="85243" y="6423615"/>
                </a:cubicBezTo>
                <a:cubicBezTo>
                  <a:pt x="73893" y="6434325"/>
                  <a:pt x="59594" y="6462393"/>
                  <a:pt x="42349" y="6507820"/>
                </a:cubicBezTo>
                <a:cubicBezTo>
                  <a:pt x="25101" y="6553249"/>
                  <a:pt x="13765" y="6579910"/>
                  <a:pt x="8340" y="6587808"/>
                </a:cubicBezTo>
                <a:cubicBezTo>
                  <a:pt x="13326" y="6593847"/>
                  <a:pt x="14504" y="6600151"/>
                  <a:pt x="11875" y="6606719"/>
                </a:cubicBezTo>
                <a:lnTo>
                  <a:pt x="0" y="6618450"/>
                </a:lnTo>
                <a:lnTo>
                  <a:pt x="0" y="5608908"/>
                </a:lnTo>
                <a:lnTo>
                  <a:pt x="11340" y="5544452"/>
                </a:lnTo>
                <a:cubicBezTo>
                  <a:pt x="23988" y="5536473"/>
                  <a:pt x="28652" y="5523790"/>
                  <a:pt x="25335" y="5506403"/>
                </a:cubicBezTo>
                <a:cubicBezTo>
                  <a:pt x="22020" y="5489017"/>
                  <a:pt x="17779" y="5475416"/>
                  <a:pt x="12612" y="5465601"/>
                </a:cubicBezTo>
                <a:cubicBezTo>
                  <a:pt x="28187" y="5456145"/>
                  <a:pt x="36679" y="5443874"/>
                  <a:pt x="38086" y="5428791"/>
                </a:cubicBezTo>
                <a:cubicBezTo>
                  <a:pt x="39494" y="5413709"/>
                  <a:pt x="46998" y="5401908"/>
                  <a:pt x="60599" y="5393390"/>
                </a:cubicBezTo>
                <a:cubicBezTo>
                  <a:pt x="55732" y="5379743"/>
                  <a:pt x="55411" y="5365481"/>
                  <a:pt x="59640" y="5350604"/>
                </a:cubicBezTo>
                <a:cubicBezTo>
                  <a:pt x="63867" y="5335726"/>
                  <a:pt x="63546" y="5321464"/>
                  <a:pt x="58679" y="5307817"/>
                </a:cubicBezTo>
                <a:lnTo>
                  <a:pt x="102878" y="5278588"/>
                </a:lnTo>
                <a:cubicBezTo>
                  <a:pt x="96228" y="5264587"/>
                  <a:pt x="94326" y="5250390"/>
                  <a:pt x="97170" y="5235999"/>
                </a:cubicBezTo>
                <a:cubicBezTo>
                  <a:pt x="94770" y="5229245"/>
                  <a:pt x="94743" y="5222394"/>
                  <a:pt x="97089" y="5215445"/>
                </a:cubicBezTo>
                <a:cubicBezTo>
                  <a:pt x="99436" y="5208496"/>
                  <a:pt x="99408" y="5201646"/>
                  <a:pt x="97008" y="5194892"/>
                </a:cubicBezTo>
                <a:cubicBezTo>
                  <a:pt x="102557" y="5180674"/>
                  <a:pt x="110854" y="5160775"/>
                  <a:pt x="121897" y="5135196"/>
                </a:cubicBezTo>
                <a:cubicBezTo>
                  <a:pt x="132942" y="5109617"/>
                  <a:pt x="136889" y="5090754"/>
                  <a:pt x="133742" y="5078606"/>
                </a:cubicBezTo>
                <a:lnTo>
                  <a:pt x="136772" y="5044221"/>
                </a:lnTo>
                <a:cubicBezTo>
                  <a:pt x="131718" y="5033580"/>
                  <a:pt x="136957" y="5024228"/>
                  <a:pt x="152488" y="5016165"/>
                </a:cubicBezTo>
                <a:lnTo>
                  <a:pt x="156957" y="5014042"/>
                </a:lnTo>
                <a:lnTo>
                  <a:pt x="156983" y="5013783"/>
                </a:lnTo>
                <a:cubicBezTo>
                  <a:pt x="158440" y="5004396"/>
                  <a:pt x="160764" y="4991453"/>
                  <a:pt x="163951" y="4974953"/>
                </a:cubicBezTo>
                <a:cubicBezTo>
                  <a:pt x="170328" y="4941952"/>
                  <a:pt x="177054" y="4908556"/>
                  <a:pt x="184131" y="4874766"/>
                </a:cubicBezTo>
                <a:cubicBezTo>
                  <a:pt x="191208" y="4840975"/>
                  <a:pt x="195524" y="4820622"/>
                  <a:pt x="197079" y="4813706"/>
                </a:cubicBezTo>
                <a:cubicBezTo>
                  <a:pt x="193669" y="4801855"/>
                  <a:pt x="196587" y="4789316"/>
                  <a:pt x="205833" y="4776087"/>
                </a:cubicBezTo>
                <a:cubicBezTo>
                  <a:pt x="215079" y="4762858"/>
                  <a:pt x="217599" y="4749478"/>
                  <a:pt x="213391" y="4735948"/>
                </a:cubicBezTo>
                <a:cubicBezTo>
                  <a:pt x="216200" y="4721057"/>
                  <a:pt x="219494" y="4703363"/>
                  <a:pt x="223270" y="4682866"/>
                </a:cubicBezTo>
                <a:cubicBezTo>
                  <a:pt x="227047" y="4662368"/>
                  <a:pt x="233113" y="4645416"/>
                  <a:pt x="241469" y="4632010"/>
                </a:cubicBezTo>
                <a:cubicBezTo>
                  <a:pt x="238463" y="4630777"/>
                  <a:pt x="234958" y="4628495"/>
                  <a:pt x="230956" y="4625162"/>
                </a:cubicBezTo>
                <a:cubicBezTo>
                  <a:pt x="226953" y="4621830"/>
                  <a:pt x="223848" y="4620388"/>
                  <a:pt x="221641" y="4620835"/>
                </a:cubicBezTo>
                <a:cubicBezTo>
                  <a:pt x="218615" y="4622959"/>
                  <a:pt x="218363" y="4625824"/>
                  <a:pt x="220883" y="4629432"/>
                </a:cubicBezTo>
                <a:lnTo>
                  <a:pt x="195510" y="4616773"/>
                </a:lnTo>
                <a:cubicBezTo>
                  <a:pt x="197881" y="4582701"/>
                  <a:pt x="202228" y="4547690"/>
                  <a:pt x="208548" y="4511742"/>
                </a:cubicBezTo>
                <a:cubicBezTo>
                  <a:pt x="216447" y="4507990"/>
                  <a:pt x="218800" y="4502754"/>
                  <a:pt x="215608" y="4496033"/>
                </a:cubicBezTo>
                <a:cubicBezTo>
                  <a:pt x="212688" y="4491157"/>
                  <a:pt x="210759" y="4487097"/>
                  <a:pt x="209822" y="4483852"/>
                </a:cubicBezTo>
                <a:cubicBezTo>
                  <a:pt x="208886" y="4480608"/>
                  <a:pt x="212105" y="4477192"/>
                  <a:pt x="219476" y="4473605"/>
                </a:cubicBezTo>
                <a:cubicBezTo>
                  <a:pt x="217241" y="4467201"/>
                  <a:pt x="217680" y="4461331"/>
                  <a:pt x="220792" y="4455992"/>
                </a:cubicBezTo>
                <a:cubicBezTo>
                  <a:pt x="223903" y="4450654"/>
                  <a:pt x="223942" y="4443942"/>
                  <a:pt x="220910" y="4435859"/>
                </a:cubicBezTo>
                <a:cubicBezTo>
                  <a:pt x="229935" y="4433632"/>
                  <a:pt x="236777" y="4429352"/>
                  <a:pt x="241434" y="4423023"/>
                </a:cubicBezTo>
                <a:cubicBezTo>
                  <a:pt x="246092" y="4416693"/>
                  <a:pt x="246589" y="4409248"/>
                  <a:pt x="242929" y="4400691"/>
                </a:cubicBezTo>
                <a:lnTo>
                  <a:pt x="245958" y="4366306"/>
                </a:lnTo>
                <a:cubicBezTo>
                  <a:pt x="239497" y="4345695"/>
                  <a:pt x="241065" y="4317151"/>
                  <a:pt x="250665" y="4280675"/>
                </a:cubicBezTo>
                <a:cubicBezTo>
                  <a:pt x="260264" y="4244199"/>
                  <a:pt x="263997" y="4212568"/>
                  <a:pt x="261864" y="4185783"/>
                </a:cubicBezTo>
                <a:cubicBezTo>
                  <a:pt x="267969" y="4183141"/>
                  <a:pt x="272543" y="4180454"/>
                  <a:pt x="275581" y="4177723"/>
                </a:cubicBezTo>
                <a:cubicBezTo>
                  <a:pt x="278620" y="4174993"/>
                  <a:pt x="279034" y="4171193"/>
                  <a:pt x="276822" y="4166324"/>
                </a:cubicBezTo>
                <a:cubicBezTo>
                  <a:pt x="271642" y="4157115"/>
                  <a:pt x="274780" y="4150134"/>
                  <a:pt x="286236" y="4145380"/>
                </a:cubicBezTo>
                <a:cubicBezTo>
                  <a:pt x="284291" y="4141499"/>
                  <a:pt x="283183" y="4136191"/>
                  <a:pt x="282908" y="4129457"/>
                </a:cubicBezTo>
                <a:cubicBezTo>
                  <a:pt x="282634" y="4122723"/>
                  <a:pt x="285286" y="4117688"/>
                  <a:pt x="290862" y="4114354"/>
                </a:cubicBezTo>
                <a:lnTo>
                  <a:pt x="280533" y="4092608"/>
                </a:lnTo>
                <a:lnTo>
                  <a:pt x="273572" y="4106793"/>
                </a:lnTo>
                <a:cubicBezTo>
                  <a:pt x="276638" y="4114946"/>
                  <a:pt x="276931" y="4122357"/>
                  <a:pt x="274451" y="4129026"/>
                </a:cubicBezTo>
                <a:cubicBezTo>
                  <a:pt x="271972" y="4135695"/>
                  <a:pt x="272265" y="4143105"/>
                  <a:pt x="275330" y="4151260"/>
                </a:cubicBezTo>
                <a:lnTo>
                  <a:pt x="250958" y="4191663"/>
                </a:lnTo>
                <a:cubicBezTo>
                  <a:pt x="241421" y="4197909"/>
                  <a:pt x="235664" y="4209566"/>
                  <a:pt x="233686" y="4226636"/>
                </a:cubicBezTo>
                <a:cubicBezTo>
                  <a:pt x="231709" y="4243704"/>
                  <a:pt x="231498" y="4256845"/>
                  <a:pt x="233051" y="4266061"/>
                </a:cubicBezTo>
                <a:cubicBezTo>
                  <a:pt x="221701" y="4276771"/>
                  <a:pt x="207402" y="4304839"/>
                  <a:pt x="190156" y="4350267"/>
                </a:cubicBezTo>
                <a:cubicBezTo>
                  <a:pt x="172909" y="4395695"/>
                  <a:pt x="161572" y="4422357"/>
                  <a:pt x="156147" y="4430254"/>
                </a:cubicBezTo>
                <a:cubicBezTo>
                  <a:pt x="161133" y="4436293"/>
                  <a:pt x="162312" y="4442597"/>
                  <a:pt x="159683" y="4449165"/>
                </a:cubicBezTo>
                <a:cubicBezTo>
                  <a:pt x="157055" y="4455733"/>
                  <a:pt x="151702" y="4461021"/>
                  <a:pt x="143622" y="4465030"/>
                </a:cubicBezTo>
                <a:cubicBezTo>
                  <a:pt x="146055" y="4471425"/>
                  <a:pt x="146208" y="4476843"/>
                  <a:pt x="144082" y="4481285"/>
                </a:cubicBezTo>
                <a:cubicBezTo>
                  <a:pt x="141957" y="4485726"/>
                  <a:pt x="142110" y="4491144"/>
                  <a:pt x="144542" y="4497539"/>
                </a:cubicBezTo>
                <a:cubicBezTo>
                  <a:pt x="135000" y="4506533"/>
                  <a:pt x="124925" y="4518869"/>
                  <a:pt x="114321" y="4534543"/>
                </a:cubicBezTo>
                <a:cubicBezTo>
                  <a:pt x="103715" y="4550220"/>
                  <a:pt x="100175" y="4563570"/>
                  <a:pt x="103696" y="4574596"/>
                </a:cubicBezTo>
                <a:cubicBezTo>
                  <a:pt x="99550" y="4580941"/>
                  <a:pt x="97631" y="4587515"/>
                  <a:pt x="97938" y="4594318"/>
                </a:cubicBezTo>
                <a:cubicBezTo>
                  <a:pt x="98245" y="4601122"/>
                  <a:pt x="99687" y="4607130"/>
                  <a:pt x="102263" y="4612341"/>
                </a:cubicBezTo>
                <a:cubicBezTo>
                  <a:pt x="94446" y="4636645"/>
                  <a:pt x="81082" y="4659465"/>
                  <a:pt x="62175" y="4680800"/>
                </a:cubicBezTo>
                <a:cubicBezTo>
                  <a:pt x="65340" y="4689164"/>
                  <a:pt x="65832" y="4696995"/>
                  <a:pt x="63652" y="4704293"/>
                </a:cubicBezTo>
                <a:cubicBezTo>
                  <a:pt x="61471" y="4711592"/>
                  <a:pt x="61565" y="4718583"/>
                  <a:pt x="63933" y="4725267"/>
                </a:cubicBezTo>
                <a:cubicBezTo>
                  <a:pt x="52008" y="4732217"/>
                  <a:pt x="42329" y="4744536"/>
                  <a:pt x="34897" y="4762222"/>
                </a:cubicBezTo>
                <a:cubicBezTo>
                  <a:pt x="27467" y="4779908"/>
                  <a:pt x="22744" y="4795021"/>
                  <a:pt x="20734" y="4807558"/>
                </a:cubicBezTo>
                <a:lnTo>
                  <a:pt x="0" y="4827252"/>
                </a:lnTo>
                <a:lnTo>
                  <a:pt x="0" y="4769454"/>
                </a:lnTo>
                <a:lnTo>
                  <a:pt x="3178" y="4770596"/>
                </a:lnTo>
                <a:cubicBezTo>
                  <a:pt x="6862" y="4768588"/>
                  <a:pt x="8569" y="4766234"/>
                  <a:pt x="8294" y="4763533"/>
                </a:cubicBezTo>
                <a:cubicBezTo>
                  <a:pt x="8019" y="4760831"/>
                  <a:pt x="7350" y="4758575"/>
                  <a:pt x="6289" y="4756763"/>
                </a:cubicBezTo>
                <a:lnTo>
                  <a:pt x="0" y="4758261"/>
                </a:lnTo>
                <a:lnTo>
                  <a:pt x="0" y="4596481"/>
                </a:lnTo>
                <a:lnTo>
                  <a:pt x="9508" y="4569911"/>
                </a:lnTo>
                <a:lnTo>
                  <a:pt x="0" y="4563718"/>
                </a:lnTo>
                <a:lnTo>
                  <a:pt x="0" y="4534824"/>
                </a:lnTo>
                <a:lnTo>
                  <a:pt x="3042" y="4535917"/>
                </a:lnTo>
                <a:cubicBezTo>
                  <a:pt x="6728" y="4533909"/>
                  <a:pt x="8433" y="4531555"/>
                  <a:pt x="8158" y="4528854"/>
                </a:cubicBezTo>
                <a:cubicBezTo>
                  <a:pt x="7884" y="4526153"/>
                  <a:pt x="7216" y="4523896"/>
                  <a:pt x="6153" y="4522084"/>
                </a:cubicBezTo>
                <a:lnTo>
                  <a:pt x="0" y="4523550"/>
                </a:lnTo>
                <a:lnTo>
                  <a:pt x="0" y="4366849"/>
                </a:lnTo>
                <a:lnTo>
                  <a:pt x="9473" y="4360924"/>
                </a:lnTo>
                <a:cubicBezTo>
                  <a:pt x="14131" y="4354594"/>
                  <a:pt x="14628" y="4347149"/>
                  <a:pt x="10968" y="4338592"/>
                </a:cubicBezTo>
                <a:lnTo>
                  <a:pt x="13998" y="4304208"/>
                </a:lnTo>
                <a:cubicBezTo>
                  <a:pt x="7536" y="4283596"/>
                  <a:pt x="9104" y="4255052"/>
                  <a:pt x="18704" y="4218577"/>
                </a:cubicBezTo>
                <a:cubicBezTo>
                  <a:pt x="28304" y="4182100"/>
                  <a:pt x="32037" y="4150470"/>
                  <a:pt x="29903" y="4123685"/>
                </a:cubicBezTo>
                <a:cubicBezTo>
                  <a:pt x="36008" y="4121042"/>
                  <a:pt x="40582" y="4118355"/>
                  <a:pt x="43620" y="4115625"/>
                </a:cubicBezTo>
                <a:cubicBezTo>
                  <a:pt x="46660" y="4112895"/>
                  <a:pt x="47073" y="4109095"/>
                  <a:pt x="44862" y="4104225"/>
                </a:cubicBezTo>
                <a:cubicBezTo>
                  <a:pt x="39682" y="4095017"/>
                  <a:pt x="42820" y="4088035"/>
                  <a:pt x="54275" y="4083282"/>
                </a:cubicBezTo>
                <a:cubicBezTo>
                  <a:pt x="52330" y="4079400"/>
                  <a:pt x="51222" y="4074093"/>
                  <a:pt x="50947" y="4067358"/>
                </a:cubicBezTo>
                <a:cubicBezTo>
                  <a:pt x="50673" y="4060625"/>
                  <a:pt x="53325" y="4055590"/>
                  <a:pt x="58901" y="4052255"/>
                </a:cubicBezTo>
                <a:lnTo>
                  <a:pt x="44538" y="4022013"/>
                </a:lnTo>
                <a:lnTo>
                  <a:pt x="53950" y="4001069"/>
                </a:lnTo>
                <a:cubicBezTo>
                  <a:pt x="50280" y="3994404"/>
                  <a:pt x="48443" y="3988413"/>
                  <a:pt x="48439" y="3983096"/>
                </a:cubicBezTo>
                <a:cubicBezTo>
                  <a:pt x="48434" y="3977779"/>
                  <a:pt x="53130" y="3972802"/>
                  <a:pt x="62525" y="3968169"/>
                </a:cubicBezTo>
                <a:lnTo>
                  <a:pt x="74373" y="3962541"/>
                </a:lnTo>
                <a:cubicBezTo>
                  <a:pt x="70977" y="3954115"/>
                  <a:pt x="69559" y="3946037"/>
                  <a:pt x="70123" y="3938306"/>
                </a:cubicBezTo>
                <a:cubicBezTo>
                  <a:pt x="70686" y="3930574"/>
                  <a:pt x="69668" y="3923335"/>
                  <a:pt x="67069" y="3916590"/>
                </a:cubicBezTo>
                <a:cubicBezTo>
                  <a:pt x="72879" y="3897186"/>
                  <a:pt x="77842" y="3876640"/>
                  <a:pt x="81960" y="3854950"/>
                </a:cubicBezTo>
                <a:cubicBezTo>
                  <a:pt x="86079" y="3833261"/>
                  <a:pt x="87283" y="3812441"/>
                  <a:pt x="85572" y="3792491"/>
                </a:cubicBezTo>
                <a:cubicBezTo>
                  <a:pt x="82247" y="3785490"/>
                  <a:pt x="81296" y="3778392"/>
                  <a:pt x="82718" y="3771195"/>
                </a:cubicBezTo>
                <a:cubicBezTo>
                  <a:pt x="84141" y="3763999"/>
                  <a:pt x="88734" y="3758386"/>
                  <a:pt x="96500" y="3754354"/>
                </a:cubicBezTo>
                <a:lnTo>
                  <a:pt x="104399" y="3750602"/>
                </a:lnTo>
                <a:lnTo>
                  <a:pt x="96337" y="3713248"/>
                </a:lnTo>
                <a:cubicBezTo>
                  <a:pt x="102205" y="3695876"/>
                  <a:pt x="105896" y="3679022"/>
                  <a:pt x="107415" y="3662686"/>
                </a:cubicBezTo>
                <a:cubicBezTo>
                  <a:pt x="108933" y="3646349"/>
                  <a:pt x="110650" y="3630434"/>
                  <a:pt x="112567" y="3614937"/>
                </a:cubicBezTo>
                <a:lnTo>
                  <a:pt x="136183" y="3583130"/>
                </a:lnTo>
                <a:cubicBezTo>
                  <a:pt x="133551" y="3576315"/>
                  <a:pt x="132600" y="3569216"/>
                  <a:pt x="133329" y="3561834"/>
                </a:cubicBezTo>
                <a:cubicBezTo>
                  <a:pt x="134058" y="3554452"/>
                  <a:pt x="133106" y="3547354"/>
                  <a:pt x="130475" y="3540539"/>
                </a:cubicBezTo>
                <a:cubicBezTo>
                  <a:pt x="131993" y="3515709"/>
                  <a:pt x="136972" y="3490523"/>
                  <a:pt x="145410" y="3464979"/>
                </a:cubicBezTo>
                <a:cubicBezTo>
                  <a:pt x="153850" y="3439436"/>
                  <a:pt x="158428" y="3413409"/>
                  <a:pt x="159148" y="3386898"/>
                </a:cubicBezTo>
                <a:cubicBezTo>
                  <a:pt x="171795" y="3378919"/>
                  <a:pt x="176460" y="3366236"/>
                  <a:pt x="173143" y="3348850"/>
                </a:cubicBezTo>
                <a:cubicBezTo>
                  <a:pt x="169827" y="3331464"/>
                  <a:pt x="165586" y="3317862"/>
                  <a:pt x="160420" y="3308048"/>
                </a:cubicBezTo>
                <a:cubicBezTo>
                  <a:pt x="175994" y="3298591"/>
                  <a:pt x="184487" y="3286320"/>
                  <a:pt x="185893" y="3271238"/>
                </a:cubicBezTo>
                <a:cubicBezTo>
                  <a:pt x="187302" y="3256156"/>
                  <a:pt x="194805" y="3244355"/>
                  <a:pt x="208406" y="3235836"/>
                </a:cubicBezTo>
                <a:cubicBezTo>
                  <a:pt x="203539" y="3222190"/>
                  <a:pt x="203218" y="3207928"/>
                  <a:pt x="207447" y="3193050"/>
                </a:cubicBezTo>
                <a:cubicBezTo>
                  <a:pt x="211675" y="3178172"/>
                  <a:pt x="211354" y="3163911"/>
                  <a:pt x="206486" y="3150264"/>
                </a:cubicBezTo>
                <a:lnTo>
                  <a:pt x="250685" y="3121034"/>
                </a:lnTo>
                <a:cubicBezTo>
                  <a:pt x="244036" y="3107034"/>
                  <a:pt x="242134" y="3092836"/>
                  <a:pt x="244978" y="3078444"/>
                </a:cubicBezTo>
                <a:cubicBezTo>
                  <a:pt x="242578" y="3071691"/>
                  <a:pt x="242551" y="3064840"/>
                  <a:pt x="244897" y="3057891"/>
                </a:cubicBezTo>
                <a:cubicBezTo>
                  <a:pt x="247244" y="3050942"/>
                  <a:pt x="247216" y="3044092"/>
                  <a:pt x="244816" y="3037338"/>
                </a:cubicBezTo>
                <a:cubicBezTo>
                  <a:pt x="250366" y="3023120"/>
                  <a:pt x="258662" y="3003221"/>
                  <a:pt x="269705" y="2977641"/>
                </a:cubicBezTo>
                <a:cubicBezTo>
                  <a:pt x="280750" y="2952064"/>
                  <a:pt x="284697" y="2933200"/>
                  <a:pt x="281550" y="2921052"/>
                </a:cubicBezTo>
                <a:lnTo>
                  <a:pt x="284580" y="2886667"/>
                </a:lnTo>
                <a:cubicBezTo>
                  <a:pt x="279526" y="2876026"/>
                  <a:pt x="284765" y="2866674"/>
                  <a:pt x="300296" y="2858611"/>
                </a:cubicBezTo>
                <a:lnTo>
                  <a:pt x="308194" y="2854859"/>
                </a:lnTo>
                <a:lnTo>
                  <a:pt x="327698" y="2783822"/>
                </a:lnTo>
                <a:cubicBezTo>
                  <a:pt x="325430" y="2777348"/>
                  <a:pt x="325936" y="2771619"/>
                  <a:pt x="329212" y="2766630"/>
                </a:cubicBezTo>
                <a:cubicBezTo>
                  <a:pt x="332490" y="2761640"/>
                  <a:pt x="332995" y="2755910"/>
                  <a:pt x="330727" y="2749436"/>
                </a:cubicBezTo>
                <a:lnTo>
                  <a:pt x="349555" y="2707548"/>
                </a:lnTo>
                <a:cubicBezTo>
                  <a:pt x="354532" y="2702954"/>
                  <a:pt x="357183" y="2697920"/>
                  <a:pt x="357508" y="2692446"/>
                </a:cubicBezTo>
                <a:cubicBezTo>
                  <a:pt x="357832" y="2686974"/>
                  <a:pt x="356723" y="2681665"/>
                  <a:pt x="354180" y="2676524"/>
                </a:cubicBezTo>
                <a:cubicBezTo>
                  <a:pt x="363125" y="2653743"/>
                  <a:pt x="371671" y="2630122"/>
                  <a:pt x="379817" y="2605662"/>
                </a:cubicBezTo>
                <a:cubicBezTo>
                  <a:pt x="387963" y="2581201"/>
                  <a:pt x="393736" y="2556838"/>
                  <a:pt x="397136" y="2532572"/>
                </a:cubicBezTo>
                <a:cubicBezTo>
                  <a:pt x="405035" y="2528821"/>
                  <a:pt x="407388" y="2523585"/>
                  <a:pt x="404196" y="2516865"/>
                </a:cubicBezTo>
                <a:cubicBezTo>
                  <a:pt x="398563" y="2501609"/>
                  <a:pt x="400969" y="2493087"/>
                  <a:pt x="411414" y="2491300"/>
                </a:cubicBezTo>
                <a:cubicBezTo>
                  <a:pt x="421860" y="2489514"/>
                  <a:pt x="426261" y="2485192"/>
                  <a:pt x="424618" y="2478337"/>
                </a:cubicBezTo>
                <a:cubicBezTo>
                  <a:pt x="419751" y="2464690"/>
                  <a:pt x="422224" y="2456308"/>
                  <a:pt x="432038" y="2453192"/>
                </a:cubicBezTo>
                <a:cubicBezTo>
                  <a:pt x="441851" y="2450075"/>
                  <a:pt x="445121" y="2443375"/>
                  <a:pt x="441850" y="2433088"/>
                </a:cubicBezTo>
                <a:cubicBezTo>
                  <a:pt x="439242" y="2428235"/>
                  <a:pt x="438074" y="2424500"/>
                  <a:pt x="438343" y="2421884"/>
                </a:cubicBezTo>
                <a:cubicBezTo>
                  <a:pt x="438614" y="2419268"/>
                  <a:pt x="441604" y="2416647"/>
                  <a:pt x="447314" y="2414020"/>
                </a:cubicBezTo>
                <a:cubicBezTo>
                  <a:pt x="446867" y="2384203"/>
                  <a:pt x="451366" y="2354610"/>
                  <a:pt x="460812" y="2325243"/>
                </a:cubicBezTo>
                <a:cubicBezTo>
                  <a:pt x="470258" y="2295875"/>
                  <a:pt x="474757" y="2266283"/>
                  <a:pt x="474310" y="2236467"/>
                </a:cubicBezTo>
                <a:cubicBezTo>
                  <a:pt x="469642" y="2223239"/>
                  <a:pt x="470119" y="2210658"/>
                  <a:pt x="475743" y="2198721"/>
                </a:cubicBezTo>
                <a:cubicBezTo>
                  <a:pt x="481367" y="2186783"/>
                  <a:pt x="481845" y="2174201"/>
                  <a:pt x="477178" y="2160975"/>
                </a:cubicBezTo>
                <a:cubicBezTo>
                  <a:pt x="485376" y="2141294"/>
                  <a:pt x="494467" y="2122220"/>
                  <a:pt x="504450" y="2103750"/>
                </a:cubicBezTo>
                <a:cubicBezTo>
                  <a:pt x="514435" y="2085280"/>
                  <a:pt x="520753" y="2065462"/>
                  <a:pt x="523406" y="2044298"/>
                </a:cubicBezTo>
                <a:cubicBezTo>
                  <a:pt x="529710" y="2041646"/>
                  <a:pt x="534874" y="2038508"/>
                  <a:pt x="538899" y="2034880"/>
                </a:cubicBezTo>
                <a:cubicBezTo>
                  <a:pt x="542924" y="2031253"/>
                  <a:pt x="543530" y="2026160"/>
                  <a:pt x="540718" y="2019602"/>
                </a:cubicBezTo>
                <a:lnTo>
                  <a:pt x="535930" y="2009522"/>
                </a:lnTo>
                <a:lnTo>
                  <a:pt x="555596" y="1979589"/>
                </a:lnTo>
                <a:lnTo>
                  <a:pt x="539636" y="1945987"/>
                </a:lnTo>
                <a:lnTo>
                  <a:pt x="572745" y="1913788"/>
                </a:lnTo>
                <a:lnTo>
                  <a:pt x="563088" y="1873073"/>
                </a:lnTo>
                <a:cubicBezTo>
                  <a:pt x="575857" y="1858343"/>
                  <a:pt x="587528" y="1841303"/>
                  <a:pt x="598102" y="1821953"/>
                </a:cubicBezTo>
                <a:cubicBezTo>
                  <a:pt x="608675" y="1802603"/>
                  <a:pt x="617175" y="1783980"/>
                  <a:pt x="623600" y="1766086"/>
                </a:cubicBezTo>
                <a:cubicBezTo>
                  <a:pt x="618603" y="1761509"/>
                  <a:pt x="615281" y="1755365"/>
                  <a:pt x="613635" y="1747654"/>
                </a:cubicBezTo>
                <a:cubicBezTo>
                  <a:pt x="611989" y="1739941"/>
                  <a:pt x="615789" y="1733504"/>
                  <a:pt x="625033" y="1728341"/>
                </a:cubicBezTo>
                <a:cubicBezTo>
                  <a:pt x="643647" y="1703199"/>
                  <a:pt x="660501" y="1671169"/>
                  <a:pt x="675597" y="1632255"/>
                </a:cubicBezTo>
                <a:cubicBezTo>
                  <a:pt x="690694" y="1593340"/>
                  <a:pt x="701016" y="1560296"/>
                  <a:pt x="706563" y="1533123"/>
                </a:cubicBezTo>
                <a:cubicBezTo>
                  <a:pt x="718237" y="1525004"/>
                  <a:pt x="724448" y="1511758"/>
                  <a:pt x="725200" y="1493384"/>
                </a:cubicBezTo>
                <a:cubicBezTo>
                  <a:pt x="725952" y="1475009"/>
                  <a:pt x="734140" y="1460825"/>
                  <a:pt x="749762" y="1450830"/>
                </a:cubicBezTo>
                <a:lnTo>
                  <a:pt x="787416" y="1367055"/>
                </a:lnTo>
                <a:cubicBezTo>
                  <a:pt x="783308" y="1353733"/>
                  <a:pt x="786026" y="1340773"/>
                  <a:pt x="795572" y="1328175"/>
                </a:cubicBezTo>
                <a:cubicBezTo>
                  <a:pt x="805117" y="1315576"/>
                  <a:pt x="807836" y="1302617"/>
                  <a:pt x="803727" y="1289295"/>
                </a:cubicBezTo>
                <a:lnTo>
                  <a:pt x="847008" y="1227557"/>
                </a:lnTo>
                <a:cubicBezTo>
                  <a:pt x="849607" y="1184197"/>
                  <a:pt x="860917" y="1142617"/>
                  <a:pt x="880939" y="1102821"/>
                </a:cubicBezTo>
                <a:cubicBezTo>
                  <a:pt x="900960" y="1063025"/>
                  <a:pt x="920190" y="1022833"/>
                  <a:pt x="938628" y="982246"/>
                </a:cubicBezTo>
                <a:cubicBezTo>
                  <a:pt x="953854" y="972268"/>
                  <a:pt x="961446" y="957680"/>
                  <a:pt x="961403" y="938482"/>
                </a:cubicBezTo>
                <a:cubicBezTo>
                  <a:pt x="961360" y="919283"/>
                  <a:pt x="968953" y="904695"/>
                  <a:pt x="984179" y="894718"/>
                </a:cubicBezTo>
                <a:lnTo>
                  <a:pt x="1025025" y="817662"/>
                </a:lnTo>
                <a:cubicBezTo>
                  <a:pt x="1020950" y="804411"/>
                  <a:pt x="1023602" y="791312"/>
                  <a:pt x="1032981" y="778363"/>
                </a:cubicBezTo>
                <a:cubicBezTo>
                  <a:pt x="1042360" y="765414"/>
                  <a:pt x="1044614" y="751474"/>
                  <a:pt x="1039741" y="736543"/>
                </a:cubicBezTo>
                <a:cubicBezTo>
                  <a:pt x="1050997" y="718842"/>
                  <a:pt x="1062100" y="700184"/>
                  <a:pt x="1073053" y="680568"/>
                </a:cubicBezTo>
                <a:cubicBezTo>
                  <a:pt x="1084005" y="660952"/>
                  <a:pt x="1093324" y="641083"/>
                  <a:pt x="1101009" y="620960"/>
                </a:cubicBezTo>
                <a:cubicBezTo>
                  <a:pt x="1107312" y="617881"/>
                  <a:pt x="1114853" y="615500"/>
                  <a:pt x="1123633" y="613817"/>
                </a:cubicBezTo>
                <a:cubicBezTo>
                  <a:pt x="1132415" y="612136"/>
                  <a:pt x="1140165" y="612744"/>
                  <a:pt x="1146886" y="615643"/>
                </a:cubicBezTo>
                <a:lnTo>
                  <a:pt x="1234016" y="636036"/>
                </a:lnTo>
                <a:cubicBezTo>
                  <a:pt x="1244256" y="632545"/>
                  <a:pt x="1254612" y="633117"/>
                  <a:pt x="1265083" y="637754"/>
                </a:cubicBezTo>
                <a:cubicBezTo>
                  <a:pt x="1275554" y="642390"/>
                  <a:pt x="1283935" y="643900"/>
                  <a:pt x="1290226" y="642285"/>
                </a:cubicBezTo>
                <a:cubicBezTo>
                  <a:pt x="1293927" y="640098"/>
                  <a:pt x="1296189" y="636793"/>
                  <a:pt x="1297013" y="632370"/>
                </a:cubicBezTo>
                <a:cubicBezTo>
                  <a:pt x="1297836" y="627946"/>
                  <a:pt x="1298711" y="624270"/>
                  <a:pt x="1299640" y="621341"/>
                </a:cubicBezTo>
                <a:cubicBezTo>
                  <a:pt x="1310090" y="612345"/>
                  <a:pt x="1319547" y="602534"/>
                  <a:pt x="1328012" y="591907"/>
                </a:cubicBezTo>
                <a:cubicBezTo>
                  <a:pt x="1336477" y="581279"/>
                  <a:pt x="1342762" y="569887"/>
                  <a:pt x="1346870" y="557726"/>
                </a:cubicBezTo>
                <a:cubicBezTo>
                  <a:pt x="1343842" y="550927"/>
                  <a:pt x="1344080" y="544636"/>
                  <a:pt x="1347587" y="538853"/>
                </a:cubicBezTo>
                <a:cubicBezTo>
                  <a:pt x="1351091" y="533070"/>
                  <a:pt x="1356875" y="528264"/>
                  <a:pt x="1364939" y="524434"/>
                </a:cubicBezTo>
                <a:lnTo>
                  <a:pt x="1368888" y="522559"/>
                </a:lnTo>
                <a:cubicBezTo>
                  <a:pt x="1370161" y="506767"/>
                  <a:pt x="1372180" y="491910"/>
                  <a:pt x="1374944" y="477984"/>
                </a:cubicBezTo>
                <a:cubicBezTo>
                  <a:pt x="1377709" y="464059"/>
                  <a:pt x="1387456" y="452737"/>
                  <a:pt x="1404189" y="444018"/>
                </a:cubicBezTo>
                <a:cubicBezTo>
                  <a:pt x="1407442" y="442322"/>
                  <a:pt x="1410415" y="440873"/>
                  <a:pt x="1413108" y="439668"/>
                </a:cubicBezTo>
                <a:cubicBezTo>
                  <a:pt x="1421186" y="436058"/>
                  <a:pt x="1426743" y="434658"/>
                  <a:pt x="1429774" y="435469"/>
                </a:cubicBezTo>
                <a:cubicBezTo>
                  <a:pt x="1433819" y="436552"/>
                  <a:pt x="1438229" y="442865"/>
                  <a:pt x="1443006" y="454409"/>
                </a:cubicBezTo>
                <a:cubicBezTo>
                  <a:pt x="1446612" y="469857"/>
                  <a:pt x="1447691" y="484444"/>
                  <a:pt x="1446245" y="498173"/>
                </a:cubicBezTo>
                <a:cubicBezTo>
                  <a:pt x="1444800" y="511900"/>
                  <a:pt x="1457497" y="512733"/>
                  <a:pt x="1484339" y="500671"/>
                </a:cubicBezTo>
                <a:lnTo>
                  <a:pt x="1550883" y="518486"/>
                </a:lnTo>
                <a:cubicBezTo>
                  <a:pt x="1559767" y="538890"/>
                  <a:pt x="1566377" y="559603"/>
                  <a:pt x="1570715" y="580624"/>
                </a:cubicBezTo>
                <a:lnTo>
                  <a:pt x="1579279" y="608023"/>
                </a:lnTo>
                <a:lnTo>
                  <a:pt x="1579548" y="600952"/>
                </a:lnTo>
                <a:cubicBezTo>
                  <a:pt x="1583051" y="595169"/>
                  <a:pt x="1588836" y="590363"/>
                  <a:pt x="1596900" y="586533"/>
                </a:cubicBezTo>
                <a:lnTo>
                  <a:pt x="1600849" y="584657"/>
                </a:lnTo>
                <a:cubicBezTo>
                  <a:pt x="1602122" y="568866"/>
                  <a:pt x="1604141" y="554008"/>
                  <a:pt x="1606905" y="540083"/>
                </a:cubicBezTo>
                <a:cubicBezTo>
                  <a:pt x="1609669" y="526158"/>
                  <a:pt x="1619417" y="514835"/>
                  <a:pt x="1636150" y="506116"/>
                </a:cubicBezTo>
                <a:cubicBezTo>
                  <a:pt x="1639403" y="504421"/>
                  <a:pt x="1642376" y="502971"/>
                  <a:pt x="1645069" y="501767"/>
                </a:cubicBezTo>
                <a:cubicBezTo>
                  <a:pt x="1653147" y="498157"/>
                  <a:pt x="1658703" y="496756"/>
                  <a:pt x="1661735" y="497568"/>
                </a:cubicBezTo>
                <a:cubicBezTo>
                  <a:pt x="1665779" y="498651"/>
                  <a:pt x="1670190" y="504964"/>
                  <a:pt x="1674967" y="516508"/>
                </a:cubicBezTo>
                <a:cubicBezTo>
                  <a:pt x="1678573" y="531956"/>
                  <a:pt x="1679651" y="546543"/>
                  <a:pt x="1678206" y="560272"/>
                </a:cubicBezTo>
                <a:cubicBezTo>
                  <a:pt x="1676760" y="573999"/>
                  <a:pt x="1689458" y="574832"/>
                  <a:pt x="1716300" y="562769"/>
                </a:cubicBezTo>
                <a:lnTo>
                  <a:pt x="1782843" y="580585"/>
                </a:lnTo>
                <a:cubicBezTo>
                  <a:pt x="1791728" y="600989"/>
                  <a:pt x="1798338" y="621701"/>
                  <a:pt x="1802675" y="642721"/>
                </a:cubicBezTo>
                <a:cubicBezTo>
                  <a:pt x="1807011" y="663741"/>
                  <a:pt x="1813223" y="683613"/>
                  <a:pt x="1821309" y="702338"/>
                </a:cubicBezTo>
                <a:cubicBezTo>
                  <a:pt x="1832765" y="697583"/>
                  <a:pt x="1840690" y="700682"/>
                  <a:pt x="1845086" y="711636"/>
                </a:cubicBezTo>
                <a:cubicBezTo>
                  <a:pt x="1848180" y="718575"/>
                  <a:pt x="1849993" y="726636"/>
                  <a:pt x="1850523" y="735823"/>
                </a:cubicBezTo>
                <a:lnTo>
                  <a:pt x="1850107" y="758929"/>
                </a:lnTo>
                <a:lnTo>
                  <a:pt x="1898474" y="657835"/>
                </a:lnTo>
                <a:cubicBezTo>
                  <a:pt x="1913701" y="647858"/>
                  <a:pt x="1921293" y="633270"/>
                  <a:pt x="1921250" y="614071"/>
                </a:cubicBezTo>
                <a:cubicBezTo>
                  <a:pt x="1921207" y="594872"/>
                  <a:pt x="1928799" y="580284"/>
                  <a:pt x="1944026" y="570307"/>
                </a:cubicBezTo>
                <a:lnTo>
                  <a:pt x="1984872" y="493251"/>
                </a:lnTo>
                <a:cubicBezTo>
                  <a:pt x="1980797" y="480001"/>
                  <a:pt x="1983449" y="466901"/>
                  <a:pt x="1992828" y="453953"/>
                </a:cubicBezTo>
                <a:cubicBezTo>
                  <a:pt x="2002207" y="441003"/>
                  <a:pt x="2004460" y="427063"/>
                  <a:pt x="1999588" y="412133"/>
                </a:cubicBezTo>
                <a:cubicBezTo>
                  <a:pt x="2010844" y="394431"/>
                  <a:pt x="2021947" y="375773"/>
                  <a:pt x="2032900" y="356157"/>
                </a:cubicBezTo>
                <a:cubicBezTo>
                  <a:pt x="2043851" y="336541"/>
                  <a:pt x="2053171" y="316672"/>
                  <a:pt x="2060856" y="296549"/>
                </a:cubicBezTo>
                <a:cubicBezTo>
                  <a:pt x="2067159" y="293471"/>
                  <a:pt x="2074699" y="291089"/>
                  <a:pt x="2083480" y="289406"/>
                </a:cubicBezTo>
                <a:cubicBezTo>
                  <a:pt x="2092261" y="287725"/>
                  <a:pt x="2100012" y="288333"/>
                  <a:pt x="2106733" y="291233"/>
                </a:cubicBezTo>
                <a:lnTo>
                  <a:pt x="2193862" y="311625"/>
                </a:lnTo>
                <a:cubicBezTo>
                  <a:pt x="2204103" y="308134"/>
                  <a:pt x="2214460" y="308707"/>
                  <a:pt x="2224930" y="313343"/>
                </a:cubicBezTo>
                <a:cubicBezTo>
                  <a:pt x="2235400" y="317979"/>
                  <a:pt x="2243782" y="319489"/>
                  <a:pt x="2250073" y="317874"/>
                </a:cubicBezTo>
                <a:cubicBezTo>
                  <a:pt x="2253773" y="315687"/>
                  <a:pt x="2256035" y="312382"/>
                  <a:pt x="2256860" y="307959"/>
                </a:cubicBezTo>
                <a:cubicBezTo>
                  <a:pt x="2257683" y="303535"/>
                  <a:pt x="2258558" y="299859"/>
                  <a:pt x="2259487" y="296930"/>
                </a:cubicBezTo>
                <a:cubicBezTo>
                  <a:pt x="2269937" y="287935"/>
                  <a:pt x="2279394" y="278123"/>
                  <a:pt x="2287859" y="267496"/>
                </a:cubicBezTo>
                <a:cubicBezTo>
                  <a:pt x="2296324" y="256869"/>
                  <a:pt x="2302609" y="245476"/>
                  <a:pt x="2306716" y="233315"/>
                </a:cubicBezTo>
                <a:cubicBezTo>
                  <a:pt x="2303689" y="226517"/>
                  <a:pt x="2303928" y="220227"/>
                  <a:pt x="2307434" y="214442"/>
                </a:cubicBezTo>
                <a:cubicBezTo>
                  <a:pt x="2310937" y="208659"/>
                  <a:pt x="2316722" y="203853"/>
                  <a:pt x="2324786" y="200023"/>
                </a:cubicBezTo>
                <a:lnTo>
                  <a:pt x="2328735" y="198148"/>
                </a:lnTo>
                <a:cubicBezTo>
                  <a:pt x="2330008" y="182356"/>
                  <a:pt x="2332027" y="167499"/>
                  <a:pt x="2334791" y="153573"/>
                </a:cubicBezTo>
                <a:cubicBezTo>
                  <a:pt x="2337555" y="139648"/>
                  <a:pt x="2347303" y="128326"/>
                  <a:pt x="2364035" y="119607"/>
                </a:cubicBezTo>
                <a:cubicBezTo>
                  <a:pt x="2367289" y="117911"/>
                  <a:pt x="2370262" y="116462"/>
                  <a:pt x="2372955" y="115257"/>
                </a:cubicBezTo>
                <a:cubicBezTo>
                  <a:pt x="2381034" y="111648"/>
                  <a:pt x="2386590" y="110248"/>
                  <a:pt x="2389621" y="111058"/>
                </a:cubicBezTo>
                <a:cubicBezTo>
                  <a:pt x="2393665" y="112141"/>
                  <a:pt x="2398076" y="118454"/>
                  <a:pt x="2402852" y="129998"/>
                </a:cubicBezTo>
                <a:cubicBezTo>
                  <a:pt x="2406458" y="145446"/>
                  <a:pt x="2407537" y="160033"/>
                  <a:pt x="2406092" y="173762"/>
                </a:cubicBezTo>
                <a:cubicBezTo>
                  <a:pt x="2405369" y="180626"/>
                  <a:pt x="2408182" y="184266"/>
                  <a:pt x="2414531" y="184683"/>
                </a:cubicBezTo>
                <a:lnTo>
                  <a:pt x="2417553" y="183825"/>
                </a:lnTo>
                <a:lnTo>
                  <a:pt x="2420301" y="177963"/>
                </a:lnTo>
                <a:cubicBezTo>
                  <a:pt x="2426603" y="174884"/>
                  <a:pt x="2434144" y="172503"/>
                  <a:pt x="2442925" y="170820"/>
                </a:cubicBezTo>
                <a:cubicBezTo>
                  <a:pt x="2451706" y="169139"/>
                  <a:pt x="2459456" y="169748"/>
                  <a:pt x="2466177" y="172647"/>
                </a:cubicBezTo>
                <a:lnTo>
                  <a:pt x="2553307" y="193040"/>
                </a:lnTo>
                <a:cubicBezTo>
                  <a:pt x="2563547" y="189548"/>
                  <a:pt x="2573904" y="190121"/>
                  <a:pt x="2584375" y="194758"/>
                </a:cubicBezTo>
                <a:cubicBezTo>
                  <a:pt x="2594845" y="199393"/>
                  <a:pt x="2603227" y="200905"/>
                  <a:pt x="2609518" y="199288"/>
                </a:cubicBezTo>
                <a:cubicBezTo>
                  <a:pt x="2613218" y="197101"/>
                  <a:pt x="2615480" y="193797"/>
                  <a:pt x="2616304" y="189373"/>
                </a:cubicBezTo>
                <a:cubicBezTo>
                  <a:pt x="2617127" y="184949"/>
                  <a:pt x="2618003" y="181273"/>
                  <a:pt x="2618932" y="178345"/>
                </a:cubicBezTo>
                <a:cubicBezTo>
                  <a:pt x="2629381" y="169348"/>
                  <a:pt x="2638838" y="159538"/>
                  <a:pt x="2647303" y="148910"/>
                </a:cubicBezTo>
                <a:cubicBezTo>
                  <a:pt x="2655769" y="138284"/>
                  <a:pt x="2662053" y="126890"/>
                  <a:pt x="2666161" y="114730"/>
                </a:cubicBezTo>
                <a:cubicBezTo>
                  <a:pt x="2663133" y="107930"/>
                  <a:pt x="2663372" y="101640"/>
                  <a:pt x="2666878" y="95857"/>
                </a:cubicBezTo>
                <a:cubicBezTo>
                  <a:pt x="2670382" y="90073"/>
                  <a:pt x="2676166" y="85268"/>
                  <a:pt x="2684230" y="81438"/>
                </a:cubicBezTo>
                <a:lnTo>
                  <a:pt x="2688179" y="79562"/>
                </a:lnTo>
                <a:cubicBezTo>
                  <a:pt x="2689453" y="63771"/>
                  <a:pt x="2691471" y="48913"/>
                  <a:pt x="2694235" y="34987"/>
                </a:cubicBezTo>
                <a:cubicBezTo>
                  <a:pt x="2697000" y="21063"/>
                  <a:pt x="2706747" y="9740"/>
                  <a:pt x="2723480" y="102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00AC88A-2004-BAE9-5C4D-392F125EB953}"/>
              </a:ext>
            </a:extLst>
          </p:cNvPr>
          <p:cNvPicPr>
            <a:picLocks noChangeAspect="1"/>
          </p:cNvPicPr>
          <p:nvPr/>
        </p:nvPicPr>
        <p:blipFill>
          <a:blip r:embed="rId5"/>
          <a:stretch>
            <a:fillRect/>
          </a:stretch>
        </p:blipFill>
        <p:spPr>
          <a:xfrm>
            <a:off x="5460659" y="3128597"/>
            <a:ext cx="12808806" cy="4029805"/>
          </a:xfrm>
          <a:prstGeom prst="rect">
            <a:avLst/>
          </a:prstGeom>
        </p:spPr>
      </p:pic>
    </p:spTree>
    <p:extLst>
      <p:ext uri="{BB962C8B-B14F-4D97-AF65-F5344CB8AC3E}">
        <p14:creationId xmlns:p14="http://schemas.microsoft.com/office/powerpoint/2010/main" val="119689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7D3C0BA2-A43A-3214-AE70-17CA92E71041}"/>
              </a:ext>
            </a:extLst>
          </p:cNvPr>
          <p:cNvGrpSpPr/>
          <p:nvPr/>
        </p:nvGrpSpPr>
        <p:grpSpPr>
          <a:xfrm>
            <a:off x="1006161" y="1028700"/>
            <a:ext cx="7192586" cy="11402710"/>
            <a:chOff x="0" y="0"/>
            <a:chExt cx="2777386" cy="3003183"/>
          </a:xfrm>
        </p:grpSpPr>
        <p:sp>
          <p:nvSpPr>
            <p:cNvPr id="3" name="Freeform 7">
              <a:extLst>
                <a:ext uri="{FF2B5EF4-FFF2-40B4-BE49-F238E27FC236}">
                  <a16:creationId xmlns:a16="http://schemas.microsoft.com/office/drawing/2014/main" id="{5F5483EB-2B7C-ABB4-3748-CA53A4C38DC4}"/>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4" name="TextBox 8">
              <a:extLst>
                <a:ext uri="{FF2B5EF4-FFF2-40B4-BE49-F238E27FC236}">
                  <a16:creationId xmlns:a16="http://schemas.microsoft.com/office/drawing/2014/main" id="{B9B40E53-B6FC-9442-CA11-B7FB0012019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6">
            <a:extLst>
              <a:ext uri="{FF2B5EF4-FFF2-40B4-BE49-F238E27FC236}">
                <a16:creationId xmlns:a16="http://schemas.microsoft.com/office/drawing/2014/main" id="{F7592807-E090-14DE-4954-3B4BC00A2C49}"/>
              </a:ext>
            </a:extLst>
          </p:cNvPr>
          <p:cNvGrpSpPr/>
          <p:nvPr/>
        </p:nvGrpSpPr>
        <p:grpSpPr>
          <a:xfrm>
            <a:off x="9372600" y="1028700"/>
            <a:ext cx="7192586" cy="11402710"/>
            <a:chOff x="0" y="0"/>
            <a:chExt cx="2777386" cy="3003183"/>
          </a:xfrm>
        </p:grpSpPr>
        <p:sp>
          <p:nvSpPr>
            <p:cNvPr id="6" name="Freeform 7">
              <a:extLst>
                <a:ext uri="{FF2B5EF4-FFF2-40B4-BE49-F238E27FC236}">
                  <a16:creationId xmlns:a16="http://schemas.microsoft.com/office/drawing/2014/main" id="{9D0E87CF-E2C6-1641-0C87-B2E104C018C6}"/>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7" name="TextBox 8">
              <a:extLst>
                <a:ext uri="{FF2B5EF4-FFF2-40B4-BE49-F238E27FC236}">
                  <a16:creationId xmlns:a16="http://schemas.microsoft.com/office/drawing/2014/main" id="{C5E3CE0E-A91C-D0D6-34BF-6CE91E4E16E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Google Shape;294;p35">
            <a:extLst>
              <a:ext uri="{FF2B5EF4-FFF2-40B4-BE49-F238E27FC236}">
                <a16:creationId xmlns:a16="http://schemas.microsoft.com/office/drawing/2014/main" id="{501E2740-DE42-0C5C-F5D7-1BFE21FFC4AA}"/>
              </a:ext>
            </a:extLst>
          </p:cNvPr>
          <p:cNvSpPr txBox="1">
            <a:spLocks/>
          </p:cNvSpPr>
          <p:nvPr/>
        </p:nvSpPr>
        <p:spPr>
          <a:xfrm>
            <a:off x="10172324" y="2956747"/>
            <a:ext cx="6015438" cy="327240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Thông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latin typeface="Times New Roman" panose="02020603050405020304" pitchFamily="18" charset="0"/>
                <a:ea typeface="Cambria" panose="02040503050406030204" pitchFamily="18" charset="0"/>
                <a:cs typeface="Times New Roman" panose="02020603050405020304" pitchFamily="18" charset="0"/>
              </a:rPr>
              <a:t> con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nhiên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95;p35">
            <a:extLst>
              <a:ext uri="{FF2B5EF4-FFF2-40B4-BE49-F238E27FC236}">
                <a16:creationId xmlns:a16="http://schemas.microsoft.com/office/drawing/2014/main" id="{6D963AEE-F899-FA04-8CC3-FF26A0F07A0C}"/>
              </a:ext>
            </a:extLst>
          </p:cNvPr>
          <p:cNvSpPr txBox="1">
            <a:spLocks/>
          </p:cNvSpPr>
          <p:nvPr/>
        </p:nvSpPr>
        <p:spPr>
          <a:xfrm>
            <a:off x="1607089" y="2956747"/>
            <a:ext cx="5896494" cy="3272400"/>
          </a:xfrm>
          <a:prstGeom prst="rect">
            <a:avLst/>
          </a:prstGeom>
        </p:spPr>
        <p:txBody>
          <a:bodyPr spcFirstLastPara="1" wrap="square" lIns="182850" tIns="182850" rIns="182850" bIns="18285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chẽ</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lnSpc>
                <a:spcPct val="150000"/>
              </a:lnSpc>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ảnh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0" indent="0" algn="just">
              <a:lnSpc>
                <a:spcPct val="150000"/>
              </a:lnSpc>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Phép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biện</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Subtitle 2">
            <a:extLst>
              <a:ext uri="{FF2B5EF4-FFF2-40B4-BE49-F238E27FC236}">
                <a16:creationId xmlns:a16="http://schemas.microsoft.com/office/drawing/2014/main" id="{466CEB92-27ED-B3DE-97C9-90C3A83C8E69}"/>
              </a:ext>
            </a:extLst>
          </p:cNvPr>
          <p:cNvSpPr txBox="1">
            <a:spLocks/>
          </p:cNvSpPr>
          <p:nvPr/>
        </p:nvSpPr>
        <p:spPr>
          <a:xfrm>
            <a:off x="2133600" y="2154545"/>
            <a:ext cx="5370000" cy="9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1.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Subtitle 4">
            <a:extLst>
              <a:ext uri="{FF2B5EF4-FFF2-40B4-BE49-F238E27FC236}">
                <a16:creationId xmlns:a16="http://schemas.microsoft.com/office/drawing/2014/main" id="{8D8AD54F-3D2C-2B62-EBA0-D672F5ADD86E}"/>
              </a:ext>
            </a:extLst>
          </p:cNvPr>
          <p:cNvSpPr txBox="1">
            <a:spLocks/>
          </p:cNvSpPr>
          <p:nvPr/>
        </p:nvSpPr>
        <p:spPr>
          <a:xfrm>
            <a:off x="10172325" y="2154545"/>
            <a:ext cx="5370000" cy="938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a:t>
            </a:r>
          </a:p>
        </p:txBody>
      </p:sp>
      <p:grpSp>
        <p:nvGrpSpPr>
          <p:cNvPr id="12" name="Group 3">
            <a:extLst>
              <a:ext uri="{FF2B5EF4-FFF2-40B4-BE49-F238E27FC236}">
                <a16:creationId xmlns:a16="http://schemas.microsoft.com/office/drawing/2014/main" id="{6F10E0D0-2772-30BD-F33E-152ADFA2DD7D}"/>
              </a:ext>
            </a:extLst>
          </p:cNvPr>
          <p:cNvGrpSpPr/>
          <p:nvPr/>
        </p:nvGrpSpPr>
        <p:grpSpPr>
          <a:xfrm>
            <a:off x="15715409" y="6930054"/>
            <a:ext cx="3817179" cy="3984202"/>
            <a:chOff x="0" y="0"/>
            <a:chExt cx="5089572" cy="5312270"/>
          </a:xfrm>
        </p:grpSpPr>
        <p:sp>
          <p:nvSpPr>
            <p:cNvPr id="13" name="Freeform 4">
              <a:extLst>
                <a:ext uri="{FF2B5EF4-FFF2-40B4-BE49-F238E27FC236}">
                  <a16:creationId xmlns:a16="http://schemas.microsoft.com/office/drawing/2014/main" id="{3A7ED988-44BB-A57D-0EFA-388D940C3669}"/>
                </a:ext>
              </a:extLst>
            </p:cNvPr>
            <p:cNvSpPr/>
            <p:nvPr/>
          </p:nvSpPr>
          <p:spPr>
            <a:xfrm rot="-5751394">
              <a:off x="1581153" y="2876156"/>
              <a:ext cx="1927266" cy="2681414"/>
            </a:xfrm>
            <a:custGeom>
              <a:avLst/>
              <a:gdLst/>
              <a:ahLst/>
              <a:cxnLst/>
              <a:rect l="l" t="t" r="r" b="b"/>
              <a:pathLst>
                <a:path w="1927266" h="2681414">
                  <a:moveTo>
                    <a:pt x="0" y="0"/>
                  </a:moveTo>
                  <a:lnTo>
                    <a:pt x="1927266" y="0"/>
                  </a:lnTo>
                  <a:lnTo>
                    <a:pt x="1927266" y="2681413"/>
                  </a:lnTo>
                  <a:lnTo>
                    <a:pt x="0" y="2681413"/>
                  </a:lnTo>
                  <a:lnTo>
                    <a:pt x="0" y="0"/>
                  </a:lnTo>
                  <a:close/>
                </a:path>
              </a:pathLst>
            </a:custGeom>
            <a:blipFill>
              <a:blip r:embed="rId3"/>
              <a:stretch>
                <a:fillRect/>
              </a:stretch>
            </a:blipFill>
          </p:spPr>
        </p:sp>
        <p:sp>
          <p:nvSpPr>
            <p:cNvPr id="14" name="Freeform 5">
              <a:extLst>
                <a:ext uri="{FF2B5EF4-FFF2-40B4-BE49-F238E27FC236}">
                  <a16:creationId xmlns:a16="http://schemas.microsoft.com/office/drawing/2014/main" id="{E5E1C538-EB2D-E5EB-7FFC-FBC0025E1E08}"/>
                </a:ext>
              </a:extLst>
            </p:cNvPr>
            <p:cNvSpPr/>
            <p:nvPr/>
          </p:nvSpPr>
          <p:spPr>
            <a:xfrm rot="-3287833">
              <a:off x="1059500" y="338438"/>
              <a:ext cx="2970572" cy="4132970"/>
            </a:xfrm>
            <a:custGeom>
              <a:avLst/>
              <a:gdLst/>
              <a:ahLst/>
              <a:cxnLst/>
              <a:rect l="l" t="t" r="r" b="b"/>
              <a:pathLst>
                <a:path w="2970572" h="4132970">
                  <a:moveTo>
                    <a:pt x="0" y="0"/>
                  </a:moveTo>
                  <a:lnTo>
                    <a:pt x="2970572" y="0"/>
                  </a:lnTo>
                  <a:lnTo>
                    <a:pt x="2970572" y="4132970"/>
                  </a:lnTo>
                  <a:lnTo>
                    <a:pt x="0" y="4132970"/>
                  </a:lnTo>
                  <a:lnTo>
                    <a:pt x="0" y="0"/>
                  </a:lnTo>
                  <a:close/>
                </a:path>
              </a:pathLst>
            </a:custGeom>
            <a:blipFill>
              <a:blip r:embed="rId3"/>
              <a:stretch>
                <a:fillRect/>
              </a:stretch>
            </a:blipFill>
          </p:spPr>
        </p:sp>
      </p:grpSp>
      <p:grpSp>
        <p:nvGrpSpPr>
          <p:cNvPr id="15" name="Group 13">
            <a:extLst>
              <a:ext uri="{FF2B5EF4-FFF2-40B4-BE49-F238E27FC236}">
                <a16:creationId xmlns:a16="http://schemas.microsoft.com/office/drawing/2014/main" id="{4D24653C-73F8-A666-31FC-61D66F705CA9}"/>
              </a:ext>
            </a:extLst>
          </p:cNvPr>
          <p:cNvGrpSpPr/>
          <p:nvPr/>
        </p:nvGrpSpPr>
        <p:grpSpPr>
          <a:xfrm rot="9743228">
            <a:off x="-626878" y="7249975"/>
            <a:ext cx="2704790" cy="2823140"/>
            <a:chOff x="0" y="0"/>
            <a:chExt cx="3606387" cy="3764187"/>
          </a:xfrm>
        </p:grpSpPr>
        <p:sp>
          <p:nvSpPr>
            <p:cNvPr id="16" name="Freeform 14">
              <a:extLst>
                <a:ext uri="{FF2B5EF4-FFF2-40B4-BE49-F238E27FC236}">
                  <a16:creationId xmlns:a16="http://schemas.microsoft.com/office/drawing/2014/main" id="{6C180680-1AF5-4140-F558-95CC4FE3FA87}"/>
                </a:ext>
              </a:extLst>
            </p:cNvPr>
            <p:cNvSpPr/>
            <p:nvPr/>
          </p:nvSpPr>
          <p:spPr>
            <a:xfrm rot="-5751394">
              <a:off x="1120379" y="2037996"/>
              <a:ext cx="1365629" cy="1900005"/>
            </a:xfrm>
            <a:custGeom>
              <a:avLst/>
              <a:gdLst/>
              <a:ahLst/>
              <a:cxnLst/>
              <a:rect l="l" t="t" r="r" b="b"/>
              <a:pathLst>
                <a:path w="1365629" h="1900005">
                  <a:moveTo>
                    <a:pt x="0" y="0"/>
                  </a:moveTo>
                  <a:lnTo>
                    <a:pt x="1365629" y="0"/>
                  </a:lnTo>
                  <a:lnTo>
                    <a:pt x="1365629" y="1900006"/>
                  </a:lnTo>
                  <a:lnTo>
                    <a:pt x="0" y="1900006"/>
                  </a:lnTo>
                  <a:lnTo>
                    <a:pt x="0" y="0"/>
                  </a:lnTo>
                  <a:close/>
                </a:path>
              </a:pathLst>
            </a:custGeom>
            <a:blipFill>
              <a:blip r:embed="rId3"/>
              <a:stretch>
                <a:fillRect/>
              </a:stretch>
            </a:blipFill>
          </p:spPr>
        </p:sp>
        <p:sp>
          <p:nvSpPr>
            <p:cNvPr id="17" name="Freeform 15">
              <a:extLst>
                <a:ext uri="{FF2B5EF4-FFF2-40B4-BE49-F238E27FC236}">
                  <a16:creationId xmlns:a16="http://schemas.microsoft.com/office/drawing/2014/main" id="{574781E9-F955-CF7A-552D-FBE131C1499E}"/>
                </a:ext>
              </a:extLst>
            </p:cNvPr>
            <p:cNvSpPr/>
            <p:nvPr/>
          </p:nvSpPr>
          <p:spPr>
            <a:xfrm rot="-3287833">
              <a:off x="750744" y="239812"/>
              <a:ext cx="2104899" cy="2928555"/>
            </a:xfrm>
            <a:custGeom>
              <a:avLst/>
              <a:gdLst/>
              <a:ahLst/>
              <a:cxnLst/>
              <a:rect l="l" t="t" r="r" b="b"/>
              <a:pathLst>
                <a:path w="2104899" h="2928555">
                  <a:moveTo>
                    <a:pt x="0" y="0"/>
                  </a:moveTo>
                  <a:lnTo>
                    <a:pt x="2104899" y="0"/>
                  </a:lnTo>
                  <a:lnTo>
                    <a:pt x="2104899" y="2928554"/>
                  </a:lnTo>
                  <a:lnTo>
                    <a:pt x="0" y="2928554"/>
                  </a:lnTo>
                  <a:lnTo>
                    <a:pt x="0" y="0"/>
                  </a:lnTo>
                  <a:close/>
                </a:path>
              </a:pathLst>
            </a:custGeom>
            <a:blipFill>
              <a:blip r:embed="rId3"/>
              <a:stretch>
                <a:fillRect/>
              </a:stretch>
            </a:blipFill>
          </p:spPr>
        </p:sp>
      </p:grpSp>
    </p:spTree>
    <p:extLst>
      <p:ext uri="{BB962C8B-B14F-4D97-AF65-F5344CB8AC3E}">
        <p14:creationId xmlns:p14="http://schemas.microsoft.com/office/powerpoint/2010/main" val="347292622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
            <a:extLst>
              <a:ext uri="{FF2B5EF4-FFF2-40B4-BE49-F238E27FC236}">
                <a16:creationId xmlns:a16="http://schemas.microsoft.com/office/drawing/2014/main" id="{6F70E344-4957-A123-D432-AF7EC177C999}"/>
              </a:ext>
            </a:extLst>
          </p:cNvPr>
          <p:cNvGrpSpPr/>
          <p:nvPr/>
        </p:nvGrpSpPr>
        <p:grpSpPr>
          <a:xfrm>
            <a:off x="647700" y="2628900"/>
            <a:ext cx="16992600" cy="5029200"/>
            <a:chOff x="0" y="0"/>
            <a:chExt cx="4260578" cy="3003183"/>
          </a:xfrm>
        </p:grpSpPr>
        <p:sp>
          <p:nvSpPr>
            <p:cNvPr id="14" name="Freeform 4">
              <a:extLst>
                <a:ext uri="{FF2B5EF4-FFF2-40B4-BE49-F238E27FC236}">
                  <a16:creationId xmlns:a16="http://schemas.microsoft.com/office/drawing/2014/main" id="{9021999E-7D5B-0358-7B13-295E707BDED1}"/>
                </a:ext>
              </a:extLst>
            </p:cNvPr>
            <p:cNvSpPr/>
            <p:nvPr/>
          </p:nvSpPr>
          <p:spPr>
            <a:xfrm>
              <a:off x="0" y="0"/>
              <a:ext cx="4260578" cy="3003183"/>
            </a:xfrm>
            <a:custGeom>
              <a:avLst/>
              <a:gdLst/>
              <a:ahLst/>
              <a:cxnLst/>
              <a:rect l="l" t="t" r="r" b="b"/>
              <a:pathLst>
                <a:path w="4260578" h="3003183">
                  <a:moveTo>
                    <a:pt x="21536" y="0"/>
                  </a:moveTo>
                  <a:lnTo>
                    <a:pt x="4239042" y="0"/>
                  </a:lnTo>
                  <a:cubicBezTo>
                    <a:pt x="4250935" y="0"/>
                    <a:pt x="4260578" y="9642"/>
                    <a:pt x="4260578" y="21536"/>
                  </a:cubicBezTo>
                  <a:lnTo>
                    <a:pt x="4260578" y="2981647"/>
                  </a:lnTo>
                  <a:cubicBezTo>
                    <a:pt x="4260578" y="2993541"/>
                    <a:pt x="4250935" y="3003183"/>
                    <a:pt x="4239042" y="3003183"/>
                  </a:cubicBezTo>
                  <a:lnTo>
                    <a:pt x="21536" y="3003183"/>
                  </a:lnTo>
                  <a:cubicBezTo>
                    <a:pt x="9642" y="3003183"/>
                    <a:pt x="0" y="2993541"/>
                    <a:pt x="0" y="2981647"/>
                  </a:cubicBezTo>
                  <a:lnTo>
                    <a:pt x="0" y="21536"/>
                  </a:lnTo>
                  <a:cubicBezTo>
                    <a:pt x="0" y="9642"/>
                    <a:pt x="9642" y="0"/>
                    <a:pt x="21536" y="0"/>
                  </a:cubicBezTo>
                  <a:close/>
                </a:path>
              </a:pathLst>
            </a:custGeom>
            <a:solidFill>
              <a:srgbClr val="D4C3B2"/>
            </a:solidFill>
          </p:spPr>
        </p:sp>
        <p:sp>
          <p:nvSpPr>
            <p:cNvPr id="15" name="TextBox 5">
              <a:extLst>
                <a:ext uri="{FF2B5EF4-FFF2-40B4-BE49-F238E27FC236}">
                  <a16:creationId xmlns:a16="http://schemas.microsoft.com/office/drawing/2014/main" id="{11CD50BD-6390-D03D-BAE4-940C42908F3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FF673546-4E4B-B606-5E52-EE7867D43E84}"/>
              </a:ext>
            </a:extLst>
          </p:cNvPr>
          <p:cNvSpPr txBox="1"/>
          <p:nvPr/>
        </p:nvSpPr>
        <p:spPr>
          <a:xfrm>
            <a:off x="2807930" y="3629686"/>
            <a:ext cx="12954000" cy="2800767"/>
          </a:xfrm>
          <a:prstGeom prst="rect">
            <a:avLst/>
          </a:prstGeom>
          <a:noFill/>
        </p:spPr>
        <p:txBody>
          <a:bodyPr wrap="square">
            <a:spAutoFit/>
          </a:bodyPr>
          <a:lstStyle/>
          <a:p>
            <a:pPr algn="just"/>
            <a:r>
              <a:rPr lang="vi-VN" sz="4400" dirty="0">
                <a:latin typeface="+mj-lt"/>
              </a:rPr>
              <a:t>Theo em, con người cần ứng xử như thế nào với tài nguyên thiên nhiên và sự sống của muôn loài? Trình bày ý kiến của em về vấn đề này bằng một đoạn văn khoảng một trăm năm mươi chữ</a:t>
            </a:r>
            <a:endParaRPr lang="en-US" sz="4400" dirty="0">
              <a:latin typeface="+mj-lt"/>
            </a:endParaRPr>
          </a:p>
        </p:txBody>
      </p:sp>
      <p:sp>
        <p:nvSpPr>
          <p:cNvPr id="4" name="Freeform 3">
            <a:extLst>
              <a:ext uri="{FF2B5EF4-FFF2-40B4-BE49-F238E27FC236}">
                <a16:creationId xmlns:a16="http://schemas.microsoft.com/office/drawing/2014/main" id="{13625FA3-55E8-408A-3C85-4B052D4493DE}"/>
              </a:ext>
            </a:extLst>
          </p:cNvPr>
          <p:cNvSpPr/>
          <p:nvPr/>
        </p:nvSpPr>
        <p:spPr>
          <a:xfrm rot="5165918">
            <a:off x="341104" y="-1601140"/>
            <a:ext cx="2991727" cy="4162402"/>
          </a:xfrm>
          <a:custGeom>
            <a:avLst/>
            <a:gdLst/>
            <a:ahLst/>
            <a:cxnLst/>
            <a:rect l="l" t="t" r="r" b="b"/>
            <a:pathLst>
              <a:path w="2991727" h="4162402">
                <a:moveTo>
                  <a:pt x="0" y="0"/>
                </a:moveTo>
                <a:lnTo>
                  <a:pt x="2991727" y="0"/>
                </a:lnTo>
                <a:lnTo>
                  <a:pt x="2991727" y="4162402"/>
                </a:lnTo>
                <a:lnTo>
                  <a:pt x="0" y="4162402"/>
                </a:lnTo>
                <a:lnTo>
                  <a:pt x="0" y="0"/>
                </a:lnTo>
                <a:close/>
              </a:path>
            </a:pathLst>
          </a:custGeom>
          <a:blipFill>
            <a:blip r:embed="rId3"/>
            <a:stretch>
              <a:fillRect/>
            </a:stretch>
          </a:blipFill>
        </p:spPr>
      </p:sp>
      <p:sp>
        <p:nvSpPr>
          <p:cNvPr id="5" name="Freeform 12">
            <a:extLst>
              <a:ext uri="{FF2B5EF4-FFF2-40B4-BE49-F238E27FC236}">
                <a16:creationId xmlns:a16="http://schemas.microsoft.com/office/drawing/2014/main" id="{37DC8AAF-5072-6552-90C2-15730B6DE3BD}"/>
              </a:ext>
            </a:extLst>
          </p:cNvPr>
          <p:cNvSpPr/>
          <p:nvPr/>
        </p:nvSpPr>
        <p:spPr>
          <a:xfrm rot="5600106">
            <a:off x="3616772" y="-1026423"/>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6" name="Freeform 14">
            <a:extLst>
              <a:ext uri="{FF2B5EF4-FFF2-40B4-BE49-F238E27FC236}">
                <a16:creationId xmlns:a16="http://schemas.microsoft.com/office/drawing/2014/main" id="{B948DB64-0DEA-F6DF-8C0D-858D4A3B2BD6}"/>
              </a:ext>
            </a:extLst>
          </p:cNvPr>
          <p:cNvSpPr/>
          <p:nvPr/>
        </p:nvSpPr>
        <p:spPr>
          <a:xfrm rot="8100000">
            <a:off x="-828793" y="1806125"/>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7" name="Freeform 2">
            <a:extLst>
              <a:ext uri="{FF2B5EF4-FFF2-40B4-BE49-F238E27FC236}">
                <a16:creationId xmlns:a16="http://schemas.microsoft.com/office/drawing/2014/main" id="{AC8A2108-388C-1765-539E-28DECE55D8D4}"/>
              </a:ext>
            </a:extLst>
          </p:cNvPr>
          <p:cNvSpPr/>
          <p:nvPr/>
        </p:nvSpPr>
        <p:spPr>
          <a:xfrm rot="8100000">
            <a:off x="-374699" y="-253829"/>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8" name="Freeform 11">
            <a:extLst>
              <a:ext uri="{FF2B5EF4-FFF2-40B4-BE49-F238E27FC236}">
                <a16:creationId xmlns:a16="http://schemas.microsoft.com/office/drawing/2014/main" id="{65993479-D7BE-6AD1-3B91-AA8CC0CF6FD8}"/>
              </a:ext>
            </a:extLst>
          </p:cNvPr>
          <p:cNvSpPr/>
          <p:nvPr/>
        </p:nvSpPr>
        <p:spPr>
          <a:xfrm rot="-3080391">
            <a:off x="15625242" y="6942968"/>
            <a:ext cx="2991727" cy="4162402"/>
          </a:xfrm>
          <a:custGeom>
            <a:avLst/>
            <a:gdLst/>
            <a:ahLst/>
            <a:cxnLst/>
            <a:rect l="l" t="t" r="r" b="b"/>
            <a:pathLst>
              <a:path w="2991727" h="4162402">
                <a:moveTo>
                  <a:pt x="0" y="0"/>
                </a:moveTo>
                <a:lnTo>
                  <a:pt x="2991727" y="0"/>
                </a:lnTo>
                <a:lnTo>
                  <a:pt x="2991727" y="4162402"/>
                </a:lnTo>
                <a:lnTo>
                  <a:pt x="0" y="4162402"/>
                </a:lnTo>
                <a:lnTo>
                  <a:pt x="0" y="0"/>
                </a:lnTo>
                <a:close/>
              </a:path>
            </a:pathLst>
          </a:custGeom>
          <a:blipFill>
            <a:blip r:embed="rId3"/>
            <a:stretch>
              <a:fillRect/>
            </a:stretch>
          </a:blipFill>
        </p:spPr>
      </p:sp>
      <p:sp>
        <p:nvSpPr>
          <p:cNvPr id="9" name="Freeform 13">
            <a:extLst>
              <a:ext uri="{FF2B5EF4-FFF2-40B4-BE49-F238E27FC236}">
                <a16:creationId xmlns:a16="http://schemas.microsoft.com/office/drawing/2014/main" id="{32263CA2-231E-7493-8A8E-75A9B12BDBE3}"/>
              </a:ext>
            </a:extLst>
          </p:cNvPr>
          <p:cNvSpPr/>
          <p:nvPr/>
        </p:nvSpPr>
        <p:spPr>
          <a:xfrm rot="-2997297">
            <a:off x="16747997" y="5194302"/>
            <a:ext cx="2165571" cy="3012969"/>
          </a:xfrm>
          <a:custGeom>
            <a:avLst/>
            <a:gdLst/>
            <a:ahLst/>
            <a:cxnLst/>
            <a:rect l="l" t="t" r="r" b="b"/>
            <a:pathLst>
              <a:path w="2165571" h="3012969">
                <a:moveTo>
                  <a:pt x="0" y="0"/>
                </a:moveTo>
                <a:lnTo>
                  <a:pt x="2165571" y="0"/>
                </a:lnTo>
                <a:lnTo>
                  <a:pt x="2165571" y="3012969"/>
                </a:lnTo>
                <a:lnTo>
                  <a:pt x="0" y="3012969"/>
                </a:lnTo>
                <a:lnTo>
                  <a:pt x="0" y="0"/>
                </a:lnTo>
                <a:close/>
              </a:path>
            </a:pathLst>
          </a:custGeom>
          <a:blipFill>
            <a:blip r:embed="rId3"/>
            <a:stretch>
              <a:fillRect/>
            </a:stretch>
          </a:blipFill>
        </p:spPr>
      </p:sp>
      <p:sp>
        <p:nvSpPr>
          <p:cNvPr id="10" name="Freeform 15">
            <a:extLst>
              <a:ext uri="{FF2B5EF4-FFF2-40B4-BE49-F238E27FC236}">
                <a16:creationId xmlns:a16="http://schemas.microsoft.com/office/drawing/2014/main" id="{ED063794-CEDF-E2C7-6260-1D4E985BB32B}"/>
              </a:ext>
            </a:extLst>
          </p:cNvPr>
          <p:cNvSpPr/>
          <p:nvPr/>
        </p:nvSpPr>
        <p:spPr>
          <a:xfrm rot="-2997297">
            <a:off x="17258779" y="3553494"/>
            <a:ext cx="1788400" cy="2488209"/>
          </a:xfrm>
          <a:custGeom>
            <a:avLst/>
            <a:gdLst/>
            <a:ahLst/>
            <a:cxnLst/>
            <a:rect l="l" t="t" r="r" b="b"/>
            <a:pathLst>
              <a:path w="1788400" h="2488209">
                <a:moveTo>
                  <a:pt x="0" y="0"/>
                </a:moveTo>
                <a:lnTo>
                  <a:pt x="1788400" y="0"/>
                </a:lnTo>
                <a:lnTo>
                  <a:pt x="1788400" y="2488209"/>
                </a:lnTo>
                <a:lnTo>
                  <a:pt x="0" y="2488209"/>
                </a:lnTo>
                <a:lnTo>
                  <a:pt x="0" y="0"/>
                </a:lnTo>
                <a:close/>
              </a:path>
            </a:pathLst>
          </a:custGeom>
          <a:blipFill>
            <a:blip r:embed="rId3"/>
            <a:stretch>
              <a:fillRect/>
            </a:stretch>
          </a:blipFill>
        </p:spPr>
      </p:sp>
      <p:sp>
        <p:nvSpPr>
          <p:cNvPr id="11" name="Freeform 16">
            <a:extLst>
              <a:ext uri="{FF2B5EF4-FFF2-40B4-BE49-F238E27FC236}">
                <a16:creationId xmlns:a16="http://schemas.microsoft.com/office/drawing/2014/main" id="{D9B35CE9-6779-8F54-447B-94C26B637D2D}"/>
              </a:ext>
            </a:extLst>
          </p:cNvPr>
          <p:cNvSpPr/>
          <p:nvPr/>
        </p:nvSpPr>
        <p:spPr>
          <a:xfrm rot="-2808300" flipH="1">
            <a:off x="15186356" y="8744792"/>
            <a:ext cx="1788400" cy="2488209"/>
          </a:xfrm>
          <a:custGeom>
            <a:avLst/>
            <a:gdLst/>
            <a:ahLst/>
            <a:cxnLst/>
            <a:rect l="l" t="t" r="r" b="b"/>
            <a:pathLst>
              <a:path w="1788400" h="2488209">
                <a:moveTo>
                  <a:pt x="1788399" y="0"/>
                </a:moveTo>
                <a:lnTo>
                  <a:pt x="0" y="0"/>
                </a:lnTo>
                <a:lnTo>
                  <a:pt x="0" y="2488209"/>
                </a:lnTo>
                <a:lnTo>
                  <a:pt x="1788399" y="2488209"/>
                </a:lnTo>
                <a:lnTo>
                  <a:pt x="1788399" y="0"/>
                </a:lnTo>
                <a:close/>
              </a:path>
            </a:pathLst>
          </a:custGeom>
          <a:blipFill>
            <a:blip r:embed="rId3"/>
            <a:stretch>
              <a:fillRect/>
            </a:stretch>
          </a:blipFill>
        </p:spPr>
      </p:sp>
      <p:sp>
        <p:nvSpPr>
          <p:cNvPr id="12" name="Freeform 17">
            <a:extLst>
              <a:ext uri="{FF2B5EF4-FFF2-40B4-BE49-F238E27FC236}">
                <a16:creationId xmlns:a16="http://schemas.microsoft.com/office/drawing/2014/main" id="{C7C1FE48-A3A7-F3E0-152B-889F9618C735}"/>
              </a:ext>
            </a:extLst>
          </p:cNvPr>
          <p:cNvSpPr/>
          <p:nvPr/>
        </p:nvSpPr>
        <p:spPr>
          <a:xfrm rot="-2808300" flipH="1">
            <a:off x="13348677" y="9042896"/>
            <a:ext cx="1788400" cy="2488209"/>
          </a:xfrm>
          <a:custGeom>
            <a:avLst/>
            <a:gdLst/>
            <a:ahLst/>
            <a:cxnLst/>
            <a:rect l="l" t="t" r="r" b="b"/>
            <a:pathLst>
              <a:path w="1788400" h="2488209">
                <a:moveTo>
                  <a:pt x="1788400" y="0"/>
                </a:moveTo>
                <a:lnTo>
                  <a:pt x="0" y="0"/>
                </a:lnTo>
                <a:lnTo>
                  <a:pt x="0" y="2488208"/>
                </a:lnTo>
                <a:lnTo>
                  <a:pt x="1788400" y="2488208"/>
                </a:lnTo>
                <a:lnTo>
                  <a:pt x="1788400" y="0"/>
                </a:lnTo>
                <a:close/>
              </a:path>
            </a:pathLst>
          </a:custGeom>
          <a:blipFill>
            <a:blip r:embed="rId3"/>
            <a:stretch>
              <a:fillRect/>
            </a:stretch>
          </a:blipFill>
        </p:spPr>
      </p:sp>
    </p:spTree>
    <p:extLst>
      <p:ext uri="{BB962C8B-B14F-4D97-AF65-F5344CB8AC3E}">
        <p14:creationId xmlns:p14="http://schemas.microsoft.com/office/powerpoint/2010/main" val="17496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C9FB067-A979-3982-8326-F880C2890D27}"/>
              </a:ext>
            </a:extLst>
          </p:cNvPr>
          <p:cNvSpPr/>
          <p:nvPr/>
        </p:nvSpPr>
        <p:spPr>
          <a:xfrm>
            <a:off x="6087685" y="4076700"/>
            <a:ext cx="6112630" cy="5929251"/>
          </a:xfrm>
          <a:custGeom>
            <a:avLst/>
            <a:gdLst/>
            <a:ahLst/>
            <a:cxnLst/>
            <a:rect l="l" t="t" r="r" b="b"/>
            <a:pathLst>
              <a:path w="6112630" h="5929251">
                <a:moveTo>
                  <a:pt x="0" y="0"/>
                </a:moveTo>
                <a:lnTo>
                  <a:pt x="6112630" y="0"/>
                </a:lnTo>
                <a:lnTo>
                  <a:pt x="6112630" y="5929251"/>
                </a:lnTo>
                <a:lnTo>
                  <a:pt x="0" y="5929251"/>
                </a:lnTo>
                <a:lnTo>
                  <a:pt x="0" y="0"/>
                </a:lnTo>
                <a:close/>
              </a:path>
            </a:pathLst>
          </a:custGeom>
          <a:blipFill>
            <a:blip r:embed="rId3"/>
            <a:stretch>
              <a:fillRect/>
            </a:stretch>
          </a:blipFill>
        </p:spPr>
      </p:sp>
      <p:sp>
        <p:nvSpPr>
          <p:cNvPr id="5" name="Freeform 4">
            <a:extLst>
              <a:ext uri="{FF2B5EF4-FFF2-40B4-BE49-F238E27FC236}">
                <a16:creationId xmlns:a16="http://schemas.microsoft.com/office/drawing/2014/main" id="{3A7858CC-108B-F23B-C954-B8EC96356B0E}"/>
              </a:ext>
            </a:extLst>
          </p:cNvPr>
          <p:cNvSpPr/>
          <p:nvPr/>
        </p:nvSpPr>
        <p:spPr>
          <a:xfrm>
            <a:off x="609600" y="2171700"/>
            <a:ext cx="5105400" cy="6553200"/>
          </a:xfrm>
          <a:custGeom>
            <a:avLst/>
            <a:gdLst/>
            <a:ahLst/>
            <a:cxnLst/>
            <a:rect l="l" t="t" r="r" b="b"/>
            <a:pathLst>
              <a:path w="4777955" h="5331052">
                <a:moveTo>
                  <a:pt x="0" y="0"/>
                </a:moveTo>
                <a:lnTo>
                  <a:pt x="4777956" y="0"/>
                </a:lnTo>
                <a:lnTo>
                  <a:pt x="4777956" y="5331052"/>
                </a:lnTo>
                <a:lnTo>
                  <a:pt x="0" y="5331052"/>
                </a:lnTo>
                <a:lnTo>
                  <a:pt x="0" y="0"/>
                </a:lnTo>
                <a:close/>
              </a:path>
            </a:pathLst>
          </a:custGeom>
          <a:blipFill>
            <a:blip r:embed="rId4"/>
            <a:stretch>
              <a:fillRect/>
            </a:stretch>
          </a:blipFill>
        </p:spPr>
      </p:sp>
      <p:sp>
        <p:nvSpPr>
          <p:cNvPr id="6" name="Freeform 4">
            <a:extLst>
              <a:ext uri="{FF2B5EF4-FFF2-40B4-BE49-F238E27FC236}">
                <a16:creationId xmlns:a16="http://schemas.microsoft.com/office/drawing/2014/main" id="{48DD5633-08B5-6D8D-CADF-FC9E2F299E85}"/>
              </a:ext>
            </a:extLst>
          </p:cNvPr>
          <p:cNvSpPr/>
          <p:nvPr/>
        </p:nvSpPr>
        <p:spPr>
          <a:xfrm>
            <a:off x="12420600" y="2171700"/>
            <a:ext cx="5105400" cy="6553200"/>
          </a:xfrm>
          <a:custGeom>
            <a:avLst/>
            <a:gdLst/>
            <a:ahLst/>
            <a:cxnLst/>
            <a:rect l="l" t="t" r="r" b="b"/>
            <a:pathLst>
              <a:path w="4777955" h="5331052">
                <a:moveTo>
                  <a:pt x="0" y="0"/>
                </a:moveTo>
                <a:lnTo>
                  <a:pt x="4777956" y="0"/>
                </a:lnTo>
                <a:lnTo>
                  <a:pt x="4777956" y="5331052"/>
                </a:lnTo>
                <a:lnTo>
                  <a:pt x="0" y="5331052"/>
                </a:lnTo>
                <a:lnTo>
                  <a:pt x="0" y="0"/>
                </a:lnTo>
                <a:close/>
              </a:path>
            </a:pathLst>
          </a:custGeom>
          <a:blipFill>
            <a:blip r:embed="rId4"/>
            <a:stretch>
              <a:fillRect/>
            </a:stretch>
          </a:blipFill>
        </p:spPr>
      </p:sp>
      <p:sp>
        <p:nvSpPr>
          <p:cNvPr id="7" name="TextBox 6">
            <a:extLst>
              <a:ext uri="{FF2B5EF4-FFF2-40B4-BE49-F238E27FC236}">
                <a16:creationId xmlns:a16="http://schemas.microsoft.com/office/drawing/2014/main" id="{AF7B3135-02A8-EA3C-3F1B-C6932E243333}"/>
              </a:ext>
            </a:extLst>
          </p:cNvPr>
          <p:cNvSpPr txBox="1"/>
          <p:nvPr/>
        </p:nvSpPr>
        <p:spPr>
          <a:xfrm>
            <a:off x="762000" y="3743116"/>
            <a:ext cx="4724400" cy="4832092"/>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làng</a:t>
            </a:r>
            <a:r>
              <a:rPr lang="en-US" sz="4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755EAA2-4731-00E6-7357-F0F222C48D2B}"/>
              </a:ext>
            </a:extLst>
          </p:cNvPr>
          <p:cNvSpPr txBox="1"/>
          <p:nvPr/>
        </p:nvSpPr>
        <p:spPr>
          <a:xfrm>
            <a:off x="12669795" y="3743116"/>
            <a:ext cx="4724400" cy="3477875"/>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p>
        </p:txBody>
      </p:sp>
      <p:pic>
        <p:nvPicPr>
          <p:cNvPr id="9" name="Picture 8">
            <a:extLst>
              <a:ext uri="{FF2B5EF4-FFF2-40B4-BE49-F238E27FC236}">
                <a16:creationId xmlns:a16="http://schemas.microsoft.com/office/drawing/2014/main" id="{42CE66BF-7638-B266-9718-0BF4F356EC89}"/>
              </a:ext>
            </a:extLst>
          </p:cNvPr>
          <p:cNvPicPr>
            <a:picLocks noChangeAspect="1"/>
          </p:cNvPicPr>
          <p:nvPr/>
        </p:nvPicPr>
        <p:blipFill>
          <a:blip r:embed="rId5"/>
          <a:stretch>
            <a:fillRect/>
          </a:stretch>
        </p:blipFill>
        <p:spPr>
          <a:xfrm>
            <a:off x="450350" y="848315"/>
            <a:ext cx="17387299" cy="1603387"/>
          </a:xfrm>
          <a:prstGeom prst="rect">
            <a:avLst/>
          </a:prstGeom>
        </p:spPr>
      </p:pic>
    </p:spTree>
    <p:extLst>
      <p:ext uri="{BB962C8B-B14F-4D97-AF65-F5344CB8AC3E}">
        <p14:creationId xmlns:p14="http://schemas.microsoft.com/office/powerpoint/2010/main" val="345358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BBD290-8CE8-D204-AF4A-073636DF3A9A}"/>
              </a:ext>
            </a:extLst>
          </p:cNvPr>
          <p:cNvSpPr/>
          <p:nvPr/>
        </p:nvSpPr>
        <p:spPr>
          <a:xfrm>
            <a:off x="762000" y="342900"/>
            <a:ext cx="16840200" cy="2123658"/>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chương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6,7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B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D327DA4-A2C1-F463-6652-DF3BD37BB65B}"/>
              </a:ext>
            </a:extLst>
          </p:cNvPr>
          <p:cNvSpPr/>
          <p:nvPr/>
        </p:nvSpPr>
        <p:spPr>
          <a:xfrm>
            <a:off x="914400" y="3695700"/>
            <a:ext cx="4648200" cy="1295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Văn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003629C-0135-B319-FB26-4F4C899C4D49}"/>
              </a:ext>
            </a:extLst>
          </p:cNvPr>
          <p:cNvSpPr/>
          <p:nvPr/>
        </p:nvSpPr>
        <p:spPr>
          <a:xfrm>
            <a:off x="914400" y="5676900"/>
            <a:ext cx="4648200" cy="1295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lẽ</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802FD28-C6D3-CF0F-8837-426156039D15}"/>
              </a:ext>
            </a:extLst>
          </p:cNvPr>
          <p:cNvSpPr/>
          <p:nvPr/>
        </p:nvSpPr>
        <p:spPr>
          <a:xfrm>
            <a:off x="914400" y="7658100"/>
            <a:ext cx="4648200" cy="12954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63E452CD-D3A2-E1AE-3682-196F007D5E74}"/>
              </a:ext>
            </a:extLst>
          </p:cNvPr>
          <p:cNvSpPr/>
          <p:nvPr/>
        </p:nvSpPr>
        <p:spPr>
          <a:xfrm>
            <a:off x="6743700" y="3695700"/>
            <a:ext cx="10782300" cy="17526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minh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liệu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tế</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3E7E1409-E11D-35FF-8D72-0A6E38D213BA}"/>
              </a:ext>
            </a:extLst>
          </p:cNvPr>
          <p:cNvSpPr/>
          <p:nvPr/>
        </p:nvSpPr>
        <p:spPr>
          <a:xfrm>
            <a:off x="6743700" y="5676900"/>
            <a:ext cx="10782300" cy="16002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nhằm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nghe</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A8584670-AD0D-2850-D0AD-4BB6AB95AF49}"/>
              </a:ext>
            </a:extLst>
          </p:cNvPr>
          <p:cNvSpPr/>
          <p:nvPr/>
        </p:nvSpPr>
        <p:spPr>
          <a:xfrm>
            <a:off x="6743700" y="7658100"/>
            <a:ext cx="10782300" cy="12954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sở</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692246E6-29D9-65B3-953D-2DD717195B35}"/>
              </a:ext>
            </a:extLst>
          </p:cNvPr>
          <p:cNvSpPr/>
          <p:nvPr/>
        </p:nvSpPr>
        <p:spPr>
          <a:xfrm>
            <a:off x="914400" y="2628900"/>
            <a:ext cx="46482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CỘT A</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A1EE102-60E9-F27F-9444-286B275350C9}"/>
              </a:ext>
            </a:extLst>
          </p:cNvPr>
          <p:cNvSpPr/>
          <p:nvPr/>
        </p:nvSpPr>
        <p:spPr>
          <a:xfrm>
            <a:off x="6743700" y="2628900"/>
            <a:ext cx="107823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CỘT B</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6839ECB4-B3D5-BF40-F970-72BF8873202B}"/>
              </a:ext>
            </a:extLst>
          </p:cNvPr>
          <p:cNvCxnSpPr>
            <a:stCxn id="4" idx="3"/>
            <a:endCxn id="8" idx="1"/>
          </p:cNvCxnSpPr>
          <p:nvPr/>
        </p:nvCxnSpPr>
        <p:spPr>
          <a:xfrm>
            <a:off x="5562600" y="6324600"/>
            <a:ext cx="1181100" cy="1981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568E9528-C62C-A8F6-9B17-BAC2386C53D3}"/>
              </a:ext>
            </a:extLst>
          </p:cNvPr>
          <p:cNvCxnSpPr>
            <a:cxnSpLocks/>
            <a:stCxn id="3" idx="3"/>
            <a:endCxn id="7" idx="1"/>
          </p:cNvCxnSpPr>
          <p:nvPr/>
        </p:nvCxnSpPr>
        <p:spPr>
          <a:xfrm>
            <a:off x="5562600" y="4343400"/>
            <a:ext cx="1181100" cy="21336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8710FFB-6305-AC87-9F33-D5E1394B600F}"/>
              </a:ext>
            </a:extLst>
          </p:cNvPr>
          <p:cNvCxnSpPr>
            <a:cxnSpLocks/>
            <a:stCxn id="5" idx="3"/>
            <a:endCxn id="6" idx="1"/>
          </p:cNvCxnSpPr>
          <p:nvPr/>
        </p:nvCxnSpPr>
        <p:spPr>
          <a:xfrm flipV="1">
            <a:off x="5562600" y="4572000"/>
            <a:ext cx="1181100" cy="37338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993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5" name="Rectangle 514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Chiến dịch vì môi trường năm 2022">
            <a:extLst>
              <a:ext uri="{FF2B5EF4-FFF2-40B4-BE49-F238E27FC236}">
                <a16:creationId xmlns:a16="http://schemas.microsoft.com/office/drawing/2014/main" id="{B60B6E52-99B1-C6A9-3506-606CF8E645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9" b="21881"/>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1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Chiến dịch vì môi trường trong tương lai">
            <a:extLst>
              <a:ext uri="{FF2B5EF4-FFF2-40B4-BE49-F238E27FC236}">
                <a16:creationId xmlns:a16="http://schemas.microsoft.com/office/drawing/2014/main" id="{57F122FE-7056-DEC1-021D-67FA6A2D4A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91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Chiến dịch vì môi trường Giờ Trái đất 2022">
            <a:extLst>
              <a:ext uri="{FF2B5EF4-FFF2-40B4-BE49-F238E27FC236}">
                <a16:creationId xmlns:a16="http://schemas.microsoft.com/office/drawing/2014/main" id="{9513A274-A1AB-BE42-7798-40177379F7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9" b="6158"/>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56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Chiến dịch vì môi trường giảm thiểu rác thải nhựa">
            <a:extLst>
              <a:ext uri="{FF2B5EF4-FFF2-40B4-BE49-F238E27FC236}">
                <a16:creationId xmlns:a16="http://schemas.microsoft.com/office/drawing/2014/main" id="{C3DC5677-ACC9-B1AB-BA49-3E4D3627F4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87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Chiến dịch vì môi trường tại Thành phố Hồ Chí Minh">
            <a:extLst>
              <a:ext uri="{FF2B5EF4-FFF2-40B4-BE49-F238E27FC236}">
                <a16:creationId xmlns:a16="http://schemas.microsoft.com/office/drawing/2014/main" id="{C93B548F-C4E5-A969-97F8-C98BDAF3F4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8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602AD09E-672E-1A9F-A750-318E5359C35F}"/>
              </a:ext>
            </a:extLst>
          </p:cNvPr>
          <p:cNvGrpSpPr/>
          <p:nvPr/>
        </p:nvGrpSpPr>
        <p:grpSpPr>
          <a:xfrm>
            <a:off x="838200" y="266700"/>
            <a:ext cx="16459200" cy="2209800"/>
            <a:chOff x="0" y="0"/>
            <a:chExt cx="2777386" cy="3003183"/>
          </a:xfrm>
        </p:grpSpPr>
        <p:sp>
          <p:nvSpPr>
            <p:cNvPr id="4" name="Freeform 7">
              <a:extLst>
                <a:ext uri="{FF2B5EF4-FFF2-40B4-BE49-F238E27FC236}">
                  <a16:creationId xmlns:a16="http://schemas.microsoft.com/office/drawing/2014/main" id="{04DFC586-BB97-0155-3F25-08181819B6FA}"/>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5" name="TextBox 8">
              <a:extLst>
                <a:ext uri="{FF2B5EF4-FFF2-40B4-BE49-F238E27FC236}">
                  <a16:creationId xmlns:a16="http://schemas.microsoft.com/office/drawing/2014/main" id="{9668FA8D-CEDA-1497-6451-4093472FCF1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96E6E1C8-C5B7-62A7-F692-739B4FA761B6}"/>
              </a:ext>
            </a:extLst>
          </p:cNvPr>
          <p:cNvSpPr/>
          <p:nvPr/>
        </p:nvSpPr>
        <p:spPr>
          <a:xfrm rot="-1576553">
            <a:off x="17083138" y="7640595"/>
            <a:ext cx="2602611" cy="4114800"/>
          </a:xfrm>
          <a:custGeom>
            <a:avLst/>
            <a:gdLst/>
            <a:ahLst/>
            <a:cxnLst/>
            <a:rect l="l" t="t" r="r" b="b"/>
            <a:pathLst>
              <a:path w="2602611" h="4114800">
                <a:moveTo>
                  <a:pt x="0" y="0"/>
                </a:moveTo>
                <a:lnTo>
                  <a:pt x="2602612" y="0"/>
                </a:lnTo>
                <a:lnTo>
                  <a:pt x="2602612" y="4114800"/>
                </a:lnTo>
                <a:lnTo>
                  <a:pt x="0" y="41148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97BCADE3-7B82-C2FE-0811-077CE8E8F7E7}"/>
              </a:ext>
            </a:extLst>
          </p:cNvPr>
          <p:cNvSpPr/>
          <p:nvPr/>
        </p:nvSpPr>
        <p:spPr>
          <a:xfrm rot="3248455">
            <a:off x="-286718" y="-512914"/>
            <a:ext cx="1732601" cy="2739290"/>
          </a:xfrm>
          <a:custGeom>
            <a:avLst/>
            <a:gdLst/>
            <a:ahLst/>
            <a:cxnLst/>
            <a:rect l="l" t="t" r="r" b="b"/>
            <a:pathLst>
              <a:path w="1732601" h="2739290">
                <a:moveTo>
                  <a:pt x="0" y="0"/>
                </a:moveTo>
                <a:lnTo>
                  <a:pt x="1732600" y="0"/>
                </a:lnTo>
                <a:lnTo>
                  <a:pt x="1732600" y="2739290"/>
                </a:lnTo>
                <a:lnTo>
                  <a:pt x="0" y="2739290"/>
                </a:lnTo>
                <a:lnTo>
                  <a:pt x="0" y="0"/>
                </a:lnTo>
                <a:close/>
              </a:path>
            </a:pathLst>
          </a:custGeom>
          <a:blipFill>
            <a:blip r:embed="rId3"/>
            <a:stretch>
              <a:fillRect/>
            </a:stretch>
          </a:blipFill>
        </p:spPr>
      </p:sp>
      <p:sp>
        <p:nvSpPr>
          <p:cNvPr id="2" name="TextBox 6">
            <a:extLst>
              <a:ext uri="{FF2B5EF4-FFF2-40B4-BE49-F238E27FC236}">
                <a16:creationId xmlns:a16="http://schemas.microsoft.com/office/drawing/2014/main" id="{53566DBE-A842-804D-D1E4-32A7472A1643}"/>
              </a:ext>
            </a:extLst>
          </p:cNvPr>
          <p:cNvSpPr txBox="1"/>
          <p:nvPr/>
        </p:nvSpPr>
        <p:spPr>
          <a:xfrm>
            <a:off x="990600" y="540624"/>
            <a:ext cx="16459200" cy="1231106"/>
          </a:xfrm>
          <a:prstGeom prst="rect">
            <a:avLst/>
          </a:prstGeom>
        </p:spPr>
        <p:txBody>
          <a:bodyPr wrap="square" lIns="0" tIns="0" rIns="0" bIns="0" rtlCol="0" anchor="t">
            <a:spAutoFit/>
          </a:bodyPr>
          <a:lstStyle/>
          <a:p>
            <a:pPr algn="ctr"/>
            <a:r>
              <a:rPr lang="en-US" sz="8000" dirty="0">
                <a:latin typeface="#9Slide05 IcielSanelma" pitchFamily="2" charset="0"/>
              </a:rPr>
              <a:t>1. </a:t>
            </a:r>
            <a:r>
              <a:rPr lang="en-US" sz="8000" dirty="0" err="1">
                <a:latin typeface="#9Slide05 IcielSanelma" pitchFamily="2" charset="0"/>
              </a:rPr>
              <a:t>Luận</a:t>
            </a:r>
            <a:r>
              <a:rPr lang="en-US" sz="8000" dirty="0">
                <a:latin typeface="#9Slide05 IcielSanelma" pitchFamily="2" charset="0"/>
              </a:rPr>
              <a:t> </a:t>
            </a:r>
            <a:r>
              <a:rPr lang="en-US" sz="8000" dirty="0" err="1">
                <a:latin typeface="#9Slide05 IcielSanelma" pitchFamily="2" charset="0"/>
              </a:rPr>
              <a:t>đề</a:t>
            </a:r>
            <a:r>
              <a:rPr lang="en-US" sz="8000" dirty="0">
                <a:latin typeface="#9Slide05 IcielSanelma" pitchFamily="2" charset="0"/>
              </a:rPr>
              <a:t> </a:t>
            </a:r>
            <a:r>
              <a:rPr lang="en-US" sz="8000" dirty="0" err="1">
                <a:latin typeface="#9Slide05 IcielSanelma" pitchFamily="2" charset="0"/>
              </a:rPr>
              <a:t>và</a:t>
            </a:r>
            <a:r>
              <a:rPr lang="en-US" sz="8000" dirty="0">
                <a:latin typeface="#9Slide05 IcielSanelma" pitchFamily="2" charset="0"/>
              </a:rPr>
              <a:t> </a:t>
            </a:r>
            <a:r>
              <a:rPr lang="en-US" sz="8000" dirty="0" err="1">
                <a:latin typeface="#9Slide05 IcielSanelma" pitchFamily="2" charset="0"/>
              </a:rPr>
              <a:t>luận</a:t>
            </a:r>
            <a:r>
              <a:rPr lang="en-US" sz="8000" dirty="0">
                <a:latin typeface="#9Slide05 IcielSanelma" pitchFamily="2" charset="0"/>
              </a:rPr>
              <a:t> </a:t>
            </a:r>
            <a:r>
              <a:rPr lang="en-US" sz="8000" dirty="0" err="1">
                <a:latin typeface="#9Slide05 IcielSanelma" pitchFamily="2" charset="0"/>
              </a:rPr>
              <a:t>điểm</a:t>
            </a:r>
            <a:r>
              <a:rPr lang="en-US" sz="8000" dirty="0">
                <a:latin typeface="#9Slide05 IcielSanelma" pitchFamily="2" charset="0"/>
              </a:rPr>
              <a:t> </a:t>
            </a:r>
            <a:r>
              <a:rPr lang="en-US" sz="8000" dirty="0" err="1">
                <a:latin typeface="#9Slide05 IcielSanelma" pitchFamily="2" charset="0"/>
              </a:rPr>
              <a:t>trong</a:t>
            </a:r>
            <a:r>
              <a:rPr lang="en-US" sz="8000" dirty="0">
                <a:latin typeface="#9Slide05 IcielSanelma" pitchFamily="2" charset="0"/>
              </a:rPr>
              <a:t> </a:t>
            </a:r>
            <a:r>
              <a:rPr lang="en-US" sz="8000" dirty="0" err="1">
                <a:latin typeface="#9Slide05 IcielSanelma" pitchFamily="2" charset="0"/>
              </a:rPr>
              <a:t>văn</a:t>
            </a:r>
            <a:r>
              <a:rPr lang="en-US" sz="8000" dirty="0">
                <a:latin typeface="#9Slide05 IcielSanelma" pitchFamily="2" charset="0"/>
              </a:rPr>
              <a:t> </a:t>
            </a:r>
            <a:r>
              <a:rPr lang="en-US" sz="8000" dirty="0" err="1">
                <a:latin typeface="#9Slide05 IcielSanelma" pitchFamily="2" charset="0"/>
              </a:rPr>
              <a:t>nghị</a:t>
            </a:r>
            <a:r>
              <a:rPr lang="en-US" sz="8000" dirty="0">
                <a:latin typeface="#9Slide05 IcielSanelma" pitchFamily="2" charset="0"/>
              </a:rPr>
              <a:t> </a:t>
            </a:r>
            <a:r>
              <a:rPr lang="en-US" sz="8000" dirty="0" err="1">
                <a:latin typeface="#9Slide05 IcielSanelma" pitchFamily="2" charset="0"/>
              </a:rPr>
              <a:t>luận</a:t>
            </a:r>
            <a:endParaRPr lang="en-US" sz="7200" spc="257" dirty="0">
              <a:latin typeface="#9Slide05 IcielSanelma" pitchFamily="2" charset="0"/>
              <a:cs typeface="Times New Roman" panose="02020603050405020304" pitchFamily="18" charset="0"/>
            </a:endParaRPr>
          </a:p>
        </p:txBody>
      </p:sp>
      <p:sp>
        <p:nvSpPr>
          <p:cNvPr id="7" name="Rectangle 6">
            <a:extLst>
              <a:ext uri="{FF2B5EF4-FFF2-40B4-BE49-F238E27FC236}">
                <a16:creationId xmlns:a16="http://schemas.microsoft.com/office/drawing/2014/main" id="{9B9B0CB0-211C-18B4-D42B-C3E6D30BE4E2}"/>
              </a:ext>
            </a:extLst>
          </p:cNvPr>
          <p:cNvSpPr/>
          <p:nvPr/>
        </p:nvSpPr>
        <p:spPr>
          <a:xfrm>
            <a:off x="2133600" y="3390900"/>
            <a:ext cx="5943600" cy="4248229"/>
          </a:xfrm>
          <a:custGeom>
            <a:avLst/>
            <a:gdLst>
              <a:gd name="connsiteX0" fmla="*/ 0 w 5943600"/>
              <a:gd name="connsiteY0" fmla="*/ 0 h 4248229"/>
              <a:gd name="connsiteX1" fmla="*/ 5943600 w 5943600"/>
              <a:gd name="connsiteY1" fmla="*/ 0 h 4248229"/>
              <a:gd name="connsiteX2" fmla="*/ 5943600 w 5943600"/>
              <a:gd name="connsiteY2" fmla="*/ 4248229 h 4248229"/>
              <a:gd name="connsiteX3" fmla="*/ 0 w 5943600"/>
              <a:gd name="connsiteY3" fmla="*/ 4248229 h 4248229"/>
              <a:gd name="connsiteX4" fmla="*/ 0 w 5943600"/>
              <a:gd name="connsiteY4" fmla="*/ 0 h 424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4248229" fill="none" extrusionOk="0">
                <a:moveTo>
                  <a:pt x="0" y="0"/>
                </a:moveTo>
                <a:cubicBezTo>
                  <a:pt x="1180604" y="133394"/>
                  <a:pt x="5266133" y="9720"/>
                  <a:pt x="5943600" y="0"/>
                </a:cubicBezTo>
                <a:cubicBezTo>
                  <a:pt x="5835155" y="1719995"/>
                  <a:pt x="6005848" y="3044809"/>
                  <a:pt x="5943600" y="4248229"/>
                </a:cubicBezTo>
                <a:cubicBezTo>
                  <a:pt x="4500410" y="4186286"/>
                  <a:pt x="2880800" y="4362154"/>
                  <a:pt x="0" y="4248229"/>
                </a:cubicBezTo>
                <a:cubicBezTo>
                  <a:pt x="-136269" y="2951781"/>
                  <a:pt x="151638" y="818957"/>
                  <a:pt x="0" y="0"/>
                </a:cubicBezTo>
                <a:close/>
              </a:path>
              <a:path w="5943600" h="4248229" stroke="0" extrusionOk="0">
                <a:moveTo>
                  <a:pt x="0" y="0"/>
                </a:moveTo>
                <a:cubicBezTo>
                  <a:pt x="1829428" y="39600"/>
                  <a:pt x="4370648" y="94121"/>
                  <a:pt x="5943600" y="0"/>
                </a:cubicBezTo>
                <a:cubicBezTo>
                  <a:pt x="5991477" y="543396"/>
                  <a:pt x="5986131" y="2838020"/>
                  <a:pt x="5943600" y="4248229"/>
                </a:cubicBezTo>
                <a:cubicBezTo>
                  <a:pt x="4164565" y="4366308"/>
                  <a:pt x="2513705" y="4182898"/>
                  <a:pt x="0" y="4248229"/>
                </a:cubicBezTo>
                <a:cubicBezTo>
                  <a:pt x="-28989" y="2997542"/>
                  <a:pt x="5969" y="129960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96244633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91F94A-6C4B-8F98-1A81-85319EE875B3}"/>
              </a:ext>
            </a:extLst>
          </p:cNvPr>
          <p:cNvSpPr/>
          <p:nvPr/>
        </p:nvSpPr>
        <p:spPr>
          <a:xfrm>
            <a:off x="9753600" y="3390900"/>
            <a:ext cx="5943600" cy="4248229"/>
          </a:xfrm>
          <a:custGeom>
            <a:avLst/>
            <a:gdLst>
              <a:gd name="connsiteX0" fmla="*/ 0 w 5943600"/>
              <a:gd name="connsiteY0" fmla="*/ 0 h 4248229"/>
              <a:gd name="connsiteX1" fmla="*/ 5943600 w 5943600"/>
              <a:gd name="connsiteY1" fmla="*/ 0 h 4248229"/>
              <a:gd name="connsiteX2" fmla="*/ 5943600 w 5943600"/>
              <a:gd name="connsiteY2" fmla="*/ 4248229 h 4248229"/>
              <a:gd name="connsiteX3" fmla="*/ 0 w 5943600"/>
              <a:gd name="connsiteY3" fmla="*/ 4248229 h 4248229"/>
              <a:gd name="connsiteX4" fmla="*/ 0 w 5943600"/>
              <a:gd name="connsiteY4" fmla="*/ 0 h 424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600" h="4248229" fill="none" extrusionOk="0">
                <a:moveTo>
                  <a:pt x="0" y="0"/>
                </a:moveTo>
                <a:cubicBezTo>
                  <a:pt x="1180604" y="133394"/>
                  <a:pt x="5266133" y="9720"/>
                  <a:pt x="5943600" y="0"/>
                </a:cubicBezTo>
                <a:cubicBezTo>
                  <a:pt x="5835155" y="1719995"/>
                  <a:pt x="6005848" y="3044809"/>
                  <a:pt x="5943600" y="4248229"/>
                </a:cubicBezTo>
                <a:cubicBezTo>
                  <a:pt x="4500410" y="4186286"/>
                  <a:pt x="2880800" y="4362154"/>
                  <a:pt x="0" y="4248229"/>
                </a:cubicBezTo>
                <a:cubicBezTo>
                  <a:pt x="-136269" y="2951781"/>
                  <a:pt x="151638" y="818957"/>
                  <a:pt x="0" y="0"/>
                </a:cubicBezTo>
                <a:close/>
              </a:path>
              <a:path w="5943600" h="4248229" stroke="0" extrusionOk="0">
                <a:moveTo>
                  <a:pt x="0" y="0"/>
                </a:moveTo>
                <a:cubicBezTo>
                  <a:pt x="1829428" y="39600"/>
                  <a:pt x="4370648" y="94121"/>
                  <a:pt x="5943600" y="0"/>
                </a:cubicBezTo>
                <a:cubicBezTo>
                  <a:pt x="5991477" y="543396"/>
                  <a:pt x="5986131" y="2838020"/>
                  <a:pt x="5943600" y="4248229"/>
                </a:cubicBezTo>
                <a:cubicBezTo>
                  <a:pt x="4164565" y="4366308"/>
                  <a:pt x="2513705" y="4182898"/>
                  <a:pt x="0" y="4248229"/>
                </a:cubicBezTo>
                <a:cubicBezTo>
                  <a:pt x="-28989" y="2997542"/>
                  <a:pt x="5969" y="129960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96244633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33F475-F9C6-2B69-0E9A-02CF8401F144}"/>
              </a:ext>
            </a:extLst>
          </p:cNvPr>
          <p:cNvSpPr/>
          <p:nvPr/>
        </p:nvSpPr>
        <p:spPr>
          <a:xfrm>
            <a:off x="3048000" y="3634413"/>
            <a:ext cx="4191000" cy="769441"/>
          </a:xfrm>
          <a:prstGeom prst="rect">
            <a:avLst/>
          </a:prstGeom>
        </p:spPr>
        <p:txBody>
          <a:bodyPr wrap="square">
            <a:spAutoFit/>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4CBFFC8-2B5D-555E-DFC3-FC7F9665796D}"/>
              </a:ext>
            </a:extLst>
          </p:cNvPr>
          <p:cNvSpPr/>
          <p:nvPr/>
        </p:nvSpPr>
        <p:spPr>
          <a:xfrm>
            <a:off x="10439400" y="3634412"/>
            <a:ext cx="4191000" cy="769441"/>
          </a:xfrm>
          <a:prstGeom prst="rect">
            <a:avLst/>
          </a:prstGeom>
        </p:spPr>
        <p:txBody>
          <a:bodyPr wrap="square">
            <a:spAutoFit/>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điểm</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BEF49E7-9CF7-72C8-FAB2-B4FF0834D448}"/>
              </a:ext>
            </a:extLst>
          </p:cNvPr>
          <p:cNvSpPr/>
          <p:nvPr/>
        </p:nvSpPr>
        <p:spPr>
          <a:xfrm>
            <a:off x="2438400" y="4713238"/>
            <a:ext cx="5257800" cy="2800767"/>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7641828-E1F4-B4AA-D6F4-67E23AECD99D}"/>
              </a:ext>
            </a:extLst>
          </p:cNvPr>
          <p:cNvSpPr/>
          <p:nvPr/>
        </p:nvSpPr>
        <p:spPr>
          <a:xfrm>
            <a:off x="10096500" y="4738638"/>
            <a:ext cx="5257800" cy="2123658"/>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đề</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6087B31-CC36-F9C0-AADE-F0F3B51BFFB0}"/>
              </a:ext>
            </a:extLst>
          </p:cNvPr>
          <p:cNvSpPr/>
          <p:nvPr/>
        </p:nvSpPr>
        <p:spPr>
          <a:xfrm>
            <a:off x="762000" y="8039100"/>
            <a:ext cx="160782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Trong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nghị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tỏ</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chứng</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2">
            <a:extLst>
              <a:ext uri="{FF2B5EF4-FFF2-40B4-BE49-F238E27FC236}">
                <a16:creationId xmlns:a16="http://schemas.microsoft.com/office/drawing/2014/main" id="{C13927DF-6C58-A695-C64B-B2192F679005}"/>
              </a:ext>
            </a:extLst>
          </p:cNvPr>
          <p:cNvSpPr>
            <a:spLocks noChangeArrowheads="1"/>
          </p:cNvSpPr>
          <p:nvPr/>
        </p:nvSpPr>
        <p:spPr bwMode="auto">
          <a:xfrm>
            <a:off x="609733" y="1919721"/>
            <a:ext cx="7619863" cy="1446934"/>
          </a:xfrm>
          <a:prstGeom prst="roundRect">
            <a:avLst>
              <a:gd name="adj" fmla="val 16667"/>
            </a:avLst>
          </a:prstGeom>
          <a:solidFill>
            <a:schemeClr val="tx2">
              <a:lumMod val="40000"/>
              <a:lumOff val="60000"/>
            </a:schemeClr>
          </a:solidFill>
          <a:ln w="6350">
            <a:solidFill>
              <a:srgbClr val="000000"/>
            </a:solidFill>
            <a:round/>
            <a:headEnd/>
            <a:tailEnd/>
          </a:ln>
        </p:spPr>
        <p:txBody>
          <a:bodyPr rot="0" vert="horz" wrap="square" lIns="182880" tIns="91440" rIns="182880" bIns="91440" anchor="t" anchorCtr="0" upright="1">
            <a:noAutofit/>
          </a:bodyPr>
          <a:lstStyle/>
          <a:p>
            <a:pPr algn="ctr" defTabSz="1828800">
              <a:defRPr/>
            </a:pP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LUẬN ĐIỂM 1</a:t>
            </a:r>
          </a:p>
          <a:p>
            <a:pPr algn="ctr" defTabSz="1828800">
              <a:defRPr/>
            </a:pPr>
            <a:r>
              <a:rPr lang="en-US" sz="4000" b="1" kern="0" dirty="0" err="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AutoShape 21">
            <a:extLst>
              <a:ext uri="{FF2B5EF4-FFF2-40B4-BE49-F238E27FC236}">
                <a16:creationId xmlns:a16="http://schemas.microsoft.com/office/drawing/2014/main" id="{3710835C-0916-9BBC-C9E6-ABB7AA306BB0}"/>
              </a:ext>
            </a:extLst>
          </p:cNvPr>
          <p:cNvSpPr>
            <a:spLocks noChangeArrowheads="1"/>
          </p:cNvSpPr>
          <p:nvPr/>
        </p:nvSpPr>
        <p:spPr bwMode="auto">
          <a:xfrm>
            <a:off x="4876800" y="193087"/>
            <a:ext cx="8046720" cy="1463040"/>
          </a:xfrm>
          <a:prstGeom prst="roundRect">
            <a:avLst>
              <a:gd name="adj" fmla="val 16667"/>
            </a:avLst>
          </a:prstGeom>
          <a:solidFill>
            <a:schemeClr val="accent6">
              <a:lumMod val="60000"/>
              <a:lumOff val="40000"/>
            </a:schemeClr>
          </a:solidFill>
          <a:ln w="6350">
            <a:solidFill>
              <a:srgbClr val="000000"/>
            </a:solidFill>
            <a:round/>
            <a:headEnd/>
            <a:tailEnd/>
          </a:ln>
        </p:spPr>
        <p:txBody>
          <a:bodyPr rot="0" vert="horz" wrap="square" lIns="182880" tIns="91440" rIns="182880" bIns="91440" anchor="t" anchorCtr="0" upright="1">
            <a:noAutofit/>
          </a:bodyPr>
          <a:lstStyle/>
          <a:p>
            <a:pPr algn="ctr" defTabSz="1828800">
              <a:defRPr/>
            </a:pP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 ĐỀ</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1828800">
              <a:defRPr/>
            </a:pP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AutoShape 23">
            <a:extLst>
              <a:ext uri="{FF2B5EF4-FFF2-40B4-BE49-F238E27FC236}">
                <a16:creationId xmlns:a16="http://schemas.microsoft.com/office/drawing/2014/main" id="{C1036C4D-43C9-6447-756B-B238BE2F4909}"/>
              </a:ext>
            </a:extLst>
          </p:cNvPr>
          <p:cNvSpPr>
            <a:spLocks noChangeArrowheads="1"/>
          </p:cNvSpPr>
          <p:nvPr/>
        </p:nvSpPr>
        <p:spPr bwMode="auto">
          <a:xfrm>
            <a:off x="9387842" y="1919721"/>
            <a:ext cx="7833352" cy="1446934"/>
          </a:xfrm>
          <a:prstGeom prst="roundRect">
            <a:avLst>
              <a:gd name="adj" fmla="val 16667"/>
            </a:avLst>
          </a:prstGeom>
          <a:solidFill>
            <a:schemeClr val="accent3">
              <a:lumMod val="40000"/>
              <a:lumOff val="60000"/>
            </a:schemeClr>
          </a:solidFill>
          <a:ln w="6350">
            <a:solidFill>
              <a:srgbClr val="000000"/>
            </a:solidFill>
            <a:round/>
            <a:headEnd/>
            <a:tailEnd/>
          </a:ln>
        </p:spPr>
        <p:txBody>
          <a:bodyPr rot="0" vert="horz" wrap="square" lIns="182880" tIns="91440" rIns="182880" bIns="91440" anchor="t" anchorCtr="0" upright="1">
            <a:noAutofit/>
          </a:bodyPr>
          <a:lstStyle/>
          <a:p>
            <a:pPr algn="ctr" defTabSz="1828800">
              <a:defRPr/>
            </a:pP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1828800">
              <a:defRPr/>
            </a:pP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1FD9AC2-8114-A296-1375-BBFEE178D8D6}"/>
              </a:ext>
            </a:extLst>
          </p:cNvPr>
          <p:cNvSpPr>
            <a:spLocks noChangeArrowheads="1"/>
          </p:cNvSpPr>
          <p:nvPr/>
        </p:nvSpPr>
        <p:spPr bwMode="auto">
          <a:xfrm>
            <a:off x="153565" y="3893842"/>
            <a:ext cx="4153870" cy="6278857"/>
          </a:xfrm>
          <a:prstGeom prst="rect">
            <a:avLst/>
          </a:prstGeom>
          <a:solidFill>
            <a:schemeClr val="accent1">
              <a:lumMod val="40000"/>
              <a:lumOff val="60000"/>
            </a:schemeClr>
          </a:solidFill>
          <a:ln w="6350">
            <a:solidFill>
              <a:srgbClr val="000000"/>
            </a:solidFill>
            <a:miter lim="800000"/>
            <a:headEnd/>
            <a:tailEnd/>
          </a:ln>
        </p:spPr>
        <p:txBody>
          <a:bodyPr rot="0" vert="horz" wrap="square" lIns="182880" tIns="91440" rIns="182880" bIns="91440" anchor="t" anchorCtr="0" upright="1">
            <a:noAutofit/>
          </a:bodyPr>
          <a:lstStyle/>
          <a:p>
            <a:pPr algn="ctr" defTabSz="1828800">
              <a:defRPr/>
            </a:pP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LÍ LẼ</a:t>
            </a:r>
          </a:p>
          <a:p>
            <a:pPr algn="just"/>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Dân ta có truyền thống  tôn sư trọng đạo</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xứng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đáng</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86EEEB1-F77E-C3D5-F659-D9A67FA87495}"/>
              </a:ext>
            </a:extLst>
          </p:cNvPr>
          <p:cNvSpPr>
            <a:spLocks noChangeArrowheads="1"/>
          </p:cNvSpPr>
          <p:nvPr/>
        </p:nvSpPr>
        <p:spPr bwMode="auto">
          <a:xfrm>
            <a:off x="4470409" y="3893843"/>
            <a:ext cx="4153870" cy="6278855"/>
          </a:xfrm>
          <a:prstGeom prst="rect">
            <a:avLst/>
          </a:prstGeom>
          <a:solidFill>
            <a:schemeClr val="accent1">
              <a:lumMod val="40000"/>
              <a:lumOff val="60000"/>
            </a:schemeClr>
          </a:solidFill>
          <a:ln w="6350">
            <a:solidFill>
              <a:srgbClr val="000000"/>
            </a:solidFill>
            <a:miter lim="800000"/>
            <a:headEnd/>
            <a:tailEnd/>
          </a:ln>
        </p:spPr>
        <p:txBody>
          <a:bodyPr rot="0" vert="horz" wrap="square" lIns="182880" tIns="91440" rIns="182880" bIns="91440" anchor="t" anchorCtr="0" upright="1">
            <a:noAutofit/>
          </a:bodyPr>
          <a:lstStyle/>
          <a:p>
            <a:pPr algn="ctr" defTabSz="1828800">
              <a:defRPr/>
            </a:pPr>
            <a:r>
              <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rPr>
              <a:t>BẰNG CHỨNG</a:t>
            </a:r>
          </a:p>
          <a:p>
            <a:pPr lvl="0" algn="just">
              <a:buClrTx/>
              <a:defRPr/>
            </a:pPr>
            <a:r>
              <a:rPr lang="en-US" sz="4000" dirty="0">
                <a:latin typeface="Times New Roman" panose="02020603050405020304" pitchFamily="18" charset="0"/>
                <a:ea typeface="Times New Roman" panose="02020603050405020304" pitchFamily="18" charset="0"/>
                <a:cs typeface="Times New Roman" panose="02020603050405020304" pitchFamily="18" charset="0"/>
              </a:rPr>
              <a:t>D</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anh họa Lê-ô-</a:t>
            </a:r>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na</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rơ-đô Đa Vin-chi nổi tiếng thế giới nếu không có sự dẫn dắt của thầy Ve-rốc-chi-ô</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2BE1C92-F8FF-CF90-F563-F0947AC4640B}"/>
              </a:ext>
            </a:extLst>
          </p:cNvPr>
          <p:cNvSpPr>
            <a:spLocks noChangeArrowheads="1"/>
          </p:cNvSpPr>
          <p:nvPr/>
        </p:nvSpPr>
        <p:spPr bwMode="auto">
          <a:xfrm>
            <a:off x="8950223" y="3893844"/>
            <a:ext cx="4375134" cy="6278854"/>
          </a:xfrm>
          <a:prstGeom prst="rect">
            <a:avLst/>
          </a:prstGeom>
          <a:solidFill>
            <a:schemeClr val="accent3">
              <a:lumMod val="20000"/>
              <a:lumOff val="80000"/>
            </a:schemeClr>
          </a:solidFill>
          <a:ln w="6350">
            <a:solidFill>
              <a:srgbClr val="000000"/>
            </a:solidFill>
            <a:miter lim="800000"/>
            <a:headEnd/>
            <a:tailEnd/>
          </a:ln>
        </p:spPr>
        <p:txBody>
          <a:bodyPr rot="0" vert="horz" wrap="square" lIns="182880" tIns="91440" rIns="182880" bIns="91440" anchor="t" anchorCtr="0" upright="1">
            <a:noAutofit/>
          </a:bodyPr>
          <a:lstStyle/>
          <a:p>
            <a:pPr algn="ctr" defTabSz="1828800">
              <a:defRPr/>
            </a:pP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4000" dirty="0" err="1">
                <a:latin typeface="Times New Roman" panose="02020603050405020304" pitchFamily="18" charset="0"/>
                <a:cs typeface="Times New Roman" panose="02020603050405020304" pitchFamily="18" charset="0"/>
              </a:rPr>
              <a:t>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bè</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thú</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523F4F4-C0B6-F84F-A4AD-2362F92B3C74}"/>
              </a:ext>
            </a:extLst>
          </p:cNvPr>
          <p:cNvSpPr>
            <a:spLocks noChangeArrowheads="1"/>
          </p:cNvSpPr>
          <p:nvPr/>
        </p:nvSpPr>
        <p:spPr bwMode="auto">
          <a:xfrm>
            <a:off x="13651303" y="3893844"/>
            <a:ext cx="4153870" cy="6202656"/>
          </a:xfrm>
          <a:prstGeom prst="rect">
            <a:avLst/>
          </a:prstGeom>
          <a:solidFill>
            <a:schemeClr val="accent3">
              <a:lumMod val="20000"/>
              <a:lumOff val="80000"/>
            </a:schemeClr>
          </a:solidFill>
          <a:ln w="6350">
            <a:solidFill>
              <a:srgbClr val="000000"/>
            </a:solidFill>
            <a:miter lim="800000"/>
            <a:headEnd/>
            <a:tailEnd/>
          </a:ln>
        </p:spPr>
        <p:txBody>
          <a:bodyPr rot="0" vert="horz" wrap="square" lIns="182880" tIns="91440" rIns="182880" bIns="91440" anchor="t" anchorCtr="0" upright="1">
            <a:noAutofit/>
          </a:bodyPr>
          <a:lstStyle/>
          <a:p>
            <a:pPr algn="ctr" defTabSz="1828800">
              <a:defRPr/>
            </a:pP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1828800">
              <a:defRPr/>
            </a:pPr>
            <a:r>
              <a:rPr lang="en-US" sz="40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b="1" kern="0" dirty="0">
              <a:solidFill>
                <a:sysClr val="windowText" lastClr="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ea typeface="Times New Roman" panose="02020603050405020304" pitchFamily="18" charset="0"/>
                <a:cs typeface="Times New Roman" panose="02020603050405020304" pitchFamily="18" charset="0"/>
              </a:rPr>
              <a:t>N</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hững lợi ích của việc học từ những người bạn cùng lớp, cùng trang lứa, cùng hứng thú, cùng tâm lí.</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9" name="AutoShape 28">
            <a:extLst>
              <a:ext uri="{FF2B5EF4-FFF2-40B4-BE49-F238E27FC236}">
                <a16:creationId xmlns:a16="http://schemas.microsoft.com/office/drawing/2014/main" id="{49F3E500-731F-0F50-222C-B7890F310D32}"/>
              </a:ext>
            </a:extLst>
          </p:cNvPr>
          <p:cNvCxnSpPr>
            <a:cxnSpLocks noChangeShapeType="1"/>
            <a:stCxn id="2" idx="2"/>
            <a:endCxn id="4" idx="0"/>
          </p:cNvCxnSpPr>
          <p:nvPr/>
        </p:nvCxnSpPr>
        <p:spPr bwMode="auto">
          <a:xfrm>
            <a:off x="8900160" y="1656127"/>
            <a:ext cx="4404358" cy="263594"/>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AutoShape 29">
            <a:extLst>
              <a:ext uri="{FF2B5EF4-FFF2-40B4-BE49-F238E27FC236}">
                <a16:creationId xmlns:a16="http://schemas.microsoft.com/office/drawing/2014/main" id="{97434C8C-973C-7015-41B8-3B773C138C7D}"/>
              </a:ext>
            </a:extLst>
          </p:cNvPr>
          <p:cNvCxnSpPr>
            <a:cxnSpLocks noChangeShapeType="1"/>
            <a:stCxn id="2" idx="2"/>
            <a:endCxn id="3" idx="0"/>
          </p:cNvCxnSpPr>
          <p:nvPr/>
        </p:nvCxnSpPr>
        <p:spPr bwMode="auto">
          <a:xfrm flipH="1">
            <a:off x="4419665" y="1656127"/>
            <a:ext cx="4480495" cy="263594"/>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1" name="AutoShape 30">
            <a:extLst>
              <a:ext uri="{FF2B5EF4-FFF2-40B4-BE49-F238E27FC236}">
                <a16:creationId xmlns:a16="http://schemas.microsoft.com/office/drawing/2014/main" id="{37A5FCB1-ECD9-2AF9-240B-350EE32417ED}"/>
              </a:ext>
            </a:extLst>
          </p:cNvPr>
          <p:cNvCxnSpPr>
            <a:cxnSpLocks noChangeShapeType="1"/>
          </p:cNvCxnSpPr>
          <p:nvPr/>
        </p:nvCxnSpPr>
        <p:spPr bwMode="auto">
          <a:xfrm>
            <a:off x="4470408" y="5301820"/>
            <a:ext cx="0" cy="600048"/>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2" name="AutoShape 31">
            <a:extLst>
              <a:ext uri="{FF2B5EF4-FFF2-40B4-BE49-F238E27FC236}">
                <a16:creationId xmlns:a16="http://schemas.microsoft.com/office/drawing/2014/main" id="{5AFFEEBA-AF4F-753E-8F5C-6CC663D85905}"/>
              </a:ext>
            </a:extLst>
          </p:cNvPr>
          <p:cNvCxnSpPr>
            <a:cxnSpLocks noChangeShapeType="1"/>
          </p:cNvCxnSpPr>
          <p:nvPr/>
        </p:nvCxnSpPr>
        <p:spPr bwMode="auto">
          <a:xfrm>
            <a:off x="13325357" y="5301818"/>
            <a:ext cx="2" cy="600048"/>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531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602AD09E-672E-1A9F-A750-318E5359C35F}"/>
              </a:ext>
            </a:extLst>
          </p:cNvPr>
          <p:cNvGrpSpPr/>
          <p:nvPr/>
        </p:nvGrpSpPr>
        <p:grpSpPr>
          <a:xfrm>
            <a:off x="838200" y="266700"/>
            <a:ext cx="16459200" cy="2209800"/>
            <a:chOff x="0" y="0"/>
            <a:chExt cx="2777386" cy="3003183"/>
          </a:xfrm>
        </p:grpSpPr>
        <p:sp>
          <p:nvSpPr>
            <p:cNvPr id="4" name="Freeform 7">
              <a:extLst>
                <a:ext uri="{FF2B5EF4-FFF2-40B4-BE49-F238E27FC236}">
                  <a16:creationId xmlns:a16="http://schemas.microsoft.com/office/drawing/2014/main" id="{04DFC586-BB97-0155-3F25-08181819B6FA}"/>
                </a:ext>
              </a:extLst>
            </p:cNvPr>
            <p:cNvSpPr/>
            <p:nvPr/>
          </p:nvSpPr>
          <p:spPr>
            <a:xfrm>
              <a:off x="0" y="0"/>
              <a:ext cx="2777386" cy="3003183"/>
            </a:xfrm>
            <a:custGeom>
              <a:avLst/>
              <a:gdLst/>
              <a:ahLst/>
              <a:cxnLst/>
              <a:rect l="l" t="t" r="r" b="b"/>
              <a:pathLst>
                <a:path w="2777386" h="3003183">
                  <a:moveTo>
                    <a:pt x="33037" y="0"/>
                  </a:moveTo>
                  <a:lnTo>
                    <a:pt x="2744349" y="0"/>
                  </a:lnTo>
                  <a:cubicBezTo>
                    <a:pt x="2753111" y="0"/>
                    <a:pt x="2761514" y="3481"/>
                    <a:pt x="2767709" y="9676"/>
                  </a:cubicBezTo>
                  <a:cubicBezTo>
                    <a:pt x="2773905" y="15872"/>
                    <a:pt x="2777386" y="24275"/>
                    <a:pt x="2777386" y="33037"/>
                  </a:cubicBezTo>
                  <a:lnTo>
                    <a:pt x="2777386" y="2970146"/>
                  </a:lnTo>
                  <a:cubicBezTo>
                    <a:pt x="2777386" y="2988392"/>
                    <a:pt x="2762595" y="3003183"/>
                    <a:pt x="2744349" y="3003183"/>
                  </a:cubicBezTo>
                  <a:lnTo>
                    <a:pt x="33037" y="3003183"/>
                  </a:lnTo>
                  <a:cubicBezTo>
                    <a:pt x="24275" y="3003183"/>
                    <a:pt x="15872" y="2999702"/>
                    <a:pt x="9676" y="2993506"/>
                  </a:cubicBezTo>
                  <a:cubicBezTo>
                    <a:pt x="3481" y="2987311"/>
                    <a:pt x="0" y="2978908"/>
                    <a:pt x="0" y="2970146"/>
                  </a:cubicBezTo>
                  <a:lnTo>
                    <a:pt x="0" y="33037"/>
                  </a:lnTo>
                  <a:cubicBezTo>
                    <a:pt x="0" y="24275"/>
                    <a:pt x="3481" y="15872"/>
                    <a:pt x="9676" y="9676"/>
                  </a:cubicBezTo>
                  <a:cubicBezTo>
                    <a:pt x="15872" y="3481"/>
                    <a:pt x="24275" y="0"/>
                    <a:pt x="33037" y="0"/>
                  </a:cubicBezTo>
                  <a:close/>
                </a:path>
              </a:pathLst>
            </a:custGeom>
            <a:solidFill>
              <a:srgbClr val="D4C3B2"/>
            </a:solidFill>
          </p:spPr>
        </p:sp>
        <p:sp>
          <p:nvSpPr>
            <p:cNvPr id="5" name="TextBox 8">
              <a:extLst>
                <a:ext uri="{FF2B5EF4-FFF2-40B4-BE49-F238E27FC236}">
                  <a16:creationId xmlns:a16="http://schemas.microsoft.com/office/drawing/2014/main" id="{9668FA8D-CEDA-1497-6451-4093472FCF1B}"/>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a:extLst>
              <a:ext uri="{FF2B5EF4-FFF2-40B4-BE49-F238E27FC236}">
                <a16:creationId xmlns:a16="http://schemas.microsoft.com/office/drawing/2014/main" id="{96E6E1C8-C5B7-62A7-F692-739B4FA761B6}"/>
              </a:ext>
            </a:extLst>
          </p:cNvPr>
          <p:cNvSpPr/>
          <p:nvPr/>
        </p:nvSpPr>
        <p:spPr>
          <a:xfrm rot="-1576553">
            <a:off x="17083138" y="7640595"/>
            <a:ext cx="2602611" cy="4114800"/>
          </a:xfrm>
          <a:custGeom>
            <a:avLst/>
            <a:gdLst/>
            <a:ahLst/>
            <a:cxnLst/>
            <a:rect l="l" t="t" r="r" b="b"/>
            <a:pathLst>
              <a:path w="2602611" h="4114800">
                <a:moveTo>
                  <a:pt x="0" y="0"/>
                </a:moveTo>
                <a:lnTo>
                  <a:pt x="2602612" y="0"/>
                </a:lnTo>
                <a:lnTo>
                  <a:pt x="2602612" y="4114800"/>
                </a:lnTo>
                <a:lnTo>
                  <a:pt x="0" y="4114800"/>
                </a:lnTo>
                <a:lnTo>
                  <a:pt x="0" y="0"/>
                </a:lnTo>
                <a:close/>
              </a:path>
            </a:pathLst>
          </a:custGeom>
          <a:blipFill>
            <a:blip r:embed="rId3"/>
            <a:stretch>
              <a:fillRect/>
            </a:stretch>
          </a:blipFill>
        </p:spPr>
      </p:sp>
      <p:sp>
        <p:nvSpPr>
          <p:cNvPr id="8" name="Freeform 7">
            <a:extLst>
              <a:ext uri="{FF2B5EF4-FFF2-40B4-BE49-F238E27FC236}">
                <a16:creationId xmlns:a16="http://schemas.microsoft.com/office/drawing/2014/main" id="{97BCADE3-7B82-C2FE-0811-077CE8E8F7E7}"/>
              </a:ext>
            </a:extLst>
          </p:cNvPr>
          <p:cNvSpPr/>
          <p:nvPr/>
        </p:nvSpPr>
        <p:spPr>
          <a:xfrm rot="3248455">
            <a:off x="-180502" y="1190412"/>
            <a:ext cx="1732601" cy="2739290"/>
          </a:xfrm>
          <a:custGeom>
            <a:avLst/>
            <a:gdLst/>
            <a:ahLst/>
            <a:cxnLst/>
            <a:rect l="l" t="t" r="r" b="b"/>
            <a:pathLst>
              <a:path w="1732601" h="2739290">
                <a:moveTo>
                  <a:pt x="0" y="0"/>
                </a:moveTo>
                <a:lnTo>
                  <a:pt x="1732600" y="0"/>
                </a:lnTo>
                <a:lnTo>
                  <a:pt x="1732600" y="2739290"/>
                </a:lnTo>
                <a:lnTo>
                  <a:pt x="0" y="2739290"/>
                </a:lnTo>
                <a:lnTo>
                  <a:pt x="0" y="0"/>
                </a:lnTo>
                <a:close/>
              </a:path>
            </a:pathLst>
          </a:custGeom>
          <a:blipFill>
            <a:blip r:embed="rId3"/>
            <a:stretch>
              <a:fillRect/>
            </a:stretch>
          </a:blipFill>
        </p:spPr>
      </p:sp>
      <p:sp>
        <p:nvSpPr>
          <p:cNvPr id="2" name="TextBox 6">
            <a:extLst>
              <a:ext uri="{FF2B5EF4-FFF2-40B4-BE49-F238E27FC236}">
                <a16:creationId xmlns:a16="http://schemas.microsoft.com/office/drawing/2014/main" id="{53566DBE-A842-804D-D1E4-32A7472A1643}"/>
              </a:ext>
            </a:extLst>
          </p:cNvPr>
          <p:cNvSpPr txBox="1"/>
          <p:nvPr/>
        </p:nvSpPr>
        <p:spPr>
          <a:xfrm>
            <a:off x="762000" y="296823"/>
            <a:ext cx="16459200" cy="2233112"/>
          </a:xfrm>
          <a:prstGeom prst="rect">
            <a:avLst/>
          </a:prstGeom>
        </p:spPr>
        <p:txBody>
          <a:bodyPr wrap="square" lIns="0" tIns="0" rIns="0" bIns="0" rtlCol="0" anchor="t">
            <a:spAutoFit/>
          </a:bodyPr>
          <a:lstStyle/>
          <a:p>
            <a:pPr algn="ctr">
              <a:lnSpc>
                <a:spcPct val="90000"/>
              </a:lnSpc>
            </a:pPr>
            <a:r>
              <a:rPr lang="en-US" sz="8000" dirty="0">
                <a:latin typeface="#9Slide05 IcielSanelma" pitchFamily="2" charset="0"/>
              </a:rPr>
              <a:t>2. </a:t>
            </a:r>
            <a:r>
              <a:rPr lang="en-US" sz="8000" dirty="0" err="1">
                <a:latin typeface="#9Slide05 IcielSanelma" pitchFamily="2" charset="0"/>
              </a:rPr>
              <a:t>Bằng</a:t>
            </a:r>
            <a:r>
              <a:rPr lang="en-US" sz="8000" dirty="0">
                <a:latin typeface="#9Slide05 IcielSanelma" pitchFamily="2" charset="0"/>
              </a:rPr>
              <a:t> </a:t>
            </a:r>
            <a:r>
              <a:rPr lang="en-US" sz="8000" dirty="0" err="1">
                <a:latin typeface="#9Slide05 IcielSanelma" pitchFamily="2" charset="0"/>
              </a:rPr>
              <a:t>chứng</a:t>
            </a:r>
            <a:r>
              <a:rPr lang="en-US" sz="8000" dirty="0">
                <a:latin typeface="#9Slide05 IcielSanelma" pitchFamily="2" charset="0"/>
              </a:rPr>
              <a:t> </a:t>
            </a:r>
            <a:r>
              <a:rPr lang="en-US" sz="8000" dirty="0" err="1">
                <a:latin typeface="#9Slide05 IcielSanelma" pitchFamily="2" charset="0"/>
              </a:rPr>
              <a:t>khách</a:t>
            </a:r>
            <a:r>
              <a:rPr lang="en-US" sz="8000" dirty="0">
                <a:latin typeface="#9Slide05 IcielSanelma" pitchFamily="2" charset="0"/>
              </a:rPr>
              <a:t> </a:t>
            </a:r>
            <a:r>
              <a:rPr lang="en-US" sz="8000" dirty="0" err="1">
                <a:latin typeface="#9Slide05 IcielSanelma" pitchFamily="2" charset="0"/>
              </a:rPr>
              <a:t>quan</a:t>
            </a:r>
            <a:r>
              <a:rPr lang="en-US" sz="8000" dirty="0">
                <a:latin typeface="#9Slide05 IcielSanelma" pitchFamily="2" charset="0"/>
              </a:rPr>
              <a:t> </a:t>
            </a:r>
            <a:r>
              <a:rPr lang="en-US" sz="8000" dirty="0" err="1">
                <a:latin typeface="#9Slide05 IcielSanelma" pitchFamily="2" charset="0"/>
              </a:rPr>
              <a:t>và</a:t>
            </a:r>
            <a:r>
              <a:rPr lang="en-US" sz="8000" dirty="0">
                <a:latin typeface="#9Slide05 IcielSanelma" pitchFamily="2" charset="0"/>
              </a:rPr>
              <a:t> ý </a:t>
            </a:r>
            <a:r>
              <a:rPr lang="en-US" sz="8000" dirty="0" err="1">
                <a:latin typeface="#9Slide05 IcielSanelma" pitchFamily="2" charset="0"/>
              </a:rPr>
              <a:t>kiến</a:t>
            </a:r>
            <a:r>
              <a:rPr lang="en-US" sz="8000" dirty="0">
                <a:latin typeface="#9Slide05 IcielSanelma" pitchFamily="2" charset="0"/>
              </a:rPr>
              <a:t>, </a:t>
            </a:r>
            <a:r>
              <a:rPr lang="en-US" sz="8000" dirty="0" err="1">
                <a:latin typeface="#9Slide05 IcielSanelma" pitchFamily="2" charset="0"/>
              </a:rPr>
              <a:t>đánh</a:t>
            </a:r>
            <a:r>
              <a:rPr lang="en-US" sz="8000" dirty="0">
                <a:latin typeface="#9Slide05 IcielSanelma" pitchFamily="2" charset="0"/>
              </a:rPr>
              <a:t> </a:t>
            </a:r>
            <a:r>
              <a:rPr lang="en-US" sz="8000" dirty="0" err="1">
                <a:latin typeface="#9Slide05 IcielSanelma" pitchFamily="2" charset="0"/>
              </a:rPr>
              <a:t>giá</a:t>
            </a:r>
            <a:r>
              <a:rPr lang="en-US" sz="8000" dirty="0">
                <a:latin typeface="#9Slide05 IcielSanelma" pitchFamily="2" charset="0"/>
              </a:rPr>
              <a:t> </a:t>
            </a:r>
            <a:r>
              <a:rPr lang="en-US" sz="8000" dirty="0" err="1">
                <a:latin typeface="#9Slide05 IcielSanelma" pitchFamily="2" charset="0"/>
              </a:rPr>
              <a:t>chủ</a:t>
            </a:r>
            <a:r>
              <a:rPr lang="en-US" sz="8000" dirty="0">
                <a:latin typeface="#9Slide05 IcielSanelma" pitchFamily="2" charset="0"/>
              </a:rPr>
              <a:t> </a:t>
            </a:r>
            <a:r>
              <a:rPr lang="en-US" sz="8000" dirty="0" err="1">
                <a:latin typeface="#9Slide05 IcielSanelma" pitchFamily="2" charset="0"/>
              </a:rPr>
              <a:t>quan</a:t>
            </a:r>
            <a:r>
              <a:rPr lang="en-US" sz="8000" dirty="0">
                <a:latin typeface="#9Slide05 IcielSanelma" pitchFamily="2" charset="0"/>
              </a:rPr>
              <a:t> </a:t>
            </a:r>
            <a:r>
              <a:rPr lang="en-US" sz="8000" dirty="0" err="1">
                <a:latin typeface="#9Slide05 IcielSanelma" pitchFamily="2" charset="0"/>
              </a:rPr>
              <a:t>của</a:t>
            </a:r>
            <a:r>
              <a:rPr lang="en-US" sz="8000" dirty="0">
                <a:latin typeface="#9Slide05 IcielSanelma" pitchFamily="2" charset="0"/>
              </a:rPr>
              <a:t> </a:t>
            </a:r>
            <a:r>
              <a:rPr lang="en-US" sz="8000" dirty="0" err="1">
                <a:latin typeface="#9Slide05 IcielSanelma" pitchFamily="2" charset="0"/>
              </a:rPr>
              <a:t>người</a:t>
            </a:r>
            <a:r>
              <a:rPr lang="en-US" sz="8000" dirty="0">
                <a:latin typeface="#9Slide05 IcielSanelma" pitchFamily="2" charset="0"/>
              </a:rPr>
              <a:t> </a:t>
            </a:r>
            <a:r>
              <a:rPr lang="en-US" sz="8000" dirty="0" err="1">
                <a:latin typeface="#9Slide05 IcielSanelma" pitchFamily="2" charset="0"/>
              </a:rPr>
              <a:t>viết</a:t>
            </a:r>
            <a:r>
              <a:rPr lang="en-US" sz="8000" dirty="0">
                <a:latin typeface="#9Slide05 IcielSanelma" pitchFamily="2" charset="0"/>
              </a:rPr>
              <a:t> </a:t>
            </a:r>
            <a:r>
              <a:rPr lang="en-US" sz="8000" dirty="0" err="1">
                <a:latin typeface="#9Slide05 IcielSanelma" pitchFamily="2" charset="0"/>
              </a:rPr>
              <a:t>trong</a:t>
            </a:r>
            <a:r>
              <a:rPr lang="en-US" sz="8000" dirty="0">
                <a:latin typeface="#9Slide05 IcielSanelma" pitchFamily="2" charset="0"/>
              </a:rPr>
              <a:t> </a:t>
            </a:r>
            <a:r>
              <a:rPr lang="en-US" sz="8000" dirty="0" err="1">
                <a:latin typeface="#9Slide05 IcielSanelma" pitchFamily="2" charset="0"/>
              </a:rPr>
              <a:t>văn</a:t>
            </a:r>
            <a:r>
              <a:rPr lang="en-US" sz="8000" dirty="0">
                <a:latin typeface="#9Slide05 IcielSanelma" pitchFamily="2" charset="0"/>
              </a:rPr>
              <a:t> </a:t>
            </a:r>
            <a:r>
              <a:rPr lang="en-US" sz="8000" dirty="0" err="1">
                <a:latin typeface="#9Slide05 IcielSanelma" pitchFamily="2" charset="0"/>
              </a:rPr>
              <a:t>nghị</a:t>
            </a:r>
            <a:r>
              <a:rPr lang="en-US" sz="8000" dirty="0">
                <a:latin typeface="#9Slide05 IcielSanelma" pitchFamily="2" charset="0"/>
              </a:rPr>
              <a:t> </a:t>
            </a:r>
            <a:r>
              <a:rPr lang="en-US" sz="8000" dirty="0" err="1">
                <a:latin typeface="#9Slide05 IcielSanelma" pitchFamily="2" charset="0"/>
              </a:rPr>
              <a:t>luận</a:t>
            </a:r>
            <a:endParaRPr lang="en-US" sz="7200" spc="257" dirty="0">
              <a:latin typeface="#9Slide05 IcielSanelma" pitchFamily="2" charset="0"/>
              <a:cs typeface="Times New Roman" panose="02020603050405020304" pitchFamily="18" charset="0"/>
            </a:endParaRPr>
          </a:p>
        </p:txBody>
      </p:sp>
      <p:sp>
        <p:nvSpPr>
          <p:cNvPr id="7" name="Rectangle 6">
            <a:extLst>
              <a:ext uri="{FF2B5EF4-FFF2-40B4-BE49-F238E27FC236}">
                <a16:creationId xmlns:a16="http://schemas.microsoft.com/office/drawing/2014/main" id="{52FBA76C-E69E-07B6-3FBD-7793C03CD7CF}"/>
              </a:ext>
            </a:extLst>
          </p:cNvPr>
          <p:cNvSpPr/>
          <p:nvPr/>
        </p:nvSpPr>
        <p:spPr>
          <a:xfrm>
            <a:off x="876300" y="3304851"/>
            <a:ext cx="6667499" cy="4248229"/>
          </a:xfrm>
          <a:custGeom>
            <a:avLst/>
            <a:gdLst>
              <a:gd name="connsiteX0" fmla="*/ 0 w 6667499"/>
              <a:gd name="connsiteY0" fmla="*/ 0 h 4248229"/>
              <a:gd name="connsiteX1" fmla="*/ 6667499 w 6667499"/>
              <a:gd name="connsiteY1" fmla="*/ 0 h 4248229"/>
              <a:gd name="connsiteX2" fmla="*/ 6667499 w 6667499"/>
              <a:gd name="connsiteY2" fmla="*/ 4248229 h 4248229"/>
              <a:gd name="connsiteX3" fmla="*/ 0 w 6667499"/>
              <a:gd name="connsiteY3" fmla="*/ 4248229 h 4248229"/>
              <a:gd name="connsiteX4" fmla="*/ 0 w 6667499"/>
              <a:gd name="connsiteY4" fmla="*/ 0 h 424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499" h="4248229" fill="none" extrusionOk="0">
                <a:moveTo>
                  <a:pt x="0" y="0"/>
                </a:moveTo>
                <a:cubicBezTo>
                  <a:pt x="933318" y="133394"/>
                  <a:pt x="3693303" y="9720"/>
                  <a:pt x="6667499" y="0"/>
                </a:cubicBezTo>
                <a:cubicBezTo>
                  <a:pt x="6559054" y="1719995"/>
                  <a:pt x="6729747" y="3044809"/>
                  <a:pt x="6667499" y="4248229"/>
                </a:cubicBezTo>
                <a:cubicBezTo>
                  <a:pt x="4846691" y="4186286"/>
                  <a:pt x="819443" y="4362154"/>
                  <a:pt x="0" y="4248229"/>
                </a:cubicBezTo>
                <a:cubicBezTo>
                  <a:pt x="-136269" y="2951781"/>
                  <a:pt x="151638" y="818957"/>
                  <a:pt x="0" y="0"/>
                </a:cubicBezTo>
                <a:close/>
              </a:path>
              <a:path w="6667499" h="4248229" stroke="0" extrusionOk="0">
                <a:moveTo>
                  <a:pt x="0" y="0"/>
                </a:moveTo>
                <a:cubicBezTo>
                  <a:pt x="1018692" y="39600"/>
                  <a:pt x="4184571" y="94121"/>
                  <a:pt x="6667499" y="0"/>
                </a:cubicBezTo>
                <a:cubicBezTo>
                  <a:pt x="6715376" y="543396"/>
                  <a:pt x="6710030" y="2838020"/>
                  <a:pt x="6667499" y="4248229"/>
                </a:cubicBezTo>
                <a:cubicBezTo>
                  <a:pt x="4678396" y="4366308"/>
                  <a:pt x="878690" y="4182898"/>
                  <a:pt x="0" y="4248229"/>
                </a:cubicBezTo>
                <a:cubicBezTo>
                  <a:pt x="-28989" y="2997542"/>
                  <a:pt x="5969" y="129960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96244633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3C2DCE-5037-BBD6-F334-2F96FACF4AE6}"/>
              </a:ext>
            </a:extLst>
          </p:cNvPr>
          <p:cNvSpPr/>
          <p:nvPr/>
        </p:nvSpPr>
        <p:spPr>
          <a:xfrm>
            <a:off x="8094514" y="3304851"/>
            <a:ext cx="9317185" cy="4248229"/>
          </a:xfrm>
          <a:custGeom>
            <a:avLst/>
            <a:gdLst>
              <a:gd name="connsiteX0" fmla="*/ 0 w 9317185"/>
              <a:gd name="connsiteY0" fmla="*/ 0 h 4248229"/>
              <a:gd name="connsiteX1" fmla="*/ 9317185 w 9317185"/>
              <a:gd name="connsiteY1" fmla="*/ 0 h 4248229"/>
              <a:gd name="connsiteX2" fmla="*/ 9317185 w 9317185"/>
              <a:gd name="connsiteY2" fmla="*/ 4248229 h 4248229"/>
              <a:gd name="connsiteX3" fmla="*/ 0 w 9317185"/>
              <a:gd name="connsiteY3" fmla="*/ 4248229 h 4248229"/>
              <a:gd name="connsiteX4" fmla="*/ 0 w 9317185"/>
              <a:gd name="connsiteY4" fmla="*/ 0 h 4248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7185" h="4248229" fill="none" extrusionOk="0">
                <a:moveTo>
                  <a:pt x="0" y="0"/>
                </a:moveTo>
                <a:cubicBezTo>
                  <a:pt x="1994207" y="133394"/>
                  <a:pt x="6880204" y="9720"/>
                  <a:pt x="9317185" y="0"/>
                </a:cubicBezTo>
                <a:cubicBezTo>
                  <a:pt x="9208740" y="1719995"/>
                  <a:pt x="9379433" y="3044809"/>
                  <a:pt x="9317185" y="4248229"/>
                </a:cubicBezTo>
                <a:cubicBezTo>
                  <a:pt x="7966542" y="4186286"/>
                  <a:pt x="3426119" y="4362154"/>
                  <a:pt x="0" y="4248229"/>
                </a:cubicBezTo>
                <a:cubicBezTo>
                  <a:pt x="-136269" y="2951781"/>
                  <a:pt x="151638" y="818957"/>
                  <a:pt x="0" y="0"/>
                </a:cubicBezTo>
                <a:close/>
              </a:path>
              <a:path w="9317185" h="4248229" stroke="0" extrusionOk="0">
                <a:moveTo>
                  <a:pt x="0" y="0"/>
                </a:moveTo>
                <a:cubicBezTo>
                  <a:pt x="1891699" y="39600"/>
                  <a:pt x="7600245" y="94121"/>
                  <a:pt x="9317185" y="0"/>
                </a:cubicBezTo>
                <a:cubicBezTo>
                  <a:pt x="9365062" y="543396"/>
                  <a:pt x="9359716" y="2838020"/>
                  <a:pt x="9317185" y="4248229"/>
                </a:cubicBezTo>
                <a:cubicBezTo>
                  <a:pt x="4812768" y="4366308"/>
                  <a:pt x="3098182" y="4182898"/>
                  <a:pt x="0" y="4248229"/>
                </a:cubicBezTo>
                <a:cubicBezTo>
                  <a:pt x="-28989" y="2997542"/>
                  <a:pt x="5969" y="1299601"/>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96244633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1A6ED6-9729-65A1-345A-FB229E3FDE9D}"/>
              </a:ext>
            </a:extLst>
          </p:cNvPr>
          <p:cNvSpPr/>
          <p:nvPr/>
        </p:nvSpPr>
        <p:spPr>
          <a:xfrm>
            <a:off x="1066800" y="3634413"/>
            <a:ext cx="6172200" cy="769441"/>
          </a:xfrm>
          <a:prstGeom prst="rect">
            <a:avLst/>
          </a:prstGeom>
        </p:spPr>
        <p:txBody>
          <a:bodyPr wrap="square">
            <a:spAutoFit/>
          </a:bodyPr>
          <a:lstStyle/>
          <a:p>
            <a:pPr algn="ct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9980ED4-650A-53F3-3E34-851ACE4E89EC}"/>
              </a:ext>
            </a:extLst>
          </p:cNvPr>
          <p:cNvSpPr/>
          <p:nvPr/>
        </p:nvSpPr>
        <p:spPr>
          <a:xfrm>
            <a:off x="8610600" y="3634412"/>
            <a:ext cx="8305800" cy="769441"/>
          </a:xfrm>
          <a:prstGeom prst="rect">
            <a:avLst/>
          </a:prstGeom>
        </p:spPr>
        <p:txBody>
          <a:bodyPr wrap="square">
            <a:spAutoFit/>
          </a:bodyPr>
          <a:lstStyle/>
          <a:p>
            <a:pPr algn="ct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Ý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F78A7101-EA76-BA6E-852E-281E2679E1B8}"/>
              </a:ext>
            </a:extLst>
          </p:cNvPr>
          <p:cNvSpPr/>
          <p:nvPr/>
        </p:nvSpPr>
        <p:spPr>
          <a:xfrm>
            <a:off x="1028701" y="4713238"/>
            <a:ext cx="6210299" cy="2123658"/>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tế</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9807D66-7898-9D3B-78A7-9482C1454321}"/>
              </a:ext>
            </a:extLst>
          </p:cNvPr>
          <p:cNvSpPr/>
          <p:nvPr/>
        </p:nvSpPr>
        <p:spPr>
          <a:xfrm>
            <a:off x="8610600" y="4738638"/>
            <a:ext cx="8610600" cy="2800767"/>
          </a:xfrm>
          <a:prstGeom prst="rect">
            <a:avLst/>
          </a:prstGeom>
        </p:spPr>
        <p:txBody>
          <a:bodyPr wrap="square">
            <a:spAutoFit/>
          </a:bodyP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suy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góc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nhìn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ít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sở</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4C8B96C-1951-42C6-1F1B-1208E5A27E0E}"/>
              </a:ext>
            </a:extLst>
          </p:cNvPr>
          <p:cNvSpPr/>
          <p:nvPr/>
        </p:nvSpPr>
        <p:spPr>
          <a:xfrm>
            <a:off x="762001" y="8201829"/>
            <a:ext cx="15849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Do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vậy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giúp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cậy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06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5CB10C-873A-EF8C-5024-7BDA26EED1D5}"/>
              </a:ext>
            </a:extLst>
          </p:cNvPr>
          <p:cNvSpPr/>
          <p:nvPr/>
        </p:nvSpPr>
        <p:spPr>
          <a:xfrm>
            <a:off x="762000" y="342900"/>
            <a:ext cx="16840200" cy="1446550"/>
          </a:xfrm>
          <a:prstGeom prst="rect">
            <a:avLst/>
          </a:prstGeom>
        </p:spPr>
        <p:txBody>
          <a:bodyPr wrap="square">
            <a:spAutoFit/>
          </a:bodyPr>
          <a:lstStyle/>
          <a:p>
            <a:pPr algn="just"/>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tập</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nhanh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BFAD54C-724D-A7E7-9A77-6DB9BEB50A67}"/>
              </a:ext>
            </a:extLst>
          </p:cNvPr>
          <p:cNvSpPr/>
          <p:nvPr/>
        </p:nvSpPr>
        <p:spPr>
          <a:xfrm>
            <a:off x="3962400" y="2705100"/>
            <a:ext cx="9677400" cy="4154984"/>
          </a:xfrm>
          <a:prstGeom prst="rect">
            <a:avLst/>
          </a:prstGeom>
        </p:spPr>
        <p:txBody>
          <a:bodyPr wrap="square">
            <a:spAutoFit/>
          </a:bodyPr>
          <a:lstStyle/>
          <a:p>
            <a:pPr algn="just"/>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Mạng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cung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cấp</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tiện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giao</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càng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dàng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gọi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điện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trực</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nhắn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điện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hi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vọng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mạng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tương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lai</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vụ</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cộng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7F89FE1C-FBC3-7825-780C-F54B5738C0C9}"/>
              </a:ext>
            </a:extLst>
          </p:cNvPr>
          <p:cNvCxnSpPr/>
          <p:nvPr/>
        </p:nvCxnSpPr>
        <p:spPr>
          <a:xfrm>
            <a:off x="4114800" y="3467100"/>
            <a:ext cx="9448800" cy="0"/>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A757596D-8A8F-0C1F-FD67-176D75200FEA}"/>
              </a:ext>
            </a:extLst>
          </p:cNvPr>
          <p:cNvCxnSpPr/>
          <p:nvPr/>
        </p:nvCxnSpPr>
        <p:spPr>
          <a:xfrm>
            <a:off x="4114800" y="4152900"/>
            <a:ext cx="9448800" cy="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FB9F6010-532A-117A-D089-01DA1D955BC2}"/>
              </a:ext>
            </a:extLst>
          </p:cNvPr>
          <p:cNvCxnSpPr/>
          <p:nvPr/>
        </p:nvCxnSpPr>
        <p:spPr>
          <a:xfrm>
            <a:off x="4114800" y="4838700"/>
            <a:ext cx="9448800" cy="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C29B7043-01CF-A3DF-E6B3-D9E17B0E8AA2}"/>
              </a:ext>
            </a:extLst>
          </p:cNvPr>
          <p:cNvCxnSpPr>
            <a:cxnSpLocks/>
          </p:cNvCxnSpPr>
          <p:nvPr/>
        </p:nvCxnSpPr>
        <p:spPr>
          <a:xfrm>
            <a:off x="4114800" y="5448300"/>
            <a:ext cx="5486400"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E017B2C8-9EAA-51A0-79D4-EDE6F0434AB6}"/>
              </a:ext>
            </a:extLst>
          </p:cNvPr>
          <p:cNvCxnSpPr>
            <a:cxnSpLocks/>
          </p:cNvCxnSpPr>
          <p:nvPr/>
        </p:nvCxnSpPr>
        <p:spPr>
          <a:xfrm>
            <a:off x="10515600" y="5448300"/>
            <a:ext cx="3124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235113C6-07F2-EB82-B526-B5E216C4348B}"/>
              </a:ext>
            </a:extLst>
          </p:cNvPr>
          <p:cNvCxnSpPr>
            <a:cxnSpLocks/>
          </p:cNvCxnSpPr>
          <p:nvPr/>
        </p:nvCxnSpPr>
        <p:spPr>
          <a:xfrm>
            <a:off x="4114800" y="6134100"/>
            <a:ext cx="9525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471D35D6-B1EB-83AA-7373-5DA46D3FCF40}"/>
              </a:ext>
            </a:extLst>
          </p:cNvPr>
          <p:cNvCxnSpPr>
            <a:cxnSpLocks/>
          </p:cNvCxnSpPr>
          <p:nvPr/>
        </p:nvCxnSpPr>
        <p:spPr>
          <a:xfrm>
            <a:off x="4114800" y="6860084"/>
            <a:ext cx="72390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7" name="Left Brace 16">
            <a:extLst>
              <a:ext uri="{FF2B5EF4-FFF2-40B4-BE49-F238E27FC236}">
                <a16:creationId xmlns:a16="http://schemas.microsoft.com/office/drawing/2014/main" id="{C47C2686-B173-D462-BEF8-F77CB41CECDD}"/>
              </a:ext>
            </a:extLst>
          </p:cNvPr>
          <p:cNvSpPr/>
          <p:nvPr/>
        </p:nvSpPr>
        <p:spPr>
          <a:xfrm>
            <a:off x="3276600" y="2781300"/>
            <a:ext cx="609600" cy="26670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91F209DC-9C0C-96A4-5033-94BBD9C5B92C}"/>
              </a:ext>
            </a:extLst>
          </p:cNvPr>
          <p:cNvSpPr/>
          <p:nvPr/>
        </p:nvSpPr>
        <p:spPr>
          <a:xfrm rot="10800000">
            <a:off x="13868400" y="5143500"/>
            <a:ext cx="609600" cy="20574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434F3E5F-2C7B-75C3-7AFB-6B6B22818D72}"/>
              </a:ext>
            </a:extLst>
          </p:cNvPr>
          <p:cNvSpPr/>
          <p:nvPr/>
        </p:nvSpPr>
        <p:spPr>
          <a:xfrm>
            <a:off x="533400" y="2016591"/>
            <a:ext cx="2743200" cy="7540526"/>
          </a:xfrm>
          <a:prstGeom prst="rect">
            <a:avLst/>
          </a:prstGeom>
        </p:spPr>
        <p:txBody>
          <a:bodyPr wrap="square">
            <a:spAutoFit/>
          </a:bodyPr>
          <a:lstStyle/>
          <a:p>
            <a:pPr algn="ct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khách</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bởi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lợi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ích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tế</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C2AD3A9-577E-109D-F395-6BFA261E0842}"/>
              </a:ext>
            </a:extLst>
          </p:cNvPr>
          <p:cNvSpPr/>
          <p:nvPr/>
        </p:nvSpPr>
        <p:spPr>
          <a:xfrm>
            <a:off x="14667722" y="3474098"/>
            <a:ext cx="3315478" cy="6186309"/>
          </a:xfrm>
          <a:prstGeom prst="rect">
            <a:avLst/>
          </a:prstGeom>
        </p:spPr>
        <p:txBody>
          <a:bodyPr wrap="square">
            <a:spAutoFit/>
          </a:bodyPr>
          <a:lstStyle/>
          <a:p>
            <a:pPr algn="ct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Ý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i="1"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suy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sở</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8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par>
                                <p:cTn id="44" presetID="16" presetClass="entr" presetSubtype="21"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animBg="1"/>
      <p:bldP spid="18" grpId="0" animBg="1"/>
      <p:bldP spid="19"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1242</TotalTime>
  <Words>4393</Words>
  <Application>Microsoft Office PowerPoint</Application>
  <PresentationFormat>Custom</PresentationFormat>
  <Paragraphs>337</Paragraphs>
  <Slides>54</Slides>
  <Notes>48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Calibri</vt:lpstr>
      <vt:lpstr>#9Slide05 IcielSanelma</vt:lpstr>
      <vt:lpstr>Arial</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thesis defense presentation</dc:title>
  <cp:lastModifiedBy>Dell Inspiron 5320</cp:lastModifiedBy>
  <cp:revision>80</cp:revision>
  <dcterms:created xsi:type="dcterms:W3CDTF">2006-08-16T00:00:00Z</dcterms:created>
  <dcterms:modified xsi:type="dcterms:W3CDTF">2023-08-29T14:53:00Z</dcterms:modified>
  <dc:identifier>DAFrYIi6T2U</dc:identifier>
</cp:coreProperties>
</file>