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8708" r:id="rId2"/>
    <p:sldId id="8692" r:id="rId3"/>
    <p:sldId id="8693" r:id="rId4"/>
    <p:sldId id="8694" r:id="rId5"/>
    <p:sldId id="8695" r:id="rId6"/>
    <p:sldId id="256" r:id="rId7"/>
    <p:sldId id="8688" r:id="rId8"/>
    <p:sldId id="517" r:id="rId9"/>
    <p:sldId id="8696" r:id="rId10"/>
    <p:sldId id="8697" r:id="rId11"/>
    <p:sldId id="8698" r:id="rId12"/>
    <p:sldId id="8699" r:id="rId13"/>
    <p:sldId id="8689" r:id="rId14"/>
    <p:sldId id="8709" r:id="rId15"/>
    <p:sldId id="8701" r:id="rId16"/>
    <p:sldId id="8702" r:id="rId17"/>
    <p:sldId id="8704" r:id="rId18"/>
    <p:sldId id="8705" r:id="rId19"/>
    <p:sldId id="8706" r:id="rId20"/>
    <p:sldId id="870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9A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81" autoAdjust="0"/>
    <p:restoredTop sz="94660"/>
  </p:normalViewPr>
  <p:slideViewPr>
    <p:cSldViewPr snapToGrid="0">
      <p:cViewPr>
        <p:scale>
          <a:sx n="70" d="100"/>
          <a:sy n="70" d="100"/>
        </p:scale>
        <p:origin x="84" y="-13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50514-35F2-4E98-9ECF-351131172067}"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74E295BC-9F57-4A0D-BBF1-257A273DA53F}">
      <dgm:prSet phldrT="[Text]" custT="1"/>
      <dgm:spPr/>
      <dgm:t>
        <a:bodyPr/>
        <a:lstStyle/>
        <a:p>
          <a:pPr>
            <a:buFont typeface="+mj-lt"/>
            <a:buAutoNum type="alphaLcPeriod"/>
          </a:pPr>
          <a:r>
            <a:rPr lang="en-US" sz="2800" b="1" i="1" smtClean="0">
              <a:latin typeface="Times New Roman" panose="02020603050405020304" pitchFamily="18" charset="0"/>
              <a:cs typeface="Times New Roman" panose="02020603050405020304" pitchFamily="18" charset="0"/>
            </a:rPr>
            <a:t>vô </a:t>
          </a:r>
          <a:r>
            <a:rPr lang="en-US" sz="2800" b="1" i="1">
              <a:latin typeface="Times New Roman" panose="02020603050405020304" pitchFamily="18" charset="0"/>
              <a:cs typeface="Times New Roman" panose="02020603050405020304" pitchFamily="18" charset="0"/>
            </a:rPr>
            <a:t>tư/ vô ý </a:t>
          </a:r>
          <a:r>
            <a:rPr lang="en-US" sz="2800" b="1" i="1" smtClean="0">
              <a:latin typeface="Times New Roman" panose="02020603050405020304" pitchFamily="18" charset="0"/>
              <a:cs typeface="Times New Roman" panose="02020603050405020304" pitchFamily="18" charset="0"/>
            </a:rPr>
            <a:t>thức</a:t>
          </a:r>
          <a:endParaRPr lang="en-US" sz="2800" b="1" i="1">
            <a:latin typeface="Times New Roman" panose="02020603050405020304" pitchFamily="18" charset="0"/>
            <a:cs typeface="Times New Roman" panose="02020603050405020304" pitchFamily="18" charset="0"/>
          </a:endParaRPr>
        </a:p>
      </dgm:t>
    </dgm:pt>
    <dgm:pt modelId="{D8A4E9BB-01A3-4DED-B145-E8EB1047999D}" type="parTrans" cxnId="{34BD1E73-AA03-4572-9662-8D39E01C7AC4}">
      <dgm:prSet/>
      <dgm:spPr/>
      <dgm:t>
        <a:bodyPr/>
        <a:lstStyle/>
        <a:p>
          <a:endParaRPr lang="en-US" sz="2400">
            <a:latin typeface="Times New Roman" panose="02020603050405020304" pitchFamily="18" charset="0"/>
            <a:cs typeface="Times New Roman" panose="02020603050405020304" pitchFamily="18" charset="0"/>
          </a:endParaRPr>
        </a:p>
      </dgm:t>
    </dgm:pt>
    <dgm:pt modelId="{674CB25F-A65E-4CBB-B5AB-1EDF9DABB0B9}" type="sibTrans" cxnId="{34BD1E73-AA03-4572-9662-8D39E01C7AC4}">
      <dgm:prSet/>
      <dgm:spPr/>
      <dgm:t>
        <a:bodyPr/>
        <a:lstStyle/>
        <a:p>
          <a:endParaRPr lang="en-US" sz="2400">
            <a:latin typeface="Times New Roman" panose="02020603050405020304" pitchFamily="18" charset="0"/>
            <a:cs typeface="Times New Roman" panose="02020603050405020304" pitchFamily="18" charset="0"/>
          </a:endParaRPr>
        </a:p>
      </dgm:t>
    </dgm:pt>
    <dgm:pt modelId="{BB81D4ED-7AFB-44C9-8C8B-410FAD5C0AC9}">
      <dgm:prSet phldrT="[Text]" custT="1"/>
      <dgm:spPr/>
      <dgm:t>
        <a:bodyPr/>
        <a:lstStyle/>
        <a:p>
          <a:r>
            <a:rPr lang="en-US" sz="2400">
              <a:latin typeface="Times New Roman" panose="02020603050405020304" pitchFamily="18" charset="0"/>
              <a:cs typeface="Times New Roman" panose="02020603050405020304" pitchFamily="18" charset="0"/>
            </a:rPr>
            <a:t>Vô tư: không lo nghĩ gì.</a:t>
          </a:r>
        </a:p>
      </dgm:t>
    </dgm:pt>
    <dgm:pt modelId="{FC03AAA6-000E-4AAB-9A3F-48FB66CB9FF5}" type="parTrans" cxnId="{3A428E5C-D246-4C5A-92B4-6D8EAD3B6C14}">
      <dgm:prSet custT="1"/>
      <dgm:spPr/>
      <dgm:t>
        <a:bodyPr/>
        <a:lstStyle/>
        <a:p>
          <a:endParaRPr lang="en-US" sz="2400">
            <a:latin typeface="Times New Roman" panose="02020603050405020304" pitchFamily="18" charset="0"/>
            <a:cs typeface="Times New Roman" panose="02020603050405020304" pitchFamily="18" charset="0"/>
          </a:endParaRPr>
        </a:p>
      </dgm:t>
    </dgm:pt>
    <dgm:pt modelId="{96CBC4B0-30C9-4C6D-8CA5-54F24CA196EC}" type="sibTrans" cxnId="{3A428E5C-D246-4C5A-92B4-6D8EAD3B6C14}">
      <dgm:prSet/>
      <dgm:spPr/>
      <dgm:t>
        <a:bodyPr/>
        <a:lstStyle/>
        <a:p>
          <a:endParaRPr lang="en-US" sz="2400">
            <a:latin typeface="Times New Roman" panose="02020603050405020304" pitchFamily="18" charset="0"/>
            <a:cs typeface="Times New Roman" panose="02020603050405020304" pitchFamily="18" charset="0"/>
          </a:endParaRPr>
        </a:p>
      </dgm:t>
    </dgm:pt>
    <dgm:pt modelId="{4519EBF1-9632-4517-B367-145E7CE286F8}">
      <dgm:prSet phldrT="[Text]" custT="1"/>
      <dgm:spPr/>
      <dgm:t>
        <a:bodyPr/>
        <a:lstStyle/>
        <a:p>
          <a:r>
            <a:rPr lang="en-US" sz="2400">
              <a:latin typeface="Times New Roman" panose="02020603050405020304" pitchFamily="18" charset="0"/>
              <a:cs typeface="Times New Roman" panose="02020603050405020304" pitchFamily="18" charset="0"/>
            </a:rPr>
            <a:t>Vô ý thức: Không có chủ định, không nhận biết rõ việc mình đang làm là không đúng, sai trái.</a:t>
          </a:r>
        </a:p>
      </dgm:t>
    </dgm:pt>
    <dgm:pt modelId="{54267274-7317-4BB8-85D2-97389D82247D}" type="parTrans" cxnId="{4D439443-4D40-4FF2-9101-05D18A8D1823}">
      <dgm:prSet custT="1"/>
      <dgm:spPr/>
      <dgm:t>
        <a:bodyPr/>
        <a:lstStyle/>
        <a:p>
          <a:endParaRPr lang="en-US" sz="2400">
            <a:latin typeface="Times New Roman" panose="02020603050405020304" pitchFamily="18" charset="0"/>
            <a:cs typeface="Times New Roman" panose="02020603050405020304" pitchFamily="18" charset="0"/>
          </a:endParaRPr>
        </a:p>
      </dgm:t>
    </dgm:pt>
    <dgm:pt modelId="{CE42E6F7-05FA-4549-BA6F-89EF4133C69B}" type="sibTrans" cxnId="{4D439443-4D40-4FF2-9101-05D18A8D1823}">
      <dgm:prSet/>
      <dgm:spPr/>
      <dgm:t>
        <a:bodyPr/>
        <a:lstStyle/>
        <a:p>
          <a:endParaRPr lang="en-US" sz="2400">
            <a:latin typeface="Times New Roman" panose="02020603050405020304" pitchFamily="18" charset="0"/>
            <a:cs typeface="Times New Roman" panose="02020603050405020304" pitchFamily="18" charset="0"/>
          </a:endParaRPr>
        </a:p>
      </dgm:t>
    </dgm:pt>
    <dgm:pt modelId="{52294DED-AC09-43DE-8667-CBBF6588714D}">
      <dgm:prSet phldrT="[Text]" custT="1"/>
      <dgm:spPr/>
      <dgm:t>
        <a:bodyPr/>
        <a:lstStyle/>
        <a:p>
          <a:r>
            <a:rPr lang="en-US" sz="2400">
              <a:latin typeface="Times New Roman" panose="02020603050405020304" pitchFamily="18" charset="0"/>
              <a:cs typeface="Times New Roman" panose="02020603050405020304" pitchFamily="18" charset="0"/>
            </a:rPr>
            <a:t>Lưu ý</a:t>
          </a:r>
        </a:p>
      </dgm:t>
    </dgm:pt>
    <dgm:pt modelId="{7E50812D-23A9-4A03-B8BB-A9128F34D838}" type="parTrans" cxnId="{B72917A7-87E6-4DF7-BFB8-087941B04BE6}">
      <dgm:prSet custT="1"/>
      <dgm:spPr/>
      <dgm:t>
        <a:bodyPr/>
        <a:lstStyle/>
        <a:p>
          <a:endParaRPr lang="en-US" sz="2400">
            <a:latin typeface="Times New Roman" panose="02020603050405020304" pitchFamily="18" charset="0"/>
            <a:cs typeface="Times New Roman" panose="02020603050405020304" pitchFamily="18" charset="0"/>
          </a:endParaRPr>
        </a:p>
      </dgm:t>
    </dgm:pt>
    <dgm:pt modelId="{2F5BB889-F3A6-494A-AF9A-571E151490F5}" type="sibTrans" cxnId="{B72917A7-87E6-4DF7-BFB8-087941B04BE6}">
      <dgm:prSet/>
      <dgm:spPr/>
      <dgm:t>
        <a:bodyPr/>
        <a:lstStyle/>
        <a:p>
          <a:endParaRPr lang="en-US" sz="2400">
            <a:latin typeface="Times New Roman" panose="02020603050405020304" pitchFamily="18" charset="0"/>
            <a:cs typeface="Times New Roman" panose="02020603050405020304" pitchFamily="18" charset="0"/>
          </a:endParaRPr>
        </a:p>
      </dgm:t>
    </dgm:pt>
    <dgm:pt modelId="{EF7722D0-E4AC-4878-92CB-05B9A0E062B9}">
      <dgm:prSet custT="1">
        <dgm:style>
          <a:lnRef idx="2">
            <a:schemeClr val="accent1"/>
          </a:lnRef>
          <a:fillRef idx="1">
            <a:schemeClr val="lt1"/>
          </a:fillRef>
          <a:effectRef idx="0">
            <a:schemeClr val="accent1"/>
          </a:effectRef>
          <a:fontRef idx="minor">
            <a:schemeClr val="dk1"/>
          </a:fontRef>
        </dgm:style>
      </dgm:prSet>
      <dgm:spPr/>
      <dgm:t>
        <a:bodyPr/>
        <a:lstStyle/>
        <a:p>
          <a:r>
            <a:rPr lang="en-US" sz="2400">
              <a:solidFill>
                <a:schemeClr val="tx1"/>
              </a:solidFill>
              <a:latin typeface="Times New Roman" panose="02020603050405020304" pitchFamily="18" charset="0"/>
              <a:cs typeface="Times New Roman" panose="02020603050405020304" pitchFamily="18" charset="0"/>
            </a:rPr>
            <a:t>Ví dụ: Tuổi học trò là lứa tuổi hồn nhiên,</a:t>
          </a:r>
          <a:r>
            <a:rPr lang="en-US" sz="2400" b="1">
              <a:solidFill>
                <a:schemeClr val="tx1"/>
              </a:solidFill>
              <a:latin typeface="Times New Roman" panose="02020603050405020304" pitchFamily="18" charset="0"/>
              <a:cs typeface="Times New Roman" panose="02020603050405020304" pitchFamily="18" charset="0"/>
            </a:rPr>
            <a:t> vô tư </a:t>
          </a:r>
          <a:r>
            <a:rPr lang="en-US" sz="2400">
              <a:solidFill>
                <a:schemeClr val="tx1"/>
              </a:solidFill>
              <a:latin typeface="Times New Roman" panose="02020603050405020304" pitchFamily="18" charset="0"/>
              <a:cs typeface="Times New Roman" panose="02020603050405020304" pitchFamily="18" charset="0"/>
            </a:rPr>
            <a:t>nhất của con người.</a:t>
          </a:r>
        </a:p>
      </dgm:t>
    </dgm:pt>
    <dgm:pt modelId="{1BDA4102-0F18-41B3-8C10-D7C8093ADE7B}" type="parTrans" cxnId="{E0FC6F01-A9B1-492E-A9E5-C98C0677861F}">
      <dgm:prSet custT="1"/>
      <dgm:spPr/>
      <dgm:t>
        <a:bodyPr/>
        <a:lstStyle/>
        <a:p>
          <a:endParaRPr lang="en-US" sz="2400">
            <a:latin typeface="Times New Roman" panose="02020603050405020304" pitchFamily="18" charset="0"/>
            <a:cs typeface="Times New Roman" panose="02020603050405020304" pitchFamily="18" charset="0"/>
          </a:endParaRPr>
        </a:p>
      </dgm:t>
    </dgm:pt>
    <dgm:pt modelId="{A19585E0-7248-4684-A883-E9D53980FB39}" type="sibTrans" cxnId="{E0FC6F01-A9B1-492E-A9E5-C98C0677861F}">
      <dgm:prSet/>
      <dgm:spPr/>
      <dgm:t>
        <a:bodyPr/>
        <a:lstStyle/>
        <a:p>
          <a:endParaRPr lang="en-US" sz="2400">
            <a:latin typeface="Times New Roman" panose="02020603050405020304" pitchFamily="18" charset="0"/>
            <a:cs typeface="Times New Roman" panose="02020603050405020304" pitchFamily="18" charset="0"/>
          </a:endParaRPr>
        </a:p>
      </dgm:t>
    </dgm:pt>
    <dgm:pt modelId="{1C81014A-F67B-4F56-9588-7273788825CE}">
      <dgm:prSet custT="1">
        <dgm:style>
          <a:lnRef idx="2">
            <a:schemeClr val="accent1"/>
          </a:lnRef>
          <a:fillRef idx="1">
            <a:schemeClr val="lt1"/>
          </a:fillRef>
          <a:effectRef idx="0">
            <a:schemeClr val="accent1"/>
          </a:effectRef>
          <a:fontRef idx="minor">
            <a:schemeClr val="dk1"/>
          </a:fontRef>
        </dgm:style>
      </dgm:prSet>
      <dgm:spPr/>
      <dgm:t>
        <a:bodyPr/>
        <a:lstStyle/>
        <a:p>
          <a:r>
            <a:rPr lang="en-US" sz="2400">
              <a:solidFill>
                <a:schemeClr val="tx1"/>
              </a:solidFill>
              <a:latin typeface="Times New Roman" panose="02020603050405020304" pitchFamily="18" charset="0"/>
              <a:cs typeface="Times New Roman" panose="02020603050405020304" pitchFamily="18" charset="0"/>
            </a:rPr>
            <a:t>Ví dụ: Xả rác bữa bãi nơi công cộng là hành vi </a:t>
          </a:r>
          <a:r>
            <a:rPr lang="en-US" sz="2400" b="1">
              <a:solidFill>
                <a:schemeClr val="tx1"/>
              </a:solidFill>
              <a:latin typeface="Times New Roman" panose="02020603050405020304" pitchFamily="18" charset="0"/>
              <a:cs typeface="Times New Roman" panose="02020603050405020304" pitchFamily="18" charset="0"/>
            </a:rPr>
            <a:t>vô ý thức.</a:t>
          </a:r>
          <a:endParaRPr lang="en-US" sz="2400">
            <a:solidFill>
              <a:schemeClr val="tx1"/>
            </a:solidFill>
            <a:latin typeface="Times New Roman" panose="02020603050405020304" pitchFamily="18" charset="0"/>
            <a:cs typeface="Times New Roman" panose="02020603050405020304" pitchFamily="18" charset="0"/>
          </a:endParaRPr>
        </a:p>
      </dgm:t>
    </dgm:pt>
    <dgm:pt modelId="{55944847-97BE-4B54-B6D2-ED4665CE9122}" type="parTrans" cxnId="{FCE88FCC-45BA-479F-B698-E623BD091770}">
      <dgm:prSet custT="1"/>
      <dgm:spPr/>
      <dgm:t>
        <a:bodyPr/>
        <a:lstStyle/>
        <a:p>
          <a:endParaRPr lang="en-US" sz="2400">
            <a:latin typeface="Times New Roman" panose="02020603050405020304" pitchFamily="18" charset="0"/>
            <a:cs typeface="Times New Roman" panose="02020603050405020304" pitchFamily="18" charset="0"/>
          </a:endParaRPr>
        </a:p>
      </dgm:t>
    </dgm:pt>
    <dgm:pt modelId="{DF7A487D-D48A-4F19-9F7F-A14350FD0A9B}" type="sibTrans" cxnId="{FCE88FCC-45BA-479F-B698-E623BD091770}">
      <dgm:prSet/>
      <dgm:spPr/>
      <dgm:t>
        <a:bodyPr/>
        <a:lstStyle/>
        <a:p>
          <a:endParaRPr lang="en-US" sz="2400">
            <a:latin typeface="Times New Roman" panose="02020603050405020304" pitchFamily="18" charset="0"/>
            <a:cs typeface="Times New Roman" panose="02020603050405020304" pitchFamily="18" charset="0"/>
          </a:endParaRPr>
        </a:p>
      </dgm:t>
    </dgm:pt>
    <dgm:pt modelId="{602A1615-5166-4C31-800B-54F4ED67C4E1}">
      <dgm:prSet custT="1">
        <dgm:style>
          <a:lnRef idx="2">
            <a:schemeClr val="accent1"/>
          </a:lnRef>
          <a:fillRef idx="1">
            <a:schemeClr val="lt1"/>
          </a:fillRef>
          <a:effectRef idx="0">
            <a:schemeClr val="accent1"/>
          </a:effectRef>
          <a:fontRef idx="minor">
            <a:schemeClr val="dk1"/>
          </a:fontRef>
        </dgm:style>
      </dgm:prSet>
      <dgm:spPr/>
      <dgm:t>
        <a:bodyPr/>
        <a:lstStyle/>
        <a:p>
          <a:pPr algn="just"/>
          <a:r>
            <a:rPr lang="en-US" sz="2300">
              <a:solidFill>
                <a:schemeClr val="tx1"/>
              </a:solidFill>
              <a:latin typeface="Times New Roman" panose="02020603050405020304" pitchFamily="18" charset="0"/>
              <a:cs typeface="Times New Roman" panose="02020603050405020304" pitchFamily="18" charset="0"/>
            </a:rPr>
            <a:t>Ngoài </a:t>
          </a:r>
          <a:r>
            <a:rPr lang="en-US" sz="2300" i="1">
              <a:solidFill>
                <a:schemeClr val="tx1"/>
              </a:solidFill>
              <a:latin typeface="Times New Roman" panose="02020603050405020304" pitchFamily="18" charset="0"/>
              <a:cs typeface="Times New Roman" panose="02020603050405020304" pitchFamily="18" charset="0"/>
            </a:rPr>
            <a:t>vô tư </a:t>
          </a:r>
          <a:r>
            <a:rPr lang="en-US" sz="2300">
              <a:solidFill>
                <a:schemeClr val="tx1"/>
              </a:solidFill>
              <a:latin typeface="Times New Roman" panose="02020603050405020304" pitchFamily="18" charset="0"/>
              <a:cs typeface="Times New Roman" panose="02020603050405020304" pitchFamily="18" charset="0"/>
            </a:rPr>
            <a:t>với nghĩa “không lo nghĩ gì” ở trên, còn có từ </a:t>
          </a:r>
          <a:r>
            <a:rPr lang="en-US" sz="2300" i="1">
              <a:solidFill>
                <a:schemeClr val="tx1"/>
              </a:solidFill>
              <a:latin typeface="Times New Roman" panose="02020603050405020304" pitchFamily="18" charset="0"/>
              <a:cs typeface="Times New Roman" panose="02020603050405020304" pitchFamily="18" charset="0"/>
            </a:rPr>
            <a:t>vô tư </a:t>
          </a:r>
          <a:r>
            <a:rPr lang="en-US" sz="2300">
              <a:solidFill>
                <a:schemeClr val="tx1"/>
              </a:solidFill>
              <a:latin typeface="Times New Roman" panose="02020603050405020304" pitchFamily="18" charset="0"/>
              <a:cs typeface="Times New Roman" panose="02020603050405020304" pitchFamily="18" charset="0"/>
            </a:rPr>
            <a:t>với các nghĩa: </a:t>
          </a:r>
          <a:endParaRPr lang="en-US" sz="2300" smtClean="0">
            <a:solidFill>
              <a:schemeClr val="tx1"/>
            </a:solidFill>
            <a:latin typeface="Times New Roman" panose="02020603050405020304" pitchFamily="18" charset="0"/>
            <a:cs typeface="Times New Roman" panose="02020603050405020304" pitchFamily="18" charset="0"/>
          </a:endParaRPr>
        </a:p>
        <a:p>
          <a:pPr algn="just"/>
          <a:r>
            <a:rPr lang="en-US" sz="2300" b="1" smtClean="0">
              <a:solidFill>
                <a:schemeClr val="tx1"/>
              </a:solidFill>
              <a:latin typeface="Times New Roman" panose="02020603050405020304" pitchFamily="18" charset="0"/>
              <a:cs typeface="Times New Roman" panose="02020603050405020304" pitchFamily="18" charset="0"/>
            </a:rPr>
            <a:t>1</a:t>
          </a:r>
          <a:r>
            <a:rPr lang="en-US" sz="2300" b="1">
              <a:solidFill>
                <a:schemeClr val="tx1"/>
              </a:solidFill>
              <a:latin typeface="Times New Roman" panose="02020603050405020304" pitchFamily="18" charset="0"/>
              <a:cs typeface="Times New Roman" panose="02020603050405020304" pitchFamily="18" charset="0"/>
            </a:rPr>
            <a:t>. </a:t>
          </a:r>
          <a:r>
            <a:rPr lang="en-US" sz="2300">
              <a:solidFill>
                <a:schemeClr val="tx1"/>
              </a:solidFill>
              <a:latin typeface="Times New Roman" panose="02020603050405020304" pitchFamily="18" charset="0"/>
              <a:cs typeface="Times New Roman" panose="02020603050405020304" pitchFamily="18" charset="0"/>
            </a:rPr>
            <a:t>Không nghĩ đến lợi ích riêng tư. Sự giúp đỡ hào hiệp, </a:t>
          </a:r>
          <a:r>
            <a:rPr lang="en-US" sz="2300" b="1">
              <a:solidFill>
                <a:schemeClr val="tx1"/>
              </a:solidFill>
              <a:latin typeface="Times New Roman" panose="02020603050405020304" pitchFamily="18" charset="0"/>
              <a:cs typeface="Times New Roman" panose="02020603050405020304" pitchFamily="18" charset="0"/>
            </a:rPr>
            <a:t>vô tư</a:t>
          </a:r>
          <a:r>
            <a:rPr lang="en-US" sz="2300">
              <a:solidFill>
                <a:schemeClr val="tx1"/>
              </a:solidFill>
              <a:latin typeface="Times New Roman" panose="02020603050405020304" pitchFamily="18" charset="0"/>
              <a:cs typeface="Times New Roman" panose="02020603050405020304" pitchFamily="18" charset="0"/>
            </a:rPr>
            <a:t>. </a:t>
          </a:r>
          <a:endParaRPr lang="en-US" sz="2300" smtClean="0">
            <a:solidFill>
              <a:schemeClr val="tx1"/>
            </a:solidFill>
            <a:latin typeface="Times New Roman" panose="02020603050405020304" pitchFamily="18" charset="0"/>
            <a:cs typeface="Times New Roman" panose="02020603050405020304" pitchFamily="18" charset="0"/>
          </a:endParaRPr>
        </a:p>
        <a:p>
          <a:pPr algn="just"/>
          <a:r>
            <a:rPr lang="en-US" sz="2300" b="1" smtClean="0">
              <a:solidFill>
                <a:schemeClr val="tx1"/>
              </a:solidFill>
              <a:latin typeface="Times New Roman" panose="02020603050405020304" pitchFamily="18" charset="0"/>
              <a:cs typeface="Times New Roman" panose="02020603050405020304" pitchFamily="18" charset="0"/>
            </a:rPr>
            <a:t>2</a:t>
          </a:r>
          <a:r>
            <a:rPr lang="en-US" sz="2300">
              <a:solidFill>
                <a:schemeClr val="tx1"/>
              </a:solidFill>
              <a:latin typeface="Times New Roman" panose="02020603050405020304" pitchFamily="18" charset="0"/>
              <a:cs typeface="Times New Roman" panose="02020603050405020304" pitchFamily="18" charset="0"/>
            </a:rPr>
            <a:t>. Không thiên vị ai cả. Nhận xét một cách</a:t>
          </a:r>
          <a:r>
            <a:rPr lang="en-US" sz="2300" b="1">
              <a:solidFill>
                <a:schemeClr val="tx1"/>
              </a:solidFill>
              <a:latin typeface="Times New Roman" panose="02020603050405020304" pitchFamily="18" charset="0"/>
              <a:cs typeface="Times New Roman" panose="02020603050405020304" pitchFamily="18" charset="0"/>
            </a:rPr>
            <a:t> vô tư</a:t>
          </a:r>
          <a:r>
            <a:rPr lang="en-US" sz="2300">
              <a:solidFill>
                <a:schemeClr val="tx1"/>
              </a:solidFill>
              <a:latin typeface="Times New Roman" panose="02020603050405020304" pitchFamily="18" charset="0"/>
              <a:cs typeface="Times New Roman" panose="02020603050405020304" pitchFamily="18" charset="0"/>
            </a:rPr>
            <a:t>, khách quan.</a:t>
          </a:r>
        </a:p>
      </dgm:t>
    </dgm:pt>
    <dgm:pt modelId="{061F522C-28B0-4186-852A-74ACAF1072B1}" type="parTrans" cxnId="{9530AE47-AEB2-4C58-8B29-92D7892F6992}">
      <dgm:prSet custT="1"/>
      <dgm:spPr/>
      <dgm:t>
        <a:bodyPr/>
        <a:lstStyle/>
        <a:p>
          <a:endParaRPr lang="en-US" sz="2400">
            <a:latin typeface="Times New Roman" panose="02020603050405020304" pitchFamily="18" charset="0"/>
            <a:cs typeface="Times New Roman" panose="02020603050405020304" pitchFamily="18" charset="0"/>
          </a:endParaRPr>
        </a:p>
      </dgm:t>
    </dgm:pt>
    <dgm:pt modelId="{1AC05FF4-C7BA-4C3F-A035-15ABBDEB48C8}" type="sibTrans" cxnId="{9530AE47-AEB2-4C58-8B29-92D7892F6992}">
      <dgm:prSet/>
      <dgm:spPr/>
      <dgm:t>
        <a:bodyPr/>
        <a:lstStyle/>
        <a:p>
          <a:endParaRPr lang="en-US" sz="2400">
            <a:latin typeface="Times New Roman" panose="02020603050405020304" pitchFamily="18" charset="0"/>
            <a:cs typeface="Times New Roman" panose="02020603050405020304" pitchFamily="18" charset="0"/>
          </a:endParaRPr>
        </a:p>
      </dgm:t>
    </dgm:pt>
    <dgm:pt modelId="{27AC77A2-065A-4481-9BA8-151D8FD1948F}" type="pres">
      <dgm:prSet presAssocID="{F8C50514-35F2-4E98-9ECF-351131172067}" presName="Name0" presStyleCnt="0">
        <dgm:presLayoutVars>
          <dgm:chPref val="1"/>
          <dgm:dir/>
          <dgm:animOne val="branch"/>
          <dgm:animLvl val="lvl"/>
          <dgm:resizeHandles val="exact"/>
        </dgm:presLayoutVars>
      </dgm:prSet>
      <dgm:spPr/>
      <dgm:t>
        <a:bodyPr/>
        <a:lstStyle/>
        <a:p>
          <a:endParaRPr lang="en-US"/>
        </a:p>
      </dgm:t>
    </dgm:pt>
    <dgm:pt modelId="{0323F9C0-CAA6-46C6-9B7A-CFD49C61A347}" type="pres">
      <dgm:prSet presAssocID="{74E295BC-9F57-4A0D-BBF1-257A273DA53F}" presName="root1" presStyleCnt="0"/>
      <dgm:spPr/>
    </dgm:pt>
    <dgm:pt modelId="{70DD6A2E-AE77-4C18-8875-258BA05CFCE8}" type="pres">
      <dgm:prSet presAssocID="{74E295BC-9F57-4A0D-BBF1-257A273DA53F}" presName="LevelOneTextNode" presStyleLbl="node0" presStyleIdx="0" presStyleCnt="1" custAng="5400000" custScaleX="148874" custScaleY="28026" custLinFactNeighborX="-1" custLinFactNeighborY="-8097">
        <dgm:presLayoutVars>
          <dgm:chPref val="3"/>
        </dgm:presLayoutVars>
      </dgm:prSet>
      <dgm:spPr/>
      <dgm:t>
        <a:bodyPr/>
        <a:lstStyle/>
        <a:p>
          <a:endParaRPr lang="en-US"/>
        </a:p>
      </dgm:t>
    </dgm:pt>
    <dgm:pt modelId="{D6F0023A-B075-4625-A51B-4CF6603E0D5D}" type="pres">
      <dgm:prSet presAssocID="{74E295BC-9F57-4A0D-BBF1-257A273DA53F}" presName="level2hierChild" presStyleCnt="0"/>
      <dgm:spPr/>
    </dgm:pt>
    <dgm:pt modelId="{5B7DAAA9-3C4C-4B1C-9BD1-392EBA71E577}" type="pres">
      <dgm:prSet presAssocID="{FC03AAA6-000E-4AAB-9A3F-48FB66CB9FF5}" presName="conn2-1" presStyleLbl="parChTrans1D2" presStyleIdx="0" presStyleCnt="3"/>
      <dgm:spPr/>
      <dgm:t>
        <a:bodyPr/>
        <a:lstStyle/>
        <a:p>
          <a:endParaRPr lang="en-US"/>
        </a:p>
      </dgm:t>
    </dgm:pt>
    <dgm:pt modelId="{C4E1168D-1BFA-4742-AB26-284822A1652C}" type="pres">
      <dgm:prSet presAssocID="{FC03AAA6-000E-4AAB-9A3F-48FB66CB9FF5}" presName="connTx" presStyleLbl="parChTrans1D2" presStyleIdx="0" presStyleCnt="3"/>
      <dgm:spPr/>
      <dgm:t>
        <a:bodyPr/>
        <a:lstStyle/>
        <a:p>
          <a:endParaRPr lang="en-US"/>
        </a:p>
      </dgm:t>
    </dgm:pt>
    <dgm:pt modelId="{EF765EDA-5E97-4F7D-AF47-5291CF9EB6BE}" type="pres">
      <dgm:prSet presAssocID="{BB81D4ED-7AFB-44C9-8C8B-410FAD5C0AC9}" presName="root2" presStyleCnt="0"/>
      <dgm:spPr/>
    </dgm:pt>
    <dgm:pt modelId="{ABFBCBC4-8D64-4130-B875-087273D73883}" type="pres">
      <dgm:prSet presAssocID="{BB81D4ED-7AFB-44C9-8C8B-410FAD5C0AC9}" presName="LevelTwoTextNode" presStyleLbl="node2" presStyleIdx="0" presStyleCnt="3" custScaleX="100069" custScaleY="68460">
        <dgm:presLayoutVars>
          <dgm:chPref val="3"/>
        </dgm:presLayoutVars>
      </dgm:prSet>
      <dgm:spPr/>
      <dgm:t>
        <a:bodyPr/>
        <a:lstStyle/>
        <a:p>
          <a:endParaRPr lang="en-US"/>
        </a:p>
      </dgm:t>
    </dgm:pt>
    <dgm:pt modelId="{EB7BF57C-CA31-4C35-914B-583AE867A12A}" type="pres">
      <dgm:prSet presAssocID="{BB81D4ED-7AFB-44C9-8C8B-410FAD5C0AC9}" presName="level3hierChild" presStyleCnt="0"/>
      <dgm:spPr/>
    </dgm:pt>
    <dgm:pt modelId="{EEC4B54A-4AE5-4B36-A14C-E7DCAAE5F161}" type="pres">
      <dgm:prSet presAssocID="{1BDA4102-0F18-41B3-8C10-D7C8093ADE7B}" presName="conn2-1" presStyleLbl="parChTrans1D3" presStyleIdx="0" presStyleCnt="3"/>
      <dgm:spPr/>
      <dgm:t>
        <a:bodyPr/>
        <a:lstStyle/>
        <a:p>
          <a:endParaRPr lang="en-US"/>
        </a:p>
      </dgm:t>
    </dgm:pt>
    <dgm:pt modelId="{9F05AD49-8E47-4ADF-AE90-390D46CF7BDB}" type="pres">
      <dgm:prSet presAssocID="{1BDA4102-0F18-41B3-8C10-D7C8093ADE7B}" presName="connTx" presStyleLbl="parChTrans1D3" presStyleIdx="0" presStyleCnt="3"/>
      <dgm:spPr/>
      <dgm:t>
        <a:bodyPr/>
        <a:lstStyle/>
        <a:p>
          <a:endParaRPr lang="en-US"/>
        </a:p>
      </dgm:t>
    </dgm:pt>
    <dgm:pt modelId="{9709214B-D71A-4338-8A4A-50DA1154F1BD}" type="pres">
      <dgm:prSet presAssocID="{EF7722D0-E4AC-4878-92CB-05B9A0E062B9}" presName="root2" presStyleCnt="0"/>
      <dgm:spPr/>
    </dgm:pt>
    <dgm:pt modelId="{ECAA8EA8-E9F0-49C5-8AD4-2AEA5F8F357B}" type="pres">
      <dgm:prSet presAssocID="{EF7722D0-E4AC-4878-92CB-05B9A0E062B9}" presName="LevelTwoTextNode" presStyleLbl="node3" presStyleIdx="0" presStyleCnt="3" custScaleX="146736">
        <dgm:presLayoutVars>
          <dgm:chPref val="3"/>
        </dgm:presLayoutVars>
      </dgm:prSet>
      <dgm:spPr/>
      <dgm:t>
        <a:bodyPr/>
        <a:lstStyle/>
        <a:p>
          <a:endParaRPr lang="en-US"/>
        </a:p>
      </dgm:t>
    </dgm:pt>
    <dgm:pt modelId="{1B75BC34-A15E-47E7-A92F-2A37F45427B1}" type="pres">
      <dgm:prSet presAssocID="{EF7722D0-E4AC-4878-92CB-05B9A0E062B9}" presName="level3hierChild" presStyleCnt="0"/>
      <dgm:spPr/>
    </dgm:pt>
    <dgm:pt modelId="{C87F9D95-4B1E-465D-83D7-639301ACBA70}" type="pres">
      <dgm:prSet presAssocID="{54267274-7317-4BB8-85D2-97389D82247D}" presName="conn2-1" presStyleLbl="parChTrans1D2" presStyleIdx="1" presStyleCnt="3"/>
      <dgm:spPr/>
      <dgm:t>
        <a:bodyPr/>
        <a:lstStyle/>
        <a:p>
          <a:endParaRPr lang="en-US"/>
        </a:p>
      </dgm:t>
    </dgm:pt>
    <dgm:pt modelId="{10B60F22-51E7-4A48-BAB3-1C56F409AB0D}" type="pres">
      <dgm:prSet presAssocID="{54267274-7317-4BB8-85D2-97389D82247D}" presName="connTx" presStyleLbl="parChTrans1D2" presStyleIdx="1" presStyleCnt="3"/>
      <dgm:spPr/>
      <dgm:t>
        <a:bodyPr/>
        <a:lstStyle/>
        <a:p>
          <a:endParaRPr lang="en-US"/>
        </a:p>
      </dgm:t>
    </dgm:pt>
    <dgm:pt modelId="{8F61BACA-FA59-4F88-96A8-F9574BDD28AC}" type="pres">
      <dgm:prSet presAssocID="{4519EBF1-9632-4517-B367-145E7CE286F8}" presName="root2" presStyleCnt="0"/>
      <dgm:spPr/>
    </dgm:pt>
    <dgm:pt modelId="{CB060FB4-07E3-486F-9C11-83EF9120488E}" type="pres">
      <dgm:prSet presAssocID="{4519EBF1-9632-4517-B367-145E7CE286F8}" presName="LevelTwoTextNode" presStyleLbl="node2" presStyleIdx="1" presStyleCnt="3" custScaleX="100069" custScaleY="137795">
        <dgm:presLayoutVars>
          <dgm:chPref val="3"/>
        </dgm:presLayoutVars>
      </dgm:prSet>
      <dgm:spPr/>
      <dgm:t>
        <a:bodyPr/>
        <a:lstStyle/>
        <a:p>
          <a:endParaRPr lang="en-US"/>
        </a:p>
      </dgm:t>
    </dgm:pt>
    <dgm:pt modelId="{E122EBD2-41A2-48E0-A08A-811CCDBB2955}" type="pres">
      <dgm:prSet presAssocID="{4519EBF1-9632-4517-B367-145E7CE286F8}" presName="level3hierChild" presStyleCnt="0"/>
      <dgm:spPr/>
    </dgm:pt>
    <dgm:pt modelId="{FF887562-770F-4948-9CE9-32B77C1B446B}" type="pres">
      <dgm:prSet presAssocID="{55944847-97BE-4B54-B6D2-ED4665CE9122}" presName="conn2-1" presStyleLbl="parChTrans1D3" presStyleIdx="1" presStyleCnt="3"/>
      <dgm:spPr/>
      <dgm:t>
        <a:bodyPr/>
        <a:lstStyle/>
        <a:p>
          <a:endParaRPr lang="en-US"/>
        </a:p>
      </dgm:t>
    </dgm:pt>
    <dgm:pt modelId="{F52DFBF9-9037-4357-AC55-815D81E663BC}" type="pres">
      <dgm:prSet presAssocID="{55944847-97BE-4B54-B6D2-ED4665CE9122}" presName="connTx" presStyleLbl="parChTrans1D3" presStyleIdx="1" presStyleCnt="3"/>
      <dgm:spPr/>
      <dgm:t>
        <a:bodyPr/>
        <a:lstStyle/>
        <a:p>
          <a:endParaRPr lang="en-US"/>
        </a:p>
      </dgm:t>
    </dgm:pt>
    <dgm:pt modelId="{7FA4AF3D-78BD-4C5C-A26A-87D377CC234B}" type="pres">
      <dgm:prSet presAssocID="{1C81014A-F67B-4F56-9588-7273788825CE}" presName="root2" presStyleCnt="0"/>
      <dgm:spPr/>
    </dgm:pt>
    <dgm:pt modelId="{46B1148E-F4B5-49DC-BC33-C9F519BB82BD}" type="pres">
      <dgm:prSet presAssocID="{1C81014A-F67B-4F56-9588-7273788825CE}" presName="LevelTwoTextNode" presStyleLbl="node3" presStyleIdx="1" presStyleCnt="3" custScaleX="146736">
        <dgm:presLayoutVars>
          <dgm:chPref val="3"/>
        </dgm:presLayoutVars>
      </dgm:prSet>
      <dgm:spPr/>
      <dgm:t>
        <a:bodyPr/>
        <a:lstStyle/>
        <a:p>
          <a:endParaRPr lang="en-US"/>
        </a:p>
      </dgm:t>
    </dgm:pt>
    <dgm:pt modelId="{9EC30832-F5B3-422C-8C06-5C88212B05F0}" type="pres">
      <dgm:prSet presAssocID="{1C81014A-F67B-4F56-9588-7273788825CE}" presName="level3hierChild" presStyleCnt="0"/>
      <dgm:spPr/>
    </dgm:pt>
    <dgm:pt modelId="{694CCCEB-95DD-460B-ADAD-ED998E7B0A51}" type="pres">
      <dgm:prSet presAssocID="{7E50812D-23A9-4A03-B8BB-A9128F34D838}" presName="conn2-1" presStyleLbl="parChTrans1D2" presStyleIdx="2" presStyleCnt="3"/>
      <dgm:spPr/>
      <dgm:t>
        <a:bodyPr/>
        <a:lstStyle/>
        <a:p>
          <a:endParaRPr lang="en-US"/>
        </a:p>
      </dgm:t>
    </dgm:pt>
    <dgm:pt modelId="{A0756BC0-7D14-4D32-9FA1-BC4BB4ABD7F3}" type="pres">
      <dgm:prSet presAssocID="{7E50812D-23A9-4A03-B8BB-A9128F34D838}" presName="connTx" presStyleLbl="parChTrans1D2" presStyleIdx="2" presStyleCnt="3"/>
      <dgm:spPr/>
      <dgm:t>
        <a:bodyPr/>
        <a:lstStyle/>
        <a:p>
          <a:endParaRPr lang="en-US"/>
        </a:p>
      </dgm:t>
    </dgm:pt>
    <dgm:pt modelId="{F8A9D7A1-887B-437D-ACD6-2D7627730A31}" type="pres">
      <dgm:prSet presAssocID="{52294DED-AC09-43DE-8667-CBBF6588714D}" presName="root2" presStyleCnt="0"/>
      <dgm:spPr/>
    </dgm:pt>
    <dgm:pt modelId="{2360D5F6-0B31-481C-B901-52C2ACBAC9BD}" type="pres">
      <dgm:prSet presAssocID="{52294DED-AC09-43DE-8667-CBBF6588714D}" presName="LevelTwoTextNode" presStyleLbl="node2" presStyleIdx="2" presStyleCnt="3" custScaleX="100069" custScaleY="72431" custLinFactNeighborX="969" custLinFactNeighborY="1481">
        <dgm:presLayoutVars>
          <dgm:chPref val="3"/>
        </dgm:presLayoutVars>
      </dgm:prSet>
      <dgm:spPr/>
      <dgm:t>
        <a:bodyPr/>
        <a:lstStyle/>
        <a:p>
          <a:endParaRPr lang="en-US"/>
        </a:p>
      </dgm:t>
    </dgm:pt>
    <dgm:pt modelId="{3A9A5A92-98A3-40FA-86FB-49C4688E1723}" type="pres">
      <dgm:prSet presAssocID="{52294DED-AC09-43DE-8667-CBBF6588714D}" presName="level3hierChild" presStyleCnt="0"/>
      <dgm:spPr/>
    </dgm:pt>
    <dgm:pt modelId="{1268D3B0-F70D-436C-B8C8-D67528F92F8A}" type="pres">
      <dgm:prSet presAssocID="{061F522C-28B0-4186-852A-74ACAF1072B1}" presName="conn2-1" presStyleLbl="parChTrans1D3" presStyleIdx="2" presStyleCnt="3"/>
      <dgm:spPr/>
      <dgm:t>
        <a:bodyPr/>
        <a:lstStyle/>
        <a:p>
          <a:endParaRPr lang="en-US"/>
        </a:p>
      </dgm:t>
    </dgm:pt>
    <dgm:pt modelId="{B772C366-6B90-4CDB-B84B-2191FEF0255D}" type="pres">
      <dgm:prSet presAssocID="{061F522C-28B0-4186-852A-74ACAF1072B1}" presName="connTx" presStyleLbl="parChTrans1D3" presStyleIdx="2" presStyleCnt="3"/>
      <dgm:spPr/>
      <dgm:t>
        <a:bodyPr/>
        <a:lstStyle/>
        <a:p>
          <a:endParaRPr lang="en-US"/>
        </a:p>
      </dgm:t>
    </dgm:pt>
    <dgm:pt modelId="{2A9BAAEF-E741-4E3E-AE22-5AF2DE068D1A}" type="pres">
      <dgm:prSet presAssocID="{602A1615-5166-4C31-800B-54F4ED67C4E1}" presName="root2" presStyleCnt="0"/>
      <dgm:spPr/>
    </dgm:pt>
    <dgm:pt modelId="{3B70862B-4712-4AFA-848E-1A17A381576E}" type="pres">
      <dgm:prSet presAssocID="{602A1615-5166-4C31-800B-54F4ED67C4E1}" presName="LevelTwoTextNode" presStyleLbl="node3" presStyleIdx="2" presStyleCnt="3" custScaleX="146736" custScaleY="205077" custLinFactNeighborX="460" custLinFactNeighborY="1509">
        <dgm:presLayoutVars>
          <dgm:chPref val="3"/>
        </dgm:presLayoutVars>
      </dgm:prSet>
      <dgm:spPr/>
      <dgm:t>
        <a:bodyPr/>
        <a:lstStyle/>
        <a:p>
          <a:endParaRPr lang="en-US"/>
        </a:p>
      </dgm:t>
    </dgm:pt>
    <dgm:pt modelId="{2271FF90-584E-4388-A11D-62724D0385E8}" type="pres">
      <dgm:prSet presAssocID="{602A1615-5166-4C31-800B-54F4ED67C4E1}" presName="level3hierChild" presStyleCnt="0"/>
      <dgm:spPr/>
    </dgm:pt>
  </dgm:ptLst>
  <dgm:cxnLst>
    <dgm:cxn modelId="{C18622D7-350B-487C-8DB7-F390C7C4A151}" type="presOf" srcId="{52294DED-AC09-43DE-8667-CBBF6588714D}" destId="{2360D5F6-0B31-481C-B901-52C2ACBAC9BD}" srcOrd="0" destOrd="0" presId="urn:microsoft.com/office/officeart/2008/layout/HorizontalMultiLevelHierarchy"/>
    <dgm:cxn modelId="{8C5D78A3-1109-49AB-9778-26AD989C8D97}" type="presOf" srcId="{74E295BC-9F57-4A0D-BBF1-257A273DA53F}" destId="{70DD6A2E-AE77-4C18-8875-258BA05CFCE8}" srcOrd="0" destOrd="0" presId="urn:microsoft.com/office/officeart/2008/layout/HorizontalMultiLevelHierarchy"/>
    <dgm:cxn modelId="{1030143E-85D4-473B-8666-680CF8161F55}" type="presOf" srcId="{EF7722D0-E4AC-4878-92CB-05B9A0E062B9}" destId="{ECAA8EA8-E9F0-49C5-8AD4-2AEA5F8F357B}" srcOrd="0" destOrd="0" presId="urn:microsoft.com/office/officeart/2008/layout/HorizontalMultiLevelHierarchy"/>
    <dgm:cxn modelId="{34BD1E73-AA03-4572-9662-8D39E01C7AC4}" srcId="{F8C50514-35F2-4E98-9ECF-351131172067}" destId="{74E295BC-9F57-4A0D-BBF1-257A273DA53F}" srcOrd="0" destOrd="0" parTransId="{D8A4E9BB-01A3-4DED-B145-E8EB1047999D}" sibTransId="{674CB25F-A65E-4CBB-B5AB-1EDF9DABB0B9}"/>
    <dgm:cxn modelId="{0B2A44DE-4E8F-401F-A7C4-B4FE1F51C1BC}" type="presOf" srcId="{061F522C-28B0-4186-852A-74ACAF1072B1}" destId="{1268D3B0-F70D-436C-B8C8-D67528F92F8A}" srcOrd="0" destOrd="0" presId="urn:microsoft.com/office/officeart/2008/layout/HorizontalMultiLevelHierarchy"/>
    <dgm:cxn modelId="{C4273772-0BBF-49D1-9571-54F80AAF1032}" type="presOf" srcId="{7E50812D-23A9-4A03-B8BB-A9128F34D838}" destId="{A0756BC0-7D14-4D32-9FA1-BC4BB4ABD7F3}" srcOrd="1" destOrd="0" presId="urn:microsoft.com/office/officeart/2008/layout/HorizontalMultiLevelHierarchy"/>
    <dgm:cxn modelId="{6E84A4F0-C1F5-4499-90DC-7809712E516E}" type="presOf" srcId="{602A1615-5166-4C31-800B-54F4ED67C4E1}" destId="{3B70862B-4712-4AFA-848E-1A17A381576E}" srcOrd="0" destOrd="0" presId="urn:microsoft.com/office/officeart/2008/layout/HorizontalMultiLevelHierarchy"/>
    <dgm:cxn modelId="{7FC48419-549D-47FF-A395-ECFBD63ED0AC}" type="presOf" srcId="{7E50812D-23A9-4A03-B8BB-A9128F34D838}" destId="{694CCCEB-95DD-460B-ADAD-ED998E7B0A51}" srcOrd="0" destOrd="0" presId="urn:microsoft.com/office/officeart/2008/layout/HorizontalMultiLevelHierarchy"/>
    <dgm:cxn modelId="{217F6974-D9F1-4D81-9441-DA874D5433CE}" type="presOf" srcId="{55944847-97BE-4B54-B6D2-ED4665CE9122}" destId="{F52DFBF9-9037-4357-AC55-815D81E663BC}" srcOrd="1" destOrd="0" presId="urn:microsoft.com/office/officeart/2008/layout/HorizontalMultiLevelHierarchy"/>
    <dgm:cxn modelId="{8B9D58BD-D586-4201-9257-F19CECDB4D76}" type="presOf" srcId="{4519EBF1-9632-4517-B367-145E7CE286F8}" destId="{CB060FB4-07E3-486F-9C11-83EF9120488E}" srcOrd="0" destOrd="0" presId="urn:microsoft.com/office/officeart/2008/layout/HorizontalMultiLevelHierarchy"/>
    <dgm:cxn modelId="{FCE88FCC-45BA-479F-B698-E623BD091770}" srcId="{4519EBF1-9632-4517-B367-145E7CE286F8}" destId="{1C81014A-F67B-4F56-9588-7273788825CE}" srcOrd="0" destOrd="0" parTransId="{55944847-97BE-4B54-B6D2-ED4665CE9122}" sibTransId="{DF7A487D-D48A-4F19-9F7F-A14350FD0A9B}"/>
    <dgm:cxn modelId="{73A45466-689D-4CF2-A6B7-8D97F45114EF}" type="presOf" srcId="{FC03AAA6-000E-4AAB-9A3F-48FB66CB9FF5}" destId="{5B7DAAA9-3C4C-4B1C-9BD1-392EBA71E577}" srcOrd="0" destOrd="0" presId="urn:microsoft.com/office/officeart/2008/layout/HorizontalMultiLevelHierarchy"/>
    <dgm:cxn modelId="{EFA4F1C8-C698-479D-80D8-EC95A00907BE}" type="presOf" srcId="{FC03AAA6-000E-4AAB-9A3F-48FB66CB9FF5}" destId="{C4E1168D-1BFA-4742-AB26-284822A1652C}" srcOrd="1" destOrd="0" presId="urn:microsoft.com/office/officeart/2008/layout/HorizontalMultiLevelHierarchy"/>
    <dgm:cxn modelId="{ACC7074F-C1F3-4DAA-930E-54F305D4F43C}" type="presOf" srcId="{BB81D4ED-7AFB-44C9-8C8B-410FAD5C0AC9}" destId="{ABFBCBC4-8D64-4130-B875-087273D73883}" srcOrd="0" destOrd="0" presId="urn:microsoft.com/office/officeart/2008/layout/HorizontalMultiLevelHierarchy"/>
    <dgm:cxn modelId="{E0FC6F01-A9B1-492E-A9E5-C98C0677861F}" srcId="{BB81D4ED-7AFB-44C9-8C8B-410FAD5C0AC9}" destId="{EF7722D0-E4AC-4878-92CB-05B9A0E062B9}" srcOrd="0" destOrd="0" parTransId="{1BDA4102-0F18-41B3-8C10-D7C8093ADE7B}" sibTransId="{A19585E0-7248-4684-A883-E9D53980FB39}"/>
    <dgm:cxn modelId="{B72917A7-87E6-4DF7-BFB8-087941B04BE6}" srcId="{74E295BC-9F57-4A0D-BBF1-257A273DA53F}" destId="{52294DED-AC09-43DE-8667-CBBF6588714D}" srcOrd="2" destOrd="0" parTransId="{7E50812D-23A9-4A03-B8BB-A9128F34D838}" sibTransId="{2F5BB889-F3A6-494A-AF9A-571E151490F5}"/>
    <dgm:cxn modelId="{732DDE4B-668B-40AB-A1A1-2A3038958352}" type="presOf" srcId="{1C81014A-F67B-4F56-9588-7273788825CE}" destId="{46B1148E-F4B5-49DC-BC33-C9F519BB82BD}" srcOrd="0" destOrd="0" presId="urn:microsoft.com/office/officeart/2008/layout/HorizontalMultiLevelHierarchy"/>
    <dgm:cxn modelId="{7F57313C-435C-4B1A-9818-7D32EE195C4E}" type="presOf" srcId="{1BDA4102-0F18-41B3-8C10-D7C8093ADE7B}" destId="{EEC4B54A-4AE5-4B36-A14C-E7DCAAE5F161}" srcOrd="0" destOrd="0" presId="urn:microsoft.com/office/officeart/2008/layout/HorizontalMultiLevelHierarchy"/>
    <dgm:cxn modelId="{3A428E5C-D246-4C5A-92B4-6D8EAD3B6C14}" srcId="{74E295BC-9F57-4A0D-BBF1-257A273DA53F}" destId="{BB81D4ED-7AFB-44C9-8C8B-410FAD5C0AC9}" srcOrd="0" destOrd="0" parTransId="{FC03AAA6-000E-4AAB-9A3F-48FB66CB9FF5}" sibTransId="{96CBC4B0-30C9-4C6D-8CA5-54F24CA196EC}"/>
    <dgm:cxn modelId="{9530AE47-AEB2-4C58-8B29-92D7892F6992}" srcId="{52294DED-AC09-43DE-8667-CBBF6588714D}" destId="{602A1615-5166-4C31-800B-54F4ED67C4E1}" srcOrd="0" destOrd="0" parTransId="{061F522C-28B0-4186-852A-74ACAF1072B1}" sibTransId="{1AC05FF4-C7BA-4C3F-A035-15ABBDEB48C8}"/>
    <dgm:cxn modelId="{2CAE4276-4463-476D-AC49-49A070389B47}" type="presOf" srcId="{54267274-7317-4BB8-85D2-97389D82247D}" destId="{10B60F22-51E7-4A48-BAB3-1C56F409AB0D}" srcOrd="1" destOrd="0" presId="urn:microsoft.com/office/officeart/2008/layout/HorizontalMultiLevelHierarchy"/>
    <dgm:cxn modelId="{3ABD0B37-B906-4559-A89E-9B4B55C44DE2}" type="presOf" srcId="{061F522C-28B0-4186-852A-74ACAF1072B1}" destId="{B772C366-6B90-4CDB-B84B-2191FEF0255D}" srcOrd="1" destOrd="0" presId="urn:microsoft.com/office/officeart/2008/layout/HorizontalMultiLevelHierarchy"/>
    <dgm:cxn modelId="{821CD531-35A1-41BA-99EC-716D3D868BDB}" type="presOf" srcId="{F8C50514-35F2-4E98-9ECF-351131172067}" destId="{27AC77A2-065A-4481-9BA8-151D8FD1948F}" srcOrd="0" destOrd="0" presId="urn:microsoft.com/office/officeart/2008/layout/HorizontalMultiLevelHierarchy"/>
    <dgm:cxn modelId="{65117685-AAA6-46B4-8F92-1FD7190D6664}" type="presOf" srcId="{54267274-7317-4BB8-85D2-97389D82247D}" destId="{C87F9D95-4B1E-465D-83D7-639301ACBA70}" srcOrd="0" destOrd="0" presId="urn:microsoft.com/office/officeart/2008/layout/HorizontalMultiLevelHierarchy"/>
    <dgm:cxn modelId="{F205617D-E69D-48BA-B64D-584BEB6965A7}" type="presOf" srcId="{55944847-97BE-4B54-B6D2-ED4665CE9122}" destId="{FF887562-770F-4948-9CE9-32B77C1B446B}" srcOrd="0" destOrd="0" presId="urn:microsoft.com/office/officeart/2008/layout/HorizontalMultiLevelHierarchy"/>
    <dgm:cxn modelId="{4D439443-4D40-4FF2-9101-05D18A8D1823}" srcId="{74E295BC-9F57-4A0D-BBF1-257A273DA53F}" destId="{4519EBF1-9632-4517-B367-145E7CE286F8}" srcOrd="1" destOrd="0" parTransId="{54267274-7317-4BB8-85D2-97389D82247D}" sibTransId="{CE42E6F7-05FA-4549-BA6F-89EF4133C69B}"/>
    <dgm:cxn modelId="{E474ECC8-059E-43F2-8BBB-54ADFC38FB0C}" type="presOf" srcId="{1BDA4102-0F18-41B3-8C10-D7C8093ADE7B}" destId="{9F05AD49-8E47-4ADF-AE90-390D46CF7BDB}" srcOrd="1" destOrd="0" presId="urn:microsoft.com/office/officeart/2008/layout/HorizontalMultiLevelHierarchy"/>
    <dgm:cxn modelId="{E67884DF-51AC-42CB-BC66-69D1C8D06B58}" type="presParOf" srcId="{27AC77A2-065A-4481-9BA8-151D8FD1948F}" destId="{0323F9C0-CAA6-46C6-9B7A-CFD49C61A347}" srcOrd="0" destOrd="0" presId="urn:microsoft.com/office/officeart/2008/layout/HorizontalMultiLevelHierarchy"/>
    <dgm:cxn modelId="{48121B38-807F-49A6-8213-8C0A4050133C}" type="presParOf" srcId="{0323F9C0-CAA6-46C6-9B7A-CFD49C61A347}" destId="{70DD6A2E-AE77-4C18-8875-258BA05CFCE8}" srcOrd="0" destOrd="0" presId="urn:microsoft.com/office/officeart/2008/layout/HorizontalMultiLevelHierarchy"/>
    <dgm:cxn modelId="{D2EC97D3-E55A-4B21-8C44-B7AEBBEBA881}" type="presParOf" srcId="{0323F9C0-CAA6-46C6-9B7A-CFD49C61A347}" destId="{D6F0023A-B075-4625-A51B-4CF6603E0D5D}" srcOrd="1" destOrd="0" presId="urn:microsoft.com/office/officeart/2008/layout/HorizontalMultiLevelHierarchy"/>
    <dgm:cxn modelId="{28A1DD04-C8E8-4673-B9A3-BC93854A0AE9}" type="presParOf" srcId="{D6F0023A-B075-4625-A51B-4CF6603E0D5D}" destId="{5B7DAAA9-3C4C-4B1C-9BD1-392EBA71E577}" srcOrd="0" destOrd="0" presId="urn:microsoft.com/office/officeart/2008/layout/HorizontalMultiLevelHierarchy"/>
    <dgm:cxn modelId="{D06E93FD-9B34-48EF-B8CB-3A4E138180F3}" type="presParOf" srcId="{5B7DAAA9-3C4C-4B1C-9BD1-392EBA71E577}" destId="{C4E1168D-1BFA-4742-AB26-284822A1652C}" srcOrd="0" destOrd="0" presId="urn:microsoft.com/office/officeart/2008/layout/HorizontalMultiLevelHierarchy"/>
    <dgm:cxn modelId="{9A00096A-2587-4A67-8A7F-B2F9D3BC3ED2}" type="presParOf" srcId="{D6F0023A-B075-4625-A51B-4CF6603E0D5D}" destId="{EF765EDA-5E97-4F7D-AF47-5291CF9EB6BE}" srcOrd="1" destOrd="0" presId="urn:microsoft.com/office/officeart/2008/layout/HorizontalMultiLevelHierarchy"/>
    <dgm:cxn modelId="{7482BCCC-EC2E-4E2C-88C7-6D6C809077A0}" type="presParOf" srcId="{EF765EDA-5E97-4F7D-AF47-5291CF9EB6BE}" destId="{ABFBCBC4-8D64-4130-B875-087273D73883}" srcOrd="0" destOrd="0" presId="urn:microsoft.com/office/officeart/2008/layout/HorizontalMultiLevelHierarchy"/>
    <dgm:cxn modelId="{AA6DD432-A80D-454D-B871-3E7660F5CAD3}" type="presParOf" srcId="{EF765EDA-5E97-4F7D-AF47-5291CF9EB6BE}" destId="{EB7BF57C-CA31-4C35-914B-583AE867A12A}" srcOrd="1" destOrd="0" presId="urn:microsoft.com/office/officeart/2008/layout/HorizontalMultiLevelHierarchy"/>
    <dgm:cxn modelId="{930DB44C-662F-4A11-A395-D7EA35392A07}" type="presParOf" srcId="{EB7BF57C-CA31-4C35-914B-583AE867A12A}" destId="{EEC4B54A-4AE5-4B36-A14C-E7DCAAE5F161}" srcOrd="0" destOrd="0" presId="urn:microsoft.com/office/officeart/2008/layout/HorizontalMultiLevelHierarchy"/>
    <dgm:cxn modelId="{127AEC25-6457-44F4-8406-0DA430C0F661}" type="presParOf" srcId="{EEC4B54A-4AE5-4B36-A14C-E7DCAAE5F161}" destId="{9F05AD49-8E47-4ADF-AE90-390D46CF7BDB}" srcOrd="0" destOrd="0" presId="urn:microsoft.com/office/officeart/2008/layout/HorizontalMultiLevelHierarchy"/>
    <dgm:cxn modelId="{C5BFEAB3-E015-4E36-8E76-DBAC47E9367A}" type="presParOf" srcId="{EB7BF57C-CA31-4C35-914B-583AE867A12A}" destId="{9709214B-D71A-4338-8A4A-50DA1154F1BD}" srcOrd="1" destOrd="0" presId="urn:microsoft.com/office/officeart/2008/layout/HorizontalMultiLevelHierarchy"/>
    <dgm:cxn modelId="{3D88DDDD-29E6-419E-A7EB-E6B90ED91781}" type="presParOf" srcId="{9709214B-D71A-4338-8A4A-50DA1154F1BD}" destId="{ECAA8EA8-E9F0-49C5-8AD4-2AEA5F8F357B}" srcOrd="0" destOrd="0" presId="urn:microsoft.com/office/officeart/2008/layout/HorizontalMultiLevelHierarchy"/>
    <dgm:cxn modelId="{480B75F4-58A9-4732-8EF2-BCE2B3261E81}" type="presParOf" srcId="{9709214B-D71A-4338-8A4A-50DA1154F1BD}" destId="{1B75BC34-A15E-47E7-A92F-2A37F45427B1}" srcOrd="1" destOrd="0" presId="urn:microsoft.com/office/officeart/2008/layout/HorizontalMultiLevelHierarchy"/>
    <dgm:cxn modelId="{A259F655-6B8D-46DE-B081-A58F48E5E9A9}" type="presParOf" srcId="{D6F0023A-B075-4625-A51B-4CF6603E0D5D}" destId="{C87F9D95-4B1E-465D-83D7-639301ACBA70}" srcOrd="2" destOrd="0" presId="urn:microsoft.com/office/officeart/2008/layout/HorizontalMultiLevelHierarchy"/>
    <dgm:cxn modelId="{251A2D25-6DCD-4E0A-AC61-2950B7E72930}" type="presParOf" srcId="{C87F9D95-4B1E-465D-83D7-639301ACBA70}" destId="{10B60F22-51E7-4A48-BAB3-1C56F409AB0D}" srcOrd="0" destOrd="0" presId="urn:microsoft.com/office/officeart/2008/layout/HorizontalMultiLevelHierarchy"/>
    <dgm:cxn modelId="{2FC17378-A366-4B87-A5FA-FAC3642AE650}" type="presParOf" srcId="{D6F0023A-B075-4625-A51B-4CF6603E0D5D}" destId="{8F61BACA-FA59-4F88-96A8-F9574BDD28AC}" srcOrd="3" destOrd="0" presId="urn:microsoft.com/office/officeart/2008/layout/HorizontalMultiLevelHierarchy"/>
    <dgm:cxn modelId="{1643B036-30D4-45B2-9BA9-B5FFA7CFE92B}" type="presParOf" srcId="{8F61BACA-FA59-4F88-96A8-F9574BDD28AC}" destId="{CB060FB4-07E3-486F-9C11-83EF9120488E}" srcOrd="0" destOrd="0" presId="urn:microsoft.com/office/officeart/2008/layout/HorizontalMultiLevelHierarchy"/>
    <dgm:cxn modelId="{F09B3116-228F-4A91-8EF7-B8C8235329B3}" type="presParOf" srcId="{8F61BACA-FA59-4F88-96A8-F9574BDD28AC}" destId="{E122EBD2-41A2-48E0-A08A-811CCDBB2955}" srcOrd="1" destOrd="0" presId="urn:microsoft.com/office/officeart/2008/layout/HorizontalMultiLevelHierarchy"/>
    <dgm:cxn modelId="{9AFED1C2-EF1D-4B8E-B16D-C346B922D4E9}" type="presParOf" srcId="{E122EBD2-41A2-48E0-A08A-811CCDBB2955}" destId="{FF887562-770F-4948-9CE9-32B77C1B446B}" srcOrd="0" destOrd="0" presId="urn:microsoft.com/office/officeart/2008/layout/HorizontalMultiLevelHierarchy"/>
    <dgm:cxn modelId="{7B8BF1FE-DD01-44BE-9F28-9EB480A5C5BB}" type="presParOf" srcId="{FF887562-770F-4948-9CE9-32B77C1B446B}" destId="{F52DFBF9-9037-4357-AC55-815D81E663BC}" srcOrd="0" destOrd="0" presId="urn:microsoft.com/office/officeart/2008/layout/HorizontalMultiLevelHierarchy"/>
    <dgm:cxn modelId="{1316521E-1A2A-474C-8D13-A282FFC0CD63}" type="presParOf" srcId="{E122EBD2-41A2-48E0-A08A-811CCDBB2955}" destId="{7FA4AF3D-78BD-4C5C-A26A-87D377CC234B}" srcOrd="1" destOrd="0" presId="urn:microsoft.com/office/officeart/2008/layout/HorizontalMultiLevelHierarchy"/>
    <dgm:cxn modelId="{23A8F2A4-348A-47AE-B165-1A515D7E259E}" type="presParOf" srcId="{7FA4AF3D-78BD-4C5C-A26A-87D377CC234B}" destId="{46B1148E-F4B5-49DC-BC33-C9F519BB82BD}" srcOrd="0" destOrd="0" presId="urn:microsoft.com/office/officeart/2008/layout/HorizontalMultiLevelHierarchy"/>
    <dgm:cxn modelId="{0BCBC430-6F09-4D5B-BCA3-0C3EABCEC58C}" type="presParOf" srcId="{7FA4AF3D-78BD-4C5C-A26A-87D377CC234B}" destId="{9EC30832-F5B3-422C-8C06-5C88212B05F0}" srcOrd="1" destOrd="0" presId="urn:microsoft.com/office/officeart/2008/layout/HorizontalMultiLevelHierarchy"/>
    <dgm:cxn modelId="{6573B55A-B65C-438B-A7DD-A93EABAB232A}" type="presParOf" srcId="{D6F0023A-B075-4625-A51B-4CF6603E0D5D}" destId="{694CCCEB-95DD-460B-ADAD-ED998E7B0A51}" srcOrd="4" destOrd="0" presId="urn:microsoft.com/office/officeart/2008/layout/HorizontalMultiLevelHierarchy"/>
    <dgm:cxn modelId="{821C5FD8-B098-4791-9E5C-F0997AF1DB73}" type="presParOf" srcId="{694CCCEB-95DD-460B-ADAD-ED998E7B0A51}" destId="{A0756BC0-7D14-4D32-9FA1-BC4BB4ABD7F3}" srcOrd="0" destOrd="0" presId="urn:microsoft.com/office/officeart/2008/layout/HorizontalMultiLevelHierarchy"/>
    <dgm:cxn modelId="{D5FAE2A9-E61D-4E23-80F8-BA57F10F0A33}" type="presParOf" srcId="{D6F0023A-B075-4625-A51B-4CF6603E0D5D}" destId="{F8A9D7A1-887B-437D-ACD6-2D7627730A31}" srcOrd="5" destOrd="0" presId="urn:microsoft.com/office/officeart/2008/layout/HorizontalMultiLevelHierarchy"/>
    <dgm:cxn modelId="{7A262AC9-DA2A-4974-AA1E-5900B4197923}" type="presParOf" srcId="{F8A9D7A1-887B-437D-ACD6-2D7627730A31}" destId="{2360D5F6-0B31-481C-B901-52C2ACBAC9BD}" srcOrd="0" destOrd="0" presId="urn:microsoft.com/office/officeart/2008/layout/HorizontalMultiLevelHierarchy"/>
    <dgm:cxn modelId="{2CF21160-2448-46AC-81D5-D9B12F80B119}" type="presParOf" srcId="{F8A9D7A1-887B-437D-ACD6-2D7627730A31}" destId="{3A9A5A92-98A3-40FA-86FB-49C4688E1723}" srcOrd="1" destOrd="0" presId="urn:microsoft.com/office/officeart/2008/layout/HorizontalMultiLevelHierarchy"/>
    <dgm:cxn modelId="{340D4CAC-9F76-415A-AB8B-BF787B020FDE}" type="presParOf" srcId="{3A9A5A92-98A3-40FA-86FB-49C4688E1723}" destId="{1268D3B0-F70D-436C-B8C8-D67528F92F8A}" srcOrd="0" destOrd="0" presId="urn:microsoft.com/office/officeart/2008/layout/HorizontalMultiLevelHierarchy"/>
    <dgm:cxn modelId="{94CBE1BF-01BD-4314-8BEC-A8C98194F837}" type="presParOf" srcId="{1268D3B0-F70D-436C-B8C8-D67528F92F8A}" destId="{B772C366-6B90-4CDB-B84B-2191FEF0255D}" srcOrd="0" destOrd="0" presId="urn:microsoft.com/office/officeart/2008/layout/HorizontalMultiLevelHierarchy"/>
    <dgm:cxn modelId="{F8544531-9422-4DA0-80B1-EBF07814DA33}" type="presParOf" srcId="{3A9A5A92-98A3-40FA-86FB-49C4688E1723}" destId="{2A9BAAEF-E741-4E3E-AE22-5AF2DE068D1A}" srcOrd="1" destOrd="0" presId="urn:microsoft.com/office/officeart/2008/layout/HorizontalMultiLevelHierarchy"/>
    <dgm:cxn modelId="{D4C1A200-AB01-4C5F-8600-01C1585C64ED}" type="presParOf" srcId="{2A9BAAEF-E741-4E3E-AE22-5AF2DE068D1A}" destId="{3B70862B-4712-4AFA-848E-1A17A381576E}" srcOrd="0" destOrd="0" presId="urn:microsoft.com/office/officeart/2008/layout/HorizontalMultiLevelHierarchy"/>
    <dgm:cxn modelId="{882D3759-B528-4C3D-AE81-E9FA701012D6}" type="presParOf" srcId="{2A9BAAEF-E741-4E3E-AE22-5AF2DE068D1A}" destId="{2271FF90-584E-4388-A11D-62724D0385E8}"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C50514-35F2-4E98-9ECF-351131172067}"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74E295BC-9F57-4A0D-BBF1-257A273DA53F}">
      <dgm:prSet phldrT="[Text]" custT="1"/>
      <dgm:spPr/>
      <dgm:t>
        <a:bodyPr/>
        <a:lstStyle/>
        <a:p>
          <a:pPr>
            <a:buFont typeface="+mj-lt"/>
            <a:buAutoNum type="alphaLcPeriod"/>
          </a:pPr>
          <a:r>
            <a:rPr lang="en-US" sz="2400" b="1" i="1" smtClean="0">
              <a:latin typeface="Times New Roman" panose="02020603050405020304" pitchFamily="18" charset="0"/>
              <a:cs typeface="Times New Roman" panose="02020603050405020304" pitchFamily="18" charset="0"/>
            </a:rPr>
            <a:t> chinh </a:t>
          </a:r>
          <a:r>
            <a:rPr lang="en-US" sz="2400" b="1" i="1">
              <a:latin typeface="Times New Roman" panose="02020603050405020304" pitchFamily="18" charset="0"/>
              <a:cs typeface="Times New Roman" panose="02020603050405020304" pitchFamily="18" charset="0"/>
            </a:rPr>
            <a:t>phu/ </a:t>
          </a:r>
          <a:r>
            <a:rPr lang="en-US" sz="2400" b="1" i="1" smtClean="0">
              <a:latin typeface="Times New Roman" panose="02020603050405020304" pitchFamily="18" charset="0"/>
              <a:cs typeface="Times New Roman" panose="02020603050405020304" pitchFamily="18" charset="0"/>
            </a:rPr>
            <a:t>chinh </a:t>
          </a:r>
          <a:r>
            <a:rPr lang="en-US" sz="2400" b="1" i="1">
              <a:latin typeface="Times New Roman" panose="02020603050405020304" pitchFamily="18" charset="0"/>
              <a:cs typeface="Times New Roman" panose="02020603050405020304" pitchFamily="18" charset="0"/>
            </a:rPr>
            <a:t>phụ</a:t>
          </a:r>
        </a:p>
      </dgm:t>
    </dgm:pt>
    <dgm:pt modelId="{D8A4E9BB-01A3-4DED-B145-E8EB1047999D}" type="parTrans" cxnId="{34BD1E73-AA03-4572-9662-8D39E01C7AC4}">
      <dgm:prSet/>
      <dgm:spPr/>
      <dgm:t>
        <a:bodyPr/>
        <a:lstStyle/>
        <a:p>
          <a:endParaRPr lang="en-US" sz="2400">
            <a:latin typeface="Times New Roman" panose="02020603050405020304" pitchFamily="18" charset="0"/>
            <a:cs typeface="Times New Roman" panose="02020603050405020304" pitchFamily="18" charset="0"/>
          </a:endParaRPr>
        </a:p>
      </dgm:t>
    </dgm:pt>
    <dgm:pt modelId="{674CB25F-A65E-4CBB-B5AB-1EDF9DABB0B9}" type="sibTrans" cxnId="{34BD1E73-AA03-4572-9662-8D39E01C7AC4}">
      <dgm:prSet/>
      <dgm:spPr/>
      <dgm:t>
        <a:bodyPr/>
        <a:lstStyle/>
        <a:p>
          <a:endParaRPr lang="en-US" sz="2400">
            <a:latin typeface="Times New Roman" panose="02020603050405020304" pitchFamily="18" charset="0"/>
            <a:cs typeface="Times New Roman" panose="02020603050405020304" pitchFamily="18" charset="0"/>
          </a:endParaRPr>
        </a:p>
      </dgm:t>
    </dgm:pt>
    <dgm:pt modelId="{BB81D4ED-7AFB-44C9-8C8B-410FAD5C0AC9}">
      <dgm:prSet phldrT="[Text]" custT="1"/>
      <dgm:spPr/>
      <dgm:t>
        <a:bodyPr/>
        <a:lstStyle/>
        <a:p>
          <a:r>
            <a:rPr lang="en-US" sz="2400">
              <a:latin typeface="Times New Roman" panose="02020603050405020304" pitchFamily="18" charset="0"/>
              <a:cs typeface="Times New Roman" panose="02020603050405020304" pitchFamily="18" charset="0"/>
            </a:rPr>
            <a:t>Chinh phu: người đàn ông đi đánh giặc ở nơi xa</a:t>
          </a:r>
        </a:p>
      </dgm:t>
    </dgm:pt>
    <dgm:pt modelId="{FC03AAA6-000E-4AAB-9A3F-48FB66CB9FF5}" type="parTrans" cxnId="{3A428E5C-D246-4C5A-92B4-6D8EAD3B6C14}">
      <dgm:prSet custT="1"/>
      <dgm:spPr/>
      <dgm:t>
        <a:bodyPr/>
        <a:lstStyle/>
        <a:p>
          <a:endParaRPr lang="en-US" sz="2400">
            <a:latin typeface="Times New Roman" panose="02020603050405020304" pitchFamily="18" charset="0"/>
            <a:cs typeface="Times New Roman" panose="02020603050405020304" pitchFamily="18" charset="0"/>
          </a:endParaRPr>
        </a:p>
      </dgm:t>
    </dgm:pt>
    <dgm:pt modelId="{96CBC4B0-30C9-4C6D-8CA5-54F24CA196EC}" type="sibTrans" cxnId="{3A428E5C-D246-4C5A-92B4-6D8EAD3B6C14}">
      <dgm:prSet/>
      <dgm:spPr/>
      <dgm:t>
        <a:bodyPr/>
        <a:lstStyle/>
        <a:p>
          <a:endParaRPr lang="en-US" sz="2400">
            <a:latin typeface="Times New Roman" panose="02020603050405020304" pitchFamily="18" charset="0"/>
            <a:cs typeface="Times New Roman" panose="02020603050405020304" pitchFamily="18" charset="0"/>
          </a:endParaRPr>
        </a:p>
      </dgm:t>
    </dgm:pt>
    <dgm:pt modelId="{4519EBF1-9632-4517-B367-145E7CE286F8}">
      <dgm:prSet phldrT="[Text]" custT="1"/>
      <dgm:spPr/>
      <dgm:t>
        <a:bodyPr/>
        <a:lstStyle/>
        <a:p>
          <a:r>
            <a:rPr lang="en-US" sz="2400">
              <a:latin typeface="Times New Roman" panose="02020603050405020304" pitchFamily="18" charset="0"/>
              <a:cs typeface="Times New Roman" panose="02020603050405020304" pitchFamily="18" charset="0"/>
            </a:rPr>
            <a:t>Chinh phụ: vợ của người đàn ông đi đánh giặc nơi xa.</a:t>
          </a:r>
        </a:p>
      </dgm:t>
    </dgm:pt>
    <dgm:pt modelId="{54267274-7317-4BB8-85D2-97389D82247D}" type="parTrans" cxnId="{4D439443-4D40-4FF2-9101-05D18A8D1823}">
      <dgm:prSet custT="1"/>
      <dgm:spPr/>
      <dgm:t>
        <a:bodyPr/>
        <a:lstStyle/>
        <a:p>
          <a:endParaRPr lang="en-US" sz="2400">
            <a:latin typeface="Times New Roman" panose="02020603050405020304" pitchFamily="18" charset="0"/>
            <a:cs typeface="Times New Roman" panose="02020603050405020304" pitchFamily="18" charset="0"/>
          </a:endParaRPr>
        </a:p>
      </dgm:t>
    </dgm:pt>
    <dgm:pt modelId="{CE42E6F7-05FA-4549-BA6F-89EF4133C69B}" type="sibTrans" cxnId="{4D439443-4D40-4FF2-9101-05D18A8D1823}">
      <dgm:prSet/>
      <dgm:spPr/>
      <dgm:t>
        <a:bodyPr/>
        <a:lstStyle/>
        <a:p>
          <a:endParaRPr lang="en-US" sz="2400">
            <a:latin typeface="Times New Roman" panose="02020603050405020304" pitchFamily="18" charset="0"/>
            <a:cs typeface="Times New Roman" panose="02020603050405020304" pitchFamily="18" charset="0"/>
          </a:endParaRPr>
        </a:p>
      </dgm:t>
    </dgm:pt>
    <dgm:pt modelId="{EF7722D0-E4AC-4878-92CB-05B9A0E062B9}">
      <dgm:prSet custT="1">
        <dgm:style>
          <a:lnRef idx="2">
            <a:schemeClr val="accent1"/>
          </a:lnRef>
          <a:fillRef idx="1">
            <a:schemeClr val="lt1"/>
          </a:fillRef>
          <a:effectRef idx="0">
            <a:schemeClr val="accent1"/>
          </a:effectRef>
          <a:fontRef idx="minor">
            <a:schemeClr val="dk1"/>
          </a:fontRef>
        </dgm:style>
      </dgm:prSet>
      <dgm:spPr/>
      <dgm:t>
        <a:bodyPr/>
        <a:lstStyle/>
        <a:p>
          <a:r>
            <a:rPr lang="en-US" sz="2400">
              <a:solidFill>
                <a:schemeClr val="tx1"/>
              </a:solidFill>
              <a:latin typeface="Times New Roman" panose="02020603050405020304" pitchFamily="18" charset="0"/>
              <a:cs typeface="Times New Roman" panose="02020603050405020304" pitchFamily="18" charset="0"/>
            </a:rPr>
            <a:t>Ví dụ: </a:t>
          </a:r>
          <a:r>
            <a:rPr lang="en-US" sz="2400" i="1" smtClean="0">
              <a:solidFill>
                <a:schemeClr val="tx1"/>
              </a:solidFill>
              <a:latin typeface="Times New Roman" panose="02020603050405020304" pitchFamily="18" charset="0"/>
              <a:cs typeface="Times New Roman" panose="02020603050405020304" pitchFamily="18" charset="0"/>
            </a:rPr>
            <a:t>Hình </a:t>
          </a:r>
          <a:r>
            <a:rPr lang="en-US" sz="2400" i="1">
              <a:solidFill>
                <a:schemeClr val="tx1"/>
              </a:solidFill>
              <a:latin typeface="Times New Roman" panose="02020603050405020304" pitchFamily="18" charset="0"/>
              <a:cs typeface="Times New Roman" panose="02020603050405020304" pitchFamily="18" charset="0"/>
            </a:rPr>
            <a:t>ảnh người </a:t>
          </a:r>
          <a:r>
            <a:rPr lang="en-US" sz="2400" b="1" i="1">
              <a:solidFill>
                <a:schemeClr val="tx1"/>
              </a:solidFill>
              <a:latin typeface="Times New Roman" panose="02020603050405020304" pitchFamily="18" charset="0"/>
              <a:cs typeface="Times New Roman" panose="02020603050405020304" pitchFamily="18" charset="0"/>
            </a:rPr>
            <a:t>chinh phu</a:t>
          </a:r>
          <a:r>
            <a:rPr lang="en-US" sz="2400" i="1">
              <a:solidFill>
                <a:schemeClr val="tx1"/>
              </a:solidFill>
              <a:latin typeface="Times New Roman" panose="02020603050405020304" pitchFamily="18" charset="0"/>
              <a:cs typeface="Times New Roman" panose="02020603050405020304" pitchFamily="18" charset="0"/>
            </a:rPr>
            <a:t> trong tác phẩm này chỉ xuất hiện trong nỗi nhớ </a:t>
          </a:r>
          <a:r>
            <a:rPr lang="en-US" sz="2400" i="1" smtClean="0">
              <a:solidFill>
                <a:schemeClr val="tx1"/>
              </a:solidFill>
              <a:latin typeface="Times New Roman" panose="02020603050405020304" pitchFamily="18" charset="0"/>
              <a:cs typeface="Times New Roman" panose="02020603050405020304" pitchFamily="18" charset="0"/>
            </a:rPr>
            <a:t>nhung của </a:t>
          </a:r>
          <a:r>
            <a:rPr lang="en-US" sz="2400" i="1">
              <a:solidFill>
                <a:schemeClr val="tx1"/>
              </a:solidFill>
              <a:latin typeface="Times New Roman" panose="02020603050405020304" pitchFamily="18" charset="0"/>
              <a:cs typeface="Times New Roman" panose="02020603050405020304" pitchFamily="18" charset="0"/>
            </a:rPr>
            <a:t>người </a:t>
          </a:r>
          <a:r>
            <a:rPr lang="en-US" sz="2400" b="1" i="1">
              <a:solidFill>
                <a:schemeClr val="tx1"/>
              </a:solidFill>
              <a:latin typeface="Times New Roman" panose="02020603050405020304" pitchFamily="18" charset="0"/>
              <a:cs typeface="Times New Roman" panose="02020603050405020304" pitchFamily="18" charset="0"/>
            </a:rPr>
            <a:t>chinh </a:t>
          </a:r>
          <a:r>
            <a:rPr lang="en-US" sz="2400" b="1" i="1" smtClean="0">
              <a:solidFill>
                <a:schemeClr val="tx1"/>
              </a:solidFill>
              <a:latin typeface="Times New Roman" panose="02020603050405020304" pitchFamily="18" charset="0"/>
              <a:cs typeface="Times New Roman" panose="02020603050405020304" pitchFamily="18" charset="0"/>
            </a:rPr>
            <a:t>phụ.</a:t>
          </a:r>
          <a:endParaRPr lang="en-US" sz="2400" i="1">
            <a:solidFill>
              <a:schemeClr val="tx1"/>
            </a:solidFill>
            <a:latin typeface="Times New Roman" panose="02020603050405020304" pitchFamily="18" charset="0"/>
            <a:cs typeface="Times New Roman" panose="02020603050405020304" pitchFamily="18" charset="0"/>
          </a:endParaRPr>
        </a:p>
      </dgm:t>
    </dgm:pt>
    <dgm:pt modelId="{1BDA4102-0F18-41B3-8C10-D7C8093ADE7B}" type="parTrans" cxnId="{E0FC6F01-A9B1-492E-A9E5-C98C0677861F}">
      <dgm:prSet custT="1"/>
      <dgm:spPr/>
      <dgm:t>
        <a:bodyPr/>
        <a:lstStyle/>
        <a:p>
          <a:endParaRPr lang="en-US" sz="2400">
            <a:latin typeface="Times New Roman" panose="02020603050405020304" pitchFamily="18" charset="0"/>
            <a:cs typeface="Times New Roman" panose="02020603050405020304" pitchFamily="18" charset="0"/>
          </a:endParaRPr>
        </a:p>
      </dgm:t>
    </dgm:pt>
    <dgm:pt modelId="{A19585E0-7248-4684-A883-E9D53980FB39}" type="sibTrans" cxnId="{E0FC6F01-A9B1-492E-A9E5-C98C0677861F}">
      <dgm:prSet/>
      <dgm:spPr/>
      <dgm:t>
        <a:bodyPr/>
        <a:lstStyle/>
        <a:p>
          <a:endParaRPr lang="en-US" sz="2400">
            <a:latin typeface="Times New Roman" panose="02020603050405020304" pitchFamily="18" charset="0"/>
            <a:cs typeface="Times New Roman" panose="02020603050405020304" pitchFamily="18" charset="0"/>
          </a:endParaRPr>
        </a:p>
      </dgm:t>
    </dgm:pt>
    <dgm:pt modelId="{1C81014A-F67B-4F56-9588-7273788825CE}">
      <dgm:prSet custT="1">
        <dgm:style>
          <a:lnRef idx="2">
            <a:schemeClr val="accent1"/>
          </a:lnRef>
          <a:fillRef idx="1">
            <a:schemeClr val="lt1"/>
          </a:fillRef>
          <a:effectRef idx="0">
            <a:schemeClr val="accent1"/>
          </a:effectRef>
          <a:fontRef idx="minor">
            <a:schemeClr val="dk1"/>
          </a:fontRef>
        </dgm:style>
      </dgm:prSet>
      <dgm:spPr/>
      <dgm:t>
        <a:bodyPr/>
        <a:lstStyle/>
        <a:p>
          <a:r>
            <a:rPr lang="en-US" sz="2400">
              <a:solidFill>
                <a:schemeClr val="tx1"/>
              </a:solidFill>
              <a:latin typeface="Times New Roman" panose="02020603050405020304" pitchFamily="18" charset="0"/>
              <a:cs typeface="Times New Roman" panose="02020603050405020304" pitchFamily="18" charset="0"/>
            </a:rPr>
            <a:t>Ví dụ: </a:t>
          </a:r>
          <a:r>
            <a:rPr lang="en-US" sz="2400" i="1">
              <a:solidFill>
                <a:schemeClr val="tx1"/>
              </a:solidFill>
              <a:latin typeface="Times New Roman" panose="02020603050405020304" pitchFamily="18" charset="0"/>
              <a:cs typeface="Times New Roman" panose="02020603050405020304" pitchFamily="18" charset="0"/>
            </a:rPr>
            <a:t>“</a:t>
          </a:r>
          <a:r>
            <a:rPr lang="en-US" sz="2400" b="1" i="1">
              <a:solidFill>
                <a:schemeClr val="tx1"/>
              </a:solidFill>
              <a:latin typeface="Times New Roman" panose="02020603050405020304" pitchFamily="18" charset="0"/>
              <a:cs typeface="Times New Roman" panose="02020603050405020304" pitchFamily="18" charset="0"/>
            </a:rPr>
            <a:t>Chinh phụ </a:t>
          </a:r>
          <a:r>
            <a:rPr lang="en-US" sz="2400" i="1">
              <a:solidFill>
                <a:schemeClr val="tx1"/>
              </a:solidFill>
              <a:latin typeface="Times New Roman" panose="02020603050405020304" pitchFamily="18" charset="0"/>
              <a:cs typeface="Times New Roman" panose="02020603050405020304" pitchFamily="18" charset="0"/>
            </a:rPr>
            <a:t>ngâm” là khúc ngâm diễn tả mọi cung bậc nỗi buồn của người vợ có chồng đi chinh chiến nơi xa”.</a:t>
          </a:r>
        </a:p>
      </dgm:t>
    </dgm:pt>
    <dgm:pt modelId="{55944847-97BE-4B54-B6D2-ED4665CE9122}" type="parTrans" cxnId="{FCE88FCC-45BA-479F-B698-E623BD091770}">
      <dgm:prSet custT="1"/>
      <dgm:spPr/>
      <dgm:t>
        <a:bodyPr/>
        <a:lstStyle/>
        <a:p>
          <a:endParaRPr lang="en-US" sz="2400">
            <a:latin typeface="Times New Roman" panose="02020603050405020304" pitchFamily="18" charset="0"/>
            <a:cs typeface="Times New Roman" panose="02020603050405020304" pitchFamily="18" charset="0"/>
          </a:endParaRPr>
        </a:p>
      </dgm:t>
    </dgm:pt>
    <dgm:pt modelId="{DF7A487D-D48A-4F19-9F7F-A14350FD0A9B}" type="sibTrans" cxnId="{FCE88FCC-45BA-479F-B698-E623BD091770}">
      <dgm:prSet/>
      <dgm:spPr/>
      <dgm:t>
        <a:bodyPr/>
        <a:lstStyle/>
        <a:p>
          <a:endParaRPr lang="en-US" sz="2400">
            <a:latin typeface="Times New Roman" panose="02020603050405020304" pitchFamily="18" charset="0"/>
            <a:cs typeface="Times New Roman" panose="02020603050405020304" pitchFamily="18" charset="0"/>
          </a:endParaRPr>
        </a:p>
      </dgm:t>
    </dgm:pt>
    <dgm:pt modelId="{27AC77A2-065A-4481-9BA8-151D8FD1948F}" type="pres">
      <dgm:prSet presAssocID="{F8C50514-35F2-4E98-9ECF-351131172067}" presName="Name0" presStyleCnt="0">
        <dgm:presLayoutVars>
          <dgm:chPref val="1"/>
          <dgm:dir/>
          <dgm:animOne val="branch"/>
          <dgm:animLvl val="lvl"/>
          <dgm:resizeHandles val="exact"/>
        </dgm:presLayoutVars>
      </dgm:prSet>
      <dgm:spPr/>
      <dgm:t>
        <a:bodyPr/>
        <a:lstStyle/>
        <a:p>
          <a:endParaRPr lang="en-US"/>
        </a:p>
      </dgm:t>
    </dgm:pt>
    <dgm:pt modelId="{0323F9C0-CAA6-46C6-9B7A-CFD49C61A347}" type="pres">
      <dgm:prSet presAssocID="{74E295BC-9F57-4A0D-BBF1-257A273DA53F}" presName="root1" presStyleCnt="0"/>
      <dgm:spPr/>
    </dgm:pt>
    <dgm:pt modelId="{70DD6A2E-AE77-4C18-8875-258BA05CFCE8}" type="pres">
      <dgm:prSet presAssocID="{74E295BC-9F57-4A0D-BBF1-257A273DA53F}" presName="LevelOneTextNode" presStyleLbl="node0" presStyleIdx="0" presStyleCnt="1" custAng="5400000" custScaleX="182791" custScaleY="28989">
        <dgm:presLayoutVars>
          <dgm:chPref val="3"/>
        </dgm:presLayoutVars>
      </dgm:prSet>
      <dgm:spPr/>
      <dgm:t>
        <a:bodyPr/>
        <a:lstStyle/>
        <a:p>
          <a:endParaRPr lang="en-US"/>
        </a:p>
      </dgm:t>
    </dgm:pt>
    <dgm:pt modelId="{D6F0023A-B075-4625-A51B-4CF6603E0D5D}" type="pres">
      <dgm:prSet presAssocID="{74E295BC-9F57-4A0D-BBF1-257A273DA53F}" presName="level2hierChild" presStyleCnt="0"/>
      <dgm:spPr/>
    </dgm:pt>
    <dgm:pt modelId="{5B7DAAA9-3C4C-4B1C-9BD1-392EBA71E577}" type="pres">
      <dgm:prSet presAssocID="{FC03AAA6-000E-4AAB-9A3F-48FB66CB9FF5}" presName="conn2-1" presStyleLbl="parChTrans1D2" presStyleIdx="0" presStyleCnt="2"/>
      <dgm:spPr/>
      <dgm:t>
        <a:bodyPr/>
        <a:lstStyle/>
        <a:p>
          <a:endParaRPr lang="en-US"/>
        </a:p>
      </dgm:t>
    </dgm:pt>
    <dgm:pt modelId="{C4E1168D-1BFA-4742-AB26-284822A1652C}" type="pres">
      <dgm:prSet presAssocID="{FC03AAA6-000E-4AAB-9A3F-48FB66CB9FF5}" presName="connTx" presStyleLbl="parChTrans1D2" presStyleIdx="0" presStyleCnt="2"/>
      <dgm:spPr/>
      <dgm:t>
        <a:bodyPr/>
        <a:lstStyle/>
        <a:p>
          <a:endParaRPr lang="en-US"/>
        </a:p>
      </dgm:t>
    </dgm:pt>
    <dgm:pt modelId="{EF765EDA-5E97-4F7D-AF47-5291CF9EB6BE}" type="pres">
      <dgm:prSet presAssocID="{BB81D4ED-7AFB-44C9-8C8B-410FAD5C0AC9}" presName="root2" presStyleCnt="0"/>
      <dgm:spPr/>
    </dgm:pt>
    <dgm:pt modelId="{ABFBCBC4-8D64-4130-B875-087273D73883}" type="pres">
      <dgm:prSet presAssocID="{BB81D4ED-7AFB-44C9-8C8B-410FAD5C0AC9}" presName="LevelTwoTextNode" presStyleLbl="node2" presStyleIdx="0" presStyleCnt="2" custScaleX="100069" custScaleY="111732">
        <dgm:presLayoutVars>
          <dgm:chPref val="3"/>
        </dgm:presLayoutVars>
      </dgm:prSet>
      <dgm:spPr/>
      <dgm:t>
        <a:bodyPr/>
        <a:lstStyle/>
        <a:p>
          <a:endParaRPr lang="en-US"/>
        </a:p>
      </dgm:t>
    </dgm:pt>
    <dgm:pt modelId="{EB7BF57C-CA31-4C35-914B-583AE867A12A}" type="pres">
      <dgm:prSet presAssocID="{BB81D4ED-7AFB-44C9-8C8B-410FAD5C0AC9}" presName="level3hierChild" presStyleCnt="0"/>
      <dgm:spPr/>
    </dgm:pt>
    <dgm:pt modelId="{EEC4B54A-4AE5-4B36-A14C-E7DCAAE5F161}" type="pres">
      <dgm:prSet presAssocID="{1BDA4102-0F18-41B3-8C10-D7C8093ADE7B}" presName="conn2-1" presStyleLbl="parChTrans1D3" presStyleIdx="0" presStyleCnt="2"/>
      <dgm:spPr/>
      <dgm:t>
        <a:bodyPr/>
        <a:lstStyle/>
        <a:p>
          <a:endParaRPr lang="en-US"/>
        </a:p>
      </dgm:t>
    </dgm:pt>
    <dgm:pt modelId="{9F05AD49-8E47-4ADF-AE90-390D46CF7BDB}" type="pres">
      <dgm:prSet presAssocID="{1BDA4102-0F18-41B3-8C10-D7C8093ADE7B}" presName="connTx" presStyleLbl="parChTrans1D3" presStyleIdx="0" presStyleCnt="2"/>
      <dgm:spPr/>
      <dgm:t>
        <a:bodyPr/>
        <a:lstStyle/>
        <a:p>
          <a:endParaRPr lang="en-US"/>
        </a:p>
      </dgm:t>
    </dgm:pt>
    <dgm:pt modelId="{9709214B-D71A-4338-8A4A-50DA1154F1BD}" type="pres">
      <dgm:prSet presAssocID="{EF7722D0-E4AC-4878-92CB-05B9A0E062B9}" presName="root2" presStyleCnt="0"/>
      <dgm:spPr/>
    </dgm:pt>
    <dgm:pt modelId="{ECAA8EA8-E9F0-49C5-8AD4-2AEA5F8F357B}" type="pres">
      <dgm:prSet presAssocID="{EF7722D0-E4AC-4878-92CB-05B9A0E062B9}" presName="LevelTwoTextNode" presStyleLbl="node3" presStyleIdx="0" presStyleCnt="2" custScaleX="146736" custScaleY="176977">
        <dgm:presLayoutVars>
          <dgm:chPref val="3"/>
        </dgm:presLayoutVars>
      </dgm:prSet>
      <dgm:spPr/>
      <dgm:t>
        <a:bodyPr/>
        <a:lstStyle/>
        <a:p>
          <a:endParaRPr lang="en-US"/>
        </a:p>
      </dgm:t>
    </dgm:pt>
    <dgm:pt modelId="{1B75BC34-A15E-47E7-A92F-2A37F45427B1}" type="pres">
      <dgm:prSet presAssocID="{EF7722D0-E4AC-4878-92CB-05B9A0E062B9}" presName="level3hierChild" presStyleCnt="0"/>
      <dgm:spPr/>
    </dgm:pt>
    <dgm:pt modelId="{C87F9D95-4B1E-465D-83D7-639301ACBA70}" type="pres">
      <dgm:prSet presAssocID="{54267274-7317-4BB8-85D2-97389D82247D}" presName="conn2-1" presStyleLbl="parChTrans1D2" presStyleIdx="1" presStyleCnt="2"/>
      <dgm:spPr/>
      <dgm:t>
        <a:bodyPr/>
        <a:lstStyle/>
        <a:p>
          <a:endParaRPr lang="en-US"/>
        </a:p>
      </dgm:t>
    </dgm:pt>
    <dgm:pt modelId="{10B60F22-51E7-4A48-BAB3-1C56F409AB0D}" type="pres">
      <dgm:prSet presAssocID="{54267274-7317-4BB8-85D2-97389D82247D}" presName="connTx" presStyleLbl="parChTrans1D2" presStyleIdx="1" presStyleCnt="2"/>
      <dgm:spPr/>
      <dgm:t>
        <a:bodyPr/>
        <a:lstStyle/>
        <a:p>
          <a:endParaRPr lang="en-US"/>
        </a:p>
      </dgm:t>
    </dgm:pt>
    <dgm:pt modelId="{8F61BACA-FA59-4F88-96A8-F9574BDD28AC}" type="pres">
      <dgm:prSet presAssocID="{4519EBF1-9632-4517-B367-145E7CE286F8}" presName="root2" presStyleCnt="0"/>
      <dgm:spPr/>
    </dgm:pt>
    <dgm:pt modelId="{CB060FB4-07E3-486F-9C11-83EF9120488E}" type="pres">
      <dgm:prSet presAssocID="{4519EBF1-9632-4517-B367-145E7CE286F8}" presName="LevelTwoTextNode" presStyleLbl="node2" presStyleIdx="1" presStyleCnt="2" custScaleX="100069" custScaleY="137795">
        <dgm:presLayoutVars>
          <dgm:chPref val="3"/>
        </dgm:presLayoutVars>
      </dgm:prSet>
      <dgm:spPr/>
      <dgm:t>
        <a:bodyPr/>
        <a:lstStyle/>
        <a:p>
          <a:endParaRPr lang="en-US"/>
        </a:p>
      </dgm:t>
    </dgm:pt>
    <dgm:pt modelId="{E122EBD2-41A2-48E0-A08A-811CCDBB2955}" type="pres">
      <dgm:prSet presAssocID="{4519EBF1-9632-4517-B367-145E7CE286F8}" presName="level3hierChild" presStyleCnt="0"/>
      <dgm:spPr/>
    </dgm:pt>
    <dgm:pt modelId="{FF887562-770F-4948-9CE9-32B77C1B446B}" type="pres">
      <dgm:prSet presAssocID="{55944847-97BE-4B54-B6D2-ED4665CE9122}" presName="conn2-1" presStyleLbl="parChTrans1D3" presStyleIdx="1" presStyleCnt="2"/>
      <dgm:spPr/>
      <dgm:t>
        <a:bodyPr/>
        <a:lstStyle/>
        <a:p>
          <a:endParaRPr lang="en-US"/>
        </a:p>
      </dgm:t>
    </dgm:pt>
    <dgm:pt modelId="{F52DFBF9-9037-4357-AC55-815D81E663BC}" type="pres">
      <dgm:prSet presAssocID="{55944847-97BE-4B54-B6D2-ED4665CE9122}" presName="connTx" presStyleLbl="parChTrans1D3" presStyleIdx="1" presStyleCnt="2"/>
      <dgm:spPr/>
      <dgm:t>
        <a:bodyPr/>
        <a:lstStyle/>
        <a:p>
          <a:endParaRPr lang="en-US"/>
        </a:p>
      </dgm:t>
    </dgm:pt>
    <dgm:pt modelId="{7FA4AF3D-78BD-4C5C-A26A-87D377CC234B}" type="pres">
      <dgm:prSet presAssocID="{1C81014A-F67B-4F56-9588-7273788825CE}" presName="root2" presStyleCnt="0"/>
      <dgm:spPr/>
    </dgm:pt>
    <dgm:pt modelId="{46B1148E-F4B5-49DC-BC33-C9F519BB82BD}" type="pres">
      <dgm:prSet presAssocID="{1C81014A-F67B-4F56-9588-7273788825CE}" presName="LevelTwoTextNode" presStyleLbl="node3" presStyleIdx="1" presStyleCnt="2" custScaleX="146736" custScaleY="172234">
        <dgm:presLayoutVars>
          <dgm:chPref val="3"/>
        </dgm:presLayoutVars>
      </dgm:prSet>
      <dgm:spPr/>
      <dgm:t>
        <a:bodyPr/>
        <a:lstStyle/>
        <a:p>
          <a:endParaRPr lang="en-US"/>
        </a:p>
      </dgm:t>
    </dgm:pt>
    <dgm:pt modelId="{9EC30832-F5B3-422C-8C06-5C88212B05F0}" type="pres">
      <dgm:prSet presAssocID="{1C81014A-F67B-4F56-9588-7273788825CE}" presName="level3hierChild" presStyleCnt="0"/>
      <dgm:spPr/>
    </dgm:pt>
  </dgm:ptLst>
  <dgm:cxnLst>
    <dgm:cxn modelId="{2A248CAC-BE4E-4332-9A05-5D2F2CCD0EB4}" type="presOf" srcId="{55944847-97BE-4B54-B6D2-ED4665CE9122}" destId="{F52DFBF9-9037-4357-AC55-815D81E663BC}" srcOrd="1" destOrd="0" presId="urn:microsoft.com/office/officeart/2008/layout/HorizontalMultiLevelHierarchy"/>
    <dgm:cxn modelId="{EE0FF817-042D-4E36-A88A-F82FEFBB01C5}" type="presOf" srcId="{EF7722D0-E4AC-4878-92CB-05B9A0E062B9}" destId="{ECAA8EA8-E9F0-49C5-8AD4-2AEA5F8F357B}" srcOrd="0" destOrd="0" presId="urn:microsoft.com/office/officeart/2008/layout/HorizontalMultiLevelHierarchy"/>
    <dgm:cxn modelId="{1F86EDED-7205-4F78-A462-8CD238785F08}" type="presOf" srcId="{FC03AAA6-000E-4AAB-9A3F-48FB66CB9FF5}" destId="{5B7DAAA9-3C4C-4B1C-9BD1-392EBA71E577}" srcOrd="0" destOrd="0" presId="urn:microsoft.com/office/officeart/2008/layout/HorizontalMultiLevelHierarchy"/>
    <dgm:cxn modelId="{34BD1E73-AA03-4572-9662-8D39E01C7AC4}" srcId="{F8C50514-35F2-4E98-9ECF-351131172067}" destId="{74E295BC-9F57-4A0D-BBF1-257A273DA53F}" srcOrd="0" destOrd="0" parTransId="{D8A4E9BB-01A3-4DED-B145-E8EB1047999D}" sibTransId="{674CB25F-A65E-4CBB-B5AB-1EDF9DABB0B9}"/>
    <dgm:cxn modelId="{43F1B41B-EA0C-4AF6-9580-9A1DE664700B}" type="presOf" srcId="{54267274-7317-4BB8-85D2-97389D82247D}" destId="{10B60F22-51E7-4A48-BAB3-1C56F409AB0D}" srcOrd="1" destOrd="0" presId="urn:microsoft.com/office/officeart/2008/layout/HorizontalMultiLevelHierarchy"/>
    <dgm:cxn modelId="{2179B398-D682-47B7-B846-5568275B2DE6}" type="presOf" srcId="{1BDA4102-0F18-41B3-8C10-D7C8093ADE7B}" destId="{EEC4B54A-4AE5-4B36-A14C-E7DCAAE5F161}" srcOrd="0" destOrd="0" presId="urn:microsoft.com/office/officeart/2008/layout/HorizontalMultiLevelHierarchy"/>
    <dgm:cxn modelId="{65F7787A-B2B0-4ADD-9B30-AEABA637F685}" type="presOf" srcId="{F8C50514-35F2-4E98-9ECF-351131172067}" destId="{27AC77A2-065A-4481-9BA8-151D8FD1948F}" srcOrd="0" destOrd="0" presId="urn:microsoft.com/office/officeart/2008/layout/HorizontalMultiLevelHierarchy"/>
    <dgm:cxn modelId="{2B04825D-31C1-48B0-91E5-CFBC04CD3D09}" type="presOf" srcId="{1BDA4102-0F18-41B3-8C10-D7C8093ADE7B}" destId="{9F05AD49-8E47-4ADF-AE90-390D46CF7BDB}" srcOrd="1" destOrd="0" presId="urn:microsoft.com/office/officeart/2008/layout/HorizontalMultiLevelHierarchy"/>
    <dgm:cxn modelId="{F1FF6D1F-3966-4469-AF61-CFE747FB00CD}" type="presOf" srcId="{74E295BC-9F57-4A0D-BBF1-257A273DA53F}" destId="{70DD6A2E-AE77-4C18-8875-258BA05CFCE8}" srcOrd="0" destOrd="0" presId="urn:microsoft.com/office/officeart/2008/layout/HorizontalMultiLevelHierarchy"/>
    <dgm:cxn modelId="{4D439443-4D40-4FF2-9101-05D18A8D1823}" srcId="{74E295BC-9F57-4A0D-BBF1-257A273DA53F}" destId="{4519EBF1-9632-4517-B367-145E7CE286F8}" srcOrd="1" destOrd="0" parTransId="{54267274-7317-4BB8-85D2-97389D82247D}" sibTransId="{CE42E6F7-05FA-4549-BA6F-89EF4133C69B}"/>
    <dgm:cxn modelId="{E0FC6F01-A9B1-492E-A9E5-C98C0677861F}" srcId="{BB81D4ED-7AFB-44C9-8C8B-410FAD5C0AC9}" destId="{EF7722D0-E4AC-4878-92CB-05B9A0E062B9}" srcOrd="0" destOrd="0" parTransId="{1BDA4102-0F18-41B3-8C10-D7C8093ADE7B}" sibTransId="{A19585E0-7248-4684-A883-E9D53980FB39}"/>
    <dgm:cxn modelId="{E9035F08-26BF-4072-B79D-4E4FD5D335EA}" type="presOf" srcId="{BB81D4ED-7AFB-44C9-8C8B-410FAD5C0AC9}" destId="{ABFBCBC4-8D64-4130-B875-087273D73883}" srcOrd="0" destOrd="0" presId="urn:microsoft.com/office/officeart/2008/layout/HorizontalMultiLevelHierarchy"/>
    <dgm:cxn modelId="{FCE88FCC-45BA-479F-B698-E623BD091770}" srcId="{4519EBF1-9632-4517-B367-145E7CE286F8}" destId="{1C81014A-F67B-4F56-9588-7273788825CE}" srcOrd="0" destOrd="0" parTransId="{55944847-97BE-4B54-B6D2-ED4665CE9122}" sibTransId="{DF7A487D-D48A-4F19-9F7F-A14350FD0A9B}"/>
    <dgm:cxn modelId="{2B040721-466A-45AD-9C37-D16D11F52D98}" type="presOf" srcId="{1C81014A-F67B-4F56-9588-7273788825CE}" destId="{46B1148E-F4B5-49DC-BC33-C9F519BB82BD}" srcOrd="0" destOrd="0" presId="urn:microsoft.com/office/officeart/2008/layout/HorizontalMultiLevelHierarchy"/>
    <dgm:cxn modelId="{3A428E5C-D246-4C5A-92B4-6D8EAD3B6C14}" srcId="{74E295BC-9F57-4A0D-BBF1-257A273DA53F}" destId="{BB81D4ED-7AFB-44C9-8C8B-410FAD5C0AC9}" srcOrd="0" destOrd="0" parTransId="{FC03AAA6-000E-4AAB-9A3F-48FB66CB9FF5}" sibTransId="{96CBC4B0-30C9-4C6D-8CA5-54F24CA196EC}"/>
    <dgm:cxn modelId="{5EB3C2CD-53AC-42ED-8D9E-A71001235941}" type="presOf" srcId="{55944847-97BE-4B54-B6D2-ED4665CE9122}" destId="{FF887562-770F-4948-9CE9-32B77C1B446B}" srcOrd="0" destOrd="0" presId="urn:microsoft.com/office/officeart/2008/layout/HorizontalMultiLevelHierarchy"/>
    <dgm:cxn modelId="{C66910A0-FCE1-4395-9955-9A6B3EB6769D}" type="presOf" srcId="{FC03AAA6-000E-4AAB-9A3F-48FB66CB9FF5}" destId="{C4E1168D-1BFA-4742-AB26-284822A1652C}" srcOrd="1" destOrd="0" presId="urn:microsoft.com/office/officeart/2008/layout/HorizontalMultiLevelHierarchy"/>
    <dgm:cxn modelId="{352FDC9E-72B6-41F8-9766-743BADF91D07}" type="presOf" srcId="{4519EBF1-9632-4517-B367-145E7CE286F8}" destId="{CB060FB4-07E3-486F-9C11-83EF9120488E}" srcOrd="0" destOrd="0" presId="urn:microsoft.com/office/officeart/2008/layout/HorizontalMultiLevelHierarchy"/>
    <dgm:cxn modelId="{17B6D02B-8074-4280-A6DE-0F5EE3FD21A4}" type="presOf" srcId="{54267274-7317-4BB8-85D2-97389D82247D}" destId="{C87F9D95-4B1E-465D-83D7-639301ACBA70}" srcOrd="0" destOrd="0" presId="urn:microsoft.com/office/officeart/2008/layout/HorizontalMultiLevelHierarchy"/>
    <dgm:cxn modelId="{2408F040-3083-4B0C-B9DA-C7FBCE14BA7B}" type="presParOf" srcId="{27AC77A2-065A-4481-9BA8-151D8FD1948F}" destId="{0323F9C0-CAA6-46C6-9B7A-CFD49C61A347}" srcOrd="0" destOrd="0" presId="urn:microsoft.com/office/officeart/2008/layout/HorizontalMultiLevelHierarchy"/>
    <dgm:cxn modelId="{E36559A7-D579-478F-BC77-CEB93DB68807}" type="presParOf" srcId="{0323F9C0-CAA6-46C6-9B7A-CFD49C61A347}" destId="{70DD6A2E-AE77-4C18-8875-258BA05CFCE8}" srcOrd="0" destOrd="0" presId="urn:microsoft.com/office/officeart/2008/layout/HorizontalMultiLevelHierarchy"/>
    <dgm:cxn modelId="{E6FD9F61-011C-4D3D-9C6D-24FBB695F52D}" type="presParOf" srcId="{0323F9C0-CAA6-46C6-9B7A-CFD49C61A347}" destId="{D6F0023A-B075-4625-A51B-4CF6603E0D5D}" srcOrd="1" destOrd="0" presId="urn:microsoft.com/office/officeart/2008/layout/HorizontalMultiLevelHierarchy"/>
    <dgm:cxn modelId="{47436F4E-74EA-4D0E-B6A2-3424F280424A}" type="presParOf" srcId="{D6F0023A-B075-4625-A51B-4CF6603E0D5D}" destId="{5B7DAAA9-3C4C-4B1C-9BD1-392EBA71E577}" srcOrd="0" destOrd="0" presId="urn:microsoft.com/office/officeart/2008/layout/HorizontalMultiLevelHierarchy"/>
    <dgm:cxn modelId="{4F1BFE0B-C519-4A3E-BD44-2BE03E212D11}" type="presParOf" srcId="{5B7DAAA9-3C4C-4B1C-9BD1-392EBA71E577}" destId="{C4E1168D-1BFA-4742-AB26-284822A1652C}" srcOrd="0" destOrd="0" presId="urn:microsoft.com/office/officeart/2008/layout/HorizontalMultiLevelHierarchy"/>
    <dgm:cxn modelId="{4A2F47C5-2F51-414D-A57D-F0FEF77F8C33}" type="presParOf" srcId="{D6F0023A-B075-4625-A51B-4CF6603E0D5D}" destId="{EF765EDA-5E97-4F7D-AF47-5291CF9EB6BE}" srcOrd="1" destOrd="0" presId="urn:microsoft.com/office/officeart/2008/layout/HorizontalMultiLevelHierarchy"/>
    <dgm:cxn modelId="{1250810B-5345-4EA7-96E8-43BF4F5F3717}" type="presParOf" srcId="{EF765EDA-5E97-4F7D-AF47-5291CF9EB6BE}" destId="{ABFBCBC4-8D64-4130-B875-087273D73883}" srcOrd="0" destOrd="0" presId="urn:microsoft.com/office/officeart/2008/layout/HorizontalMultiLevelHierarchy"/>
    <dgm:cxn modelId="{A05F93C8-C545-4FC3-9441-19FFE3EEF947}" type="presParOf" srcId="{EF765EDA-5E97-4F7D-AF47-5291CF9EB6BE}" destId="{EB7BF57C-CA31-4C35-914B-583AE867A12A}" srcOrd="1" destOrd="0" presId="urn:microsoft.com/office/officeart/2008/layout/HorizontalMultiLevelHierarchy"/>
    <dgm:cxn modelId="{2A28958A-A308-4B19-9372-FC57437EA9D2}" type="presParOf" srcId="{EB7BF57C-CA31-4C35-914B-583AE867A12A}" destId="{EEC4B54A-4AE5-4B36-A14C-E7DCAAE5F161}" srcOrd="0" destOrd="0" presId="urn:microsoft.com/office/officeart/2008/layout/HorizontalMultiLevelHierarchy"/>
    <dgm:cxn modelId="{6DE6E0D3-CE61-4151-A2CC-BB3403161F61}" type="presParOf" srcId="{EEC4B54A-4AE5-4B36-A14C-E7DCAAE5F161}" destId="{9F05AD49-8E47-4ADF-AE90-390D46CF7BDB}" srcOrd="0" destOrd="0" presId="urn:microsoft.com/office/officeart/2008/layout/HorizontalMultiLevelHierarchy"/>
    <dgm:cxn modelId="{546A7328-B130-4086-963C-59E6891D2707}" type="presParOf" srcId="{EB7BF57C-CA31-4C35-914B-583AE867A12A}" destId="{9709214B-D71A-4338-8A4A-50DA1154F1BD}" srcOrd="1" destOrd="0" presId="urn:microsoft.com/office/officeart/2008/layout/HorizontalMultiLevelHierarchy"/>
    <dgm:cxn modelId="{1C82BD14-A437-41B6-B762-B8F2971AD28A}" type="presParOf" srcId="{9709214B-D71A-4338-8A4A-50DA1154F1BD}" destId="{ECAA8EA8-E9F0-49C5-8AD4-2AEA5F8F357B}" srcOrd="0" destOrd="0" presId="urn:microsoft.com/office/officeart/2008/layout/HorizontalMultiLevelHierarchy"/>
    <dgm:cxn modelId="{12CD6E8B-E53C-41FF-A7F8-7D8598D89D0F}" type="presParOf" srcId="{9709214B-D71A-4338-8A4A-50DA1154F1BD}" destId="{1B75BC34-A15E-47E7-A92F-2A37F45427B1}" srcOrd="1" destOrd="0" presId="urn:microsoft.com/office/officeart/2008/layout/HorizontalMultiLevelHierarchy"/>
    <dgm:cxn modelId="{7E4BCD7F-322C-4297-A8AD-C1572A5D8710}" type="presParOf" srcId="{D6F0023A-B075-4625-A51B-4CF6603E0D5D}" destId="{C87F9D95-4B1E-465D-83D7-639301ACBA70}" srcOrd="2" destOrd="0" presId="urn:microsoft.com/office/officeart/2008/layout/HorizontalMultiLevelHierarchy"/>
    <dgm:cxn modelId="{EB40CF59-2C96-4F20-9EBA-C46447F02F24}" type="presParOf" srcId="{C87F9D95-4B1E-465D-83D7-639301ACBA70}" destId="{10B60F22-51E7-4A48-BAB3-1C56F409AB0D}" srcOrd="0" destOrd="0" presId="urn:microsoft.com/office/officeart/2008/layout/HorizontalMultiLevelHierarchy"/>
    <dgm:cxn modelId="{125974F1-0739-40C7-BD96-4DAD83455E2C}" type="presParOf" srcId="{D6F0023A-B075-4625-A51B-4CF6603E0D5D}" destId="{8F61BACA-FA59-4F88-96A8-F9574BDD28AC}" srcOrd="3" destOrd="0" presId="urn:microsoft.com/office/officeart/2008/layout/HorizontalMultiLevelHierarchy"/>
    <dgm:cxn modelId="{85DBF75E-9084-43A9-9005-EB6FD430F5DB}" type="presParOf" srcId="{8F61BACA-FA59-4F88-96A8-F9574BDD28AC}" destId="{CB060FB4-07E3-486F-9C11-83EF9120488E}" srcOrd="0" destOrd="0" presId="urn:microsoft.com/office/officeart/2008/layout/HorizontalMultiLevelHierarchy"/>
    <dgm:cxn modelId="{17C58B59-44E2-4EB2-92BF-65AEAD44A46B}" type="presParOf" srcId="{8F61BACA-FA59-4F88-96A8-F9574BDD28AC}" destId="{E122EBD2-41A2-48E0-A08A-811CCDBB2955}" srcOrd="1" destOrd="0" presId="urn:microsoft.com/office/officeart/2008/layout/HorizontalMultiLevelHierarchy"/>
    <dgm:cxn modelId="{46EB23D8-01FD-4AD3-89A4-FEF20FF1B77F}" type="presParOf" srcId="{E122EBD2-41A2-48E0-A08A-811CCDBB2955}" destId="{FF887562-770F-4948-9CE9-32B77C1B446B}" srcOrd="0" destOrd="0" presId="urn:microsoft.com/office/officeart/2008/layout/HorizontalMultiLevelHierarchy"/>
    <dgm:cxn modelId="{FD5B6130-D9D6-49E6-B129-32D32924859F}" type="presParOf" srcId="{FF887562-770F-4948-9CE9-32B77C1B446B}" destId="{F52DFBF9-9037-4357-AC55-815D81E663BC}" srcOrd="0" destOrd="0" presId="urn:microsoft.com/office/officeart/2008/layout/HorizontalMultiLevelHierarchy"/>
    <dgm:cxn modelId="{68C97D1E-FFA2-428A-B7EA-790F070AE414}" type="presParOf" srcId="{E122EBD2-41A2-48E0-A08A-811CCDBB2955}" destId="{7FA4AF3D-78BD-4C5C-A26A-87D377CC234B}" srcOrd="1" destOrd="0" presId="urn:microsoft.com/office/officeart/2008/layout/HorizontalMultiLevelHierarchy"/>
    <dgm:cxn modelId="{E9D3B8FA-DBC4-4670-B7BC-A8CB0C99B499}" type="presParOf" srcId="{7FA4AF3D-78BD-4C5C-A26A-87D377CC234B}" destId="{46B1148E-F4B5-49DC-BC33-C9F519BB82BD}" srcOrd="0" destOrd="0" presId="urn:microsoft.com/office/officeart/2008/layout/HorizontalMultiLevelHierarchy"/>
    <dgm:cxn modelId="{979E5354-2FBC-4082-9686-A691B7D17F5B}" type="presParOf" srcId="{7FA4AF3D-78BD-4C5C-A26A-87D377CC234B}" destId="{9EC30832-F5B3-422C-8C06-5C88212B05F0}" srcOrd="1" destOrd="0" presId="urn:microsoft.com/office/officeart/2008/layout/HorizontalMultiLevelHierarchy"/>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8D3B0-F70D-436C-B8C8-D67528F92F8A}">
      <dsp:nvSpPr>
        <dsp:cNvPr id="0" name=""/>
        <dsp:cNvSpPr/>
      </dsp:nvSpPr>
      <dsp:spPr>
        <a:xfrm>
          <a:off x="6131241" y="3979320"/>
          <a:ext cx="656909" cy="91440"/>
        </a:xfrm>
        <a:custGeom>
          <a:avLst/>
          <a:gdLst/>
          <a:ahLst/>
          <a:cxnLst/>
          <a:rect l="0" t="0" r="0" b="0"/>
          <a:pathLst>
            <a:path>
              <a:moveTo>
                <a:pt x="0" y="45720"/>
              </a:moveTo>
              <a:lnTo>
                <a:pt x="328454" y="45720"/>
              </a:lnTo>
              <a:lnTo>
                <a:pt x="328454" y="46007"/>
              </a:lnTo>
              <a:lnTo>
                <a:pt x="656909" y="4600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dsp:txBody>
      <dsp:txXfrm>
        <a:off x="6443273" y="4008617"/>
        <a:ext cx="32845" cy="32845"/>
      </dsp:txXfrm>
    </dsp:sp>
    <dsp:sp modelId="{694CCCEB-95DD-460B-ADAD-ED998E7B0A51}">
      <dsp:nvSpPr>
        <dsp:cNvPr id="0" name=""/>
        <dsp:cNvSpPr/>
      </dsp:nvSpPr>
      <dsp:spPr>
        <a:xfrm>
          <a:off x="2051862" y="2011715"/>
          <a:ext cx="706732" cy="2013325"/>
        </a:xfrm>
        <a:custGeom>
          <a:avLst/>
          <a:gdLst/>
          <a:ahLst/>
          <a:cxnLst/>
          <a:rect l="0" t="0" r="0" b="0"/>
          <a:pathLst>
            <a:path>
              <a:moveTo>
                <a:pt x="0" y="0"/>
              </a:moveTo>
              <a:lnTo>
                <a:pt x="353366" y="0"/>
              </a:lnTo>
              <a:lnTo>
                <a:pt x="353366" y="2013325"/>
              </a:lnTo>
              <a:lnTo>
                <a:pt x="706732" y="201332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dsp:txBody>
      <dsp:txXfrm>
        <a:off x="2351884" y="2965033"/>
        <a:ext cx="106688" cy="106688"/>
      </dsp:txXfrm>
    </dsp:sp>
    <dsp:sp modelId="{FF887562-770F-4948-9CE9-32B77C1B446B}">
      <dsp:nvSpPr>
        <dsp:cNvPr id="0" name=""/>
        <dsp:cNvSpPr/>
      </dsp:nvSpPr>
      <dsp:spPr>
        <a:xfrm>
          <a:off x="6098583" y="2139829"/>
          <a:ext cx="674064" cy="91440"/>
        </a:xfrm>
        <a:custGeom>
          <a:avLst/>
          <a:gdLst/>
          <a:ahLst/>
          <a:cxnLst/>
          <a:rect l="0" t="0" r="0" b="0"/>
          <a:pathLst>
            <a:path>
              <a:moveTo>
                <a:pt x="0" y="45720"/>
              </a:moveTo>
              <a:lnTo>
                <a:pt x="674064"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dsp:txBody>
      <dsp:txXfrm>
        <a:off x="6418763" y="2168697"/>
        <a:ext cx="33703" cy="33703"/>
      </dsp:txXfrm>
    </dsp:sp>
    <dsp:sp modelId="{C87F9D95-4B1E-465D-83D7-639301ACBA70}">
      <dsp:nvSpPr>
        <dsp:cNvPr id="0" name=""/>
        <dsp:cNvSpPr/>
      </dsp:nvSpPr>
      <dsp:spPr>
        <a:xfrm>
          <a:off x="2051862" y="2011715"/>
          <a:ext cx="674074" cy="173833"/>
        </a:xfrm>
        <a:custGeom>
          <a:avLst/>
          <a:gdLst/>
          <a:ahLst/>
          <a:cxnLst/>
          <a:rect l="0" t="0" r="0" b="0"/>
          <a:pathLst>
            <a:path>
              <a:moveTo>
                <a:pt x="0" y="0"/>
              </a:moveTo>
              <a:lnTo>
                <a:pt x="337037" y="0"/>
              </a:lnTo>
              <a:lnTo>
                <a:pt x="337037" y="173833"/>
              </a:lnTo>
              <a:lnTo>
                <a:pt x="674074" y="17383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dsp:txBody>
      <dsp:txXfrm>
        <a:off x="2371496" y="2081228"/>
        <a:ext cx="34806" cy="34806"/>
      </dsp:txXfrm>
    </dsp:sp>
    <dsp:sp modelId="{EEC4B54A-4AE5-4B36-A14C-E7DCAAE5F161}">
      <dsp:nvSpPr>
        <dsp:cNvPr id="0" name=""/>
        <dsp:cNvSpPr/>
      </dsp:nvSpPr>
      <dsp:spPr>
        <a:xfrm>
          <a:off x="6098583" y="823271"/>
          <a:ext cx="674064" cy="91440"/>
        </a:xfrm>
        <a:custGeom>
          <a:avLst/>
          <a:gdLst/>
          <a:ahLst/>
          <a:cxnLst/>
          <a:rect l="0" t="0" r="0" b="0"/>
          <a:pathLst>
            <a:path>
              <a:moveTo>
                <a:pt x="0" y="45720"/>
              </a:moveTo>
              <a:lnTo>
                <a:pt x="674064"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dsp:txBody>
      <dsp:txXfrm>
        <a:off x="6418763" y="852140"/>
        <a:ext cx="33703" cy="33703"/>
      </dsp:txXfrm>
    </dsp:sp>
    <dsp:sp modelId="{5B7DAAA9-3C4C-4B1C-9BD1-392EBA71E577}">
      <dsp:nvSpPr>
        <dsp:cNvPr id="0" name=""/>
        <dsp:cNvSpPr/>
      </dsp:nvSpPr>
      <dsp:spPr>
        <a:xfrm>
          <a:off x="2051862" y="868991"/>
          <a:ext cx="674074" cy="1142723"/>
        </a:xfrm>
        <a:custGeom>
          <a:avLst/>
          <a:gdLst/>
          <a:ahLst/>
          <a:cxnLst/>
          <a:rect l="0" t="0" r="0" b="0"/>
          <a:pathLst>
            <a:path>
              <a:moveTo>
                <a:pt x="0" y="1142723"/>
              </a:moveTo>
              <a:lnTo>
                <a:pt x="337037" y="1142723"/>
              </a:lnTo>
              <a:lnTo>
                <a:pt x="337037" y="0"/>
              </a:lnTo>
              <a:lnTo>
                <a:pt x="67407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dsp:txBody>
      <dsp:txXfrm>
        <a:off x="2355731" y="1407185"/>
        <a:ext cx="66336" cy="66336"/>
      </dsp:txXfrm>
    </dsp:sp>
    <dsp:sp modelId="{70DD6A2E-AE77-4C18-8875-258BA05CFCE8}">
      <dsp:nvSpPr>
        <dsp:cNvPr id="0" name=""/>
        <dsp:cNvSpPr/>
      </dsp:nvSpPr>
      <dsp:spPr>
        <a:xfrm>
          <a:off x="529159" y="1246847"/>
          <a:ext cx="1515670" cy="1529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buFont typeface="+mj-lt"/>
            <a:buAutoNum type="alphaLcPeriod"/>
          </a:pPr>
          <a:r>
            <a:rPr lang="en-US" sz="2800" b="1" i="1" kern="1200" smtClean="0">
              <a:latin typeface="Times New Roman" panose="02020603050405020304" pitchFamily="18" charset="0"/>
              <a:cs typeface="Times New Roman" panose="02020603050405020304" pitchFamily="18" charset="0"/>
            </a:rPr>
            <a:t>vô </a:t>
          </a:r>
          <a:r>
            <a:rPr lang="en-US" sz="2800" b="1" i="1" kern="1200">
              <a:latin typeface="Times New Roman" panose="02020603050405020304" pitchFamily="18" charset="0"/>
              <a:cs typeface="Times New Roman" panose="02020603050405020304" pitchFamily="18" charset="0"/>
            </a:rPr>
            <a:t>tư/ vô ý </a:t>
          </a:r>
          <a:r>
            <a:rPr lang="en-US" sz="2800" b="1" i="1" kern="1200" smtClean="0">
              <a:latin typeface="Times New Roman" panose="02020603050405020304" pitchFamily="18" charset="0"/>
              <a:cs typeface="Times New Roman" panose="02020603050405020304" pitchFamily="18" charset="0"/>
            </a:rPr>
            <a:t>thức</a:t>
          </a:r>
          <a:endParaRPr lang="en-US" sz="2800" b="1" i="1" kern="1200">
            <a:latin typeface="Times New Roman" panose="02020603050405020304" pitchFamily="18" charset="0"/>
            <a:cs typeface="Times New Roman" panose="02020603050405020304" pitchFamily="18" charset="0"/>
          </a:endParaRPr>
        </a:p>
      </dsp:txBody>
      <dsp:txXfrm>
        <a:off x="529159" y="1246847"/>
        <a:ext cx="1515670" cy="1529735"/>
      </dsp:txXfrm>
    </dsp:sp>
    <dsp:sp modelId="{ABFBCBC4-8D64-4130-B875-087273D73883}">
      <dsp:nvSpPr>
        <dsp:cNvPr id="0" name=""/>
        <dsp:cNvSpPr/>
      </dsp:nvSpPr>
      <dsp:spPr>
        <a:xfrm>
          <a:off x="2725936" y="517265"/>
          <a:ext cx="3372646" cy="70345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Vô tư: không lo nghĩ gì.</a:t>
          </a:r>
        </a:p>
      </dsp:txBody>
      <dsp:txXfrm>
        <a:off x="2725936" y="517265"/>
        <a:ext cx="3372646" cy="703451"/>
      </dsp:txXfrm>
    </dsp:sp>
    <dsp:sp modelId="{ECAA8EA8-E9F0-49C5-8AD4-2AEA5F8F357B}">
      <dsp:nvSpPr>
        <dsp:cNvPr id="0" name=""/>
        <dsp:cNvSpPr/>
      </dsp:nvSpPr>
      <dsp:spPr>
        <a:xfrm>
          <a:off x="6772647" y="355223"/>
          <a:ext cx="4945474" cy="1027536"/>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chemeClr val="tx1"/>
              </a:solidFill>
              <a:latin typeface="Times New Roman" panose="02020603050405020304" pitchFamily="18" charset="0"/>
              <a:cs typeface="Times New Roman" panose="02020603050405020304" pitchFamily="18" charset="0"/>
            </a:rPr>
            <a:t>Ví dụ: Tuổi học trò là lứa tuổi hồn nhiên,</a:t>
          </a:r>
          <a:r>
            <a:rPr lang="en-US" sz="2400" b="1" kern="1200">
              <a:solidFill>
                <a:schemeClr val="tx1"/>
              </a:solidFill>
              <a:latin typeface="Times New Roman" panose="02020603050405020304" pitchFamily="18" charset="0"/>
              <a:cs typeface="Times New Roman" panose="02020603050405020304" pitchFamily="18" charset="0"/>
            </a:rPr>
            <a:t> vô tư </a:t>
          </a:r>
          <a:r>
            <a:rPr lang="en-US" sz="2400" kern="1200">
              <a:solidFill>
                <a:schemeClr val="tx1"/>
              </a:solidFill>
              <a:latin typeface="Times New Roman" panose="02020603050405020304" pitchFamily="18" charset="0"/>
              <a:cs typeface="Times New Roman" panose="02020603050405020304" pitchFamily="18" charset="0"/>
            </a:rPr>
            <a:t>nhất của con người.</a:t>
          </a:r>
        </a:p>
      </dsp:txBody>
      <dsp:txXfrm>
        <a:off x="6772647" y="355223"/>
        <a:ext cx="4945474" cy="1027536"/>
      </dsp:txXfrm>
    </dsp:sp>
    <dsp:sp modelId="{CB060FB4-07E3-486F-9C11-83EF9120488E}">
      <dsp:nvSpPr>
        <dsp:cNvPr id="0" name=""/>
        <dsp:cNvSpPr/>
      </dsp:nvSpPr>
      <dsp:spPr>
        <a:xfrm>
          <a:off x="2725936" y="1477601"/>
          <a:ext cx="3372646" cy="14158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Vô ý thức: Không có chủ định, không nhận biết rõ việc mình đang làm là không đúng, sai trái.</a:t>
          </a:r>
        </a:p>
      </dsp:txBody>
      <dsp:txXfrm>
        <a:off x="2725936" y="1477601"/>
        <a:ext cx="3372646" cy="1415894"/>
      </dsp:txXfrm>
    </dsp:sp>
    <dsp:sp modelId="{46B1148E-F4B5-49DC-BC33-C9F519BB82BD}">
      <dsp:nvSpPr>
        <dsp:cNvPr id="0" name=""/>
        <dsp:cNvSpPr/>
      </dsp:nvSpPr>
      <dsp:spPr>
        <a:xfrm>
          <a:off x="6772647" y="1671780"/>
          <a:ext cx="4945474" cy="1027536"/>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chemeClr val="tx1"/>
              </a:solidFill>
              <a:latin typeface="Times New Roman" panose="02020603050405020304" pitchFamily="18" charset="0"/>
              <a:cs typeface="Times New Roman" panose="02020603050405020304" pitchFamily="18" charset="0"/>
            </a:rPr>
            <a:t>Ví dụ: Xả rác bữa bãi nơi công cộng là hành vi </a:t>
          </a:r>
          <a:r>
            <a:rPr lang="en-US" sz="2400" b="1" kern="1200">
              <a:solidFill>
                <a:schemeClr val="tx1"/>
              </a:solidFill>
              <a:latin typeface="Times New Roman" panose="02020603050405020304" pitchFamily="18" charset="0"/>
              <a:cs typeface="Times New Roman" panose="02020603050405020304" pitchFamily="18" charset="0"/>
            </a:rPr>
            <a:t>vô ý thức.</a:t>
          </a:r>
          <a:endParaRPr lang="en-US" sz="2400" kern="1200">
            <a:solidFill>
              <a:schemeClr val="tx1"/>
            </a:solidFill>
            <a:latin typeface="Times New Roman" panose="02020603050405020304" pitchFamily="18" charset="0"/>
            <a:cs typeface="Times New Roman" panose="02020603050405020304" pitchFamily="18" charset="0"/>
          </a:endParaRPr>
        </a:p>
      </dsp:txBody>
      <dsp:txXfrm>
        <a:off x="6772647" y="1671780"/>
        <a:ext cx="4945474" cy="1027536"/>
      </dsp:txXfrm>
    </dsp:sp>
    <dsp:sp modelId="{2360D5F6-0B31-481C-B901-52C2ACBAC9BD}">
      <dsp:nvSpPr>
        <dsp:cNvPr id="0" name=""/>
        <dsp:cNvSpPr/>
      </dsp:nvSpPr>
      <dsp:spPr>
        <a:xfrm>
          <a:off x="2758595" y="3652912"/>
          <a:ext cx="3372646" cy="7442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Lưu ý</a:t>
          </a:r>
        </a:p>
      </dsp:txBody>
      <dsp:txXfrm>
        <a:off x="2758595" y="3652912"/>
        <a:ext cx="3372646" cy="744255"/>
      </dsp:txXfrm>
    </dsp:sp>
    <dsp:sp modelId="{3B70862B-4712-4AFA-848E-1A17A381576E}">
      <dsp:nvSpPr>
        <dsp:cNvPr id="0" name=""/>
        <dsp:cNvSpPr/>
      </dsp:nvSpPr>
      <dsp:spPr>
        <a:xfrm>
          <a:off x="6788150" y="2971707"/>
          <a:ext cx="4945474" cy="2107241"/>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4605" tIns="14605" rIns="14605" bIns="14605" numCol="1" spcCol="1270" anchor="ctr" anchorCtr="0">
          <a:noAutofit/>
        </a:bodyPr>
        <a:lstStyle/>
        <a:p>
          <a:pPr lvl="0" algn="just" defTabSz="1022350">
            <a:lnSpc>
              <a:spcPct val="90000"/>
            </a:lnSpc>
            <a:spcBef>
              <a:spcPct val="0"/>
            </a:spcBef>
            <a:spcAft>
              <a:spcPct val="35000"/>
            </a:spcAft>
          </a:pPr>
          <a:r>
            <a:rPr lang="en-US" sz="2300" kern="1200">
              <a:solidFill>
                <a:schemeClr val="tx1"/>
              </a:solidFill>
              <a:latin typeface="Times New Roman" panose="02020603050405020304" pitchFamily="18" charset="0"/>
              <a:cs typeface="Times New Roman" panose="02020603050405020304" pitchFamily="18" charset="0"/>
            </a:rPr>
            <a:t>Ngoài </a:t>
          </a:r>
          <a:r>
            <a:rPr lang="en-US" sz="2300" i="1" kern="1200">
              <a:solidFill>
                <a:schemeClr val="tx1"/>
              </a:solidFill>
              <a:latin typeface="Times New Roman" panose="02020603050405020304" pitchFamily="18" charset="0"/>
              <a:cs typeface="Times New Roman" panose="02020603050405020304" pitchFamily="18" charset="0"/>
            </a:rPr>
            <a:t>vô tư </a:t>
          </a:r>
          <a:r>
            <a:rPr lang="en-US" sz="2300" kern="1200">
              <a:solidFill>
                <a:schemeClr val="tx1"/>
              </a:solidFill>
              <a:latin typeface="Times New Roman" panose="02020603050405020304" pitchFamily="18" charset="0"/>
              <a:cs typeface="Times New Roman" panose="02020603050405020304" pitchFamily="18" charset="0"/>
            </a:rPr>
            <a:t>với nghĩa “không lo nghĩ gì” ở trên, còn có từ </a:t>
          </a:r>
          <a:r>
            <a:rPr lang="en-US" sz="2300" i="1" kern="1200">
              <a:solidFill>
                <a:schemeClr val="tx1"/>
              </a:solidFill>
              <a:latin typeface="Times New Roman" panose="02020603050405020304" pitchFamily="18" charset="0"/>
              <a:cs typeface="Times New Roman" panose="02020603050405020304" pitchFamily="18" charset="0"/>
            </a:rPr>
            <a:t>vô tư </a:t>
          </a:r>
          <a:r>
            <a:rPr lang="en-US" sz="2300" kern="1200">
              <a:solidFill>
                <a:schemeClr val="tx1"/>
              </a:solidFill>
              <a:latin typeface="Times New Roman" panose="02020603050405020304" pitchFamily="18" charset="0"/>
              <a:cs typeface="Times New Roman" panose="02020603050405020304" pitchFamily="18" charset="0"/>
            </a:rPr>
            <a:t>với các nghĩa: </a:t>
          </a:r>
          <a:endParaRPr lang="en-US" sz="2300" kern="1200" smtClean="0">
            <a:solidFill>
              <a:schemeClr val="tx1"/>
            </a:solidFill>
            <a:latin typeface="Times New Roman" panose="02020603050405020304" pitchFamily="18" charset="0"/>
            <a:cs typeface="Times New Roman" panose="02020603050405020304" pitchFamily="18" charset="0"/>
          </a:endParaRPr>
        </a:p>
        <a:p>
          <a:pPr lvl="0" algn="just" defTabSz="1022350">
            <a:lnSpc>
              <a:spcPct val="90000"/>
            </a:lnSpc>
            <a:spcBef>
              <a:spcPct val="0"/>
            </a:spcBef>
            <a:spcAft>
              <a:spcPct val="35000"/>
            </a:spcAft>
          </a:pPr>
          <a:r>
            <a:rPr lang="en-US" sz="2300" b="1" kern="1200" smtClean="0">
              <a:solidFill>
                <a:schemeClr val="tx1"/>
              </a:solidFill>
              <a:latin typeface="Times New Roman" panose="02020603050405020304" pitchFamily="18" charset="0"/>
              <a:cs typeface="Times New Roman" panose="02020603050405020304" pitchFamily="18" charset="0"/>
            </a:rPr>
            <a:t>1</a:t>
          </a:r>
          <a:r>
            <a:rPr lang="en-US" sz="2300" b="1" kern="1200">
              <a:solidFill>
                <a:schemeClr val="tx1"/>
              </a:solidFill>
              <a:latin typeface="Times New Roman" panose="02020603050405020304" pitchFamily="18" charset="0"/>
              <a:cs typeface="Times New Roman" panose="02020603050405020304" pitchFamily="18" charset="0"/>
            </a:rPr>
            <a:t>. </a:t>
          </a:r>
          <a:r>
            <a:rPr lang="en-US" sz="2300" kern="1200">
              <a:solidFill>
                <a:schemeClr val="tx1"/>
              </a:solidFill>
              <a:latin typeface="Times New Roman" panose="02020603050405020304" pitchFamily="18" charset="0"/>
              <a:cs typeface="Times New Roman" panose="02020603050405020304" pitchFamily="18" charset="0"/>
            </a:rPr>
            <a:t>Không nghĩ đến lợi ích riêng tư. Sự giúp đỡ hào hiệp, </a:t>
          </a:r>
          <a:r>
            <a:rPr lang="en-US" sz="2300" b="1" kern="1200">
              <a:solidFill>
                <a:schemeClr val="tx1"/>
              </a:solidFill>
              <a:latin typeface="Times New Roman" panose="02020603050405020304" pitchFamily="18" charset="0"/>
              <a:cs typeface="Times New Roman" panose="02020603050405020304" pitchFamily="18" charset="0"/>
            </a:rPr>
            <a:t>vô tư</a:t>
          </a:r>
          <a:r>
            <a:rPr lang="en-US" sz="2300" kern="1200">
              <a:solidFill>
                <a:schemeClr val="tx1"/>
              </a:solidFill>
              <a:latin typeface="Times New Roman" panose="02020603050405020304" pitchFamily="18" charset="0"/>
              <a:cs typeface="Times New Roman" panose="02020603050405020304" pitchFamily="18" charset="0"/>
            </a:rPr>
            <a:t>. </a:t>
          </a:r>
          <a:endParaRPr lang="en-US" sz="2300" kern="1200" smtClean="0">
            <a:solidFill>
              <a:schemeClr val="tx1"/>
            </a:solidFill>
            <a:latin typeface="Times New Roman" panose="02020603050405020304" pitchFamily="18" charset="0"/>
            <a:cs typeface="Times New Roman" panose="02020603050405020304" pitchFamily="18" charset="0"/>
          </a:endParaRPr>
        </a:p>
        <a:p>
          <a:pPr lvl="0" algn="just" defTabSz="1022350">
            <a:lnSpc>
              <a:spcPct val="90000"/>
            </a:lnSpc>
            <a:spcBef>
              <a:spcPct val="0"/>
            </a:spcBef>
            <a:spcAft>
              <a:spcPct val="35000"/>
            </a:spcAft>
          </a:pPr>
          <a:r>
            <a:rPr lang="en-US" sz="2300" b="1" kern="1200" smtClean="0">
              <a:solidFill>
                <a:schemeClr val="tx1"/>
              </a:solidFill>
              <a:latin typeface="Times New Roman" panose="02020603050405020304" pitchFamily="18" charset="0"/>
              <a:cs typeface="Times New Roman" panose="02020603050405020304" pitchFamily="18" charset="0"/>
            </a:rPr>
            <a:t>2</a:t>
          </a:r>
          <a:r>
            <a:rPr lang="en-US" sz="2300" kern="1200">
              <a:solidFill>
                <a:schemeClr val="tx1"/>
              </a:solidFill>
              <a:latin typeface="Times New Roman" panose="02020603050405020304" pitchFamily="18" charset="0"/>
              <a:cs typeface="Times New Roman" panose="02020603050405020304" pitchFamily="18" charset="0"/>
            </a:rPr>
            <a:t>. Không thiên vị ai cả. Nhận xét một cách</a:t>
          </a:r>
          <a:r>
            <a:rPr lang="en-US" sz="2300" b="1" kern="1200">
              <a:solidFill>
                <a:schemeClr val="tx1"/>
              </a:solidFill>
              <a:latin typeface="Times New Roman" panose="02020603050405020304" pitchFamily="18" charset="0"/>
              <a:cs typeface="Times New Roman" panose="02020603050405020304" pitchFamily="18" charset="0"/>
            </a:rPr>
            <a:t> vô tư</a:t>
          </a:r>
          <a:r>
            <a:rPr lang="en-US" sz="2300" kern="1200">
              <a:solidFill>
                <a:schemeClr val="tx1"/>
              </a:solidFill>
              <a:latin typeface="Times New Roman" panose="02020603050405020304" pitchFamily="18" charset="0"/>
              <a:cs typeface="Times New Roman" panose="02020603050405020304" pitchFamily="18" charset="0"/>
            </a:rPr>
            <a:t>, khách quan.</a:t>
          </a:r>
        </a:p>
      </dsp:txBody>
      <dsp:txXfrm>
        <a:off x="6788150" y="2971707"/>
        <a:ext cx="4945474" cy="2107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87562-770F-4948-9CE9-32B77C1B446B}">
      <dsp:nvSpPr>
        <dsp:cNvPr id="0" name=""/>
        <dsp:cNvSpPr/>
      </dsp:nvSpPr>
      <dsp:spPr>
        <a:xfrm>
          <a:off x="6272838" y="3701307"/>
          <a:ext cx="674064" cy="91440"/>
        </a:xfrm>
        <a:custGeom>
          <a:avLst/>
          <a:gdLst/>
          <a:ahLst/>
          <a:cxnLst/>
          <a:rect l="0" t="0" r="0" b="0"/>
          <a:pathLst>
            <a:path>
              <a:moveTo>
                <a:pt x="0" y="45720"/>
              </a:moveTo>
              <a:lnTo>
                <a:pt x="674064"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dsp:txBody>
      <dsp:txXfrm>
        <a:off x="6593018" y="3730175"/>
        <a:ext cx="33703" cy="33703"/>
      </dsp:txXfrm>
    </dsp:sp>
    <dsp:sp modelId="{C87F9D95-4B1E-465D-83D7-639301ACBA70}">
      <dsp:nvSpPr>
        <dsp:cNvPr id="0" name=""/>
        <dsp:cNvSpPr/>
      </dsp:nvSpPr>
      <dsp:spPr>
        <a:xfrm>
          <a:off x="2226127" y="2788469"/>
          <a:ext cx="674064" cy="958558"/>
        </a:xfrm>
        <a:custGeom>
          <a:avLst/>
          <a:gdLst/>
          <a:ahLst/>
          <a:cxnLst/>
          <a:rect l="0" t="0" r="0" b="0"/>
          <a:pathLst>
            <a:path>
              <a:moveTo>
                <a:pt x="0" y="0"/>
              </a:moveTo>
              <a:lnTo>
                <a:pt x="337032" y="0"/>
              </a:lnTo>
              <a:lnTo>
                <a:pt x="337032" y="958558"/>
              </a:lnTo>
              <a:lnTo>
                <a:pt x="674064" y="95855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dsp:txBody>
      <dsp:txXfrm>
        <a:off x="2533863" y="3238452"/>
        <a:ext cx="58591" cy="58591"/>
      </dsp:txXfrm>
    </dsp:sp>
    <dsp:sp modelId="{EEC4B54A-4AE5-4B36-A14C-E7DCAAE5F161}">
      <dsp:nvSpPr>
        <dsp:cNvPr id="0" name=""/>
        <dsp:cNvSpPr/>
      </dsp:nvSpPr>
      <dsp:spPr>
        <a:xfrm>
          <a:off x="6272838" y="1650287"/>
          <a:ext cx="674064" cy="91440"/>
        </a:xfrm>
        <a:custGeom>
          <a:avLst/>
          <a:gdLst/>
          <a:ahLst/>
          <a:cxnLst/>
          <a:rect l="0" t="0" r="0" b="0"/>
          <a:pathLst>
            <a:path>
              <a:moveTo>
                <a:pt x="0" y="45720"/>
              </a:moveTo>
              <a:lnTo>
                <a:pt x="674064"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dsp:txBody>
      <dsp:txXfrm>
        <a:off x="6593018" y="1679155"/>
        <a:ext cx="33703" cy="33703"/>
      </dsp:txXfrm>
    </dsp:sp>
    <dsp:sp modelId="{5B7DAAA9-3C4C-4B1C-9BD1-392EBA71E577}">
      <dsp:nvSpPr>
        <dsp:cNvPr id="0" name=""/>
        <dsp:cNvSpPr/>
      </dsp:nvSpPr>
      <dsp:spPr>
        <a:xfrm>
          <a:off x="2226127" y="1696007"/>
          <a:ext cx="674064" cy="1092461"/>
        </a:xfrm>
        <a:custGeom>
          <a:avLst/>
          <a:gdLst/>
          <a:ahLst/>
          <a:cxnLst/>
          <a:rect l="0" t="0" r="0" b="0"/>
          <a:pathLst>
            <a:path>
              <a:moveTo>
                <a:pt x="0" y="1092461"/>
              </a:moveTo>
              <a:lnTo>
                <a:pt x="337032" y="1092461"/>
              </a:lnTo>
              <a:lnTo>
                <a:pt x="337032" y="0"/>
              </a:lnTo>
              <a:lnTo>
                <a:pt x="67406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dsp:txBody>
      <dsp:txXfrm>
        <a:off x="2531067" y="2210146"/>
        <a:ext cx="64184" cy="64184"/>
      </dsp:txXfrm>
    </dsp:sp>
    <dsp:sp modelId="{70DD6A2E-AE77-4C18-8875-258BA05CFCE8}">
      <dsp:nvSpPr>
        <dsp:cNvPr id="0" name=""/>
        <dsp:cNvSpPr/>
      </dsp:nvSpPr>
      <dsp:spPr>
        <a:xfrm>
          <a:off x="503129" y="1849346"/>
          <a:ext cx="1567750" cy="18782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buFont typeface="+mj-lt"/>
            <a:buAutoNum type="alphaLcPeriod"/>
          </a:pPr>
          <a:r>
            <a:rPr lang="en-US" sz="2400" b="1" i="1" kern="1200" smtClean="0">
              <a:latin typeface="Times New Roman" panose="02020603050405020304" pitchFamily="18" charset="0"/>
              <a:cs typeface="Times New Roman" panose="02020603050405020304" pitchFamily="18" charset="0"/>
            </a:rPr>
            <a:t> chinh </a:t>
          </a:r>
          <a:r>
            <a:rPr lang="en-US" sz="2400" b="1" i="1" kern="1200">
              <a:latin typeface="Times New Roman" panose="02020603050405020304" pitchFamily="18" charset="0"/>
              <a:cs typeface="Times New Roman" panose="02020603050405020304" pitchFamily="18" charset="0"/>
            </a:rPr>
            <a:t>phu/ </a:t>
          </a:r>
          <a:r>
            <a:rPr lang="en-US" sz="2400" b="1" i="1" kern="1200" smtClean="0">
              <a:latin typeface="Times New Roman" panose="02020603050405020304" pitchFamily="18" charset="0"/>
              <a:cs typeface="Times New Roman" panose="02020603050405020304" pitchFamily="18" charset="0"/>
            </a:rPr>
            <a:t>chinh </a:t>
          </a:r>
          <a:r>
            <a:rPr lang="en-US" sz="2400" b="1" i="1" kern="1200">
              <a:latin typeface="Times New Roman" panose="02020603050405020304" pitchFamily="18" charset="0"/>
              <a:cs typeface="Times New Roman" panose="02020603050405020304" pitchFamily="18" charset="0"/>
            </a:rPr>
            <a:t>phụ</a:t>
          </a:r>
        </a:p>
      </dsp:txBody>
      <dsp:txXfrm>
        <a:off x="503129" y="1849346"/>
        <a:ext cx="1567750" cy="1878244"/>
      </dsp:txXfrm>
    </dsp:sp>
    <dsp:sp modelId="{ABFBCBC4-8D64-4130-B875-087273D73883}">
      <dsp:nvSpPr>
        <dsp:cNvPr id="0" name=""/>
        <dsp:cNvSpPr/>
      </dsp:nvSpPr>
      <dsp:spPr>
        <a:xfrm>
          <a:off x="2900191" y="1121963"/>
          <a:ext cx="3372646" cy="11480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Chinh phu: người đàn ông đi đánh giặc ở nơi xa</a:t>
          </a:r>
        </a:p>
      </dsp:txBody>
      <dsp:txXfrm>
        <a:off x="2900191" y="1121963"/>
        <a:ext cx="3372646" cy="1148087"/>
      </dsp:txXfrm>
    </dsp:sp>
    <dsp:sp modelId="{ECAA8EA8-E9F0-49C5-8AD4-2AEA5F8F357B}">
      <dsp:nvSpPr>
        <dsp:cNvPr id="0" name=""/>
        <dsp:cNvSpPr/>
      </dsp:nvSpPr>
      <dsp:spPr>
        <a:xfrm>
          <a:off x="6946902" y="786755"/>
          <a:ext cx="4945474" cy="1818503"/>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chemeClr val="tx1"/>
              </a:solidFill>
              <a:latin typeface="Times New Roman" panose="02020603050405020304" pitchFamily="18" charset="0"/>
              <a:cs typeface="Times New Roman" panose="02020603050405020304" pitchFamily="18" charset="0"/>
            </a:rPr>
            <a:t>Ví dụ: </a:t>
          </a:r>
          <a:r>
            <a:rPr lang="en-US" sz="2400" i="1" kern="1200" smtClean="0">
              <a:solidFill>
                <a:schemeClr val="tx1"/>
              </a:solidFill>
              <a:latin typeface="Times New Roman" panose="02020603050405020304" pitchFamily="18" charset="0"/>
              <a:cs typeface="Times New Roman" panose="02020603050405020304" pitchFamily="18" charset="0"/>
            </a:rPr>
            <a:t>Hình </a:t>
          </a:r>
          <a:r>
            <a:rPr lang="en-US" sz="2400" i="1" kern="1200">
              <a:solidFill>
                <a:schemeClr val="tx1"/>
              </a:solidFill>
              <a:latin typeface="Times New Roman" panose="02020603050405020304" pitchFamily="18" charset="0"/>
              <a:cs typeface="Times New Roman" panose="02020603050405020304" pitchFamily="18" charset="0"/>
            </a:rPr>
            <a:t>ảnh người </a:t>
          </a:r>
          <a:r>
            <a:rPr lang="en-US" sz="2400" b="1" i="1" kern="1200">
              <a:solidFill>
                <a:schemeClr val="tx1"/>
              </a:solidFill>
              <a:latin typeface="Times New Roman" panose="02020603050405020304" pitchFamily="18" charset="0"/>
              <a:cs typeface="Times New Roman" panose="02020603050405020304" pitchFamily="18" charset="0"/>
            </a:rPr>
            <a:t>chinh phu</a:t>
          </a:r>
          <a:r>
            <a:rPr lang="en-US" sz="2400" i="1" kern="1200">
              <a:solidFill>
                <a:schemeClr val="tx1"/>
              </a:solidFill>
              <a:latin typeface="Times New Roman" panose="02020603050405020304" pitchFamily="18" charset="0"/>
              <a:cs typeface="Times New Roman" panose="02020603050405020304" pitchFamily="18" charset="0"/>
            </a:rPr>
            <a:t> trong tác phẩm này chỉ xuất hiện trong nỗi nhớ </a:t>
          </a:r>
          <a:r>
            <a:rPr lang="en-US" sz="2400" i="1" kern="1200" smtClean="0">
              <a:solidFill>
                <a:schemeClr val="tx1"/>
              </a:solidFill>
              <a:latin typeface="Times New Roman" panose="02020603050405020304" pitchFamily="18" charset="0"/>
              <a:cs typeface="Times New Roman" panose="02020603050405020304" pitchFamily="18" charset="0"/>
            </a:rPr>
            <a:t>nhung của </a:t>
          </a:r>
          <a:r>
            <a:rPr lang="en-US" sz="2400" i="1" kern="1200">
              <a:solidFill>
                <a:schemeClr val="tx1"/>
              </a:solidFill>
              <a:latin typeface="Times New Roman" panose="02020603050405020304" pitchFamily="18" charset="0"/>
              <a:cs typeface="Times New Roman" panose="02020603050405020304" pitchFamily="18" charset="0"/>
            </a:rPr>
            <a:t>người </a:t>
          </a:r>
          <a:r>
            <a:rPr lang="en-US" sz="2400" b="1" i="1" kern="1200">
              <a:solidFill>
                <a:schemeClr val="tx1"/>
              </a:solidFill>
              <a:latin typeface="Times New Roman" panose="02020603050405020304" pitchFamily="18" charset="0"/>
              <a:cs typeface="Times New Roman" panose="02020603050405020304" pitchFamily="18" charset="0"/>
            </a:rPr>
            <a:t>chinh </a:t>
          </a:r>
          <a:r>
            <a:rPr lang="en-US" sz="2400" b="1" i="1" kern="1200" smtClean="0">
              <a:solidFill>
                <a:schemeClr val="tx1"/>
              </a:solidFill>
              <a:latin typeface="Times New Roman" panose="02020603050405020304" pitchFamily="18" charset="0"/>
              <a:cs typeface="Times New Roman" panose="02020603050405020304" pitchFamily="18" charset="0"/>
            </a:rPr>
            <a:t>phụ.</a:t>
          </a:r>
          <a:endParaRPr lang="en-US" sz="2400" i="1" kern="1200">
            <a:solidFill>
              <a:schemeClr val="tx1"/>
            </a:solidFill>
            <a:latin typeface="Times New Roman" panose="02020603050405020304" pitchFamily="18" charset="0"/>
            <a:cs typeface="Times New Roman" panose="02020603050405020304" pitchFamily="18" charset="0"/>
          </a:endParaRPr>
        </a:p>
      </dsp:txBody>
      <dsp:txXfrm>
        <a:off x="6946902" y="786755"/>
        <a:ext cx="4945474" cy="1818503"/>
      </dsp:txXfrm>
    </dsp:sp>
    <dsp:sp modelId="{CB060FB4-07E3-486F-9C11-83EF9120488E}">
      <dsp:nvSpPr>
        <dsp:cNvPr id="0" name=""/>
        <dsp:cNvSpPr/>
      </dsp:nvSpPr>
      <dsp:spPr>
        <a:xfrm>
          <a:off x="2900191" y="3039080"/>
          <a:ext cx="3372646" cy="14158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Chinh phụ: vợ của người đàn ông đi đánh giặc nơi xa.</a:t>
          </a:r>
        </a:p>
      </dsp:txBody>
      <dsp:txXfrm>
        <a:off x="2900191" y="3039080"/>
        <a:ext cx="3372646" cy="1415894"/>
      </dsp:txXfrm>
    </dsp:sp>
    <dsp:sp modelId="{46B1148E-F4B5-49DC-BC33-C9F519BB82BD}">
      <dsp:nvSpPr>
        <dsp:cNvPr id="0" name=""/>
        <dsp:cNvSpPr/>
      </dsp:nvSpPr>
      <dsp:spPr>
        <a:xfrm>
          <a:off x="6946902" y="2862143"/>
          <a:ext cx="4945474" cy="1769767"/>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chemeClr val="tx1"/>
              </a:solidFill>
              <a:latin typeface="Times New Roman" panose="02020603050405020304" pitchFamily="18" charset="0"/>
              <a:cs typeface="Times New Roman" panose="02020603050405020304" pitchFamily="18" charset="0"/>
            </a:rPr>
            <a:t>Ví dụ: </a:t>
          </a:r>
          <a:r>
            <a:rPr lang="en-US" sz="2400" i="1" kern="1200">
              <a:solidFill>
                <a:schemeClr val="tx1"/>
              </a:solidFill>
              <a:latin typeface="Times New Roman" panose="02020603050405020304" pitchFamily="18" charset="0"/>
              <a:cs typeface="Times New Roman" panose="02020603050405020304" pitchFamily="18" charset="0"/>
            </a:rPr>
            <a:t>“</a:t>
          </a:r>
          <a:r>
            <a:rPr lang="en-US" sz="2400" b="1" i="1" kern="1200">
              <a:solidFill>
                <a:schemeClr val="tx1"/>
              </a:solidFill>
              <a:latin typeface="Times New Roman" panose="02020603050405020304" pitchFamily="18" charset="0"/>
              <a:cs typeface="Times New Roman" panose="02020603050405020304" pitchFamily="18" charset="0"/>
            </a:rPr>
            <a:t>Chinh phụ </a:t>
          </a:r>
          <a:r>
            <a:rPr lang="en-US" sz="2400" i="1" kern="1200">
              <a:solidFill>
                <a:schemeClr val="tx1"/>
              </a:solidFill>
              <a:latin typeface="Times New Roman" panose="02020603050405020304" pitchFamily="18" charset="0"/>
              <a:cs typeface="Times New Roman" panose="02020603050405020304" pitchFamily="18" charset="0"/>
            </a:rPr>
            <a:t>ngâm” là khúc ngâm diễn tả mọi cung bậc nỗi buồn của người vợ có chồng đi chinh chiến nơi xa”.</a:t>
          </a:r>
        </a:p>
      </dsp:txBody>
      <dsp:txXfrm>
        <a:off x="6946902" y="2862143"/>
        <a:ext cx="4945474" cy="176976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E29FD-5CB0-43B2-8DE4-7A81EECF5A0B}" type="datetimeFigureOut">
              <a:rPr lang="zh-CN" altLang="en-US" smtClean="0"/>
              <a:t>2023/11/1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2CAD8-F91A-409A-B778-AA74111763F6}" type="slidenum">
              <a:rPr lang="zh-CN" altLang="en-US" smtClean="0"/>
              <a:t>‹#›</a:t>
            </a:fld>
            <a:endParaRPr lang="zh-CN" altLang="en-US"/>
          </a:p>
        </p:txBody>
      </p:sp>
    </p:spTree>
    <p:extLst>
      <p:ext uri="{BB962C8B-B14F-4D97-AF65-F5344CB8AC3E}">
        <p14:creationId xmlns:p14="http://schemas.microsoft.com/office/powerpoint/2010/main" val="354403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E8F154-D10B-4217-8098-E9B94BCC3F26}" type="slidenum">
              <a:rPr lang="zh-CN" altLang="en-US" smtClean="0"/>
              <a:t>2</a:t>
            </a:fld>
            <a:endParaRPr lang="zh-CN" altLang="en-US"/>
          </a:p>
        </p:txBody>
      </p:sp>
    </p:spTree>
    <p:extLst>
      <p:ext uri="{BB962C8B-B14F-4D97-AF65-F5344CB8AC3E}">
        <p14:creationId xmlns:p14="http://schemas.microsoft.com/office/powerpoint/2010/main" val="88898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E8F154-D10B-4217-8098-E9B94BCC3F26}" type="slidenum">
              <a:rPr lang="zh-CN" altLang="en-US" smtClean="0"/>
              <a:t>3</a:t>
            </a:fld>
            <a:endParaRPr lang="zh-CN" altLang="en-US"/>
          </a:p>
        </p:txBody>
      </p:sp>
    </p:spTree>
    <p:extLst>
      <p:ext uri="{BB962C8B-B14F-4D97-AF65-F5344CB8AC3E}">
        <p14:creationId xmlns:p14="http://schemas.microsoft.com/office/powerpoint/2010/main" val="888981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E8F154-D10B-4217-8098-E9B94BCC3F26}" type="slidenum">
              <a:rPr lang="zh-CN" altLang="en-US" smtClean="0"/>
              <a:t>4</a:t>
            </a:fld>
            <a:endParaRPr lang="zh-CN" altLang="en-US"/>
          </a:p>
        </p:txBody>
      </p:sp>
    </p:spTree>
    <p:extLst>
      <p:ext uri="{BB962C8B-B14F-4D97-AF65-F5344CB8AC3E}">
        <p14:creationId xmlns:p14="http://schemas.microsoft.com/office/powerpoint/2010/main" val="88898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E8F154-D10B-4217-8098-E9B94BCC3F26}" type="slidenum">
              <a:rPr lang="zh-CN" altLang="en-US" smtClean="0"/>
              <a:t>5</a:t>
            </a:fld>
            <a:endParaRPr lang="zh-CN" altLang="en-US"/>
          </a:p>
        </p:txBody>
      </p:sp>
    </p:spTree>
    <p:extLst>
      <p:ext uri="{BB962C8B-B14F-4D97-AF65-F5344CB8AC3E}">
        <p14:creationId xmlns:p14="http://schemas.microsoft.com/office/powerpoint/2010/main" val="888981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8A3558EA-7D43-4CFD-8A83-107709249CEE}" type="slidenum">
              <a:rPr lang="en-US" smtClean="0"/>
              <a:t>8</a:t>
            </a:fld>
            <a:endParaRPr lang="en-US"/>
          </a:p>
        </p:txBody>
      </p:sp>
    </p:spTree>
    <p:extLst>
      <p:ext uri="{BB962C8B-B14F-4D97-AF65-F5344CB8AC3E}">
        <p14:creationId xmlns:p14="http://schemas.microsoft.com/office/powerpoint/2010/main" val="3492888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22972C-01CF-4E58-B70B-52F38AD633F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55188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22972C-01CF-4E58-B70B-52F38AD633F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98507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22972C-01CF-4E58-B70B-52F38AD633F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1299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2023/11/1</a:t>
            </a:fld>
            <a:endParaRPr lang="zh-CN" altLang="en-US"/>
          </a:p>
        </p:txBody>
      </p:sp>
      <p:sp>
        <p:nvSpPr>
          <p:cNvPr id="5" name="页脚占位符 4">
            <a:extLst>
              <a:ext uri="{FF2B5EF4-FFF2-40B4-BE49-F238E27FC236}">
                <a16:creationId xmlns=""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5381179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2023/11/1</a:t>
            </a:fld>
            <a:endParaRPr lang="zh-CN" altLang="en-US"/>
          </a:p>
        </p:txBody>
      </p:sp>
      <p:sp>
        <p:nvSpPr>
          <p:cNvPr id="5" name="页脚占位符 4">
            <a:extLst>
              <a:ext uri="{FF2B5EF4-FFF2-40B4-BE49-F238E27FC236}">
                <a16:creationId xmlns=""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59672519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2023/11/1</a:t>
            </a:fld>
            <a:endParaRPr lang="zh-CN" altLang="en-US"/>
          </a:p>
        </p:txBody>
      </p:sp>
      <p:sp>
        <p:nvSpPr>
          <p:cNvPr id="5" name="页脚占位符 4">
            <a:extLst>
              <a:ext uri="{FF2B5EF4-FFF2-40B4-BE49-F238E27FC236}">
                <a16:creationId xmlns=""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88538881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DF731EFB-86E4-4E05-992B-4FE3F03DC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 xmlns:a16="http://schemas.microsoft.com/office/drawing/2014/main" id="{4D0C747E-B326-428D-A32E-0AB47A59C9B4}"/>
              </a:ext>
            </a:extLst>
          </p:cNvPr>
          <p:cNvSpPr/>
          <p:nvPr userDrawn="1"/>
        </p:nvSpPr>
        <p:spPr>
          <a:xfrm>
            <a:off x="263520" y="416560"/>
            <a:ext cx="11654160" cy="6024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070831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77432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614436" y="2402025"/>
            <a:ext cx="4271050" cy="2700705"/>
          </a:xfrm>
          <a:custGeom>
            <a:avLst/>
            <a:gdLst>
              <a:gd name="connsiteX0" fmla="*/ 0 w 4271050"/>
              <a:gd name="connsiteY0" fmla="*/ 0 h 2700705"/>
              <a:gd name="connsiteX1" fmla="*/ 4271050 w 4271050"/>
              <a:gd name="connsiteY1" fmla="*/ 0 h 2700705"/>
              <a:gd name="connsiteX2" fmla="*/ 4271050 w 4271050"/>
              <a:gd name="connsiteY2" fmla="*/ 2700705 h 2700705"/>
              <a:gd name="connsiteX3" fmla="*/ 0 w 4271050"/>
              <a:gd name="connsiteY3" fmla="*/ 2700705 h 2700705"/>
            </a:gdLst>
            <a:ahLst/>
            <a:cxnLst>
              <a:cxn ang="0">
                <a:pos x="connsiteX0" y="connsiteY0"/>
              </a:cxn>
              <a:cxn ang="0">
                <a:pos x="connsiteX1" y="connsiteY1"/>
              </a:cxn>
              <a:cxn ang="0">
                <a:pos x="connsiteX2" y="connsiteY2"/>
              </a:cxn>
              <a:cxn ang="0">
                <a:pos x="connsiteX3" y="connsiteY3"/>
              </a:cxn>
            </a:cxnLst>
            <a:rect l="l" t="t" r="r" b="b"/>
            <a:pathLst>
              <a:path w="4271050" h="2700705">
                <a:moveTo>
                  <a:pt x="0" y="0"/>
                </a:moveTo>
                <a:lnTo>
                  <a:pt x="4271050" y="0"/>
                </a:lnTo>
                <a:lnTo>
                  <a:pt x="4271050" y="2700705"/>
                </a:lnTo>
                <a:lnTo>
                  <a:pt x="0" y="270070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1056021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878702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2023/11/1</a:t>
            </a:fld>
            <a:endParaRPr lang="zh-CN" altLang="en-US"/>
          </a:p>
        </p:txBody>
      </p:sp>
      <p:sp>
        <p:nvSpPr>
          <p:cNvPr id="5" name="页脚占位符 4">
            <a:extLst>
              <a:ext uri="{FF2B5EF4-FFF2-40B4-BE49-F238E27FC236}">
                <a16:creationId xmlns=""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6745463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2023/11/1</a:t>
            </a:fld>
            <a:endParaRPr lang="zh-CN" altLang="en-US"/>
          </a:p>
        </p:txBody>
      </p:sp>
      <p:sp>
        <p:nvSpPr>
          <p:cNvPr id="5" name="页脚占位符 4">
            <a:extLst>
              <a:ext uri="{FF2B5EF4-FFF2-40B4-BE49-F238E27FC236}">
                <a16:creationId xmlns=""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809276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2023/11/1</a:t>
            </a:fld>
            <a:endParaRPr lang="zh-CN" altLang="en-US"/>
          </a:p>
        </p:txBody>
      </p:sp>
      <p:sp>
        <p:nvSpPr>
          <p:cNvPr id="6" name="页脚占位符 5">
            <a:extLst>
              <a:ext uri="{FF2B5EF4-FFF2-40B4-BE49-F238E27FC236}">
                <a16:creationId xmlns=""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554973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2023/11/1</a:t>
            </a:fld>
            <a:endParaRPr lang="zh-CN" altLang="en-US"/>
          </a:p>
        </p:txBody>
      </p:sp>
      <p:sp>
        <p:nvSpPr>
          <p:cNvPr id="8" name="页脚占位符 7">
            <a:extLst>
              <a:ext uri="{FF2B5EF4-FFF2-40B4-BE49-F238E27FC236}">
                <a16:creationId xmlns=""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58656463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2023/11/1</a:t>
            </a:fld>
            <a:endParaRPr lang="zh-CN" altLang="en-US"/>
          </a:p>
        </p:txBody>
      </p:sp>
      <p:sp>
        <p:nvSpPr>
          <p:cNvPr id="4" name="页脚占位符 3">
            <a:extLst>
              <a:ext uri="{FF2B5EF4-FFF2-40B4-BE49-F238E27FC236}">
                <a16:creationId xmlns=""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502714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2023/11/1</a:t>
            </a:fld>
            <a:endParaRPr lang="zh-CN" altLang="en-US"/>
          </a:p>
        </p:txBody>
      </p:sp>
      <p:sp>
        <p:nvSpPr>
          <p:cNvPr id="3" name="页脚占位符 2">
            <a:extLst>
              <a:ext uri="{FF2B5EF4-FFF2-40B4-BE49-F238E27FC236}">
                <a16:creationId xmlns=""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39071873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2023/11/1</a:t>
            </a:fld>
            <a:endParaRPr lang="zh-CN" altLang="en-US"/>
          </a:p>
        </p:txBody>
      </p:sp>
      <p:sp>
        <p:nvSpPr>
          <p:cNvPr id="6" name="页脚占位符 5">
            <a:extLst>
              <a:ext uri="{FF2B5EF4-FFF2-40B4-BE49-F238E27FC236}">
                <a16:creationId xmlns=""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757779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2023/11/1</a:t>
            </a:fld>
            <a:endParaRPr lang="zh-CN" altLang="en-US"/>
          </a:p>
        </p:txBody>
      </p:sp>
      <p:sp>
        <p:nvSpPr>
          <p:cNvPr id="6" name="页脚占位符 5">
            <a:extLst>
              <a:ext uri="{FF2B5EF4-FFF2-40B4-BE49-F238E27FC236}">
                <a16:creationId xmlns=""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405329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2023/11/1</a:t>
            </a:fld>
            <a:endParaRPr lang="zh-CN" altLang="en-US"/>
          </a:p>
        </p:txBody>
      </p:sp>
      <p:sp>
        <p:nvSpPr>
          <p:cNvPr id="5" name="页脚占位符 4">
            <a:extLst>
              <a:ext uri="{FF2B5EF4-FFF2-40B4-BE49-F238E27FC236}">
                <a16:creationId xmlns=""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92815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pn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pn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54952465-C1F3-4473-A03A-2AD7FC1E4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noChangeArrowheads="1"/>
          </p:cNvSpPr>
          <p:nvPr>
            <p:ph type="ctrTitle"/>
          </p:nvPr>
        </p:nvSpPr>
        <p:spPr>
          <a:xfrm>
            <a:off x="1355834" y="374923"/>
            <a:ext cx="8263652" cy="3657600"/>
          </a:xfrm>
          <a:prstGeom prst="roundRect">
            <a:avLst/>
          </a:prstGeom>
          <a:noFill/>
        </p:spPr>
        <p:style>
          <a:lnRef idx="2">
            <a:schemeClr val="accent1"/>
          </a:lnRef>
          <a:fillRef idx="1">
            <a:schemeClr val="lt1"/>
          </a:fillRef>
          <a:effectRef idx="0">
            <a:schemeClr val="accent1"/>
          </a:effectRef>
          <a:fontRef idx="minor">
            <a:schemeClr val="dk1"/>
          </a:fontRef>
        </p:style>
        <p:txBody>
          <a:bodyPr/>
          <a:lstStyle/>
          <a:p>
            <a:pPr>
              <a:lnSpc>
                <a:spcPct val="150000"/>
              </a:lnSpc>
            </a:pPr>
            <a:r>
              <a:rPr lang="en-US" altLang="en-US" sz="4000" b="1" smtClean="0">
                <a:solidFill>
                  <a:srgbClr val="C00000"/>
                </a:solidFill>
                <a:latin typeface="Times New Roman" pitchFamily="18" charset="0"/>
              </a:rPr>
              <a:t>CHÀO MỪNG QUÝ THẦY CÔ VÀ CÁC EM HỌC SINH VỀ DỰ HỘI GIẢNG</a:t>
            </a:r>
            <a:endParaRPr lang="en-US" altLang="en-US" sz="4000" b="1" smtClean="0">
              <a:solidFill>
                <a:srgbClr val="C00000"/>
              </a:solidFill>
              <a:latin typeface="Times New Roman" pitchFamily="18" charset="0"/>
              <a:cs typeface="Times New Roman" pitchFamily="18" charset="0"/>
            </a:endParaRPr>
          </a:p>
        </p:txBody>
      </p:sp>
      <p:sp>
        <p:nvSpPr>
          <p:cNvPr id="7" name="TextBox 5"/>
          <p:cNvSpPr txBox="1">
            <a:spLocks noChangeArrowheads="1"/>
          </p:cNvSpPr>
          <p:nvPr/>
        </p:nvSpPr>
        <p:spPr bwMode="auto">
          <a:xfrm>
            <a:off x="2338551" y="4140966"/>
            <a:ext cx="5867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a:r>
              <a:rPr lang="en-US" altLang="en-US" sz="2200" b="1" i="1">
                <a:solidFill>
                  <a:srgbClr val="000066"/>
                </a:solidFill>
                <a:latin typeface="Times New Roman" pitchFamily="18" charset="0"/>
              </a:rPr>
              <a:t>Giáo viên: Trần Thị Thanh Trâm</a:t>
            </a:r>
          </a:p>
          <a:p>
            <a:pPr algn="ctr"/>
            <a:r>
              <a:rPr lang="en-US" altLang="en-US" sz="2200" b="1" i="1">
                <a:solidFill>
                  <a:srgbClr val="000066"/>
                </a:solidFill>
                <a:latin typeface="Times New Roman" pitchFamily="18" charset="0"/>
              </a:rPr>
              <a:t>Năm học: </a:t>
            </a:r>
            <a:r>
              <a:rPr lang="en-US" altLang="en-US" sz="2200" b="1" i="1" smtClean="0">
                <a:solidFill>
                  <a:srgbClr val="000066"/>
                </a:solidFill>
                <a:latin typeface="Times New Roman" pitchFamily="18" charset="0"/>
              </a:rPr>
              <a:t>2023 </a:t>
            </a:r>
            <a:r>
              <a:rPr lang="en-US" altLang="en-US" sz="2200" b="1" i="1">
                <a:solidFill>
                  <a:srgbClr val="000066"/>
                </a:solidFill>
                <a:latin typeface="Times New Roman" pitchFamily="18" charset="0"/>
              </a:rPr>
              <a:t>- </a:t>
            </a:r>
            <a:r>
              <a:rPr lang="en-US" altLang="en-US" sz="2200" b="1" i="1" smtClean="0">
                <a:solidFill>
                  <a:srgbClr val="000066"/>
                </a:solidFill>
                <a:latin typeface="Times New Roman" pitchFamily="18" charset="0"/>
              </a:rPr>
              <a:t>2024</a:t>
            </a:r>
            <a:endParaRPr lang="en-US" altLang="en-US" sz="2200" b="1" i="1">
              <a:solidFill>
                <a:srgbClr val="000066"/>
              </a:solidFill>
              <a:latin typeface="Times New Roman" pitchFamily="18" charset="0"/>
              <a:cs typeface="Times New Roman" pitchFamily="18" charset="0"/>
            </a:endParaRPr>
          </a:p>
        </p:txBody>
      </p:sp>
    </p:spTree>
    <p:extLst>
      <p:ext uri="{BB962C8B-B14F-4D97-AF65-F5344CB8AC3E}">
        <p14:creationId xmlns:p14="http://schemas.microsoft.com/office/powerpoint/2010/main" val="324157640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8;p13">
            <a:extLst>
              <a:ext uri="{FF2B5EF4-FFF2-40B4-BE49-F238E27FC236}">
                <a16:creationId xmlns="" xmlns:a16="http://schemas.microsoft.com/office/drawing/2014/main" id="{54993545-29EE-0F76-291A-4D34B2721446}"/>
              </a:ext>
            </a:extLst>
          </p:cNvPr>
          <p:cNvSpPr/>
          <p:nvPr/>
        </p:nvSpPr>
        <p:spPr>
          <a:xfrm>
            <a:off x="507123" y="292972"/>
            <a:ext cx="10972801" cy="1000213"/>
          </a:xfrm>
          <a:prstGeom prst="rect">
            <a:avLst/>
          </a:prstGeom>
          <a:solidFill>
            <a:schemeClr val="bg1"/>
          </a:solidFill>
          <a:ln>
            <a:noFill/>
          </a:ln>
        </p:spPr>
        <p:txBody>
          <a:bodyPr spcFirstLastPara="1" wrap="square" lIns="137138" tIns="68550" rIns="137138" bIns="68550" anchor="t" anchorCtr="0">
            <a:spAutoFit/>
          </a:bodyPr>
          <a:lstStyle/>
          <a:p>
            <a:pPr algn="ctr"/>
            <a:r>
              <a:rPr lang="en-US" sz="2800" b="1" dirty="0" err="1">
                <a:solidFill>
                  <a:schemeClr val="dk1"/>
                </a:solidFill>
                <a:latin typeface="Times New Roman"/>
                <a:ea typeface="Times New Roman"/>
                <a:cs typeface="Times New Roman"/>
                <a:sym typeface="Times New Roman"/>
              </a:rPr>
              <a:t>Một</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số</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yếu</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tố</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Hán</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Việt</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thông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dụng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dưới</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đây</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có</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thể</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kết</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hợp</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với</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nhau</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hoặc</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kết</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hợp</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với</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các</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yếu</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tố</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khác</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để</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tạo</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thành</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từ</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Hán</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Việt</a:t>
            </a:r>
            <a:endParaRPr sz="2800" b="1" dirty="0">
              <a:solidFill>
                <a:schemeClr val="dk1"/>
              </a:solidFill>
              <a:latin typeface="Times New Roman"/>
              <a:ea typeface="Times New Roman"/>
              <a:cs typeface="Times New Roman"/>
              <a:sym typeface="Times New Roman"/>
            </a:endParaRPr>
          </a:p>
        </p:txBody>
      </p:sp>
      <p:graphicFrame>
        <p:nvGraphicFramePr>
          <p:cNvPr id="7" name="Table 6">
            <a:extLst>
              <a:ext uri="{FF2B5EF4-FFF2-40B4-BE49-F238E27FC236}">
                <a16:creationId xmlns="" xmlns:a16="http://schemas.microsoft.com/office/drawing/2014/main" id="{E809CB2A-7B37-6670-400B-86FB61E9200B}"/>
              </a:ext>
            </a:extLst>
          </p:cNvPr>
          <p:cNvGraphicFramePr>
            <a:graphicFrameLocks noGrp="1"/>
          </p:cNvGraphicFramePr>
          <p:nvPr>
            <p:extLst>
              <p:ext uri="{D42A27DB-BD31-4B8C-83A1-F6EECF244321}">
                <p14:modId xmlns:p14="http://schemas.microsoft.com/office/powerpoint/2010/main" val="1098842916"/>
              </p:ext>
            </p:extLst>
          </p:nvPr>
        </p:nvGraphicFramePr>
        <p:xfrm>
          <a:off x="476907" y="1419310"/>
          <a:ext cx="11127828" cy="3596640"/>
        </p:xfrm>
        <a:graphic>
          <a:graphicData uri="http://schemas.openxmlformats.org/drawingml/2006/table">
            <a:tbl>
              <a:tblPr firstRow="1" firstCol="1" bandRow="1">
                <a:tableStyleId>{00A15C55-8517-42AA-B614-E9B94910E393}</a:tableStyleId>
              </a:tblPr>
              <a:tblGrid>
                <a:gridCol w="1982793">
                  <a:extLst>
                    <a:ext uri="{9D8B030D-6E8A-4147-A177-3AD203B41FA5}">
                      <a16:colId xmlns="" xmlns:a16="http://schemas.microsoft.com/office/drawing/2014/main" val="3049936234"/>
                    </a:ext>
                  </a:extLst>
                </a:gridCol>
                <a:gridCol w="4098755">
                  <a:extLst>
                    <a:ext uri="{9D8B030D-6E8A-4147-A177-3AD203B41FA5}">
                      <a16:colId xmlns="" xmlns:a16="http://schemas.microsoft.com/office/drawing/2014/main" val="3820288028"/>
                    </a:ext>
                  </a:extLst>
                </a:gridCol>
                <a:gridCol w="5046280">
                  <a:extLst>
                    <a:ext uri="{9D8B030D-6E8A-4147-A177-3AD203B41FA5}">
                      <a16:colId xmlns="" xmlns:a16="http://schemas.microsoft.com/office/drawing/2014/main" val="3614930037"/>
                    </a:ext>
                  </a:extLst>
                </a:gridCol>
              </a:tblGrid>
              <a:tr h="429762">
                <a:tc>
                  <a:txBody>
                    <a:bodyPr/>
                    <a:lstStyle>
                      <a:lvl1pPr marL="0" algn="l" defTabSz="914400" rtl="0" eaLnBrk="1" latinLnBrk="0" hangingPunct="1">
                        <a:defRPr sz="1800" b="1" kern="1200">
                          <a:solidFill>
                            <a:schemeClr val="lt1"/>
                          </a:solidFill>
                          <a:latin typeface="字魂27号-布丁体"/>
                          <a:ea typeface="字魂27号-布丁体"/>
                        </a:defRPr>
                      </a:lvl1pPr>
                      <a:lvl2pPr marL="457200" algn="l" defTabSz="914400" rtl="0" eaLnBrk="1" latinLnBrk="0" hangingPunct="1">
                        <a:defRPr sz="1800" b="1" kern="1200">
                          <a:solidFill>
                            <a:schemeClr val="lt1"/>
                          </a:solidFill>
                          <a:latin typeface="字魂27号-布丁体"/>
                          <a:ea typeface="字魂27号-布丁体"/>
                        </a:defRPr>
                      </a:lvl2pPr>
                      <a:lvl3pPr marL="914400" algn="l" defTabSz="914400" rtl="0" eaLnBrk="1" latinLnBrk="0" hangingPunct="1">
                        <a:defRPr sz="1800" b="1" kern="1200">
                          <a:solidFill>
                            <a:schemeClr val="lt1"/>
                          </a:solidFill>
                          <a:latin typeface="字魂27号-布丁体"/>
                          <a:ea typeface="字魂27号-布丁体"/>
                        </a:defRPr>
                      </a:lvl3pPr>
                      <a:lvl4pPr marL="1371600" algn="l" defTabSz="914400" rtl="0" eaLnBrk="1" latinLnBrk="0" hangingPunct="1">
                        <a:defRPr sz="1800" b="1" kern="1200">
                          <a:solidFill>
                            <a:schemeClr val="lt1"/>
                          </a:solidFill>
                          <a:latin typeface="字魂27号-布丁体"/>
                          <a:ea typeface="字魂27号-布丁体"/>
                        </a:defRPr>
                      </a:lvl4pPr>
                      <a:lvl5pPr marL="1828800" algn="l" defTabSz="914400" rtl="0" eaLnBrk="1" latinLnBrk="0" hangingPunct="1">
                        <a:defRPr sz="1800" b="1" kern="1200">
                          <a:solidFill>
                            <a:schemeClr val="lt1"/>
                          </a:solidFill>
                          <a:latin typeface="字魂27号-布丁体"/>
                          <a:ea typeface="字魂27号-布丁体"/>
                        </a:defRPr>
                      </a:lvl5pPr>
                      <a:lvl6pPr marL="2286000" algn="l" defTabSz="914400" rtl="0" eaLnBrk="1" latinLnBrk="0" hangingPunct="1">
                        <a:defRPr sz="1800" b="1" kern="1200">
                          <a:solidFill>
                            <a:schemeClr val="lt1"/>
                          </a:solidFill>
                          <a:latin typeface="字魂27号-布丁体"/>
                          <a:ea typeface="字魂27号-布丁体"/>
                        </a:defRPr>
                      </a:lvl6pPr>
                      <a:lvl7pPr marL="2743200" algn="l" defTabSz="914400" rtl="0" eaLnBrk="1" latinLnBrk="0" hangingPunct="1">
                        <a:defRPr sz="1800" b="1" kern="1200">
                          <a:solidFill>
                            <a:schemeClr val="lt1"/>
                          </a:solidFill>
                          <a:latin typeface="字魂27号-布丁体"/>
                          <a:ea typeface="字魂27号-布丁体"/>
                        </a:defRPr>
                      </a:lvl7pPr>
                      <a:lvl8pPr marL="3200400" algn="l" defTabSz="914400" rtl="0" eaLnBrk="1" latinLnBrk="0" hangingPunct="1">
                        <a:defRPr sz="1800" b="1" kern="1200">
                          <a:solidFill>
                            <a:schemeClr val="lt1"/>
                          </a:solidFill>
                          <a:latin typeface="字魂27号-布丁体"/>
                          <a:ea typeface="字魂27号-布丁体"/>
                        </a:defRPr>
                      </a:lvl8pPr>
                      <a:lvl9pPr marL="3657600" algn="l" defTabSz="914400" rtl="0" eaLnBrk="1" latinLnBrk="0" hangingPunct="1">
                        <a:defRPr sz="1800" b="1" kern="1200">
                          <a:solidFill>
                            <a:schemeClr val="lt1"/>
                          </a:solidFill>
                          <a:latin typeface="字魂27号-布丁体"/>
                          <a:ea typeface="字魂27号-布丁体"/>
                        </a:defRPr>
                      </a:lvl9pPr>
                    </a:lstStyle>
                    <a:p>
                      <a:pPr algn="ctr">
                        <a:lnSpc>
                          <a:spcPct val="100000"/>
                        </a:lnSpc>
                        <a:spcAft>
                          <a:spcPts val="800"/>
                        </a:spcAft>
                      </a:pPr>
                      <a:r>
                        <a:rPr lang="en-US" sz="2400">
                          <a:effectLst/>
                          <a:latin typeface="Times New Roman" pitchFamily="18" charset="0"/>
                          <a:cs typeface="Times New Roman" pitchFamily="18" charset="0"/>
                        </a:rPr>
                        <a:t>Yếu tố Hán Việt</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tc>
                  <a:txBody>
                    <a:bodyPr/>
                    <a:lstStyle>
                      <a:lvl1pPr marL="0" algn="l" defTabSz="914400" rtl="0" eaLnBrk="1" latinLnBrk="0" hangingPunct="1">
                        <a:defRPr sz="1800" b="1" kern="1200">
                          <a:solidFill>
                            <a:schemeClr val="lt1"/>
                          </a:solidFill>
                          <a:latin typeface="字魂27号-布丁体"/>
                          <a:ea typeface="字魂27号-布丁体"/>
                        </a:defRPr>
                      </a:lvl1pPr>
                      <a:lvl2pPr marL="457200" algn="l" defTabSz="914400" rtl="0" eaLnBrk="1" latinLnBrk="0" hangingPunct="1">
                        <a:defRPr sz="1800" b="1" kern="1200">
                          <a:solidFill>
                            <a:schemeClr val="lt1"/>
                          </a:solidFill>
                          <a:latin typeface="字魂27号-布丁体"/>
                          <a:ea typeface="字魂27号-布丁体"/>
                        </a:defRPr>
                      </a:lvl2pPr>
                      <a:lvl3pPr marL="914400" algn="l" defTabSz="914400" rtl="0" eaLnBrk="1" latinLnBrk="0" hangingPunct="1">
                        <a:defRPr sz="1800" b="1" kern="1200">
                          <a:solidFill>
                            <a:schemeClr val="lt1"/>
                          </a:solidFill>
                          <a:latin typeface="字魂27号-布丁体"/>
                          <a:ea typeface="字魂27号-布丁体"/>
                        </a:defRPr>
                      </a:lvl3pPr>
                      <a:lvl4pPr marL="1371600" algn="l" defTabSz="914400" rtl="0" eaLnBrk="1" latinLnBrk="0" hangingPunct="1">
                        <a:defRPr sz="1800" b="1" kern="1200">
                          <a:solidFill>
                            <a:schemeClr val="lt1"/>
                          </a:solidFill>
                          <a:latin typeface="字魂27号-布丁体"/>
                          <a:ea typeface="字魂27号-布丁体"/>
                        </a:defRPr>
                      </a:lvl4pPr>
                      <a:lvl5pPr marL="1828800" algn="l" defTabSz="914400" rtl="0" eaLnBrk="1" latinLnBrk="0" hangingPunct="1">
                        <a:defRPr sz="1800" b="1" kern="1200">
                          <a:solidFill>
                            <a:schemeClr val="lt1"/>
                          </a:solidFill>
                          <a:latin typeface="字魂27号-布丁体"/>
                          <a:ea typeface="字魂27号-布丁体"/>
                        </a:defRPr>
                      </a:lvl5pPr>
                      <a:lvl6pPr marL="2286000" algn="l" defTabSz="914400" rtl="0" eaLnBrk="1" latinLnBrk="0" hangingPunct="1">
                        <a:defRPr sz="1800" b="1" kern="1200">
                          <a:solidFill>
                            <a:schemeClr val="lt1"/>
                          </a:solidFill>
                          <a:latin typeface="字魂27号-布丁体"/>
                          <a:ea typeface="字魂27号-布丁体"/>
                        </a:defRPr>
                      </a:lvl6pPr>
                      <a:lvl7pPr marL="2743200" algn="l" defTabSz="914400" rtl="0" eaLnBrk="1" latinLnBrk="0" hangingPunct="1">
                        <a:defRPr sz="1800" b="1" kern="1200">
                          <a:solidFill>
                            <a:schemeClr val="lt1"/>
                          </a:solidFill>
                          <a:latin typeface="字魂27号-布丁体"/>
                          <a:ea typeface="字魂27号-布丁体"/>
                        </a:defRPr>
                      </a:lvl7pPr>
                      <a:lvl8pPr marL="3200400" algn="l" defTabSz="914400" rtl="0" eaLnBrk="1" latinLnBrk="0" hangingPunct="1">
                        <a:defRPr sz="1800" b="1" kern="1200">
                          <a:solidFill>
                            <a:schemeClr val="lt1"/>
                          </a:solidFill>
                          <a:latin typeface="字魂27号-布丁体"/>
                          <a:ea typeface="字魂27号-布丁体"/>
                        </a:defRPr>
                      </a:lvl8pPr>
                      <a:lvl9pPr marL="3657600" algn="l" defTabSz="914400" rtl="0" eaLnBrk="1" latinLnBrk="0" hangingPunct="1">
                        <a:defRPr sz="1800" b="1" kern="1200">
                          <a:solidFill>
                            <a:schemeClr val="lt1"/>
                          </a:solidFill>
                          <a:latin typeface="字魂27号-布丁体"/>
                          <a:ea typeface="字魂27号-布丁体"/>
                        </a:defRPr>
                      </a:lvl9pPr>
                    </a:lstStyle>
                    <a:p>
                      <a:pPr algn="ctr">
                        <a:lnSpc>
                          <a:spcPct val="100000"/>
                        </a:lnSpc>
                        <a:spcAft>
                          <a:spcPts val="800"/>
                        </a:spcAft>
                      </a:pPr>
                      <a:r>
                        <a:rPr lang="en-US" sz="2400">
                          <a:effectLst/>
                          <a:latin typeface="Times New Roman" pitchFamily="18" charset="0"/>
                          <a:cs typeface="Times New Roman" pitchFamily="18" charset="0"/>
                        </a:rPr>
                        <a:t>            Từ Hán Việt</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tc>
                  <a:txBody>
                    <a:bodyPr/>
                    <a:lstStyle>
                      <a:lvl1pPr marL="0" algn="l" defTabSz="914400" rtl="0" eaLnBrk="1" latinLnBrk="0" hangingPunct="1">
                        <a:defRPr sz="1800" b="1" kern="1200">
                          <a:solidFill>
                            <a:schemeClr val="lt1"/>
                          </a:solidFill>
                          <a:latin typeface="字魂27号-布丁体"/>
                          <a:ea typeface="字魂27号-布丁体"/>
                        </a:defRPr>
                      </a:lvl1pPr>
                      <a:lvl2pPr marL="457200" algn="l" defTabSz="914400" rtl="0" eaLnBrk="1" latinLnBrk="0" hangingPunct="1">
                        <a:defRPr sz="1800" b="1" kern="1200">
                          <a:solidFill>
                            <a:schemeClr val="lt1"/>
                          </a:solidFill>
                          <a:latin typeface="字魂27号-布丁体"/>
                          <a:ea typeface="字魂27号-布丁体"/>
                        </a:defRPr>
                      </a:lvl2pPr>
                      <a:lvl3pPr marL="914400" algn="l" defTabSz="914400" rtl="0" eaLnBrk="1" latinLnBrk="0" hangingPunct="1">
                        <a:defRPr sz="1800" b="1" kern="1200">
                          <a:solidFill>
                            <a:schemeClr val="lt1"/>
                          </a:solidFill>
                          <a:latin typeface="字魂27号-布丁体"/>
                          <a:ea typeface="字魂27号-布丁体"/>
                        </a:defRPr>
                      </a:lvl3pPr>
                      <a:lvl4pPr marL="1371600" algn="l" defTabSz="914400" rtl="0" eaLnBrk="1" latinLnBrk="0" hangingPunct="1">
                        <a:defRPr sz="1800" b="1" kern="1200">
                          <a:solidFill>
                            <a:schemeClr val="lt1"/>
                          </a:solidFill>
                          <a:latin typeface="字魂27号-布丁体"/>
                          <a:ea typeface="字魂27号-布丁体"/>
                        </a:defRPr>
                      </a:lvl4pPr>
                      <a:lvl5pPr marL="1828800" algn="l" defTabSz="914400" rtl="0" eaLnBrk="1" latinLnBrk="0" hangingPunct="1">
                        <a:defRPr sz="1800" b="1" kern="1200">
                          <a:solidFill>
                            <a:schemeClr val="lt1"/>
                          </a:solidFill>
                          <a:latin typeface="字魂27号-布丁体"/>
                          <a:ea typeface="字魂27号-布丁体"/>
                        </a:defRPr>
                      </a:lvl5pPr>
                      <a:lvl6pPr marL="2286000" algn="l" defTabSz="914400" rtl="0" eaLnBrk="1" latinLnBrk="0" hangingPunct="1">
                        <a:defRPr sz="1800" b="1" kern="1200">
                          <a:solidFill>
                            <a:schemeClr val="lt1"/>
                          </a:solidFill>
                          <a:latin typeface="字魂27号-布丁体"/>
                          <a:ea typeface="字魂27号-布丁体"/>
                        </a:defRPr>
                      </a:lvl6pPr>
                      <a:lvl7pPr marL="2743200" algn="l" defTabSz="914400" rtl="0" eaLnBrk="1" latinLnBrk="0" hangingPunct="1">
                        <a:defRPr sz="1800" b="1" kern="1200">
                          <a:solidFill>
                            <a:schemeClr val="lt1"/>
                          </a:solidFill>
                          <a:latin typeface="字魂27号-布丁体"/>
                          <a:ea typeface="字魂27号-布丁体"/>
                        </a:defRPr>
                      </a:lvl7pPr>
                      <a:lvl8pPr marL="3200400" algn="l" defTabSz="914400" rtl="0" eaLnBrk="1" latinLnBrk="0" hangingPunct="1">
                        <a:defRPr sz="1800" b="1" kern="1200">
                          <a:solidFill>
                            <a:schemeClr val="lt1"/>
                          </a:solidFill>
                          <a:latin typeface="字魂27号-布丁体"/>
                          <a:ea typeface="字魂27号-布丁体"/>
                        </a:defRPr>
                      </a:lvl8pPr>
                      <a:lvl9pPr marL="3657600" algn="l" defTabSz="914400" rtl="0" eaLnBrk="1" latinLnBrk="0" hangingPunct="1">
                        <a:defRPr sz="1800" b="1" kern="1200">
                          <a:solidFill>
                            <a:schemeClr val="lt1"/>
                          </a:solidFill>
                          <a:latin typeface="字魂27号-布丁体"/>
                          <a:ea typeface="字魂27号-布丁体"/>
                        </a:defRPr>
                      </a:lvl9pPr>
                    </a:lstStyle>
                    <a:p>
                      <a:pPr algn="ctr">
                        <a:lnSpc>
                          <a:spcPct val="100000"/>
                        </a:lnSpc>
                        <a:spcAft>
                          <a:spcPts val="800"/>
                        </a:spcAft>
                      </a:pPr>
                      <a:r>
                        <a:rPr lang="en-US" sz="2400">
                          <a:effectLst/>
                          <a:latin typeface="Times New Roman" pitchFamily="18" charset="0"/>
                          <a:cs typeface="Times New Roman" pitchFamily="18" charset="0"/>
                        </a:rPr>
                        <a:t>             Ví dụ</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extLst>
                  <a:ext uri="{0D108BD9-81ED-4DB2-BD59-A6C34878D82A}">
                    <a16:rowId xmlns="" xmlns:a16="http://schemas.microsoft.com/office/drawing/2014/main" val="3869827460"/>
                  </a:ext>
                </a:extLst>
              </a:tr>
              <a:tr h="1073666">
                <a:tc rowSpan="2">
                  <a:txBody>
                    <a:bodyPr/>
                    <a:lstStyle>
                      <a:lvl1pPr marL="0" algn="l" defTabSz="914400" rtl="0" eaLnBrk="1" latinLnBrk="0" hangingPunct="1">
                        <a:defRPr sz="1800" b="1" kern="1200">
                          <a:solidFill>
                            <a:schemeClr val="lt1"/>
                          </a:solidFill>
                          <a:latin typeface="字魂27号-布丁体"/>
                          <a:ea typeface="字魂27号-布丁体"/>
                        </a:defRPr>
                      </a:lvl1pPr>
                      <a:lvl2pPr marL="457200" algn="l" defTabSz="914400" rtl="0" eaLnBrk="1" latinLnBrk="0" hangingPunct="1">
                        <a:defRPr sz="1800" b="1" kern="1200">
                          <a:solidFill>
                            <a:schemeClr val="lt1"/>
                          </a:solidFill>
                          <a:latin typeface="字魂27号-布丁体"/>
                          <a:ea typeface="字魂27号-布丁体"/>
                        </a:defRPr>
                      </a:lvl2pPr>
                      <a:lvl3pPr marL="914400" algn="l" defTabSz="914400" rtl="0" eaLnBrk="1" latinLnBrk="0" hangingPunct="1">
                        <a:defRPr sz="1800" b="1" kern="1200">
                          <a:solidFill>
                            <a:schemeClr val="lt1"/>
                          </a:solidFill>
                          <a:latin typeface="字魂27号-布丁体"/>
                          <a:ea typeface="字魂27号-布丁体"/>
                        </a:defRPr>
                      </a:lvl3pPr>
                      <a:lvl4pPr marL="1371600" algn="l" defTabSz="914400" rtl="0" eaLnBrk="1" latinLnBrk="0" hangingPunct="1">
                        <a:defRPr sz="1800" b="1" kern="1200">
                          <a:solidFill>
                            <a:schemeClr val="lt1"/>
                          </a:solidFill>
                          <a:latin typeface="字魂27号-布丁体"/>
                          <a:ea typeface="字魂27号-布丁体"/>
                        </a:defRPr>
                      </a:lvl4pPr>
                      <a:lvl5pPr marL="1828800" algn="l" defTabSz="914400" rtl="0" eaLnBrk="1" latinLnBrk="0" hangingPunct="1">
                        <a:defRPr sz="1800" b="1" kern="1200">
                          <a:solidFill>
                            <a:schemeClr val="lt1"/>
                          </a:solidFill>
                          <a:latin typeface="字魂27号-布丁体"/>
                          <a:ea typeface="字魂27号-布丁体"/>
                        </a:defRPr>
                      </a:lvl5pPr>
                      <a:lvl6pPr marL="2286000" algn="l" defTabSz="914400" rtl="0" eaLnBrk="1" latinLnBrk="0" hangingPunct="1">
                        <a:defRPr sz="1800" b="1" kern="1200">
                          <a:solidFill>
                            <a:schemeClr val="lt1"/>
                          </a:solidFill>
                          <a:latin typeface="字魂27号-布丁体"/>
                          <a:ea typeface="字魂27号-布丁体"/>
                        </a:defRPr>
                      </a:lvl6pPr>
                      <a:lvl7pPr marL="2743200" algn="l" defTabSz="914400" rtl="0" eaLnBrk="1" latinLnBrk="0" hangingPunct="1">
                        <a:defRPr sz="1800" b="1" kern="1200">
                          <a:solidFill>
                            <a:schemeClr val="lt1"/>
                          </a:solidFill>
                          <a:latin typeface="字魂27号-布丁体"/>
                          <a:ea typeface="字魂27号-布丁体"/>
                        </a:defRPr>
                      </a:lvl7pPr>
                      <a:lvl8pPr marL="3200400" algn="l" defTabSz="914400" rtl="0" eaLnBrk="1" latinLnBrk="0" hangingPunct="1">
                        <a:defRPr sz="1800" b="1" kern="1200">
                          <a:solidFill>
                            <a:schemeClr val="lt1"/>
                          </a:solidFill>
                          <a:latin typeface="字魂27号-布丁体"/>
                          <a:ea typeface="字魂27号-布丁体"/>
                        </a:defRPr>
                      </a:lvl8pPr>
                      <a:lvl9pPr marL="3657600" algn="l" defTabSz="914400" rtl="0" eaLnBrk="1" latinLnBrk="0" hangingPunct="1">
                        <a:defRPr sz="1800" b="1" kern="1200">
                          <a:solidFill>
                            <a:schemeClr val="lt1"/>
                          </a:solidFill>
                          <a:latin typeface="字魂27号-布丁体"/>
                          <a:ea typeface="字魂27号-布丁体"/>
                        </a:defRPr>
                      </a:lvl9pPr>
                    </a:lstStyle>
                    <a:p>
                      <a:pPr>
                        <a:lnSpc>
                          <a:spcPct val="100000"/>
                        </a:lnSpc>
                        <a:spcAft>
                          <a:spcPts val="800"/>
                        </a:spcAft>
                      </a:pPr>
                      <a:r>
                        <a:rPr lang="en-US" sz="2400" b="1" baseline="0">
                          <a:effectLst/>
                          <a:latin typeface="Times New Roman" panose="02020603050405020304" pitchFamily="18" charset="0"/>
                          <a:cs typeface="Times New Roman" panose="02020603050405020304" pitchFamily="18" charset="0"/>
                        </a:rPr>
                        <a:t> </a:t>
                      </a:r>
                      <a:r>
                        <a:rPr lang="en-US" sz="2400" b="1" baseline="0" smtClean="0">
                          <a:effectLst/>
                          <a:latin typeface="Times New Roman" panose="02020603050405020304" pitchFamily="18" charset="0"/>
                          <a:cs typeface="Times New Roman" panose="02020603050405020304" pitchFamily="18" charset="0"/>
                        </a:rPr>
                        <a:t> </a:t>
                      </a:r>
                      <a:r>
                        <a:rPr lang="en-US" sz="4400" b="1" smtClean="0">
                          <a:effectLst/>
                          <a:latin typeface="Times New Roman" panose="02020603050405020304" pitchFamily="18" charset="0"/>
                          <a:cs typeface="Times New Roman" panose="02020603050405020304" pitchFamily="18" charset="0"/>
                        </a:rPr>
                        <a:t>LẠM </a:t>
                      </a:r>
                      <a:endParaRPr lang="en-US" sz="4400" smtClean="0">
                        <a:effectLst/>
                        <a:latin typeface="Times New Roman" panose="02020603050405020304" pitchFamily="18" charset="0"/>
                        <a:cs typeface="Times New Roman" panose="02020603050405020304" pitchFamily="18" charset="0"/>
                      </a:endParaRPr>
                    </a:p>
                    <a:p>
                      <a:pPr>
                        <a:lnSpc>
                          <a:spcPct val="150000"/>
                        </a:lnSpc>
                        <a:spcAft>
                          <a:spcPts val="800"/>
                        </a:spcAft>
                      </a:pPr>
                      <a:r>
                        <a:rPr lang="vi-VN" sz="2400">
                          <a:effectLst/>
                          <a:latin typeface="Times New Roman" pitchFamily="18" charset="0"/>
                          <a:cs typeface="Times New Roman" pitchFamily="18" charset="0"/>
                        </a:rPr>
                        <a:t> </a:t>
                      </a:r>
                      <a:endParaRPr lang="en-US" sz="2400">
                        <a:effectLst/>
                        <a:latin typeface="Times New Roman" pitchFamily="18" charset="0"/>
                        <a:cs typeface="Times New Roman" pitchFamily="18" charset="0"/>
                      </a:endParaRPr>
                    </a:p>
                    <a:p>
                      <a:pPr>
                        <a:lnSpc>
                          <a:spcPct val="100000"/>
                        </a:lnSpc>
                        <a:spcAft>
                          <a:spcPts val="800"/>
                        </a:spcAft>
                      </a:pPr>
                      <a:r>
                        <a:rPr lang="vi-VN" sz="2400">
                          <a:effectLst/>
                          <a:latin typeface="Times New Roman" pitchFamily="18" charset="0"/>
                          <a:cs typeface="Times New Roman"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tc>
                  <a:txBody>
                    <a:bodyPr/>
                    <a:lstStyle/>
                    <a:p>
                      <a:pPr algn="just">
                        <a:lnSpc>
                          <a:spcPct val="100000"/>
                        </a:lnSpc>
                        <a:spcAft>
                          <a:spcPts val="800"/>
                        </a:spcAft>
                      </a:pP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tc>
                  <a:txBody>
                    <a:bodyPr/>
                    <a:lstStyle/>
                    <a:p>
                      <a:pPr algn="ctr">
                        <a:lnSpc>
                          <a:spcPct val="100000"/>
                        </a:lnSpc>
                        <a:spcAft>
                          <a:spcPts val="800"/>
                        </a:spcAft>
                      </a:pPr>
                      <a:endParaRPr lang="en-US" sz="2800" i="1">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tc>
                <a:extLst>
                  <a:ext uri="{0D108BD9-81ED-4DB2-BD59-A6C34878D82A}">
                    <a16:rowId xmlns="" xmlns:a16="http://schemas.microsoft.com/office/drawing/2014/main" val="2189999777"/>
                  </a:ext>
                </a:extLst>
              </a:tr>
              <a:tr h="1153727">
                <a:tc vMerge="1">
                  <a:txBody>
                    <a:bodyPr/>
                    <a:lstStyle/>
                    <a:p>
                      <a:endParaRPr lang="en-US"/>
                    </a:p>
                  </a:txBody>
                  <a:tcPr/>
                </a:tc>
                <a:tc>
                  <a:txBody>
                    <a:bodyPr/>
                    <a:lstStyle/>
                    <a:p>
                      <a:pPr algn="just">
                        <a:lnSpc>
                          <a:spcPct val="100000"/>
                        </a:lnSpc>
                        <a:spcAft>
                          <a:spcPts val="800"/>
                        </a:spcAft>
                      </a:pP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tc>
                  <a:txBody>
                    <a:bodyPr/>
                    <a:lstStyle/>
                    <a:p>
                      <a:pPr algn="ctr">
                        <a:lnSpc>
                          <a:spcPct val="100000"/>
                        </a:lnSpc>
                        <a:spcAft>
                          <a:spcPts val="800"/>
                        </a:spcAft>
                      </a:pPr>
                      <a:endParaRPr lang="en-US" sz="2800" i="1"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800"/>
                        </a:spcAft>
                      </a:pPr>
                      <a: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t/>
                      </a:r>
                      <a:b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br>
                      <a:endParaRPr lang="en-US" sz="2800" i="1">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tc>
                <a:extLst>
                  <a:ext uri="{0D108BD9-81ED-4DB2-BD59-A6C34878D82A}">
                    <a16:rowId xmlns="" xmlns:a16="http://schemas.microsoft.com/office/drawing/2014/main" val="3245176088"/>
                  </a:ext>
                </a:extLst>
              </a:tr>
            </a:tbl>
          </a:graphicData>
        </a:graphic>
      </p:graphicFrame>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23" y="3519255"/>
            <a:ext cx="170656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96206" y="2175669"/>
            <a:ext cx="3967655" cy="1200329"/>
          </a:xfrm>
          <a:prstGeom prst="rect">
            <a:avLst/>
          </a:prstGeom>
        </p:spPr>
        <p:txBody>
          <a:bodyPr wrap="square">
            <a:spAutoFit/>
          </a:bodyPr>
          <a:lstStyle/>
          <a:p>
            <a:pPr algn="just">
              <a:lnSpc>
                <a:spcPct val="100000"/>
              </a:lnSpc>
              <a:spcAft>
                <a:spcPts val="800"/>
              </a:spcAft>
            </a:pPr>
            <a:r>
              <a:rPr lang="en-US" sz="2400" i="1">
                <a:latin typeface="Times New Roman" panose="02020603050405020304" pitchFamily="18" charset="0"/>
                <a:cs typeface="Times New Roman" panose="02020603050405020304" pitchFamily="18" charset="0"/>
              </a:rPr>
              <a:t>Lạm phát </a:t>
            </a:r>
            <a:r>
              <a:rPr lang="en-US" sz="2400">
                <a:latin typeface="Times New Roman" panose="02020603050405020304" pitchFamily="18" charset="0"/>
                <a:cs typeface="Times New Roman" panose="02020603050405020304" pitchFamily="18" charset="0"/>
              </a:rPr>
              <a:t>(lạm: quá mức; phát: đưa ra): phát hành quá nhiều tiền, khiến đồng tiền bị sụt giá.</a:t>
            </a:r>
          </a:p>
        </p:txBody>
      </p:sp>
      <p:sp>
        <p:nvSpPr>
          <p:cNvPr id="4" name="Rectangle 3"/>
          <p:cNvSpPr/>
          <p:nvPr/>
        </p:nvSpPr>
        <p:spPr>
          <a:xfrm>
            <a:off x="6574221" y="2360334"/>
            <a:ext cx="4905703" cy="830997"/>
          </a:xfrm>
          <a:prstGeom prst="rect">
            <a:avLst/>
          </a:prstGeom>
        </p:spPr>
        <p:txBody>
          <a:bodyPr wrap="square">
            <a:spAutoFit/>
          </a:bodyPr>
          <a:lstStyle/>
          <a:p>
            <a:pPr algn="ctr">
              <a:lnSpc>
                <a:spcPct val="100000"/>
              </a:lnSpc>
              <a:spcAft>
                <a:spcPts val="800"/>
              </a:spcAft>
            </a:pPr>
            <a:r>
              <a:rPr lang="en-US" sz="2400" i="1">
                <a:latin typeface="Times New Roman" panose="02020603050405020304" pitchFamily="18" charset="0"/>
                <a:cs typeface="Times New Roman" panose="02020603050405020304" pitchFamily="18" charset="0"/>
              </a:rPr>
              <a:t>Nạn </a:t>
            </a:r>
            <a:r>
              <a:rPr lang="en-US" sz="2400" b="1" i="1">
                <a:latin typeface="Times New Roman" panose="02020603050405020304" pitchFamily="18" charset="0"/>
                <a:cs typeface="Times New Roman" panose="02020603050405020304" pitchFamily="18" charset="0"/>
              </a:rPr>
              <a:t>lạm phát </a:t>
            </a:r>
            <a:r>
              <a:rPr lang="en-US" sz="2400" i="1">
                <a:latin typeface="Times New Roman" panose="02020603050405020304" pitchFamily="18" charset="0"/>
                <a:cs typeface="Times New Roman" panose="02020603050405020304" pitchFamily="18" charset="0"/>
              </a:rPr>
              <a:t>trở nên trầm trọng khiến giá cả tăng vọt.</a:t>
            </a:r>
            <a:endParaRPr lang="en-US" sz="2400" i="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441026" y="3661130"/>
            <a:ext cx="4078014" cy="1672253"/>
          </a:xfrm>
          <a:prstGeom prst="rect">
            <a:avLst/>
          </a:prstGeom>
        </p:spPr>
        <p:txBody>
          <a:bodyPr wrap="square">
            <a:spAutoFit/>
          </a:bodyPr>
          <a:lstStyle/>
          <a:p>
            <a:pPr algn="just">
              <a:lnSpc>
                <a:spcPct val="100000"/>
              </a:lnSpc>
              <a:spcAft>
                <a:spcPts val="800"/>
              </a:spcAft>
            </a:pPr>
            <a:r>
              <a:rPr lang="en-US" sz="2400" i="1">
                <a:latin typeface="Times New Roman" panose="02020603050405020304" pitchFamily="18" charset="0"/>
                <a:cs typeface="Times New Roman" panose="02020603050405020304" pitchFamily="18" charset="0"/>
              </a:rPr>
              <a:t>Lạm dụng </a:t>
            </a:r>
            <a:r>
              <a:rPr lang="en-US" sz="2400">
                <a:latin typeface="Times New Roman" panose="02020603050405020304" pitchFamily="18" charset="0"/>
                <a:cs typeface="Times New Roman" panose="02020603050405020304" pitchFamily="18" charset="0"/>
              </a:rPr>
              <a:t>(lạm: quá mức; dụng: sử dụng): sử dụng quá mức, vượt quá quyền hạn</a:t>
            </a:r>
            <a:r>
              <a:rPr lang="en-US" sz="2400" smtClean="0">
                <a:latin typeface="Times New Roman" panose="02020603050405020304" pitchFamily="18" charset="0"/>
                <a:cs typeface="Times New Roman" panose="02020603050405020304" pitchFamily="18" charset="0"/>
              </a:rPr>
              <a:t>.</a:t>
            </a:r>
          </a:p>
          <a:p>
            <a:pPr algn="just">
              <a:lnSpc>
                <a:spcPct val="100000"/>
              </a:lnSpc>
              <a:spcAft>
                <a:spcPts val="800"/>
              </a:spcAft>
            </a:pP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6708676" y="3839137"/>
            <a:ext cx="4636792" cy="830997"/>
          </a:xfrm>
          <a:prstGeom prst="rect">
            <a:avLst/>
          </a:prstGeom>
        </p:spPr>
        <p:txBody>
          <a:bodyPr wrap="square">
            <a:spAutoFit/>
          </a:bodyPr>
          <a:lstStyle/>
          <a:p>
            <a:pPr algn="ctr">
              <a:lnSpc>
                <a:spcPct val="100000"/>
              </a:lnSpc>
              <a:spcAft>
                <a:spcPts val="800"/>
              </a:spcAft>
            </a:pPr>
            <a:r>
              <a:rPr lang="en-US" sz="2400" i="1">
                <a:latin typeface="Times New Roman" panose="02020603050405020304" pitchFamily="18" charset="0"/>
                <a:cs typeface="Times New Roman" panose="02020603050405020304" pitchFamily="18" charset="0"/>
              </a:rPr>
              <a:t>Nhiều người thường </a:t>
            </a:r>
            <a:r>
              <a:rPr lang="en-US" sz="2400" b="1" i="1">
                <a:latin typeface="Times New Roman" panose="02020603050405020304" pitchFamily="18" charset="0"/>
                <a:cs typeface="Times New Roman" panose="02020603050405020304" pitchFamily="18" charset="0"/>
              </a:rPr>
              <a:t>lạm dụng</a:t>
            </a:r>
            <a:r>
              <a:rPr lang="en-US" sz="2400" i="1">
                <a:latin typeface="Times New Roman" panose="02020603050405020304" pitchFamily="18" charset="0"/>
                <a:cs typeface="Times New Roman" panose="02020603050405020304" pitchFamily="18" charset="0"/>
              </a:rPr>
              <a:t> chức quyền để tham ô.</a:t>
            </a:r>
            <a:endParaRPr lang="en-US" sz="2400" i="1">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2189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8;p13">
            <a:extLst>
              <a:ext uri="{FF2B5EF4-FFF2-40B4-BE49-F238E27FC236}">
                <a16:creationId xmlns="" xmlns:a16="http://schemas.microsoft.com/office/drawing/2014/main" id="{54993545-29EE-0F76-291A-4D34B2721446}"/>
              </a:ext>
            </a:extLst>
          </p:cNvPr>
          <p:cNvSpPr/>
          <p:nvPr/>
        </p:nvSpPr>
        <p:spPr>
          <a:xfrm>
            <a:off x="507123" y="0"/>
            <a:ext cx="10972801" cy="1000213"/>
          </a:xfrm>
          <a:prstGeom prst="rect">
            <a:avLst/>
          </a:prstGeom>
          <a:solidFill>
            <a:schemeClr val="bg1"/>
          </a:solidFill>
          <a:ln>
            <a:noFill/>
          </a:ln>
        </p:spPr>
        <p:txBody>
          <a:bodyPr spcFirstLastPara="1" wrap="square" lIns="137138" tIns="68550" rIns="137138" bIns="68550" anchor="t" anchorCtr="0">
            <a:spAutoFit/>
          </a:bodyPr>
          <a:lstStyle/>
          <a:p>
            <a:pPr algn="ctr"/>
            <a:r>
              <a:rPr lang="en-US" sz="2800" b="1" dirty="0" err="1">
                <a:solidFill>
                  <a:schemeClr val="dk1"/>
                </a:solidFill>
                <a:latin typeface="Times New Roman"/>
                <a:ea typeface="Times New Roman"/>
                <a:cs typeface="Times New Roman"/>
                <a:sym typeface="Times New Roman"/>
              </a:rPr>
              <a:t>Một</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số</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yếu</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tố</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Hán</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Việt</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thông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dụng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dưới</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đây</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có</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thể</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kết</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hợp</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với</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nhau</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hoặc</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kết</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hợp</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với</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các</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yếu</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tố</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khác</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để</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tạo</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thành</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từ</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Hán</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Việt</a:t>
            </a:r>
            <a:endParaRPr sz="2800" b="1" dirty="0">
              <a:solidFill>
                <a:schemeClr val="dk1"/>
              </a:solidFill>
              <a:latin typeface="Times New Roman"/>
              <a:ea typeface="Times New Roman"/>
              <a:cs typeface="Times New Roman"/>
              <a:sym typeface="Times New Roman"/>
            </a:endParaRPr>
          </a:p>
        </p:txBody>
      </p:sp>
      <p:graphicFrame>
        <p:nvGraphicFramePr>
          <p:cNvPr id="7" name="Table 6">
            <a:extLst>
              <a:ext uri="{FF2B5EF4-FFF2-40B4-BE49-F238E27FC236}">
                <a16:creationId xmlns="" xmlns:a16="http://schemas.microsoft.com/office/drawing/2014/main" id="{E809CB2A-7B37-6670-400B-86FB61E9200B}"/>
              </a:ext>
            </a:extLst>
          </p:cNvPr>
          <p:cNvGraphicFramePr>
            <a:graphicFrameLocks noGrp="1"/>
          </p:cNvGraphicFramePr>
          <p:nvPr>
            <p:extLst>
              <p:ext uri="{D42A27DB-BD31-4B8C-83A1-F6EECF244321}">
                <p14:modId xmlns:p14="http://schemas.microsoft.com/office/powerpoint/2010/main" val="3717929357"/>
              </p:ext>
            </p:extLst>
          </p:nvPr>
        </p:nvGraphicFramePr>
        <p:xfrm>
          <a:off x="141890" y="1118299"/>
          <a:ext cx="11887199" cy="5582046"/>
        </p:xfrm>
        <a:graphic>
          <a:graphicData uri="http://schemas.openxmlformats.org/drawingml/2006/table">
            <a:tbl>
              <a:tblPr firstRow="1" firstCol="1" bandRow="1">
                <a:tableStyleId>{00A15C55-8517-42AA-B614-E9B94910E393}</a:tableStyleId>
              </a:tblPr>
              <a:tblGrid>
                <a:gridCol w="2118100">
                  <a:extLst>
                    <a:ext uri="{9D8B030D-6E8A-4147-A177-3AD203B41FA5}">
                      <a16:colId xmlns="" xmlns:a16="http://schemas.microsoft.com/office/drawing/2014/main" val="3049936234"/>
                    </a:ext>
                  </a:extLst>
                </a:gridCol>
                <a:gridCol w="4771431">
                  <a:extLst>
                    <a:ext uri="{9D8B030D-6E8A-4147-A177-3AD203B41FA5}">
                      <a16:colId xmlns="" xmlns:a16="http://schemas.microsoft.com/office/drawing/2014/main" val="3820288028"/>
                    </a:ext>
                  </a:extLst>
                </a:gridCol>
                <a:gridCol w="4997668">
                  <a:extLst>
                    <a:ext uri="{9D8B030D-6E8A-4147-A177-3AD203B41FA5}">
                      <a16:colId xmlns="" xmlns:a16="http://schemas.microsoft.com/office/drawing/2014/main" val="3614930037"/>
                    </a:ext>
                  </a:extLst>
                </a:gridCol>
              </a:tblGrid>
              <a:tr h="754675">
                <a:tc>
                  <a:txBody>
                    <a:bodyPr/>
                    <a:lstStyle>
                      <a:lvl1pPr marL="0" algn="l" defTabSz="914400" rtl="0" eaLnBrk="1" latinLnBrk="0" hangingPunct="1">
                        <a:defRPr sz="1800" b="1" kern="1200">
                          <a:solidFill>
                            <a:schemeClr val="lt1"/>
                          </a:solidFill>
                          <a:latin typeface="字魂27号-布丁体"/>
                          <a:ea typeface="字魂27号-布丁体"/>
                        </a:defRPr>
                      </a:lvl1pPr>
                      <a:lvl2pPr marL="457200" algn="l" defTabSz="914400" rtl="0" eaLnBrk="1" latinLnBrk="0" hangingPunct="1">
                        <a:defRPr sz="1800" b="1" kern="1200">
                          <a:solidFill>
                            <a:schemeClr val="lt1"/>
                          </a:solidFill>
                          <a:latin typeface="字魂27号-布丁体"/>
                          <a:ea typeface="字魂27号-布丁体"/>
                        </a:defRPr>
                      </a:lvl2pPr>
                      <a:lvl3pPr marL="914400" algn="l" defTabSz="914400" rtl="0" eaLnBrk="1" latinLnBrk="0" hangingPunct="1">
                        <a:defRPr sz="1800" b="1" kern="1200">
                          <a:solidFill>
                            <a:schemeClr val="lt1"/>
                          </a:solidFill>
                          <a:latin typeface="字魂27号-布丁体"/>
                          <a:ea typeface="字魂27号-布丁体"/>
                        </a:defRPr>
                      </a:lvl3pPr>
                      <a:lvl4pPr marL="1371600" algn="l" defTabSz="914400" rtl="0" eaLnBrk="1" latinLnBrk="0" hangingPunct="1">
                        <a:defRPr sz="1800" b="1" kern="1200">
                          <a:solidFill>
                            <a:schemeClr val="lt1"/>
                          </a:solidFill>
                          <a:latin typeface="字魂27号-布丁体"/>
                          <a:ea typeface="字魂27号-布丁体"/>
                        </a:defRPr>
                      </a:lvl4pPr>
                      <a:lvl5pPr marL="1828800" algn="l" defTabSz="914400" rtl="0" eaLnBrk="1" latinLnBrk="0" hangingPunct="1">
                        <a:defRPr sz="1800" b="1" kern="1200">
                          <a:solidFill>
                            <a:schemeClr val="lt1"/>
                          </a:solidFill>
                          <a:latin typeface="字魂27号-布丁体"/>
                          <a:ea typeface="字魂27号-布丁体"/>
                        </a:defRPr>
                      </a:lvl5pPr>
                      <a:lvl6pPr marL="2286000" algn="l" defTabSz="914400" rtl="0" eaLnBrk="1" latinLnBrk="0" hangingPunct="1">
                        <a:defRPr sz="1800" b="1" kern="1200">
                          <a:solidFill>
                            <a:schemeClr val="lt1"/>
                          </a:solidFill>
                          <a:latin typeface="字魂27号-布丁体"/>
                          <a:ea typeface="字魂27号-布丁体"/>
                        </a:defRPr>
                      </a:lvl6pPr>
                      <a:lvl7pPr marL="2743200" algn="l" defTabSz="914400" rtl="0" eaLnBrk="1" latinLnBrk="0" hangingPunct="1">
                        <a:defRPr sz="1800" b="1" kern="1200">
                          <a:solidFill>
                            <a:schemeClr val="lt1"/>
                          </a:solidFill>
                          <a:latin typeface="字魂27号-布丁体"/>
                          <a:ea typeface="字魂27号-布丁体"/>
                        </a:defRPr>
                      </a:lvl7pPr>
                      <a:lvl8pPr marL="3200400" algn="l" defTabSz="914400" rtl="0" eaLnBrk="1" latinLnBrk="0" hangingPunct="1">
                        <a:defRPr sz="1800" b="1" kern="1200">
                          <a:solidFill>
                            <a:schemeClr val="lt1"/>
                          </a:solidFill>
                          <a:latin typeface="字魂27号-布丁体"/>
                          <a:ea typeface="字魂27号-布丁体"/>
                        </a:defRPr>
                      </a:lvl8pPr>
                      <a:lvl9pPr marL="3657600" algn="l" defTabSz="914400" rtl="0" eaLnBrk="1" latinLnBrk="0" hangingPunct="1">
                        <a:defRPr sz="1800" b="1" kern="1200">
                          <a:solidFill>
                            <a:schemeClr val="lt1"/>
                          </a:solidFill>
                          <a:latin typeface="字魂27号-布丁体"/>
                          <a:ea typeface="字魂27号-布丁体"/>
                        </a:defRPr>
                      </a:lvl9pPr>
                    </a:lstStyle>
                    <a:p>
                      <a:pPr algn="ctr">
                        <a:lnSpc>
                          <a:spcPct val="100000"/>
                        </a:lnSpc>
                        <a:spcAft>
                          <a:spcPts val="800"/>
                        </a:spcAft>
                      </a:pPr>
                      <a:r>
                        <a:rPr lang="en-US" sz="2400">
                          <a:effectLst/>
                          <a:latin typeface="Times New Roman" pitchFamily="18" charset="0"/>
                          <a:cs typeface="Times New Roman" pitchFamily="18" charset="0"/>
                        </a:rPr>
                        <a:t>Yếu tố Hán Việt</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tc>
                  <a:txBody>
                    <a:bodyPr/>
                    <a:lstStyle>
                      <a:lvl1pPr marL="0" algn="l" defTabSz="914400" rtl="0" eaLnBrk="1" latinLnBrk="0" hangingPunct="1">
                        <a:defRPr sz="1800" b="1" kern="1200">
                          <a:solidFill>
                            <a:schemeClr val="lt1"/>
                          </a:solidFill>
                          <a:latin typeface="字魂27号-布丁体"/>
                          <a:ea typeface="字魂27号-布丁体"/>
                        </a:defRPr>
                      </a:lvl1pPr>
                      <a:lvl2pPr marL="457200" algn="l" defTabSz="914400" rtl="0" eaLnBrk="1" latinLnBrk="0" hangingPunct="1">
                        <a:defRPr sz="1800" b="1" kern="1200">
                          <a:solidFill>
                            <a:schemeClr val="lt1"/>
                          </a:solidFill>
                          <a:latin typeface="字魂27号-布丁体"/>
                          <a:ea typeface="字魂27号-布丁体"/>
                        </a:defRPr>
                      </a:lvl2pPr>
                      <a:lvl3pPr marL="914400" algn="l" defTabSz="914400" rtl="0" eaLnBrk="1" latinLnBrk="0" hangingPunct="1">
                        <a:defRPr sz="1800" b="1" kern="1200">
                          <a:solidFill>
                            <a:schemeClr val="lt1"/>
                          </a:solidFill>
                          <a:latin typeface="字魂27号-布丁体"/>
                          <a:ea typeface="字魂27号-布丁体"/>
                        </a:defRPr>
                      </a:lvl3pPr>
                      <a:lvl4pPr marL="1371600" algn="l" defTabSz="914400" rtl="0" eaLnBrk="1" latinLnBrk="0" hangingPunct="1">
                        <a:defRPr sz="1800" b="1" kern="1200">
                          <a:solidFill>
                            <a:schemeClr val="lt1"/>
                          </a:solidFill>
                          <a:latin typeface="字魂27号-布丁体"/>
                          <a:ea typeface="字魂27号-布丁体"/>
                        </a:defRPr>
                      </a:lvl4pPr>
                      <a:lvl5pPr marL="1828800" algn="l" defTabSz="914400" rtl="0" eaLnBrk="1" latinLnBrk="0" hangingPunct="1">
                        <a:defRPr sz="1800" b="1" kern="1200">
                          <a:solidFill>
                            <a:schemeClr val="lt1"/>
                          </a:solidFill>
                          <a:latin typeface="字魂27号-布丁体"/>
                          <a:ea typeface="字魂27号-布丁体"/>
                        </a:defRPr>
                      </a:lvl5pPr>
                      <a:lvl6pPr marL="2286000" algn="l" defTabSz="914400" rtl="0" eaLnBrk="1" latinLnBrk="0" hangingPunct="1">
                        <a:defRPr sz="1800" b="1" kern="1200">
                          <a:solidFill>
                            <a:schemeClr val="lt1"/>
                          </a:solidFill>
                          <a:latin typeface="字魂27号-布丁体"/>
                          <a:ea typeface="字魂27号-布丁体"/>
                        </a:defRPr>
                      </a:lvl6pPr>
                      <a:lvl7pPr marL="2743200" algn="l" defTabSz="914400" rtl="0" eaLnBrk="1" latinLnBrk="0" hangingPunct="1">
                        <a:defRPr sz="1800" b="1" kern="1200">
                          <a:solidFill>
                            <a:schemeClr val="lt1"/>
                          </a:solidFill>
                          <a:latin typeface="字魂27号-布丁体"/>
                          <a:ea typeface="字魂27号-布丁体"/>
                        </a:defRPr>
                      </a:lvl7pPr>
                      <a:lvl8pPr marL="3200400" algn="l" defTabSz="914400" rtl="0" eaLnBrk="1" latinLnBrk="0" hangingPunct="1">
                        <a:defRPr sz="1800" b="1" kern="1200">
                          <a:solidFill>
                            <a:schemeClr val="lt1"/>
                          </a:solidFill>
                          <a:latin typeface="字魂27号-布丁体"/>
                          <a:ea typeface="字魂27号-布丁体"/>
                        </a:defRPr>
                      </a:lvl8pPr>
                      <a:lvl9pPr marL="3657600" algn="l" defTabSz="914400" rtl="0" eaLnBrk="1" latinLnBrk="0" hangingPunct="1">
                        <a:defRPr sz="1800" b="1" kern="1200">
                          <a:solidFill>
                            <a:schemeClr val="lt1"/>
                          </a:solidFill>
                          <a:latin typeface="字魂27号-布丁体"/>
                          <a:ea typeface="字魂27号-布丁体"/>
                        </a:defRPr>
                      </a:lvl9pPr>
                    </a:lstStyle>
                    <a:p>
                      <a:pPr algn="ctr">
                        <a:lnSpc>
                          <a:spcPct val="100000"/>
                        </a:lnSpc>
                        <a:spcAft>
                          <a:spcPts val="800"/>
                        </a:spcAft>
                      </a:pPr>
                      <a:r>
                        <a:rPr lang="en-US" sz="2400">
                          <a:effectLst/>
                          <a:latin typeface="Times New Roman" pitchFamily="18" charset="0"/>
                          <a:cs typeface="Times New Roman" pitchFamily="18" charset="0"/>
                        </a:rPr>
                        <a:t>            Từ Hán Việt</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tc>
                  <a:txBody>
                    <a:bodyPr/>
                    <a:lstStyle>
                      <a:lvl1pPr marL="0" algn="l" defTabSz="914400" rtl="0" eaLnBrk="1" latinLnBrk="0" hangingPunct="1">
                        <a:defRPr sz="1800" b="1" kern="1200">
                          <a:solidFill>
                            <a:schemeClr val="lt1"/>
                          </a:solidFill>
                          <a:latin typeface="字魂27号-布丁体"/>
                          <a:ea typeface="字魂27号-布丁体"/>
                        </a:defRPr>
                      </a:lvl1pPr>
                      <a:lvl2pPr marL="457200" algn="l" defTabSz="914400" rtl="0" eaLnBrk="1" latinLnBrk="0" hangingPunct="1">
                        <a:defRPr sz="1800" b="1" kern="1200">
                          <a:solidFill>
                            <a:schemeClr val="lt1"/>
                          </a:solidFill>
                          <a:latin typeface="字魂27号-布丁体"/>
                          <a:ea typeface="字魂27号-布丁体"/>
                        </a:defRPr>
                      </a:lvl2pPr>
                      <a:lvl3pPr marL="914400" algn="l" defTabSz="914400" rtl="0" eaLnBrk="1" latinLnBrk="0" hangingPunct="1">
                        <a:defRPr sz="1800" b="1" kern="1200">
                          <a:solidFill>
                            <a:schemeClr val="lt1"/>
                          </a:solidFill>
                          <a:latin typeface="字魂27号-布丁体"/>
                          <a:ea typeface="字魂27号-布丁体"/>
                        </a:defRPr>
                      </a:lvl3pPr>
                      <a:lvl4pPr marL="1371600" algn="l" defTabSz="914400" rtl="0" eaLnBrk="1" latinLnBrk="0" hangingPunct="1">
                        <a:defRPr sz="1800" b="1" kern="1200">
                          <a:solidFill>
                            <a:schemeClr val="lt1"/>
                          </a:solidFill>
                          <a:latin typeface="字魂27号-布丁体"/>
                          <a:ea typeface="字魂27号-布丁体"/>
                        </a:defRPr>
                      </a:lvl4pPr>
                      <a:lvl5pPr marL="1828800" algn="l" defTabSz="914400" rtl="0" eaLnBrk="1" latinLnBrk="0" hangingPunct="1">
                        <a:defRPr sz="1800" b="1" kern="1200">
                          <a:solidFill>
                            <a:schemeClr val="lt1"/>
                          </a:solidFill>
                          <a:latin typeface="字魂27号-布丁体"/>
                          <a:ea typeface="字魂27号-布丁体"/>
                        </a:defRPr>
                      </a:lvl5pPr>
                      <a:lvl6pPr marL="2286000" algn="l" defTabSz="914400" rtl="0" eaLnBrk="1" latinLnBrk="0" hangingPunct="1">
                        <a:defRPr sz="1800" b="1" kern="1200">
                          <a:solidFill>
                            <a:schemeClr val="lt1"/>
                          </a:solidFill>
                          <a:latin typeface="字魂27号-布丁体"/>
                          <a:ea typeface="字魂27号-布丁体"/>
                        </a:defRPr>
                      </a:lvl6pPr>
                      <a:lvl7pPr marL="2743200" algn="l" defTabSz="914400" rtl="0" eaLnBrk="1" latinLnBrk="0" hangingPunct="1">
                        <a:defRPr sz="1800" b="1" kern="1200">
                          <a:solidFill>
                            <a:schemeClr val="lt1"/>
                          </a:solidFill>
                          <a:latin typeface="字魂27号-布丁体"/>
                          <a:ea typeface="字魂27号-布丁体"/>
                        </a:defRPr>
                      </a:lvl7pPr>
                      <a:lvl8pPr marL="3200400" algn="l" defTabSz="914400" rtl="0" eaLnBrk="1" latinLnBrk="0" hangingPunct="1">
                        <a:defRPr sz="1800" b="1" kern="1200">
                          <a:solidFill>
                            <a:schemeClr val="lt1"/>
                          </a:solidFill>
                          <a:latin typeface="字魂27号-布丁体"/>
                          <a:ea typeface="字魂27号-布丁体"/>
                        </a:defRPr>
                      </a:lvl8pPr>
                      <a:lvl9pPr marL="3657600" algn="l" defTabSz="914400" rtl="0" eaLnBrk="1" latinLnBrk="0" hangingPunct="1">
                        <a:defRPr sz="1800" b="1" kern="1200">
                          <a:solidFill>
                            <a:schemeClr val="lt1"/>
                          </a:solidFill>
                          <a:latin typeface="字魂27号-布丁体"/>
                          <a:ea typeface="字魂27号-布丁体"/>
                        </a:defRPr>
                      </a:lvl9pPr>
                    </a:lstStyle>
                    <a:p>
                      <a:pPr algn="ctr">
                        <a:lnSpc>
                          <a:spcPct val="100000"/>
                        </a:lnSpc>
                        <a:spcAft>
                          <a:spcPts val="800"/>
                        </a:spcAft>
                      </a:pPr>
                      <a:r>
                        <a:rPr lang="en-US" sz="2400">
                          <a:effectLst/>
                          <a:latin typeface="Times New Roman" pitchFamily="18" charset="0"/>
                          <a:cs typeface="Times New Roman" pitchFamily="18" charset="0"/>
                        </a:rPr>
                        <a:t>             Ví dụ</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extLst>
                  <a:ext uri="{0D108BD9-81ED-4DB2-BD59-A6C34878D82A}">
                    <a16:rowId xmlns="" xmlns:a16="http://schemas.microsoft.com/office/drawing/2014/main" val="3869827460"/>
                  </a:ext>
                </a:extLst>
              </a:tr>
              <a:tr h="2998571">
                <a:tc rowSpan="2">
                  <a:txBody>
                    <a:bodyPr/>
                    <a:lstStyle>
                      <a:lvl1pPr marL="0" algn="l" defTabSz="914400" rtl="0" eaLnBrk="1" latinLnBrk="0" hangingPunct="1">
                        <a:defRPr sz="1800" b="1" kern="1200">
                          <a:solidFill>
                            <a:schemeClr val="lt1"/>
                          </a:solidFill>
                          <a:latin typeface="字魂27号-布丁体"/>
                          <a:ea typeface="字魂27号-布丁体"/>
                        </a:defRPr>
                      </a:lvl1pPr>
                      <a:lvl2pPr marL="457200" algn="l" defTabSz="914400" rtl="0" eaLnBrk="1" latinLnBrk="0" hangingPunct="1">
                        <a:defRPr sz="1800" b="1" kern="1200">
                          <a:solidFill>
                            <a:schemeClr val="lt1"/>
                          </a:solidFill>
                          <a:latin typeface="字魂27号-布丁体"/>
                          <a:ea typeface="字魂27号-布丁体"/>
                        </a:defRPr>
                      </a:lvl2pPr>
                      <a:lvl3pPr marL="914400" algn="l" defTabSz="914400" rtl="0" eaLnBrk="1" latinLnBrk="0" hangingPunct="1">
                        <a:defRPr sz="1800" b="1" kern="1200">
                          <a:solidFill>
                            <a:schemeClr val="lt1"/>
                          </a:solidFill>
                          <a:latin typeface="字魂27号-布丁体"/>
                          <a:ea typeface="字魂27号-布丁体"/>
                        </a:defRPr>
                      </a:lvl3pPr>
                      <a:lvl4pPr marL="1371600" algn="l" defTabSz="914400" rtl="0" eaLnBrk="1" latinLnBrk="0" hangingPunct="1">
                        <a:defRPr sz="1800" b="1" kern="1200">
                          <a:solidFill>
                            <a:schemeClr val="lt1"/>
                          </a:solidFill>
                          <a:latin typeface="字魂27号-布丁体"/>
                          <a:ea typeface="字魂27号-布丁体"/>
                        </a:defRPr>
                      </a:lvl4pPr>
                      <a:lvl5pPr marL="1828800" algn="l" defTabSz="914400" rtl="0" eaLnBrk="1" latinLnBrk="0" hangingPunct="1">
                        <a:defRPr sz="1800" b="1" kern="1200">
                          <a:solidFill>
                            <a:schemeClr val="lt1"/>
                          </a:solidFill>
                          <a:latin typeface="字魂27号-布丁体"/>
                          <a:ea typeface="字魂27号-布丁体"/>
                        </a:defRPr>
                      </a:lvl5pPr>
                      <a:lvl6pPr marL="2286000" algn="l" defTabSz="914400" rtl="0" eaLnBrk="1" latinLnBrk="0" hangingPunct="1">
                        <a:defRPr sz="1800" b="1" kern="1200">
                          <a:solidFill>
                            <a:schemeClr val="lt1"/>
                          </a:solidFill>
                          <a:latin typeface="字魂27号-布丁体"/>
                          <a:ea typeface="字魂27号-布丁体"/>
                        </a:defRPr>
                      </a:lvl6pPr>
                      <a:lvl7pPr marL="2743200" algn="l" defTabSz="914400" rtl="0" eaLnBrk="1" latinLnBrk="0" hangingPunct="1">
                        <a:defRPr sz="1800" b="1" kern="1200">
                          <a:solidFill>
                            <a:schemeClr val="lt1"/>
                          </a:solidFill>
                          <a:latin typeface="字魂27号-布丁体"/>
                          <a:ea typeface="字魂27号-布丁体"/>
                        </a:defRPr>
                      </a:lvl7pPr>
                      <a:lvl8pPr marL="3200400" algn="l" defTabSz="914400" rtl="0" eaLnBrk="1" latinLnBrk="0" hangingPunct="1">
                        <a:defRPr sz="1800" b="1" kern="1200">
                          <a:solidFill>
                            <a:schemeClr val="lt1"/>
                          </a:solidFill>
                          <a:latin typeface="字魂27号-布丁体"/>
                          <a:ea typeface="字魂27号-布丁体"/>
                        </a:defRPr>
                      </a:lvl8pPr>
                      <a:lvl9pPr marL="3657600" algn="l" defTabSz="914400" rtl="0" eaLnBrk="1" latinLnBrk="0" hangingPunct="1">
                        <a:defRPr sz="1800" b="1" kern="1200">
                          <a:solidFill>
                            <a:schemeClr val="lt1"/>
                          </a:solidFill>
                          <a:latin typeface="字魂27号-布丁体"/>
                          <a:ea typeface="字魂27号-布丁体"/>
                        </a:defRPr>
                      </a:lvl9pPr>
                    </a:lstStyle>
                    <a:p>
                      <a:pPr>
                        <a:lnSpc>
                          <a:spcPct val="100000"/>
                        </a:lnSpc>
                        <a:spcAft>
                          <a:spcPts val="800"/>
                        </a:spcAft>
                      </a:pPr>
                      <a:endParaRPr lang="en-US" sz="2400" smtClean="0">
                        <a:effectLst/>
                        <a:latin typeface="Times New Roman" pitchFamily="18" charset="0"/>
                        <a:cs typeface="Times New Roman" pitchFamily="18" charset="0"/>
                      </a:endParaRPr>
                    </a:p>
                    <a:p>
                      <a:pPr>
                        <a:lnSpc>
                          <a:spcPct val="100000"/>
                        </a:lnSpc>
                        <a:spcAft>
                          <a:spcPts val="800"/>
                        </a:spcAft>
                      </a:pPr>
                      <a:endParaRPr lang="en-US" sz="2400">
                        <a:effectLst/>
                        <a:latin typeface="Times New Roman" pitchFamily="18" charset="0"/>
                        <a:cs typeface="Times New Roman" pitchFamily="18" charset="0"/>
                      </a:endParaRPr>
                    </a:p>
                    <a:p>
                      <a:pPr>
                        <a:lnSpc>
                          <a:spcPct val="100000"/>
                        </a:lnSpc>
                        <a:spcAft>
                          <a:spcPts val="800"/>
                        </a:spcAft>
                      </a:pPr>
                      <a:r>
                        <a:rPr lang="en-US" sz="3600" b="1" smtClean="0">
                          <a:effectLst/>
                          <a:latin typeface="Times New Roman" panose="02020603050405020304" pitchFamily="18" charset="0"/>
                          <a:cs typeface="Times New Roman" panose="02020603050405020304" pitchFamily="18" charset="0"/>
                        </a:rPr>
                        <a:t>TUYỆT</a:t>
                      </a:r>
                      <a:endParaRPr lang="en-US" sz="3600" smtClean="0">
                        <a:effectLst/>
                        <a:latin typeface="Times New Roman" panose="02020603050405020304" pitchFamily="18" charset="0"/>
                        <a:cs typeface="Times New Roman" panose="02020603050405020304" pitchFamily="18" charset="0"/>
                      </a:endParaRPr>
                    </a:p>
                    <a:p>
                      <a:pPr>
                        <a:lnSpc>
                          <a:spcPct val="150000"/>
                        </a:lnSpc>
                        <a:spcAft>
                          <a:spcPts val="800"/>
                        </a:spcAft>
                      </a:pPr>
                      <a:r>
                        <a:rPr lang="vi-VN" sz="2400">
                          <a:effectLst/>
                          <a:latin typeface="Times New Roman" pitchFamily="18" charset="0"/>
                          <a:cs typeface="Times New Roman" pitchFamily="18" charset="0"/>
                        </a:rPr>
                        <a:t> </a:t>
                      </a:r>
                      <a:endParaRPr lang="en-US" sz="2400">
                        <a:effectLst/>
                        <a:latin typeface="Times New Roman" pitchFamily="18" charset="0"/>
                        <a:cs typeface="Times New Roman" pitchFamily="18" charset="0"/>
                      </a:endParaRPr>
                    </a:p>
                    <a:p>
                      <a:pPr>
                        <a:lnSpc>
                          <a:spcPct val="100000"/>
                        </a:lnSpc>
                        <a:spcAft>
                          <a:spcPts val="800"/>
                        </a:spcAft>
                      </a:pPr>
                      <a:r>
                        <a:rPr lang="vi-VN" sz="2400">
                          <a:effectLst/>
                          <a:latin typeface="Times New Roman" pitchFamily="18" charset="0"/>
                          <a:cs typeface="Times New Roman"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tc>
                <a:tc>
                  <a:txBody>
                    <a:bodyPr/>
                    <a:lstStyle/>
                    <a:p>
                      <a:pPr>
                        <a:lnSpc>
                          <a:spcPct val="100000"/>
                        </a:lnSpc>
                        <a:spcAft>
                          <a:spcPts val="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tc>
                  <a:txBody>
                    <a:bodyPr/>
                    <a:lstStyle/>
                    <a:p>
                      <a:pPr marL="0" lvl="0" indent="0" algn="just">
                        <a:lnSpc>
                          <a:spcPct val="100000"/>
                        </a:lnSpc>
                        <a:spcAft>
                          <a:spcPts val="0"/>
                        </a:spcAft>
                        <a:buFont typeface="+mj-lt"/>
                        <a:buNone/>
                      </a:pPr>
                      <a:endParaRPr lang="en-US" sz="2400" i="1"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extLst>
                  <a:ext uri="{0D108BD9-81ED-4DB2-BD59-A6C34878D82A}">
                    <a16:rowId xmlns="" xmlns:a16="http://schemas.microsoft.com/office/drawing/2014/main" val="2189999777"/>
                  </a:ext>
                </a:extLst>
              </a:tr>
              <a:tr h="1333267">
                <a:tc vMerge="1">
                  <a:txBody>
                    <a:bodyPr/>
                    <a:lstStyle/>
                    <a:p>
                      <a:endParaRPr lang="en-US"/>
                    </a:p>
                  </a:txBody>
                  <a:tcPr/>
                </a:tc>
                <a:tc>
                  <a:txBody>
                    <a:bodyPr/>
                    <a:lstStyle/>
                    <a:p>
                      <a:pPr>
                        <a:lnSpc>
                          <a:spcPct val="100000"/>
                        </a:lnSpc>
                        <a:spcAft>
                          <a:spcPts val="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tc>
                  <a:txBody>
                    <a:bodyPr/>
                    <a:lstStyle/>
                    <a:p>
                      <a:pPr>
                        <a:lnSpc>
                          <a:spcPct val="100000"/>
                        </a:lnSpc>
                        <a:spcAft>
                          <a:spcPts val="0"/>
                        </a:spcAft>
                      </a:pPr>
                      <a:r>
                        <a:rPr lang="vi-VN" sz="2400">
                          <a:effectLst/>
                          <a:latin typeface="Times New Roman" panose="02020603050405020304" pitchFamily="18" charset="0"/>
                          <a:cs typeface="Times New Roman" panose="02020603050405020304" pitchFamily="18" charset="0"/>
                        </a:rPr>
                        <a:t> </a:t>
                      </a:r>
                      <a:endParaRPr lang="en-US" sz="2400" smtClean="0">
                        <a:effectLst/>
                        <a:latin typeface="Times New Roman" panose="02020603050405020304" pitchFamily="18" charset="0"/>
                        <a:cs typeface="Times New Roman" panose="02020603050405020304" pitchFamily="18" charset="0"/>
                      </a:endParaRPr>
                    </a:p>
                    <a:p>
                      <a:pPr>
                        <a:lnSpc>
                          <a:spcPct val="100000"/>
                        </a:lnSpc>
                        <a:spcAft>
                          <a:spcPts val="0"/>
                        </a:spcAft>
                      </a:pPr>
                      <a:endParaRPr lang="en-US" sz="2400" smtClean="0">
                        <a:effectLst/>
                        <a:latin typeface="Times New Roman" panose="02020603050405020304" pitchFamily="18" charset="0"/>
                        <a:cs typeface="Times New Roman" panose="02020603050405020304" pitchFamily="18" charset="0"/>
                      </a:endParaRPr>
                    </a:p>
                    <a:p>
                      <a:pPr>
                        <a:lnSpc>
                          <a:spcPct val="100000"/>
                        </a:lnSpc>
                        <a:spcAft>
                          <a:spcPts val="0"/>
                        </a:spcAft>
                      </a:pPr>
                      <a:endParaRPr lang="en-US" sz="2400" smtClean="0">
                        <a:effectLst/>
                        <a:latin typeface="Times New Roman" panose="02020603050405020304" pitchFamily="18" charset="0"/>
                        <a:cs typeface="Times New Roman" panose="02020603050405020304" pitchFamily="18" charset="0"/>
                      </a:endParaRPr>
                    </a:p>
                    <a:p>
                      <a:pPr>
                        <a:lnSpc>
                          <a:spcPct val="100000"/>
                        </a:lnSpc>
                        <a:spcAft>
                          <a:spcPts val="0"/>
                        </a:spcAft>
                      </a:pPr>
                      <a:endParaRPr lang="en-US" sz="2400" smtClean="0">
                        <a:effectLst/>
                        <a:latin typeface="Times New Roman" panose="02020603050405020304" pitchFamily="18" charset="0"/>
                        <a:cs typeface="Times New Roman" panose="02020603050405020304" pitchFamily="18" charset="0"/>
                      </a:endParaRPr>
                    </a:p>
                    <a:p>
                      <a:pPr>
                        <a:lnSpc>
                          <a:spcPct val="100000"/>
                        </a:lnSpc>
                        <a:spcAft>
                          <a:spcPts val="0"/>
                        </a:spcAft>
                      </a:pPr>
                      <a:endParaRPr lang="en-US" sz="2400">
                        <a:effectLst/>
                        <a:latin typeface="Times New Roman" panose="02020603050405020304" pitchFamily="18" charset="0"/>
                        <a:cs typeface="Times New Roman" panose="02020603050405020304" pitchFamily="18" charset="0"/>
                      </a:endParaRPr>
                    </a:p>
                  </a:txBody>
                  <a:tcPr marL="23317" marR="23317" marT="0" marB="0" anchor="ctr"/>
                </a:tc>
                <a:extLst>
                  <a:ext uri="{0D108BD9-81ED-4DB2-BD59-A6C34878D82A}">
                    <a16:rowId xmlns="" xmlns:a16="http://schemas.microsoft.com/office/drawing/2014/main" val="3245176088"/>
                  </a:ext>
                </a:extLst>
              </a:tr>
            </a:tbl>
          </a:graphicData>
        </a:graphic>
      </p:graphicFrame>
      <p:sp>
        <p:nvSpPr>
          <p:cNvPr id="4" name="Rectangle 3"/>
          <p:cNvSpPr/>
          <p:nvPr/>
        </p:nvSpPr>
        <p:spPr>
          <a:xfrm>
            <a:off x="2246586" y="1853434"/>
            <a:ext cx="4900082" cy="3046988"/>
          </a:xfrm>
          <a:prstGeom prst="rect">
            <a:avLst/>
          </a:prstGeom>
        </p:spPr>
        <p:txBody>
          <a:bodyPr wrap="square">
            <a:spAutoFit/>
          </a:bodyPr>
          <a:lstStyle/>
          <a:p>
            <a:pPr>
              <a:lnSpc>
                <a:spcPct val="100000"/>
              </a:lnSpc>
              <a:spcAft>
                <a:spcPts val="0"/>
              </a:spcAft>
            </a:pPr>
            <a:r>
              <a:rPr lang="en-US" sz="2400" i="1">
                <a:latin typeface="Times New Roman" panose="02020603050405020304" pitchFamily="18" charset="0"/>
                <a:cs typeface="Times New Roman" panose="02020603050405020304" pitchFamily="18" charset="0"/>
              </a:rPr>
              <a:t>Tuyệt bút</a:t>
            </a:r>
          </a:p>
          <a:p>
            <a:pPr>
              <a:lnSpc>
                <a:spcPct val="100000"/>
              </a:lnSpc>
              <a:spcAft>
                <a:spcPts val="0"/>
              </a:spcAft>
            </a:pPr>
            <a:r>
              <a:rPr lang="en-US" sz="2400">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tuyệt</a:t>
            </a:r>
            <a:r>
              <a:rPr lang="en-US" sz="2400">
                <a:latin typeface="Times New Roman" panose="02020603050405020304" pitchFamily="18" charset="0"/>
                <a:cs typeface="Times New Roman" panose="02020603050405020304" pitchFamily="18" charset="0"/>
              </a:rPr>
              <a:t>: (1) dứt, không còn gì; (2) cực kì, hết mức.</a:t>
            </a:r>
          </a:p>
          <a:p>
            <a:pPr>
              <a:lnSpc>
                <a:spcPct val="100000"/>
              </a:lnSpc>
              <a:spcAft>
                <a:spcPts val="0"/>
              </a:spcAft>
            </a:pPr>
            <a:r>
              <a:rPr lang="en-US" sz="2400">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bút: </a:t>
            </a:r>
            <a:r>
              <a:rPr lang="en-US" sz="2400">
                <a:latin typeface="Times New Roman" panose="02020603050405020304" pitchFamily="18" charset="0"/>
                <a:cs typeface="Times New Roman" panose="02020603050405020304" pitchFamily="18" charset="0"/>
              </a:rPr>
              <a:t>viết</a:t>
            </a:r>
          </a:p>
          <a:p>
            <a:pPr>
              <a:lnSpc>
                <a:spcPct val="100000"/>
              </a:lnSpc>
              <a:spcAft>
                <a:spcPts val="0"/>
              </a:spcAft>
            </a:pPr>
            <a:r>
              <a:rPr lang="en-US" sz="2400" i="1">
                <a:latin typeface="Times New Roman" panose="02020603050405020304" pitchFamily="18" charset="0"/>
                <a:cs typeface="Times New Roman" panose="02020603050405020304" pitchFamily="18" charset="0"/>
              </a:rPr>
              <a:t>Tuyệt bút </a:t>
            </a:r>
            <a:r>
              <a:rPr lang="en-US" sz="2400">
                <a:latin typeface="Times New Roman" panose="02020603050405020304" pitchFamily="18" charset="0"/>
                <a:cs typeface="Times New Roman" panose="02020603050405020304" pitchFamily="18" charset="0"/>
              </a:rPr>
              <a:t>(theo nghĩa thứ nhất): viết để lại trước khi chết.</a:t>
            </a:r>
          </a:p>
          <a:p>
            <a:pPr>
              <a:lnSpc>
                <a:spcPct val="100000"/>
              </a:lnSpc>
              <a:spcAft>
                <a:spcPts val="0"/>
              </a:spcAft>
            </a:pPr>
            <a:r>
              <a:rPr lang="en-US" sz="2400" i="1">
                <a:latin typeface="Times New Roman" panose="02020603050405020304" pitchFamily="18" charset="0"/>
                <a:cs typeface="Times New Roman" panose="02020603050405020304" pitchFamily="18" charset="0"/>
              </a:rPr>
              <a:t>Tuyệt bút </a:t>
            </a:r>
            <a:r>
              <a:rPr lang="en-US" sz="2400">
                <a:latin typeface="Times New Roman" panose="02020603050405020304" pitchFamily="18" charset="0"/>
                <a:cs typeface="Times New Roman" panose="02020603050405020304" pitchFamily="18" charset="0"/>
              </a:rPr>
              <a:t>(theo nghĩa thứ hai): tác phẩm hay, đẹp hết mức</a:t>
            </a:r>
            <a:r>
              <a:rPr lang="en-US" sz="2400" smtClean="0">
                <a:latin typeface="Times New Roman" panose="02020603050405020304" pitchFamily="18" charset="0"/>
                <a:cs typeface="Times New Roman" panose="02020603050405020304" pitchFamily="18" charset="0"/>
              </a:rPr>
              <a:t>.</a:t>
            </a:r>
          </a:p>
        </p:txBody>
      </p:sp>
      <p:sp>
        <p:nvSpPr>
          <p:cNvPr id="5" name="Rectangle 4"/>
          <p:cNvSpPr/>
          <p:nvPr/>
        </p:nvSpPr>
        <p:spPr>
          <a:xfrm>
            <a:off x="7020544" y="2164507"/>
            <a:ext cx="4961250" cy="1938992"/>
          </a:xfrm>
          <a:prstGeom prst="rect">
            <a:avLst/>
          </a:prstGeom>
        </p:spPr>
        <p:txBody>
          <a:bodyPr wrap="square">
            <a:spAutoFit/>
          </a:bodyPr>
          <a:lstStyle/>
          <a:p>
            <a:pPr marL="342900" lvl="0" indent="-342900" algn="just">
              <a:lnSpc>
                <a:spcPct val="100000"/>
              </a:lnSpc>
              <a:spcAft>
                <a:spcPts val="0"/>
              </a:spcAft>
              <a:buFont typeface="+mj-lt"/>
              <a:buAutoNum type="arabicParenBoth"/>
            </a:pPr>
            <a:r>
              <a:rPr lang="en-US" sz="2400">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Dưới đèn sẵn bức tiên hoa</a:t>
            </a:r>
          </a:p>
          <a:p>
            <a:pPr lvl="0" algn="just"/>
            <a:r>
              <a:rPr lang="en-US" sz="2400" i="1">
                <a:latin typeface="Times New Roman" panose="02020603050405020304" pitchFamily="18" charset="0"/>
                <a:cs typeface="Times New Roman" panose="02020603050405020304" pitchFamily="18" charset="0"/>
              </a:rPr>
              <a:t> Một thiên </a:t>
            </a:r>
            <a:r>
              <a:rPr lang="en-US" sz="2400" b="1" i="1">
                <a:latin typeface="Times New Roman" panose="02020603050405020304" pitchFamily="18" charset="0"/>
                <a:cs typeface="Times New Roman" panose="02020603050405020304" pitchFamily="18" charset="0"/>
              </a:rPr>
              <a:t>tuyệt bút</a:t>
            </a:r>
            <a:r>
              <a:rPr lang="en-US" sz="2400" i="1">
                <a:latin typeface="Times New Roman" panose="02020603050405020304" pitchFamily="18" charset="0"/>
                <a:cs typeface="Times New Roman" panose="02020603050405020304" pitchFamily="18" charset="0"/>
              </a:rPr>
              <a:t> gọi là để sau.</a:t>
            </a:r>
          </a:p>
          <a:p>
            <a:pPr>
              <a:lnSpc>
                <a:spcPct val="100000"/>
              </a:lnSpc>
              <a:spcAft>
                <a:spcPts val="0"/>
              </a:spcAft>
            </a:pP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(Nguyễn Du, </a:t>
            </a:r>
            <a:r>
              <a:rPr lang="en-US" sz="2400" i="1">
                <a:latin typeface="Times New Roman" panose="02020603050405020304" pitchFamily="18" charset="0"/>
                <a:cs typeface="Times New Roman" panose="02020603050405020304" pitchFamily="18" charset="0"/>
              </a:rPr>
              <a:t>Truyện Kiều</a:t>
            </a:r>
            <a:r>
              <a:rPr lang="en-US" sz="2400">
                <a:latin typeface="Times New Roman" panose="02020603050405020304" pitchFamily="18" charset="0"/>
                <a:cs typeface="Times New Roman" panose="02020603050405020304" pitchFamily="18" charset="0"/>
              </a:rPr>
              <a:t>)</a:t>
            </a:r>
          </a:p>
          <a:p>
            <a:pPr>
              <a:lnSpc>
                <a:spcPct val="100000"/>
              </a:lnSpc>
              <a:spcAft>
                <a:spcPts val="0"/>
              </a:spcAft>
            </a:pPr>
            <a:endParaRPr lang="en-US" sz="2400">
              <a:latin typeface="Times New Roman" panose="02020603050405020304" pitchFamily="18" charset="0"/>
              <a:cs typeface="Times New Roman" panose="02020603050405020304" pitchFamily="18" charset="0"/>
            </a:endParaRPr>
          </a:p>
          <a:p>
            <a:pPr lvl="0" algn="just"/>
            <a:r>
              <a:rPr lang="en-US" sz="2400">
                <a:latin typeface="Times New Roman" panose="02020603050405020304" pitchFamily="18" charset="0"/>
                <a:cs typeface="Times New Roman" panose="02020603050405020304" pitchFamily="18" charset="0"/>
              </a:rPr>
              <a:t>(2) </a:t>
            </a:r>
            <a:r>
              <a:rPr lang="en-US" sz="2400" i="1">
                <a:latin typeface="Times New Roman" panose="02020603050405020304" pitchFamily="18" charset="0"/>
                <a:cs typeface="Times New Roman" panose="02020603050405020304" pitchFamily="18" charset="0"/>
              </a:rPr>
              <a:t>Văn đến như thế thật là </a:t>
            </a:r>
            <a:r>
              <a:rPr lang="en-US" sz="2400" b="1" i="1">
                <a:latin typeface="Times New Roman" panose="02020603050405020304" pitchFamily="18" charset="0"/>
                <a:cs typeface="Times New Roman" panose="02020603050405020304" pitchFamily="18" charset="0"/>
              </a:rPr>
              <a:t>tuyệt bút.</a:t>
            </a:r>
            <a:endParaRPr lang="vi-VN" sz="2400"/>
          </a:p>
        </p:txBody>
      </p:sp>
      <p:sp>
        <p:nvSpPr>
          <p:cNvPr id="6" name="Rectangle 5"/>
          <p:cNvSpPr/>
          <p:nvPr/>
        </p:nvSpPr>
        <p:spPr>
          <a:xfrm>
            <a:off x="2230820" y="5001085"/>
            <a:ext cx="4789724" cy="1569660"/>
          </a:xfrm>
          <a:prstGeom prst="rect">
            <a:avLst/>
          </a:prstGeom>
        </p:spPr>
        <p:txBody>
          <a:bodyPr wrap="square">
            <a:spAutoFit/>
          </a:bodyPr>
          <a:lstStyle/>
          <a:p>
            <a:pPr>
              <a:lnSpc>
                <a:spcPct val="100000"/>
              </a:lnSpc>
              <a:spcAft>
                <a:spcPts val="0"/>
              </a:spcAft>
            </a:pPr>
            <a:r>
              <a:rPr lang="en-US" sz="2400" i="1">
                <a:latin typeface="Times New Roman" panose="02020603050405020304" pitchFamily="18" charset="0"/>
                <a:cs typeface="Times New Roman" panose="02020603050405020304" pitchFamily="18" charset="0"/>
              </a:rPr>
              <a:t>Tuyệt nhiên </a:t>
            </a:r>
            <a:r>
              <a:rPr lang="en-US" sz="2400">
                <a:latin typeface="Times New Roman" panose="02020603050405020304" pitchFamily="18" charset="0"/>
                <a:cs typeface="Times New Roman" panose="02020603050405020304" pitchFamily="18" charset="0"/>
              </a:rPr>
              <a:t>(tuyệt: cực kì, nhất; </a:t>
            </a:r>
            <a:r>
              <a:rPr lang="en-US" sz="2400" i="1">
                <a:latin typeface="Times New Roman" panose="02020603050405020304" pitchFamily="18" charset="0"/>
                <a:cs typeface="Times New Roman" panose="02020603050405020304" pitchFamily="18" charset="0"/>
              </a:rPr>
              <a:t>nhiên</a:t>
            </a:r>
            <a:r>
              <a:rPr lang="en-US" sz="2400">
                <a:latin typeface="Times New Roman" panose="02020603050405020304" pitchFamily="18" charset="0"/>
                <a:cs typeface="Times New Roman" panose="02020603050405020304" pitchFamily="18" charset="0"/>
              </a:rPr>
              <a:t>: thành tố thêm vào sau một từ khác để chỉ cách thức, trạng thái): một cách tuyệt đối, hoàn toàn.</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7130902" y="5244293"/>
            <a:ext cx="4740533" cy="830997"/>
          </a:xfrm>
          <a:prstGeom prst="rect">
            <a:avLst/>
          </a:prstGeom>
        </p:spPr>
        <p:txBody>
          <a:bodyPr wrap="square">
            <a:spAutoFit/>
          </a:bodyPr>
          <a:lstStyle/>
          <a:p>
            <a:pPr>
              <a:lnSpc>
                <a:spcPct val="100000"/>
              </a:lnSpc>
              <a:spcAft>
                <a:spcPts val="0"/>
              </a:spcAft>
            </a:pPr>
            <a:r>
              <a:rPr lang="en-US" sz="2400" i="1">
                <a:latin typeface="Times New Roman" panose="02020603050405020304" pitchFamily="18" charset="0"/>
                <a:cs typeface="Times New Roman" panose="02020603050405020304" pitchFamily="18" charset="0"/>
              </a:rPr>
              <a:t>Cô ấy </a:t>
            </a:r>
            <a:r>
              <a:rPr lang="en-US" sz="2400" b="1" i="1">
                <a:latin typeface="Times New Roman" panose="02020603050405020304" pitchFamily="18" charset="0"/>
                <a:cs typeface="Times New Roman" panose="02020603050405020304" pitchFamily="18" charset="0"/>
              </a:rPr>
              <a:t>tuyệt nhiên</a:t>
            </a:r>
            <a:r>
              <a:rPr lang="en-US" sz="2400" i="1">
                <a:latin typeface="Times New Roman" panose="02020603050405020304" pitchFamily="18" charset="0"/>
                <a:cs typeface="Times New Roman" panose="02020603050405020304" pitchFamily="18" charset="0"/>
              </a:rPr>
              <a:t> không đả động gì đến chuyện cũ.</a:t>
            </a:r>
            <a:endParaRPr lang="en-US" sz="2400" i="1">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115613" y="4064295"/>
            <a:ext cx="2130973" cy="1672253"/>
          </a:xfrm>
          <a:prstGeom prst="rect">
            <a:avLst/>
          </a:prstGeom>
        </p:spPr>
        <p:txBody>
          <a:bodyPr wrap="square">
            <a:spAutoFit/>
          </a:bodyPr>
          <a:lstStyle/>
          <a:p>
            <a:pPr marL="342900" lvl="0" indent="-342900">
              <a:spcAft>
                <a:spcPts val="800"/>
              </a:spcAft>
              <a:buFont typeface="+mj-lt"/>
              <a:buAutoNum type="arabicParenBoth"/>
            </a:pPr>
            <a:r>
              <a:rPr lang="en-US" sz="2400" b="1">
                <a:solidFill>
                  <a:schemeClr val="bg1"/>
                </a:solidFill>
                <a:latin typeface="Times New Roman" panose="02020603050405020304" pitchFamily="18" charset="0"/>
                <a:cs typeface="Times New Roman" panose="02020603050405020304" pitchFamily="18" charset="0"/>
              </a:rPr>
              <a:t> dứt, không còn gì</a:t>
            </a:r>
          </a:p>
          <a:p>
            <a:pPr marL="342900" lvl="0" indent="-342900">
              <a:spcAft>
                <a:spcPts val="800"/>
              </a:spcAft>
              <a:buFont typeface="+mj-lt"/>
              <a:buAutoNum type="arabicParenBoth"/>
            </a:pPr>
            <a:r>
              <a:rPr lang="en-US" sz="2400" b="1">
                <a:solidFill>
                  <a:schemeClr val="bg1"/>
                </a:solidFill>
                <a:latin typeface="Times New Roman" panose="02020603050405020304" pitchFamily="18" charset="0"/>
                <a:cs typeface="Times New Roman" panose="02020603050405020304" pitchFamily="18" charset="0"/>
              </a:rPr>
              <a:t> cực kì, hết mức</a:t>
            </a:r>
            <a:endParaRPr lang="en-US" sz="24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047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8;p13">
            <a:extLst>
              <a:ext uri="{FF2B5EF4-FFF2-40B4-BE49-F238E27FC236}">
                <a16:creationId xmlns="" xmlns:a16="http://schemas.microsoft.com/office/drawing/2014/main" id="{54993545-29EE-0F76-291A-4D34B2721446}"/>
              </a:ext>
            </a:extLst>
          </p:cNvPr>
          <p:cNvSpPr/>
          <p:nvPr/>
        </p:nvSpPr>
        <p:spPr>
          <a:xfrm>
            <a:off x="507123" y="0"/>
            <a:ext cx="10972801" cy="1000213"/>
          </a:xfrm>
          <a:prstGeom prst="rect">
            <a:avLst/>
          </a:prstGeom>
          <a:solidFill>
            <a:schemeClr val="bg1"/>
          </a:solidFill>
          <a:ln>
            <a:noFill/>
          </a:ln>
        </p:spPr>
        <p:txBody>
          <a:bodyPr spcFirstLastPara="1" wrap="square" lIns="137138" tIns="68550" rIns="137138" bIns="68550" anchor="t" anchorCtr="0">
            <a:spAutoFit/>
          </a:bodyPr>
          <a:lstStyle/>
          <a:p>
            <a:pPr algn="ctr"/>
            <a:r>
              <a:rPr lang="en-US" sz="2800" b="1" dirty="0" err="1">
                <a:solidFill>
                  <a:schemeClr val="dk1"/>
                </a:solidFill>
                <a:latin typeface="Times New Roman"/>
                <a:ea typeface="Times New Roman"/>
                <a:cs typeface="Times New Roman"/>
                <a:sym typeface="Times New Roman"/>
              </a:rPr>
              <a:t>Một</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số</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yếu</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tố</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Hán</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Việt</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thông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dụng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dưới</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đây</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có</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thể</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kết</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hợp</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với</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nhau</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hoặc</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kết</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hợp</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với</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các</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yếu</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tố</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khác</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để</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tạo</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thành</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từ</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Hán</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Việt</a:t>
            </a:r>
            <a:endParaRPr sz="2800" b="1" dirty="0">
              <a:solidFill>
                <a:schemeClr val="dk1"/>
              </a:solidFill>
              <a:latin typeface="Times New Roman"/>
              <a:ea typeface="Times New Roman"/>
              <a:cs typeface="Times New Roman"/>
              <a:sym typeface="Times New Roman"/>
            </a:endParaRPr>
          </a:p>
        </p:txBody>
      </p:sp>
      <p:graphicFrame>
        <p:nvGraphicFramePr>
          <p:cNvPr id="7" name="Table 6">
            <a:extLst>
              <a:ext uri="{FF2B5EF4-FFF2-40B4-BE49-F238E27FC236}">
                <a16:creationId xmlns="" xmlns:a16="http://schemas.microsoft.com/office/drawing/2014/main" id="{E809CB2A-7B37-6670-400B-86FB61E9200B}"/>
              </a:ext>
            </a:extLst>
          </p:cNvPr>
          <p:cNvGraphicFramePr>
            <a:graphicFrameLocks noGrp="1"/>
          </p:cNvGraphicFramePr>
          <p:nvPr>
            <p:extLst>
              <p:ext uri="{D42A27DB-BD31-4B8C-83A1-F6EECF244321}">
                <p14:modId xmlns:p14="http://schemas.microsoft.com/office/powerpoint/2010/main" val="3283836675"/>
              </p:ext>
            </p:extLst>
          </p:nvPr>
        </p:nvGraphicFramePr>
        <p:xfrm>
          <a:off x="126124" y="1214359"/>
          <a:ext cx="11887199" cy="5120640"/>
        </p:xfrm>
        <a:graphic>
          <a:graphicData uri="http://schemas.openxmlformats.org/drawingml/2006/table">
            <a:tbl>
              <a:tblPr firstRow="1" firstCol="1" bandRow="1">
                <a:tableStyleId>{00A15C55-8517-42AA-B614-E9B94910E393}</a:tableStyleId>
              </a:tblPr>
              <a:tblGrid>
                <a:gridCol w="2118100">
                  <a:extLst>
                    <a:ext uri="{9D8B030D-6E8A-4147-A177-3AD203B41FA5}">
                      <a16:colId xmlns="" xmlns:a16="http://schemas.microsoft.com/office/drawing/2014/main" val="3049936234"/>
                    </a:ext>
                  </a:extLst>
                </a:gridCol>
                <a:gridCol w="4698443">
                  <a:extLst>
                    <a:ext uri="{9D8B030D-6E8A-4147-A177-3AD203B41FA5}">
                      <a16:colId xmlns="" xmlns:a16="http://schemas.microsoft.com/office/drawing/2014/main" val="3820288028"/>
                    </a:ext>
                  </a:extLst>
                </a:gridCol>
                <a:gridCol w="5070656">
                  <a:extLst>
                    <a:ext uri="{9D8B030D-6E8A-4147-A177-3AD203B41FA5}">
                      <a16:colId xmlns="" xmlns:a16="http://schemas.microsoft.com/office/drawing/2014/main" val="3614930037"/>
                    </a:ext>
                  </a:extLst>
                </a:gridCol>
              </a:tblGrid>
              <a:tr h="429762">
                <a:tc>
                  <a:txBody>
                    <a:bodyPr/>
                    <a:lstStyle>
                      <a:lvl1pPr marL="0" algn="l" defTabSz="914400" rtl="0" eaLnBrk="1" latinLnBrk="0" hangingPunct="1">
                        <a:defRPr sz="1800" b="1" kern="1200">
                          <a:solidFill>
                            <a:schemeClr val="lt1"/>
                          </a:solidFill>
                          <a:latin typeface="字魂27号-布丁体"/>
                          <a:ea typeface="字魂27号-布丁体"/>
                        </a:defRPr>
                      </a:lvl1pPr>
                      <a:lvl2pPr marL="457200" algn="l" defTabSz="914400" rtl="0" eaLnBrk="1" latinLnBrk="0" hangingPunct="1">
                        <a:defRPr sz="1800" b="1" kern="1200">
                          <a:solidFill>
                            <a:schemeClr val="lt1"/>
                          </a:solidFill>
                          <a:latin typeface="字魂27号-布丁体"/>
                          <a:ea typeface="字魂27号-布丁体"/>
                        </a:defRPr>
                      </a:lvl2pPr>
                      <a:lvl3pPr marL="914400" algn="l" defTabSz="914400" rtl="0" eaLnBrk="1" latinLnBrk="0" hangingPunct="1">
                        <a:defRPr sz="1800" b="1" kern="1200">
                          <a:solidFill>
                            <a:schemeClr val="lt1"/>
                          </a:solidFill>
                          <a:latin typeface="字魂27号-布丁体"/>
                          <a:ea typeface="字魂27号-布丁体"/>
                        </a:defRPr>
                      </a:lvl3pPr>
                      <a:lvl4pPr marL="1371600" algn="l" defTabSz="914400" rtl="0" eaLnBrk="1" latinLnBrk="0" hangingPunct="1">
                        <a:defRPr sz="1800" b="1" kern="1200">
                          <a:solidFill>
                            <a:schemeClr val="lt1"/>
                          </a:solidFill>
                          <a:latin typeface="字魂27号-布丁体"/>
                          <a:ea typeface="字魂27号-布丁体"/>
                        </a:defRPr>
                      </a:lvl4pPr>
                      <a:lvl5pPr marL="1828800" algn="l" defTabSz="914400" rtl="0" eaLnBrk="1" latinLnBrk="0" hangingPunct="1">
                        <a:defRPr sz="1800" b="1" kern="1200">
                          <a:solidFill>
                            <a:schemeClr val="lt1"/>
                          </a:solidFill>
                          <a:latin typeface="字魂27号-布丁体"/>
                          <a:ea typeface="字魂27号-布丁体"/>
                        </a:defRPr>
                      </a:lvl5pPr>
                      <a:lvl6pPr marL="2286000" algn="l" defTabSz="914400" rtl="0" eaLnBrk="1" latinLnBrk="0" hangingPunct="1">
                        <a:defRPr sz="1800" b="1" kern="1200">
                          <a:solidFill>
                            <a:schemeClr val="lt1"/>
                          </a:solidFill>
                          <a:latin typeface="字魂27号-布丁体"/>
                          <a:ea typeface="字魂27号-布丁体"/>
                        </a:defRPr>
                      </a:lvl6pPr>
                      <a:lvl7pPr marL="2743200" algn="l" defTabSz="914400" rtl="0" eaLnBrk="1" latinLnBrk="0" hangingPunct="1">
                        <a:defRPr sz="1800" b="1" kern="1200">
                          <a:solidFill>
                            <a:schemeClr val="lt1"/>
                          </a:solidFill>
                          <a:latin typeface="字魂27号-布丁体"/>
                          <a:ea typeface="字魂27号-布丁体"/>
                        </a:defRPr>
                      </a:lvl7pPr>
                      <a:lvl8pPr marL="3200400" algn="l" defTabSz="914400" rtl="0" eaLnBrk="1" latinLnBrk="0" hangingPunct="1">
                        <a:defRPr sz="1800" b="1" kern="1200">
                          <a:solidFill>
                            <a:schemeClr val="lt1"/>
                          </a:solidFill>
                          <a:latin typeface="字魂27号-布丁体"/>
                          <a:ea typeface="字魂27号-布丁体"/>
                        </a:defRPr>
                      </a:lvl8pPr>
                      <a:lvl9pPr marL="3657600" algn="l" defTabSz="914400" rtl="0" eaLnBrk="1" latinLnBrk="0" hangingPunct="1">
                        <a:defRPr sz="1800" b="1" kern="1200">
                          <a:solidFill>
                            <a:schemeClr val="lt1"/>
                          </a:solidFill>
                          <a:latin typeface="字魂27号-布丁体"/>
                          <a:ea typeface="字魂27号-布丁体"/>
                        </a:defRPr>
                      </a:lvl9pPr>
                    </a:lstStyle>
                    <a:p>
                      <a:pPr algn="ctr">
                        <a:lnSpc>
                          <a:spcPct val="100000"/>
                        </a:lnSpc>
                        <a:spcAft>
                          <a:spcPts val="800"/>
                        </a:spcAft>
                      </a:pPr>
                      <a:r>
                        <a:rPr lang="en-US" sz="2400">
                          <a:effectLst/>
                          <a:latin typeface="Times New Roman" pitchFamily="18" charset="0"/>
                          <a:cs typeface="Times New Roman" pitchFamily="18" charset="0"/>
                        </a:rPr>
                        <a:t>Yếu tố Hán Việt</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tc>
                  <a:txBody>
                    <a:bodyPr/>
                    <a:lstStyle>
                      <a:lvl1pPr marL="0" algn="l" defTabSz="914400" rtl="0" eaLnBrk="1" latinLnBrk="0" hangingPunct="1">
                        <a:defRPr sz="1800" b="1" kern="1200">
                          <a:solidFill>
                            <a:schemeClr val="lt1"/>
                          </a:solidFill>
                          <a:latin typeface="字魂27号-布丁体"/>
                          <a:ea typeface="字魂27号-布丁体"/>
                        </a:defRPr>
                      </a:lvl1pPr>
                      <a:lvl2pPr marL="457200" algn="l" defTabSz="914400" rtl="0" eaLnBrk="1" latinLnBrk="0" hangingPunct="1">
                        <a:defRPr sz="1800" b="1" kern="1200">
                          <a:solidFill>
                            <a:schemeClr val="lt1"/>
                          </a:solidFill>
                          <a:latin typeface="字魂27号-布丁体"/>
                          <a:ea typeface="字魂27号-布丁体"/>
                        </a:defRPr>
                      </a:lvl2pPr>
                      <a:lvl3pPr marL="914400" algn="l" defTabSz="914400" rtl="0" eaLnBrk="1" latinLnBrk="0" hangingPunct="1">
                        <a:defRPr sz="1800" b="1" kern="1200">
                          <a:solidFill>
                            <a:schemeClr val="lt1"/>
                          </a:solidFill>
                          <a:latin typeface="字魂27号-布丁体"/>
                          <a:ea typeface="字魂27号-布丁体"/>
                        </a:defRPr>
                      </a:lvl3pPr>
                      <a:lvl4pPr marL="1371600" algn="l" defTabSz="914400" rtl="0" eaLnBrk="1" latinLnBrk="0" hangingPunct="1">
                        <a:defRPr sz="1800" b="1" kern="1200">
                          <a:solidFill>
                            <a:schemeClr val="lt1"/>
                          </a:solidFill>
                          <a:latin typeface="字魂27号-布丁体"/>
                          <a:ea typeface="字魂27号-布丁体"/>
                        </a:defRPr>
                      </a:lvl4pPr>
                      <a:lvl5pPr marL="1828800" algn="l" defTabSz="914400" rtl="0" eaLnBrk="1" latinLnBrk="0" hangingPunct="1">
                        <a:defRPr sz="1800" b="1" kern="1200">
                          <a:solidFill>
                            <a:schemeClr val="lt1"/>
                          </a:solidFill>
                          <a:latin typeface="字魂27号-布丁体"/>
                          <a:ea typeface="字魂27号-布丁体"/>
                        </a:defRPr>
                      </a:lvl5pPr>
                      <a:lvl6pPr marL="2286000" algn="l" defTabSz="914400" rtl="0" eaLnBrk="1" latinLnBrk="0" hangingPunct="1">
                        <a:defRPr sz="1800" b="1" kern="1200">
                          <a:solidFill>
                            <a:schemeClr val="lt1"/>
                          </a:solidFill>
                          <a:latin typeface="字魂27号-布丁体"/>
                          <a:ea typeface="字魂27号-布丁体"/>
                        </a:defRPr>
                      </a:lvl6pPr>
                      <a:lvl7pPr marL="2743200" algn="l" defTabSz="914400" rtl="0" eaLnBrk="1" latinLnBrk="0" hangingPunct="1">
                        <a:defRPr sz="1800" b="1" kern="1200">
                          <a:solidFill>
                            <a:schemeClr val="lt1"/>
                          </a:solidFill>
                          <a:latin typeface="字魂27号-布丁体"/>
                          <a:ea typeface="字魂27号-布丁体"/>
                        </a:defRPr>
                      </a:lvl7pPr>
                      <a:lvl8pPr marL="3200400" algn="l" defTabSz="914400" rtl="0" eaLnBrk="1" latinLnBrk="0" hangingPunct="1">
                        <a:defRPr sz="1800" b="1" kern="1200">
                          <a:solidFill>
                            <a:schemeClr val="lt1"/>
                          </a:solidFill>
                          <a:latin typeface="字魂27号-布丁体"/>
                          <a:ea typeface="字魂27号-布丁体"/>
                        </a:defRPr>
                      </a:lvl8pPr>
                      <a:lvl9pPr marL="3657600" algn="l" defTabSz="914400" rtl="0" eaLnBrk="1" latinLnBrk="0" hangingPunct="1">
                        <a:defRPr sz="1800" b="1" kern="1200">
                          <a:solidFill>
                            <a:schemeClr val="lt1"/>
                          </a:solidFill>
                          <a:latin typeface="字魂27号-布丁体"/>
                          <a:ea typeface="字魂27号-布丁体"/>
                        </a:defRPr>
                      </a:lvl9pPr>
                    </a:lstStyle>
                    <a:p>
                      <a:pPr algn="ctr">
                        <a:lnSpc>
                          <a:spcPct val="100000"/>
                        </a:lnSpc>
                        <a:spcAft>
                          <a:spcPts val="800"/>
                        </a:spcAft>
                      </a:pPr>
                      <a:r>
                        <a:rPr lang="en-US" sz="2400">
                          <a:effectLst/>
                          <a:latin typeface="Times New Roman" pitchFamily="18" charset="0"/>
                          <a:cs typeface="Times New Roman" pitchFamily="18" charset="0"/>
                        </a:rPr>
                        <a:t>            Từ Hán Việt</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tc>
                  <a:txBody>
                    <a:bodyPr/>
                    <a:lstStyle>
                      <a:lvl1pPr marL="0" algn="l" defTabSz="914400" rtl="0" eaLnBrk="1" latinLnBrk="0" hangingPunct="1">
                        <a:defRPr sz="1800" b="1" kern="1200">
                          <a:solidFill>
                            <a:schemeClr val="lt1"/>
                          </a:solidFill>
                          <a:latin typeface="字魂27号-布丁体"/>
                          <a:ea typeface="字魂27号-布丁体"/>
                        </a:defRPr>
                      </a:lvl1pPr>
                      <a:lvl2pPr marL="457200" algn="l" defTabSz="914400" rtl="0" eaLnBrk="1" latinLnBrk="0" hangingPunct="1">
                        <a:defRPr sz="1800" b="1" kern="1200">
                          <a:solidFill>
                            <a:schemeClr val="lt1"/>
                          </a:solidFill>
                          <a:latin typeface="字魂27号-布丁体"/>
                          <a:ea typeface="字魂27号-布丁体"/>
                        </a:defRPr>
                      </a:lvl2pPr>
                      <a:lvl3pPr marL="914400" algn="l" defTabSz="914400" rtl="0" eaLnBrk="1" latinLnBrk="0" hangingPunct="1">
                        <a:defRPr sz="1800" b="1" kern="1200">
                          <a:solidFill>
                            <a:schemeClr val="lt1"/>
                          </a:solidFill>
                          <a:latin typeface="字魂27号-布丁体"/>
                          <a:ea typeface="字魂27号-布丁体"/>
                        </a:defRPr>
                      </a:lvl3pPr>
                      <a:lvl4pPr marL="1371600" algn="l" defTabSz="914400" rtl="0" eaLnBrk="1" latinLnBrk="0" hangingPunct="1">
                        <a:defRPr sz="1800" b="1" kern="1200">
                          <a:solidFill>
                            <a:schemeClr val="lt1"/>
                          </a:solidFill>
                          <a:latin typeface="字魂27号-布丁体"/>
                          <a:ea typeface="字魂27号-布丁体"/>
                        </a:defRPr>
                      </a:lvl4pPr>
                      <a:lvl5pPr marL="1828800" algn="l" defTabSz="914400" rtl="0" eaLnBrk="1" latinLnBrk="0" hangingPunct="1">
                        <a:defRPr sz="1800" b="1" kern="1200">
                          <a:solidFill>
                            <a:schemeClr val="lt1"/>
                          </a:solidFill>
                          <a:latin typeface="字魂27号-布丁体"/>
                          <a:ea typeface="字魂27号-布丁体"/>
                        </a:defRPr>
                      </a:lvl5pPr>
                      <a:lvl6pPr marL="2286000" algn="l" defTabSz="914400" rtl="0" eaLnBrk="1" latinLnBrk="0" hangingPunct="1">
                        <a:defRPr sz="1800" b="1" kern="1200">
                          <a:solidFill>
                            <a:schemeClr val="lt1"/>
                          </a:solidFill>
                          <a:latin typeface="字魂27号-布丁体"/>
                          <a:ea typeface="字魂27号-布丁体"/>
                        </a:defRPr>
                      </a:lvl6pPr>
                      <a:lvl7pPr marL="2743200" algn="l" defTabSz="914400" rtl="0" eaLnBrk="1" latinLnBrk="0" hangingPunct="1">
                        <a:defRPr sz="1800" b="1" kern="1200">
                          <a:solidFill>
                            <a:schemeClr val="lt1"/>
                          </a:solidFill>
                          <a:latin typeface="字魂27号-布丁体"/>
                          <a:ea typeface="字魂27号-布丁体"/>
                        </a:defRPr>
                      </a:lvl7pPr>
                      <a:lvl8pPr marL="3200400" algn="l" defTabSz="914400" rtl="0" eaLnBrk="1" latinLnBrk="0" hangingPunct="1">
                        <a:defRPr sz="1800" b="1" kern="1200">
                          <a:solidFill>
                            <a:schemeClr val="lt1"/>
                          </a:solidFill>
                          <a:latin typeface="字魂27号-布丁体"/>
                          <a:ea typeface="字魂27号-布丁体"/>
                        </a:defRPr>
                      </a:lvl8pPr>
                      <a:lvl9pPr marL="3657600" algn="l" defTabSz="914400" rtl="0" eaLnBrk="1" latinLnBrk="0" hangingPunct="1">
                        <a:defRPr sz="1800" b="1" kern="1200">
                          <a:solidFill>
                            <a:schemeClr val="lt1"/>
                          </a:solidFill>
                          <a:latin typeface="字魂27号-布丁体"/>
                          <a:ea typeface="字魂27号-布丁体"/>
                        </a:defRPr>
                      </a:lvl9pPr>
                    </a:lstStyle>
                    <a:p>
                      <a:pPr algn="ctr">
                        <a:lnSpc>
                          <a:spcPct val="100000"/>
                        </a:lnSpc>
                        <a:spcAft>
                          <a:spcPts val="800"/>
                        </a:spcAft>
                      </a:pPr>
                      <a:r>
                        <a:rPr lang="en-US" sz="2400">
                          <a:effectLst/>
                          <a:latin typeface="Times New Roman" pitchFamily="18" charset="0"/>
                          <a:cs typeface="Times New Roman" pitchFamily="18" charset="0"/>
                        </a:rPr>
                        <a:t>             Ví dụ</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extLst>
                  <a:ext uri="{0D108BD9-81ED-4DB2-BD59-A6C34878D82A}">
                    <a16:rowId xmlns="" xmlns:a16="http://schemas.microsoft.com/office/drawing/2014/main" val="3869827460"/>
                  </a:ext>
                </a:extLst>
              </a:tr>
              <a:tr h="1073666">
                <a:tc rowSpan="2">
                  <a:txBody>
                    <a:bodyPr/>
                    <a:lstStyle>
                      <a:lvl1pPr marL="0" algn="l" defTabSz="914400" rtl="0" eaLnBrk="1" latinLnBrk="0" hangingPunct="1">
                        <a:defRPr sz="1800" b="1" kern="1200">
                          <a:solidFill>
                            <a:schemeClr val="lt1"/>
                          </a:solidFill>
                          <a:latin typeface="字魂27号-布丁体"/>
                          <a:ea typeface="字魂27号-布丁体"/>
                        </a:defRPr>
                      </a:lvl1pPr>
                      <a:lvl2pPr marL="457200" algn="l" defTabSz="914400" rtl="0" eaLnBrk="1" latinLnBrk="0" hangingPunct="1">
                        <a:defRPr sz="1800" b="1" kern="1200">
                          <a:solidFill>
                            <a:schemeClr val="lt1"/>
                          </a:solidFill>
                          <a:latin typeface="字魂27号-布丁体"/>
                          <a:ea typeface="字魂27号-布丁体"/>
                        </a:defRPr>
                      </a:lvl2pPr>
                      <a:lvl3pPr marL="914400" algn="l" defTabSz="914400" rtl="0" eaLnBrk="1" latinLnBrk="0" hangingPunct="1">
                        <a:defRPr sz="1800" b="1" kern="1200">
                          <a:solidFill>
                            <a:schemeClr val="lt1"/>
                          </a:solidFill>
                          <a:latin typeface="字魂27号-布丁体"/>
                          <a:ea typeface="字魂27号-布丁体"/>
                        </a:defRPr>
                      </a:lvl3pPr>
                      <a:lvl4pPr marL="1371600" algn="l" defTabSz="914400" rtl="0" eaLnBrk="1" latinLnBrk="0" hangingPunct="1">
                        <a:defRPr sz="1800" b="1" kern="1200">
                          <a:solidFill>
                            <a:schemeClr val="lt1"/>
                          </a:solidFill>
                          <a:latin typeface="字魂27号-布丁体"/>
                          <a:ea typeface="字魂27号-布丁体"/>
                        </a:defRPr>
                      </a:lvl4pPr>
                      <a:lvl5pPr marL="1828800" algn="l" defTabSz="914400" rtl="0" eaLnBrk="1" latinLnBrk="0" hangingPunct="1">
                        <a:defRPr sz="1800" b="1" kern="1200">
                          <a:solidFill>
                            <a:schemeClr val="lt1"/>
                          </a:solidFill>
                          <a:latin typeface="字魂27号-布丁体"/>
                          <a:ea typeface="字魂27号-布丁体"/>
                        </a:defRPr>
                      </a:lvl5pPr>
                      <a:lvl6pPr marL="2286000" algn="l" defTabSz="914400" rtl="0" eaLnBrk="1" latinLnBrk="0" hangingPunct="1">
                        <a:defRPr sz="1800" b="1" kern="1200">
                          <a:solidFill>
                            <a:schemeClr val="lt1"/>
                          </a:solidFill>
                          <a:latin typeface="字魂27号-布丁体"/>
                          <a:ea typeface="字魂27号-布丁体"/>
                        </a:defRPr>
                      </a:lvl6pPr>
                      <a:lvl7pPr marL="2743200" algn="l" defTabSz="914400" rtl="0" eaLnBrk="1" latinLnBrk="0" hangingPunct="1">
                        <a:defRPr sz="1800" b="1" kern="1200">
                          <a:solidFill>
                            <a:schemeClr val="lt1"/>
                          </a:solidFill>
                          <a:latin typeface="字魂27号-布丁体"/>
                          <a:ea typeface="字魂27号-布丁体"/>
                        </a:defRPr>
                      </a:lvl7pPr>
                      <a:lvl8pPr marL="3200400" algn="l" defTabSz="914400" rtl="0" eaLnBrk="1" latinLnBrk="0" hangingPunct="1">
                        <a:defRPr sz="1800" b="1" kern="1200">
                          <a:solidFill>
                            <a:schemeClr val="lt1"/>
                          </a:solidFill>
                          <a:latin typeface="字魂27号-布丁体"/>
                          <a:ea typeface="字魂27号-布丁体"/>
                        </a:defRPr>
                      </a:lvl8pPr>
                      <a:lvl9pPr marL="3657600" algn="l" defTabSz="914400" rtl="0" eaLnBrk="1" latinLnBrk="0" hangingPunct="1">
                        <a:defRPr sz="1800" b="1" kern="1200">
                          <a:solidFill>
                            <a:schemeClr val="lt1"/>
                          </a:solidFill>
                          <a:latin typeface="字魂27号-布丁体"/>
                          <a:ea typeface="字魂27号-布丁体"/>
                        </a:defRPr>
                      </a:lvl9pPr>
                    </a:lstStyle>
                    <a:p>
                      <a:pPr>
                        <a:lnSpc>
                          <a:spcPct val="100000"/>
                        </a:lnSpc>
                        <a:spcAft>
                          <a:spcPts val="800"/>
                        </a:spcAft>
                      </a:pPr>
                      <a:r>
                        <a:rPr lang="vi-VN" sz="2400" smtClean="0">
                          <a:effectLst/>
                          <a:latin typeface="Times New Roman" pitchFamily="18" charset="0"/>
                          <a:cs typeface="Times New Roman" pitchFamily="18" charset="0"/>
                        </a:rPr>
                        <a:t> </a:t>
                      </a:r>
                      <a:endParaRPr lang="en-US" sz="2400" smtClean="0">
                        <a:effectLst/>
                        <a:latin typeface="Times New Roman" pitchFamily="18" charset="0"/>
                        <a:cs typeface="Times New Roman" pitchFamily="18" charset="0"/>
                      </a:endParaRPr>
                    </a:p>
                    <a:p>
                      <a:pPr>
                        <a:lnSpc>
                          <a:spcPct val="100000"/>
                        </a:lnSpc>
                        <a:spcAft>
                          <a:spcPts val="800"/>
                        </a:spcAft>
                      </a:pPr>
                      <a:r>
                        <a:rPr lang="vi-VN" sz="2400" smtClean="0">
                          <a:effectLst/>
                          <a:latin typeface="Times New Roman" pitchFamily="18" charset="0"/>
                          <a:cs typeface="Times New Roman" pitchFamily="18" charset="0"/>
                        </a:rPr>
                        <a:t> </a:t>
                      </a:r>
                      <a:endParaRPr lang="en-US" sz="2400" smtClean="0">
                        <a:effectLst/>
                        <a:latin typeface="Times New Roman" panose="02020603050405020304" pitchFamily="18" charset="0"/>
                        <a:cs typeface="Times New Roman" panose="02020603050405020304" pitchFamily="18" charset="0"/>
                      </a:endParaRPr>
                    </a:p>
                    <a:p>
                      <a:pPr>
                        <a:lnSpc>
                          <a:spcPct val="100000"/>
                        </a:lnSpc>
                        <a:spcAft>
                          <a:spcPts val="800"/>
                        </a:spcAft>
                      </a:pPr>
                      <a:r>
                        <a:rPr lang="en-US" sz="2400" b="1" smtClean="0">
                          <a:effectLst/>
                          <a:latin typeface="Times New Roman" panose="02020603050405020304" pitchFamily="18" charset="0"/>
                          <a:cs typeface="Times New Roman" panose="02020603050405020304" pitchFamily="18" charset="0"/>
                        </a:rPr>
                        <a:t> </a:t>
                      </a:r>
                      <a:r>
                        <a:rPr lang="en-US" sz="4000" b="1" smtClean="0">
                          <a:effectLst/>
                          <a:latin typeface="Times New Roman" panose="02020603050405020304" pitchFamily="18" charset="0"/>
                          <a:cs typeface="Times New Roman" panose="02020603050405020304" pitchFamily="18" charset="0"/>
                        </a:rPr>
                        <a:t>VÔ </a:t>
                      </a:r>
                      <a:endParaRPr lang="en-US" sz="4000" smtClean="0">
                        <a:effectLst/>
                        <a:latin typeface="Times New Roman" panose="02020603050405020304" pitchFamily="18" charset="0"/>
                        <a:cs typeface="Times New Roman" panose="02020603050405020304" pitchFamily="18" charset="0"/>
                      </a:endParaRPr>
                    </a:p>
                    <a:p>
                      <a:pPr>
                        <a:lnSpc>
                          <a:spcPct val="150000"/>
                        </a:lnSpc>
                        <a:spcAft>
                          <a:spcPts val="800"/>
                        </a:spcAft>
                      </a:pPr>
                      <a:r>
                        <a:rPr lang="vi-VN" sz="2400" smtClean="0">
                          <a:effectLst/>
                          <a:latin typeface="Times New Roman" pitchFamily="18" charset="0"/>
                          <a:cs typeface="Times New Roman" pitchFamily="18" charset="0"/>
                        </a:rPr>
                        <a:t> </a:t>
                      </a:r>
                    </a:p>
                    <a:p>
                      <a:pPr>
                        <a:lnSpc>
                          <a:spcPct val="150000"/>
                        </a:lnSpc>
                        <a:spcAft>
                          <a:spcPts val="800"/>
                        </a:spcAft>
                      </a:pPr>
                      <a:endParaRPr lang="en-US" sz="2400" smtClean="0">
                        <a:effectLst/>
                        <a:latin typeface="Times New Roman" pitchFamily="18" charset="0"/>
                        <a:cs typeface="Times New Roman" pitchFamily="18" charset="0"/>
                      </a:endParaRPr>
                    </a:p>
                    <a:p>
                      <a:pPr>
                        <a:lnSpc>
                          <a:spcPct val="100000"/>
                        </a:lnSpc>
                        <a:spcAft>
                          <a:spcPts val="800"/>
                        </a:spcAft>
                      </a:pPr>
                      <a:r>
                        <a:rPr lang="vi-VN" sz="2400" smtClean="0">
                          <a:effectLst/>
                          <a:latin typeface="Times New Roman" pitchFamily="18" charset="0"/>
                          <a:cs typeface="Times New Roman"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tc>
                <a:tc>
                  <a:txBody>
                    <a:bodyPr/>
                    <a:lstStyle/>
                    <a:p>
                      <a:pPr>
                        <a:lnSpc>
                          <a:spcPct val="100000"/>
                        </a:lnSpc>
                        <a:spcAft>
                          <a:spcPts val="0"/>
                        </a:spcAft>
                      </a:pPr>
                      <a:r>
                        <a:rPr lang="vi-VN" sz="2400">
                          <a:effectLst/>
                          <a:latin typeface="Times New Roman" panose="02020603050405020304" pitchFamily="18" charset="0"/>
                          <a:cs typeface="Times New Roman" panose="02020603050405020304" pitchFamily="18" charset="0"/>
                        </a:rPr>
                        <a:t> </a:t>
                      </a:r>
                      <a:endParaRPr lang="en-US" sz="2400" smtClean="0">
                        <a:effectLst/>
                        <a:latin typeface="Times New Roman" panose="02020603050405020304" pitchFamily="18" charset="0"/>
                        <a:cs typeface="Times New Roman" panose="02020603050405020304" pitchFamily="18" charset="0"/>
                      </a:endParaRPr>
                    </a:p>
                    <a:p>
                      <a:pPr>
                        <a:lnSpc>
                          <a:spcPct val="100000"/>
                        </a:lnSpc>
                        <a:spcAft>
                          <a:spcPts val="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tc>
                  <a:txBody>
                    <a:bodyPr/>
                    <a:lstStyle/>
                    <a:p>
                      <a:pPr>
                        <a:lnSpc>
                          <a:spcPct val="100000"/>
                        </a:lnSpc>
                        <a:spcAft>
                          <a:spcPts val="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extLst>
                  <a:ext uri="{0D108BD9-81ED-4DB2-BD59-A6C34878D82A}">
                    <a16:rowId xmlns="" xmlns:a16="http://schemas.microsoft.com/office/drawing/2014/main" val="2189999777"/>
                  </a:ext>
                </a:extLst>
              </a:tr>
              <a:tr h="1153727">
                <a:tc vMerge="1">
                  <a:txBody>
                    <a:bodyPr/>
                    <a:lstStyle/>
                    <a:p>
                      <a:endParaRPr lang="en-US"/>
                    </a:p>
                  </a:txBody>
                  <a:tcPr/>
                </a:tc>
                <a:tc>
                  <a:txBody>
                    <a:bodyPr/>
                    <a:lstStyle/>
                    <a:p>
                      <a:pPr>
                        <a:lnSpc>
                          <a:spcPct val="100000"/>
                        </a:lnSpc>
                        <a:spcAft>
                          <a:spcPts val="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tc>
                  <a:txBody>
                    <a:bodyPr/>
                    <a:lstStyle/>
                    <a:p>
                      <a:pPr>
                        <a:lnSpc>
                          <a:spcPct val="100000"/>
                        </a:lnSpc>
                        <a:spcAft>
                          <a:spcPts val="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extLst>
                  <a:ext uri="{0D108BD9-81ED-4DB2-BD59-A6C34878D82A}">
                    <a16:rowId xmlns="" xmlns:a16="http://schemas.microsoft.com/office/drawing/2014/main" val="3245176088"/>
                  </a:ext>
                </a:extLst>
              </a:tr>
            </a:tbl>
          </a:graphicData>
        </a:graphic>
      </p:graphicFrame>
      <p:sp>
        <p:nvSpPr>
          <p:cNvPr id="3" name="Rectangle 2"/>
          <p:cNvSpPr/>
          <p:nvPr/>
        </p:nvSpPr>
        <p:spPr>
          <a:xfrm>
            <a:off x="133700" y="3559644"/>
            <a:ext cx="1947347" cy="954107"/>
          </a:xfrm>
          <a:prstGeom prst="rect">
            <a:avLst/>
          </a:prstGeom>
        </p:spPr>
        <p:txBody>
          <a:bodyPr wrap="square">
            <a:spAutoFit/>
          </a:bodyPr>
          <a:lstStyle/>
          <a:p>
            <a:pPr>
              <a:lnSpc>
                <a:spcPct val="100000"/>
              </a:lnSpc>
              <a:spcAft>
                <a:spcPts val="800"/>
              </a:spcAft>
            </a:pPr>
            <a:r>
              <a:rPr lang="en-US" sz="2800" b="1">
                <a:solidFill>
                  <a:schemeClr val="bg1"/>
                </a:solidFill>
                <a:latin typeface="Times New Roman" panose="02020603050405020304" pitchFamily="18" charset="0"/>
                <a:cs typeface="Times New Roman" panose="02020603050405020304" pitchFamily="18" charset="0"/>
              </a:rPr>
              <a:t>(không, không có)</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292011" y="2156513"/>
            <a:ext cx="4376803" cy="830997"/>
          </a:xfrm>
          <a:prstGeom prst="rect">
            <a:avLst/>
          </a:prstGeom>
        </p:spPr>
        <p:txBody>
          <a:bodyPr wrap="square">
            <a:spAutoFit/>
          </a:bodyPr>
          <a:lstStyle/>
          <a:p>
            <a:pPr>
              <a:lnSpc>
                <a:spcPct val="100000"/>
              </a:lnSpc>
              <a:spcAft>
                <a:spcPts val="0"/>
              </a:spcAft>
            </a:pPr>
            <a:r>
              <a:rPr lang="en-US" sz="2400" i="1">
                <a:latin typeface="Times New Roman" panose="02020603050405020304" pitchFamily="18" charset="0"/>
                <a:cs typeface="Times New Roman" panose="02020603050405020304" pitchFamily="18" charset="0"/>
              </a:rPr>
              <a:t>Vô bổ </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vô: </a:t>
            </a:r>
            <a:r>
              <a:rPr lang="en-US" sz="2400">
                <a:latin typeface="Times New Roman" panose="02020603050405020304" pitchFamily="18" charset="0"/>
                <a:cs typeface="Times New Roman" panose="02020603050405020304" pitchFamily="18" charset="0"/>
              </a:rPr>
              <a:t>không có; </a:t>
            </a:r>
            <a:r>
              <a:rPr lang="en-US" sz="2400" i="1">
                <a:latin typeface="Times New Roman" panose="02020603050405020304" pitchFamily="18" charset="0"/>
                <a:cs typeface="Times New Roman" panose="02020603050405020304" pitchFamily="18" charset="0"/>
              </a:rPr>
              <a:t>bổ: </a:t>
            </a:r>
            <a:r>
              <a:rPr lang="en-US" sz="2400">
                <a:latin typeface="Times New Roman" panose="02020603050405020304" pitchFamily="18" charset="0"/>
                <a:cs typeface="Times New Roman" panose="02020603050405020304" pitchFamily="18" charset="0"/>
              </a:rPr>
              <a:t>bổ ích, lợi ích): không có lợi ích.</a:t>
            </a:r>
          </a:p>
        </p:txBody>
      </p:sp>
      <p:sp>
        <p:nvSpPr>
          <p:cNvPr id="5" name="Rectangle 4"/>
          <p:cNvSpPr/>
          <p:nvPr/>
        </p:nvSpPr>
        <p:spPr>
          <a:xfrm>
            <a:off x="7102365" y="2100237"/>
            <a:ext cx="4863663" cy="1569660"/>
          </a:xfrm>
          <a:prstGeom prst="rect">
            <a:avLst/>
          </a:prstGeom>
        </p:spPr>
        <p:txBody>
          <a:bodyPr wrap="square">
            <a:spAutoFit/>
          </a:bodyPr>
          <a:lstStyle/>
          <a:p>
            <a:pPr>
              <a:lnSpc>
                <a:spcPct val="100000"/>
              </a:lnSpc>
              <a:spcAft>
                <a:spcPts val="0"/>
              </a:spcAft>
            </a:pPr>
            <a:r>
              <a:rPr lang="en-US" sz="2400" i="1">
                <a:latin typeface="Times New Roman" panose="02020603050405020304" pitchFamily="18" charset="0"/>
                <a:cs typeface="Times New Roman" panose="02020603050405020304" pitchFamily="18" charset="0"/>
              </a:rPr>
              <a:t>Không hao phí thời gian và công sức vào việc </a:t>
            </a:r>
            <a:r>
              <a:rPr lang="en-US" sz="2400" b="1" i="1">
                <a:latin typeface="Times New Roman" panose="02020603050405020304" pitchFamily="18" charset="0"/>
                <a:cs typeface="Times New Roman" panose="02020603050405020304" pitchFamily="18" charset="0"/>
              </a:rPr>
              <a:t>vô bổ.</a:t>
            </a:r>
            <a:endParaRPr lang="en-US" sz="2400" i="1">
              <a:latin typeface="Times New Roman" panose="02020603050405020304" pitchFamily="18" charset="0"/>
              <a:cs typeface="Times New Roman" panose="02020603050405020304" pitchFamily="18" charset="0"/>
            </a:endParaRPr>
          </a:p>
          <a:p>
            <a:pPr>
              <a:lnSpc>
                <a:spcPct val="100000"/>
              </a:lnSpc>
              <a:spcAft>
                <a:spcPts val="0"/>
              </a:spcAft>
            </a:pPr>
            <a:r>
              <a:rPr lang="en-US" sz="2400">
                <a:latin typeface="Times New Roman" panose="02020603050405020304" pitchFamily="18" charset="0"/>
                <a:cs typeface="Times New Roman" panose="02020603050405020304" pitchFamily="18" charset="0"/>
              </a:rPr>
              <a:t>  (Chương Thâu, Lối sống đơn giản - xu thế của thế kỉ XXI)</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2292009" y="4240952"/>
            <a:ext cx="4376803" cy="1200329"/>
          </a:xfrm>
          <a:prstGeom prst="rect">
            <a:avLst/>
          </a:prstGeom>
        </p:spPr>
        <p:txBody>
          <a:bodyPr wrap="square">
            <a:spAutoFit/>
          </a:bodyPr>
          <a:lstStyle/>
          <a:p>
            <a:pPr>
              <a:lnSpc>
                <a:spcPct val="100000"/>
              </a:lnSpc>
              <a:spcAft>
                <a:spcPts val="0"/>
              </a:spcAft>
            </a:pPr>
            <a:r>
              <a:rPr lang="en-US" sz="2400" i="1">
                <a:latin typeface="Times New Roman" panose="02020603050405020304" pitchFamily="18" charset="0"/>
                <a:cs typeface="Times New Roman" panose="02020603050405020304" pitchFamily="18" charset="0"/>
              </a:rPr>
              <a:t>Vô tận </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vô: </a:t>
            </a:r>
            <a:r>
              <a:rPr lang="en-US" sz="2400">
                <a:latin typeface="Times New Roman" panose="02020603050405020304" pitchFamily="18" charset="0"/>
                <a:cs typeface="Times New Roman" panose="02020603050405020304" pitchFamily="18" charset="0"/>
              </a:rPr>
              <a:t>không; </a:t>
            </a:r>
            <a:r>
              <a:rPr lang="en-US" sz="2400" i="1">
                <a:latin typeface="Times New Roman" panose="02020603050405020304" pitchFamily="18" charset="0"/>
                <a:cs typeface="Times New Roman" panose="02020603050405020304" pitchFamily="18" charset="0"/>
              </a:rPr>
              <a:t>tận: </a:t>
            </a:r>
            <a:r>
              <a:rPr lang="en-US" sz="2400">
                <a:latin typeface="Times New Roman" panose="02020603050405020304" pitchFamily="18" charset="0"/>
                <a:cs typeface="Times New Roman" panose="02020603050405020304" pitchFamily="18" charset="0"/>
              </a:rPr>
              <a:t>hết): không bao giờ hết, không bao giờ cạn, không có điểm kết thúc.</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7102365" y="3980275"/>
            <a:ext cx="4863663" cy="1938992"/>
          </a:xfrm>
          <a:prstGeom prst="rect">
            <a:avLst/>
          </a:prstGeom>
        </p:spPr>
        <p:txBody>
          <a:bodyPr wrap="square">
            <a:spAutoFit/>
          </a:bodyPr>
          <a:lstStyle/>
          <a:p>
            <a:pPr>
              <a:lnSpc>
                <a:spcPct val="100000"/>
              </a:lnSpc>
              <a:spcAft>
                <a:spcPts val="0"/>
              </a:spcAft>
            </a:pPr>
            <a:r>
              <a:rPr lang="en-US" sz="2400" i="1">
                <a:latin typeface="Times New Roman" panose="02020603050405020304" pitchFamily="18" charset="0"/>
                <a:cs typeface="Times New Roman" panose="02020603050405020304" pitchFamily="18" charset="0"/>
              </a:rPr>
              <a:t>Tim cậu đập nhanh khi nó nghĩ về kho báu, đập chậm hẳn khi câu mơ màng lặng nhìn chân trời </a:t>
            </a:r>
            <a:r>
              <a:rPr lang="en-US" sz="2400" b="1" i="1">
                <a:latin typeface="Times New Roman" panose="02020603050405020304" pitchFamily="18" charset="0"/>
                <a:cs typeface="Times New Roman" panose="02020603050405020304" pitchFamily="18" charset="0"/>
              </a:rPr>
              <a:t>vô tận </a:t>
            </a:r>
            <a:r>
              <a:rPr lang="en-US" sz="2400" i="1">
                <a:latin typeface="Times New Roman" panose="02020603050405020304" pitchFamily="18" charset="0"/>
                <a:cs typeface="Times New Roman" panose="02020603050405020304" pitchFamily="18" charset="0"/>
              </a:rPr>
              <a:t>trên sa mạc. </a:t>
            </a:r>
          </a:p>
          <a:p>
            <a:pPr>
              <a:lnSpc>
                <a:spcPct val="100000"/>
              </a:lnSpc>
              <a:spcAft>
                <a:spcPts val="0"/>
              </a:spcAft>
            </a:pPr>
            <a:r>
              <a:rPr lang="en-US" sz="2400">
                <a:latin typeface="Times New Roman" panose="02020603050405020304" pitchFamily="18" charset="0"/>
                <a:cs typeface="Times New Roman" panose="02020603050405020304" pitchFamily="18" charset="0"/>
              </a:rPr>
              <a:t> (Pao-lô Cau-ê-lô, Nhà giả kim)</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82476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54952465-C1F3-4473-A03A-2AD7FC1E4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矩形 22">
            <a:extLst>
              <a:ext uri="{FF2B5EF4-FFF2-40B4-BE49-F238E27FC236}">
                <a16:creationId xmlns="" xmlns:a16="http://schemas.microsoft.com/office/drawing/2014/main" id="{4788A049-13F8-4000-9EF6-ED818B8FE445}"/>
              </a:ext>
            </a:extLst>
          </p:cNvPr>
          <p:cNvSpPr/>
          <p:nvPr/>
        </p:nvSpPr>
        <p:spPr>
          <a:xfrm>
            <a:off x="2394138" y="2143838"/>
            <a:ext cx="6544909" cy="738664"/>
          </a:xfrm>
          <a:prstGeom prst="rect">
            <a:avLst/>
          </a:prstGeom>
        </p:spPr>
        <p:style>
          <a:lnRef idx="2">
            <a:schemeClr val="accent5"/>
          </a:lnRef>
          <a:fillRef idx="1">
            <a:schemeClr val="lt1"/>
          </a:fillRef>
          <a:effectRef idx="0">
            <a:schemeClr val="accent5"/>
          </a:effectRef>
          <a:fontRef idx="minor">
            <a:schemeClr val="dk1"/>
          </a:fontRef>
        </p:style>
        <p:txBody>
          <a:bodyPr wrap="square" lIns="0" tIns="0" rIns="0" bIns="0">
            <a:spAutoFit/>
          </a:bodyPr>
          <a:lstStyle/>
          <a:p>
            <a:pPr lvl="0" algn="ctr"/>
            <a:r>
              <a:rPr lang="en-US" altLang="zh-CN" sz="4800" b="1" smtClean="0">
                <a:solidFill>
                  <a:schemeClr val="tx1">
                    <a:lumMod val="85000"/>
                    <a:lumOff val="15000"/>
                  </a:schemeClr>
                </a:solidFill>
                <a:latin typeface="Times New Roman" pitchFamily="18" charset="0"/>
                <a:cs typeface="Times New Roman" pitchFamily="18" charset="0"/>
                <a:sym typeface="+mn-lt"/>
              </a:rPr>
              <a:t>THỰC HÀNH</a:t>
            </a:r>
            <a:endParaRPr lang="en-US" altLang="zh-CN" sz="4800" b="1" dirty="0">
              <a:solidFill>
                <a:schemeClr val="tx1">
                  <a:lumMod val="85000"/>
                  <a:lumOff val="15000"/>
                </a:schemeClr>
              </a:solidFill>
              <a:latin typeface="Times New Roman" pitchFamily="18" charset="0"/>
              <a:cs typeface="Times New Roman" pitchFamily="18" charset="0"/>
              <a:sym typeface="+mn-lt"/>
            </a:endParaRPr>
          </a:p>
        </p:txBody>
      </p:sp>
      <p:sp>
        <p:nvSpPr>
          <p:cNvPr id="11" name="椭圆 24">
            <a:extLst>
              <a:ext uri="{FF2B5EF4-FFF2-40B4-BE49-F238E27FC236}">
                <a16:creationId xmlns="" xmlns:a16="http://schemas.microsoft.com/office/drawing/2014/main" id="{E3C9BB93-D784-465A-8AC9-B3D5BC8F3A15}"/>
              </a:ext>
            </a:extLst>
          </p:cNvPr>
          <p:cNvSpPr/>
          <p:nvPr/>
        </p:nvSpPr>
        <p:spPr>
          <a:xfrm>
            <a:off x="1736052" y="1810052"/>
            <a:ext cx="1316172" cy="134468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smtClean="0">
                <a:solidFill>
                  <a:schemeClr val="bg1"/>
                </a:solidFill>
                <a:latin typeface="Times New Roman" pitchFamily="18" charset="0"/>
                <a:cs typeface="Times New Roman" pitchFamily="18" charset="0"/>
                <a:sym typeface="+mn-lt"/>
              </a:rPr>
              <a:t>II</a:t>
            </a:r>
            <a:endParaRPr lang="zh-CN" altLang="en-US" sz="4800" b="1" dirty="0">
              <a:solidFill>
                <a:schemeClr val="bg1"/>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270236045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C56C79A7-62DB-7F02-26CE-B1DB89F31EF4}"/>
              </a:ext>
            </a:extLst>
          </p:cNvPr>
          <p:cNvPicPr>
            <a:picLocks noChangeAspect="1"/>
          </p:cNvPicPr>
          <p:nvPr/>
        </p:nvPicPr>
        <p:blipFill>
          <a:blip r:embed="rId2"/>
          <a:stretch>
            <a:fillRect/>
          </a:stretch>
        </p:blipFill>
        <p:spPr>
          <a:xfrm>
            <a:off x="0" y="1673"/>
            <a:ext cx="12192000" cy="6854653"/>
          </a:xfrm>
          <a:prstGeom prst="rect">
            <a:avLst/>
          </a:prstGeom>
        </p:spPr>
      </p:pic>
      <p:graphicFrame>
        <p:nvGraphicFramePr>
          <p:cNvPr id="6" name="Table 5">
            <a:extLst>
              <a:ext uri="{FF2B5EF4-FFF2-40B4-BE49-F238E27FC236}">
                <a16:creationId xmlns:a16="http://schemas.microsoft.com/office/drawing/2014/main" xmlns="" id="{B4A7E75A-1D54-890B-FD8D-EA636BA3A58E}"/>
              </a:ext>
            </a:extLst>
          </p:cNvPr>
          <p:cNvGraphicFramePr>
            <a:graphicFrameLocks noGrp="1"/>
          </p:cNvGraphicFramePr>
          <p:nvPr>
            <p:extLst>
              <p:ext uri="{D42A27DB-BD31-4B8C-83A1-F6EECF244321}">
                <p14:modId xmlns:p14="http://schemas.microsoft.com/office/powerpoint/2010/main" val="2820469060"/>
              </p:ext>
            </p:extLst>
          </p:nvPr>
        </p:nvGraphicFramePr>
        <p:xfrm>
          <a:off x="310728" y="1693446"/>
          <a:ext cx="10974195" cy="4473840"/>
        </p:xfrm>
        <a:graphic>
          <a:graphicData uri="http://schemas.openxmlformats.org/drawingml/2006/table">
            <a:tbl>
              <a:tblPr firstRow="1" firstCol="1" bandRow="1">
                <a:tableStyleId>{0E3FDE45-AF77-4B5C-9715-49D594BDF05E}</a:tableStyleId>
              </a:tblPr>
              <a:tblGrid>
                <a:gridCol w="1486541">
                  <a:extLst>
                    <a:ext uri="{9D8B030D-6E8A-4147-A177-3AD203B41FA5}">
                      <a16:colId xmlns:a16="http://schemas.microsoft.com/office/drawing/2014/main" xmlns="" val="635893413"/>
                    </a:ext>
                  </a:extLst>
                </a:gridCol>
                <a:gridCol w="4918841">
                  <a:extLst>
                    <a:ext uri="{9D8B030D-6E8A-4147-A177-3AD203B41FA5}">
                      <a16:colId xmlns:a16="http://schemas.microsoft.com/office/drawing/2014/main" xmlns="" val="3843102222"/>
                    </a:ext>
                  </a:extLst>
                </a:gridCol>
                <a:gridCol w="4568813">
                  <a:extLst>
                    <a:ext uri="{9D8B030D-6E8A-4147-A177-3AD203B41FA5}">
                      <a16:colId xmlns:a16="http://schemas.microsoft.com/office/drawing/2014/main" xmlns="" val="3438648957"/>
                    </a:ext>
                  </a:extLst>
                </a:gridCol>
              </a:tblGrid>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b="0" smtClean="0">
                          <a:effectLst/>
                          <a:latin typeface="Times New Roman" panose="02020603050405020304" pitchFamily="18" charset="0"/>
                          <a:cs typeface="Times New Roman" panose="02020603050405020304" pitchFamily="18" charset="0"/>
                        </a:rPr>
                        <a:t> vô </a:t>
                      </a:r>
                      <a:r>
                        <a:rPr lang="vi-VN" sz="2400" b="0">
                          <a:effectLst/>
                          <a:latin typeface="Times New Roman" panose="02020603050405020304" pitchFamily="18" charset="0"/>
                          <a:cs typeface="Times New Roman" panose="02020603050405020304" pitchFamily="18" charset="0"/>
                        </a:rPr>
                        <a:t>(không)</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b="0" smtClean="0">
                          <a:effectLst/>
                          <a:latin typeface="Times New Roman" panose="02020603050405020304" pitchFamily="18" charset="0"/>
                          <a:cs typeface="Times New Roman" panose="02020603050405020304" pitchFamily="18" charset="0"/>
                        </a:rPr>
                        <a:t> vô </a:t>
                      </a:r>
                      <a:r>
                        <a:rPr lang="vi-VN" sz="2400" b="0">
                          <a:effectLst/>
                          <a:latin typeface="Times New Roman" panose="02020603050405020304" pitchFamily="18" charset="0"/>
                          <a:cs typeface="Times New Roman" panose="02020603050405020304" pitchFamily="18" charset="0"/>
                        </a:rPr>
                        <a:t>tình</a:t>
                      </a:r>
                      <a:r>
                        <a:rPr lang="en-US" sz="2400" b="0">
                          <a:effectLst/>
                          <a:latin typeface="Times New Roman" panose="02020603050405020304" pitchFamily="18" charset="0"/>
                          <a:cs typeface="Times New Roman" panose="02020603050405020304" pitchFamily="18" charset="0"/>
                        </a:rPr>
                        <a:t>,</a:t>
                      </a:r>
                      <a:r>
                        <a:rPr lang="vi-VN" sz="2400" b="0">
                          <a:effectLst/>
                          <a:latin typeface="Times New Roman" panose="02020603050405020304" pitchFamily="18" charset="0"/>
                          <a:cs typeface="Times New Roman" panose="02020603050405020304" pitchFamily="18" charset="0"/>
                        </a:rPr>
                        <a:t>…</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57910037"/>
                  </a:ext>
                </a:extLst>
              </a:tr>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hữu (có)</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hữu </a:t>
                      </a:r>
                      <a:r>
                        <a:rPr lang="vi-VN" sz="2400">
                          <a:effectLst/>
                          <a:latin typeface="Times New Roman" panose="02020603050405020304" pitchFamily="18" charset="0"/>
                          <a:cs typeface="Times New Roman" panose="02020603050405020304" pitchFamily="18" charset="0"/>
                        </a:rPr>
                        <a:t>tình</a:t>
                      </a:r>
                      <a:r>
                        <a:rPr lang="en-US" sz="2400">
                          <a:effectLst/>
                          <a:latin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833834110"/>
                  </a:ext>
                </a:extLst>
              </a:tr>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hữu </a:t>
                      </a:r>
                      <a:r>
                        <a:rPr lang="vi-VN" sz="2400">
                          <a:effectLst/>
                          <a:latin typeface="Times New Roman" panose="02020603050405020304" pitchFamily="18" charset="0"/>
                          <a:cs typeface="Times New Roman" panose="02020603050405020304" pitchFamily="18" charset="0"/>
                        </a:rPr>
                        <a:t>(bạn)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thân hữu</a:t>
                      </a:r>
                      <a:r>
                        <a:rPr lang="en-US" sz="2400" smtClean="0">
                          <a:effectLst/>
                          <a:latin typeface="Times New Roman" panose="02020603050405020304" pitchFamily="18" charset="0"/>
                          <a:cs typeface="Times New Roman" panose="02020603050405020304" pitchFamily="18" charset="0"/>
                        </a:rPr>
                        <a:t>,</a:t>
                      </a:r>
                      <a:r>
                        <a:rPr lang="vi-VN" sz="2400" smtClean="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93359877"/>
                  </a:ext>
                </a:extLst>
              </a:tr>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lạm (quá mức)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lạm thu</a:t>
                      </a:r>
                      <a:r>
                        <a:rPr lang="en-US" sz="2400" smtClean="0">
                          <a:effectLst/>
                          <a:latin typeface="Times New Roman" panose="02020603050405020304" pitchFamily="18" charset="0"/>
                          <a:cs typeface="Times New Roman" panose="02020603050405020304" pitchFamily="18" charset="0"/>
                        </a:rPr>
                        <a:t>,</a:t>
                      </a:r>
                      <a:r>
                        <a:rPr lang="vi-VN" sz="2400" smtClean="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42866046"/>
                  </a:ext>
                </a:extLst>
              </a:tr>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tuyệt </a:t>
                      </a:r>
                      <a:r>
                        <a:rPr lang="vi-VN" sz="2400">
                          <a:effectLst/>
                          <a:latin typeface="Times New Roman" panose="02020603050405020304" pitchFamily="18" charset="0"/>
                          <a:cs typeface="Times New Roman" panose="02020603050405020304" pitchFamily="18" charset="0"/>
                        </a:rPr>
                        <a:t>(tột độ, hết mức)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tuyệt </a:t>
                      </a:r>
                      <a:r>
                        <a:rPr lang="vi-VN" sz="2400">
                          <a:effectLst/>
                          <a:latin typeface="Times New Roman" panose="02020603050405020304" pitchFamily="18" charset="0"/>
                          <a:cs typeface="Times New Roman" panose="02020603050405020304" pitchFamily="18" charset="0"/>
                        </a:rPr>
                        <a:t>sắc</a:t>
                      </a:r>
                      <a:r>
                        <a:rPr lang="en-US" sz="2400">
                          <a:effectLst/>
                          <a:latin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76208214"/>
                  </a:ext>
                </a:extLst>
              </a:tr>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tuyệt </a:t>
                      </a:r>
                      <a:r>
                        <a:rPr lang="vi-VN" sz="2400">
                          <a:effectLst/>
                          <a:latin typeface="Times New Roman" panose="02020603050405020304" pitchFamily="18" charset="0"/>
                          <a:cs typeface="Times New Roman" panose="02020603050405020304" pitchFamily="18" charset="0"/>
                        </a:rPr>
                        <a:t>(dứt, hết)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tuyệt </a:t>
                      </a:r>
                      <a:r>
                        <a:rPr lang="vi-VN" sz="2400">
                          <a:effectLst/>
                          <a:latin typeface="Times New Roman" panose="02020603050405020304" pitchFamily="18" charset="0"/>
                          <a:cs typeface="Times New Roman" panose="02020603050405020304" pitchFamily="18" charset="0"/>
                        </a:rPr>
                        <a:t>giao</a:t>
                      </a:r>
                      <a:r>
                        <a:rPr lang="en-US" sz="2400">
                          <a:effectLst/>
                          <a:latin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04600644"/>
                  </a:ext>
                </a:extLst>
              </a:tr>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gia </a:t>
                      </a:r>
                      <a:r>
                        <a:rPr lang="vi-VN" sz="2400">
                          <a:effectLst/>
                          <a:latin typeface="Times New Roman" panose="02020603050405020304" pitchFamily="18" charset="0"/>
                          <a:cs typeface="Times New Roman" panose="02020603050405020304" pitchFamily="18" charset="0"/>
                        </a:rPr>
                        <a:t>(thêm vào)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gia </a:t>
                      </a:r>
                      <a:r>
                        <a:rPr lang="vi-VN" sz="2400">
                          <a:effectLst/>
                          <a:latin typeface="Times New Roman" panose="02020603050405020304" pitchFamily="18" charset="0"/>
                          <a:cs typeface="Times New Roman" panose="02020603050405020304" pitchFamily="18" charset="0"/>
                        </a:rPr>
                        <a:t>vị</a:t>
                      </a:r>
                      <a:r>
                        <a:rPr lang="en-US" sz="2400">
                          <a:effectLst/>
                          <a:latin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623629613"/>
                  </a:ext>
                </a:extLst>
              </a:tr>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gia </a:t>
                      </a:r>
                      <a:r>
                        <a:rPr lang="vi-VN" sz="2400">
                          <a:effectLst/>
                          <a:latin typeface="Times New Roman" panose="02020603050405020304" pitchFamily="18" charset="0"/>
                          <a:cs typeface="Times New Roman" panose="02020603050405020304" pitchFamily="18" charset="0"/>
                        </a:rPr>
                        <a:t>(nhà)</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gia </a:t>
                      </a:r>
                      <a:r>
                        <a:rPr lang="vi-VN" sz="2400">
                          <a:effectLst/>
                          <a:latin typeface="Times New Roman" panose="02020603050405020304" pitchFamily="18" charset="0"/>
                          <a:cs typeface="Times New Roman" panose="02020603050405020304" pitchFamily="18" charset="0"/>
                        </a:rPr>
                        <a:t>phong</a:t>
                      </a:r>
                      <a:r>
                        <a:rPr lang="en-US" sz="2400">
                          <a:effectLst/>
                          <a:latin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064171310"/>
                  </a:ext>
                </a:extLst>
              </a:tr>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chinh </a:t>
                      </a:r>
                      <a:r>
                        <a:rPr lang="vi-VN" sz="2400">
                          <a:effectLst/>
                          <a:latin typeface="Times New Roman" panose="02020603050405020304" pitchFamily="18" charset="0"/>
                          <a:cs typeface="Times New Roman" panose="02020603050405020304" pitchFamily="18" charset="0"/>
                        </a:rPr>
                        <a:t>(đánh dẹp)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chinh </a:t>
                      </a:r>
                      <a:r>
                        <a:rPr lang="vi-VN" sz="2400">
                          <a:effectLst/>
                          <a:latin typeface="Times New Roman" panose="02020603050405020304" pitchFamily="18" charset="0"/>
                          <a:cs typeface="Times New Roman" panose="02020603050405020304" pitchFamily="18" charset="0"/>
                        </a:rPr>
                        <a:t>phạt</a:t>
                      </a:r>
                      <a:r>
                        <a:rPr lang="en-US" sz="2400">
                          <a:effectLst/>
                          <a:latin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635165179"/>
                  </a:ext>
                </a:extLst>
              </a:tr>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10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chinh </a:t>
                      </a:r>
                      <a:r>
                        <a:rPr lang="vi-VN" sz="2400">
                          <a:effectLst/>
                          <a:latin typeface="Times New Roman" panose="02020603050405020304" pitchFamily="18" charset="0"/>
                          <a:cs typeface="Times New Roman" panose="02020603050405020304" pitchFamily="18" charset="0"/>
                        </a:rPr>
                        <a:t>(đi xa)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chinh </a:t>
                      </a:r>
                      <a:r>
                        <a:rPr lang="vi-VN" sz="2400">
                          <a:effectLst/>
                          <a:latin typeface="Times New Roman" panose="02020603050405020304" pitchFamily="18" charset="0"/>
                          <a:cs typeface="Times New Roman" panose="02020603050405020304" pitchFamily="18" charset="0"/>
                        </a:rPr>
                        <a:t>nhân</a:t>
                      </a:r>
                      <a:r>
                        <a:rPr lang="en-US" sz="2400">
                          <a:effectLst/>
                          <a:latin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94522679"/>
                  </a:ext>
                </a:extLst>
              </a:tr>
            </a:tbl>
          </a:graphicData>
        </a:graphic>
      </p:graphicFrame>
    </p:spTree>
    <p:extLst>
      <p:ext uri="{BB962C8B-B14F-4D97-AF65-F5344CB8AC3E}">
        <p14:creationId xmlns:p14="http://schemas.microsoft.com/office/powerpoint/2010/main" val="768364569"/>
      </p:ext>
    </p:extLst>
  </p:cSld>
  <p:clrMapOvr>
    <a:masterClrMapping/>
  </p:clrMapOvr>
  <p:transition spd="slow"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C56C79A7-62DB-7F02-26CE-B1DB89F31EF4}"/>
              </a:ext>
            </a:extLst>
          </p:cNvPr>
          <p:cNvPicPr>
            <a:picLocks noChangeAspect="1"/>
          </p:cNvPicPr>
          <p:nvPr/>
        </p:nvPicPr>
        <p:blipFill>
          <a:blip r:embed="rId2"/>
          <a:stretch>
            <a:fillRect/>
          </a:stretch>
        </p:blipFill>
        <p:spPr>
          <a:xfrm>
            <a:off x="0" y="0"/>
            <a:ext cx="12192000" cy="6854653"/>
          </a:xfrm>
          <a:prstGeom prst="rect">
            <a:avLst/>
          </a:prstGeom>
        </p:spPr>
      </p:pic>
      <p:graphicFrame>
        <p:nvGraphicFramePr>
          <p:cNvPr id="6" name="Table 5">
            <a:extLst>
              <a:ext uri="{FF2B5EF4-FFF2-40B4-BE49-F238E27FC236}">
                <a16:creationId xmlns="" xmlns:a16="http://schemas.microsoft.com/office/drawing/2014/main" id="{B4A7E75A-1D54-890B-FD8D-EA636BA3A58E}"/>
              </a:ext>
            </a:extLst>
          </p:cNvPr>
          <p:cNvGraphicFramePr>
            <a:graphicFrameLocks noGrp="1"/>
          </p:cNvGraphicFramePr>
          <p:nvPr>
            <p:extLst>
              <p:ext uri="{D42A27DB-BD31-4B8C-83A1-F6EECF244321}">
                <p14:modId xmlns:p14="http://schemas.microsoft.com/office/powerpoint/2010/main" val="4109452358"/>
              </p:ext>
            </p:extLst>
          </p:nvPr>
        </p:nvGraphicFramePr>
        <p:xfrm>
          <a:off x="262758" y="1756508"/>
          <a:ext cx="11666484" cy="4473840"/>
        </p:xfrm>
        <a:graphic>
          <a:graphicData uri="http://schemas.openxmlformats.org/drawingml/2006/table">
            <a:tbl>
              <a:tblPr firstRow="1" firstCol="1" bandRow="1">
                <a:tableStyleId>{0E3FDE45-AF77-4B5C-9715-49D594BDF05E}</a:tableStyleId>
              </a:tblPr>
              <a:tblGrid>
                <a:gridCol w="1723697">
                  <a:extLst>
                    <a:ext uri="{9D8B030D-6E8A-4147-A177-3AD203B41FA5}">
                      <a16:colId xmlns="" xmlns:a16="http://schemas.microsoft.com/office/drawing/2014/main" val="635893413"/>
                    </a:ext>
                  </a:extLst>
                </a:gridCol>
                <a:gridCol w="5228896">
                  <a:extLst>
                    <a:ext uri="{9D8B030D-6E8A-4147-A177-3AD203B41FA5}">
                      <a16:colId xmlns="" xmlns:a16="http://schemas.microsoft.com/office/drawing/2014/main" val="3843102222"/>
                    </a:ext>
                  </a:extLst>
                </a:gridCol>
                <a:gridCol w="4713891">
                  <a:extLst>
                    <a:ext uri="{9D8B030D-6E8A-4147-A177-3AD203B41FA5}">
                      <a16:colId xmlns="" xmlns:a16="http://schemas.microsoft.com/office/drawing/2014/main" val="3438648957"/>
                    </a:ext>
                  </a:extLst>
                </a:gridCol>
              </a:tblGrid>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lnSpc>
                          <a:spcPct val="100000"/>
                        </a:lnSpc>
                        <a:spcAft>
                          <a:spcPts val="800"/>
                        </a:spcAft>
                      </a:pPr>
                      <a:r>
                        <a:rPr lang="vi-VN" sz="2400" b="0" smtClean="0">
                          <a:effectLst/>
                          <a:latin typeface="Times New Roman" panose="02020603050405020304" pitchFamily="18" charset="0"/>
                          <a:cs typeface="Times New Roman" panose="02020603050405020304" pitchFamily="18" charset="0"/>
                        </a:rPr>
                        <a:t> vô </a:t>
                      </a:r>
                      <a:r>
                        <a:rPr lang="vi-VN" sz="2400" b="0">
                          <a:effectLst/>
                          <a:latin typeface="Times New Roman" panose="02020603050405020304" pitchFamily="18" charset="0"/>
                          <a:cs typeface="Times New Roman" panose="02020603050405020304" pitchFamily="18" charset="0"/>
                        </a:rPr>
                        <a:t>(không)</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a:lnSpc>
                          <a:spcPct val="100000"/>
                        </a:lnSpc>
                        <a:spcAft>
                          <a:spcPts val="800"/>
                        </a:spcAft>
                      </a:pPr>
                      <a:r>
                        <a:rPr lang="vi-VN" sz="2400" b="0" smtClean="0">
                          <a:effectLst/>
                          <a:latin typeface="Times New Roman" panose="02020603050405020304" pitchFamily="18" charset="0"/>
                          <a:cs typeface="Times New Roman" panose="02020603050405020304" pitchFamily="18" charset="0"/>
                        </a:rPr>
                        <a:t> vô </a:t>
                      </a:r>
                      <a:r>
                        <a:rPr lang="vi-VN" sz="2400" b="0">
                          <a:effectLst/>
                          <a:latin typeface="Times New Roman" panose="02020603050405020304" pitchFamily="18" charset="0"/>
                          <a:cs typeface="Times New Roman" panose="02020603050405020304" pitchFamily="18" charset="0"/>
                        </a:rPr>
                        <a:t>tình</a:t>
                      </a:r>
                      <a:r>
                        <a:rPr lang="en-US" sz="2400" b="0">
                          <a:effectLst/>
                          <a:latin typeface="Times New Roman" panose="02020603050405020304" pitchFamily="18" charset="0"/>
                          <a:cs typeface="Times New Roman" panose="02020603050405020304" pitchFamily="18" charset="0"/>
                        </a:rPr>
                        <a:t>,</a:t>
                      </a:r>
                      <a:r>
                        <a:rPr lang="vi-VN" sz="2400" b="0">
                          <a:effectLst/>
                          <a:latin typeface="Times New Roman" panose="02020603050405020304" pitchFamily="18" charset="0"/>
                          <a:cs typeface="Times New Roman" panose="02020603050405020304" pitchFamily="18" charset="0"/>
                        </a:rPr>
                        <a:t>…</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3457910037"/>
                  </a:ext>
                </a:extLst>
              </a:tr>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lạm </a:t>
                      </a:r>
                      <a:r>
                        <a:rPr lang="vi-VN" sz="2400">
                          <a:effectLst/>
                          <a:latin typeface="Times New Roman" panose="02020603050405020304" pitchFamily="18" charset="0"/>
                          <a:cs typeface="Times New Roman" panose="02020603050405020304" pitchFamily="18" charset="0"/>
                        </a:rPr>
                        <a:t>(quá mức)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lạm </a:t>
                      </a:r>
                      <a:r>
                        <a:rPr lang="vi-VN" sz="2400">
                          <a:effectLst/>
                          <a:latin typeface="Times New Roman" panose="02020603050405020304" pitchFamily="18" charset="0"/>
                          <a:cs typeface="Times New Roman" panose="02020603050405020304" pitchFamily="18" charset="0"/>
                        </a:rPr>
                        <a:t>thu</a:t>
                      </a:r>
                      <a:r>
                        <a:rPr lang="en-US" sz="2400">
                          <a:effectLst/>
                          <a:latin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833834110"/>
                  </a:ext>
                </a:extLst>
              </a:tr>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hữu </a:t>
                      </a:r>
                      <a:r>
                        <a:rPr lang="vi-VN" sz="2400">
                          <a:effectLst/>
                          <a:latin typeface="Times New Roman" panose="02020603050405020304" pitchFamily="18" charset="0"/>
                          <a:cs typeface="Times New Roman" panose="02020603050405020304" pitchFamily="18" charset="0"/>
                        </a:rPr>
                        <a:t>(có)</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hữu </a:t>
                      </a:r>
                      <a:r>
                        <a:rPr lang="vi-VN" sz="2400">
                          <a:effectLst/>
                          <a:latin typeface="Times New Roman" panose="02020603050405020304" pitchFamily="18" charset="0"/>
                          <a:cs typeface="Times New Roman" panose="02020603050405020304" pitchFamily="18" charset="0"/>
                        </a:rPr>
                        <a:t>tình</a:t>
                      </a:r>
                      <a:r>
                        <a:rPr lang="en-US" sz="2400">
                          <a:effectLst/>
                          <a:latin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4293359877"/>
                  </a:ext>
                </a:extLst>
              </a:tr>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hữu </a:t>
                      </a:r>
                      <a:r>
                        <a:rPr lang="vi-VN" sz="2400">
                          <a:effectLst/>
                          <a:latin typeface="Times New Roman" panose="02020603050405020304" pitchFamily="18" charset="0"/>
                          <a:cs typeface="Times New Roman" panose="02020603050405020304" pitchFamily="18" charset="0"/>
                        </a:rPr>
                        <a:t>(bạn)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thân </a:t>
                      </a:r>
                      <a:r>
                        <a:rPr lang="vi-VN" sz="2400">
                          <a:effectLst/>
                          <a:latin typeface="Times New Roman" panose="02020603050405020304" pitchFamily="18" charset="0"/>
                          <a:cs typeface="Times New Roman" panose="02020603050405020304" pitchFamily="18" charset="0"/>
                        </a:rPr>
                        <a:t>hữu</a:t>
                      </a:r>
                      <a:r>
                        <a:rPr lang="en-US" sz="2400">
                          <a:effectLst/>
                          <a:latin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3142866046"/>
                  </a:ext>
                </a:extLst>
              </a:tr>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tuyệt </a:t>
                      </a:r>
                      <a:r>
                        <a:rPr lang="vi-VN" sz="2400">
                          <a:effectLst/>
                          <a:latin typeface="Times New Roman" panose="02020603050405020304" pitchFamily="18" charset="0"/>
                          <a:cs typeface="Times New Roman" panose="02020603050405020304" pitchFamily="18" charset="0"/>
                        </a:rPr>
                        <a:t>(tột độ, hết mức)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tuyệt </a:t>
                      </a:r>
                      <a:r>
                        <a:rPr lang="vi-VN" sz="2400">
                          <a:effectLst/>
                          <a:latin typeface="Times New Roman" panose="02020603050405020304" pitchFamily="18" charset="0"/>
                          <a:cs typeface="Times New Roman" panose="02020603050405020304" pitchFamily="18" charset="0"/>
                        </a:rPr>
                        <a:t>sắc</a:t>
                      </a:r>
                      <a:r>
                        <a:rPr lang="en-US" sz="2400">
                          <a:effectLst/>
                          <a:latin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1476208214"/>
                  </a:ext>
                </a:extLst>
              </a:tr>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tuyệt </a:t>
                      </a:r>
                      <a:r>
                        <a:rPr lang="vi-VN" sz="2400">
                          <a:effectLst/>
                          <a:latin typeface="Times New Roman" panose="02020603050405020304" pitchFamily="18" charset="0"/>
                          <a:cs typeface="Times New Roman" panose="02020603050405020304" pitchFamily="18" charset="0"/>
                        </a:rPr>
                        <a:t>(dứt, hết)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tuyệt </a:t>
                      </a:r>
                      <a:r>
                        <a:rPr lang="vi-VN" sz="2400">
                          <a:effectLst/>
                          <a:latin typeface="Times New Roman" panose="02020603050405020304" pitchFamily="18" charset="0"/>
                          <a:cs typeface="Times New Roman" panose="02020603050405020304" pitchFamily="18" charset="0"/>
                        </a:rPr>
                        <a:t>giao</a:t>
                      </a:r>
                      <a:r>
                        <a:rPr lang="en-US" sz="2400">
                          <a:effectLst/>
                          <a:latin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4204600644"/>
                  </a:ext>
                </a:extLst>
              </a:tr>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gia </a:t>
                      </a:r>
                      <a:r>
                        <a:rPr lang="vi-VN" sz="2400">
                          <a:effectLst/>
                          <a:latin typeface="Times New Roman" panose="02020603050405020304" pitchFamily="18" charset="0"/>
                          <a:cs typeface="Times New Roman" panose="02020603050405020304" pitchFamily="18" charset="0"/>
                        </a:rPr>
                        <a:t>(thêm vào)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gia </a:t>
                      </a:r>
                      <a:r>
                        <a:rPr lang="vi-VN" sz="2400">
                          <a:effectLst/>
                          <a:latin typeface="Times New Roman" panose="02020603050405020304" pitchFamily="18" charset="0"/>
                          <a:cs typeface="Times New Roman" panose="02020603050405020304" pitchFamily="18" charset="0"/>
                        </a:rPr>
                        <a:t>vị</a:t>
                      </a:r>
                      <a:r>
                        <a:rPr lang="en-US" sz="2400">
                          <a:effectLst/>
                          <a:latin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2623629613"/>
                  </a:ext>
                </a:extLst>
              </a:tr>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gia </a:t>
                      </a:r>
                      <a:r>
                        <a:rPr lang="vi-VN" sz="2400">
                          <a:effectLst/>
                          <a:latin typeface="Times New Roman" panose="02020603050405020304" pitchFamily="18" charset="0"/>
                          <a:cs typeface="Times New Roman" panose="02020603050405020304" pitchFamily="18" charset="0"/>
                        </a:rPr>
                        <a:t>(nhà)</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gia </a:t>
                      </a:r>
                      <a:r>
                        <a:rPr lang="vi-VN" sz="2400">
                          <a:effectLst/>
                          <a:latin typeface="Times New Roman" panose="02020603050405020304" pitchFamily="18" charset="0"/>
                          <a:cs typeface="Times New Roman" panose="02020603050405020304" pitchFamily="18" charset="0"/>
                        </a:rPr>
                        <a:t>phong</a:t>
                      </a:r>
                      <a:r>
                        <a:rPr lang="en-US" sz="2400">
                          <a:effectLst/>
                          <a:latin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4064171310"/>
                  </a:ext>
                </a:extLst>
              </a:tr>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chinh </a:t>
                      </a:r>
                      <a:r>
                        <a:rPr lang="vi-VN" sz="2400">
                          <a:effectLst/>
                          <a:latin typeface="Times New Roman" panose="02020603050405020304" pitchFamily="18" charset="0"/>
                          <a:cs typeface="Times New Roman" panose="02020603050405020304" pitchFamily="18" charset="0"/>
                        </a:rPr>
                        <a:t>(đánh dẹp)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chinh </a:t>
                      </a:r>
                      <a:r>
                        <a:rPr lang="vi-VN" sz="2400">
                          <a:effectLst/>
                          <a:latin typeface="Times New Roman" panose="02020603050405020304" pitchFamily="18" charset="0"/>
                          <a:cs typeface="Times New Roman" panose="02020603050405020304" pitchFamily="18" charset="0"/>
                        </a:rPr>
                        <a:t>phạt</a:t>
                      </a:r>
                      <a:r>
                        <a:rPr lang="en-US" sz="2400">
                          <a:effectLst/>
                          <a:latin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2635165179"/>
                  </a:ext>
                </a:extLst>
              </a:tr>
              <a:tr h="447384">
                <a:tc>
                  <a:txBody>
                    <a:bodyPr/>
                    <a:lstStyle/>
                    <a:p>
                      <a:pPr algn="ctr">
                        <a:lnSpc>
                          <a:spcPct val="100000"/>
                        </a:lnSpc>
                        <a:spcAft>
                          <a:spcPts val="800"/>
                        </a:spcAft>
                      </a:pPr>
                      <a:r>
                        <a:rPr lang="vi-VN" sz="2400">
                          <a:effectLst/>
                          <a:latin typeface="Times New Roman" panose="02020603050405020304" pitchFamily="18" charset="0"/>
                          <a:cs typeface="Times New Roman" panose="02020603050405020304" pitchFamily="18" charset="0"/>
                        </a:rPr>
                        <a:t>10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chinh </a:t>
                      </a:r>
                      <a:r>
                        <a:rPr lang="vi-VN" sz="2400">
                          <a:effectLst/>
                          <a:latin typeface="Times New Roman" panose="02020603050405020304" pitchFamily="18" charset="0"/>
                          <a:cs typeface="Times New Roman" panose="02020603050405020304" pitchFamily="18" charset="0"/>
                        </a:rPr>
                        <a:t>(đi xa)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a:lnSpc>
                          <a:spcPct val="100000"/>
                        </a:lnSpc>
                        <a:spcAft>
                          <a:spcPts val="800"/>
                        </a:spcAft>
                      </a:pPr>
                      <a:r>
                        <a:rPr lang="vi-VN" sz="2400" smtClean="0">
                          <a:effectLst/>
                          <a:latin typeface="Times New Roman" panose="02020603050405020304" pitchFamily="18" charset="0"/>
                          <a:cs typeface="Times New Roman" panose="02020603050405020304" pitchFamily="18" charset="0"/>
                        </a:rPr>
                        <a:t> chinh </a:t>
                      </a:r>
                      <a:r>
                        <a:rPr lang="vi-VN" sz="2400">
                          <a:effectLst/>
                          <a:latin typeface="Times New Roman" panose="02020603050405020304" pitchFamily="18" charset="0"/>
                          <a:cs typeface="Times New Roman" panose="02020603050405020304" pitchFamily="18" charset="0"/>
                        </a:rPr>
                        <a:t>nhân</a:t>
                      </a:r>
                      <a:r>
                        <a:rPr lang="en-US" sz="2400">
                          <a:effectLst/>
                          <a:latin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494522679"/>
                  </a:ext>
                </a:extLst>
              </a:tr>
            </a:tbl>
          </a:graphicData>
        </a:graphic>
      </p:graphicFrame>
      <p:pic>
        <p:nvPicPr>
          <p:cNvPr id="4" name="Picture 3">
            <a:extLst>
              <a:ext uri="{FF2B5EF4-FFF2-40B4-BE49-F238E27FC236}">
                <a16:creationId xmlns="" xmlns:a16="http://schemas.microsoft.com/office/drawing/2014/main" id="{044A4DE1-C85E-5363-227B-4056CD8F2B27}"/>
              </a:ext>
            </a:extLst>
          </p:cNvPr>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30753733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F0FB9EAC-4713-4123-2C7B-90BAFFFD70F2}"/>
              </a:ext>
            </a:extLst>
          </p:cNvPr>
          <p:cNvGraphicFramePr>
            <a:graphicFrameLocks noGrp="1"/>
          </p:cNvGraphicFramePr>
          <p:nvPr>
            <p:extLst>
              <p:ext uri="{D42A27DB-BD31-4B8C-83A1-F6EECF244321}">
                <p14:modId xmlns:p14="http://schemas.microsoft.com/office/powerpoint/2010/main" val="3675277923"/>
              </p:ext>
            </p:extLst>
          </p:nvPr>
        </p:nvGraphicFramePr>
        <p:xfrm>
          <a:off x="270298" y="572016"/>
          <a:ext cx="11553839" cy="6002500"/>
        </p:xfrm>
        <a:graphic>
          <a:graphicData uri="http://schemas.openxmlformats.org/drawingml/2006/table">
            <a:tbl>
              <a:tblPr firstRow="1" firstCol="1" bandRow="1">
                <a:tableStyleId>{5940675A-B579-460E-94D1-54222C63F5DA}</a:tableStyleId>
              </a:tblPr>
              <a:tblGrid>
                <a:gridCol w="2031468">
                  <a:extLst>
                    <a:ext uri="{9D8B030D-6E8A-4147-A177-3AD203B41FA5}">
                      <a16:colId xmlns:a16="http://schemas.microsoft.com/office/drawing/2014/main" xmlns="" val="1811358425"/>
                    </a:ext>
                  </a:extLst>
                </a:gridCol>
                <a:gridCol w="8040413">
                  <a:extLst>
                    <a:ext uri="{9D8B030D-6E8A-4147-A177-3AD203B41FA5}">
                      <a16:colId xmlns:a16="http://schemas.microsoft.com/office/drawing/2014/main" xmlns="" val="92891717"/>
                    </a:ext>
                  </a:extLst>
                </a:gridCol>
                <a:gridCol w="1481958"/>
              </a:tblGrid>
              <a:tr h="522939">
                <a:tc>
                  <a:txBody>
                    <a:bodyPr/>
                    <a:lstStyle/>
                    <a:p>
                      <a:pPr algn="ctr">
                        <a:lnSpc>
                          <a:spcPct val="100000"/>
                        </a:lnSpc>
                        <a:spcAft>
                          <a:spcPts val="800"/>
                        </a:spcAft>
                      </a:pPr>
                      <a:r>
                        <a:rPr lang="vi-VN" sz="2400" b="1" smtClean="0">
                          <a:solidFill>
                            <a:srgbClr val="C00000"/>
                          </a:solidFill>
                          <a:effectLst/>
                          <a:latin typeface="Times New Roman" pitchFamily="18" charset="0"/>
                          <a:cs typeface="Times New Roman" pitchFamily="18" charset="0"/>
                        </a:rPr>
                        <a:t>Từ</a:t>
                      </a:r>
                      <a:endParaRPr lang="en-US" sz="24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nchor="ctr"/>
                </a:tc>
                <a:tc>
                  <a:txBody>
                    <a:bodyPr/>
                    <a:lstStyle/>
                    <a:p>
                      <a:pPr algn="ctr">
                        <a:lnSpc>
                          <a:spcPct val="100000"/>
                        </a:lnSpc>
                        <a:spcAft>
                          <a:spcPts val="800"/>
                        </a:spcAft>
                      </a:pPr>
                      <a:r>
                        <a:rPr lang="vi-VN" sz="2400" b="1">
                          <a:solidFill>
                            <a:srgbClr val="C00000"/>
                          </a:solidFill>
                          <a:effectLst/>
                          <a:latin typeface="Times New Roman" pitchFamily="18" charset="0"/>
                          <a:cs typeface="Times New Roman" pitchFamily="18" charset="0"/>
                        </a:rPr>
                        <a:t>Nghĩa</a:t>
                      </a:r>
                      <a:endParaRPr lang="en-US" sz="24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nchor="ctr"/>
                </a:tc>
                <a:tc>
                  <a:txBody>
                    <a:bodyPr/>
                    <a:lstStyle/>
                    <a:p>
                      <a:pPr algn="ctr">
                        <a:lnSpc>
                          <a:spcPct val="100000"/>
                        </a:lnSpc>
                        <a:spcAft>
                          <a:spcPts val="800"/>
                        </a:spcAft>
                      </a:pPr>
                      <a:r>
                        <a:rPr lang="en-US" sz="24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2400" b="1" baseline="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án</a:t>
                      </a:r>
                      <a:endParaRPr lang="en-US"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nchor="ctr"/>
                </a:tc>
                <a:extLst>
                  <a:ext uri="{0D108BD9-81ED-4DB2-BD59-A6C34878D82A}">
                    <a16:rowId xmlns:a16="http://schemas.microsoft.com/office/drawing/2014/main" xmlns="" val="3685073884"/>
                  </a:ext>
                </a:extLst>
              </a:tr>
              <a:tr h="707245">
                <a:tc>
                  <a:txBody>
                    <a:bodyPr/>
                    <a:lstStyle/>
                    <a:p>
                      <a:pPr algn="l">
                        <a:lnSpc>
                          <a:spcPct val="100000"/>
                        </a:lnSpc>
                        <a:spcAft>
                          <a:spcPts val="800"/>
                        </a:spcAft>
                      </a:pPr>
                      <a:r>
                        <a:rPr lang="en-US" sz="2400" b="1" i="1" smtClean="0">
                          <a:solidFill>
                            <a:srgbClr val="002060"/>
                          </a:solidFill>
                          <a:effectLst/>
                          <a:latin typeface="Times New Roman" pitchFamily="18" charset="0"/>
                          <a:cs typeface="Times New Roman" pitchFamily="18" charset="0"/>
                        </a:rPr>
                        <a:t>1. vô hình</a:t>
                      </a:r>
                      <a:endParaRPr lang="en-US" sz="2400" b="1"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tc>
                <a:tc>
                  <a:txBody>
                    <a:bodyPr/>
                    <a:lstStyle/>
                    <a:p>
                      <a:pPr algn="just">
                        <a:lnSpc>
                          <a:spcPct val="100000"/>
                        </a:lnSpc>
                        <a:spcAft>
                          <a:spcPts val="800"/>
                        </a:spcAft>
                      </a:pPr>
                      <a:endParaRPr lang="en-US" sz="2400" smtClean="0">
                        <a:effectLst/>
                        <a:latin typeface="Times New Roman" pitchFamily="18" charset="0"/>
                        <a:cs typeface="Times New Roman" pitchFamily="18" charset="0"/>
                      </a:endParaRPr>
                    </a:p>
                    <a:p>
                      <a:pPr algn="just">
                        <a:lnSpc>
                          <a:spcPct val="100000"/>
                        </a:lnSpc>
                        <a:spcAft>
                          <a:spcPts val="800"/>
                        </a:spcAft>
                      </a:pPr>
                      <a:endParaRPr lang="en-US" sz="2400" smtClean="0">
                        <a:effectLst/>
                        <a:latin typeface="Times New Roman" pitchFamily="18" charset="0"/>
                        <a:cs typeface="Times New Roman" pitchFamily="18" charset="0"/>
                      </a:endParaRPr>
                    </a:p>
                    <a:p>
                      <a:pPr algn="just">
                        <a:lnSpc>
                          <a:spcPct val="100000"/>
                        </a:lnSpc>
                        <a:spcAft>
                          <a:spcPts val="8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nchor="ctr"/>
                </a:tc>
                <a:tc>
                  <a:txBody>
                    <a:bodyPr/>
                    <a:lstStyle/>
                    <a:p>
                      <a:pPr algn="just">
                        <a:lnSpc>
                          <a:spcPct val="100000"/>
                        </a:lnSpc>
                        <a:spcAft>
                          <a:spcPts val="8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nchor="ctr"/>
                </a:tc>
                <a:extLst>
                  <a:ext uri="{0D108BD9-81ED-4DB2-BD59-A6C34878D82A}">
                    <a16:rowId xmlns:a16="http://schemas.microsoft.com/office/drawing/2014/main" xmlns="" val="2631694936"/>
                  </a:ext>
                </a:extLst>
              </a:tr>
              <a:tr h="504515">
                <a:tc>
                  <a:txBody>
                    <a:bodyPr/>
                    <a:lstStyle/>
                    <a:p>
                      <a:pPr algn="l">
                        <a:lnSpc>
                          <a:spcPct val="100000"/>
                        </a:lnSpc>
                        <a:spcAft>
                          <a:spcPts val="800"/>
                        </a:spcAft>
                      </a:pPr>
                      <a:r>
                        <a:rPr lang="en-US" sz="2400" b="1" i="1" smtClean="0">
                          <a:solidFill>
                            <a:srgbClr val="002060"/>
                          </a:solidFill>
                          <a:effectLst/>
                          <a:latin typeface="Times New Roman" pitchFamily="18" charset="0"/>
                          <a:cs typeface="Times New Roman" pitchFamily="18" charset="0"/>
                        </a:rPr>
                        <a:t>2.</a:t>
                      </a:r>
                      <a:r>
                        <a:rPr lang="en-US" sz="2400" b="1" i="1" baseline="0" smtClean="0">
                          <a:solidFill>
                            <a:srgbClr val="002060"/>
                          </a:solidFill>
                          <a:effectLst/>
                          <a:latin typeface="Times New Roman" pitchFamily="18" charset="0"/>
                          <a:cs typeface="Times New Roman" pitchFamily="18" charset="0"/>
                        </a:rPr>
                        <a:t> </a:t>
                      </a:r>
                      <a:r>
                        <a:rPr lang="en-US" sz="2400" b="1" i="1" smtClean="0">
                          <a:solidFill>
                            <a:srgbClr val="002060"/>
                          </a:solidFill>
                          <a:effectLst/>
                          <a:latin typeface="Times New Roman" pitchFamily="18" charset="0"/>
                          <a:cs typeface="Times New Roman" pitchFamily="18" charset="0"/>
                        </a:rPr>
                        <a:t>hữu hình</a:t>
                      </a:r>
                      <a:endParaRPr lang="en-US" sz="2400" b="1"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tc>
                <a:tc>
                  <a:txBody>
                    <a:bodyPr/>
                    <a:lstStyle/>
                    <a:p>
                      <a:pPr algn="just">
                        <a:lnSpc>
                          <a:spcPct val="100000"/>
                        </a:lnSpc>
                        <a:spcAft>
                          <a:spcPts val="8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nchor="ctr"/>
                </a:tc>
                <a:tc>
                  <a:txBody>
                    <a:bodyPr/>
                    <a:lstStyle/>
                    <a:p>
                      <a:pPr algn="just">
                        <a:lnSpc>
                          <a:spcPct val="100000"/>
                        </a:lnSpc>
                        <a:spcAft>
                          <a:spcPts val="8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nchor="ctr"/>
                </a:tc>
                <a:extLst>
                  <a:ext uri="{0D108BD9-81ED-4DB2-BD59-A6C34878D82A}">
                    <a16:rowId xmlns:a16="http://schemas.microsoft.com/office/drawing/2014/main" xmlns="" val="4117061497"/>
                  </a:ext>
                </a:extLst>
              </a:tr>
              <a:tr h="819807">
                <a:tc>
                  <a:txBody>
                    <a:bodyPr/>
                    <a:lstStyle/>
                    <a:p>
                      <a:pPr algn="l">
                        <a:lnSpc>
                          <a:spcPct val="100000"/>
                        </a:lnSpc>
                        <a:spcAft>
                          <a:spcPts val="800"/>
                        </a:spcAft>
                      </a:pPr>
                      <a:r>
                        <a:rPr lang="en-US" sz="2400" b="1" i="1" smtClean="0">
                          <a:solidFill>
                            <a:srgbClr val="002060"/>
                          </a:solidFill>
                          <a:effectLst/>
                          <a:latin typeface="Times New Roman" pitchFamily="18" charset="0"/>
                          <a:cs typeface="Times New Roman" pitchFamily="18" charset="0"/>
                        </a:rPr>
                        <a:t>3. thâm trầm</a:t>
                      </a:r>
                      <a:endParaRPr lang="en-US" sz="2400" b="1"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tc>
                <a:tc>
                  <a:txBody>
                    <a:bodyPr/>
                    <a:lstStyle/>
                    <a:p>
                      <a:pPr algn="just">
                        <a:lnSpc>
                          <a:spcPct val="100000"/>
                        </a:lnSpc>
                        <a:spcAft>
                          <a:spcPts val="800"/>
                        </a:spcAft>
                      </a:pPr>
                      <a:endParaRPr lang="en-US" sz="2400">
                        <a:effectLst/>
                        <a:latin typeface="Times New Roman" panose="02020603050405020304" pitchFamily="18" charset="0"/>
                        <a:cs typeface="Times New Roman" panose="02020603050405020304" pitchFamily="18" charset="0"/>
                      </a:endParaRPr>
                    </a:p>
                  </a:txBody>
                  <a:tcPr marL="44873" marR="44873" marT="0" marB="0" anchor="ctr"/>
                </a:tc>
                <a:tc>
                  <a:txBody>
                    <a:bodyPr/>
                    <a:lstStyle/>
                    <a:p>
                      <a:pPr algn="just">
                        <a:lnSpc>
                          <a:spcPct val="100000"/>
                        </a:lnSpc>
                        <a:spcAft>
                          <a:spcPts val="800"/>
                        </a:spcAft>
                      </a:pPr>
                      <a:endParaRPr lang="en-US" sz="2400">
                        <a:effectLst/>
                        <a:latin typeface="Times New Roman" panose="02020603050405020304" pitchFamily="18" charset="0"/>
                        <a:cs typeface="Times New Roman" panose="02020603050405020304" pitchFamily="18" charset="0"/>
                      </a:endParaRPr>
                    </a:p>
                  </a:txBody>
                  <a:tcPr marL="44873" marR="44873" marT="0" marB="0" anchor="ctr"/>
                </a:tc>
                <a:extLst>
                  <a:ext uri="{0D108BD9-81ED-4DB2-BD59-A6C34878D82A}">
                    <a16:rowId xmlns:a16="http://schemas.microsoft.com/office/drawing/2014/main" xmlns="" val="56767756"/>
                  </a:ext>
                </a:extLst>
              </a:tr>
              <a:tr h="591381">
                <a:tc>
                  <a:txBody>
                    <a:bodyPr/>
                    <a:lstStyle/>
                    <a:p>
                      <a:pPr algn="l">
                        <a:lnSpc>
                          <a:spcPct val="100000"/>
                        </a:lnSpc>
                        <a:spcAft>
                          <a:spcPts val="800"/>
                        </a:spcAft>
                      </a:pPr>
                      <a:r>
                        <a:rPr lang="en-US" sz="2400" b="1" i="1" smtClean="0">
                          <a:solidFill>
                            <a:srgbClr val="002060"/>
                          </a:solidFill>
                          <a:effectLst/>
                          <a:latin typeface="Times New Roman" pitchFamily="18" charset="0"/>
                          <a:cs typeface="Times New Roman" pitchFamily="18" charset="0"/>
                        </a:rPr>
                        <a:t>4. điềm đạm</a:t>
                      </a:r>
                      <a:endParaRPr lang="en-US" sz="2400" b="1"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tc>
                <a:tc>
                  <a:txBody>
                    <a:bodyPr/>
                    <a:lstStyle/>
                    <a:p>
                      <a:pPr algn="just">
                        <a:lnSpc>
                          <a:spcPct val="100000"/>
                        </a:lnSpc>
                        <a:spcAft>
                          <a:spcPts val="8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nchor="ctr"/>
                </a:tc>
                <a:tc>
                  <a:txBody>
                    <a:bodyPr/>
                    <a:lstStyle/>
                    <a:p>
                      <a:pPr algn="just">
                        <a:lnSpc>
                          <a:spcPct val="100000"/>
                        </a:lnSpc>
                        <a:spcAft>
                          <a:spcPts val="8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nchor="ctr"/>
                </a:tc>
                <a:extLst>
                  <a:ext uri="{0D108BD9-81ED-4DB2-BD59-A6C34878D82A}">
                    <a16:rowId xmlns:a16="http://schemas.microsoft.com/office/drawing/2014/main" xmlns="" val="2526754377"/>
                  </a:ext>
                </a:extLst>
              </a:tr>
              <a:tr h="606799">
                <a:tc>
                  <a:txBody>
                    <a:bodyPr/>
                    <a:lstStyle/>
                    <a:p>
                      <a:pPr algn="l">
                        <a:lnSpc>
                          <a:spcPct val="100000"/>
                        </a:lnSpc>
                        <a:spcAft>
                          <a:spcPts val="800"/>
                        </a:spcAft>
                      </a:pPr>
                      <a:r>
                        <a:rPr lang="en-US" sz="2400" b="1" i="1" smtClean="0">
                          <a:solidFill>
                            <a:srgbClr val="002060"/>
                          </a:solidFill>
                          <a:effectLst/>
                          <a:latin typeface="Times New Roman" pitchFamily="18" charset="0"/>
                          <a:cs typeface="Times New Roman" pitchFamily="18" charset="0"/>
                        </a:rPr>
                        <a:t>5. khẩn trương</a:t>
                      </a:r>
                      <a:endParaRPr lang="en-US" sz="2400" b="1"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tc>
                <a:tc>
                  <a:txBody>
                    <a:bodyPr/>
                    <a:lstStyle/>
                    <a:p>
                      <a:pPr algn="just">
                        <a:lnSpc>
                          <a:spcPct val="100000"/>
                        </a:lnSpc>
                        <a:spcAft>
                          <a:spcPts val="800"/>
                        </a:spcAft>
                      </a:pPr>
                      <a:endParaRPr lang="en-US" sz="2400">
                        <a:effectLst/>
                        <a:latin typeface="Times New Roman" panose="02020603050405020304" pitchFamily="18" charset="0"/>
                        <a:cs typeface="Times New Roman" panose="02020603050405020304" pitchFamily="18" charset="0"/>
                      </a:endParaRPr>
                    </a:p>
                  </a:txBody>
                  <a:tcPr marL="44873" marR="44873" marT="0" marB="0" anchor="ctr"/>
                </a:tc>
                <a:tc>
                  <a:txBody>
                    <a:bodyPr/>
                    <a:lstStyle/>
                    <a:p>
                      <a:pPr algn="just">
                        <a:lnSpc>
                          <a:spcPct val="100000"/>
                        </a:lnSpc>
                        <a:spcAft>
                          <a:spcPts val="800"/>
                        </a:spcAft>
                      </a:pPr>
                      <a:endParaRPr lang="en-US" sz="2400">
                        <a:effectLst/>
                        <a:latin typeface="Times New Roman" panose="02020603050405020304" pitchFamily="18" charset="0"/>
                        <a:cs typeface="Times New Roman" panose="02020603050405020304" pitchFamily="18" charset="0"/>
                      </a:endParaRPr>
                    </a:p>
                  </a:txBody>
                  <a:tcPr marL="44873" marR="44873" marT="0" marB="0" anchor="ctr"/>
                </a:tc>
                <a:extLst>
                  <a:ext uri="{0D108BD9-81ED-4DB2-BD59-A6C34878D82A}">
                    <a16:rowId xmlns:a16="http://schemas.microsoft.com/office/drawing/2014/main" xmlns="" val="3139323546"/>
                  </a:ext>
                </a:extLst>
              </a:tr>
              <a:tr h="699749">
                <a:tc>
                  <a:txBody>
                    <a:bodyPr/>
                    <a:lstStyle/>
                    <a:p>
                      <a:pPr algn="l">
                        <a:lnSpc>
                          <a:spcPct val="100000"/>
                        </a:lnSpc>
                        <a:spcAft>
                          <a:spcPts val="800"/>
                        </a:spcAft>
                      </a:pPr>
                      <a:r>
                        <a:rPr lang="en-US" sz="2400" b="1" i="1" smtClean="0">
                          <a:solidFill>
                            <a:srgbClr val="002060"/>
                          </a:solidFill>
                          <a:effectLst/>
                          <a:latin typeface="Times New Roman" pitchFamily="18" charset="0"/>
                          <a:cs typeface="Times New Roman" pitchFamily="18" charset="0"/>
                        </a:rPr>
                        <a:t>6. tuyệt chủng</a:t>
                      </a:r>
                    </a:p>
                    <a:p>
                      <a:pPr algn="l">
                        <a:lnSpc>
                          <a:spcPct val="100000"/>
                        </a:lnSpc>
                        <a:spcAft>
                          <a:spcPts val="800"/>
                        </a:spcAft>
                      </a:pPr>
                      <a:endParaRPr lang="en-US" sz="2400" b="1"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tc>
                <a:tc>
                  <a:txBody>
                    <a:bodyPr/>
                    <a:lstStyle/>
                    <a:p>
                      <a:pPr algn="just">
                        <a:lnSpc>
                          <a:spcPct val="100000"/>
                        </a:lnSpc>
                        <a:spcAft>
                          <a:spcPts val="8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nchor="ctr"/>
                </a:tc>
                <a:tc>
                  <a:txBody>
                    <a:bodyPr/>
                    <a:lstStyle/>
                    <a:p>
                      <a:pPr algn="just">
                        <a:lnSpc>
                          <a:spcPct val="100000"/>
                        </a:lnSpc>
                        <a:spcAft>
                          <a:spcPts val="8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nchor="ctr"/>
                </a:tc>
                <a:extLst>
                  <a:ext uri="{0D108BD9-81ED-4DB2-BD59-A6C34878D82A}">
                    <a16:rowId xmlns:a16="http://schemas.microsoft.com/office/drawing/2014/main" xmlns="" val="3355428300"/>
                  </a:ext>
                </a:extLst>
              </a:tr>
              <a:tr h="823459">
                <a:tc>
                  <a:txBody>
                    <a:bodyPr/>
                    <a:lstStyle/>
                    <a:p>
                      <a:pPr algn="l">
                        <a:lnSpc>
                          <a:spcPct val="100000"/>
                        </a:lnSpc>
                        <a:spcAft>
                          <a:spcPts val="800"/>
                        </a:spcAft>
                      </a:pPr>
                      <a:r>
                        <a:rPr lang="en-US" sz="2400" b="1" i="1" smtClean="0">
                          <a:solidFill>
                            <a:srgbClr val="002060"/>
                          </a:solidFill>
                          <a:effectLst/>
                          <a:latin typeface="Times New Roman" pitchFamily="18" charset="0"/>
                          <a:cs typeface="Times New Roman" pitchFamily="18" charset="0"/>
                        </a:rPr>
                        <a:t>7. đồng bào</a:t>
                      </a:r>
                      <a:endParaRPr lang="en-US" sz="2400" b="1"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tc>
                <a:tc>
                  <a:txBody>
                    <a:bodyPr/>
                    <a:lstStyle/>
                    <a:p>
                      <a:pPr marL="0" lvl="0" indent="0" algn="just">
                        <a:lnSpc>
                          <a:spcPct val="100000"/>
                        </a:lnSpc>
                        <a:spcAft>
                          <a:spcPts val="800"/>
                        </a:spcAft>
                        <a:buFont typeface="+mj-lt"/>
                        <a:buNone/>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nchor="ctr"/>
                </a:tc>
                <a:tc>
                  <a:txBody>
                    <a:bodyPr/>
                    <a:lstStyle/>
                    <a:p>
                      <a:pPr marL="0" lvl="0" indent="0" algn="just">
                        <a:lnSpc>
                          <a:spcPct val="100000"/>
                        </a:lnSpc>
                        <a:spcAft>
                          <a:spcPts val="800"/>
                        </a:spcAft>
                        <a:buFont typeface="+mj-lt"/>
                        <a:buNone/>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873" marR="44873" marT="0" marB="0" anchor="ctr"/>
                </a:tc>
                <a:extLst>
                  <a:ext uri="{0D108BD9-81ED-4DB2-BD59-A6C34878D82A}">
                    <a16:rowId xmlns:a16="http://schemas.microsoft.com/office/drawing/2014/main" xmlns="" val="3308009040"/>
                  </a:ext>
                </a:extLst>
              </a:tr>
            </a:tbl>
          </a:graphicData>
        </a:graphic>
      </p:graphicFrame>
      <p:sp>
        <p:nvSpPr>
          <p:cNvPr id="4" name="TextBox 3"/>
          <p:cNvSpPr txBox="1"/>
          <p:nvPr/>
        </p:nvSpPr>
        <p:spPr>
          <a:xfrm>
            <a:off x="299533" y="110351"/>
            <a:ext cx="10641724" cy="461665"/>
          </a:xfrm>
          <a:prstGeom prst="rect">
            <a:avLst/>
          </a:prstGeom>
          <a:noFill/>
        </p:spPr>
        <p:txBody>
          <a:bodyPr wrap="square" rtlCol="0">
            <a:spAutoFit/>
          </a:bodyPr>
          <a:lstStyle/>
          <a:p>
            <a:pPr algn="ctr"/>
            <a:r>
              <a:rPr lang="en-US" sz="2400" b="1" smtClean="0">
                <a:solidFill>
                  <a:srgbClr val="002060"/>
                </a:solidFill>
                <a:latin typeface="Times New Roman" pitchFamily="18" charset="0"/>
                <a:cs typeface="Times New Roman" pitchFamily="18" charset="0"/>
              </a:rPr>
              <a:t>Bài 3. Giải thích nghĩa của từ Hán Việt</a:t>
            </a:r>
            <a:endParaRPr lang="vi-VN" sz="2400" b="1">
              <a:solidFill>
                <a:srgbClr val="002060"/>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xmlns="" id="{57D495B7-0A1C-FACC-1B3A-2CCA0861B1F3}"/>
              </a:ext>
            </a:extLst>
          </p:cNvPr>
          <p:cNvSpPr txBox="1"/>
          <p:nvPr/>
        </p:nvSpPr>
        <p:spPr>
          <a:xfrm flipH="1">
            <a:off x="2360996" y="2864528"/>
            <a:ext cx="7476702" cy="830997"/>
          </a:xfrm>
          <a:prstGeom prst="rect">
            <a:avLst/>
          </a:prstGeom>
          <a:noFill/>
        </p:spPr>
        <p:txBody>
          <a:bodyPr wrap="square">
            <a:spAutoFit/>
          </a:bodyPr>
          <a:lstStyle/>
          <a:p>
            <a:pPr algn="just">
              <a:lnSpc>
                <a:spcPct val="100000"/>
              </a:lnSpc>
              <a:spcAft>
                <a:spcPts val="800"/>
              </a:spcAft>
            </a:pPr>
            <a:r>
              <a:rPr lang="en-US" sz="2400" b="1" smtClean="0">
                <a:latin typeface="Times New Roman" panose="02020603050405020304" pitchFamily="18" charset="0"/>
                <a:cs typeface="Times New Roman" panose="02020603050405020304" pitchFamily="18" charset="0"/>
              </a:rPr>
              <a:t>c. </a:t>
            </a:r>
            <a:r>
              <a:rPr lang="en-US" sz="2400" smtClean="0">
                <a:latin typeface="Times New Roman" panose="02020603050405020304" pitchFamily="18" charset="0"/>
                <a:cs typeface="Times New Roman" panose="02020603050405020304" pitchFamily="18" charset="0"/>
              </a:rPr>
              <a:t>K</a:t>
            </a:r>
            <a:r>
              <a:rPr lang="en-US" sz="2400" smtClean="0">
                <a:effectLst/>
                <a:latin typeface="Times New Roman" panose="02020603050405020304" pitchFamily="18" charset="0"/>
                <a:cs typeface="Times New Roman" panose="02020603050405020304" pitchFamily="18" charset="0"/>
              </a:rPr>
              <a:t>hông </a:t>
            </a:r>
            <a:r>
              <a:rPr lang="en-US" sz="2400">
                <a:effectLst/>
                <a:latin typeface="Times New Roman" panose="02020603050405020304" pitchFamily="18" charset="0"/>
                <a:cs typeface="Times New Roman" panose="02020603050405020304" pitchFamily="18" charset="0"/>
              </a:rPr>
              <a:t>nhìn thấy được hình thể (nhưng lại thấy có tác động)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8AFDF2D2-9226-599A-AB0E-CDA0B7F1F928}"/>
              </a:ext>
            </a:extLst>
          </p:cNvPr>
          <p:cNvSpPr txBox="1"/>
          <p:nvPr/>
        </p:nvSpPr>
        <p:spPr>
          <a:xfrm>
            <a:off x="2370795" y="4318899"/>
            <a:ext cx="7466903" cy="461665"/>
          </a:xfrm>
          <a:prstGeom prst="rect">
            <a:avLst/>
          </a:prstGeom>
          <a:noFill/>
        </p:spPr>
        <p:txBody>
          <a:bodyPr wrap="square">
            <a:spAutoFit/>
          </a:bodyPr>
          <a:lstStyle/>
          <a:p>
            <a:pPr algn="just">
              <a:lnSpc>
                <a:spcPct val="100000"/>
              </a:lnSpc>
              <a:spcAft>
                <a:spcPts val="800"/>
              </a:spcAft>
            </a:pPr>
            <a:r>
              <a:rPr lang="vi-VN" sz="2400" b="1" smtClean="0">
                <a:effectLst/>
                <a:latin typeface="Times New Roman" panose="02020603050405020304" pitchFamily="18" charset="0"/>
                <a:cs typeface="Times New Roman" panose="02020603050405020304" pitchFamily="18" charset="0"/>
              </a:rPr>
              <a:t>e. </a:t>
            </a:r>
            <a:r>
              <a:rPr lang="vi-VN" sz="2400" smtClean="0">
                <a:effectLst/>
                <a:latin typeface="Times New Roman" panose="02020603050405020304" pitchFamily="18" charset="0"/>
                <a:cs typeface="Times New Roman" panose="02020603050405020304" pitchFamily="18" charset="0"/>
              </a:rPr>
              <a:t>“tồn </a:t>
            </a:r>
            <a:r>
              <a:rPr lang="vi-VN" sz="2400">
                <a:effectLst/>
                <a:latin typeface="Times New Roman" panose="02020603050405020304" pitchFamily="18" charset="0"/>
                <a:cs typeface="Times New Roman" panose="02020603050405020304" pitchFamily="18" charset="0"/>
              </a:rPr>
              <a:t>tại thực tế”, “có thể nhìn thấy hoặc chạm vào”.</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DB1DD007-1AE5-EDF2-2215-03732EF7E3F2}"/>
              </a:ext>
            </a:extLst>
          </p:cNvPr>
          <p:cNvSpPr txBox="1"/>
          <p:nvPr/>
        </p:nvSpPr>
        <p:spPr>
          <a:xfrm>
            <a:off x="2386576" y="4890792"/>
            <a:ext cx="7419590" cy="830997"/>
          </a:xfrm>
          <a:prstGeom prst="rect">
            <a:avLst/>
          </a:prstGeom>
          <a:noFill/>
        </p:spPr>
        <p:txBody>
          <a:bodyPr wrap="square">
            <a:spAutoFit/>
          </a:bodyPr>
          <a:lstStyle/>
          <a:p>
            <a:pPr algn="just">
              <a:lnSpc>
                <a:spcPct val="100000"/>
              </a:lnSpc>
              <a:spcAft>
                <a:spcPts val="800"/>
              </a:spcAft>
            </a:pPr>
            <a:r>
              <a:rPr lang="en-US" sz="2400" b="1" smtClean="0">
                <a:effectLst/>
                <a:latin typeface="Times New Roman" panose="02020603050405020304" pitchFamily="18" charset="0"/>
                <a:cs typeface="Times New Roman" panose="02020603050405020304" pitchFamily="18" charset="0"/>
              </a:rPr>
              <a:t>g. </a:t>
            </a:r>
            <a:r>
              <a:rPr lang="en-US" sz="2400" smtClean="0">
                <a:effectLst/>
                <a:latin typeface="Times New Roman" panose="02020603050405020304" pitchFamily="18" charset="0"/>
                <a:cs typeface="Times New Roman" panose="02020603050405020304" pitchFamily="18" charset="0"/>
              </a:rPr>
              <a:t>Sâu </a:t>
            </a:r>
            <a:r>
              <a:rPr lang="en-US" sz="2400">
                <a:effectLst/>
                <a:latin typeface="Times New Roman" panose="02020603050405020304" pitchFamily="18" charset="0"/>
                <a:cs typeface="Times New Roman" panose="02020603050405020304" pitchFamily="18" charset="0"/>
              </a:rPr>
              <a:t>sắc và kín đáo, không dễ dàng để tâm tư, tình cảm cũng như ý nghĩ bộc lộ ra bên ngoài.</a:t>
            </a:r>
          </a:p>
        </p:txBody>
      </p:sp>
      <p:sp>
        <p:nvSpPr>
          <p:cNvPr id="8" name="TextBox 7">
            <a:extLst>
              <a:ext uri="{FF2B5EF4-FFF2-40B4-BE49-F238E27FC236}">
                <a16:creationId xmlns:a16="http://schemas.microsoft.com/office/drawing/2014/main" xmlns="" id="{DAF142FD-3A6E-F079-B0F3-320C78CF73F6}"/>
              </a:ext>
            </a:extLst>
          </p:cNvPr>
          <p:cNvSpPr txBox="1"/>
          <p:nvPr/>
        </p:nvSpPr>
        <p:spPr>
          <a:xfrm>
            <a:off x="2368867" y="3739564"/>
            <a:ext cx="7295405" cy="461665"/>
          </a:xfrm>
          <a:prstGeom prst="rect">
            <a:avLst/>
          </a:prstGeom>
          <a:noFill/>
        </p:spPr>
        <p:txBody>
          <a:bodyPr wrap="square">
            <a:spAutoFit/>
          </a:bodyPr>
          <a:lstStyle/>
          <a:p>
            <a:pPr algn="just">
              <a:lnSpc>
                <a:spcPct val="100000"/>
              </a:lnSpc>
              <a:spcAft>
                <a:spcPts val="800"/>
              </a:spcAft>
            </a:pPr>
            <a:r>
              <a:rPr lang="en-US" sz="2400" b="1" smtClean="0">
                <a:latin typeface="Times New Roman" panose="02020603050405020304" pitchFamily="18" charset="0"/>
                <a:cs typeface="Times New Roman" panose="02020603050405020304" pitchFamily="18" charset="0"/>
              </a:rPr>
              <a:t>d. </a:t>
            </a:r>
            <a:r>
              <a:rPr lang="en-US" sz="2400" smtClean="0">
                <a:latin typeface="Times New Roman" panose="02020603050405020304" pitchFamily="18" charset="0"/>
                <a:cs typeface="Times New Roman" panose="02020603050405020304" pitchFamily="18" charset="0"/>
              </a:rPr>
              <a:t>L</a:t>
            </a:r>
            <a:r>
              <a:rPr lang="en-US" sz="2400" smtClean="0">
                <a:effectLst/>
                <a:latin typeface="Times New Roman" panose="02020603050405020304" pitchFamily="18" charset="0"/>
                <a:cs typeface="Times New Roman" panose="02020603050405020304" pitchFamily="18" charset="0"/>
              </a:rPr>
              <a:t>uôn </a:t>
            </a:r>
            <a:r>
              <a:rPr lang="en-US" sz="2400">
                <a:effectLst/>
                <a:latin typeface="Times New Roman" panose="02020603050405020304" pitchFamily="18" charset="0"/>
                <a:cs typeface="Times New Roman" panose="02020603050405020304" pitchFamily="18" charset="0"/>
              </a:rPr>
              <a:t>từ tốn, nhẹ nhàng, không gắt gỏng, nóng nảy.</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F6079DBB-F4A9-DC9C-C783-F8157F54E0F3}"/>
              </a:ext>
            </a:extLst>
          </p:cNvPr>
          <p:cNvSpPr txBox="1"/>
          <p:nvPr/>
        </p:nvSpPr>
        <p:spPr>
          <a:xfrm>
            <a:off x="2402326" y="5711687"/>
            <a:ext cx="7356542" cy="830997"/>
          </a:xfrm>
          <a:prstGeom prst="rect">
            <a:avLst/>
          </a:prstGeom>
          <a:noFill/>
        </p:spPr>
        <p:txBody>
          <a:bodyPr wrap="square">
            <a:spAutoFit/>
          </a:bodyPr>
          <a:lstStyle/>
          <a:p>
            <a:pPr algn="just">
              <a:lnSpc>
                <a:spcPct val="100000"/>
              </a:lnSpc>
              <a:spcAft>
                <a:spcPts val="800"/>
              </a:spcAft>
            </a:pPr>
            <a:r>
              <a:rPr lang="en-US" sz="2400" b="1" smtClean="0">
                <a:latin typeface="Times New Roman" panose="02020603050405020304" pitchFamily="18" charset="0"/>
                <a:cs typeface="Times New Roman" panose="02020603050405020304" pitchFamily="18" charset="0"/>
              </a:rPr>
              <a:t>h. </a:t>
            </a:r>
            <a:r>
              <a:rPr lang="en-US" sz="2400" smtClean="0">
                <a:latin typeface="Times New Roman" panose="02020603050405020304" pitchFamily="18" charset="0"/>
                <a:cs typeface="Times New Roman" panose="02020603050405020304" pitchFamily="18" charset="0"/>
              </a:rPr>
              <a:t>H</a:t>
            </a:r>
            <a:r>
              <a:rPr lang="en-US" sz="2400" smtClean="0">
                <a:effectLst/>
                <a:latin typeface="Times New Roman" panose="02020603050405020304" pitchFamily="18" charset="0"/>
                <a:cs typeface="Times New Roman" panose="02020603050405020304" pitchFamily="18" charset="0"/>
              </a:rPr>
              <a:t>ết sức tranh thủ thời gian, tập trung sự chú ý và sức lực, nhằm mau chóng đạt kết quả.</a:t>
            </a:r>
            <a:endParaRPr lang="en-US" sz="2400">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173337B1-61DC-C9E4-BA5D-24FC301005BE}"/>
              </a:ext>
            </a:extLst>
          </p:cNvPr>
          <p:cNvSpPr txBox="1"/>
          <p:nvPr/>
        </p:nvSpPr>
        <p:spPr>
          <a:xfrm>
            <a:off x="2376762" y="2371331"/>
            <a:ext cx="6114080" cy="461665"/>
          </a:xfrm>
          <a:prstGeom prst="rect">
            <a:avLst/>
          </a:prstGeom>
          <a:noFill/>
        </p:spPr>
        <p:txBody>
          <a:bodyPr wrap="square">
            <a:spAutoFit/>
          </a:bodyPr>
          <a:lstStyle/>
          <a:p>
            <a:pPr algn="just">
              <a:lnSpc>
                <a:spcPct val="100000"/>
              </a:lnSpc>
              <a:spcAft>
                <a:spcPts val="800"/>
              </a:spcAft>
            </a:pPr>
            <a:r>
              <a:rPr lang="en-US" sz="2400" b="1" smtClean="0">
                <a:effectLst/>
                <a:latin typeface="Times New Roman" panose="02020603050405020304" pitchFamily="18" charset="0"/>
                <a:cs typeface="Times New Roman" panose="02020603050405020304" pitchFamily="18" charset="0"/>
              </a:rPr>
              <a:t>b. </a:t>
            </a:r>
            <a:r>
              <a:rPr lang="en-US" sz="2400" smtClean="0">
                <a:effectLst/>
                <a:latin typeface="Times New Roman" panose="02020603050405020304" pitchFamily="18" charset="0"/>
                <a:cs typeface="Times New Roman" panose="02020603050405020304" pitchFamily="18" charset="0"/>
              </a:rPr>
              <a:t>“bị </a:t>
            </a:r>
            <a:r>
              <a:rPr lang="en-US" sz="2400">
                <a:effectLst/>
                <a:latin typeface="Times New Roman" panose="02020603050405020304" pitchFamily="18" charset="0"/>
                <a:cs typeface="Times New Roman" panose="02020603050405020304" pitchFamily="18" charset="0"/>
              </a:rPr>
              <a:t>mất hẳn nòi giống”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C884F39E-537E-D137-7F3A-64B89FE5B85C}"/>
              </a:ext>
            </a:extLst>
          </p:cNvPr>
          <p:cNvSpPr txBox="1"/>
          <p:nvPr/>
        </p:nvSpPr>
        <p:spPr>
          <a:xfrm>
            <a:off x="2355044" y="1113111"/>
            <a:ext cx="7567447" cy="1200329"/>
          </a:xfrm>
          <a:prstGeom prst="rect">
            <a:avLst/>
          </a:prstGeom>
          <a:noFill/>
        </p:spPr>
        <p:txBody>
          <a:bodyPr wrap="square">
            <a:spAutoFit/>
          </a:bodyPr>
          <a:lstStyle/>
          <a:p>
            <a:pPr marL="0" lvl="0" indent="0" algn="just">
              <a:lnSpc>
                <a:spcPct val="100000"/>
              </a:lnSpc>
              <a:spcAft>
                <a:spcPts val="800"/>
              </a:spcAft>
              <a:buFont typeface="+mj-lt"/>
              <a:buNone/>
            </a:pPr>
            <a:r>
              <a:rPr lang="en-US" sz="2400" b="1" smtClean="0">
                <a:latin typeface="Times New Roman" panose="02020603050405020304" pitchFamily="18" charset="0"/>
                <a:cs typeface="Times New Roman" panose="02020603050405020304" pitchFamily="18" charset="0"/>
              </a:rPr>
              <a:t>a. </a:t>
            </a:r>
            <a:r>
              <a:rPr lang="en-US" sz="2400" smtClean="0">
                <a:latin typeface="Times New Roman" panose="02020603050405020304" pitchFamily="18" charset="0"/>
                <a:cs typeface="Times New Roman" panose="02020603050405020304" pitchFamily="18" charset="0"/>
              </a:rPr>
              <a:t>D</a:t>
            </a:r>
            <a:r>
              <a:rPr lang="en-US" sz="2400" smtClean="0">
                <a:effectLst/>
                <a:latin typeface="Times New Roman" panose="02020603050405020304" pitchFamily="18" charset="0"/>
                <a:cs typeface="Times New Roman" panose="02020603050405020304" pitchFamily="18" charset="0"/>
              </a:rPr>
              <a:t>ùng </a:t>
            </a:r>
            <a:r>
              <a:rPr lang="en-US" sz="2400">
                <a:effectLst/>
                <a:latin typeface="Times New Roman" panose="02020603050405020304" pitchFamily="18" charset="0"/>
                <a:cs typeface="Times New Roman" panose="02020603050405020304" pitchFamily="18" charset="0"/>
              </a:rPr>
              <a:t>để chỉ những người có cùng một giống nòi, một dân tộc, một Tổ quốc với mình, với hàm ý có quan hệ thân thiết như ruột thịt.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TextBox 27"/>
          <p:cNvSpPr txBox="1"/>
          <p:nvPr/>
        </p:nvSpPr>
        <p:spPr>
          <a:xfrm>
            <a:off x="10468302" y="1420887"/>
            <a:ext cx="1292773" cy="584775"/>
          </a:xfrm>
          <a:prstGeom prst="rect">
            <a:avLst/>
          </a:prstGeom>
          <a:noFill/>
        </p:spPr>
        <p:txBody>
          <a:bodyPr wrap="square" rtlCol="0">
            <a:spAutoFit/>
          </a:bodyPr>
          <a:lstStyle/>
          <a:p>
            <a:r>
              <a:rPr lang="en-US" sz="3200" b="1" smtClean="0">
                <a:solidFill>
                  <a:srgbClr val="C00000"/>
                </a:solidFill>
                <a:latin typeface="Times New Roman" pitchFamily="18" charset="0"/>
                <a:cs typeface="Times New Roman" pitchFamily="18" charset="0"/>
              </a:rPr>
              <a:t>1 - c</a:t>
            </a:r>
            <a:endParaRPr lang="vi-VN" sz="3200" b="1">
              <a:solidFill>
                <a:srgbClr val="C00000"/>
              </a:solidFill>
              <a:latin typeface="Times New Roman" pitchFamily="18" charset="0"/>
              <a:cs typeface="Times New Roman" pitchFamily="18" charset="0"/>
            </a:endParaRPr>
          </a:p>
        </p:txBody>
      </p:sp>
      <p:sp>
        <p:nvSpPr>
          <p:cNvPr id="29" name="TextBox 28"/>
          <p:cNvSpPr txBox="1"/>
          <p:nvPr/>
        </p:nvSpPr>
        <p:spPr>
          <a:xfrm>
            <a:off x="10468301" y="2327474"/>
            <a:ext cx="1292773" cy="584775"/>
          </a:xfrm>
          <a:prstGeom prst="rect">
            <a:avLst/>
          </a:prstGeom>
          <a:noFill/>
        </p:spPr>
        <p:txBody>
          <a:bodyPr wrap="square" rtlCol="0">
            <a:spAutoFit/>
          </a:bodyPr>
          <a:lstStyle/>
          <a:p>
            <a:r>
              <a:rPr lang="en-US" sz="3200" b="1">
                <a:solidFill>
                  <a:srgbClr val="C00000"/>
                </a:solidFill>
                <a:latin typeface="Times New Roman" pitchFamily="18" charset="0"/>
                <a:cs typeface="Times New Roman" pitchFamily="18" charset="0"/>
              </a:rPr>
              <a:t>2</a:t>
            </a:r>
            <a:r>
              <a:rPr lang="en-US" sz="3200" b="1" smtClean="0">
                <a:solidFill>
                  <a:srgbClr val="C00000"/>
                </a:solidFill>
                <a:latin typeface="Times New Roman" pitchFamily="18" charset="0"/>
                <a:cs typeface="Times New Roman" pitchFamily="18" charset="0"/>
              </a:rPr>
              <a:t> - e</a:t>
            </a:r>
            <a:endParaRPr lang="vi-VN" sz="3200" b="1">
              <a:solidFill>
                <a:srgbClr val="C00000"/>
              </a:solidFill>
              <a:latin typeface="Times New Roman" pitchFamily="18" charset="0"/>
              <a:cs typeface="Times New Roman" pitchFamily="18" charset="0"/>
            </a:endParaRPr>
          </a:p>
        </p:txBody>
      </p:sp>
      <p:sp>
        <p:nvSpPr>
          <p:cNvPr id="30" name="TextBox 29"/>
          <p:cNvSpPr txBox="1"/>
          <p:nvPr/>
        </p:nvSpPr>
        <p:spPr>
          <a:xfrm>
            <a:off x="10468300" y="2987638"/>
            <a:ext cx="1292773" cy="584775"/>
          </a:xfrm>
          <a:prstGeom prst="rect">
            <a:avLst/>
          </a:prstGeom>
          <a:noFill/>
        </p:spPr>
        <p:txBody>
          <a:bodyPr wrap="square" rtlCol="0">
            <a:spAutoFit/>
          </a:bodyPr>
          <a:lstStyle/>
          <a:p>
            <a:r>
              <a:rPr lang="en-US" sz="3200" b="1" smtClean="0">
                <a:solidFill>
                  <a:srgbClr val="C00000"/>
                </a:solidFill>
                <a:latin typeface="Times New Roman" pitchFamily="18" charset="0"/>
                <a:cs typeface="Times New Roman" pitchFamily="18" charset="0"/>
              </a:rPr>
              <a:t>3 - g</a:t>
            </a:r>
            <a:endParaRPr lang="vi-VN" sz="3200" b="1">
              <a:solidFill>
                <a:srgbClr val="C00000"/>
              </a:solidFill>
              <a:latin typeface="Times New Roman" pitchFamily="18" charset="0"/>
              <a:cs typeface="Times New Roman" pitchFamily="18" charset="0"/>
            </a:endParaRPr>
          </a:p>
        </p:txBody>
      </p:sp>
      <p:sp>
        <p:nvSpPr>
          <p:cNvPr id="31" name="TextBox 30"/>
          <p:cNvSpPr txBox="1"/>
          <p:nvPr/>
        </p:nvSpPr>
        <p:spPr>
          <a:xfrm>
            <a:off x="10468299" y="3673400"/>
            <a:ext cx="1292773" cy="584775"/>
          </a:xfrm>
          <a:prstGeom prst="rect">
            <a:avLst/>
          </a:prstGeom>
          <a:noFill/>
        </p:spPr>
        <p:txBody>
          <a:bodyPr wrap="square" rtlCol="0">
            <a:spAutoFit/>
          </a:bodyPr>
          <a:lstStyle/>
          <a:p>
            <a:r>
              <a:rPr lang="en-US" sz="3200" b="1">
                <a:solidFill>
                  <a:srgbClr val="C00000"/>
                </a:solidFill>
                <a:latin typeface="Times New Roman" pitchFamily="18" charset="0"/>
                <a:cs typeface="Times New Roman" pitchFamily="18" charset="0"/>
              </a:rPr>
              <a:t>4</a:t>
            </a:r>
            <a:r>
              <a:rPr lang="en-US" sz="3200" b="1" smtClean="0">
                <a:solidFill>
                  <a:srgbClr val="C00000"/>
                </a:solidFill>
                <a:latin typeface="Times New Roman" pitchFamily="18" charset="0"/>
                <a:cs typeface="Times New Roman" pitchFamily="18" charset="0"/>
              </a:rPr>
              <a:t> - d</a:t>
            </a:r>
            <a:endParaRPr lang="vi-VN" sz="3200" b="1">
              <a:solidFill>
                <a:srgbClr val="C00000"/>
              </a:solidFill>
              <a:latin typeface="Times New Roman" pitchFamily="18" charset="0"/>
              <a:cs typeface="Times New Roman" pitchFamily="18" charset="0"/>
            </a:endParaRPr>
          </a:p>
        </p:txBody>
      </p:sp>
      <p:sp>
        <p:nvSpPr>
          <p:cNvPr id="32" name="TextBox 31"/>
          <p:cNvSpPr txBox="1"/>
          <p:nvPr/>
        </p:nvSpPr>
        <p:spPr>
          <a:xfrm>
            <a:off x="10468298" y="4275426"/>
            <a:ext cx="1292773" cy="584775"/>
          </a:xfrm>
          <a:prstGeom prst="rect">
            <a:avLst/>
          </a:prstGeom>
          <a:noFill/>
        </p:spPr>
        <p:txBody>
          <a:bodyPr wrap="square" rtlCol="0">
            <a:spAutoFit/>
          </a:bodyPr>
          <a:lstStyle/>
          <a:p>
            <a:r>
              <a:rPr lang="en-US" sz="3200" b="1" smtClean="0">
                <a:solidFill>
                  <a:srgbClr val="C00000"/>
                </a:solidFill>
                <a:latin typeface="Times New Roman" pitchFamily="18" charset="0"/>
                <a:cs typeface="Times New Roman" pitchFamily="18" charset="0"/>
              </a:rPr>
              <a:t>5 - h</a:t>
            </a:r>
            <a:endParaRPr lang="vi-VN" sz="3200" b="1">
              <a:solidFill>
                <a:srgbClr val="C00000"/>
              </a:solidFill>
              <a:latin typeface="Times New Roman" pitchFamily="18" charset="0"/>
              <a:cs typeface="Times New Roman" pitchFamily="18" charset="0"/>
            </a:endParaRPr>
          </a:p>
        </p:txBody>
      </p:sp>
      <p:sp>
        <p:nvSpPr>
          <p:cNvPr id="33" name="TextBox 32"/>
          <p:cNvSpPr txBox="1"/>
          <p:nvPr/>
        </p:nvSpPr>
        <p:spPr>
          <a:xfrm>
            <a:off x="10468297" y="5013902"/>
            <a:ext cx="1292773" cy="584775"/>
          </a:xfrm>
          <a:prstGeom prst="rect">
            <a:avLst/>
          </a:prstGeom>
          <a:noFill/>
        </p:spPr>
        <p:txBody>
          <a:bodyPr wrap="square" rtlCol="0">
            <a:spAutoFit/>
          </a:bodyPr>
          <a:lstStyle/>
          <a:p>
            <a:r>
              <a:rPr lang="en-US" sz="3200" b="1">
                <a:solidFill>
                  <a:srgbClr val="C00000"/>
                </a:solidFill>
                <a:latin typeface="Times New Roman" pitchFamily="18" charset="0"/>
                <a:cs typeface="Times New Roman" pitchFamily="18" charset="0"/>
              </a:rPr>
              <a:t>6</a:t>
            </a:r>
            <a:r>
              <a:rPr lang="en-US" sz="3200" b="1" smtClean="0">
                <a:solidFill>
                  <a:srgbClr val="C00000"/>
                </a:solidFill>
                <a:latin typeface="Times New Roman" pitchFamily="18" charset="0"/>
                <a:cs typeface="Times New Roman" pitchFamily="18" charset="0"/>
              </a:rPr>
              <a:t> - b</a:t>
            </a:r>
            <a:endParaRPr lang="vi-VN" sz="3200" b="1">
              <a:solidFill>
                <a:srgbClr val="C00000"/>
              </a:solidFill>
              <a:latin typeface="Times New Roman" pitchFamily="18" charset="0"/>
              <a:cs typeface="Times New Roman" pitchFamily="18" charset="0"/>
            </a:endParaRPr>
          </a:p>
        </p:txBody>
      </p:sp>
      <p:sp>
        <p:nvSpPr>
          <p:cNvPr id="34" name="TextBox 33"/>
          <p:cNvSpPr txBox="1"/>
          <p:nvPr/>
        </p:nvSpPr>
        <p:spPr>
          <a:xfrm>
            <a:off x="10468296" y="5834797"/>
            <a:ext cx="1292773" cy="584775"/>
          </a:xfrm>
          <a:prstGeom prst="rect">
            <a:avLst/>
          </a:prstGeom>
          <a:noFill/>
        </p:spPr>
        <p:txBody>
          <a:bodyPr wrap="square" rtlCol="0">
            <a:spAutoFit/>
          </a:bodyPr>
          <a:lstStyle/>
          <a:p>
            <a:r>
              <a:rPr lang="en-US" sz="3200" b="1" smtClean="0">
                <a:solidFill>
                  <a:srgbClr val="C00000"/>
                </a:solidFill>
                <a:latin typeface="Times New Roman" pitchFamily="18" charset="0"/>
                <a:cs typeface="Times New Roman" pitchFamily="18" charset="0"/>
              </a:rPr>
              <a:t>7 - a</a:t>
            </a:r>
            <a:endParaRPr lang="vi-VN" sz="32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95002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30F55F7-EEE5-FB78-9D7C-48BB1A55027A}"/>
              </a:ext>
            </a:extLst>
          </p:cNvPr>
          <p:cNvPicPr>
            <a:picLocks noChangeAspect="1"/>
          </p:cNvPicPr>
          <p:nvPr/>
        </p:nvPicPr>
        <p:blipFill>
          <a:blip r:embed="rId2"/>
          <a:stretch>
            <a:fillRect/>
          </a:stretch>
        </p:blipFill>
        <p:spPr>
          <a:xfrm>
            <a:off x="0" y="0"/>
            <a:ext cx="12192000" cy="7077044"/>
          </a:xfrm>
          <a:prstGeom prst="rect">
            <a:avLst/>
          </a:prstGeom>
        </p:spPr>
      </p:pic>
      <p:sp>
        <p:nvSpPr>
          <p:cNvPr id="4" name="TextBox 3">
            <a:extLst>
              <a:ext uri="{FF2B5EF4-FFF2-40B4-BE49-F238E27FC236}">
                <a16:creationId xmlns="" xmlns:a16="http://schemas.microsoft.com/office/drawing/2014/main" id="{5BD15151-121E-AD35-7ABF-153BC873F271}"/>
              </a:ext>
            </a:extLst>
          </p:cNvPr>
          <p:cNvSpPr txBox="1"/>
          <p:nvPr/>
        </p:nvSpPr>
        <p:spPr>
          <a:xfrm>
            <a:off x="582156" y="3294373"/>
            <a:ext cx="3046708" cy="1938992"/>
          </a:xfrm>
          <a:prstGeom prst="rect">
            <a:avLst/>
          </a:prstGeom>
          <a:noFill/>
        </p:spPr>
        <p:txBody>
          <a:bodyPr wrap="square">
            <a:spAutoFit/>
          </a:bodyPr>
          <a:lstStyle/>
          <a:p>
            <a:pPr algn="just"/>
            <a:r>
              <a:rPr lang="en-US" sz="2000">
                <a:effectLst/>
                <a:latin typeface="Times New Roman" panose="02020603050405020304" pitchFamily="18" charset="0"/>
                <a:ea typeface="Calibri" panose="020F0502020204030204" pitchFamily="34" charset="0"/>
              </a:rPr>
              <a:t>Theo Từ điển tiếng Việt (Hoàng Phê chủ biên</a:t>
            </a:r>
            <a:r>
              <a:rPr lang="en-US" sz="2000" b="1" i="1">
                <a:effectLst/>
                <a:latin typeface="Times New Roman" panose="02020603050405020304" pitchFamily="18" charset="0"/>
                <a:ea typeface="Calibri" panose="020F0502020204030204" pitchFamily="34" charset="0"/>
              </a:rPr>
              <a:t>), tính từ </a:t>
            </a:r>
            <a:r>
              <a:rPr lang="en-US" sz="2000" b="1" i="1">
                <a:solidFill>
                  <a:srgbClr val="C00000"/>
                </a:solidFill>
                <a:effectLst/>
                <a:latin typeface="Times New Roman" panose="02020603050405020304" pitchFamily="18" charset="0"/>
                <a:ea typeface="Calibri" panose="020F0502020204030204" pitchFamily="34" charset="0"/>
              </a:rPr>
              <a:t>“hoang dã” </a:t>
            </a:r>
            <a:r>
              <a:rPr lang="en-US" sz="2000" b="1" i="1">
                <a:effectLst/>
                <a:latin typeface="Times New Roman" panose="02020603050405020304" pitchFamily="18" charset="0"/>
                <a:ea typeface="Calibri" panose="020F0502020204030204" pitchFamily="34" charset="0"/>
              </a:rPr>
              <a:t>có nghĩa là “có tính chất tự nhiên của núi rừng, xa đời sống xã hội của loài người”</a:t>
            </a:r>
            <a:endParaRPr lang="en-US" sz="2000" b="1" i="1"/>
          </a:p>
        </p:txBody>
      </p:sp>
      <p:sp>
        <p:nvSpPr>
          <p:cNvPr id="6" name="TextBox 5">
            <a:extLst>
              <a:ext uri="{FF2B5EF4-FFF2-40B4-BE49-F238E27FC236}">
                <a16:creationId xmlns="" xmlns:a16="http://schemas.microsoft.com/office/drawing/2014/main" id="{31B4FCD5-51BC-59D4-97C2-CE510EABF659}"/>
              </a:ext>
            </a:extLst>
          </p:cNvPr>
          <p:cNvSpPr txBox="1"/>
          <p:nvPr/>
        </p:nvSpPr>
        <p:spPr>
          <a:xfrm>
            <a:off x="4177865" y="3180137"/>
            <a:ext cx="3913478" cy="2862322"/>
          </a:xfrm>
          <a:prstGeom prst="rect">
            <a:avLst/>
          </a:prstGeom>
          <a:noFill/>
        </p:spPr>
        <p:txBody>
          <a:bodyPr wrap="square">
            <a:spAutoFit/>
          </a:bodyPr>
          <a:lstStyle/>
          <a:p>
            <a:pPr algn="ctr"/>
            <a:r>
              <a:rPr lang="en-US" sz="2000" b="1" i="1">
                <a:latin typeface="Times New Roman" panose="02020603050405020304" pitchFamily="18" charset="0"/>
                <a:ea typeface="Calibri" panose="020F0502020204030204" pitchFamily="34" charset="0"/>
              </a:rPr>
              <a:t>T</a:t>
            </a:r>
            <a:r>
              <a:rPr lang="en-US" sz="2000" b="1" i="1">
                <a:effectLst/>
                <a:latin typeface="Times New Roman" panose="02020603050405020304" pitchFamily="18" charset="0"/>
                <a:ea typeface="Calibri" panose="020F0502020204030204" pitchFamily="34" charset="0"/>
              </a:rPr>
              <a:t>ính từ </a:t>
            </a:r>
            <a:r>
              <a:rPr lang="en-US" sz="2000" b="1" i="1">
                <a:solidFill>
                  <a:srgbClr val="C00000"/>
                </a:solidFill>
                <a:effectLst/>
                <a:latin typeface="Times New Roman" panose="02020603050405020304" pitchFamily="18" charset="0"/>
                <a:ea typeface="Calibri" panose="020F0502020204030204" pitchFamily="34" charset="0"/>
              </a:rPr>
              <a:t>“mông muội”</a:t>
            </a:r>
            <a:r>
              <a:rPr lang="en-US" sz="2000" b="1" i="1">
                <a:effectLst/>
                <a:latin typeface="Times New Roman" panose="02020603050405020304" pitchFamily="18" charset="0"/>
                <a:ea typeface="Calibri" panose="020F0502020204030204" pitchFamily="34" charset="0"/>
              </a:rPr>
              <a:t> có </a:t>
            </a:r>
            <a:endParaRPr lang="en-US" sz="2000" b="1" i="1" smtClean="0">
              <a:effectLst/>
              <a:latin typeface="Times New Roman" panose="02020603050405020304" pitchFamily="18" charset="0"/>
              <a:ea typeface="Calibri" panose="020F0502020204030204" pitchFamily="34" charset="0"/>
            </a:endParaRPr>
          </a:p>
          <a:p>
            <a:pPr algn="ctr"/>
            <a:r>
              <a:rPr lang="en-US" sz="2000" b="1" i="1" smtClean="0">
                <a:effectLst/>
                <a:latin typeface="Times New Roman" panose="02020603050405020304" pitchFamily="18" charset="0"/>
                <a:ea typeface="Calibri" panose="020F0502020204030204" pitchFamily="34" charset="0"/>
              </a:rPr>
              <a:t>hai </a:t>
            </a:r>
            <a:r>
              <a:rPr lang="en-US" sz="2000" b="1" i="1">
                <a:effectLst/>
                <a:latin typeface="Times New Roman" panose="02020603050405020304" pitchFamily="18" charset="0"/>
                <a:ea typeface="Calibri" panose="020F0502020204030204" pitchFamily="34" charset="0"/>
              </a:rPr>
              <a:t>nghĩa: </a:t>
            </a:r>
          </a:p>
          <a:p>
            <a:pPr algn="just"/>
            <a:r>
              <a:rPr lang="en-US" sz="2000" b="1" smtClean="0">
                <a:effectLst/>
                <a:latin typeface="Times New Roman" panose="02020603050405020304" pitchFamily="18" charset="0"/>
                <a:ea typeface="Calibri" panose="020F0502020204030204" pitchFamily="34" charset="0"/>
              </a:rPr>
              <a:t>1. </a:t>
            </a:r>
            <a:r>
              <a:rPr lang="en-US" sz="2000" smtClean="0">
                <a:effectLst/>
                <a:latin typeface="Times New Roman" panose="02020603050405020304" pitchFamily="18" charset="0"/>
                <a:ea typeface="Calibri" panose="020F0502020204030204" pitchFamily="34" charset="0"/>
              </a:rPr>
              <a:t>thuộc </a:t>
            </a:r>
            <a:r>
              <a:rPr lang="en-US" sz="2000">
                <a:effectLst/>
                <a:latin typeface="Times New Roman" panose="02020603050405020304" pitchFamily="18" charset="0"/>
                <a:ea typeface="Calibri" panose="020F0502020204030204" pitchFamily="34" charset="0"/>
              </a:rPr>
              <a:t>về giai đoạn hình thành và phát triển đầu tiên của xã hội nguyên thủy, khi đời sống con người chưa khác đời sống thú vật bao nhiêu, con người chủ yếu sống bằng hái lượm; </a:t>
            </a:r>
          </a:p>
          <a:p>
            <a:pPr algn="just"/>
            <a:r>
              <a:rPr lang="en-US" sz="2000" b="1" smtClean="0">
                <a:latin typeface="Times New Roman" panose="02020603050405020304" pitchFamily="18" charset="0"/>
                <a:ea typeface="Calibri" panose="020F0502020204030204" pitchFamily="34" charset="0"/>
              </a:rPr>
              <a:t>2. </a:t>
            </a:r>
            <a:r>
              <a:rPr lang="en-US" sz="2000" b="1" smtClean="0">
                <a:effectLst/>
                <a:latin typeface="Times New Roman" panose="02020603050405020304" pitchFamily="18" charset="0"/>
                <a:ea typeface="Calibri" panose="020F0502020204030204" pitchFamily="34" charset="0"/>
              </a:rPr>
              <a:t> </a:t>
            </a:r>
            <a:r>
              <a:rPr lang="en-US" sz="2000">
                <a:effectLst/>
                <a:latin typeface="Times New Roman" panose="02020603050405020304" pitchFamily="18" charset="0"/>
                <a:ea typeface="Calibri" panose="020F0502020204030204" pitchFamily="34" charset="0"/>
              </a:rPr>
              <a:t>“ngu dại, tối tăm”. </a:t>
            </a:r>
            <a:endParaRPr lang="en-US" sz="2000"/>
          </a:p>
        </p:txBody>
      </p:sp>
      <p:sp>
        <p:nvSpPr>
          <p:cNvPr id="8" name="TextBox 7">
            <a:extLst>
              <a:ext uri="{FF2B5EF4-FFF2-40B4-BE49-F238E27FC236}">
                <a16:creationId xmlns="" xmlns:a16="http://schemas.microsoft.com/office/drawing/2014/main" id="{E9C55A5E-41B8-1E3E-7D06-3E8E6C9F3494}"/>
              </a:ext>
            </a:extLst>
          </p:cNvPr>
          <p:cNvSpPr txBox="1"/>
          <p:nvPr/>
        </p:nvSpPr>
        <p:spPr>
          <a:xfrm>
            <a:off x="8201509" y="3290499"/>
            <a:ext cx="3769962" cy="3477875"/>
          </a:xfrm>
          <a:prstGeom prst="rect">
            <a:avLst/>
          </a:prstGeom>
          <a:noFill/>
        </p:spPr>
        <p:txBody>
          <a:bodyPr wrap="square">
            <a:spAutoFit/>
          </a:bodyPr>
          <a:lstStyle/>
          <a:p>
            <a:pPr algn="just">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Trong ngữ liệu đã cho, nếu dùng từ “mông muội” thì từ này sẽ được dùng với nghĩa thứ hai “ngu dại, tối tăm” (kẻ mông muội). Khi chúng ta thay từ “hoang dã” bằng từ “mông muội”, </a:t>
            </a:r>
            <a:r>
              <a:rPr lang="en-US" sz="2000" b="1" i="1">
                <a:effectLst/>
                <a:latin typeface="Times New Roman" panose="02020603050405020304" pitchFamily="18" charset="0"/>
                <a:ea typeface="Calibri" panose="020F0502020204030204" pitchFamily="34" charset="0"/>
                <a:cs typeface="Times New Roman" panose="02020603050405020304" pitchFamily="18" charset="0"/>
              </a:rPr>
              <a:t>ý nghĩa của đoạn văn sẽ thay đổi vì “mông muội” với nghĩa thứ hai “ngu dại, tối tăm” mang sắc thái nghĩa tiêu cực; còn “hoang dã” có sắc thái nghĩa trung hòa.</a:t>
            </a:r>
            <a:endParaRPr lang="en-US" sz="1600" b="1" i="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53304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18"/>
          <p:cNvPicPr>
            <a:picLocks noChangeAspect="1"/>
          </p:cNvPicPr>
          <p:nvPr/>
        </p:nvPicPr>
        <p:blipFill>
          <a:blip r:embed="rId3"/>
          <a:stretch>
            <a:fillRect/>
          </a:stretch>
        </p:blipFill>
        <p:spPr>
          <a:xfrm>
            <a:off x="-24130" y="-3810"/>
            <a:ext cx="12240260" cy="6864985"/>
          </a:xfrm>
          <a:prstGeom prst="rect">
            <a:avLst/>
          </a:prstGeom>
        </p:spPr>
      </p:pic>
      <p:sp>
        <p:nvSpPr>
          <p:cNvPr id="16" name="文本框 15"/>
          <p:cNvSpPr txBox="1"/>
          <p:nvPr/>
        </p:nvSpPr>
        <p:spPr>
          <a:xfrm>
            <a:off x="2335298" y="735978"/>
            <a:ext cx="7258867" cy="646331"/>
          </a:xfrm>
          <a:prstGeom prst="rect">
            <a:avLst/>
          </a:prstGeom>
          <a:noFill/>
          <a:ln>
            <a:noFill/>
          </a:ln>
        </p:spPr>
        <p:txBody>
          <a:bodyPr wrap="square" rtlCol="0">
            <a:sp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600" b="1" i="0" u="none" strike="noStrike" kern="1200" cap="none" spc="0" normalizeH="0" baseline="0" noProof="0">
                <a:ln/>
                <a:solidFill>
                  <a:srgbClr val="C00000"/>
                </a:solidFill>
                <a:effectLst>
                  <a:outerShdw blurRad="38100" dist="25400" dir="5400000" algn="ctr" rotWithShape="0">
                    <a:srgbClr val="6E747A">
                      <a:alpha val="43000"/>
                    </a:srgbClr>
                  </a:outerShdw>
                </a:effectLst>
                <a:uLnTx/>
                <a:uFillTx/>
                <a:latin typeface="Times New Roman" panose="02020603050405020304" pitchFamily="18" charset="0"/>
                <a:ea typeface="字魂27号-布丁体"/>
                <a:cs typeface="Times New Roman" panose="02020603050405020304" pitchFamily="18" charset="0"/>
                <a:sym typeface="+mn-lt"/>
              </a:rPr>
              <a:t>5. Bài</a:t>
            </a:r>
            <a:r>
              <a:rPr kumimoji="1" lang="en-US" altLang="zh-CN" sz="3600" b="1" i="0" u="none" strike="noStrike" kern="1200" cap="none" spc="0" normalizeH="0" noProof="0">
                <a:ln/>
                <a:solidFill>
                  <a:srgbClr val="C00000"/>
                </a:solidFill>
                <a:effectLst>
                  <a:outerShdw blurRad="38100" dist="25400" dir="5400000" algn="ctr" rotWithShape="0">
                    <a:srgbClr val="6E747A">
                      <a:alpha val="43000"/>
                    </a:srgbClr>
                  </a:outerShdw>
                </a:effectLst>
                <a:uLnTx/>
                <a:uFillTx/>
                <a:latin typeface="Times New Roman" panose="02020603050405020304" pitchFamily="18" charset="0"/>
                <a:ea typeface="字魂27号-布丁体"/>
                <a:cs typeface="Times New Roman" panose="02020603050405020304" pitchFamily="18" charset="0"/>
                <a:sym typeface="+mn-lt"/>
              </a:rPr>
              <a:t> tập 5</a:t>
            </a:r>
            <a:endParaRPr kumimoji="1" lang="zh-CN" altLang="en-US" sz="3600" b="1" i="0" u="none" strike="noStrike" kern="1200" cap="none" spc="0" normalizeH="0" baseline="0" noProof="0" dirty="0">
              <a:ln/>
              <a:solidFill>
                <a:srgbClr val="C00000"/>
              </a:solidFill>
              <a:effectLst>
                <a:outerShdw blurRad="38100" dist="25400" dir="5400000" algn="ctr" rotWithShape="0">
                  <a:srgbClr val="6E747A">
                    <a:alpha val="43000"/>
                  </a:srgbClr>
                </a:outerShdw>
              </a:effectLst>
              <a:uLnTx/>
              <a:uFillTx/>
              <a:latin typeface="Times New Roman" panose="02020603050405020304" pitchFamily="18" charset="0"/>
              <a:ea typeface="字魂27号-布丁体"/>
              <a:cs typeface="Times New Roman" panose="02020603050405020304" pitchFamily="18" charset="0"/>
              <a:sym typeface="+mn-lt"/>
            </a:endParaRPr>
          </a:p>
        </p:txBody>
      </p:sp>
      <p:pic>
        <p:nvPicPr>
          <p:cNvPr id="33" name="图片 32" descr="111"/>
          <p:cNvPicPr>
            <a:picLocks noChangeAspect="1"/>
          </p:cNvPicPr>
          <p:nvPr/>
        </p:nvPicPr>
        <p:blipFill>
          <a:blip r:embed="rId4"/>
          <a:stretch>
            <a:fillRect/>
          </a:stretch>
        </p:blipFill>
        <p:spPr>
          <a:xfrm>
            <a:off x="812660" y="564515"/>
            <a:ext cx="1332230" cy="999490"/>
          </a:xfrm>
          <a:prstGeom prst="rect">
            <a:avLst/>
          </a:prstGeom>
        </p:spPr>
      </p:pic>
      <p:graphicFrame>
        <p:nvGraphicFramePr>
          <p:cNvPr id="3" name="Diagram 2">
            <a:extLst>
              <a:ext uri="{FF2B5EF4-FFF2-40B4-BE49-F238E27FC236}">
                <a16:creationId xmlns="" xmlns:a16="http://schemas.microsoft.com/office/drawing/2014/main" id="{6D6A93FE-FEBF-147C-F443-4E864A6CCF95}"/>
              </a:ext>
            </a:extLst>
          </p:cNvPr>
          <p:cNvGraphicFramePr/>
          <p:nvPr>
            <p:extLst>
              <p:ext uri="{D42A27DB-BD31-4B8C-83A1-F6EECF244321}">
                <p14:modId xmlns:p14="http://schemas.microsoft.com/office/powerpoint/2010/main" val="1384219559"/>
              </p:ext>
            </p:extLst>
          </p:nvPr>
        </p:nvGraphicFramePr>
        <p:xfrm>
          <a:off x="-297922" y="1196328"/>
          <a:ext cx="12240259"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63587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type="lt">
                                    <p:tmAbs val="0"/>
                                  </p:iterate>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graphicEl>
                                              <a:dgm id="{70DD6A2E-AE77-4C18-8875-258BA05CFCE8}"/>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graphicEl>
                                              <a:dgm id="{5B7DAAA9-3C4C-4B1C-9BD1-392EBA71E577}"/>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graphicEl>
                                              <a:dgm id="{ABFBCBC4-8D64-4130-B875-087273D73883}"/>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graphicEl>
                                              <a:dgm id="{EEC4B54A-4AE5-4B36-A14C-E7DCAAE5F161}"/>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graphicEl>
                                              <a:dgm id="{ECAA8EA8-E9F0-49C5-8AD4-2AEA5F8F357B}"/>
                                            </p:graphic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graphicEl>
                                              <a:dgm id="{C87F9D95-4B1E-465D-83D7-639301ACBA70}"/>
                                            </p:graphic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graphicEl>
                                              <a:dgm id="{CB060FB4-07E3-486F-9C11-83EF9120488E}"/>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graphicEl>
                                              <a:dgm id="{FF887562-770F-4948-9CE9-32B77C1B446B}"/>
                                            </p:graphic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graphicEl>
                                              <a:dgm id="{46B1148E-F4B5-49DC-BC33-C9F519BB82BD}"/>
                                            </p:graphic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graphicEl>
                                              <a:dgm id="{694CCCEB-95DD-460B-ADAD-ED998E7B0A51}"/>
                                            </p:graphic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
                                            <p:graphicEl>
                                              <a:dgm id="{2360D5F6-0B31-481C-B901-52C2ACBAC9BD}"/>
                                            </p:graphic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graphicEl>
                                              <a:dgm id="{1268D3B0-F70D-436C-B8C8-D67528F92F8A}"/>
                                            </p:graphic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
                                            <p:graphicEl>
                                              <a:dgm id="{3B70862B-4712-4AFA-848E-1A17A381576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Graphic spid="3"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18"/>
          <p:cNvPicPr>
            <a:picLocks noChangeAspect="1"/>
          </p:cNvPicPr>
          <p:nvPr/>
        </p:nvPicPr>
        <p:blipFill>
          <a:blip r:embed="rId3"/>
          <a:stretch>
            <a:fillRect/>
          </a:stretch>
        </p:blipFill>
        <p:spPr>
          <a:xfrm>
            <a:off x="-24130" y="-3810"/>
            <a:ext cx="12240260" cy="6864985"/>
          </a:xfrm>
          <a:prstGeom prst="rect">
            <a:avLst/>
          </a:prstGeom>
        </p:spPr>
      </p:pic>
      <p:sp>
        <p:nvSpPr>
          <p:cNvPr id="16" name="文本框 15"/>
          <p:cNvSpPr txBox="1"/>
          <p:nvPr/>
        </p:nvSpPr>
        <p:spPr>
          <a:xfrm>
            <a:off x="2335298" y="735978"/>
            <a:ext cx="7258867" cy="646331"/>
          </a:xfrm>
          <a:prstGeom prst="rect">
            <a:avLst/>
          </a:prstGeom>
          <a:noFill/>
          <a:ln>
            <a:noFill/>
          </a:ln>
        </p:spPr>
        <p:txBody>
          <a:bodyPr wrap="square" rtlCol="0">
            <a:sp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600" b="1" i="0" u="none" strike="noStrike" kern="1200" cap="none" spc="0" normalizeH="0" baseline="0" noProof="0">
                <a:ln/>
                <a:solidFill>
                  <a:srgbClr val="C00000"/>
                </a:solidFill>
                <a:effectLst>
                  <a:outerShdw blurRad="38100" dist="25400" dir="5400000" algn="ctr" rotWithShape="0">
                    <a:srgbClr val="6E747A">
                      <a:alpha val="43000"/>
                    </a:srgbClr>
                  </a:outerShdw>
                </a:effectLst>
                <a:uLnTx/>
                <a:uFillTx/>
                <a:latin typeface="Times New Roman" panose="02020603050405020304" pitchFamily="18" charset="0"/>
                <a:ea typeface="字魂27号-布丁体"/>
                <a:cs typeface="Times New Roman" panose="02020603050405020304" pitchFamily="18" charset="0"/>
                <a:sym typeface="+mn-lt"/>
              </a:rPr>
              <a:t>5. Bài</a:t>
            </a:r>
            <a:r>
              <a:rPr kumimoji="1" lang="en-US" altLang="zh-CN" sz="3600" b="1" i="0" u="none" strike="noStrike" kern="1200" cap="none" spc="0" normalizeH="0" noProof="0">
                <a:ln/>
                <a:solidFill>
                  <a:srgbClr val="C00000"/>
                </a:solidFill>
                <a:effectLst>
                  <a:outerShdw blurRad="38100" dist="25400" dir="5400000" algn="ctr" rotWithShape="0">
                    <a:srgbClr val="6E747A">
                      <a:alpha val="43000"/>
                    </a:srgbClr>
                  </a:outerShdw>
                </a:effectLst>
                <a:uLnTx/>
                <a:uFillTx/>
                <a:latin typeface="Times New Roman" panose="02020603050405020304" pitchFamily="18" charset="0"/>
                <a:ea typeface="字魂27号-布丁体"/>
                <a:cs typeface="Times New Roman" panose="02020603050405020304" pitchFamily="18" charset="0"/>
                <a:sym typeface="+mn-lt"/>
              </a:rPr>
              <a:t> tập 5</a:t>
            </a:r>
            <a:endParaRPr kumimoji="1" lang="zh-CN" altLang="en-US" sz="3600" b="1" i="0" u="none" strike="noStrike" kern="1200" cap="none" spc="0" normalizeH="0" baseline="0" noProof="0" dirty="0">
              <a:ln/>
              <a:solidFill>
                <a:srgbClr val="C00000"/>
              </a:solidFill>
              <a:effectLst>
                <a:outerShdw blurRad="38100" dist="25400" dir="5400000" algn="ctr" rotWithShape="0">
                  <a:srgbClr val="6E747A">
                    <a:alpha val="43000"/>
                  </a:srgbClr>
                </a:outerShdw>
              </a:effectLst>
              <a:uLnTx/>
              <a:uFillTx/>
              <a:latin typeface="Times New Roman" panose="02020603050405020304" pitchFamily="18" charset="0"/>
              <a:ea typeface="字魂27号-布丁体"/>
              <a:cs typeface="Times New Roman" panose="02020603050405020304" pitchFamily="18" charset="0"/>
              <a:sym typeface="+mn-lt"/>
            </a:endParaRPr>
          </a:p>
        </p:txBody>
      </p:sp>
      <p:pic>
        <p:nvPicPr>
          <p:cNvPr id="33" name="图片 32" descr="111"/>
          <p:cNvPicPr>
            <a:picLocks noChangeAspect="1"/>
          </p:cNvPicPr>
          <p:nvPr/>
        </p:nvPicPr>
        <p:blipFill>
          <a:blip r:embed="rId4"/>
          <a:stretch>
            <a:fillRect/>
          </a:stretch>
        </p:blipFill>
        <p:spPr>
          <a:xfrm>
            <a:off x="812660" y="564515"/>
            <a:ext cx="1332230" cy="999490"/>
          </a:xfrm>
          <a:prstGeom prst="rect">
            <a:avLst/>
          </a:prstGeom>
        </p:spPr>
      </p:pic>
      <p:graphicFrame>
        <p:nvGraphicFramePr>
          <p:cNvPr id="3" name="Diagram 2">
            <a:extLst>
              <a:ext uri="{FF2B5EF4-FFF2-40B4-BE49-F238E27FC236}">
                <a16:creationId xmlns="" xmlns:a16="http://schemas.microsoft.com/office/drawing/2014/main" id="{6D6A93FE-FEBF-147C-F443-4E864A6CCF95}"/>
              </a:ext>
            </a:extLst>
          </p:cNvPr>
          <p:cNvGraphicFramePr/>
          <p:nvPr>
            <p:extLst>
              <p:ext uri="{D42A27DB-BD31-4B8C-83A1-F6EECF244321}">
                <p14:modId xmlns:p14="http://schemas.microsoft.com/office/powerpoint/2010/main" val="2716697326"/>
              </p:ext>
            </p:extLst>
          </p:nvPr>
        </p:nvGraphicFramePr>
        <p:xfrm>
          <a:off x="-155399" y="864948"/>
          <a:ext cx="12240259"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90760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70DD6A2E-AE77-4C18-8875-258BA05CFCE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5B7DAAA9-3C4C-4B1C-9BD1-392EBA71E57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ABFBCBC4-8D64-4130-B875-087273D7388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EEC4B54A-4AE5-4B36-A14C-E7DCAAE5F16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ECAA8EA8-E9F0-49C5-8AD4-2AEA5F8F357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C87F9D95-4B1E-465D-83D7-639301ACBA7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CB060FB4-07E3-486F-9C11-83EF9120488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FF887562-770F-4948-9CE9-32B77C1B446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46B1148E-F4B5-49DC-BC33-C9F519BB82B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a:grpSpLocks/>
          </p:cNvGrpSpPr>
          <p:nvPr/>
        </p:nvGrpSpPr>
        <p:grpSpPr bwMode="auto">
          <a:xfrm>
            <a:off x="255430" y="1941054"/>
            <a:ext cx="6642869" cy="3862767"/>
            <a:chOff x="8540751" y="4843463"/>
            <a:chExt cx="8012112" cy="4562475"/>
          </a:xfrm>
          <a:effectLst/>
        </p:grpSpPr>
        <p:sp>
          <p:nvSpPr>
            <p:cNvPr id="19" name="任意多边形: 形状 4"/>
            <p:cNvSpPr>
              <a:spLocks/>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0" name="任意多边形: 形状 5"/>
            <p:cNvSpPr>
              <a:spLocks/>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1" name="任意多边形: 形状 6"/>
            <p:cNvSpPr>
              <a:spLocks/>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cs typeface="+mn-ea"/>
                <a:sym typeface="+mn-lt"/>
              </a:endParaRPr>
            </a:p>
          </p:txBody>
        </p:sp>
        <p:sp>
          <p:nvSpPr>
            <p:cNvPr id="22" name="任意多边形: 形状 7"/>
            <p:cNvSpPr>
              <a:spLocks/>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3" name="任意多边形: 形状 8"/>
            <p:cNvSpPr>
              <a:spLocks/>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4" name="任意多边形: 形状 9"/>
            <p:cNvSpPr>
              <a:spLocks/>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grpSp>
      <p:sp>
        <p:nvSpPr>
          <p:cNvPr id="16" name="矩形 15">
            <a:extLst>
              <a:ext uri="{FF2B5EF4-FFF2-40B4-BE49-F238E27FC236}">
                <a16:creationId xmlns="" xmlns:a16="http://schemas.microsoft.com/office/drawing/2014/main" id="{CBCE2F27-1948-4AAF-B7D2-B7B4F23C2784}"/>
              </a:ext>
            </a:extLst>
          </p:cNvPr>
          <p:cNvSpPr/>
          <p:nvPr/>
        </p:nvSpPr>
        <p:spPr>
          <a:xfrm>
            <a:off x="7706086" y="2446933"/>
            <a:ext cx="3190514" cy="830997"/>
          </a:xfrm>
          <a:prstGeom prst="rect">
            <a:avLst/>
          </a:prstGeom>
        </p:spPr>
        <p:txBody>
          <a:bodyPr wrap="square">
            <a:spAutoFit/>
            <a:scene3d>
              <a:camera prst="orthographicFront"/>
              <a:lightRig rig="threePt" dir="t"/>
            </a:scene3d>
            <a:sp3d contourW="12700"/>
          </a:bodyPr>
          <a:lstStyle/>
          <a:p>
            <a:pPr>
              <a:lnSpc>
                <a:spcPct val="120000"/>
              </a:lnSpc>
            </a:pPr>
            <a:r>
              <a:rPr lang="en-US" altLang="zh-CN" sz="4400" b="1" smtClean="0">
                <a:solidFill>
                  <a:schemeClr val="tx1">
                    <a:lumMod val="75000"/>
                    <a:lumOff val="25000"/>
                  </a:schemeClr>
                </a:solidFill>
                <a:latin typeface="Times New Roman" pitchFamily="18" charset="0"/>
                <a:cs typeface="Times New Roman" pitchFamily="18" charset="0"/>
                <a:sym typeface="+mn-lt"/>
              </a:rPr>
              <a:t>quốc vương</a:t>
            </a:r>
            <a:endParaRPr lang="zh-CN" altLang="en-US" sz="4400" b="1" dirty="0">
              <a:solidFill>
                <a:schemeClr val="tx1">
                  <a:lumMod val="75000"/>
                  <a:lumOff val="25000"/>
                </a:schemeClr>
              </a:solidFill>
              <a:latin typeface="Times New Roman" pitchFamily="18" charset="0"/>
              <a:cs typeface="Times New Roman" pitchFamily="18" charset="0"/>
              <a:sym typeface="+mn-lt"/>
            </a:endParaRPr>
          </a:p>
        </p:txBody>
      </p:sp>
      <p:sp>
        <p:nvSpPr>
          <p:cNvPr id="26" name="矩形 25">
            <a:extLst>
              <a:ext uri="{FF2B5EF4-FFF2-40B4-BE49-F238E27FC236}">
                <a16:creationId xmlns="" xmlns:a16="http://schemas.microsoft.com/office/drawing/2014/main" id="{CBCE2F27-1948-4AAF-B7D2-B7B4F23C2784}"/>
              </a:ext>
            </a:extLst>
          </p:cNvPr>
          <p:cNvSpPr/>
          <p:nvPr/>
        </p:nvSpPr>
        <p:spPr>
          <a:xfrm>
            <a:off x="7706086" y="4181664"/>
            <a:ext cx="3635014" cy="699102"/>
          </a:xfrm>
          <a:prstGeom prst="rect">
            <a:avLst/>
          </a:prstGeom>
        </p:spPr>
        <p:txBody>
          <a:bodyPr wrap="square">
            <a:spAutoFit/>
            <a:scene3d>
              <a:camera prst="orthographicFront"/>
              <a:lightRig rig="threePt" dir="t"/>
            </a:scene3d>
            <a:sp3d contourW="12700"/>
          </a:bodyPr>
          <a:lstStyle/>
          <a:p>
            <a:pPr>
              <a:lnSpc>
                <a:spcPct val="120000"/>
              </a:lnSpc>
            </a:pPr>
            <a:r>
              <a:rPr lang="en-US" altLang="zh-CN" sz="3600" b="1" smtClean="0">
                <a:solidFill>
                  <a:schemeClr val="tx1">
                    <a:lumMod val="75000"/>
                    <a:lumOff val="25000"/>
                  </a:schemeClr>
                </a:solidFill>
                <a:latin typeface="Times New Roman" pitchFamily="18" charset="0"/>
                <a:cs typeface="Times New Roman" pitchFamily="18" charset="0"/>
                <a:sym typeface="+mn-lt"/>
              </a:rPr>
              <a:t>Vua một nước</a:t>
            </a:r>
            <a:endParaRPr lang="zh-CN" altLang="en-US" sz="3600" b="1" dirty="0">
              <a:solidFill>
                <a:schemeClr val="tx1">
                  <a:lumMod val="75000"/>
                  <a:lumOff val="25000"/>
                </a:schemeClr>
              </a:solidFill>
              <a:latin typeface="Times New Roman" pitchFamily="18" charset="0"/>
              <a:cs typeface="Times New Roman" pitchFamily="18" charset="0"/>
              <a:sym typeface="+mn-lt"/>
            </a:endParaRPr>
          </a:p>
        </p:txBody>
      </p:sp>
      <p:sp>
        <p:nvSpPr>
          <p:cNvPr id="31" name="矩形 30">
            <a:extLst>
              <a:ext uri="{FF2B5EF4-FFF2-40B4-BE49-F238E27FC236}">
                <a16:creationId xmlns="" xmlns:a16="http://schemas.microsoft.com/office/drawing/2014/main" id="{1595C70F-322E-450E-BF31-99DFE8F15DA6}"/>
              </a:ext>
            </a:extLst>
          </p:cNvPr>
          <p:cNvSpPr/>
          <p:nvPr/>
        </p:nvSpPr>
        <p:spPr bwMode="auto">
          <a:xfrm flipH="1">
            <a:off x="1114252" y="2051884"/>
            <a:ext cx="4934607" cy="3419369"/>
          </a:xfrm>
          <a:prstGeom prst="rect">
            <a:avLst/>
          </a:prstGeom>
          <a:solidFill>
            <a:schemeClr val="accent2">
              <a:lumMod val="20000"/>
              <a:lumOff val="8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5400" b="1" smtClean="0">
                <a:solidFill>
                  <a:srgbClr val="FF0000"/>
                </a:solidFill>
                <a:latin typeface="Times New Roman" pitchFamily="18" charset="0"/>
                <a:cs typeface="Times New Roman" pitchFamily="18" charset="0"/>
                <a:sym typeface="+mn-lt"/>
              </a:rPr>
              <a:t>q/ ố/ c/ v/ ơ/ ư/ g/ u/ n</a:t>
            </a:r>
            <a:endParaRPr lang="zh-CN" altLang="en-US" sz="5400" b="1" dirty="0">
              <a:solidFill>
                <a:srgbClr val="FF0000"/>
              </a:solidFill>
              <a:latin typeface="Times New Roman" pitchFamily="18" charset="0"/>
              <a:cs typeface="Times New Roman" pitchFamily="18" charset="0"/>
              <a:sym typeface="+mn-lt"/>
            </a:endParaRPr>
          </a:p>
        </p:txBody>
      </p:sp>
      <p:sp>
        <p:nvSpPr>
          <p:cNvPr id="2" name="TextBox 1"/>
          <p:cNvSpPr txBox="1"/>
          <p:nvPr/>
        </p:nvSpPr>
        <p:spPr>
          <a:xfrm>
            <a:off x="2159000" y="863600"/>
            <a:ext cx="7432795" cy="707886"/>
          </a:xfrm>
          <a:prstGeom prst="rect">
            <a:avLst/>
          </a:prstGeom>
          <a:noFill/>
        </p:spPr>
        <p:txBody>
          <a:bodyPr wrap="square" rtlCol="0">
            <a:spAutoFit/>
          </a:bodyPr>
          <a:lstStyle/>
          <a:p>
            <a:pPr algn="ctr"/>
            <a:r>
              <a:rPr lang="en-US" sz="4000" b="1" smtClean="0">
                <a:solidFill>
                  <a:srgbClr val="C00000"/>
                </a:solidFill>
                <a:latin typeface="Times New Roman" pitchFamily="18" charset="0"/>
                <a:cs typeface="Times New Roman" pitchFamily="18" charset="0"/>
              </a:rPr>
              <a:t>VUA TIẾNG VIỆT</a:t>
            </a:r>
            <a:endParaRPr lang="vi-VN" sz="4000" b="1">
              <a:solidFill>
                <a:srgbClr val="C00000"/>
              </a:solidFill>
              <a:latin typeface="Times New Roman" pitchFamily="18" charset="0"/>
              <a:cs typeface="Times New Roman" pitchFamily="18" charset="0"/>
            </a:endParaRPr>
          </a:p>
        </p:txBody>
      </p:sp>
      <p:grpSp>
        <p:nvGrpSpPr>
          <p:cNvPr id="27" name="组合 100"/>
          <p:cNvGrpSpPr/>
          <p:nvPr/>
        </p:nvGrpSpPr>
        <p:grpSpPr>
          <a:xfrm>
            <a:off x="6694362" y="2446933"/>
            <a:ext cx="800858" cy="869520"/>
            <a:chOff x="9955694" y="2892642"/>
            <a:chExt cx="685800" cy="685800"/>
          </a:xfrm>
        </p:grpSpPr>
        <p:sp>
          <p:nvSpPr>
            <p:cNvPr id="28" name="椭圆 101"/>
            <p:cNvSpPr/>
            <p:nvPr/>
          </p:nvSpPr>
          <p:spPr>
            <a:xfrm>
              <a:off x="9955694" y="2892642"/>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sp>
          <p:nvSpPr>
            <p:cNvPr id="29" name="Freeform 85"/>
            <p:cNvSpPr>
              <a:spLocks noChangeArrowheads="1"/>
            </p:cNvSpPr>
            <p:nvPr/>
          </p:nvSpPr>
          <p:spPr bwMode="auto">
            <a:xfrm>
              <a:off x="10130332" y="3043021"/>
              <a:ext cx="336524" cy="383014"/>
            </a:xfrm>
            <a:custGeom>
              <a:avLst/>
              <a:gdLst>
                <a:gd name="T0" fmla="*/ 168627 w 561"/>
                <a:gd name="T1" fmla="*/ 0 h 635"/>
                <a:gd name="T2" fmla="*/ 168627 w 561"/>
                <a:gd name="T3" fmla="*/ 0 h 635"/>
                <a:gd name="T4" fmla="*/ 31864 w 561"/>
                <a:gd name="T5" fmla="*/ 0 h 635"/>
                <a:gd name="T6" fmla="*/ 0 w 561"/>
                <a:gd name="T7" fmla="*/ 26634 h 635"/>
                <a:gd name="T8" fmla="*/ 0 w 561"/>
                <a:gd name="T9" fmla="*/ 228190 h 635"/>
                <a:gd name="T10" fmla="*/ 15753 w 561"/>
                <a:gd name="T11" fmla="*/ 228190 h 635"/>
                <a:gd name="T12" fmla="*/ 42246 w 561"/>
                <a:gd name="T13" fmla="*/ 206955 h 635"/>
                <a:gd name="T14" fmla="*/ 74110 w 561"/>
                <a:gd name="T15" fmla="*/ 228190 h 635"/>
                <a:gd name="T16" fmla="*/ 100245 w 561"/>
                <a:gd name="T17" fmla="*/ 206955 h 635"/>
                <a:gd name="T18" fmla="*/ 126739 w 561"/>
                <a:gd name="T19" fmla="*/ 228190 h 635"/>
                <a:gd name="T20" fmla="*/ 158245 w 561"/>
                <a:gd name="T21" fmla="*/ 206955 h 635"/>
                <a:gd name="T22" fmla="*/ 184738 w 561"/>
                <a:gd name="T23" fmla="*/ 228190 h 635"/>
                <a:gd name="T24" fmla="*/ 200491 w 561"/>
                <a:gd name="T25" fmla="*/ 228190 h 635"/>
                <a:gd name="T26" fmla="*/ 200491 w 561"/>
                <a:gd name="T27" fmla="*/ 26634 h 635"/>
                <a:gd name="T28" fmla="*/ 168627 w 561"/>
                <a:gd name="T29" fmla="*/ 0 h 635"/>
                <a:gd name="T30" fmla="*/ 184738 w 561"/>
                <a:gd name="T31" fmla="*/ 211994 h 635"/>
                <a:gd name="T32" fmla="*/ 184738 w 561"/>
                <a:gd name="T33" fmla="*/ 211994 h 635"/>
                <a:gd name="T34" fmla="*/ 158245 w 561"/>
                <a:gd name="T35" fmla="*/ 190758 h 635"/>
                <a:gd name="T36" fmla="*/ 126739 w 561"/>
                <a:gd name="T37" fmla="*/ 211994 h 635"/>
                <a:gd name="T38" fmla="*/ 100245 w 561"/>
                <a:gd name="T39" fmla="*/ 190758 h 635"/>
                <a:gd name="T40" fmla="*/ 74110 w 561"/>
                <a:gd name="T41" fmla="*/ 211994 h 635"/>
                <a:gd name="T42" fmla="*/ 42246 w 561"/>
                <a:gd name="T43" fmla="*/ 190758 h 635"/>
                <a:gd name="T44" fmla="*/ 15753 w 561"/>
                <a:gd name="T45" fmla="*/ 211994 h 635"/>
                <a:gd name="T46" fmla="*/ 15753 w 561"/>
                <a:gd name="T47" fmla="*/ 26634 h 635"/>
                <a:gd name="T48" fmla="*/ 31864 w 561"/>
                <a:gd name="T49" fmla="*/ 16196 h 635"/>
                <a:gd name="T50" fmla="*/ 168627 w 561"/>
                <a:gd name="T51" fmla="*/ 16196 h 635"/>
                <a:gd name="T52" fmla="*/ 184738 w 561"/>
                <a:gd name="T53" fmla="*/ 26634 h 635"/>
                <a:gd name="T54" fmla="*/ 184738 w 561"/>
                <a:gd name="T55" fmla="*/ 211994 h 635"/>
                <a:gd name="T56" fmla="*/ 147504 w 561"/>
                <a:gd name="T57" fmla="*/ 127412 h 635"/>
                <a:gd name="T58" fmla="*/ 147504 w 561"/>
                <a:gd name="T59" fmla="*/ 127412 h 635"/>
                <a:gd name="T60" fmla="*/ 52987 w 561"/>
                <a:gd name="T61" fmla="*/ 127412 h 635"/>
                <a:gd name="T62" fmla="*/ 42246 w 561"/>
                <a:gd name="T63" fmla="*/ 132451 h 635"/>
                <a:gd name="T64" fmla="*/ 52987 w 561"/>
                <a:gd name="T65" fmla="*/ 143249 h 635"/>
                <a:gd name="T66" fmla="*/ 147504 w 561"/>
                <a:gd name="T67" fmla="*/ 143249 h 635"/>
                <a:gd name="T68" fmla="*/ 158245 w 561"/>
                <a:gd name="T69" fmla="*/ 132451 h 635"/>
                <a:gd name="T70" fmla="*/ 147504 w 561"/>
                <a:gd name="T71" fmla="*/ 127412 h 635"/>
                <a:gd name="T72" fmla="*/ 147504 w 561"/>
                <a:gd name="T73" fmla="*/ 84941 h 635"/>
                <a:gd name="T74" fmla="*/ 147504 w 561"/>
                <a:gd name="T75" fmla="*/ 84941 h 635"/>
                <a:gd name="T76" fmla="*/ 52987 w 561"/>
                <a:gd name="T77" fmla="*/ 84941 h 635"/>
                <a:gd name="T78" fmla="*/ 42246 w 561"/>
                <a:gd name="T79" fmla="*/ 90340 h 635"/>
                <a:gd name="T80" fmla="*/ 52987 w 561"/>
                <a:gd name="T81" fmla="*/ 100778 h 635"/>
                <a:gd name="T82" fmla="*/ 147504 w 561"/>
                <a:gd name="T83" fmla="*/ 100778 h 635"/>
                <a:gd name="T84" fmla="*/ 158245 w 561"/>
                <a:gd name="T85" fmla="*/ 90340 h 635"/>
                <a:gd name="T86" fmla="*/ 147504 w 561"/>
                <a:gd name="T87" fmla="*/ 84941 h 635"/>
                <a:gd name="T88" fmla="*/ 147504 w 561"/>
                <a:gd name="T89" fmla="*/ 42471 h 635"/>
                <a:gd name="T90" fmla="*/ 147504 w 561"/>
                <a:gd name="T91" fmla="*/ 42471 h 635"/>
                <a:gd name="T92" fmla="*/ 52987 w 561"/>
                <a:gd name="T93" fmla="*/ 42471 h 635"/>
                <a:gd name="T94" fmla="*/ 42246 w 561"/>
                <a:gd name="T95" fmla="*/ 47870 h 635"/>
                <a:gd name="T96" fmla="*/ 52987 w 561"/>
                <a:gd name="T97" fmla="*/ 58667 h 635"/>
                <a:gd name="T98" fmla="*/ 147504 w 561"/>
                <a:gd name="T99" fmla="*/ 58667 h 635"/>
                <a:gd name="T100" fmla="*/ 158245 w 561"/>
                <a:gd name="T101" fmla="*/ 47870 h 635"/>
                <a:gd name="T102" fmla="*/ 147504 w 561"/>
                <a:gd name="T103" fmla="*/ 42471 h 6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61" h="635">
                  <a:moveTo>
                    <a:pt x="471" y="0"/>
                  </a:moveTo>
                  <a:lnTo>
                    <a:pt x="471" y="0"/>
                  </a:lnTo>
                  <a:cubicBezTo>
                    <a:pt x="89" y="0"/>
                    <a:pt x="89" y="0"/>
                    <a:pt x="89" y="0"/>
                  </a:cubicBezTo>
                  <a:cubicBezTo>
                    <a:pt x="44" y="0"/>
                    <a:pt x="0" y="30"/>
                    <a:pt x="0" y="74"/>
                  </a:cubicBezTo>
                  <a:cubicBezTo>
                    <a:pt x="0" y="634"/>
                    <a:pt x="0" y="634"/>
                    <a:pt x="0" y="634"/>
                  </a:cubicBezTo>
                  <a:cubicBezTo>
                    <a:pt x="44" y="634"/>
                    <a:pt x="44" y="634"/>
                    <a:pt x="44" y="634"/>
                  </a:cubicBezTo>
                  <a:cubicBezTo>
                    <a:pt x="118" y="575"/>
                    <a:pt x="118" y="575"/>
                    <a:pt x="118" y="575"/>
                  </a:cubicBezTo>
                  <a:cubicBezTo>
                    <a:pt x="207" y="634"/>
                    <a:pt x="207" y="634"/>
                    <a:pt x="207" y="634"/>
                  </a:cubicBezTo>
                  <a:cubicBezTo>
                    <a:pt x="280" y="575"/>
                    <a:pt x="280" y="575"/>
                    <a:pt x="280" y="575"/>
                  </a:cubicBezTo>
                  <a:cubicBezTo>
                    <a:pt x="354" y="634"/>
                    <a:pt x="354" y="634"/>
                    <a:pt x="354" y="634"/>
                  </a:cubicBezTo>
                  <a:cubicBezTo>
                    <a:pt x="442" y="575"/>
                    <a:pt x="442" y="575"/>
                    <a:pt x="442" y="575"/>
                  </a:cubicBezTo>
                  <a:cubicBezTo>
                    <a:pt x="516" y="634"/>
                    <a:pt x="516" y="634"/>
                    <a:pt x="516" y="634"/>
                  </a:cubicBezTo>
                  <a:cubicBezTo>
                    <a:pt x="560" y="634"/>
                    <a:pt x="560" y="634"/>
                    <a:pt x="560" y="634"/>
                  </a:cubicBezTo>
                  <a:cubicBezTo>
                    <a:pt x="560" y="74"/>
                    <a:pt x="560" y="74"/>
                    <a:pt x="560" y="74"/>
                  </a:cubicBezTo>
                  <a:cubicBezTo>
                    <a:pt x="560" y="30"/>
                    <a:pt x="516" y="0"/>
                    <a:pt x="471" y="0"/>
                  </a:cubicBezTo>
                  <a:close/>
                  <a:moveTo>
                    <a:pt x="516" y="589"/>
                  </a:moveTo>
                  <a:lnTo>
                    <a:pt x="516" y="589"/>
                  </a:lnTo>
                  <a:cubicBezTo>
                    <a:pt x="442" y="530"/>
                    <a:pt x="442" y="530"/>
                    <a:pt x="442" y="530"/>
                  </a:cubicBezTo>
                  <a:cubicBezTo>
                    <a:pt x="354" y="589"/>
                    <a:pt x="354" y="589"/>
                    <a:pt x="354" y="589"/>
                  </a:cubicBezTo>
                  <a:cubicBezTo>
                    <a:pt x="280" y="530"/>
                    <a:pt x="280" y="530"/>
                    <a:pt x="280" y="530"/>
                  </a:cubicBezTo>
                  <a:cubicBezTo>
                    <a:pt x="207" y="589"/>
                    <a:pt x="207" y="589"/>
                    <a:pt x="207" y="589"/>
                  </a:cubicBezTo>
                  <a:cubicBezTo>
                    <a:pt x="118" y="530"/>
                    <a:pt x="118" y="530"/>
                    <a:pt x="118" y="530"/>
                  </a:cubicBezTo>
                  <a:cubicBezTo>
                    <a:pt x="44" y="589"/>
                    <a:pt x="44" y="589"/>
                    <a:pt x="44" y="589"/>
                  </a:cubicBezTo>
                  <a:cubicBezTo>
                    <a:pt x="44" y="74"/>
                    <a:pt x="44" y="74"/>
                    <a:pt x="44" y="74"/>
                  </a:cubicBezTo>
                  <a:cubicBezTo>
                    <a:pt x="44" y="59"/>
                    <a:pt x="59" y="45"/>
                    <a:pt x="89" y="45"/>
                  </a:cubicBezTo>
                  <a:cubicBezTo>
                    <a:pt x="471" y="45"/>
                    <a:pt x="471" y="45"/>
                    <a:pt x="471" y="45"/>
                  </a:cubicBezTo>
                  <a:cubicBezTo>
                    <a:pt x="501" y="45"/>
                    <a:pt x="516" y="59"/>
                    <a:pt x="516" y="74"/>
                  </a:cubicBezTo>
                  <a:lnTo>
                    <a:pt x="516" y="589"/>
                  </a:lnTo>
                  <a:close/>
                  <a:moveTo>
                    <a:pt x="412" y="354"/>
                  </a:moveTo>
                  <a:lnTo>
                    <a:pt x="412" y="354"/>
                  </a:lnTo>
                  <a:cubicBezTo>
                    <a:pt x="148" y="354"/>
                    <a:pt x="148" y="354"/>
                    <a:pt x="148" y="354"/>
                  </a:cubicBezTo>
                  <a:cubicBezTo>
                    <a:pt x="133" y="354"/>
                    <a:pt x="118" y="368"/>
                    <a:pt x="118" y="368"/>
                  </a:cubicBezTo>
                  <a:cubicBezTo>
                    <a:pt x="118" y="383"/>
                    <a:pt x="133" y="398"/>
                    <a:pt x="148" y="398"/>
                  </a:cubicBezTo>
                  <a:cubicBezTo>
                    <a:pt x="412" y="398"/>
                    <a:pt x="412" y="398"/>
                    <a:pt x="412" y="398"/>
                  </a:cubicBezTo>
                  <a:cubicBezTo>
                    <a:pt x="427" y="398"/>
                    <a:pt x="442" y="383"/>
                    <a:pt x="442" y="368"/>
                  </a:cubicBezTo>
                  <a:cubicBezTo>
                    <a:pt x="442" y="368"/>
                    <a:pt x="427" y="354"/>
                    <a:pt x="412" y="354"/>
                  </a:cubicBezTo>
                  <a:close/>
                  <a:moveTo>
                    <a:pt x="412" y="236"/>
                  </a:moveTo>
                  <a:lnTo>
                    <a:pt x="412" y="236"/>
                  </a:lnTo>
                  <a:cubicBezTo>
                    <a:pt x="148" y="236"/>
                    <a:pt x="148" y="236"/>
                    <a:pt x="148" y="236"/>
                  </a:cubicBezTo>
                  <a:cubicBezTo>
                    <a:pt x="133" y="236"/>
                    <a:pt x="118" y="251"/>
                    <a:pt x="118" y="251"/>
                  </a:cubicBezTo>
                  <a:cubicBezTo>
                    <a:pt x="118" y="266"/>
                    <a:pt x="133" y="280"/>
                    <a:pt x="148" y="280"/>
                  </a:cubicBezTo>
                  <a:cubicBezTo>
                    <a:pt x="412" y="280"/>
                    <a:pt x="412" y="280"/>
                    <a:pt x="412" y="280"/>
                  </a:cubicBezTo>
                  <a:cubicBezTo>
                    <a:pt x="427" y="280"/>
                    <a:pt x="442" y="266"/>
                    <a:pt x="442" y="251"/>
                  </a:cubicBezTo>
                  <a:cubicBezTo>
                    <a:pt x="442" y="251"/>
                    <a:pt x="427" y="236"/>
                    <a:pt x="412" y="236"/>
                  </a:cubicBezTo>
                  <a:close/>
                  <a:moveTo>
                    <a:pt x="412" y="118"/>
                  </a:moveTo>
                  <a:lnTo>
                    <a:pt x="412" y="118"/>
                  </a:lnTo>
                  <a:cubicBezTo>
                    <a:pt x="148" y="118"/>
                    <a:pt x="148" y="118"/>
                    <a:pt x="148" y="118"/>
                  </a:cubicBezTo>
                  <a:cubicBezTo>
                    <a:pt x="133" y="118"/>
                    <a:pt x="118" y="133"/>
                    <a:pt x="118" y="133"/>
                  </a:cubicBezTo>
                  <a:cubicBezTo>
                    <a:pt x="118" y="148"/>
                    <a:pt x="133" y="163"/>
                    <a:pt x="148" y="163"/>
                  </a:cubicBezTo>
                  <a:cubicBezTo>
                    <a:pt x="412" y="163"/>
                    <a:pt x="412" y="163"/>
                    <a:pt x="412" y="163"/>
                  </a:cubicBezTo>
                  <a:cubicBezTo>
                    <a:pt x="427" y="163"/>
                    <a:pt x="442" y="148"/>
                    <a:pt x="442" y="133"/>
                  </a:cubicBezTo>
                  <a:cubicBezTo>
                    <a:pt x="442" y="133"/>
                    <a:pt x="427" y="118"/>
                    <a:pt x="412" y="118"/>
                  </a:cubicBezTo>
                  <a:close/>
                </a:path>
              </a:pathLst>
            </a:custGeom>
            <a:solidFill>
              <a:schemeClr val="bg1"/>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a:cs typeface="+mn-ea"/>
                <a:sym typeface="+mn-lt"/>
              </a:endParaRPr>
            </a:p>
          </p:txBody>
        </p:sp>
      </p:grpSp>
      <p:sp>
        <p:nvSpPr>
          <p:cNvPr id="35" name="椭圆 101"/>
          <p:cNvSpPr/>
          <p:nvPr/>
        </p:nvSpPr>
        <p:spPr>
          <a:xfrm>
            <a:off x="6703629" y="4089822"/>
            <a:ext cx="800858" cy="8695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sp>
        <p:nvSpPr>
          <p:cNvPr id="3" name="TextBox 2"/>
          <p:cNvSpPr txBox="1"/>
          <p:nvPr/>
        </p:nvSpPr>
        <p:spPr>
          <a:xfrm>
            <a:off x="6727475" y="4173530"/>
            <a:ext cx="732893" cy="707886"/>
          </a:xfrm>
          <a:prstGeom prst="rect">
            <a:avLst/>
          </a:prstGeom>
          <a:noFill/>
        </p:spPr>
        <p:txBody>
          <a:bodyPr wrap="none" rtlCol="0">
            <a:spAutoFit/>
          </a:bodyPr>
          <a:lstStyle/>
          <a:p>
            <a:r>
              <a:rPr lang="vi-VN" sz="4000" smtClean="0">
                <a:solidFill>
                  <a:schemeClr val="bg1"/>
                </a:solidFill>
                <a:latin typeface="Times New Roman" pitchFamily="18" charset="0"/>
                <a:cs typeface="Times New Roman" pitchFamily="18" charset="0"/>
                <a:sym typeface="Wingdings"/>
              </a:rPr>
              <a:t></a:t>
            </a:r>
            <a:endParaRPr lang="vi-VN" sz="40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12961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18"/>
          <p:cNvPicPr>
            <a:picLocks noChangeAspect="1"/>
          </p:cNvPicPr>
          <p:nvPr/>
        </p:nvPicPr>
        <p:blipFill>
          <a:blip r:embed="rId3"/>
          <a:stretch>
            <a:fillRect/>
          </a:stretch>
        </p:blipFill>
        <p:spPr>
          <a:xfrm>
            <a:off x="-24130" y="-3810"/>
            <a:ext cx="12240260" cy="6864985"/>
          </a:xfrm>
          <a:prstGeom prst="rect">
            <a:avLst/>
          </a:prstGeom>
        </p:spPr>
      </p:pic>
      <p:sp>
        <p:nvSpPr>
          <p:cNvPr id="16" name="文本框 15"/>
          <p:cNvSpPr txBox="1"/>
          <p:nvPr/>
        </p:nvSpPr>
        <p:spPr>
          <a:xfrm>
            <a:off x="2335298" y="735978"/>
            <a:ext cx="8553095" cy="584775"/>
          </a:xfrm>
          <a:prstGeom prst="rect">
            <a:avLst/>
          </a:prstGeom>
          <a:noFill/>
          <a:ln>
            <a:noFill/>
          </a:ln>
        </p:spPr>
        <p:txBody>
          <a:bodyPr wrap="square" rtlCol="0">
            <a:sp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smtClean="0">
                <a:ln/>
                <a:solidFill>
                  <a:srgbClr val="C00000"/>
                </a:solidFill>
                <a:effectLst>
                  <a:outerShdw blurRad="38100" dist="25400" dir="5400000" algn="ctr" rotWithShape="0">
                    <a:srgbClr val="6E747A">
                      <a:alpha val="43000"/>
                    </a:srgbClr>
                  </a:outerShdw>
                </a:effectLst>
                <a:uLnTx/>
                <a:uFillTx/>
                <a:latin typeface="Times New Roman" panose="02020603050405020304" pitchFamily="18" charset="0"/>
                <a:ea typeface="字魂27号-布丁体"/>
                <a:cs typeface="Times New Roman" panose="02020603050405020304" pitchFamily="18" charset="0"/>
                <a:sym typeface="+mn-lt"/>
              </a:rPr>
              <a:t>Cách</a:t>
            </a:r>
            <a:r>
              <a:rPr kumimoji="1" lang="en-US" altLang="zh-CN" sz="3200" b="1" i="0" u="none" strike="noStrike" kern="1200" cap="none" spc="0" normalizeH="0" noProof="0" smtClean="0">
                <a:ln/>
                <a:solidFill>
                  <a:srgbClr val="C00000"/>
                </a:solidFill>
                <a:effectLst>
                  <a:outerShdw blurRad="38100" dist="25400" dir="5400000" algn="ctr" rotWithShape="0">
                    <a:srgbClr val="6E747A">
                      <a:alpha val="43000"/>
                    </a:srgbClr>
                  </a:outerShdw>
                </a:effectLst>
                <a:uLnTx/>
                <a:uFillTx/>
                <a:latin typeface="Times New Roman" panose="02020603050405020304" pitchFamily="18" charset="0"/>
                <a:ea typeface="字魂27号-布丁体"/>
                <a:cs typeface="Times New Roman" panose="02020603050405020304" pitchFamily="18" charset="0"/>
                <a:sym typeface="+mn-lt"/>
              </a:rPr>
              <a:t> </a:t>
            </a:r>
            <a:r>
              <a:rPr kumimoji="1" lang="en-US" altLang="zh-CN" sz="3200" b="1" i="0" u="none" strike="noStrike" kern="1200" cap="none" spc="0" normalizeH="0" noProof="0">
                <a:ln/>
                <a:solidFill>
                  <a:srgbClr val="C00000"/>
                </a:solidFill>
                <a:effectLst>
                  <a:outerShdw blurRad="38100" dist="25400" dir="5400000" algn="ctr" rotWithShape="0">
                    <a:srgbClr val="6E747A">
                      <a:alpha val="43000"/>
                    </a:srgbClr>
                  </a:outerShdw>
                </a:effectLst>
                <a:uLnTx/>
                <a:uFillTx/>
                <a:latin typeface="Times New Roman" panose="02020603050405020304" pitchFamily="18" charset="0"/>
                <a:ea typeface="字魂27号-布丁体"/>
                <a:cs typeface="Times New Roman" panose="02020603050405020304" pitchFamily="18" charset="0"/>
                <a:sym typeface="+mn-lt"/>
              </a:rPr>
              <a:t>giải nghĩa từ có chứa yếu tố Hán Việt</a:t>
            </a:r>
            <a:endParaRPr kumimoji="1" lang="zh-CN" altLang="en-US" sz="3200" b="1" i="0" u="none" strike="noStrike" kern="1200" cap="none" spc="0" normalizeH="0" baseline="0" noProof="0" dirty="0">
              <a:ln/>
              <a:solidFill>
                <a:srgbClr val="C00000"/>
              </a:solidFill>
              <a:effectLst>
                <a:outerShdw blurRad="38100" dist="25400" dir="5400000" algn="ctr" rotWithShape="0">
                  <a:srgbClr val="6E747A">
                    <a:alpha val="43000"/>
                  </a:srgbClr>
                </a:outerShdw>
              </a:effectLst>
              <a:uLnTx/>
              <a:uFillTx/>
              <a:latin typeface="Times New Roman" panose="02020603050405020304" pitchFamily="18" charset="0"/>
              <a:ea typeface="字魂27号-布丁体"/>
              <a:cs typeface="Times New Roman" panose="02020603050405020304" pitchFamily="18" charset="0"/>
              <a:sym typeface="+mn-lt"/>
            </a:endParaRPr>
          </a:p>
        </p:txBody>
      </p:sp>
      <p:pic>
        <p:nvPicPr>
          <p:cNvPr id="33" name="图片 32" descr="111"/>
          <p:cNvPicPr>
            <a:picLocks noChangeAspect="1"/>
          </p:cNvPicPr>
          <p:nvPr/>
        </p:nvPicPr>
        <p:blipFill>
          <a:blip r:embed="rId4"/>
          <a:stretch>
            <a:fillRect/>
          </a:stretch>
        </p:blipFill>
        <p:spPr>
          <a:xfrm>
            <a:off x="859155" y="769620"/>
            <a:ext cx="1332230" cy="999490"/>
          </a:xfrm>
          <a:prstGeom prst="rect">
            <a:avLst/>
          </a:prstGeom>
        </p:spPr>
      </p:pic>
      <p:pic>
        <p:nvPicPr>
          <p:cNvPr id="4" name="图片 5" descr="图片包含 玩具, 玩偶&#10;&#10;自动生成的说明">
            <a:extLst>
              <a:ext uri="{FF2B5EF4-FFF2-40B4-BE49-F238E27FC236}">
                <a16:creationId xmlns="" xmlns:a16="http://schemas.microsoft.com/office/drawing/2014/main" id="{57D755E9-FECA-C1D6-043B-8A16C10DC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465" r="12192"/>
          <a:stretch/>
        </p:blipFill>
        <p:spPr>
          <a:xfrm>
            <a:off x="187836" y="3208644"/>
            <a:ext cx="2994950" cy="3317251"/>
          </a:xfrm>
          <a:prstGeom prst="rect">
            <a:avLst/>
          </a:prstGeom>
        </p:spPr>
      </p:pic>
      <p:sp>
        <p:nvSpPr>
          <p:cNvPr id="5" name="íŝḷïďe">
            <a:extLst>
              <a:ext uri="{FF2B5EF4-FFF2-40B4-BE49-F238E27FC236}">
                <a16:creationId xmlns="" xmlns:a16="http://schemas.microsoft.com/office/drawing/2014/main" id="{D419BCA0-CEA2-A812-167D-D25F80402753}"/>
              </a:ext>
            </a:extLst>
          </p:cNvPr>
          <p:cNvSpPr/>
          <p:nvPr/>
        </p:nvSpPr>
        <p:spPr>
          <a:xfrm>
            <a:off x="3182786" y="2170802"/>
            <a:ext cx="6390067" cy="227851"/>
          </a:xfrm>
          <a:prstGeom prst="rect">
            <a:avLst/>
          </a:prstGeom>
          <a:solidFill>
            <a:srgbClr val="F1AD7B"/>
          </a:solidFill>
          <a:ln w="25400" cap="flat" cmpd="sng" algn="ctr">
            <a:solidFill>
              <a:srgbClr val="F1AD7B"/>
            </a:solidFill>
            <a:prstDash val="solid"/>
          </a:ln>
          <a:effectLst/>
        </p:spPr>
        <p:txBody>
          <a:bodyPr wrap="square" lIns="68580" tIns="34290" rIns="68580" bIns="34290" rtlCol="0" anchor="ct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等线" panose="02010600030101010101" pitchFamily="2" charset="-122"/>
              <a:cs typeface="Arial"/>
              <a:sym typeface="Arial"/>
            </a:endParaRPr>
          </a:p>
        </p:txBody>
      </p:sp>
      <p:sp>
        <p:nvSpPr>
          <p:cNvPr id="6" name="ïśļîde">
            <a:extLst>
              <a:ext uri="{FF2B5EF4-FFF2-40B4-BE49-F238E27FC236}">
                <a16:creationId xmlns="" xmlns:a16="http://schemas.microsoft.com/office/drawing/2014/main" id="{A2562D4F-7935-00D4-7A0D-4A6240D4C0E1}"/>
              </a:ext>
            </a:extLst>
          </p:cNvPr>
          <p:cNvSpPr/>
          <p:nvPr/>
        </p:nvSpPr>
        <p:spPr bwMode="auto">
          <a:xfrm>
            <a:off x="3879299" y="1979104"/>
            <a:ext cx="535466" cy="601481"/>
          </a:xfrm>
          <a:custGeom>
            <a:avLst/>
            <a:gdLst>
              <a:gd name="T0" fmla="*/ 1488 w 1488"/>
              <a:gd name="T1" fmla="*/ 498 h 1680"/>
              <a:gd name="T2" fmla="*/ 1413 w 1488"/>
              <a:gd name="T3" fmla="*/ 366 h 1680"/>
              <a:gd name="T4" fmla="*/ 820 w 1488"/>
              <a:gd name="T5" fmla="*/ 24 h 1680"/>
              <a:gd name="T6" fmla="*/ 669 w 1488"/>
              <a:gd name="T7" fmla="*/ 24 h 1680"/>
              <a:gd name="T8" fmla="*/ 76 w 1488"/>
              <a:gd name="T9" fmla="*/ 366 h 1680"/>
              <a:gd name="T10" fmla="*/ 0 w 1488"/>
              <a:gd name="T11" fmla="*/ 498 h 1680"/>
              <a:gd name="T12" fmla="*/ 0 w 1488"/>
              <a:gd name="T13" fmla="*/ 1182 h 1680"/>
              <a:gd name="T14" fmla="*/ 76 w 1488"/>
              <a:gd name="T15" fmla="*/ 1314 h 1680"/>
              <a:gd name="T16" fmla="*/ 669 w 1488"/>
              <a:gd name="T17" fmla="*/ 1656 h 1680"/>
              <a:gd name="T18" fmla="*/ 820 w 1488"/>
              <a:gd name="T19" fmla="*/ 1656 h 1680"/>
              <a:gd name="T20" fmla="*/ 1413 w 1488"/>
              <a:gd name="T21" fmla="*/ 1314 h 1680"/>
              <a:gd name="T22" fmla="*/ 1488 w 1488"/>
              <a:gd name="T23" fmla="*/ 1182 h 1680"/>
              <a:gd name="T24" fmla="*/ 1488 w 1488"/>
              <a:gd name="T25" fmla="*/ 498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8" h="1680">
                <a:moveTo>
                  <a:pt x="1488" y="498"/>
                </a:moveTo>
                <a:cubicBezTo>
                  <a:pt x="1488" y="450"/>
                  <a:pt x="1454" y="390"/>
                  <a:pt x="1413" y="366"/>
                </a:cubicBezTo>
                <a:cubicBezTo>
                  <a:pt x="820" y="24"/>
                  <a:pt x="820" y="24"/>
                  <a:pt x="820" y="24"/>
                </a:cubicBezTo>
                <a:cubicBezTo>
                  <a:pt x="779" y="0"/>
                  <a:pt x="710" y="0"/>
                  <a:pt x="669" y="24"/>
                </a:cubicBezTo>
                <a:cubicBezTo>
                  <a:pt x="76" y="366"/>
                  <a:pt x="76" y="366"/>
                  <a:pt x="76" y="366"/>
                </a:cubicBezTo>
                <a:cubicBezTo>
                  <a:pt x="35" y="390"/>
                  <a:pt x="0" y="450"/>
                  <a:pt x="0" y="498"/>
                </a:cubicBezTo>
                <a:cubicBezTo>
                  <a:pt x="0" y="1182"/>
                  <a:pt x="0" y="1182"/>
                  <a:pt x="0" y="1182"/>
                </a:cubicBezTo>
                <a:cubicBezTo>
                  <a:pt x="0" y="1231"/>
                  <a:pt x="35" y="1289"/>
                  <a:pt x="76" y="1314"/>
                </a:cubicBezTo>
                <a:cubicBezTo>
                  <a:pt x="669" y="1656"/>
                  <a:pt x="669" y="1656"/>
                  <a:pt x="669" y="1656"/>
                </a:cubicBezTo>
                <a:cubicBezTo>
                  <a:pt x="710" y="1680"/>
                  <a:pt x="779" y="1680"/>
                  <a:pt x="820" y="1656"/>
                </a:cubicBezTo>
                <a:cubicBezTo>
                  <a:pt x="1413" y="1314"/>
                  <a:pt x="1413" y="1314"/>
                  <a:pt x="1413" y="1314"/>
                </a:cubicBezTo>
                <a:cubicBezTo>
                  <a:pt x="1454" y="1289"/>
                  <a:pt x="1488" y="1231"/>
                  <a:pt x="1488" y="1182"/>
                </a:cubicBezTo>
                <a:lnTo>
                  <a:pt x="1488" y="498"/>
                </a:lnTo>
                <a:close/>
              </a:path>
            </a:pathLst>
          </a:custGeom>
          <a:solidFill>
            <a:srgbClr val="FFFBF7"/>
          </a:solidFill>
          <a:ln w="0">
            <a:solidFill>
              <a:srgbClr val="F1AD7B"/>
            </a:solidFill>
            <a:prstDash val="solid"/>
            <a:round/>
            <a:headEnd/>
            <a:tailEnd/>
          </a:ln>
        </p:spPr>
        <p:txBody>
          <a:bodyPr vert="horz" wrap="square" lIns="68580" tIns="34290" rIns="68580" bIns="34290" numCol="1" anchor="ctr" anchorCtr="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2060"/>
                </a:solidFill>
                <a:effectLst/>
                <a:uLnTx/>
                <a:uFillTx/>
                <a:latin typeface="Calibri"/>
                <a:ea typeface="等线" panose="02010600030101010101" pitchFamily="2" charset="-122"/>
                <a:cs typeface="Arial"/>
                <a:sym typeface="Arial"/>
              </a:rPr>
              <a:t>01</a:t>
            </a:r>
            <a:endParaRPr kumimoji="0" lang="zh-CN" altLang="en-US" sz="2400" b="1" i="0" u="none" strike="noStrike" kern="1200" cap="none" spc="0" normalizeH="0" baseline="0" noProof="0" dirty="0">
              <a:ln>
                <a:noFill/>
              </a:ln>
              <a:solidFill>
                <a:srgbClr val="002060"/>
              </a:solidFill>
              <a:effectLst/>
              <a:uLnTx/>
              <a:uFillTx/>
              <a:latin typeface="Calibri"/>
              <a:ea typeface="等线" panose="02010600030101010101" pitchFamily="2" charset="-122"/>
              <a:cs typeface="Arial"/>
              <a:sym typeface="Arial"/>
            </a:endParaRPr>
          </a:p>
        </p:txBody>
      </p:sp>
      <p:sp>
        <p:nvSpPr>
          <p:cNvPr id="7" name="iṧļiďê">
            <a:extLst>
              <a:ext uri="{FF2B5EF4-FFF2-40B4-BE49-F238E27FC236}">
                <a16:creationId xmlns="" xmlns:a16="http://schemas.microsoft.com/office/drawing/2014/main" id="{08A4E819-A2FE-BF5F-3C72-C6B26AE96331}"/>
              </a:ext>
            </a:extLst>
          </p:cNvPr>
          <p:cNvSpPr/>
          <p:nvPr/>
        </p:nvSpPr>
        <p:spPr bwMode="auto">
          <a:xfrm>
            <a:off x="6017978" y="1979104"/>
            <a:ext cx="535466" cy="601481"/>
          </a:xfrm>
          <a:custGeom>
            <a:avLst/>
            <a:gdLst>
              <a:gd name="T0" fmla="*/ 1488 w 1488"/>
              <a:gd name="T1" fmla="*/ 498 h 1680"/>
              <a:gd name="T2" fmla="*/ 1413 w 1488"/>
              <a:gd name="T3" fmla="*/ 366 h 1680"/>
              <a:gd name="T4" fmla="*/ 820 w 1488"/>
              <a:gd name="T5" fmla="*/ 24 h 1680"/>
              <a:gd name="T6" fmla="*/ 669 w 1488"/>
              <a:gd name="T7" fmla="*/ 24 h 1680"/>
              <a:gd name="T8" fmla="*/ 76 w 1488"/>
              <a:gd name="T9" fmla="*/ 366 h 1680"/>
              <a:gd name="T10" fmla="*/ 0 w 1488"/>
              <a:gd name="T11" fmla="*/ 498 h 1680"/>
              <a:gd name="T12" fmla="*/ 0 w 1488"/>
              <a:gd name="T13" fmla="*/ 1182 h 1680"/>
              <a:gd name="T14" fmla="*/ 76 w 1488"/>
              <a:gd name="T15" fmla="*/ 1314 h 1680"/>
              <a:gd name="T16" fmla="*/ 669 w 1488"/>
              <a:gd name="T17" fmla="*/ 1656 h 1680"/>
              <a:gd name="T18" fmla="*/ 820 w 1488"/>
              <a:gd name="T19" fmla="*/ 1656 h 1680"/>
              <a:gd name="T20" fmla="*/ 1413 w 1488"/>
              <a:gd name="T21" fmla="*/ 1314 h 1680"/>
              <a:gd name="T22" fmla="*/ 1488 w 1488"/>
              <a:gd name="T23" fmla="*/ 1182 h 1680"/>
              <a:gd name="T24" fmla="*/ 1488 w 1488"/>
              <a:gd name="T25" fmla="*/ 498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8" h="1680">
                <a:moveTo>
                  <a:pt x="1488" y="498"/>
                </a:moveTo>
                <a:cubicBezTo>
                  <a:pt x="1488" y="450"/>
                  <a:pt x="1454" y="390"/>
                  <a:pt x="1413" y="366"/>
                </a:cubicBezTo>
                <a:cubicBezTo>
                  <a:pt x="820" y="24"/>
                  <a:pt x="820" y="24"/>
                  <a:pt x="820" y="24"/>
                </a:cubicBezTo>
                <a:cubicBezTo>
                  <a:pt x="779" y="0"/>
                  <a:pt x="710" y="0"/>
                  <a:pt x="669" y="24"/>
                </a:cubicBezTo>
                <a:cubicBezTo>
                  <a:pt x="76" y="366"/>
                  <a:pt x="76" y="366"/>
                  <a:pt x="76" y="366"/>
                </a:cubicBezTo>
                <a:cubicBezTo>
                  <a:pt x="35" y="390"/>
                  <a:pt x="0" y="450"/>
                  <a:pt x="0" y="498"/>
                </a:cubicBezTo>
                <a:cubicBezTo>
                  <a:pt x="0" y="1182"/>
                  <a:pt x="0" y="1182"/>
                  <a:pt x="0" y="1182"/>
                </a:cubicBezTo>
                <a:cubicBezTo>
                  <a:pt x="0" y="1231"/>
                  <a:pt x="35" y="1289"/>
                  <a:pt x="76" y="1314"/>
                </a:cubicBezTo>
                <a:cubicBezTo>
                  <a:pt x="669" y="1656"/>
                  <a:pt x="669" y="1656"/>
                  <a:pt x="669" y="1656"/>
                </a:cubicBezTo>
                <a:cubicBezTo>
                  <a:pt x="710" y="1680"/>
                  <a:pt x="779" y="1680"/>
                  <a:pt x="820" y="1656"/>
                </a:cubicBezTo>
                <a:cubicBezTo>
                  <a:pt x="1413" y="1314"/>
                  <a:pt x="1413" y="1314"/>
                  <a:pt x="1413" y="1314"/>
                </a:cubicBezTo>
                <a:cubicBezTo>
                  <a:pt x="1454" y="1289"/>
                  <a:pt x="1488" y="1231"/>
                  <a:pt x="1488" y="1182"/>
                </a:cubicBezTo>
                <a:lnTo>
                  <a:pt x="1488" y="498"/>
                </a:lnTo>
                <a:close/>
              </a:path>
            </a:pathLst>
          </a:custGeom>
          <a:solidFill>
            <a:srgbClr val="FFFBF7"/>
          </a:solidFill>
          <a:ln w="0">
            <a:solidFill>
              <a:srgbClr val="F1AD7B"/>
            </a:solidFill>
            <a:prstDash val="solid"/>
            <a:round/>
            <a:headEnd/>
            <a:tailEnd/>
          </a:ln>
        </p:spPr>
        <p:txBody>
          <a:bodyPr vert="horz" wrap="square" lIns="68580" tIns="34290" rIns="68580" bIns="34290" numCol="1" anchor="ctr" anchorCtr="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2060"/>
                </a:solidFill>
                <a:effectLst/>
                <a:uLnTx/>
                <a:uFillTx/>
                <a:latin typeface="Calibri"/>
                <a:ea typeface="等线" panose="02010600030101010101" pitchFamily="2" charset="-122"/>
                <a:cs typeface="Arial"/>
                <a:sym typeface="Arial"/>
              </a:rPr>
              <a:t>02</a:t>
            </a:r>
            <a:endParaRPr kumimoji="0" lang="zh-CN" altLang="en-US" sz="2400" b="1" i="0" u="none" strike="noStrike" kern="1200" cap="none" spc="0" normalizeH="0" baseline="0" noProof="0" dirty="0">
              <a:ln>
                <a:noFill/>
              </a:ln>
              <a:solidFill>
                <a:srgbClr val="002060"/>
              </a:solidFill>
              <a:effectLst/>
              <a:uLnTx/>
              <a:uFillTx/>
              <a:latin typeface="Calibri"/>
              <a:ea typeface="等线" panose="02010600030101010101" pitchFamily="2" charset="-122"/>
              <a:cs typeface="Arial"/>
              <a:sym typeface="Arial"/>
            </a:endParaRPr>
          </a:p>
        </p:txBody>
      </p:sp>
      <p:sp>
        <p:nvSpPr>
          <p:cNvPr id="9" name="işļîdê">
            <a:extLst>
              <a:ext uri="{FF2B5EF4-FFF2-40B4-BE49-F238E27FC236}">
                <a16:creationId xmlns="" xmlns:a16="http://schemas.microsoft.com/office/drawing/2014/main" id="{5E75140E-A7DA-AA57-7268-1887E5CE8AB9}"/>
              </a:ext>
            </a:extLst>
          </p:cNvPr>
          <p:cNvSpPr/>
          <p:nvPr/>
        </p:nvSpPr>
        <p:spPr bwMode="auto">
          <a:xfrm>
            <a:off x="8156656" y="1979104"/>
            <a:ext cx="535466" cy="601481"/>
          </a:xfrm>
          <a:custGeom>
            <a:avLst/>
            <a:gdLst>
              <a:gd name="T0" fmla="*/ 1488 w 1488"/>
              <a:gd name="T1" fmla="*/ 498 h 1680"/>
              <a:gd name="T2" fmla="*/ 1413 w 1488"/>
              <a:gd name="T3" fmla="*/ 366 h 1680"/>
              <a:gd name="T4" fmla="*/ 820 w 1488"/>
              <a:gd name="T5" fmla="*/ 24 h 1680"/>
              <a:gd name="T6" fmla="*/ 669 w 1488"/>
              <a:gd name="T7" fmla="*/ 24 h 1680"/>
              <a:gd name="T8" fmla="*/ 76 w 1488"/>
              <a:gd name="T9" fmla="*/ 366 h 1680"/>
              <a:gd name="T10" fmla="*/ 0 w 1488"/>
              <a:gd name="T11" fmla="*/ 498 h 1680"/>
              <a:gd name="T12" fmla="*/ 0 w 1488"/>
              <a:gd name="T13" fmla="*/ 1182 h 1680"/>
              <a:gd name="T14" fmla="*/ 76 w 1488"/>
              <a:gd name="T15" fmla="*/ 1314 h 1680"/>
              <a:gd name="T16" fmla="*/ 669 w 1488"/>
              <a:gd name="T17" fmla="*/ 1656 h 1680"/>
              <a:gd name="T18" fmla="*/ 820 w 1488"/>
              <a:gd name="T19" fmla="*/ 1656 h 1680"/>
              <a:gd name="T20" fmla="*/ 1413 w 1488"/>
              <a:gd name="T21" fmla="*/ 1314 h 1680"/>
              <a:gd name="T22" fmla="*/ 1488 w 1488"/>
              <a:gd name="T23" fmla="*/ 1182 h 1680"/>
              <a:gd name="T24" fmla="*/ 1488 w 1488"/>
              <a:gd name="T25" fmla="*/ 498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8" h="1680">
                <a:moveTo>
                  <a:pt x="1488" y="498"/>
                </a:moveTo>
                <a:cubicBezTo>
                  <a:pt x="1488" y="450"/>
                  <a:pt x="1454" y="390"/>
                  <a:pt x="1413" y="366"/>
                </a:cubicBezTo>
                <a:cubicBezTo>
                  <a:pt x="820" y="24"/>
                  <a:pt x="820" y="24"/>
                  <a:pt x="820" y="24"/>
                </a:cubicBezTo>
                <a:cubicBezTo>
                  <a:pt x="779" y="0"/>
                  <a:pt x="710" y="0"/>
                  <a:pt x="669" y="24"/>
                </a:cubicBezTo>
                <a:cubicBezTo>
                  <a:pt x="76" y="366"/>
                  <a:pt x="76" y="366"/>
                  <a:pt x="76" y="366"/>
                </a:cubicBezTo>
                <a:cubicBezTo>
                  <a:pt x="35" y="390"/>
                  <a:pt x="0" y="450"/>
                  <a:pt x="0" y="498"/>
                </a:cubicBezTo>
                <a:cubicBezTo>
                  <a:pt x="0" y="1182"/>
                  <a:pt x="0" y="1182"/>
                  <a:pt x="0" y="1182"/>
                </a:cubicBezTo>
                <a:cubicBezTo>
                  <a:pt x="0" y="1231"/>
                  <a:pt x="35" y="1289"/>
                  <a:pt x="76" y="1314"/>
                </a:cubicBezTo>
                <a:cubicBezTo>
                  <a:pt x="669" y="1656"/>
                  <a:pt x="669" y="1656"/>
                  <a:pt x="669" y="1656"/>
                </a:cubicBezTo>
                <a:cubicBezTo>
                  <a:pt x="710" y="1680"/>
                  <a:pt x="779" y="1680"/>
                  <a:pt x="820" y="1656"/>
                </a:cubicBezTo>
                <a:cubicBezTo>
                  <a:pt x="1413" y="1314"/>
                  <a:pt x="1413" y="1314"/>
                  <a:pt x="1413" y="1314"/>
                </a:cubicBezTo>
                <a:cubicBezTo>
                  <a:pt x="1454" y="1289"/>
                  <a:pt x="1488" y="1231"/>
                  <a:pt x="1488" y="1182"/>
                </a:cubicBezTo>
                <a:lnTo>
                  <a:pt x="1488" y="498"/>
                </a:lnTo>
                <a:close/>
              </a:path>
            </a:pathLst>
          </a:custGeom>
          <a:solidFill>
            <a:srgbClr val="FFFBF7"/>
          </a:solidFill>
          <a:ln w="0">
            <a:solidFill>
              <a:srgbClr val="F1AD7B"/>
            </a:solidFill>
            <a:prstDash val="solid"/>
            <a:round/>
            <a:headEnd/>
            <a:tailEnd/>
          </a:ln>
        </p:spPr>
        <p:txBody>
          <a:bodyPr vert="horz" wrap="square" lIns="68580" tIns="34290" rIns="68580" bIns="34290" numCol="1" anchor="ctr" anchorCtr="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002060"/>
                </a:solidFill>
                <a:effectLst/>
                <a:uLnTx/>
                <a:uFillTx/>
                <a:latin typeface="Calibri"/>
                <a:ea typeface="等线" panose="02010600030101010101" pitchFamily="2" charset="-122"/>
                <a:cs typeface="Arial"/>
                <a:sym typeface="Arial"/>
              </a:rPr>
              <a:t>03</a:t>
            </a:r>
            <a:endParaRPr kumimoji="0" lang="zh-CN" altLang="en-US" sz="2400" b="1" i="0" u="none" strike="noStrike" kern="1200" cap="none" spc="0" normalizeH="0" baseline="0" noProof="0" dirty="0">
              <a:ln>
                <a:noFill/>
              </a:ln>
              <a:solidFill>
                <a:srgbClr val="002060"/>
              </a:solidFill>
              <a:effectLst/>
              <a:uLnTx/>
              <a:uFillTx/>
              <a:latin typeface="Calibri"/>
              <a:ea typeface="等线" panose="02010600030101010101" pitchFamily="2" charset="-122"/>
              <a:cs typeface="Arial"/>
              <a:sym typeface="Arial"/>
            </a:endParaRPr>
          </a:p>
        </p:txBody>
      </p:sp>
      <p:sp>
        <p:nvSpPr>
          <p:cNvPr id="12" name="TextBox 9">
            <a:extLst>
              <a:ext uri="{FF2B5EF4-FFF2-40B4-BE49-F238E27FC236}">
                <a16:creationId xmlns="" xmlns:a16="http://schemas.microsoft.com/office/drawing/2014/main" id="{4D55B63C-88F1-C5E2-7DC2-C32E8609D826}"/>
              </a:ext>
            </a:extLst>
          </p:cNvPr>
          <p:cNvSpPr txBox="1"/>
          <p:nvPr/>
        </p:nvSpPr>
        <p:spPr>
          <a:xfrm>
            <a:off x="3053267" y="2666789"/>
            <a:ext cx="1954767" cy="29238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a:latin typeface="Times New Roman" panose="02020603050405020304" pitchFamily="18" charset="0"/>
                <a:cs typeface="Times New Roman" panose="02020603050405020304" pitchFamily="18" charset="0"/>
              </a:rPr>
              <a:t>Giải thích nghĩa bằng cách g</a:t>
            </a:r>
            <a:r>
              <a:rPr lang="en-US" sz="2400">
                <a:latin typeface="Times New Roman" panose="02020603050405020304" pitchFamily="18" charset="0"/>
                <a:cs typeface="Times New Roman" panose="02020603050405020304" pitchFamily="18" charset="0"/>
              </a:rPr>
              <a:t>iải thích từng yếu tố Hán Việt như sau</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3" name="TextBox 10">
            <a:extLst>
              <a:ext uri="{FF2B5EF4-FFF2-40B4-BE49-F238E27FC236}">
                <a16:creationId xmlns="" xmlns:a16="http://schemas.microsoft.com/office/drawing/2014/main" id="{97FD241B-0BE2-BE24-58B0-1C6FFCB5059A}"/>
              </a:ext>
            </a:extLst>
          </p:cNvPr>
          <p:cNvSpPr txBox="1"/>
          <p:nvPr/>
        </p:nvSpPr>
        <p:spPr>
          <a:xfrm>
            <a:off x="5350476" y="2698120"/>
            <a:ext cx="1925168"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defRPr/>
            </a:pPr>
            <a:r>
              <a:rPr lang="vi-VN" sz="2400">
                <a:latin typeface="Times New Roman" panose="02020603050405020304" pitchFamily="18" charset="0"/>
                <a:cs typeface="Times New Roman" panose="02020603050405020304" pitchFamily="18" charset="0"/>
              </a:rPr>
              <a:t>G</a:t>
            </a:r>
            <a:r>
              <a:rPr lang="en-US" sz="2400">
                <a:latin typeface="Times New Roman" panose="02020603050405020304" pitchFamily="18" charset="0"/>
                <a:cs typeface="Times New Roman" panose="02020603050405020304" pitchFamily="18" charset="0"/>
              </a:rPr>
              <a:t>iải thích nghĩa của từ bằng cách tra cứu từ điển</a:t>
            </a: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 name="TextBox 11">
            <a:extLst>
              <a:ext uri="{FF2B5EF4-FFF2-40B4-BE49-F238E27FC236}">
                <a16:creationId xmlns="" xmlns:a16="http://schemas.microsoft.com/office/drawing/2014/main" id="{00A45486-12A3-4011-4ECA-F73904090658}"/>
              </a:ext>
            </a:extLst>
          </p:cNvPr>
          <p:cNvSpPr txBox="1"/>
          <p:nvPr/>
        </p:nvSpPr>
        <p:spPr>
          <a:xfrm>
            <a:off x="7602436" y="2732785"/>
            <a:ext cx="1954767"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defRPr/>
            </a:pPr>
            <a:r>
              <a:rPr lang="vi-VN" sz="2400">
                <a:latin typeface="Times New Roman" panose="02020603050405020304" pitchFamily="18" charset="0"/>
                <a:cs typeface="Times New Roman" panose="02020603050405020304" pitchFamily="18" charset="0"/>
              </a:rPr>
              <a:t>G</a:t>
            </a:r>
            <a:r>
              <a:rPr lang="en-US" sz="2400">
                <a:latin typeface="Times New Roman" panose="02020603050405020304" pitchFamily="18" charset="0"/>
                <a:cs typeface="Times New Roman" panose="02020603050405020304" pitchFamily="18" charset="0"/>
              </a:rPr>
              <a:t>iải thích nghĩa của từ bằng cách tra từ điển hoặc xác định nghĩa của từ dựa vào ngữ cảnh</a:t>
            </a: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680609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a:grpSpLocks/>
          </p:cNvGrpSpPr>
          <p:nvPr/>
        </p:nvGrpSpPr>
        <p:grpSpPr bwMode="auto">
          <a:xfrm>
            <a:off x="220717" y="2148215"/>
            <a:ext cx="6404492" cy="3637730"/>
            <a:chOff x="8540751" y="4843463"/>
            <a:chExt cx="8012112" cy="4562475"/>
          </a:xfrm>
          <a:effectLst/>
        </p:grpSpPr>
        <p:sp>
          <p:nvSpPr>
            <p:cNvPr id="19" name="任意多边形: 形状 4"/>
            <p:cNvSpPr>
              <a:spLocks/>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0" name="任意多边形: 形状 5"/>
            <p:cNvSpPr>
              <a:spLocks/>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1" name="任意多边形: 形状 6"/>
            <p:cNvSpPr>
              <a:spLocks/>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cs typeface="+mn-ea"/>
                <a:sym typeface="+mn-lt"/>
              </a:endParaRPr>
            </a:p>
          </p:txBody>
        </p:sp>
        <p:sp>
          <p:nvSpPr>
            <p:cNvPr id="22" name="任意多边形: 形状 7"/>
            <p:cNvSpPr>
              <a:spLocks/>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3" name="任意多边形: 形状 8"/>
            <p:cNvSpPr>
              <a:spLocks/>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4" name="任意多边形: 形状 9"/>
            <p:cNvSpPr>
              <a:spLocks/>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grpSp>
      <p:sp>
        <p:nvSpPr>
          <p:cNvPr id="16" name="矩形 15">
            <a:extLst>
              <a:ext uri="{FF2B5EF4-FFF2-40B4-BE49-F238E27FC236}">
                <a16:creationId xmlns="" xmlns:a16="http://schemas.microsoft.com/office/drawing/2014/main" id="{CBCE2F27-1948-4AAF-B7D2-B7B4F23C2784}"/>
              </a:ext>
            </a:extLst>
          </p:cNvPr>
          <p:cNvSpPr/>
          <p:nvPr/>
        </p:nvSpPr>
        <p:spPr>
          <a:xfrm>
            <a:off x="7842491" y="2437551"/>
            <a:ext cx="2241974" cy="901401"/>
          </a:xfrm>
          <a:prstGeom prst="rect">
            <a:avLst/>
          </a:prstGeom>
        </p:spPr>
        <p:txBody>
          <a:bodyPr wrap="square">
            <a:spAutoFit/>
            <a:scene3d>
              <a:camera prst="orthographicFront"/>
              <a:lightRig rig="threePt" dir="t"/>
            </a:scene3d>
            <a:sp3d contourW="12700"/>
          </a:bodyPr>
          <a:lstStyle/>
          <a:p>
            <a:pPr>
              <a:lnSpc>
                <a:spcPct val="120000"/>
              </a:lnSpc>
            </a:pPr>
            <a:r>
              <a:rPr lang="en-US" altLang="zh-CN" sz="4800" b="1" smtClean="0">
                <a:solidFill>
                  <a:schemeClr val="tx1">
                    <a:lumMod val="75000"/>
                    <a:lumOff val="25000"/>
                  </a:schemeClr>
                </a:solidFill>
                <a:latin typeface="Times New Roman" pitchFamily="18" charset="0"/>
                <a:cs typeface="Times New Roman" pitchFamily="18" charset="0"/>
                <a:sym typeface="+mn-lt"/>
              </a:rPr>
              <a:t>gia tiên</a:t>
            </a:r>
            <a:endParaRPr lang="zh-CN" altLang="en-US" sz="4800" b="1" dirty="0">
              <a:solidFill>
                <a:schemeClr val="tx1">
                  <a:lumMod val="75000"/>
                  <a:lumOff val="25000"/>
                </a:schemeClr>
              </a:solidFill>
              <a:latin typeface="Times New Roman" pitchFamily="18" charset="0"/>
              <a:cs typeface="Times New Roman" pitchFamily="18" charset="0"/>
              <a:sym typeface="+mn-lt"/>
            </a:endParaRPr>
          </a:p>
        </p:txBody>
      </p:sp>
      <p:sp>
        <p:nvSpPr>
          <p:cNvPr id="26" name="矩形 25">
            <a:extLst>
              <a:ext uri="{FF2B5EF4-FFF2-40B4-BE49-F238E27FC236}">
                <a16:creationId xmlns="" xmlns:a16="http://schemas.microsoft.com/office/drawing/2014/main" id="{CBCE2F27-1948-4AAF-B7D2-B7B4F23C2784}"/>
              </a:ext>
            </a:extLst>
          </p:cNvPr>
          <p:cNvSpPr/>
          <p:nvPr/>
        </p:nvSpPr>
        <p:spPr>
          <a:xfrm>
            <a:off x="7652655" y="4225568"/>
            <a:ext cx="4171709" cy="683264"/>
          </a:xfrm>
          <a:prstGeom prst="rect">
            <a:avLst/>
          </a:prstGeom>
        </p:spPr>
        <p:txBody>
          <a:bodyPr wrap="square">
            <a:spAutoFit/>
            <a:scene3d>
              <a:camera prst="orthographicFront"/>
              <a:lightRig rig="threePt" dir="t"/>
            </a:scene3d>
            <a:sp3d contourW="12700"/>
          </a:bodyPr>
          <a:lstStyle/>
          <a:p>
            <a:pPr>
              <a:lnSpc>
                <a:spcPct val="120000"/>
              </a:lnSpc>
            </a:pPr>
            <a:r>
              <a:rPr lang="en-US" altLang="zh-CN" sz="3200" b="1" smtClean="0">
                <a:solidFill>
                  <a:schemeClr val="tx1">
                    <a:lumMod val="75000"/>
                    <a:lumOff val="25000"/>
                  </a:schemeClr>
                </a:solidFill>
                <a:latin typeface="Times New Roman" pitchFamily="18" charset="0"/>
                <a:cs typeface="Times New Roman" pitchFamily="18" charset="0"/>
                <a:sym typeface="+mn-lt"/>
              </a:rPr>
              <a:t>Tổ tiên của gia đình</a:t>
            </a:r>
            <a:endParaRPr lang="zh-CN" altLang="en-US" sz="3200" b="1" dirty="0">
              <a:solidFill>
                <a:schemeClr val="tx1">
                  <a:lumMod val="75000"/>
                  <a:lumOff val="25000"/>
                </a:schemeClr>
              </a:solidFill>
              <a:latin typeface="Times New Roman" pitchFamily="18" charset="0"/>
              <a:cs typeface="Times New Roman" pitchFamily="18" charset="0"/>
              <a:sym typeface="+mn-lt"/>
            </a:endParaRPr>
          </a:p>
        </p:txBody>
      </p:sp>
      <p:sp>
        <p:nvSpPr>
          <p:cNvPr id="31" name="矩形 30">
            <a:extLst>
              <a:ext uri="{FF2B5EF4-FFF2-40B4-BE49-F238E27FC236}">
                <a16:creationId xmlns="" xmlns:a16="http://schemas.microsoft.com/office/drawing/2014/main" id="{1595C70F-322E-450E-BF31-99DFE8F15DA6}"/>
              </a:ext>
            </a:extLst>
          </p:cNvPr>
          <p:cNvSpPr/>
          <p:nvPr/>
        </p:nvSpPr>
        <p:spPr bwMode="auto">
          <a:xfrm flipH="1">
            <a:off x="922985" y="2437551"/>
            <a:ext cx="4983944" cy="2866046"/>
          </a:xfrm>
          <a:prstGeom prst="rect">
            <a:avLst/>
          </a:prstGeom>
          <a:solidFill>
            <a:schemeClr val="accent2">
              <a:lumMod val="20000"/>
              <a:lumOff val="8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6000" b="1">
                <a:solidFill>
                  <a:srgbClr val="FF0000"/>
                </a:solidFill>
                <a:latin typeface="Times New Roman" pitchFamily="18" charset="0"/>
                <a:cs typeface="Times New Roman" pitchFamily="18" charset="0"/>
                <a:sym typeface="+mn-lt"/>
              </a:rPr>
              <a:t>g</a:t>
            </a:r>
            <a:r>
              <a:rPr lang="en-US" altLang="zh-CN" sz="6000" b="1" smtClean="0">
                <a:solidFill>
                  <a:srgbClr val="FF0000"/>
                </a:solidFill>
                <a:latin typeface="Times New Roman" pitchFamily="18" charset="0"/>
                <a:cs typeface="Times New Roman" pitchFamily="18" charset="0"/>
                <a:sym typeface="+mn-lt"/>
              </a:rPr>
              <a:t>/ a/ t/ ê/ i/ i/ n </a:t>
            </a:r>
            <a:endParaRPr lang="zh-CN" altLang="en-US" sz="6000" b="1" dirty="0">
              <a:solidFill>
                <a:srgbClr val="FF0000"/>
              </a:solidFill>
              <a:latin typeface="Times New Roman" pitchFamily="18" charset="0"/>
              <a:cs typeface="Times New Roman" pitchFamily="18" charset="0"/>
              <a:sym typeface="+mn-lt"/>
            </a:endParaRPr>
          </a:p>
        </p:txBody>
      </p:sp>
      <p:sp>
        <p:nvSpPr>
          <p:cNvPr id="2" name="TextBox 1"/>
          <p:cNvSpPr txBox="1"/>
          <p:nvPr/>
        </p:nvSpPr>
        <p:spPr>
          <a:xfrm>
            <a:off x="2159000" y="863600"/>
            <a:ext cx="7432795" cy="707886"/>
          </a:xfrm>
          <a:prstGeom prst="rect">
            <a:avLst/>
          </a:prstGeom>
          <a:noFill/>
        </p:spPr>
        <p:txBody>
          <a:bodyPr wrap="square" rtlCol="0">
            <a:spAutoFit/>
          </a:bodyPr>
          <a:lstStyle/>
          <a:p>
            <a:pPr algn="ctr"/>
            <a:r>
              <a:rPr lang="en-US" sz="4000" b="1" smtClean="0">
                <a:solidFill>
                  <a:srgbClr val="C00000"/>
                </a:solidFill>
                <a:latin typeface="Times New Roman" pitchFamily="18" charset="0"/>
                <a:cs typeface="Times New Roman" pitchFamily="18" charset="0"/>
              </a:rPr>
              <a:t>VUA TIẾNG VIỆT</a:t>
            </a:r>
            <a:endParaRPr lang="vi-VN" sz="4000" b="1">
              <a:solidFill>
                <a:srgbClr val="C00000"/>
              </a:solidFill>
              <a:latin typeface="Times New Roman" pitchFamily="18" charset="0"/>
              <a:cs typeface="Times New Roman" pitchFamily="18" charset="0"/>
            </a:endParaRPr>
          </a:p>
        </p:txBody>
      </p:sp>
      <p:grpSp>
        <p:nvGrpSpPr>
          <p:cNvPr id="27" name="组合 100"/>
          <p:cNvGrpSpPr/>
          <p:nvPr/>
        </p:nvGrpSpPr>
        <p:grpSpPr>
          <a:xfrm>
            <a:off x="6694362" y="2446933"/>
            <a:ext cx="800858" cy="869520"/>
            <a:chOff x="9955694" y="2892642"/>
            <a:chExt cx="685800" cy="685800"/>
          </a:xfrm>
        </p:grpSpPr>
        <p:sp>
          <p:nvSpPr>
            <p:cNvPr id="28" name="椭圆 101"/>
            <p:cNvSpPr/>
            <p:nvPr/>
          </p:nvSpPr>
          <p:spPr>
            <a:xfrm>
              <a:off x="9955694" y="2892642"/>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sp>
          <p:nvSpPr>
            <p:cNvPr id="29" name="Freeform 85"/>
            <p:cNvSpPr>
              <a:spLocks noChangeArrowheads="1"/>
            </p:cNvSpPr>
            <p:nvPr/>
          </p:nvSpPr>
          <p:spPr bwMode="auto">
            <a:xfrm>
              <a:off x="10130332" y="3043021"/>
              <a:ext cx="336524" cy="383014"/>
            </a:xfrm>
            <a:custGeom>
              <a:avLst/>
              <a:gdLst>
                <a:gd name="T0" fmla="*/ 168627 w 561"/>
                <a:gd name="T1" fmla="*/ 0 h 635"/>
                <a:gd name="T2" fmla="*/ 168627 w 561"/>
                <a:gd name="T3" fmla="*/ 0 h 635"/>
                <a:gd name="T4" fmla="*/ 31864 w 561"/>
                <a:gd name="T5" fmla="*/ 0 h 635"/>
                <a:gd name="T6" fmla="*/ 0 w 561"/>
                <a:gd name="T7" fmla="*/ 26634 h 635"/>
                <a:gd name="T8" fmla="*/ 0 w 561"/>
                <a:gd name="T9" fmla="*/ 228190 h 635"/>
                <a:gd name="T10" fmla="*/ 15753 w 561"/>
                <a:gd name="T11" fmla="*/ 228190 h 635"/>
                <a:gd name="T12" fmla="*/ 42246 w 561"/>
                <a:gd name="T13" fmla="*/ 206955 h 635"/>
                <a:gd name="T14" fmla="*/ 74110 w 561"/>
                <a:gd name="T15" fmla="*/ 228190 h 635"/>
                <a:gd name="T16" fmla="*/ 100245 w 561"/>
                <a:gd name="T17" fmla="*/ 206955 h 635"/>
                <a:gd name="T18" fmla="*/ 126739 w 561"/>
                <a:gd name="T19" fmla="*/ 228190 h 635"/>
                <a:gd name="T20" fmla="*/ 158245 w 561"/>
                <a:gd name="T21" fmla="*/ 206955 h 635"/>
                <a:gd name="T22" fmla="*/ 184738 w 561"/>
                <a:gd name="T23" fmla="*/ 228190 h 635"/>
                <a:gd name="T24" fmla="*/ 200491 w 561"/>
                <a:gd name="T25" fmla="*/ 228190 h 635"/>
                <a:gd name="T26" fmla="*/ 200491 w 561"/>
                <a:gd name="T27" fmla="*/ 26634 h 635"/>
                <a:gd name="T28" fmla="*/ 168627 w 561"/>
                <a:gd name="T29" fmla="*/ 0 h 635"/>
                <a:gd name="T30" fmla="*/ 184738 w 561"/>
                <a:gd name="T31" fmla="*/ 211994 h 635"/>
                <a:gd name="T32" fmla="*/ 184738 w 561"/>
                <a:gd name="T33" fmla="*/ 211994 h 635"/>
                <a:gd name="T34" fmla="*/ 158245 w 561"/>
                <a:gd name="T35" fmla="*/ 190758 h 635"/>
                <a:gd name="T36" fmla="*/ 126739 w 561"/>
                <a:gd name="T37" fmla="*/ 211994 h 635"/>
                <a:gd name="T38" fmla="*/ 100245 w 561"/>
                <a:gd name="T39" fmla="*/ 190758 h 635"/>
                <a:gd name="T40" fmla="*/ 74110 w 561"/>
                <a:gd name="T41" fmla="*/ 211994 h 635"/>
                <a:gd name="T42" fmla="*/ 42246 w 561"/>
                <a:gd name="T43" fmla="*/ 190758 h 635"/>
                <a:gd name="T44" fmla="*/ 15753 w 561"/>
                <a:gd name="T45" fmla="*/ 211994 h 635"/>
                <a:gd name="T46" fmla="*/ 15753 w 561"/>
                <a:gd name="T47" fmla="*/ 26634 h 635"/>
                <a:gd name="T48" fmla="*/ 31864 w 561"/>
                <a:gd name="T49" fmla="*/ 16196 h 635"/>
                <a:gd name="T50" fmla="*/ 168627 w 561"/>
                <a:gd name="T51" fmla="*/ 16196 h 635"/>
                <a:gd name="T52" fmla="*/ 184738 w 561"/>
                <a:gd name="T53" fmla="*/ 26634 h 635"/>
                <a:gd name="T54" fmla="*/ 184738 w 561"/>
                <a:gd name="T55" fmla="*/ 211994 h 635"/>
                <a:gd name="T56" fmla="*/ 147504 w 561"/>
                <a:gd name="T57" fmla="*/ 127412 h 635"/>
                <a:gd name="T58" fmla="*/ 147504 w 561"/>
                <a:gd name="T59" fmla="*/ 127412 h 635"/>
                <a:gd name="T60" fmla="*/ 52987 w 561"/>
                <a:gd name="T61" fmla="*/ 127412 h 635"/>
                <a:gd name="T62" fmla="*/ 42246 w 561"/>
                <a:gd name="T63" fmla="*/ 132451 h 635"/>
                <a:gd name="T64" fmla="*/ 52987 w 561"/>
                <a:gd name="T65" fmla="*/ 143249 h 635"/>
                <a:gd name="T66" fmla="*/ 147504 w 561"/>
                <a:gd name="T67" fmla="*/ 143249 h 635"/>
                <a:gd name="T68" fmla="*/ 158245 w 561"/>
                <a:gd name="T69" fmla="*/ 132451 h 635"/>
                <a:gd name="T70" fmla="*/ 147504 w 561"/>
                <a:gd name="T71" fmla="*/ 127412 h 635"/>
                <a:gd name="T72" fmla="*/ 147504 w 561"/>
                <a:gd name="T73" fmla="*/ 84941 h 635"/>
                <a:gd name="T74" fmla="*/ 147504 w 561"/>
                <a:gd name="T75" fmla="*/ 84941 h 635"/>
                <a:gd name="T76" fmla="*/ 52987 w 561"/>
                <a:gd name="T77" fmla="*/ 84941 h 635"/>
                <a:gd name="T78" fmla="*/ 42246 w 561"/>
                <a:gd name="T79" fmla="*/ 90340 h 635"/>
                <a:gd name="T80" fmla="*/ 52987 w 561"/>
                <a:gd name="T81" fmla="*/ 100778 h 635"/>
                <a:gd name="T82" fmla="*/ 147504 w 561"/>
                <a:gd name="T83" fmla="*/ 100778 h 635"/>
                <a:gd name="T84" fmla="*/ 158245 w 561"/>
                <a:gd name="T85" fmla="*/ 90340 h 635"/>
                <a:gd name="T86" fmla="*/ 147504 w 561"/>
                <a:gd name="T87" fmla="*/ 84941 h 635"/>
                <a:gd name="T88" fmla="*/ 147504 w 561"/>
                <a:gd name="T89" fmla="*/ 42471 h 635"/>
                <a:gd name="T90" fmla="*/ 147504 w 561"/>
                <a:gd name="T91" fmla="*/ 42471 h 635"/>
                <a:gd name="T92" fmla="*/ 52987 w 561"/>
                <a:gd name="T93" fmla="*/ 42471 h 635"/>
                <a:gd name="T94" fmla="*/ 42246 w 561"/>
                <a:gd name="T95" fmla="*/ 47870 h 635"/>
                <a:gd name="T96" fmla="*/ 52987 w 561"/>
                <a:gd name="T97" fmla="*/ 58667 h 635"/>
                <a:gd name="T98" fmla="*/ 147504 w 561"/>
                <a:gd name="T99" fmla="*/ 58667 h 635"/>
                <a:gd name="T100" fmla="*/ 158245 w 561"/>
                <a:gd name="T101" fmla="*/ 47870 h 635"/>
                <a:gd name="T102" fmla="*/ 147504 w 561"/>
                <a:gd name="T103" fmla="*/ 42471 h 6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61" h="635">
                  <a:moveTo>
                    <a:pt x="471" y="0"/>
                  </a:moveTo>
                  <a:lnTo>
                    <a:pt x="471" y="0"/>
                  </a:lnTo>
                  <a:cubicBezTo>
                    <a:pt x="89" y="0"/>
                    <a:pt x="89" y="0"/>
                    <a:pt x="89" y="0"/>
                  </a:cubicBezTo>
                  <a:cubicBezTo>
                    <a:pt x="44" y="0"/>
                    <a:pt x="0" y="30"/>
                    <a:pt x="0" y="74"/>
                  </a:cubicBezTo>
                  <a:cubicBezTo>
                    <a:pt x="0" y="634"/>
                    <a:pt x="0" y="634"/>
                    <a:pt x="0" y="634"/>
                  </a:cubicBezTo>
                  <a:cubicBezTo>
                    <a:pt x="44" y="634"/>
                    <a:pt x="44" y="634"/>
                    <a:pt x="44" y="634"/>
                  </a:cubicBezTo>
                  <a:cubicBezTo>
                    <a:pt x="118" y="575"/>
                    <a:pt x="118" y="575"/>
                    <a:pt x="118" y="575"/>
                  </a:cubicBezTo>
                  <a:cubicBezTo>
                    <a:pt x="207" y="634"/>
                    <a:pt x="207" y="634"/>
                    <a:pt x="207" y="634"/>
                  </a:cubicBezTo>
                  <a:cubicBezTo>
                    <a:pt x="280" y="575"/>
                    <a:pt x="280" y="575"/>
                    <a:pt x="280" y="575"/>
                  </a:cubicBezTo>
                  <a:cubicBezTo>
                    <a:pt x="354" y="634"/>
                    <a:pt x="354" y="634"/>
                    <a:pt x="354" y="634"/>
                  </a:cubicBezTo>
                  <a:cubicBezTo>
                    <a:pt x="442" y="575"/>
                    <a:pt x="442" y="575"/>
                    <a:pt x="442" y="575"/>
                  </a:cubicBezTo>
                  <a:cubicBezTo>
                    <a:pt x="516" y="634"/>
                    <a:pt x="516" y="634"/>
                    <a:pt x="516" y="634"/>
                  </a:cubicBezTo>
                  <a:cubicBezTo>
                    <a:pt x="560" y="634"/>
                    <a:pt x="560" y="634"/>
                    <a:pt x="560" y="634"/>
                  </a:cubicBezTo>
                  <a:cubicBezTo>
                    <a:pt x="560" y="74"/>
                    <a:pt x="560" y="74"/>
                    <a:pt x="560" y="74"/>
                  </a:cubicBezTo>
                  <a:cubicBezTo>
                    <a:pt x="560" y="30"/>
                    <a:pt x="516" y="0"/>
                    <a:pt x="471" y="0"/>
                  </a:cubicBezTo>
                  <a:close/>
                  <a:moveTo>
                    <a:pt x="516" y="589"/>
                  </a:moveTo>
                  <a:lnTo>
                    <a:pt x="516" y="589"/>
                  </a:lnTo>
                  <a:cubicBezTo>
                    <a:pt x="442" y="530"/>
                    <a:pt x="442" y="530"/>
                    <a:pt x="442" y="530"/>
                  </a:cubicBezTo>
                  <a:cubicBezTo>
                    <a:pt x="354" y="589"/>
                    <a:pt x="354" y="589"/>
                    <a:pt x="354" y="589"/>
                  </a:cubicBezTo>
                  <a:cubicBezTo>
                    <a:pt x="280" y="530"/>
                    <a:pt x="280" y="530"/>
                    <a:pt x="280" y="530"/>
                  </a:cubicBezTo>
                  <a:cubicBezTo>
                    <a:pt x="207" y="589"/>
                    <a:pt x="207" y="589"/>
                    <a:pt x="207" y="589"/>
                  </a:cubicBezTo>
                  <a:cubicBezTo>
                    <a:pt x="118" y="530"/>
                    <a:pt x="118" y="530"/>
                    <a:pt x="118" y="530"/>
                  </a:cubicBezTo>
                  <a:cubicBezTo>
                    <a:pt x="44" y="589"/>
                    <a:pt x="44" y="589"/>
                    <a:pt x="44" y="589"/>
                  </a:cubicBezTo>
                  <a:cubicBezTo>
                    <a:pt x="44" y="74"/>
                    <a:pt x="44" y="74"/>
                    <a:pt x="44" y="74"/>
                  </a:cubicBezTo>
                  <a:cubicBezTo>
                    <a:pt x="44" y="59"/>
                    <a:pt x="59" y="45"/>
                    <a:pt x="89" y="45"/>
                  </a:cubicBezTo>
                  <a:cubicBezTo>
                    <a:pt x="471" y="45"/>
                    <a:pt x="471" y="45"/>
                    <a:pt x="471" y="45"/>
                  </a:cubicBezTo>
                  <a:cubicBezTo>
                    <a:pt x="501" y="45"/>
                    <a:pt x="516" y="59"/>
                    <a:pt x="516" y="74"/>
                  </a:cubicBezTo>
                  <a:lnTo>
                    <a:pt x="516" y="589"/>
                  </a:lnTo>
                  <a:close/>
                  <a:moveTo>
                    <a:pt x="412" y="354"/>
                  </a:moveTo>
                  <a:lnTo>
                    <a:pt x="412" y="354"/>
                  </a:lnTo>
                  <a:cubicBezTo>
                    <a:pt x="148" y="354"/>
                    <a:pt x="148" y="354"/>
                    <a:pt x="148" y="354"/>
                  </a:cubicBezTo>
                  <a:cubicBezTo>
                    <a:pt x="133" y="354"/>
                    <a:pt x="118" y="368"/>
                    <a:pt x="118" y="368"/>
                  </a:cubicBezTo>
                  <a:cubicBezTo>
                    <a:pt x="118" y="383"/>
                    <a:pt x="133" y="398"/>
                    <a:pt x="148" y="398"/>
                  </a:cubicBezTo>
                  <a:cubicBezTo>
                    <a:pt x="412" y="398"/>
                    <a:pt x="412" y="398"/>
                    <a:pt x="412" y="398"/>
                  </a:cubicBezTo>
                  <a:cubicBezTo>
                    <a:pt x="427" y="398"/>
                    <a:pt x="442" y="383"/>
                    <a:pt x="442" y="368"/>
                  </a:cubicBezTo>
                  <a:cubicBezTo>
                    <a:pt x="442" y="368"/>
                    <a:pt x="427" y="354"/>
                    <a:pt x="412" y="354"/>
                  </a:cubicBezTo>
                  <a:close/>
                  <a:moveTo>
                    <a:pt x="412" y="236"/>
                  </a:moveTo>
                  <a:lnTo>
                    <a:pt x="412" y="236"/>
                  </a:lnTo>
                  <a:cubicBezTo>
                    <a:pt x="148" y="236"/>
                    <a:pt x="148" y="236"/>
                    <a:pt x="148" y="236"/>
                  </a:cubicBezTo>
                  <a:cubicBezTo>
                    <a:pt x="133" y="236"/>
                    <a:pt x="118" y="251"/>
                    <a:pt x="118" y="251"/>
                  </a:cubicBezTo>
                  <a:cubicBezTo>
                    <a:pt x="118" y="266"/>
                    <a:pt x="133" y="280"/>
                    <a:pt x="148" y="280"/>
                  </a:cubicBezTo>
                  <a:cubicBezTo>
                    <a:pt x="412" y="280"/>
                    <a:pt x="412" y="280"/>
                    <a:pt x="412" y="280"/>
                  </a:cubicBezTo>
                  <a:cubicBezTo>
                    <a:pt x="427" y="280"/>
                    <a:pt x="442" y="266"/>
                    <a:pt x="442" y="251"/>
                  </a:cubicBezTo>
                  <a:cubicBezTo>
                    <a:pt x="442" y="251"/>
                    <a:pt x="427" y="236"/>
                    <a:pt x="412" y="236"/>
                  </a:cubicBezTo>
                  <a:close/>
                  <a:moveTo>
                    <a:pt x="412" y="118"/>
                  </a:moveTo>
                  <a:lnTo>
                    <a:pt x="412" y="118"/>
                  </a:lnTo>
                  <a:cubicBezTo>
                    <a:pt x="148" y="118"/>
                    <a:pt x="148" y="118"/>
                    <a:pt x="148" y="118"/>
                  </a:cubicBezTo>
                  <a:cubicBezTo>
                    <a:pt x="133" y="118"/>
                    <a:pt x="118" y="133"/>
                    <a:pt x="118" y="133"/>
                  </a:cubicBezTo>
                  <a:cubicBezTo>
                    <a:pt x="118" y="148"/>
                    <a:pt x="133" y="163"/>
                    <a:pt x="148" y="163"/>
                  </a:cubicBezTo>
                  <a:cubicBezTo>
                    <a:pt x="412" y="163"/>
                    <a:pt x="412" y="163"/>
                    <a:pt x="412" y="163"/>
                  </a:cubicBezTo>
                  <a:cubicBezTo>
                    <a:pt x="427" y="163"/>
                    <a:pt x="442" y="148"/>
                    <a:pt x="442" y="133"/>
                  </a:cubicBezTo>
                  <a:cubicBezTo>
                    <a:pt x="442" y="133"/>
                    <a:pt x="427" y="118"/>
                    <a:pt x="412" y="118"/>
                  </a:cubicBezTo>
                  <a:close/>
                </a:path>
              </a:pathLst>
            </a:custGeom>
            <a:solidFill>
              <a:schemeClr val="bg1"/>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a:cs typeface="+mn-ea"/>
                <a:sym typeface="+mn-lt"/>
              </a:endParaRPr>
            </a:p>
          </p:txBody>
        </p:sp>
      </p:grpSp>
      <p:sp>
        <p:nvSpPr>
          <p:cNvPr id="35" name="椭圆 101"/>
          <p:cNvSpPr/>
          <p:nvPr/>
        </p:nvSpPr>
        <p:spPr>
          <a:xfrm>
            <a:off x="6703629" y="4089822"/>
            <a:ext cx="800858" cy="8695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sp>
        <p:nvSpPr>
          <p:cNvPr id="25" name="TextBox 24"/>
          <p:cNvSpPr txBox="1"/>
          <p:nvPr/>
        </p:nvSpPr>
        <p:spPr>
          <a:xfrm>
            <a:off x="6727475" y="4173530"/>
            <a:ext cx="732893" cy="707886"/>
          </a:xfrm>
          <a:prstGeom prst="rect">
            <a:avLst/>
          </a:prstGeom>
          <a:noFill/>
        </p:spPr>
        <p:txBody>
          <a:bodyPr wrap="none" rtlCol="0">
            <a:spAutoFit/>
          </a:bodyPr>
          <a:lstStyle/>
          <a:p>
            <a:r>
              <a:rPr lang="vi-VN" sz="4000" smtClean="0">
                <a:solidFill>
                  <a:schemeClr val="bg1"/>
                </a:solidFill>
                <a:latin typeface="Times New Roman" pitchFamily="18" charset="0"/>
                <a:cs typeface="Times New Roman" pitchFamily="18" charset="0"/>
                <a:sym typeface="Wingdings"/>
              </a:rPr>
              <a:t></a:t>
            </a:r>
            <a:endParaRPr lang="vi-VN" sz="40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1861013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a:grpSpLocks/>
          </p:cNvGrpSpPr>
          <p:nvPr/>
        </p:nvGrpSpPr>
        <p:grpSpPr bwMode="auto">
          <a:xfrm>
            <a:off x="141890" y="2148215"/>
            <a:ext cx="6483319" cy="3716557"/>
            <a:chOff x="8540751" y="4843463"/>
            <a:chExt cx="8012112" cy="4562475"/>
          </a:xfrm>
          <a:effectLst/>
        </p:grpSpPr>
        <p:sp>
          <p:nvSpPr>
            <p:cNvPr id="19" name="任意多边形: 形状 4"/>
            <p:cNvSpPr>
              <a:spLocks/>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0" name="任意多边形: 形状 5"/>
            <p:cNvSpPr>
              <a:spLocks/>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1" name="任意多边形: 形状 6"/>
            <p:cNvSpPr>
              <a:spLocks/>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cs typeface="+mn-ea"/>
                <a:sym typeface="+mn-lt"/>
              </a:endParaRPr>
            </a:p>
          </p:txBody>
        </p:sp>
        <p:sp>
          <p:nvSpPr>
            <p:cNvPr id="22" name="任意多边形: 形状 7"/>
            <p:cNvSpPr>
              <a:spLocks/>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3" name="任意多边形: 形状 8"/>
            <p:cNvSpPr>
              <a:spLocks/>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4" name="任意多边形: 形状 9"/>
            <p:cNvSpPr>
              <a:spLocks/>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grpSp>
      <p:sp>
        <p:nvSpPr>
          <p:cNvPr id="16" name="矩形 15">
            <a:extLst>
              <a:ext uri="{FF2B5EF4-FFF2-40B4-BE49-F238E27FC236}">
                <a16:creationId xmlns="" xmlns:a16="http://schemas.microsoft.com/office/drawing/2014/main" id="{CBCE2F27-1948-4AAF-B7D2-B7B4F23C2784}"/>
              </a:ext>
            </a:extLst>
          </p:cNvPr>
          <p:cNvSpPr/>
          <p:nvPr/>
        </p:nvSpPr>
        <p:spPr>
          <a:xfrm>
            <a:off x="7677390" y="2480261"/>
            <a:ext cx="2241974" cy="834011"/>
          </a:xfrm>
          <a:prstGeom prst="rect">
            <a:avLst/>
          </a:prstGeom>
        </p:spPr>
        <p:txBody>
          <a:bodyPr wrap="square">
            <a:spAutoFit/>
            <a:scene3d>
              <a:camera prst="orthographicFront"/>
              <a:lightRig rig="threePt" dir="t"/>
            </a:scene3d>
            <a:sp3d contourW="12700"/>
          </a:bodyPr>
          <a:lstStyle/>
          <a:p>
            <a:pPr>
              <a:lnSpc>
                <a:spcPct val="120000"/>
              </a:lnSpc>
            </a:pPr>
            <a:r>
              <a:rPr lang="en-US" altLang="zh-CN" sz="4400" b="1" smtClean="0">
                <a:solidFill>
                  <a:schemeClr val="tx1">
                    <a:lumMod val="75000"/>
                    <a:lumOff val="25000"/>
                  </a:schemeClr>
                </a:solidFill>
                <a:latin typeface="Times New Roman" pitchFamily="18" charset="0"/>
                <a:cs typeface="Times New Roman" pitchFamily="18" charset="0"/>
                <a:sym typeface="+mn-lt"/>
              </a:rPr>
              <a:t>hữu ích</a:t>
            </a:r>
            <a:endParaRPr lang="zh-CN" altLang="en-US" sz="4400" b="1" dirty="0">
              <a:solidFill>
                <a:schemeClr val="tx1">
                  <a:lumMod val="75000"/>
                  <a:lumOff val="25000"/>
                </a:schemeClr>
              </a:solidFill>
              <a:latin typeface="Times New Roman" pitchFamily="18" charset="0"/>
              <a:cs typeface="Times New Roman" pitchFamily="18" charset="0"/>
              <a:sym typeface="+mn-lt"/>
            </a:endParaRPr>
          </a:p>
        </p:txBody>
      </p:sp>
      <p:sp>
        <p:nvSpPr>
          <p:cNvPr id="26" name="矩形 25">
            <a:extLst>
              <a:ext uri="{FF2B5EF4-FFF2-40B4-BE49-F238E27FC236}">
                <a16:creationId xmlns="" xmlns:a16="http://schemas.microsoft.com/office/drawing/2014/main" id="{CBCE2F27-1948-4AAF-B7D2-B7B4F23C2784}"/>
              </a:ext>
            </a:extLst>
          </p:cNvPr>
          <p:cNvSpPr/>
          <p:nvPr/>
        </p:nvSpPr>
        <p:spPr>
          <a:xfrm>
            <a:off x="7677390" y="4245273"/>
            <a:ext cx="4070109" cy="631711"/>
          </a:xfrm>
          <a:prstGeom prst="rect">
            <a:avLst/>
          </a:prstGeom>
        </p:spPr>
        <p:txBody>
          <a:bodyPr wrap="square">
            <a:spAutoFit/>
            <a:scene3d>
              <a:camera prst="orthographicFront"/>
              <a:lightRig rig="threePt" dir="t"/>
            </a:scene3d>
            <a:sp3d contourW="12700"/>
          </a:bodyPr>
          <a:lstStyle/>
          <a:p>
            <a:pPr>
              <a:lnSpc>
                <a:spcPct val="120000"/>
              </a:lnSpc>
            </a:pPr>
            <a:r>
              <a:rPr lang="en-US" altLang="zh-CN" sz="3200" b="1" smtClean="0">
                <a:solidFill>
                  <a:schemeClr val="tx1">
                    <a:lumMod val="75000"/>
                    <a:lumOff val="25000"/>
                  </a:schemeClr>
                </a:solidFill>
                <a:latin typeface="Times New Roman" pitchFamily="18" charset="0"/>
                <a:cs typeface="Times New Roman" pitchFamily="18" charset="0"/>
                <a:sym typeface="+mn-lt"/>
              </a:rPr>
              <a:t>Có ích; trái với vô ích</a:t>
            </a:r>
            <a:endParaRPr lang="zh-CN" altLang="en-US" sz="3200" b="1" dirty="0">
              <a:solidFill>
                <a:schemeClr val="tx1">
                  <a:lumMod val="75000"/>
                  <a:lumOff val="25000"/>
                </a:schemeClr>
              </a:solidFill>
              <a:latin typeface="Times New Roman" pitchFamily="18" charset="0"/>
              <a:cs typeface="Times New Roman" pitchFamily="18" charset="0"/>
              <a:sym typeface="+mn-lt"/>
            </a:endParaRPr>
          </a:p>
        </p:txBody>
      </p:sp>
      <p:sp>
        <p:nvSpPr>
          <p:cNvPr id="31" name="矩形 30">
            <a:extLst>
              <a:ext uri="{FF2B5EF4-FFF2-40B4-BE49-F238E27FC236}">
                <a16:creationId xmlns="" xmlns:a16="http://schemas.microsoft.com/office/drawing/2014/main" id="{1595C70F-322E-450E-BF31-99DFE8F15DA6}"/>
              </a:ext>
            </a:extLst>
          </p:cNvPr>
          <p:cNvSpPr/>
          <p:nvPr/>
        </p:nvSpPr>
        <p:spPr bwMode="auto">
          <a:xfrm flipH="1">
            <a:off x="892716" y="2446933"/>
            <a:ext cx="4981661" cy="2848605"/>
          </a:xfrm>
          <a:prstGeom prst="rect">
            <a:avLst/>
          </a:prstGeom>
          <a:solidFill>
            <a:schemeClr val="accent2">
              <a:lumMod val="20000"/>
              <a:lumOff val="8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6000" b="1" smtClean="0">
                <a:solidFill>
                  <a:srgbClr val="FF0000"/>
                </a:solidFill>
                <a:latin typeface="Times New Roman" pitchFamily="18" charset="0"/>
                <a:cs typeface="Times New Roman" pitchFamily="18" charset="0"/>
                <a:sym typeface="+mn-lt"/>
              </a:rPr>
              <a:t>h/ u/ í/ ữ/ c/ h </a:t>
            </a:r>
            <a:endParaRPr lang="zh-CN" altLang="en-US" sz="6000" b="1" dirty="0">
              <a:solidFill>
                <a:srgbClr val="FF0000"/>
              </a:solidFill>
              <a:latin typeface="Times New Roman" pitchFamily="18" charset="0"/>
              <a:cs typeface="Times New Roman" pitchFamily="18" charset="0"/>
              <a:sym typeface="+mn-lt"/>
            </a:endParaRPr>
          </a:p>
        </p:txBody>
      </p:sp>
      <p:sp>
        <p:nvSpPr>
          <p:cNvPr id="2" name="TextBox 1"/>
          <p:cNvSpPr txBox="1"/>
          <p:nvPr/>
        </p:nvSpPr>
        <p:spPr>
          <a:xfrm>
            <a:off x="2159000" y="863600"/>
            <a:ext cx="7432795" cy="707886"/>
          </a:xfrm>
          <a:prstGeom prst="rect">
            <a:avLst/>
          </a:prstGeom>
          <a:noFill/>
        </p:spPr>
        <p:txBody>
          <a:bodyPr wrap="square" rtlCol="0">
            <a:spAutoFit/>
          </a:bodyPr>
          <a:lstStyle/>
          <a:p>
            <a:pPr algn="ctr"/>
            <a:r>
              <a:rPr lang="en-US" sz="4000" b="1" smtClean="0">
                <a:solidFill>
                  <a:srgbClr val="C00000"/>
                </a:solidFill>
                <a:latin typeface="Times New Roman" pitchFamily="18" charset="0"/>
                <a:cs typeface="Times New Roman" pitchFamily="18" charset="0"/>
              </a:rPr>
              <a:t>VUA TIẾNG VIỆT</a:t>
            </a:r>
            <a:endParaRPr lang="vi-VN" sz="4000" b="1">
              <a:solidFill>
                <a:srgbClr val="C00000"/>
              </a:solidFill>
              <a:latin typeface="Times New Roman" pitchFamily="18" charset="0"/>
              <a:cs typeface="Times New Roman" pitchFamily="18" charset="0"/>
            </a:endParaRPr>
          </a:p>
        </p:txBody>
      </p:sp>
      <p:grpSp>
        <p:nvGrpSpPr>
          <p:cNvPr id="27" name="组合 100"/>
          <p:cNvGrpSpPr/>
          <p:nvPr/>
        </p:nvGrpSpPr>
        <p:grpSpPr>
          <a:xfrm>
            <a:off x="6694362" y="2446933"/>
            <a:ext cx="800858" cy="869520"/>
            <a:chOff x="9955694" y="2892642"/>
            <a:chExt cx="685800" cy="685800"/>
          </a:xfrm>
        </p:grpSpPr>
        <p:sp>
          <p:nvSpPr>
            <p:cNvPr id="28" name="椭圆 101"/>
            <p:cNvSpPr/>
            <p:nvPr/>
          </p:nvSpPr>
          <p:spPr>
            <a:xfrm>
              <a:off x="9955694" y="2892642"/>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sp>
          <p:nvSpPr>
            <p:cNvPr id="29" name="Freeform 85"/>
            <p:cNvSpPr>
              <a:spLocks noChangeArrowheads="1"/>
            </p:cNvSpPr>
            <p:nvPr/>
          </p:nvSpPr>
          <p:spPr bwMode="auto">
            <a:xfrm>
              <a:off x="10130332" y="3043021"/>
              <a:ext cx="336524" cy="383014"/>
            </a:xfrm>
            <a:custGeom>
              <a:avLst/>
              <a:gdLst>
                <a:gd name="T0" fmla="*/ 168627 w 561"/>
                <a:gd name="T1" fmla="*/ 0 h 635"/>
                <a:gd name="T2" fmla="*/ 168627 w 561"/>
                <a:gd name="T3" fmla="*/ 0 h 635"/>
                <a:gd name="T4" fmla="*/ 31864 w 561"/>
                <a:gd name="T5" fmla="*/ 0 h 635"/>
                <a:gd name="T6" fmla="*/ 0 w 561"/>
                <a:gd name="T7" fmla="*/ 26634 h 635"/>
                <a:gd name="T8" fmla="*/ 0 w 561"/>
                <a:gd name="T9" fmla="*/ 228190 h 635"/>
                <a:gd name="T10" fmla="*/ 15753 w 561"/>
                <a:gd name="T11" fmla="*/ 228190 h 635"/>
                <a:gd name="T12" fmla="*/ 42246 w 561"/>
                <a:gd name="T13" fmla="*/ 206955 h 635"/>
                <a:gd name="T14" fmla="*/ 74110 w 561"/>
                <a:gd name="T15" fmla="*/ 228190 h 635"/>
                <a:gd name="T16" fmla="*/ 100245 w 561"/>
                <a:gd name="T17" fmla="*/ 206955 h 635"/>
                <a:gd name="T18" fmla="*/ 126739 w 561"/>
                <a:gd name="T19" fmla="*/ 228190 h 635"/>
                <a:gd name="T20" fmla="*/ 158245 w 561"/>
                <a:gd name="T21" fmla="*/ 206955 h 635"/>
                <a:gd name="T22" fmla="*/ 184738 w 561"/>
                <a:gd name="T23" fmla="*/ 228190 h 635"/>
                <a:gd name="T24" fmla="*/ 200491 w 561"/>
                <a:gd name="T25" fmla="*/ 228190 h 635"/>
                <a:gd name="T26" fmla="*/ 200491 w 561"/>
                <a:gd name="T27" fmla="*/ 26634 h 635"/>
                <a:gd name="T28" fmla="*/ 168627 w 561"/>
                <a:gd name="T29" fmla="*/ 0 h 635"/>
                <a:gd name="T30" fmla="*/ 184738 w 561"/>
                <a:gd name="T31" fmla="*/ 211994 h 635"/>
                <a:gd name="T32" fmla="*/ 184738 w 561"/>
                <a:gd name="T33" fmla="*/ 211994 h 635"/>
                <a:gd name="T34" fmla="*/ 158245 w 561"/>
                <a:gd name="T35" fmla="*/ 190758 h 635"/>
                <a:gd name="T36" fmla="*/ 126739 w 561"/>
                <a:gd name="T37" fmla="*/ 211994 h 635"/>
                <a:gd name="T38" fmla="*/ 100245 w 561"/>
                <a:gd name="T39" fmla="*/ 190758 h 635"/>
                <a:gd name="T40" fmla="*/ 74110 w 561"/>
                <a:gd name="T41" fmla="*/ 211994 h 635"/>
                <a:gd name="T42" fmla="*/ 42246 w 561"/>
                <a:gd name="T43" fmla="*/ 190758 h 635"/>
                <a:gd name="T44" fmla="*/ 15753 w 561"/>
                <a:gd name="T45" fmla="*/ 211994 h 635"/>
                <a:gd name="T46" fmla="*/ 15753 w 561"/>
                <a:gd name="T47" fmla="*/ 26634 h 635"/>
                <a:gd name="T48" fmla="*/ 31864 w 561"/>
                <a:gd name="T49" fmla="*/ 16196 h 635"/>
                <a:gd name="T50" fmla="*/ 168627 w 561"/>
                <a:gd name="T51" fmla="*/ 16196 h 635"/>
                <a:gd name="T52" fmla="*/ 184738 w 561"/>
                <a:gd name="T53" fmla="*/ 26634 h 635"/>
                <a:gd name="T54" fmla="*/ 184738 w 561"/>
                <a:gd name="T55" fmla="*/ 211994 h 635"/>
                <a:gd name="T56" fmla="*/ 147504 w 561"/>
                <a:gd name="T57" fmla="*/ 127412 h 635"/>
                <a:gd name="T58" fmla="*/ 147504 w 561"/>
                <a:gd name="T59" fmla="*/ 127412 h 635"/>
                <a:gd name="T60" fmla="*/ 52987 w 561"/>
                <a:gd name="T61" fmla="*/ 127412 h 635"/>
                <a:gd name="T62" fmla="*/ 42246 w 561"/>
                <a:gd name="T63" fmla="*/ 132451 h 635"/>
                <a:gd name="T64" fmla="*/ 52987 w 561"/>
                <a:gd name="T65" fmla="*/ 143249 h 635"/>
                <a:gd name="T66" fmla="*/ 147504 w 561"/>
                <a:gd name="T67" fmla="*/ 143249 h 635"/>
                <a:gd name="T68" fmla="*/ 158245 w 561"/>
                <a:gd name="T69" fmla="*/ 132451 h 635"/>
                <a:gd name="T70" fmla="*/ 147504 w 561"/>
                <a:gd name="T71" fmla="*/ 127412 h 635"/>
                <a:gd name="T72" fmla="*/ 147504 w 561"/>
                <a:gd name="T73" fmla="*/ 84941 h 635"/>
                <a:gd name="T74" fmla="*/ 147504 w 561"/>
                <a:gd name="T75" fmla="*/ 84941 h 635"/>
                <a:gd name="T76" fmla="*/ 52987 w 561"/>
                <a:gd name="T77" fmla="*/ 84941 h 635"/>
                <a:gd name="T78" fmla="*/ 42246 w 561"/>
                <a:gd name="T79" fmla="*/ 90340 h 635"/>
                <a:gd name="T80" fmla="*/ 52987 w 561"/>
                <a:gd name="T81" fmla="*/ 100778 h 635"/>
                <a:gd name="T82" fmla="*/ 147504 w 561"/>
                <a:gd name="T83" fmla="*/ 100778 h 635"/>
                <a:gd name="T84" fmla="*/ 158245 w 561"/>
                <a:gd name="T85" fmla="*/ 90340 h 635"/>
                <a:gd name="T86" fmla="*/ 147504 w 561"/>
                <a:gd name="T87" fmla="*/ 84941 h 635"/>
                <a:gd name="T88" fmla="*/ 147504 w 561"/>
                <a:gd name="T89" fmla="*/ 42471 h 635"/>
                <a:gd name="T90" fmla="*/ 147504 w 561"/>
                <a:gd name="T91" fmla="*/ 42471 h 635"/>
                <a:gd name="T92" fmla="*/ 52987 w 561"/>
                <a:gd name="T93" fmla="*/ 42471 h 635"/>
                <a:gd name="T94" fmla="*/ 42246 w 561"/>
                <a:gd name="T95" fmla="*/ 47870 h 635"/>
                <a:gd name="T96" fmla="*/ 52987 w 561"/>
                <a:gd name="T97" fmla="*/ 58667 h 635"/>
                <a:gd name="T98" fmla="*/ 147504 w 561"/>
                <a:gd name="T99" fmla="*/ 58667 h 635"/>
                <a:gd name="T100" fmla="*/ 158245 w 561"/>
                <a:gd name="T101" fmla="*/ 47870 h 635"/>
                <a:gd name="T102" fmla="*/ 147504 w 561"/>
                <a:gd name="T103" fmla="*/ 42471 h 6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61" h="635">
                  <a:moveTo>
                    <a:pt x="471" y="0"/>
                  </a:moveTo>
                  <a:lnTo>
                    <a:pt x="471" y="0"/>
                  </a:lnTo>
                  <a:cubicBezTo>
                    <a:pt x="89" y="0"/>
                    <a:pt x="89" y="0"/>
                    <a:pt x="89" y="0"/>
                  </a:cubicBezTo>
                  <a:cubicBezTo>
                    <a:pt x="44" y="0"/>
                    <a:pt x="0" y="30"/>
                    <a:pt x="0" y="74"/>
                  </a:cubicBezTo>
                  <a:cubicBezTo>
                    <a:pt x="0" y="634"/>
                    <a:pt x="0" y="634"/>
                    <a:pt x="0" y="634"/>
                  </a:cubicBezTo>
                  <a:cubicBezTo>
                    <a:pt x="44" y="634"/>
                    <a:pt x="44" y="634"/>
                    <a:pt x="44" y="634"/>
                  </a:cubicBezTo>
                  <a:cubicBezTo>
                    <a:pt x="118" y="575"/>
                    <a:pt x="118" y="575"/>
                    <a:pt x="118" y="575"/>
                  </a:cubicBezTo>
                  <a:cubicBezTo>
                    <a:pt x="207" y="634"/>
                    <a:pt x="207" y="634"/>
                    <a:pt x="207" y="634"/>
                  </a:cubicBezTo>
                  <a:cubicBezTo>
                    <a:pt x="280" y="575"/>
                    <a:pt x="280" y="575"/>
                    <a:pt x="280" y="575"/>
                  </a:cubicBezTo>
                  <a:cubicBezTo>
                    <a:pt x="354" y="634"/>
                    <a:pt x="354" y="634"/>
                    <a:pt x="354" y="634"/>
                  </a:cubicBezTo>
                  <a:cubicBezTo>
                    <a:pt x="442" y="575"/>
                    <a:pt x="442" y="575"/>
                    <a:pt x="442" y="575"/>
                  </a:cubicBezTo>
                  <a:cubicBezTo>
                    <a:pt x="516" y="634"/>
                    <a:pt x="516" y="634"/>
                    <a:pt x="516" y="634"/>
                  </a:cubicBezTo>
                  <a:cubicBezTo>
                    <a:pt x="560" y="634"/>
                    <a:pt x="560" y="634"/>
                    <a:pt x="560" y="634"/>
                  </a:cubicBezTo>
                  <a:cubicBezTo>
                    <a:pt x="560" y="74"/>
                    <a:pt x="560" y="74"/>
                    <a:pt x="560" y="74"/>
                  </a:cubicBezTo>
                  <a:cubicBezTo>
                    <a:pt x="560" y="30"/>
                    <a:pt x="516" y="0"/>
                    <a:pt x="471" y="0"/>
                  </a:cubicBezTo>
                  <a:close/>
                  <a:moveTo>
                    <a:pt x="516" y="589"/>
                  </a:moveTo>
                  <a:lnTo>
                    <a:pt x="516" y="589"/>
                  </a:lnTo>
                  <a:cubicBezTo>
                    <a:pt x="442" y="530"/>
                    <a:pt x="442" y="530"/>
                    <a:pt x="442" y="530"/>
                  </a:cubicBezTo>
                  <a:cubicBezTo>
                    <a:pt x="354" y="589"/>
                    <a:pt x="354" y="589"/>
                    <a:pt x="354" y="589"/>
                  </a:cubicBezTo>
                  <a:cubicBezTo>
                    <a:pt x="280" y="530"/>
                    <a:pt x="280" y="530"/>
                    <a:pt x="280" y="530"/>
                  </a:cubicBezTo>
                  <a:cubicBezTo>
                    <a:pt x="207" y="589"/>
                    <a:pt x="207" y="589"/>
                    <a:pt x="207" y="589"/>
                  </a:cubicBezTo>
                  <a:cubicBezTo>
                    <a:pt x="118" y="530"/>
                    <a:pt x="118" y="530"/>
                    <a:pt x="118" y="530"/>
                  </a:cubicBezTo>
                  <a:cubicBezTo>
                    <a:pt x="44" y="589"/>
                    <a:pt x="44" y="589"/>
                    <a:pt x="44" y="589"/>
                  </a:cubicBezTo>
                  <a:cubicBezTo>
                    <a:pt x="44" y="74"/>
                    <a:pt x="44" y="74"/>
                    <a:pt x="44" y="74"/>
                  </a:cubicBezTo>
                  <a:cubicBezTo>
                    <a:pt x="44" y="59"/>
                    <a:pt x="59" y="45"/>
                    <a:pt x="89" y="45"/>
                  </a:cubicBezTo>
                  <a:cubicBezTo>
                    <a:pt x="471" y="45"/>
                    <a:pt x="471" y="45"/>
                    <a:pt x="471" y="45"/>
                  </a:cubicBezTo>
                  <a:cubicBezTo>
                    <a:pt x="501" y="45"/>
                    <a:pt x="516" y="59"/>
                    <a:pt x="516" y="74"/>
                  </a:cubicBezTo>
                  <a:lnTo>
                    <a:pt x="516" y="589"/>
                  </a:lnTo>
                  <a:close/>
                  <a:moveTo>
                    <a:pt x="412" y="354"/>
                  </a:moveTo>
                  <a:lnTo>
                    <a:pt x="412" y="354"/>
                  </a:lnTo>
                  <a:cubicBezTo>
                    <a:pt x="148" y="354"/>
                    <a:pt x="148" y="354"/>
                    <a:pt x="148" y="354"/>
                  </a:cubicBezTo>
                  <a:cubicBezTo>
                    <a:pt x="133" y="354"/>
                    <a:pt x="118" y="368"/>
                    <a:pt x="118" y="368"/>
                  </a:cubicBezTo>
                  <a:cubicBezTo>
                    <a:pt x="118" y="383"/>
                    <a:pt x="133" y="398"/>
                    <a:pt x="148" y="398"/>
                  </a:cubicBezTo>
                  <a:cubicBezTo>
                    <a:pt x="412" y="398"/>
                    <a:pt x="412" y="398"/>
                    <a:pt x="412" y="398"/>
                  </a:cubicBezTo>
                  <a:cubicBezTo>
                    <a:pt x="427" y="398"/>
                    <a:pt x="442" y="383"/>
                    <a:pt x="442" y="368"/>
                  </a:cubicBezTo>
                  <a:cubicBezTo>
                    <a:pt x="442" y="368"/>
                    <a:pt x="427" y="354"/>
                    <a:pt x="412" y="354"/>
                  </a:cubicBezTo>
                  <a:close/>
                  <a:moveTo>
                    <a:pt x="412" y="236"/>
                  </a:moveTo>
                  <a:lnTo>
                    <a:pt x="412" y="236"/>
                  </a:lnTo>
                  <a:cubicBezTo>
                    <a:pt x="148" y="236"/>
                    <a:pt x="148" y="236"/>
                    <a:pt x="148" y="236"/>
                  </a:cubicBezTo>
                  <a:cubicBezTo>
                    <a:pt x="133" y="236"/>
                    <a:pt x="118" y="251"/>
                    <a:pt x="118" y="251"/>
                  </a:cubicBezTo>
                  <a:cubicBezTo>
                    <a:pt x="118" y="266"/>
                    <a:pt x="133" y="280"/>
                    <a:pt x="148" y="280"/>
                  </a:cubicBezTo>
                  <a:cubicBezTo>
                    <a:pt x="412" y="280"/>
                    <a:pt x="412" y="280"/>
                    <a:pt x="412" y="280"/>
                  </a:cubicBezTo>
                  <a:cubicBezTo>
                    <a:pt x="427" y="280"/>
                    <a:pt x="442" y="266"/>
                    <a:pt x="442" y="251"/>
                  </a:cubicBezTo>
                  <a:cubicBezTo>
                    <a:pt x="442" y="251"/>
                    <a:pt x="427" y="236"/>
                    <a:pt x="412" y="236"/>
                  </a:cubicBezTo>
                  <a:close/>
                  <a:moveTo>
                    <a:pt x="412" y="118"/>
                  </a:moveTo>
                  <a:lnTo>
                    <a:pt x="412" y="118"/>
                  </a:lnTo>
                  <a:cubicBezTo>
                    <a:pt x="148" y="118"/>
                    <a:pt x="148" y="118"/>
                    <a:pt x="148" y="118"/>
                  </a:cubicBezTo>
                  <a:cubicBezTo>
                    <a:pt x="133" y="118"/>
                    <a:pt x="118" y="133"/>
                    <a:pt x="118" y="133"/>
                  </a:cubicBezTo>
                  <a:cubicBezTo>
                    <a:pt x="118" y="148"/>
                    <a:pt x="133" y="163"/>
                    <a:pt x="148" y="163"/>
                  </a:cubicBezTo>
                  <a:cubicBezTo>
                    <a:pt x="412" y="163"/>
                    <a:pt x="412" y="163"/>
                    <a:pt x="412" y="163"/>
                  </a:cubicBezTo>
                  <a:cubicBezTo>
                    <a:pt x="427" y="163"/>
                    <a:pt x="442" y="148"/>
                    <a:pt x="442" y="133"/>
                  </a:cubicBezTo>
                  <a:cubicBezTo>
                    <a:pt x="442" y="133"/>
                    <a:pt x="427" y="118"/>
                    <a:pt x="412" y="118"/>
                  </a:cubicBezTo>
                  <a:close/>
                </a:path>
              </a:pathLst>
            </a:custGeom>
            <a:solidFill>
              <a:schemeClr val="bg1"/>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a:cs typeface="+mn-ea"/>
                <a:sym typeface="+mn-lt"/>
              </a:endParaRPr>
            </a:p>
          </p:txBody>
        </p:sp>
      </p:grpSp>
      <p:sp>
        <p:nvSpPr>
          <p:cNvPr id="35" name="椭圆 101"/>
          <p:cNvSpPr/>
          <p:nvPr/>
        </p:nvSpPr>
        <p:spPr>
          <a:xfrm>
            <a:off x="6703629" y="4089822"/>
            <a:ext cx="800858" cy="8695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sp>
        <p:nvSpPr>
          <p:cNvPr id="25" name="TextBox 24"/>
          <p:cNvSpPr txBox="1"/>
          <p:nvPr/>
        </p:nvSpPr>
        <p:spPr>
          <a:xfrm>
            <a:off x="6727475" y="4173530"/>
            <a:ext cx="732893" cy="707886"/>
          </a:xfrm>
          <a:prstGeom prst="rect">
            <a:avLst/>
          </a:prstGeom>
          <a:noFill/>
        </p:spPr>
        <p:txBody>
          <a:bodyPr wrap="none" rtlCol="0">
            <a:spAutoFit/>
          </a:bodyPr>
          <a:lstStyle/>
          <a:p>
            <a:r>
              <a:rPr lang="vi-VN" sz="4000" smtClean="0">
                <a:solidFill>
                  <a:schemeClr val="bg1"/>
                </a:solidFill>
                <a:latin typeface="Times New Roman" pitchFamily="18" charset="0"/>
                <a:cs typeface="Times New Roman" pitchFamily="18" charset="0"/>
                <a:sym typeface="Wingdings"/>
              </a:rPr>
              <a:t></a:t>
            </a:r>
            <a:endParaRPr lang="vi-VN" sz="40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787970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a:grpSpLocks/>
          </p:cNvGrpSpPr>
          <p:nvPr/>
        </p:nvGrpSpPr>
        <p:grpSpPr bwMode="auto">
          <a:xfrm>
            <a:off x="406906" y="1957088"/>
            <a:ext cx="6199540" cy="3686586"/>
            <a:chOff x="8540751" y="4843463"/>
            <a:chExt cx="8012112" cy="4562475"/>
          </a:xfrm>
          <a:effectLst/>
        </p:grpSpPr>
        <p:sp>
          <p:nvSpPr>
            <p:cNvPr id="19" name="任意多边形: 形状 4"/>
            <p:cNvSpPr>
              <a:spLocks/>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0" name="任意多边形: 形状 5"/>
            <p:cNvSpPr>
              <a:spLocks/>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1" name="任意多边形: 形状 6"/>
            <p:cNvSpPr>
              <a:spLocks/>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cs typeface="+mn-ea"/>
                <a:sym typeface="+mn-lt"/>
              </a:endParaRPr>
            </a:p>
          </p:txBody>
        </p:sp>
        <p:sp>
          <p:nvSpPr>
            <p:cNvPr id="22" name="任意多边形: 形状 7"/>
            <p:cNvSpPr>
              <a:spLocks/>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3" name="任意多边形: 形状 8"/>
            <p:cNvSpPr>
              <a:spLocks/>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4" name="任意多边形: 形状 9"/>
            <p:cNvSpPr>
              <a:spLocks/>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grpSp>
      <p:sp>
        <p:nvSpPr>
          <p:cNvPr id="16" name="矩形 15">
            <a:extLst>
              <a:ext uri="{FF2B5EF4-FFF2-40B4-BE49-F238E27FC236}">
                <a16:creationId xmlns="" xmlns:a16="http://schemas.microsoft.com/office/drawing/2014/main" id="{CBCE2F27-1948-4AAF-B7D2-B7B4F23C2784}"/>
              </a:ext>
            </a:extLst>
          </p:cNvPr>
          <p:cNvSpPr/>
          <p:nvPr/>
        </p:nvSpPr>
        <p:spPr>
          <a:xfrm>
            <a:off x="7677390" y="2480261"/>
            <a:ext cx="2241974" cy="834011"/>
          </a:xfrm>
          <a:prstGeom prst="rect">
            <a:avLst/>
          </a:prstGeom>
        </p:spPr>
        <p:txBody>
          <a:bodyPr wrap="square">
            <a:spAutoFit/>
            <a:scene3d>
              <a:camera prst="orthographicFront"/>
              <a:lightRig rig="threePt" dir="t"/>
            </a:scene3d>
            <a:sp3d contourW="12700"/>
          </a:bodyPr>
          <a:lstStyle/>
          <a:p>
            <a:pPr>
              <a:lnSpc>
                <a:spcPct val="120000"/>
              </a:lnSpc>
            </a:pPr>
            <a:r>
              <a:rPr lang="en-US" altLang="zh-CN" sz="4400" b="1" smtClean="0">
                <a:solidFill>
                  <a:schemeClr val="tx1">
                    <a:lumMod val="75000"/>
                    <a:lumOff val="25000"/>
                  </a:schemeClr>
                </a:solidFill>
                <a:latin typeface="Times New Roman" pitchFamily="18" charset="0"/>
                <a:cs typeface="Times New Roman" pitchFamily="18" charset="0"/>
                <a:sym typeface="+mn-lt"/>
              </a:rPr>
              <a:t>biến hóa</a:t>
            </a:r>
            <a:endParaRPr lang="zh-CN" altLang="en-US" sz="4400" b="1" dirty="0">
              <a:solidFill>
                <a:schemeClr val="tx1">
                  <a:lumMod val="75000"/>
                  <a:lumOff val="25000"/>
                </a:schemeClr>
              </a:solidFill>
              <a:latin typeface="Times New Roman" pitchFamily="18" charset="0"/>
              <a:cs typeface="Times New Roman" pitchFamily="18" charset="0"/>
              <a:sym typeface="+mn-lt"/>
            </a:endParaRPr>
          </a:p>
        </p:txBody>
      </p:sp>
      <p:sp>
        <p:nvSpPr>
          <p:cNvPr id="26" name="矩形 25">
            <a:extLst>
              <a:ext uri="{FF2B5EF4-FFF2-40B4-BE49-F238E27FC236}">
                <a16:creationId xmlns="" xmlns:a16="http://schemas.microsoft.com/office/drawing/2014/main" id="{CBCE2F27-1948-4AAF-B7D2-B7B4F23C2784}"/>
              </a:ext>
            </a:extLst>
          </p:cNvPr>
          <p:cNvSpPr/>
          <p:nvPr/>
        </p:nvSpPr>
        <p:spPr>
          <a:xfrm>
            <a:off x="7556740" y="3754714"/>
            <a:ext cx="4070109" cy="1865126"/>
          </a:xfrm>
          <a:prstGeom prst="rect">
            <a:avLst/>
          </a:prstGeom>
        </p:spPr>
        <p:txBody>
          <a:bodyPr wrap="square">
            <a:spAutoFit/>
            <a:scene3d>
              <a:camera prst="orthographicFront"/>
              <a:lightRig rig="threePt" dir="t"/>
            </a:scene3d>
            <a:sp3d contourW="12700"/>
          </a:bodyPr>
          <a:lstStyle/>
          <a:p>
            <a:pPr>
              <a:lnSpc>
                <a:spcPct val="120000"/>
              </a:lnSpc>
            </a:pPr>
            <a:r>
              <a:rPr lang="en-US" altLang="zh-CN" sz="3200" b="1" smtClean="0">
                <a:solidFill>
                  <a:schemeClr val="tx1">
                    <a:lumMod val="75000"/>
                    <a:lumOff val="25000"/>
                  </a:schemeClr>
                </a:solidFill>
                <a:latin typeface="Times New Roman" pitchFamily="18" charset="0"/>
                <a:cs typeface="Times New Roman" pitchFamily="18" charset="0"/>
                <a:sym typeface="+mn-lt"/>
              </a:rPr>
              <a:t>Biến đổi thành ra cái khác hoặc sang trạng thái, hình thức khác.</a:t>
            </a:r>
            <a:endParaRPr lang="zh-CN" altLang="en-US" sz="3200" b="1" dirty="0">
              <a:solidFill>
                <a:schemeClr val="tx1">
                  <a:lumMod val="75000"/>
                  <a:lumOff val="25000"/>
                </a:schemeClr>
              </a:solidFill>
              <a:latin typeface="Times New Roman" pitchFamily="18" charset="0"/>
              <a:cs typeface="Times New Roman" pitchFamily="18" charset="0"/>
              <a:sym typeface="+mn-lt"/>
            </a:endParaRPr>
          </a:p>
        </p:txBody>
      </p:sp>
      <p:sp>
        <p:nvSpPr>
          <p:cNvPr id="31" name="矩形 30">
            <a:extLst>
              <a:ext uri="{FF2B5EF4-FFF2-40B4-BE49-F238E27FC236}">
                <a16:creationId xmlns="" xmlns:a16="http://schemas.microsoft.com/office/drawing/2014/main" id="{1595C70F-322E-450E-BF31-99DFE8F15DA6}"/>
              </a:ext>
            </a:extLst>
          </p:cNvPr>
          <p:cNvSpPr/>
          <p:nvPr/>
        </p:nvSpPr>
        <p:spPr bwMode="auto">
          <a:xfrm flipH="1">
            <a:off x="1150881" y="2191408"/>
            <a:ext cx="4760942" cy="2995448"/>
          </a:xfrm>
          <a:prstGeom prst="rect">
            <a:avLst/>
          </a:prstGeom>
          <a:solidFill>
            <a:schemeClr val="accent2">
              <a:lumMod val="20000"/>
              <a:lumOff val="8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5400" b="1">
                <a:solidFill>
                  <a:srgbClr val="FF0000"/>
                </a:solidFill>
                <a:latin typeface="Times New Roman" pitchFamily="18" charset="0"/>
                <a:cs typeface="Times New Roman" pitchFamily="18" charset="0"/>
                <a:sym typeface="+mn-lt"/>
              </a:rPr>
              <a:t>b</a:t>
            </a:r>
            <a:r>
              <a:rPr lang="en-US" altLang="zh-CN" sz="5400" b="1" smtClean="0">
                <a:solidFill>
                  <a:srgbClr val="FF0000"/>
                </a:solidFill>
                <a:latin typeface="Times New Roman" pitchFamily="18" charset="0"/>
                <a:cs typeface="Times New Roman" pitchFamily="18" charset="0"/>
                <a:sym typeface="+mn-lt"/>
              </a:rPr>
              <a:t>/ i/ n/ ế/ a/ ó/ h</a:t>
            </a:r>
            <a:endParaRPr lang="zh-CN" altLang="en-US" sz="5400" b="1" dirty="0">
              <a:solidFill>
                <a:srgbClr val="FF0000"/>
              </a:solidFill>
              <a:latin typeface="Times New Roman" pitchFamily="18" charset="0"/>
              <a:cs typeface="Times New Roman" pitchFamily="18" charset="0"/>
              <a:sym typeface="+mn-lt"/>
            </a:endParaRPr>
          </a:p>
        </p:txBody>
      </p:sp>
      <p:sp>
        <p:nvSpPr>
          <p:cNvPr id="2" name="TextBox 1"/>
          <p:cNvSpPr txBox="1"/>
          <p:nvPr/>
        </p:nvSpPr>
        <p:spPr>
          <a:xfrm>
            <a:off x="2159000" y="863600"/>
            <a:ext cx="7432795" cy="707886"/>
          </a:xfrm>
          <a:prstGeom prst="rect">
            <a:avLst/>
          </a:prstGeom>
          <a:noFill/>
        </p:spPr>
        <p:txBody>
          <a:bodyPr wrap="square" rtlCol="0">
            <a:spAutoFit/>
          </a:bodyPr>
          <a:lstStyle/>
          <a:p>
            <a:pPr algn="ctr"/>
            <a:r>
              <a:rPr lang="en-US" sz="4000" b="1" smtClean="0">
                <a:solidFill>
                  <a:srgbClr val="C00000"/>
                </a:solidFill>
                <a:latin typeface="Times New Roman" pitchFamily="18" charset="0"/>
                <a:cs typeface="Times New Roman" pitchFamily="18" charset="0"/>
              </a:rPr>
              <a:t>VUA TIẾNG VIỆT</a:t>
            </a:r>
            <a:endParaRPr lang="vi-VN" sz="4000" b="1">
              <a:solidFill>
                <a:srgbClr val="C00000"/>
              </a:solidFill>
              <a:latin typeface="Times New Roman" pitchFamily="18" charset="0"/>
              <a:cs typeface="Times New Roman" pitchFamily="18" charset="0"/>
            </a:endParaRPr>
          </a:p>
        </p:txBody>
      </p:sp>
      <p:grpSp>
        <p:nvGrpSpPr>
          <p:cNvPr id="27" name="组合 100"/>
          <p:cNvGrpSpPr/>
          <p:nvPr/>
        </p:nvGrpSpPr>
        <p:grpSpPr>
          <a:xfrm>
            <a:off x="6694362" y="2446933"/>
            <a:ext cx="800858" cy="869520"/>
            <a:chOff x="9955694" y="2892642"/>
            <a:chExt cx="685800" cy="685800"/>
          </a:xfrm>
        </p:grpSpPr>
        <p:sp>
          <p:nvSpPr>
            <p:cNvPr id="28" name="椭圆 101"/>
            <p:cNvSpPr/>
            <p:nvPr/>
          </p:nvSpPr>
          <p:spPr>
            <a:xfrm>
              <a:off x="9955694" y="2892642"/>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sp>
          <p:nvSpPr>
            <p:cNvPr id="29" name="Freeform 85"/>
            <p:cNvSpPr>
              <a:spLocks noChangeArrowheads="1"/>
            </p:cNvSpPr>
            <p:nvPr/>
          </p:nvSpPr>
          <p:spPr bwMode="auto">
            <a:xfrm>
              <a:off x="10130332" y="3043021"/>
              <a:ext cx="336524" cy="383014"/>
            </a:xfrm>
            <a:custGeom>
              <a:avLst/>
              <a:gdLst>
                <a:gd name="T0" fmla="*/ 168627 w 561"/>
                <a:gd name="T1" fmla="*/ 0 h 635"/>
                <a:gd name="T2" fmla="*/ 168627 w 561"/>
                <a:gd name="T3" fmla="*/ 0 h 635"/>
                <a:gd name="T4" fmla="*/ 31864 w 561"/>
                <a:gd name="T5" fmla="*/ 0 h 635"/>
                <a:gd name="T6" fmla="*/ 0 w 561"/>
                <a:gd name="T7" fmla="*/ 26634 h 635"/>
                <a:gd name="T8" fmla="*/ 0 w 561"/>
                <a:gd name="T9" fmla="*/ 228190 h 635"/>
                <a:gd name="T10" fmla="*/ 15753 w 561"/>
                <a:gd name="T11" fmla="*/ 228190 h 635"/>
                <a:gd name="T12" fmla="*/ 42246 w 561"/>
                <a:gd name="T13" fmla="*/ 206955 h 635"/>
                <a:gd name="T14" fmla="*/ 74110 w 561"/>
                <a:gd name="T15" fmla="*/ 228190 h 635"/>
                <a:gd name="T16" fmla="*/ 100245 w 561"/>
                <a:gd name="T17" fmla="*/ 206955 h 635"/>
                <a:gd name="T18" fmla="*/ 126739 w 561"/>
                <a:gd name="T19" fmla="*/ 228190 h 635"/>
                <a:gd name="T20" fmla="*/ 158245 w 561"/>
                <a:gd name="T21" fmla="*/ 206955 h 635"/>
                <a:gd name="T22" fmla="*/ 184738 w 561"/>
                <a:gd name="T23" fmla="*/ 228190 h 635"/>
                <a:gd name="T24" fmla="*/ 200491 w 561"/>
                <a:gd name="T25" fmla="*/ 228190 h 635"/>
                <a:gd name="T26" fmla="*/ 200491 w 561"/>
                <a:gd name="T27" fmla="*/ 26634 h 635"/>
                <a:gd name="T28" fmla="*/ 168627 w 561"/>
                <a:gd name="T29" fmla="*/ 0 h 635"/>
                <a:gd name="T30" fmla="*/ 184738 w 561"/>
                <a:gd name="T31" fmla="*/ 211994 h 635"/>
                <a:gd name="T32" fmla="*/ 184738 w 561"/>
                <a:gd name="T33" fmla="*/ 211994 h 635"/>
                <a:gd name="T34" fmla="*/ 158245 w 561"/>
                <a:gd name="T35" fmla="*/ 190758 h 635"/>
                <a:gd name="T36" fmla="*/ 126739 w 561"/>
                <a:gd name="T37" fmla="*/ 211994 h 635"/>
                <a:gd name="T38" fmla="*/ 100245 w 561"/>
                <a:gd name="T39" fmla="*/ 190758 h 635"/>
                <a:gd name="T40" fmla="*/ 74110 w 561"/>
                <a:gd name="T41" fmla="*/ 211994 h 635"/>
                <a:gd name="T42" fmla="*/ 42246 w 561"/>
                <a:gd name="T43" fmla="*/ 190758 h 635"/>
                <a:gd name="T44" fmla="*/ 15753 w 561"/>
                <a:gd name="T45" fmla="*/ 211994 h 635"/>
                <a:gd name="T46" fmla="*/ 15753 w 561"/>
                <a:gd name="T47" fmla="*/ 26634 h 635"/>
                <a:gd name="T48" fmla="*/ 31864 w 561"/>
                <a:gd name="T49" fmla="*/ 16196 h 635"/>
                <a:gd name="T50" fmla="*/ 168627 w 561"/>
                <a:gd name="T51" fmla="*/ 16196 h 635"/>
                <a:gd name="T52" fmla="*/ 184738 w 561"/>
                <a:gd name="T53" fmla="*/ 26634 h 635"/>
                <a:gd name="T54" fmla="*/ 184738 w 561"/>
                <a:gd name="T55" fmla="*/ 211994 h 635"/>
                <a:gd name="T56" fmla="*/ 147504 w 561"/>
                <a:gd name="T57" fmla="*/ 127412 h 635"/>
                <a:gd name="T58" fmla="*/ 147504 w 561"/>
                <a:gd name="T59" fmla="*/ 127412 h 635"/>
                <a:gd name="T60" fmla="*/ 52987 w 561"/>
                <a:gd name="T61" fmla="*/ 127412 h 635"/>
                <a:gd name="T62" fmla="*/ 42246 w 561"/>
                <a:gd name="T63" fmla="*/ 132451 h 635"/>
                <a:gd name="T64" fmla="*/ 52987 w 561"/>
                <a:gd name="T65" fmla="*/ 143249 h 635"/>
                <a:gd name="T66" fmla="*/ 147504 w 561"/>
                <a:gd name="T67" fmla="*/ 143249 h 635"/>
                <a:gd name="T68" fmla="*/ 158245 w 561"/>
                <a:gd name="T69" fmla="*/ 132451 h 635"/>
                <a:gd name="T70" fmla="*/ 147504 w 561"/>
                <a:gd name="T71" fmla="*/ 127412 h 635"/>
                <a:gd name="T72" fmla="*/ 147504 w 561"/>
                <a:gd name="T73" fmla="*/ 84941 h 635"/>
                <a:gd name="T74" fmla="*/ 147504 w 561"/>
                <a:gd name="T75" fmla="*/ 84941 h 635"/>
                <a:gd name="T76" fmla="*/ 52987 w 561"/>
                <a:gd name="T77" fmla="*/ 84941 h 635"/>
                <a:gd name="T78" fmla="*/ 42246 w 561"/>
                <a:gd name="T79" fmla="*/ 90340 h 635"/>
                <a:gd name="T80" fmla="*/ 52987 w 561"/>
                <a:gd name="T81" fmla="*/ 100778 h 635"/>
                <a:gd name="T82" fmla="*/ 147504 w 561"/>
                <a:gd name="T83" fmla="*/ 100778 h 635"/>
                <a:gd name="T84" fmla="*/ 158245 w 561"/>
                <a:gd name="T85" fmla="*/ 90340 h 635"/>
                <a:gd name="T86" fmla="*/ 147504 w 561"/>
                <a:gd name="T87" fmla="*/ 84941 h 635"/>
                <a:gd name="T88" fmla="*/ 147504 w 561"/>
                <a:gd name="T89" fmla="*/ 42471 h 635"/>
                <a:gd name="T90" fmla="*/ 147504 w 561"/>
                <a:gd name="T91" fmla="*/ 42471 h 635"/>
                <a:gd name="T92" fmla="*/ 52987 w 561"/>
                <a:gd name="T93" fmla="*/ 42471 h 635"/>
                <a:gd name="T94" fmla="*/ 42246 w 561"/>
                <a:gd name="T95" fmla="*/ 47870 h 635"/>
                <a:gd name="T96" fmla="*/ 52987 w 561"/>
                <a:gd name="T97" fmla="*/ 58667 h 635"/>
                <a:gd name="T98" fmla="*/ 147504 w 561"/>
                <a:gd name="T99" fmla="*/ 58667 h 635"/>
                <a:gd name="T100" fmla="*/ 158245 w 561"/>
                <a:gd name="T101" fmla="*/ 47870 h 635"/>
                <a:gd name="T102" fmla="*/ 147504 w 561"/>
                <a:gd name="T103" fmla="*/ 42471 h 6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61" h="635">
                  <a:moveTo>
                    <a:pt x="471" y="0"/>
                  </a:moveTo>
                  <a:lnTo>
                    <a:pt x="471" y="0"/>
                  </a:lnTo>
                  <a:cubicBezTo>
                    <a:pt x="89" y="0"/>
                    <a:pt x="89" y="0"/>
                    <a:pt x="89" y="0"/>
                  </a:cubicBezTo>
                  <a:cubicBezTo>
                    <a:pt x="44" y="0"/>
                    <a:pt x="0" y="30"/>
                    <a:pt x="0" y="74"/>
                  </a:cubicBezTo>
                  <a:cubicBezTo>
                    <a:pt x="0" y="634"/>
                    <a:pt x="0" y="634"/>
                    <a:pt x="0" y="634"/>
                  </a:cubicBezTo>
                  <a:cubicBezTo>
                    <a:pt x="44" y="634"/>
                    <a:pt x="44" y="634"/>
                    <a:pt x="44" y="634"/>
                  </a:cubicBezTo>
                  <a:cubicBezTo>
                    <a:pt x="118" y="575"/>
                    <a:pt x="118" y="575"/>
                    <a:pt x="118" y="575"/>
                  </a:cubicBezTo>
                  <a:cubicBezTo>
                    <a:pt x="207" y="634"/>
                    <a:pt x="207" y="634"/>
                    <a:pt x="207" y="634"/>
                  </a:cubicBezTo>
                  <a:cubicBezTo>
                    <a:pt x="280" y="575"/>
                    <a:pt x="280" y="575"/>
                    <a:pt x="280" y="575"/>
                  </a:cubicBezTo>
                  <a:cubicBezTo>
                    <a:pt x="354" y="634"/>
                    <a:pt x="354" y="634"/>
                    <a:pt x="354" y="634"/>
                  </a:cubicBezTo>
                  <a:cubicBezTo>
                    <a:pt x="442" y="575"/>
                    <a:pt x="442" y="575"/>
                    <a:pt x="442" y="575"/>
                  </a:cubicBezTo>
                  <a:cubicBezTo>
                    <a:pt x="516" y="634"/>
                    <a:pt x="516" y="634"/>
                    <a:pt x="516" y="634"/>
                  </a:cubicBezTo>
                  <a:cubicBezTo>
                    <a:pt x="560" y="634"/>
                    <a:pt x="560" y="634"/>
                    <a:pt x="560" y="634"/>
                  </a:cubicBezTo>
                  <a:cubicBezTo>
                    <a:pt x="560" y="74"/>
                    <a:pt x="560" y="74"/>
                    <a:pt x="560" y="74"/>
                  </a:cubicBezTo>
                  <a:cubicBezTo>
                    <a:pt x="560" y="30"/>
                    <a:pt x="516" y="0"/>
                    <a:pt x="471" y="0"/>
                  </a:cubicBezTo>
                  <a:close/>
                  <a:moveTo>
                    <a:pt x="516" y="589"/>
                  </a:moveTo>
                  <a:lnTo>
                    <a:pt x="516" y="589"/>
                  </a:lnTo>
                  <a:cubicBezTo>
                    <a:pt x="442" y="530"/>
                    <a:pt x="442" y="530"/>
                    <a:pt x="442" y="530"/>
                  </a:cubicBezTo>
                  <a:cubicBezTo>
                    <a:pt x="354" y="589"/>
                    <a:pt x="354" y="589"/>
                    <a:pt x="354" y="589"/>
                  </a:cubicBezTo>
                  <a:cubicBezTo>
                    <a:pt x="280" y="530"/>
                    <a:pt x="280" y="530"/>
                    <a:pt x="280" y="530"/>
                  </a:cubicBezTo>
                  <a:cubicBezTo>
                    <a:pt x="207" y="589"/>
                    <a:pt x="207" y="589"/>
                    <a:pt x="207" y="589"/>
                  </a:cubicBezTo>
                  <a:cubicBezTo>
                    <a:pt x="118" y="530"/>
                    <a:pt x="118" y="530"/>
                    <a:pt x="118" y="530"/>
                  </a:cubicBezTo>
                  <a:cubicBezTo>
                    <a:pt x="44" y="589"/>
                    <a:pt x="44" y="589"/>
                    <a:pt x="44" y="589"/>
                  </a:cubicBezTo>
                  <a:cubicBezTo>
                    <a:pt x="44" y="74"/>
                    <a:pt x="44" y="74"/>
                    <a:pt x="44" y="74"/>
                  </a:cubicBezTo>
                  <a:cubicBezTo>
                    <a:pt x="44" y="59"/>
                    <a:pt x="59" y="45"/>
                    <a:pt x="89" y="45"/>
                  </a:cubicBezTo>
                  <a:cubicBezTo>
                    <a:pt x="471" y="45"/>
                    <a:pt x="471" y="45"/>
                    <a:pt x="471" y="45"/>
                  </a:cubicBezTo>
                  <a:cubicBezTo>
                    <a:pt x="501" y="45"/>
                    <a:pt x="516" y="59"/>
                    <a:pt x="516" y="74"/>
                  </a:cubicBezTo>
                  <a:lnTo>
                    <a:pt x="516" y="589"/>
                  </a:lnTo>
                  <a:close/>
                  <a:moveTo>
                    <a:pt x="412" y="354"/>
                  </a:moveTo>
                  <a:lnTo>
                    <a:pt x="412" y="354"/>
                  </a:lnTo>
                  <a:cubicBezTo>
                    <a:pt x="148" y="354"/>
                    <a:pt x="148" y="354"/>
                    <a:pt x="148" y="354"/>
                  </a:cubicBezTo>
                  <a:cubicBezTo>
                    <a:pt x="133" y="354"/>
                    <a:pt x="118" y="368"/>
                    <a:pt x="118" y="368"/>
                  </a:cubicBezTo>
                  <a:cubicBezTo>
                    <a:pt x="118" y="383"/>
                    <a:pt x="133" y="398"/>
                    <a:pt x="148" y="398"/>
                  </a:cubicBezTo>
                  <a:cubicBezTo>
                    <a:pt x="412" y="398"/>
                    <a:pt x="412" y="398"/>
                    <a:pt x="412" y="398"/>
                  </a:cubicBezTo>
                  <a:cubicBezTo>
                    <a:pt x="427" y="398"/>
                    <a:pt x="442" y="383"/>
                    <a:pt x="442" y="368"/>
                  </a:cubicBezTo>
                  <a:cubicBezTo>
                    <a:pt x="442" y="368"/>
                    <a:pt x="427" y="354"/>
                    <a:pt x="412" y="354"/>
                  </a:cubicBezTo>
                  <a:close/>
                  <a:moveTo>
                    <a:pt x="412" y="236"/>
                  </a:moveTo>
                  <a:lnTo>
                    <a:pt x="412" y="236"/>
                  </a:lnTo>
                  <a:cubicBezTo>
                    <a:pt x="148" y="236"/>
                    <a:pt x="148" y="236"/>
                    <a:pt x="148" y="236"/>
                  </a:cubicBezTo>
                  <a:cubicBezTo>
                    <a:pt x="133" y="236"/>
                    <a:pt x="118" y="251"/>
                    <a:pt x="118" y="251"/>
                  </a:cubicBezTo>
                  <a:cubicBezTo>
                    <a:pt x="118" y="266"/>
                    <a:pt x="133" y="280"/>
                    <a:pt x="148" y="280"/>
                  </a:cubicBezTo>
                  <a:cubicBezTo>
                    <a:pt x="412" y="280"/>
                    <a:pt x="412" y="280"/>
                    <a:pt x="412" y="280"/>
                  </a:cubicBezTo>
                  <a:cubicBezTo>
                    <a:pt x="427" y="280"/>
                    <a:pt x="442" y="266"/>
                    <a:pt x="442" y="251"/>
                  </a:cubicBezTo>
                  <a:cubicBezTo>
                    <a:pt x="442" y="251"/>
                    <a:pt x="427" y="236"/>
                    <a:pt x="412" y="236"/>
                  </a:cubicBezTo>
                  <a:close/>
                  <a:moveTo>
                    <a:pt x="412" y="118"/>
                  </a:moveTo>
                  <a:lnTo>
                    <a:pt x="412" y="118"/>
                  </a:lnTo>
                  <a:cubicBezTo>
                    <a:pt x="148" y="118"/>
                    <a:pt x="148" y="118"/>
                    <a:pt x="148" y="118"/>
                  </a:cubicBezTo>
                  <a:cubicBezTo>
                    <a:pt x="133" y="118"/>
                    <a:pt x="118" y="133"/>
                    <a:pt x="118" y="133"/>
                  </a:cubicBezTo>
                  <a:cubicBezTo>
                    <a:pt x="118" y="148"/>
                    <a:pt x="133" y="163"/>
                    <a:pt x="148" y="163"/>
                  </a:cubicBezTo>
                  <a:cubicBezTo>
                    <a:pt x="412" y="163"/>
                    <a:pt x="412" y="163"/>
                    <a:pt x="412" y="163"/>
                  </a:cubicBezTo>
                  <a:cubicBezTo>
                    <a:pt x="427" y="163"/>
                    <a:pt x="442" y="148"/>
                    <a:pt x="442" y="133"/>
                  </a:cubicBezTo>
                  <a:cubicBezTo>
                    <a:pt x="442" y="133"/>
                    <a:pt x="427" y="118"/>
                    <a:pt x="412" y="118"/>
                  </a:cubicBezTo>
                  <a:close/>
                </a:path>
              </a:pathLst>
            </a:custGeom>
            <a:solidFill>
              <a:schemeClr val="bg1"/>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a:cs typeface="+mn-ea"/>
                <a:sym typeface="+mn-lt"/>
              </a:endParaRPr>
            </a:p>
          </p:txBody>
        </p:sp>
      </p:grpSp>
      <p:sp>
        <p:nvSpPr>
          <p:cNvPr id="35" name="椭圆 101"/>
          <p:cNvSpPr/>
          <p:nvPr/>
        </p:nvSpPr>
        <p:spPr>
          <a:xfrm>
            <a:off x="6703629" y="4089822"/>
            <a:ext cx="800858" cy="8695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sp>
        <p:nvSpPr>
          <p:cNvPr id="25" name="TextBox 24"/>
          <p:cNvSpPr txBox="1"/>
          <p:nvPr/>
        </p:nvSpPr>
        <p:spPr>
          <a:xfrm>
            <a:off x="6727475" y="4173530"/>
            <a:ext cx="732893" cy="707886"/>
          </a:xfrm>
          <a:prstGeom prst="rect">
            <a:avLst/>
          </a:prstGeom>
          <a:noFill/>
        </p:spPr>
        <p:txBody>
          <a:bodyPr wrap="none" rtlCol="0">
            <a:spAutoFit/>
          </a:bodyPr>
          <a:lstStyle/>
          <a:p>
            <a:r>
              <a:rPr lang="vi-VN" sz="4000" smtClean="0">
                <a:solidFill>
                  <a:schemeClr val="bg1"/>
                </a:solidFill>
                <a:latin typeface="Times New Roman" pitchFamily="18" charset="0"/>
                <a:cs typeface="Times New Roman" pitchFamily="18" charset="0"/>
                <a:sym typeface="Wingdings"/>
              </a:rPr>
              <a:t></a:t>
            </a:r>
            <a:endParaRPr lang="vi-VN" sz="40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829599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54952465-C1F3-4473-A03A-2AD7FC1E4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 xmlns:a16="http://schemas.microsoft.com/office/drawing/2014/main" id="{A93B6198-A33E-AE07-2623-5F4C69750D5D}"/>
              </a:ext>
            </a:extLst>
          </p:cNvPr>
          <p:cNvPicPr>
            <a:picLocks noChangeAspect="1"/>
          </p:cNvPicPr>
          <p:nvPr/>
        </p:nvPicPr>
        <p:blipFill>
          <a:blip r:embed="rId3"/>
          <a:stretch>
            <a:fillRect/>
          </a:stretch>
        </p:blipFill>
        <p:spPr>
          <a:xfrm>
            <a:off x="1317488" y="582009"/>
            <a:ext cx="8418593" cy="4138103"/>
          </a:xfrm>
          <a:prstGeom prst="rect">
            <a:avLst/>
          </a:prstGeom>
          <a:ln w="19050">
            <a:solidFill>
              <a:schemeClr val="accent6">
                <a:lumMod val="50000"/>
              </a:schemeClr>
            </a:solidFill>
            <a:prstDash val="solid"/>
          </a:ln>
        </p:spPr>
      </p:pic>
    </p:spTree>
    <p:extLst>
      <p:ext uri="{BB962C8B-B14F-4D97-AF65-F5344CB8AC3E}">
        <p14:creationId xmlns:p14="http://schemas.microsoft.com/office/powerpoint/2010/main" val="363546351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54952465-C1F3-4473-A03A-2AD7FC1E4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 xmlns:a16="http://schemas.microsoft.com/office/drawing/2014/main" id="{17175E83-11E0-BD8E-550F-6EF89484339A}"/>
              </a:ext>
            </a:extLst>
          </p:cNvPr>
          <p:cNvPicPr>
            <a:picLocks noChangeAspect="1"/>
          </p:cNvPicPr>
          <p:nvPr/>
        </p:nvPicPr>
        <p:blipFill>
          <a:blip r:embed="rId3"/>
          <a:stretch>
            <a:fillRect/>
          </a:stretch>
        </p:blipFill>
        <p:spPr>
          <a:xfrm>
            <a:off x="476920" y="740979"/>
            <a:ext cx="8288708" cy="3783724"/>
          </a:xfrm>
          <a:prstGeom prst="rect">
            <a:avLst/>
          </a:prstGeom>
        </p:spPr>
      </p:pic>
    </p:spTree>
    <p:extLst>
      <p:ext uri="{BB962C8B-B14F-4D97-AF65-F5344CB8AC3E}">
        <p14:creationId xmlns:p14="http://schemas.microsoft.com/office/powerpoint/2010/main" val="316894195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Google Shape;358;p13">
            <a:extLst>
              <a:ext uri="{FF2B5EF4-FFF2-40B4-BE49-F238E27FC236}">
                <a16:creationId xmlns="" xmlns:a16="http://schemas.microsoft.com/office/drawing/2014/main" id="{EF748E88-26A3-EE94-C4BC-07B33B096EF9}"/>
              </a:ext>
            </a:extLst>
          </p:cNvPr>
          <p:cNvSpPr/>
          <p:nvPr/>
        </p:nvSpPr>
        <p:spPr>
          <a:xfrm>
            <a:off x="3818353" y="895914"/>
            <a:ext cx="7118701" cy="1615766"/>
          </a:xfrm>
          <a:prstGeom prst="rect">
            <a:avLst/>
          </a:prstGeom>
          <a:ln/>
        </p:spPr>
        <p:style>
          <a:lnRef idx="2">
            <a:schemeClr val="accent6"/>
          </a:lnRef>
          <a:fillRef idx="1">
            <a:schemeClr val="lt1"/>
          </a:fillRef>
          <a:effectRef idx="0">
            <a:schemeClr val="accent6"/>
          </a:effectRef>
          <a:fontRef idx="minor">
            <a:schemeClr val="dk1"/>
          </a:fontRef>
        </p:style>
        <p:txBody>
          <a:bodyPr spcFirstLastPara="1" wrap="square" lIns="137138" tIns="68550" rIns="137138" bIns="68550" anchor="t" anchorCtr="0">
            <a:spAutoFit/>
          </a:bodyPr>
          <a:lstStyle/>
          <a:p>
            <a:pPr algn="just">
              <a:lnSpc>
                <a:spcPct val="150000"/>
              </a:lnSpc>
            </a:pPr>
            <a:r>
              <a:rPr lang="en-US" sz="3200" dirty="0" err="1">
                <a:solidFill>
                  <a:schemeClr val="dk1"/>
                </a:solidFill>
                <a:latin typeface="Times New Roman"/>
                <a:ea typeface="Times New Roman"/>
                <a:cs typeface="Times New Roman"/>
                <a:sym typeface="Times New Roman"/>
              </a:rPr>
              <a:t>Các</a:t>
            </a:r>
            <a:r>
              <a:rPr lang="en-US" sz="3200"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tiếng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tạo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nên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từ</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Hán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Việt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gọi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là</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yếu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tố</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Hán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Việt</a:t>
            </a:r>
            <a:r>
              <a:rPr lang="en-US" sz="3200" dirty="0">
                <a:solidFill>
                  <a:schemeClr val="dk1"/>
                </a:solidFill>
                <a:latin typeface="Times New Roman"/>
                <a:ea typeface="Times New Roman"/>
                <a:cs typeface="Times New Roman"/>
                <a:sym typeface="Times New Roman"/>
              </a:rPr>
              <a:t>.</a:t>
            </a:r>
            <a:endParaRPr sz="3200" dirty="0">
              <a:solidFill>
                <a:schemeClr val="dk1"/>
              </a:solidFill>
              <a:latin typeface="Times New Roman"/>
              <a:ea typeface="Times New Roman"/>
              <a:cs typeface="Times New Roman"/>
              <a:sym typeface="Times New Roman"/>
            </a:endParaRPr>
          </a:p>
        </p:txBody>
      </p:sp>
      <p:sp>
        <p:nvSpPr>
          <p:cNvPr id="51" name="Google Shape;358;p13">
            <a:extLst>
              <a:ext uri="{FF2B5EF4-FFF2-40B4-BE49-F238E27FC236}">
                <a16:creationId xmlns="" xmlns:a16="http://schemas.microsoft.com/office/drawing/2014/main" id="{2C5B8FDC-4FCA-B258-D046-ABA10FD6E327}"/>
              </a:ext>
            </a:extLst>
          </p:cNvPr>
          <p:cNvSpPr/>
          <p:nvPr/>
        </p:nvSpPr>
        <p:spPr>
          <a:xfrm>
            <a:off x="966010" y="1081981"/>
            <a:ext cx="2048303" cy="1123324"/>
          </a:xfrm>
          <a:prstGeom prst="rect">
            <a:avLst/>
          </a:prstGeom>
          <a:ln/>
        </p:spPr>
        <p:style>
          <a:lnRef idx="2">
            <a:schemeClr val="accent3"/>
          </a:lnRef>
          <a:fillRef idx="1">
            <a:schemeClr val="lt1"/>
          </a:fillRef>
          <a:effectRef idx="0">
            <a:schemeClr val="accent3"/>
          </a:effectRef>
          <a:fontRef idx="minor">
            <a:schemeClr val="dk1"/>
          </a:fontRef>
        </p:style>
        <p:txBody>
          <a:bodyPr spcFirstLastPara="1" wrap="square" lIns="137138" tIns="68550" rIns="137138" bIns="68550" anchor="t" anchorCtr="0">
            <a:spAutoFit/>
          </a:bodyPr>
          <a:lstStyle/>
          <a:p>
            <a:pPr algn="ctr"/>
            <a:r>
              <a:rPr lang="en-US" sz="3200" b="1" dirty="0" err="1">
                <a:solidFill>
                  <a:schemeClr val="accent1">
                    <a:lumMod val="50000"/>
                  </a:schemeClr>
                </a:solidFill>
                <a:latin typeface="Times New Roman"/>
                <a:ea typeface="Times New Roman"/>
                <a:cs typeface="Times New Roman"/>
                <a:sym typeface="Times New Roman"/>
              </a:rPr>
              <a:t>Yếu</a:t>
            </a:r>
            <a:r>
              <a:rPr lang="en-US" sz="3200" b="1" dirty="0">
                <a:solidFill>
                  <a:schemeClr val="accent1">
                    <a:lumMod val="50000"/>
                  </a:schemeClr>
                </a:solidFill>
                <a:latin typeface="Times New Roman"/>
                <a:ea typeface="Times New Roman"/>
                <a:cs typeface="Times New Roman"/>
                <a:sym typeface="Times New Roman"/>
              </a:rPr>
              <a:t> </a:t>
            </a:r>
            <a:r>
              <a:rPr lang="en-US" sz="3200" b="1" dirty="0" err="1">
                <a:solidFill>
                  <a:schemeClr val="accent1">
                    <a:lumMod val="50000"/>
                  </a:schemeClr>
                </a:solidFill>
                <a:latin typeface="Times New Roman"/>
                <a:ea typeface="Times New Roman"/>
                <a:cs typeface="Times New Roman"/>
                <a:sym typeface="Times New Roman"/>
              </a:rPr>
              <a:t>tố</a:t>
            </a:r>
            <a:r>
              <a:rPr lang="en-US" sz="3200" b="1" dirty="0">
                <a:solidFill>
                  <a:schemeClr val="accent1">
                    <a:lumMod val="50000"/>
                  </a:schemeClr>
                </a:solidFill>
                <a:latin typeface="Times New Roman"/>
                <a:ea typeface="Times New Roman"/>
                <a:cs typeface="Times New Roman"/>
                <a:sym typeface="Times New Roman"/>
              </a:rPr>
              <a:t> </a:t>
            </a:r>
            <a:r>
              <a:rPr lang="en-US" sz="3200" b="1" dirty="0" err="1">
                <a:solidFill>
                  <a:schemeClr val="accent1">
                    <a:lumMod val="50000"/>
                  </a:schemeClr>
                </a:solidFill>
                <a:latin typeface="Times New Roman"/>
                <a:ea typeface="Times New Roman"/>
                <a:cs typeface="Times New Roman"/>
                <a:sym typeface="Times New Roman"/>
              </a:rPr>
              <a:t>Hán</a:t>
            </a:r>
            <a:r>
              <a:rPr lang="en-US" sz="3200" b="1" dirty="0">
                <a:solidFill>
                  <a:schemeClr val="accent1">
                    <a:lumMod val="50000"/>
                  </a:schemeClr>
                </a:solidFill>
                <a:latin typeface="Times New Roman"/>
                <a:ea typeface="Times New Roman"/>
                <a:cs typeface="Times New Roman"/>
                <a:sym typeface="Times New Roman"/>
              </a:rPr>
              <a:t> </a:t>
            </a:r>
            <a:r>
              <a:rPr lang="en-US" sz="3200" b="1" dirty="0" err="1">
                <a:solidFill>
                  <a:schemeClr val="accent1">
                    <a:lumMod val="50000"/>
                  </a:schemeClr>
                </a:solidFill>
                <a:latin typeface="Times New Roman"/>
                <a:ea typeface="Times New Roman"/>
                <a:cs typeface="Times New Roman"/>
                <a:sym typeface="Times New Roman"/>
              </a:rPr>
              <a:t>Việt</a:t>
            </a:r>
            <a:endParaRPr sz="3200" b="1" dirty="0">
              <a:solidFill>
                <a:schemeClr val="accent1">
                  <a:lumMod val="50000"/>
                </a:schemeClr>
              </a:solidFill>
              <a:latin typeface="Times New Roman"/>
              <a:ea typeface="Times New Roman"/>
              <a:cs typeface="Times New Roman"/>
              <a:sym typeface="Times New Roman"/>
            </a:endParaRPr>
          </a:p>
        </p:txBody>
      </p:sp>
      <p:sp>
        <p:nvSpPr>
          <p:cNvPr id="52" name="Google Shape;358;p13">
            <a:extLst>
              <a:ext uri="{FF2B5EF4-FFF2-40B4-BE49-F238E27FC236}">
                <a16:creationId xmlns="" xmlns:a16="http://schemas.microsoft.com/office/drawing/2014/main" id="{B0134379-2FE9-3072-D75B-7548C8444AD4}"/>
              </a:ext>
            </a:extLst>
          </p:cNvPr>
          <p:cNvSpPr/>
          <p:nvPr/>
        </p:nvSpPr>
        <p:spPr>
          <a:xfrm>
            <a:off x="966010" y="4006808"/>
            <a:ext cx="2048304" cy="1123324"/>
          </a:xfrm>
          <a:prstGeom prst="rect">
            <a:avLst/>
          </a:prstGeom>
          <a:ln/>
        </p:spPr>
        <p:style>
          <a:lnRef idx="2">
            <a:schemeClr val="accent6"/>
          </a:lnRef>
          <a:fillRef idx="1">
            <a:schemeClr val="lt1"/>
          </a:fillRef>
          <a:effectRef idx="0">
            <a:schemeClr val="accent6"/>
          </a:effectRef>
          <a:fontRef idx="minor">
            <a:schemeClr val="dk1"/>
          </a:fontRef>
        </p:style>
        <p:txBody>
          <a:bodyPr spcFirstLastPara="1" wrap="square" lIns="137138" tIns="68550" rIns="137138" bIns="68550" anchor="t" anchorCtr="0">
            <a:spAutoFit/>
          </a:bodyPr>
          <a:lstStyle/>
          <a:p>
            <a:pPr algn="ctr"/>
            <a:r>
              <a:rPr lang="en-US" sz="3200" b="1" err="1">
                <a:solidFill>
                  <a:schemeClr val="accent6">
                    <a:lumMod val="50000"/>
                  </a:schemeClr>
                </a:solidFill>
                <a:latin typeface="Times New Roman"/>
                <a:ea typeface="Times New Roman"/>
                <a:cs typeface="Times New Roman"/>
                <a:sym typeface="Times New Roman"/>
              </a:rPr>
              <a:t>Từ</a:t>
            </a:r>
            <a:r>
              <a:rPr lang="en-US" sz="3200" b="1">
                <a:solidFill>
                  <a:schemeClr val="accent6">
                    <a:lumMod val="50000"/>
                  </a:schemeClr>
                </a:solidFill>
                <a:latin typeface="Times New Roman"/>
                <a:ea typeface="Times New Roman"/>
                <a:cs typeface="Times New Roman"/>
                <a:sym typeface="Times New Roman"/>
              </a:rPr>
              <a:t> </a:t>
            </a:r>
            <a:endParaRPr lang="en-US" sz="3200" b="1" smtClean="0">
              <a:solidFill>
                <a:schemeClr val="accent6">
                  <a:lumMod val="50000"/>
                </a:schemeClr>
              </a:solidFill>
              <a:latin typeface="Times New Roman"/>
              <a:ea typeface="Times New Roman"/>
              <a:cs typeface="Times New Roman"/>
              <a:sym typeface="Times New Roman"/>
            </a:endParaRPr>
          </a:p>
          <a:p>
            <a:pPr algn="ctr"/>
            <a:r>
              <a:rPr lang="en-US" sz="3200" b="1" smtClean="0">
                <a:solidFill>
                  <a:schemeClr val="accent6">
                    <a:lumMod val="50000"/>
                  </a:schemeClr>
                </a:solidFill>
                <a:latin typeface="Times New Roman"/>
                <a:ea typeface="Times New Roman"/>
                <a:cs typeface="Times New Roman"/>
                <a:sym typeface="Times New Roman"/>
              </a:rPr>
              <a:t>Hán Việt</a:t>
            </a:r>
            <a:endParaRPr sz="3200" b="1" dirty="0">
              <a:solidFill>
                <a:schemeClr val="accent6">
                  <a:lumMod val="50000"/>
                </a:schemeClr>
              </a:solidFill>
              <a:latin typeface="Times New Roman"/>
              <a:ea typeface="Times New Roman"/>
              <a:cs typeface="Times New Roman"/>
              <a:sym typeface="Times New Roman"/>
            </a:endParaRPr>
          </a:p>
        </p:txBody>
      </p:sp>
      <p:sp>
        <p:nvSpPr>
          <p:cNvPr id="53" name="Google Shape;359;p13">
            <a:extLst>
              <a:ext uri="{FF2B5EF4-FFF2-40B4-BE49-F238E27FC236}">
                <a16:creationId xmlns="" xmlns:a16="http://schemas.microsoft.com/office/drawing/2014/main" id="{83A4ABAA-4724-901D-567B-CA62457E30C0}"/>
              </a:ext>
            </a:extLst>
          </p:cNvPr>
          <p:cNvSpPr/>
          <p:nvPr/>
        </p:nvSpPr>
        <p:spPr>
          <a:xfrm>
            <a:off x="3802587" y="3668254"/>
            <a:ext cx="7118701" cy="1800432"/>
          </a:xfrm>
          <a:prstGeom prst="rect">
            <a:avLst/>
          </a:prstGeom>
          <a:ln/>
        </p:spPr>
        <p:style>
          <a:lnRef idx="2">
            <a:schemeClr val="accent6"/>
          </a:lnRef>
          <a:fillRef idx="1">
            <a:schemeClr val="lt1"/>
          </a:fillRef>
          <a:effectRef idx="0">
            <a:schemeClr val="accent6"/>
          </a:effectRef>
          <a:fontRef idx="minor">
            <a:schemeClr val="dk1"/>
          </a:fontRef>
        </p:style>
        <p:txBody>
          <a:bodyPr spcFirstLastPara="1" wrap="square" lIns="137138" tIns="68550" rIns="137138" bIns="68550" anchor="t" anchorCtr="0">
            <a:spAutoFit/>
          </a:bodyPr>
          <a:lstStyle/>
          <a:p>
            <a:pPr algn="just"/>
            <a:r>
              <a:rPr lang="en-US" sz="3600" dirty="0" err="1">
                <a:solidFill>
                  <a:schemeClr val="dk1"/>
                </a:solidFill>
                <a:latin typeface="Times New Roman"/>
                <a:ea typeface="Times New Roman"/>
                <a:cs typeface="Times New Roman"/>
                <a:sym typeface="Times New Roman"/>
              </a:rPr>
              <a:t>Từ</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Hán</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Việt</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là</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từ</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mượn</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của</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tiếng</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Hán</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nhưng</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được</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đọc</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theo</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cách</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phát</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âm</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của</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Tiếng</a:t>
            </a:r>
            <a:r>
              <a:rPr lang="en-US" sz="3600" dirty="0">
                <a:solidFill>
                  <a:schemeClr val="dk1"/>
                </a:solidFill>
                <a:latin typeface="Times New Roman"/>
                <a:ea typeface="Times New Roman"/>
                <a:cs typeface="Times New Roman"/>
                <a:sym typeface="Times New Roman"/>
              </a:rPr>
              <a:t> </a:t>
            </a:r>
            <a:r>
              <a:rPr lang="en-US" sz="3600" dirty="0" err="1">
                <a:solidFill>
                  <a:schemeClr val="dk1"/>
                </a:solidFill>
                <a:latin typeface="Times New Roman"/>
                <a:ea typeface="Times New Roman"/>
                <a:cs typeface="Times New Roman"/>
                <a:sym typeface="Times New Roman"/>
              </a:rPr>
              <a:t>Việt</a:t>
            </a:r>
            <a:r>
              <a:rPr lang="en-US" sz="3600" dirty="0">
                <a:solidFill>
                  <a:schemeClr val="dk1"/>
                </a:solidFill>
                <a:latin typeface="Times New Roman"/>
                <a:ea typeface="Times New Roman"/>
                <a:cs typeface="Times New Roman"/>
                <a:sym typeface="Times New Roman"/>
              </a:rPr>
              <a:t>.</a:t>
            </a:r>
            <a:endParaRPr dirty="0"/>
          </a:p>
        </p:txBody>
      </p:sp>
      <p:sp>
        <p:nvSpPr>
          <p:cNvPr id="54" name="Rounded Rectangle 31"/>
          <p:cNvSpPr/>
          <p:nvPr/>
        </p:nvSpPr>
        <p:spPr>
          <a:xfrm>
            <a:off x="334857" y="1388221"/>
            <a:ext cx="631153" cy="631153"/>
          </a:xfrm>
          <a:prstGeom prst="round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cs typeface="+mn-ea"/>
                <a:sym typeface="+mn-lt"/>
              </a:rPr>
              <a:t>01</a:t>
            </a:r>
          </a:p>
        </p:txBody>
      </p:sp>
      <p:sp>
        <p:nvSpPr>
          <p:cNvPr id="71" name="Rounded Rectangle 40"/>
          <p:cNvSpPr/>
          <p:nvPr/>
        </p:nvSpPr>
        <p:spPr>
          <a:xfrm flipH="1">
            <a:off x="334856" y="4252894"/>
            <a:ext cx="631153" cy="631153"/>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solidFill>
                  <a:schemeClr val="bg1"/>
                </a:solidFill>
                <a:cs typeface="+mn-ea"/>
                <a:sym typeface="+mn-lt"/>
              </a:rPr>
              <a:t>02</a:t>
            </a:r>
          </a:p>
        </p:txBody>
      </p:sp>
      <p:sp>
        <p:nvSpPr>
          <p:cNvPr id="72" name="等腰三角形 33"/>
          <p:cNvSpPr/>
          <p:nvPr/>
        </p:nvSpPr>
        <p:spPr>
          <a:xfrm rot="5400000">
            <a:off x="2837717" y="1258575"/>
            <a:ext cx="1123325" cy="770137"/>
          </a:xfrm>
          <a:prstGeom prst="triangle">
            <a:avLst/>
          </a:prstGeom>
          <a:solidFill>
            <a:schemeClr val="accent1"/>
          </a:solidFill>
          <a:ln w="25400" cap="flat" cmpd="sng" algn="ctr">
            <a:noFill/>
            <a:prstDash val="solid"/>
          </a:ln>
          <a:effectLst/>
        </p:spPr>
        <p:txBody>
          <a:bodyPr rot="0" spcFirstLastPara="0" vertOverflow="overflow" horzOverflow="overflow" vert="horz" wrap="square" lIns="81496" tIns="40748" rIns="81496" bIns="40748" numCol="1" spcCol="0" rtlCol="0" fromWordArt="0" anchor="ctr" anchorCtr="0" forceAA="0" compatLnSpc="1">
            <a:noAutofit/>
          </a:bodyPr>
          <a:lstStyle/>
          <a:p>
            <a:pPr algn="ctr" defTabSz="1145511">
              <a:lnSpc>
                <a:spcPct val="120000"/>
              </a:lnSpc>
              <a:defRPr/>
            </a:pPr>
            <a:endParaRPr lang="en-US" sz="1327" kern="0">
              <a:solidFill>
                <a:schemeClr val="tx1">
                  <a:lumMod val="75000"/>
                  <a:lumOff val="25000"/>
                </a:schemeClr>
              </a:solidFill>
              <a:cs typeface="+mn-ea"/>
              <a:sym typeface="+mn-lt"/>
            </a:endParaRPr>
          </a:p>
        </p:txBody>
      </p:sp>
      <p:sp>
        <p:nvSpPr>
          <p:cNvPr id="73" name="等腰三角形 33"/>
          <p:cNvSpPr/>
          <p:nvPr/>
        </p:nvSpPr>
        <p:spPr>
          <a:xfrm rot="5400000">
            <a:off x="2837718" y="4183402"/>
            <a:ext cx="1123325" cy="770137"/>
          </a:xfrm>
          <a:prstGeom prst="triangle">
            <a:avLst/>
          </a:prstGeom>
          <a:solidFill>
            <a:schemeClr val="accent2">
              <a:lumMod val="75000"/>
            </a:schemeClr>
          </a:solidFill>
          <a:ln w="25400" cap="flat" cmpd="sng" algn="ctr">
            <a:noFill/>
            <a:prstDash val="solid"/>
          </a:ln>
          <a:effectLst/>
        </p:spPr>
        <p:txBody>
          <a:bodyPr rot="0" spcFirstLastPara="0" vertOverflow="overflow" horzOverflow="overflow" vert="horz" wrap="square" lIns="81496" tIns="40748" rIns="81496" bIns="40748" numCol="1" spcCol="0" rtlCol="0" fromWordArt="0" anchor="ctr" anchorCtr="0" forceAA="0" compatLnSpc="1">
            <a:noAutofit/>
          </a:bodyPr>
          <a:lstStyle/>
          <a:p>
            <a:pPr algn="ctr" defTabSz="1145511">
              <a:lnSpc>
                <a:spcPct val="120000"/>
              </a:lnSpc>
              <a:defRPr/>
            </a:pPr>
            <a:endParaRPr lang="en-US" sz="1327" kern="0">
              <a:solidFill>
                <a:srgbClr val="C00000"/>
              </a:solidFill>
              <a:cs typeface="+mn-ea"/>
              <a:sym typeface="+mn-lt"/>
            </a:endParaRPr>
          </a:p>
        </p:txBody>
      </p:sp>
    </p:spTree>
    <p:extLst>
      <p:ext uri="{BB962C8B-B14F-4D97-AF65-F5344CB8AC3E}">
        <p14:creationId xmlns:p14="http://schemas.microsoft.com/office/powerpoint/2010/main" val="3727241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3" grpId="0" animBg="1"/>
      <p:bldP spid="7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8;p13">
            <a:extLst>
              <a:ext uri="{FF2B5EF4-FFF2-40B4-BE49-F238E27FC236}">
                <a16:creationId xmlns="" xmlns:a16="http://schemas.microsoft.com/office/drawing/2014/main" id="{54993545-29EE-0F76-291A-4D34B2721446}"/>
              </a:ext>
            </a:extLst>
          </p:cNvPr>
          <p:cNvSpPr/>
          <p:nvPr/>
        </p:nvSpPr>
        <p:spPr>
          <a:xfrm>
            <a:off x="507123" y="292972"/>
            <a:ext cx="10972801" cy="1000213"/>
          </a:xfrm>
          <a:prstGeom prst="rect">
            <a:avLst/>
          </a:prstGeom>
          <a:solidFill>
            <a:schemeClr val="bg1"/>
          </a:solidFill>
          <a:ln>
            <a:noFill/>
          </a:ln>
        </p:spPr>
        <p:txBody>
          <a:bodyPr spcFirstLastPara="1" wrap="square" lIns="137138" tIns="68550" rIns="137138" bIns="68550" anchor="t" anchorCtr="0">
            <a:spAutoFit/>
          </a:bodyPr>
          <a:lstStyle/>
          <a:p>
            <a:pPr algn="ctr"/>
            <a:r>
              <a:rPr lang="en-US" sz="2800" b="1" dirty="0" err="1">
                <a:solidFill>
                  <a:schemeClr val="dk1"/>
                </a:solidFill>
                <a:latin typeface="Times New Roman"/>
                <a:ea typeface="Times New Roman"/>
                <a:cs typeface="Times New Roman"/>
                <a:sym typeface="Times New Roman"/>
              </a:rPr>
              <a:t>Một</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số</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yếu</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tố</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Hán</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Việt</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thông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dụng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dưới</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đây</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có</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thể</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kết</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hợp</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với</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nhau</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hoặc</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kết</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hợp</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với</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các</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yếu</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tố</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khác</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để</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tạo</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thành</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từ</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Hán</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Việt</a:t>
            </a:r>
            <a:endParaRPr sz="2800" b="1" dirty="0">
              <a:solidFill>
                <a:schemeClr val="dk1"/>
              </a:solidFill>
              <a:latin typeface="Times New Roman"/>
              <a:ea typeface="Times New Roman"/>
              <a:cs typeface="Times New Roman"/>
              <a:sym typeface="Times New Roman"/>
            </a:endParaRPr>
          </a:p>
        </p:txBody>
      </p:sp>
      <p:graphicFrame>
        <p:nvGraphicFramePr>
          <p:cNvPr id="7" name="Table 6">
            <a:extLst>
              <a:ext uri="{FF2B5EF4-FFF2-40B4-BE49-F238E27FC236}">
                <a16:creationId xmlns="" xmlns:a16="http://schemas.microsoft.com/office/drawing/2014/main" id="{E809CB2A-7B37-6670-400B-86FB61E9200B}"/>
              </a:ext>
            </a:extLst>
          </p:cNvPr>
          <p:cNvGraphicFramePr>
            <a:graphicFrameLocks noGrp="1"/>
          </p:cNvGraphicFramePr>
          <p:nvPr>
            <p:extLst>
              <p:ext uri="{D42A27DB-BD31-4B8C-83A1-F6EECF244321}">
                <p14:modId xmlns:p14="http://schemas.microsoft.com/office/powerpoint/2010/main" val="1619489933"/>
              </p:ext>
            </p:extLst>
          </p:nvPr>
        </p:nvGraphicFramePr>
        <p:xfrm>
          <a:off x="476907" y="1293185"/>
          <a:ext cx="11127828" cy="5280951"/>
        </p:xfrm>
        <a:graphic>
          <a:graphicData uri="http://schemas.openxmlformats.org/drawingml/2006/table">
            <a:tbl>
              <a:tblPr firstRow="1" firstCol="1" bandRow="1">
                <a:tableStyleId>{00A15C55-8517-42AA-B614-E9B94910E393}</a:tableStyleId>
              </a:tblPr>
              <a:tblGrid>
                <a:gridCol w="1982793">
                  <a:extLst>
                    <a:ext uri="{9D8B030D-6E8A-4147-A177-3AD203B41FA5}">
                      <a16:colId xmlns="" xmlns:a16="http://schemas.microsoft.com/office/drawing/2014/main" val="3049936234"/>
                    </a:ext>
                  </a:extLst>
                </a:gridCol>
                <a:gridCol w="4098755">
                  <a:extLst>
                    <a:ext uri="{9D8B030D-6E8A-4147-A177-3AD203B41FA5}">
                      <a16:colId xmlns="" xmlns:a16="http://schemas.microsoft.com/office/drawing/2014/main" val="3820288028"/>
                    </a:ext>
                  </a:extLst>
                </a:gridCol>
                <a:gridCol w="5046280">
                  <a:extLst>
                    <a:ext uri="{9D8B030D-6E8A-4147-A177-3AD203B41FA5}">
                      <a16:colId xmlns="" xmlns:a16="http://schemas.microsoft.com/office/drawing/2014/main" val="3614930037"/>
                    </a:ext>
                  </a:extLst>
                </a:gridCol>
              </a:tblGrid>
              <a:tr h="751007">
                <a:tc>
                  <a:txBody>
                    <a:bodyPr/>
                    <a:lstStyle>
                      <a:lvl1pPr marL="0" algn="l" defTabSz="914400" rtl="0" eaLnBrk="1" latinLnBrk="0" hangingPunct="1">
                        <a:defRPr sz="1800" b="1" kern="1200">
                          <a:solidFill>
                            <a:schemeClr val="lt1"/>
                          </a:solidFill>
                          <a:latin typeface="字魂27号-布丁体"/>
                          <a:ea typeface="字魂27号-布丁体"/>
                        </a:defRPr>
                      </a:lvl1pPr>
                      <a:lvl2pPr marL="457200" algn="l" defTabSz="914400" rtl="0" eaLnBrk="1" latinLnBrk="0" hangingPunct="1">
                        <a:defRPr sz="1800" b="1" kern="1200">
                          <a:solidFill>
                            <a:schemeClr val="lt1"/>
                          </a:solidFill>
                          <a:latin typeface="字魂27号-布丁体"/>
                          <a:ea typeface="字魂27号-布丁体"/>
                        </a:defRPr>
                      </a:lvl2pPr>
                      <a:lvl3pPr marL="914400" algn="l" defTabSz="914400" rtl="0" eaLnBrk="1" latinLnBrk="0" hangingPunct="1">
                        <a:defRPr sz="1800" b="1" kern="1200">
                          <a:solidFill>
                            <a:schemeClr val="lt1"/>
                          </a:solidFill>
                          <a:latin typeface="字魂27号-布丁体"/>
                          <a:ea typeface="字魂27号-布丁体"/>
                        </a:defRPr>
                      </a:lvl3pPr>
                      <a:lvl4pPr marL="1371600" algn="l" defTabSz="914400" rtl="0" eaLnBrk="1" latinLnBrk="0" hangingPunct="1">
                        <a:defRPr sz="1800" b="1" kern="1200">
                          <a:solidFill>
                            <a:schemeClr val="lt1"/>
                          </a:solidFill>
                          <a:latin typeface="字魂27号-布丁体"/>
                          <a:ea typeface="字魂27号-布丁体"/>
                        </a:defRPr>
                      </a:lvl4pPr>
                      <a:lvl5pPr marL="1828800" algn="l" defTabSz="914400" rtl="0" eaLnBrk="1" latinLnBrk="0" hangingPunct="1">
                        <a:defRPr sz="1800" b="1" kern="1200">
                          <a:solidFill>
                            <a:schemeClr val="lt1"/>
                          </a:solidFill>
                          <a:latin typeface="字魂27号-布丁体"/>
                          <a:ea typeface="字魂27号-布丁体"/>
                        </a:defRPr>
                      </a:lvl5pPr>
                      <a:lvl6pPr marL="2286000" algn="l" defTabSz="914400" rtl="0" eaLnBrk="1" latinLnBrk="0" hangingPunct="1">
                        <a:defRPr sz="1800" b="1" kern="1200">
                          <a:solidFill>
                            <a:schemeClr val="lt1"/>
                          </a:solidFill>
                          <a:latin typeface="字魂27号-布丁体"/>
                          <a:ea typeface="字魂27号-布丁体"/>
                        </a:defRPr>
                      </a:lvl6pPr>
                      <a:lvl7pPr marL="2743200" algn="l" defTabSz="914400" rtl="0" eaLnBrk="1" latinLnBrk="0" hangingPunct="1">
                        <a:defRPr sz="1800" b="1" kern="1200">
                          <a:solidFill>
                            <a:schemeClr val="lt1"/>
                          </a:solidFill>
                          <a:latin typeface="字魂27号-布丁体"/>
                          <a:ea typeface="字魂27号-布丁体"/>
                        </a:defRPr>
                      </a:lvl7pPr>
                      <a:lvl8pPr marL="3200400" algn="l" defTabSz="914400" rtl="0" eaLnBrk="1" latinLnBrk="0" hangingPunct="1">
                        <a:defRPr sz="1800" b="1" kern="1200">
                          <a:solidFill>
                            <a:schemeClr val="lt1"/>
                          </a:solidFill>
                          <a:latin typeface="字魂27号-布丁体"/>
                          <a:ea typeface="字魂27号-布丁体"/>
                        </a:defRPr>
                      </a:lvl8pPr>
                      <a:lvl9pPr marL="3657600" algn="l" defTabSz="914400" rtl="0" eaLnBrk="1" latinLnBrk="0" hangingPunct="1">
                        <a:defRPr sz="1800" b="1" kern="1200">
                          <a:solidFill>
                            <a:schemeClr val="lt1"/>
                          </a:solidFill>
                          <a:latin typeface="字魂27号-布丁体"/>
                          <a:ea typeface="字魂27号-布丁体"/>
                        </a:defRPr>
                      </a:lvl9pPr>
                    </a:lstStyle>
                    <a:p>
                      <a:pPr algn="ctr">
                        <a:lnSpc>
                          <a:spcPct val="100000"/>
                        </a:lnSpc>
                        <a:spcAft>
                          <a:spcPts val="800"/>
                        </a:spcAft>
                      </a:pPr>
                      <a:r>
                        <a:rPr lang="en-US" sz="2400">
                          <a:effectLst/>
                          <a:latin typeface="Times New Roman" pitchFamily="18" charset="0"/>
                          <a:cs typeface="Times New Roman" pitchFamily="18" charset="0"/>
                        </a:rPr>
                        <a:t>Yếu tố Hán Việt</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tc>
                  <a:txBody>
                    <a:bodyPr/>
                    <a:lstStyle>
                      <a:lvl1pPr marL="0" algn="l" defTabSz="914400" rtl="0" eaLnBrk="1" latinLnBrk="0" hangingPunct="1">
                        <a:defRPr sz="1800" b="1" kern="1200">
                          <a:solidFill>
                            <a:schemeClr val="lt1"/>
                          </a:solidFill>
                          <a:latin typeface="字魂27号-布丁体"/>
                          <a:ea typeface="字魂27号-布丁体"/>
                        </a:defRPr>
                      </a:lvl1pPr>
                      <a:lvl2pPr marL="457200" algn="l" defTabSz="914400" rtl="0" eaLnBrk="1" latinLnBrk="0" hangingPunct="1">
                        <a:defRPr sz="1800" b="1" kern="1200">
                          <a:solidFill>
                            <a:schemeClr val="lt1"/>
                          </a:solidFill>
                          <a:latin typeface="字魂27号-布丁体"/>
                          <a:ea typeface="字魂27号-布丁体"/>
                        </a:defRPr>
                      </a:lvl2pPr>
                      <a:lvl3pPr marL="914400" algn="l" defTabSz="914400" rtl="0" eaLnBrk="1" latinLnBrk="0" hangingPunct="1">
                        <a:defRPr sz="1800" b="1" kern="1200">
                          <a:solidFill>
                            <a:schemeClr val="lt1"/>
                          </a:solidFill>
                          <a:latin typeface="字魂27号-布丁体"/>
                          <a:ea typeface="字魂27号-布丁体"/>
                        </a:defRPr>
                      </a:lvl3pPr>
                      <a:lvl4pPr marL="1371600" algn="l" defTabSz="914400" rtl="0" eaLnBrk="1" latinLnBrk="0" hangingPunct="1">
                        <a:defRPr sz="1800" b="1" kern="1200">
                          <a:solidFill>
                            <a:schemeClr val="lt1"/>
                          </a:solidFill>
                          <a:latin typeface="字魂27号-布丁体"/>
                          <a:ea typeface="字魂27号-布丁体"/>
                        </a:defRPr>
                      </a:lvl4pPr>
                      <a:lvl5pPr marL="1828800" algn="l" defTabSz="914400" rtl="0" eaLnBrk="1" latinLnBrk="0" hangingPunct="1">
                        <a:defRPr sz="1800" b="1" kern="1200">
                          <a:solidFill>
                            <a:schemeClr val="lt1"/>
                          </a:solidFill>
                          <a:latin typeface="字魂27号-布丁体"/>
                          <a:ea typeface="字魂27号-布丁体"/>
                        </a:defRPr>
                      </a:lvl5pPr>
                      <a:lvl6pPr marL="2286000" algn="l" defTabSz="914400" rtl="0" eaLnBrk="1" latinLnBrk="0" hangingPunct="1">
                        <a:defRPr sz="1800" b="1" kern="1200">
                          <a:solidFill>
                            <a:schemeClr val="lt1"/>
                          </a:solidFill>
                          <a:latin typeface="字魂27号-布丁体"/>
                          <a:ea typeface="字魂27号-布丁体"/>
                        </a:defRPr>
                      </a:lvl6pPr>
                      <a:lvl7pPr marL="2743200" algn="l" defTabSz="914400" rtl="0" eaLnBrk="1" latinLnBrk="0" hangingPunct="1">
                        <a:defRPr sz="1800" b="1" kern="1200">
                          <a:solidFill>
                            <a:schemeClr val="lt1"/>
                          </a:solidFill>
                          <a:latin typeface="字魂27号-布丁体"/>
                          <a:ea typeface="字魂27号-布丁体"/>
                        </a:defRPr>
                      </a:lvl7pPr>
                      <a:lvl8pPr marL="3200400" algn="l" defTabSz="914400" rtl="0" eaLnBrk="1" latinLnBrk="0" hangingPunct="1">
                        <a:defRPr sz="1800" b="1" kern="1200">
                          <a:solidFill>
                            <a:schemeClr val="lt1"/>
                          </a:solidFill>
                          <a:latin typeface="字魂27号-布丁体"/>
                          <a:ea typeface="字魂27号-布丁体"/>
                        </a:defRPr>
                      </a:lvl8pPr>
                      <a:lvl9pPr marL="3657600" algn="l" defTabSz="914400" rtl="0" eaLnBrk="1" latinLnBrk="0" hangingPunct="1">
                        <a:defRPr sz="1800" b="1" kern="1200">
                          <a:solidFill>
                            <a:schemeClr val="lt1"/>
                          </a:solidFill>
                          <a:latin typeface="字魂27号-布丁体"/>
                          <a:ea typeface="字魂27号-布丁体"/>
                        </a:defRPr>
                      </a:lvl9pPr>
                    </a:lstStyle>
                    <a:p>
                      <a:pPr algn="ctr">
                        <a:lnSpc>
                          <a:spcPct val="100000"/>
                        </a:lnSpc>
                        <a:spcAft>
                          <a:spcPts val="800"/>
                        </a:spcAft>
                      </a:pPr>
                      <a:r>
                        <a:rPr lang="en-US" sz="2400">
                          <a:effectLst/>
                          <a:latin typeface="Times New Roman" pitchFamily="18" charset="0"/>
                          <a:cs typeface="Times New Roman" pitchFamily="18" charset="0"/>
                        </a:rPr>
                        <a:t>            Từ Hán Việt</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tc>
                  <a:txBody>
                    <a:bodyPr/>
                    <a:lstStyle>
                      <a:lvl1pPr marL="0" algn="l" defTabSz="914400" rtl="0" eaLnBrk="1" latinLnBrk="0" hangingPunct="1">
                        <a:defRPr sz="1800" b="1" kern="1200">
                          <a:solidFill>
                            <a:schemeClr val="lt1"/>
                          </a:solidFill>
                          <a:latin typeface="字魂27号-布丁体"/>
                          <a:ea typeface="字魂27号-布丁体"/>
                        </a:defRPr>
                      </a:lvl1pPr>
                      <a:lvl2pPr marL="457200" algn="l" defTabSz="914400" rtl="0" eaLnBrk="1" latinLnBrk="0" hangingPunct="1">
                        <a:defRPr sz="1800" b="1" kern="1200">
                          <a:solidFill>
                            <a:schemeClr val="lt1"/>
                          </a:solidFill>
                          <a:latin typeface="字魂27号-布丁体"/>
                          <a:ea typeface="字魂27号-布丁体"/>
                        </a:defRPr>
                      </a:lvl2pPr>
                      <a:lvl3pPr marL="914400" algn="l" defTabSz="914400" rtl="0" eaLnBrk="1" latinLnBrk="0" hangingPunct="1">
                        <a:defRPr sz="1800" b="1" kern="1200">
                          <a:solidFill>
                            <a:schemeClr val="lt1"/>
                          </a:solidFill>
                          <a:latin typeface="字魂27号-布丁体"/>
                          <a:ea typeface="字魂27号-布丁体"/>
                        </a:defRPr>
                      </a:lvl3pPr>
                      <a:lvl4pPr marL="1371600" algn="l" defTabSz="914400" rtl="0" eaLnBrk="1" latinLnBrk="0" hangingPunct="1">
                        <a:defRPr sz="1800" b="1" kern="1200">
                          <a:solidFill>
                            <a:schemeClr val="lt1"/>
                          </a:solidFill>
                          <a:latin typeface="字魂27号-布丁体"/>
                          <a:ea typeface="字魂27号-布丁体"/>
                        </a:defRPr>
                      </a:lvl4pPr>
                      <a:lvl5pPr marL="1828800" algn="l" defTabSz="914400" rtl="0" eaLnBrk="1" latinLnBrk="0" hangingPunct="1">
                        <a:defRPr sz="1800" b="1" kern="1200">
                          <a:solidFill>
                            <a:schemeClr val="lt1"/>
                          </a:solidFill>
                          <a:latin typeface="字魂27号-布丁体"/>
                          <a:ea typeface="字魂27号-布丁体"/>
                        </a:defRPr>
                      </a:lvl5pPr>
                      <a:lvl6pPr marL="2286000" algn="l" defTabSz="914400" rtl="0" eaLnBrk="1" latinLnBrk="0" hangingPunct="1">
                        <a:defRPr sz="1800" b="1" kern="1200">
                          <a:solidFill>
                            <a:schemeClr val="lt1"/>
                          </a:solidFill>
                          <a:latin typeface="字魂27号-布丁体"/>
                          <a:ea typeface="字魂27号-布丁体"/>
                        </a:defRPr>
                      </a:lvl6pPr>
                      <a:lvl7pPr marL="2743200" algn="l" defTabSz="914400" rtl="0" eaLnBrk="1" latinLnBrk="0" hangingPunct="1">
                        <a:defRPr sz="1800" b="1" kern="1200">
                          <a:solidFill>
                            <a:schemeClr val="lt1"/>
                          </a:solidFill>
                          <a:latin typeface="字魂27号-布丁体"/>
                          <a:ea typeface="字魂27号-布丁体"/>
                        </a:defRPr>
                      </a:lvl7pPr>
                      <a:lvl8pPr marL="3200400" algn="l" defTabSz="914400" rtl="0" eaLnBrk="1" latinLnBrk="0" hangingPunct="1">
                        <a:defRPr sz="1800" b="1" kern="1200">
                          <a:solidFill>
                            <a:schemeClr val="lt1"/>
                          </a:solidFill>
                          <a:latin typeface="字魂27号-布丁体"/>
                          <a:ea typeface="字魂27号-布丁体"/>
                        </a:defRPr>
                      </a:lvl8pPr>
                      <a:lvl9pPr marL="3657600" algn="l" defTabSz="914400" rtl="0" eaLnBrk="1" latinLnBrk="0" hangingPunct="1">
                        <a:defRPr sz="1800" b="1" kern="1200">
                          <a:solidFill>
                            <a:schemeClr val="lt1"/>
                          </a:solidFill>
                          <a:latin typeface="字魂27号-布丁体"/>
                          <a:ea typeface="字魂27号-布丁体"/>
                        </a:defRPr>
                      </a:lvl9pPr>
                    </a:lstStyle>
                    <a:p>
                      <a:pPr algn="ctr">
                        <a:lnSpc>
                          <a:spcPct val="100000"/>
                        </a:lnSpc>
                        <a:spcAft>
                          <a:spcPts val="800"/>
                        </a:spcAft>
                      </a:pPr>
                      <a:r>
                        <a:rPr lang="en-US" sz="2400">
                          <a:effectLst/>
                          <a:latin typeface="Times New Roman" pitchFamily="18" charset="0"/>
                          <a:cs typeface="Times New Roman" pitchFamily="18" charset="0"/>
                        </a:rPr>
                        <a:t>             Ví dụ</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extLst>
                  <a:ext uri="{0D108BD9-81ED-4DB2-BD59-A6C34878D82A}">
                    <a16:rowId xmlns="" xmlns:a16="http://schemas.microsoft.com/office/drawing/2014/main" val="3869827460"/>
                  </a:ext>
                </a:extLst>
              </a:tr>
              <a:tr h="2294744">
                <a:tc rowSpan="2">
                  <a:txBody>
                    <a:bodyPr/>
                    <a:lstStyle>
                      <a:lvl1pPr marL="0" algn="l" defTabSz="914400" rtl="0" eaLnBrk="1" latinLnBrk="0" hangingPunct="1">
                        <a:defRPr sz="1800" b="1" kern="1200">
                          <a:solidFill>
                            <a:schemeClr val="lt1"/>
                          </a:solidFill>
                          <a:latin typeface="字魂27号-布丁体"/>
                          <a:ea typeface="字魂27号-布丁体"/>
                        </a:defRPr>
                      </a:lvl1pPr>
                      <a:lvl2pPr marL="457200" algn="l" defTabSz="914400" rtl="0" eaLnBrk="1" latinLnBrk="0" hangingPunct="1">
                        <a:defRPr sz="1800" b="1" kern="1200">
                          <a:solidFill>
                            <a:schemeClr val="lt1"/>
                          </a:solidFill>
                          <a:latin typeface="字魂27号-布丁体"/>
                          <a:ea typeface="字魂27号-布丁体"/>
                        </a:defRPr>
                      </a:lvl2pPr>
                      <a:lvl3pPr marL="914400" algn="l" defTabSz="914400" rtl="0" eaLnBrk="1" latinLnBrk="0" hangingPunct="1">
                        <a:defRPr sz="1800" b="1" kern="1200">
                          <a:solidFill>
                            <a:schemeClr val="lt1"/>
                          </a:solidFill>
                          <a:latin typeface="字魂27号-布丁体"/>
                          <a:ea typeface="字魂27号-布丁体"/>
                        </a:defRPr>
                      </a:lvl3pPr>
                      <a:lvl4pPr marL="1371600" algn="l" defTabSz="914400" rtl="0" eaLnBrk="1" latinLnBrk="0" hangingPunct="1">
                        <a:defRPr sz="1800" b="1" kern="1200">
                          <a:solidFill>
                            <a:schemeClr val="lt1"/>
                          </a:solidFill>
                          <a:latin typeface="字魂27号-布丁体"/>
                          <a:ea typeface="字魂27号-布丁体"/>
                        </a:defRPr>
                      </a:lvl4pPr>
                      <a:lvl5pPr marL="1828800" algn="l" defTabSz="914400" rtl="0" eaLnBrk="1" latinLnBrk="0" hangingPunct="1">
                        <a:defRPr sz="1800" b="1" kern="1200">
                          <a:solidFill>
                            <a:schemeClr val="lt1"/>
                          </a:solidFill>
                          <a:latin typeface="字魂27号-布丁体"/>
                          <a:ea typeface="字魂27号-布丁体"/>
                        </a:defRPr>
                      </a:lvl5pPr>
                      <a:lvl6pPr marL="2286000" algn="l" defTabSz="914400" rtl="0" eaLnBrk="1" latinLnBrk="0" hangingPunct="1">
                        <a:defRPr sz="1800" b="1" kern="1200">
                          <a:solidFill>
                            <a:schemeClr val="lt1"/>
                          </a:solidFill>
                          <a:latin typeface="字魂27号-布丁体"/>
                          <a:ea typeface="字魂27号-布丁体"/>
                        </a:defRPr>
                      </a:lvl6pPr>
                      <a:lvl7pPr marL="2743200" algn="l" defTabSz="914400" rtl="0" eaLnBrk="1" latinLnBrk="0" hangingPunct="1">
                        <a:defRPr sz="1800" b="1" kern="1200">
                          <a:solidFill>
                            <a:schemeClr val="lt1"/>
                          </a:solidFill>
                          <a:latin typeface="字魂27号-布丁体"/>
                          <a:ea typeface="字魂27号-布丁体"/>
                        </a:defRPr>
                      </a:lvl7pPr>
                      <a:lvl8pPr marL="3200400" algn="l" defTabSz="914400" rtl="0" eaLnBrk="1" latinLnBrk="0" hangingPunct="1">
                        <a:defRPr sz="1800" b="1" kern="1200">
                          <a:solidFill>
                            <a:schemeClr val="lt1"/>
                          </a:solidFill>
                          <a:latin typeface="字魂27号-布丁体"/>
                          <a:ea typeface="字魂27号-布丁体"/>
                        </a:defRPr>
                      </a:lvl8pPr>
                      <a:lvl9pPr marL="3657600" algn="l" defTabSz="914400" rtl="0" eaLnBrk="1" latinLnBrk="0" hangingPunct="1">
                        <a:defRPr sz="1800" b="1" kern="1200">
                          <a:solidFill>
                            <a:schemeClr val="lt1"/>
                          </a:solidFill>
                          <a:latin typeface="字魂27号-布丁体"/>
                          <a:ea typeface="字魂27号-布丁体"/>
                        </a:defRPr>
                      </a:lvl9pPr>
                    </a:lstStyle>
                    <a:p>
                      <a:pPr>
                        <a:lnSpc>
                          <a:spcPct val="100000"/>
                        </a:lnSpc>
                        <a:spcAft>
                          <a:spcPts val="800"/>
                        </a:spcAft>
                      </a:pPr>
                      <a:r>
                        <a:rPr lang="en-US" sz="3600" smtClean="0">
                          <a:effectLst/>
                          <a:latin typeface="Times New Roman" pitchFamily="18" charset="0"/>
                          <a:cs typeface="Times New Roman" pitchFamily="18" charset="0"/>
                        </a:rPr>
                        <a:t>CHINH</a:t>
                      </a:r>
                      <a:endParaRPr lang="en-US" sz="3600">
                        <a:effectLst/>
                        <a:latin typeface="Times New Roman" pitchFamily="18" charset="0"/>
                        <a:cs typeface="Times New Roman" pitchFamily="18" charset="0"/>
                      </a:endParaRPr>
                    </a:p>
                    <a:p>
                      <a:pPr>
                        <a:lnSpc>
                          <a:spcPct val="150000"/>
                        </a:lnSpc>
                        <a:spcAft>
                          <a:spcPts val="800"/>
                        </a:spcAft>
                      </a:pPr>
                      <a:r>
                        <a:rPr lang="vi-VN" sz="2400" smtClean="0">
                          <a:effectLst/>
                          <a:latin typeface="Times New Roman" pitchFamily="18" charset="0"/>
                          <a:cs typeface="Times New Roman" pitchFamily="18" charset="0"/>
                        </a:rPr>
                        <a:t> </a:t>
                      </a:r>
                      <a:endParaRPr lang="en-US" sz="2400" smtClean="0">
                        <a:effectLst/>
                        <a:latin typeface="Times New Roman" pitchFamily="18" charset="0"/>
                        <a:cs typeface="Times New Roman" pitchFamily="18" charset="0"/>
                      </a:endParaRPr>
                    </a:p>
                    <a:p>
                      <a:pPr>
                        <a:lnSpc>
                          <a:spcPct val="100000"/>
                        </a:lnSpc>
                        <a:spcAft>
                          <a:spcPts val="800"/>
                        </a:spcAft>
                      </a:pPr>
                      <a:r>
                        <a:rPr lang="vi-VN" sz="2400">
                          <a:effectLst/>
                          <a:latin typeface="Times New Roman" pitchFamily="18" charset="0"/>
                          <a:cs typeface="Times New Roman"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tc>
                  <a:txBody>
                    <a:bodyPr/>
                    <a:lstStyle>
                      <a:lvl1pPr marL="0" algn="l" defTabSz="914400" rtl="0" eaLnBrk="1" latinLnBrk="0" hangingPunct="1">
                        <a:defRPr sz="1800" kern="1200">
                          <a:solidFill>
                            <a:schemeClr val="dk1"/>
                          </a:solidFill>
                          <a:latin typeface="字魂27号-布丁体"/>
                          <a:ea typeface="字魂27号-布丁体"/>
                        </a:defRPr>
                      </a:lvl1pPr>
                      <a:lvl2pPr marL="457200" algn="l" defTabSz="914400" rtl="0" eaLnBrk="1" latinLnBrk="0" hangingPunct="1">
                        <a:defRPr sz="1800" kern="1200">
                          <a:solidFill>
                            <a:schemeClr val="dk1"/>
                          </a:solidFill>
                          <a:latin typeface="字魂27号-布丁体"/>
                          <a:ea typeface="字魂27号-布丁体"/>
                        </a:defRPr>
                      </a:lvl2pPr>
                      <a:lvl3pPr marL="914400" algn="l" defTabSz="914400" rtl="0" eaLnBrk="1" latinLnBrk="0" hangingPunct="1">
                        <a:defRPr sz="1800" kern="1200">
                          <a:solidFill>
                            <a:schemeClr val="dk1"/>
                          </a:solidFill>
                          <a:latin typeface="字魂27号-布丁体"/>
                          <a:ea typeface="字魂27号-布丁体"/>
                        </a:defRPr>
                      </a:lvl3pPr>
                      <a:lvl4pPr marL="1371600" algn="l" defTabSz="914400" rtl="0" eaLnBrk="1" latinLnBrk="0" hangingPunct="1">
                        <a:defRPr sz="1800" kern="1200">
                          <a:solidFill>
                            <a:schemeClr val="dk1"/>
                          </a:solidFill>
                          <a:latin typeface="字魂27号-布丁体"/>
                          <a:ea typeface="字魂27号-布丁体"/>
                        </a:defRPr>
                      </a:lvl4pPr>
                      <a:lvl5pPr marL="1828800" algn="l" defTabSz="914400" rtl="0" eaLnBrk="1" latinLnBrk="0" hangingPunct="1">
                        <a:defRPr sz="1800" kern="1200">
                          <a:solidFill>
                            <a:schemeClr val="dk1"/>
                          </a:solidFill>
                          <a:latin typeface="字魂27号-布丁体"/>
                          <a:ea typeface="字魂27号-布丁体"/>
                        </a:defRPr>
                      </a:lvl5pPr>
                      <a:lvl6pPr marL="2286000" algn="l" defTabSz="914400" rtl="0" eaLnBrk="1" latinLnBrk="0" hangingPunct="1">
                        <a:defRPr sz="1800" kern="1200">
                          <a:solidFill>
                            <a:schemeClr val="dk1"/>
                          </a:solidFill>
                          <a:latin typeface="字魂27号-布丁体"/>
                          <a:ea typeface="字魂27号-布丁体"/>
                        </a:defRPr>
                      </a:lvl6pPr>
                      <a:lvl7pPr marL="2743200" algn="l" defTabSz="914400" rtl="0" eaLnBrk="1" latinLnBrk="0" hangingPunct="1">
                        <a:defRPr sz="1800" kern="1200">
                          <a:solidFill>
                            <a:schemeClr val="dk1"/>
                          </a:solidFill>
                          <a:latin typeface="字魂27号-布丁体"/>
                          <a:ea typeface="字魂27号-布丁体"/>
                        </a:defRPr>
                      </a:lvl7pPr>
                      <a:lvl8pPr marL="3200400" algn="l" defTabSz="914400" rtl="0" eaLnBrk="1" latinLnBrk="0" hangingPunct="1">
                        <a:defRPr sz="1800" kern="1200">
                          <a:solidFill>
                            <a:schemeClr val="dk1"/>
                          </a:solidFill>
                          <a:latin typeface="字魂27号-布丁体"/>
                          <a:ea typeface="字魂27号-布丁体"/>
                        </a:defRPr>
                      </a:lvl8pPr>
                      <a:lvl9pPr marL="3657600" algn="l" defTabSz="914400" rtl="0" eaLnBrk="1" latinLnBrk="0" hangingPunct="1">
                        <a:defRPr sz="1800" kern="1200">
                          <a:solidFill>
                            <a:schemeClr val="dk1"/>
                          </a:solidFill>
                          <a:latin typeface="字魂27号-布丁体"/>
                          <a:ea typeface="字魂27号-布丁体"/>
                        </a:defRPr>
                      </a:lvl9pPr>
                    </a:lstStyle>
                    <a:p>
                      <a:pPr algn="just">
                        <a:lnSpc>
                          <a:spcPct val="100000"/>
                        </a:lnSpc>
                        <a:spcAft>
                          <a:spcPts val="80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tc>
                  <a:txBody>
                    <a:bodyPr/>
                    <a:lstStyle>
                      <a:lvl1pPr marL="0" algn="l" defTabSz="914400" rtl="0" eaLnBrk="1" latinLnBrk="0" hangingPunct="1">
                        <a:defRPr sz="1800" kern="1200">
                          <a:solidFill>
                            <a:schemeClr val="dk1"/>
                          </a:solidFill>
                          <a:latin typeface="字魂27号-布丁体"/>
                          <a:ea typeface="字魂27号-布丁体"/>
                        </a:defRPr>
                      </a:lvl1pPr>
                      <a:lvl2pPr marL="457200" algn="l" defTabSz="914400" rtl="0" eaLnBrk="1" latinLnBrk="0" hangingPunct="1">
                        <a:defRPr sz="1800" kern="1200">
                          <a:solidFill>
                            <a:schemeClr val="dk1"/>
                          </a:solidFill>
                          <a:latin typeface="字魂27号-布丁体"/>
                          <a:ea typeface="字魂27号-布丁体"/>
                        </a:defRPr>
                      </a:lvl2pPr>
                      <a:lvl3pPr marL="914400" algn="l" defTabSz="914400" rtl="0" eaLnBrk="1" latinLnBrk="0" hangingPunct="1">
                        <a:defRPr sz="1800" kern="1200">
                          <a:solidFill>
                            <a:schemeClr val="dk1"/>
                          </a:solidFill>
                          <a:latin typeface="字魂27号-布丁体"/>
                          <a:ea typeface="字魂27号-布丁体"/>
                        </a:defRPr>
                      </a:lvl3pPr>
                      <a:lvl4pPr marL="1371600" algn="l" defTabSz="914400" rtl="0" eaLnBrk="1" latinLnBrk="0" hangingPunct="1">
                        <a:defRPr sz="1800" kern="1200">
                          <a:solidFill>
                            <a:schemeClr val="dk1"/>
                          </a:solidFill>
                          <a:latin typeface="字魂27号-布丁体"/>
                          <a:ea typeface="字魂27号-布丁体"/>
                        </a:defRPr>
                      </a:lvl4pPr>
                      <a:lvl5pPr marL="1828800" algn="l" defTabSz="914400" rtl="0" eaLnBrk="1" latinLnBrk="0" hangingPunct="1">
                        <a:defRPr sz="1800" kern="1200">
                          <a:solidFill>
                            <a:schemeClr val="dk1"/>
                          </a:solidFill>
                          <a:latin typeface="字魂27号-布丁体"/>
                          <a:ea typeface="字魂27号-布丁体"/>
                        </a:defRPr>
                      </a:lvl5pPr>
                      <a:lvl6pPr marL="2286000" algn="l" defTabSz="914400" rtl="0" eaLnBrk="1" latinLnBrk="0" hangingPunct="1">
                        <a:defRPr sz="1800" kern="1200">
                          <a:solidFill>
                            <a:schemeClr val="dk1"/>
                          </a:solidFill>
                          <a:latin typeface="字魂27号-布丁体"/>
                          <a:ea typeface="字魂27号-布丁体"/>
                        </a:defRPr>
                      </a:lvl6pPr>
                      <a:lvl7pPr marL="2743200" algn="l" defTabSz="914400" rtl="0" eaLnBrk="1" latinLnBrk="0" hangingPunct="1">
                        <a:defRPr sz="1800" kern="1200">
                          <a:solidFill>
                            <a:schemeClr val="dk1"/>
                          </a:solidFill>
                          <a:latin typeface="字魂27号-布丁体"/>
                          <a:ea typeface="字魂27号-布丁体"/>
                        </a:defRPr>
                      </a:lvl7pPr>
                      <a:lvl8pPr marL="3200400" algn="l" defTabSz="914400" rtl="0" eaLnBrk="1" latinLnBrk="0" hangingPunct="1">
                        <a:defRPr sz="1800" kern="1200">
                          <a:solidFill>
                            <a:schemeClr val="dk1"/>
                          </a:solidFill>
                          <a:latin typeface="字魂27号-布丁体"/>
                          <a:ea typeface="字魂27号-布丁体"/>
                        </a:defRPr>
                      </a:lvl8pPr>
                      <a:lvl9pPr marL="3657600" algn="l" defTabSz="914400" rtl="0" eaLnBrk="1" latinLnBrk="0" hangingPunct="1">
                        <a:defRPr sz="1800" kern="1200">
                          <a:solidFill>
                            <a:schemeClr val="dk1"/>
                          </a:solidFill>
                          <a:latin typeface="字魂27号-布丁体"/>
                          <a:ea typeface="字魂27号-布丁体"/>
                        </a:defRPr>
                      </a:lvl9pPr>
                    </a:lstStyle>
                    <a:p>
                      <a:pPr algn="just">
                        <a:lnSpc>
                          <a:spcPct val="100000"/>
                        </a:lnSpc>
                        <a:spcAft>
                          <a:spcPts val="800"/>
                        </a:spcAft>
                      </a:pPr>
                      <a:r>
                        <a:rPr lang="en-US" sz="2400" i="1" smtClean="0">
                          <a:effectLst/>
                          <a:latin typeface="Times New Roman" pitchFamily="18" charset="0"/>
                          <a:cs typeface="Times New Roman" pitchFamily="18" charset="0"/>
                        </a:rPr>
                        <a:t>  </a:t>
                      </a:r>
                      <a:endParaRPr lang="en-US" sz="2400" i="1">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extLst>
                  <a:ext uri="{0D108BD9-81ED-4DB2-BD59-A6C34878D82A}">
                    <a16:rowId xmlns="" xmlns:a16="http://schemas.microsoft.com/office/drawing/2014/main" val="2189999777"/>
                  </a:ext>
                </a:extLst>
              </a:tr>
              <a:tr h="1814934">
                <a:tc vMerge="1">
                  <a:txBody>
                    <a:bodyPr/>
                    <a:lstStyle/>
                    <a:p>
                      <a:endParaRPr lang="en-US"/>
                    </a:p>
                  </a:txBody>
                  <a:tcPr/>
                </a:tc>
                <a:tc>
                  <a:txBody>
                    <a:bodyPr/>
                    <a:lstStyle>
                      <a:lvl1pPr marL="0" algn="l" defTabSz="914400" rtl="0" eaLnBrk="1" latinLnBrk="0" hangingPunct="1">
                        <a:defRPr sz="1800" kern="1200">
                          <a:solidFill>
                            <a:schemeClr val="dk1"/>
                          </a:solidFill>
                          <a:latin typeface="字魂27号-布丁体"/>
                          <a:ea typeface="字魂27号-布丁体"/>
                        </a:defRPr>
                      </a:lvl1pPr>
                      <a:lvl2pPr marL="457200" algn="l" defTabSz="914400" rtl="0" eaLnBrk="1" latinLnBrk="0" hangingPunct="1">
                        <a:defRPr sz="1800" kern="1200">
                          <a:solidFill>
                            <a:schemeClr val="dk1"/>
                          </a:solidFill>
                          <a:latin typeface="字魂27号-布丁体"/>
                          <a:ea typeface="字魂27号-布丁体"/>
                        </a:defRPr>
                      </a:lvl2pPr>
                      <a:lvl3pPr marL="914400" algn="l" defTabSz="914400" rtl="0" eaLnBrk="1" latinLnBrk="0" hangingPunct="1">
                        <a:defRPr sz="1800" kern="1200">
                          <a:solidFill>
                            <a:schemeClr val="dk1"/>
                          </a:solidFill>
                          <a:latin typeface="字魂27号-布丁体"/>
                          <a:ea typeface="字魂27号-布丁体"/>
                        </a:defRPr>
                      </a:lvl3pPr>
                      <a:lvl4pPr marL="1371600" algn="l" defTabSz="914400" rtl="0" eaLnBrk="1" latinLnBrk="0" hangingPunct="1">
                        <a:defRPr sz="1800" kern="1200">
                          <a:solidFill>
                            <a:schemeClr val="dk1"/>
                          </a:solidFill>
                          <a:latin typeface="字魂27号-布丁体"/>
                          <a:ea typeface="字魂27号-布丁体"/>
                        </a:defRPr>
                      </a:lvl4pPr>
                      <a:lvl5pPr marL="1828800" algn="l" defTabSz="914400" rtl="0" eaLnBrk="1" latinLnBrk="0" hangingPunct="1">
                        <a:defRPr sz="1800" kern="1200">
                          <a:solidFill>
                            <a:schemeClr val="dk1"/>
                          </a:solidFill>
                          <a:latin typeface="字魂27号-布丁体"/>
                          <a:ea typeface="字魂27号-布丁体"/>
                        </a:defRPr>
                      </a:lvl5pPr>
                      <a:lvl6pPr marL="2286000" algn="l" defTabSz="914400" rtl="0" eaLnBrk="1" latinLnBrk="0" hangingPunct="1">
                        <a:defRPr sz="1800" kern="1200">
                          <a:solidFill>
                            <a:schemeClr val="dk1"/>
                          </a:solidFill>
                          <a:latin typeface="字魂27号-布丁体"/>
                          <a:ea typeface="字魂27号-布丁体"/>
                        </a:defRPr>
                      </a:lvl6pPr>
                      <a:lvl7pPr marL="2743200" algn="l" defTabSz="914400" rtl="0" eaLnBrk="1" latinLnBrk="0" hangingPunct="1">
                        <a:defRPr sz="1800" kern="1200">
                          <a:solidFill>
                            <a:schemeClr val="dk1"/>
                          </a:solidFill>
                          <a:latin typeface="字魂27号-布丁体"/>
                          <a:ea typeface="字魂27号-布丁体"/>
                        </a:defRPr>
                      </a:lvl7pPr>
                      <a:lvl8pPr marL="3200400" algn="l" defTabSz="914400" rtl="0" eaLnBrk="1" latinLnBrk="0" hangingPunct="1">
                        <a:defRPr sz="1800" kern="1200">
                          <a:solidFill>
                            <a:schemeClr val="dk1"/>
                          </a:solidFill>
                          <a:latin typeface="字魂27号-布丁体"/>
                          <a:ea typeface="字魂27号-布丁体"/>
                        </a:defRPr>
                      </a:lvl8pPr>
                      <a:lvl9pPr marL="3657600" algn="l" defTabSz="914400" rtl="0" eaLnBrk="1" latinLnBrk="0" hangingPunct="1">
                        <a:defRPr sz="1800" kern="1200">
                          <a:solidFill>
                            <a:schemeClr val="dk1"/>
                          </a:solidFill>
                          <a:latin typeface="字魂27号-布丁体"/>
                          <a:ea typeface="字魂27号-布丁体"/>
                        </a:defRPr>
                      </a:lvl9pPr>
                    </a:lstStyle>
                    <a:p>
                      <a:pPr algn="just">
                        <a:lnSpc>
                          <a:spcPct val="100000"/>
                        </a:lnSpc>
                        <a:spcAft>
                          <a:spcPts val="80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tc>
                  <a:txBody>
                    <a:bodyPr/>
                    <a:lstStyle>
                      <a:lvl1pPr marL="0" algn="l" defTabSz="914400" rtl="0" eaLnBrk="1" latinLnBrk="0" hangingPunct="1">
                        <a:defRPr sz="1800" kern="1200">
                          <a:solidFill>
                            <a:schemeClr val="dk1"/>
                          </a:solidFill>
                          <a:latin typeface="字魂27号-布丁体"/>
                          <a:ea typeface="字魂27号-布丁体"/>
                        </a:defRPr>
                      </a:lvl1pPr>
                      <a:lvl2pPr marL="457200" algn="l" defTabSz="914400" rtl="0" eaLnBrk="1" latinLnBrk="0" hangingPunct="1">
                        <a:defRPr sz="1800" kern="1200">
                          <a:solidFill>
                            <a:schemeClr val="dk1"/>
                          </a:solidFill>
                          <a:latin typeface="字魂27号-布丁体"/>
                          <a:ea typeface="字魂27号-布丁体"/>
                        </a:defRPr>
                      </a:lvl2pPr>
                      <a:lvl3pPr marL="914400" algn="l" defTabSz="914400" rtl="0" eaLnBrk="1" latinLnBrk="0" hangingPunct="1">
                        <a:defRPr sz="1800" kern="1200">
                          <a:solidFill>
                            <a:schemeClr val="dk1"/>
                          </a:solidFill>
                          <a:latin typeface="字魂27号-布丁体"/>
                          <a:ea typeface="字魂27号-布丁体"/>
                        </a:defRPr>
                      </a:lvl3pPr>
                      <a:lvl4pPr marL="1371600" algn="l" defTabSz="914400" rtl="0" eaLnBrk="1" latinLnBrk="0" hangingPunct="1">
                        <a:defRPr sz="1800" kern="1200">
                          <a:solidFill>
                            <a:schemeClr val="dk1"/>
                          </a:solidFill>
                          <a:latin typeface="字魂27号-布丁体"/>
                          <a:ea typeface="字魂27号-布丁体"/>
                        </a:defRPr>
                      </a:lvl4pPr>
                      <a:lvl5pPr marL="1828800" algn="l" defTabSz="914400" rtl="0" eaLnBrk="1" latinLnBrk="0" hangingPunct="1">
                        <a:defRPr sz="1800" kern="1200">
                          <a:solidFill>
                            <a:schemeClr val="dk1"/>
                          </a:solidFill>
                          <a:latin typeface="字魂27号-布丁体"/>
                          <a:ea typeface="字魂27号-布丁体"/>
                        </a:defRPr>
                      </a:lvl5pPr>
                      <a:lvl6pPr marL="2286000" algn="l" defTabSz="914400" rtl="0" eaLnBrk="1" latinLnBrk="0" hangingPunct="1">
                        <a:defRPr sz="1800" kern="1200">
                          <a:solidFill>
                            <a:schemeClr val="dk1"/>
                          </a:solidFill>
                          <a:latin typeface="字魂27号-布丁体"/>
                          <a:ea typeface="字魂27号-布丁体"/>
                        </a:defRPr>
                      </a:lvl6pPr>
                      <a:lvl7pPr marL="2743200" algn="l" defTabSz="914400" rtl="0" eaLnBrk="1" latinLnBrk="0" hangingPunct="1">
                        <a:defRPr sz="1800" kern="1200">
                          <a:solidFill>
                            <a:schemeClr val="dk1"/>
                          </a:solidFill>
                          <a:latin typeface="字魂27号-布丁体"/>
                          <a:ea typeface="字魂27号-布丁体"/>
                        </a:defRPr>
                      </a:lvl7pPr>
                      <a:lvl8pPr marL="3200400" algn="l" defTabSz="914400" rtl="0" eaLnBrk="1" latinLnBrk="0" hangingPunct="1">
                        <a:defRPr sz="1800" kern="1200">
                          <a:solidFill>
                            <a:schemeClr val="dk1"/>
                          </a:solidFill>
                          <a:latin typeface="字魂27号-布丁体"/>
                          <a:ea typeface="字魂27号-布丁体"/>
                        </a:defRPr>
                      </a:lvl8pPr>
                      <a:lvl9pPr marL="3657600" algn="l" defTabSz="914400" rtl="0" eaLnBrk="1" latinLnBrk="0" hangingPunct="1">
                        <a:defRPr sz="1800" kern="1200">
                          <a:solidFill>
                            <a:schemeClr val="dk1"/>
                          </a:solidFill>
                          <a:latin typeface="字魂27号-布丁体"/>
                          <a:ea typeface="字魂27号-布丁体"/>
                        </a:defRPr>
                      </a:lvl9pPr>
                    </a:lstStyle>
                    <a:p>
                      <a:pPr algn="just">
                        <a:lnSpc>
                          <a:spcPct val="100000"/>
                        </a:lnSpc>
                        <a:spcAft>
                          <a:spcPts val="800"/>
                        </a:spcAft>
                      </a:pPr>
                      <a:r>
                        <a:rPr lang="en-US" sz="2400">
                          <a:effectLst/>
                          <a:latin typeface="Times New Roman" pitchFamily="18" charset="0"/>
                          <a:cs typeface="Times New Roman" pitchFamily="18" charset="0"/>
                        </a:rPr>
                        <a:t>  </a:t>
                      </a:r>
                      <a:endParaRPr lang="en-US" sz="2400" smtClean="0">
                        <a:effectLst/>
                        <a:latin typeface="Times New Roman" pitchFamily="18" charset="0"/>
                        <a:cs typeface="Times New Roman" pitchFamily="18" charset="0"/>
                      </a:endParaRPr>
                    </a:p>
                    <a:p>
                      <a:pPr algn="just">
                        <a:lnSpc>
                          <a:spcPct val="100000"/>
                        </a:lnSpc>
                        <a:spcAft>
                          <a:spcPts val="800"/>
                        </a:spcAft>
                      </a:pPr>
                      <a:endParaRPr lang="en-US" sz="2400" i="1"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endParaRPr lang="en-US" sz="2400" i="1"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endParaRPr lang="en-US" sz="2400" i="1"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endParaRPr lang="en-US" sz="2400" i="1">
                        <a:effectLst/>
                        <a:latin typeface="Times New Roman" panose="02020603050405020304" pitchFamily="18" charset="0"/>
                        <a:ea typeface="Calibri" panose="020F0502020204030204" pitchFamily="34" charset="0"/>
                        <a:cs typeface="Times New Roman" panose="02020603050405020304" pitchFamily="18" charset="0"/>
                      </a:endParaRPr>
                    </a:p>
                  </a:txBody>
                  <a:tcPr marL="23317" marR="23317" marT="0" marB="0" anchor="ctr"/>
                </a:tc>
                <a:extLst>
                  <a:ext uri="{0D108BD9-81ED-4DB2-BD59-A6C34878D82A}">
                    <a16:rowId xmlns="" xmlns:a16="http://schemas.microsoft.com/office/drawing/2014/main" val="3245176088"/>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810" y="3952712"/>
            <a:ext cx="20002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459417" y="2081043"/>
            <a:ext cx="4114802" cy="2308324"/>
          </a:xfrm>
          <a:prstGeom prst="rect">
            <a:avLst/>
          </a:prstGeom>
          <a:noFill/>
        </p:spPr>
        <p:txBody>
          <a:bodyPr wrap="square" rtlCol="0">
            <a:spAutoFit/>
          </a:bodyPr>
          <a:lstStyle/>
          <a:p>
            <a:pPr algn="just">
              <a:lnSpc>
                <a:spcPct val="100000"/>
              </a:lnSpc>
              <a:spcAft>
                <a:spcPts val="800"/>
              </a:spcAft>
            </a:pPr>
            <a:r>
              <a:rPr lang="en-US" sz="2400" i="1">
                <a:latin typeface="Times New Roman" pitchFamily="18" charset="0"/>
                <a:cs typeface="Times New Roman" pitchFamily="18" charset="0"/>
              </a:rPr>
              <a:t>Chinh phục </a:t>
            </a:r>
            <a:r>
              <a:rPr lang="en-US" sz="2400">
                <a:latin typeface="Times New Roman" pitchFamily="18" charset="0"/>
                <a:cs typeface="Times New Roman" pitchFamily="18" charset="0"/>
              </a:rPr>
              <a:t>(</a:t>
            </a:r>
            <a:r>
              <a:rPr lang="en-US" sz="2400" i="1">
                <a:latin typeface="Times New Roman" pitchFamily="18" charset="0"/>
                <a:cs typeface="Times New Roman" pitchFamily="18" charset="0"/>
              </a:rPr>
              <a:t>chinh</a:t>
            </a:r>
            <a:r>
              <a:rPr lang="en-US" sz="2400">
                <a:latin typeface="Times New Roman" pitchFamily="18" charset="0"/>
                <a:cs typeface="Times New Roman" pitchFamily="18" charset="0"/>
              </a:rPr>
              <a:t>: đánh dẹp; </a:t>
            </a:r>
            <a:r>
              <a:rPr lang="en-US" sz="2400" i="1">
                <a:latin typeface="Times New Roman" pitchFamily="18" charset="0"/>
                <a:cs typeface="Times New Roman" pitchFamily="18" charset="0"/>
              </a:rPr>
              <a:t>phục: </a:t>
            </a:r>
            <a:r>
              <a:rPr lang="en-US" sz="2400">
                <a:latin typeface="Times New Roman" pitchFamily="18" charset="0"/>
                <a:cs typeface="Times New Roman" pitchFamily="18" charset="0"/>
              </a:rPr>
              <a:t>tuân theo): (1) dùng võ lực bắt nước khác phải khuất phục; (2) tác động đến đối phương làm đối phương bị hấp dẫn.</a:t>
            </a:r>
          </a:p>
        </p:txBody>
      </p:sp>
      <p:sp>
        <p:nvSpPr>
          <p:cNvPr id="9" name="TextBox 8"/>
          <p:cNvSpPr txBox="1"/>
          <p:nvPr/>
        </p:nvSpPr>
        <p:spPr>
          <a:xfrm>
            <a:off x="2427885" y="4414496"/>
            <a:ext cx="3972911" cy="1938992"/>
          </a:xfrm>
          <a:prstGeom prst="rect">
            <a:avLst/>
          </a:prstGeom>
          <a:noFill/>
        </p:spPr>
        <p:txBody>
          <a:bodyPr wrap="square" rtlCol="0">
            <a:spAutoFit/>
          </a:bodyPr>
          <a:lstStyle/>
          <a:p>
            <a:pPr algn="just">
              <a:lnSpc>
                <a:spcPct val="100000"/>
              </a:lnSpc>
              <a:spcAft>
                <a:spcPts val="800"/>
              </a:spcAft>
            </a:pPr>
            <a:r>
              <a:rPr lang="en-US" sz="2400" i="1">
                <a:latin typeface="Times New Roman" pitchFamily="18" charset="0"/>
                <a:cs typeface="Times New Roman" pitchFamily="18" charset="0"/>
              </a:rPr>
              <a:t>Chinh phu </a:t>
            </a:r>
            <a:r>
              <a:rPr lang="en-US" sz="2400">
                <a:latin typeface="Times New Roman" pitchFamily="18" charset="0"/>
                <a:cs typeface="Times New Roman" pitchFamily="18" charset="0"/>
              </a:rPr>
              <a:t>(</a:t>
            </a:r>
            <a:r>
              <a:rPr lang="en-US" sz="2400" i="1">
                <a:latin typeface="Times New Roman" pitchFamily="18" charset="0"/>
                <a:cs typeface="Times New Roman" pitchFamily="18" charset="0"/>
              </a:rPr>
              <a:t>chinh</a:t>
            </a:r>
            <a:r>
              <a:rPr lang="en-US" sz="2400">
                <a:latin typeface="Times New Roman" pitchFamily="18" charset="0"/>
                <a:cs typeface="Times New Roman" pitchFamily="18" charset="0"/>
              </a:rPr>
              <a:t>: đánh dẹp, đi xa; </a:t>
            </a:r>
            <a:r>
              <a:rPr lang="en-US" sz="2400" i="1">
                <a:latin typeface="Times New Roman" pitchFamily="18" charset="0"/>
                <a:cs typeface="Times New Roman" pitchFamily="18" charset="0"/>
              </a:rPr>
              <a:t>phu</a:t>
            </a:r>
            <a:r>
              <a:rPr lang="en-US" sz="2400">
                <a:latin typeface="Times New Roman" pitchFamily="18" charset="0"/>
                <a:cs typeface="Times New Roman" pitchFamily="18" charset="0"/>
              </a:rPr>
              <a:t>: người chồng, người đàn ông): (1) người đi xa; (2) người chồng đi đánh giặc nơi xa.</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6731876" y="2238703"/>
            <a:ext cx="4748048" cy="1672253"/>
          </a:xfrm>
          <a:prstGeom prst="rect">
            <a:avLst/>
          </a:prstGeom>
          <a:noFill/>
        </p:spPr>
        <p:txBody>
          <a:bodyPr wrap="square" rtlCol="0">
            <a:spAutoFit/>
          </a:bodyPr>
          <a:lstStyle/>
          <a:p>
            <a:pPr algn="just">
              <a:lnSpc>
                <a:spcPct val="100000"/>
              </a:lnSpc>
              <a:spcAft>
                <a:spcPts val="800"/>
              </a:spcAft>
            </a:pPr>
            <a:r>
              <a:rPr lang="en-US" sz="2400" i="1">
                <a:latin typeface="Times New Roman" pitchFamily="18" charset="0"/>
                <a:cs typeface="Times New Roman" pitchFamily="18" charset="0"/>
              </a:rPr>
              <a:t>(1) Vị vua đó đã  xuất quân đi </a:t>
            </a:r>
            <a:r>
              <a:rPr lang="en-US" sz="2400" b="1" i="1">
                <a:latin typeface="Times New Roman" pitchFamily="18" charset="0"/>
                <a:cs typeface="Times New Roman" pitchFamily="18" charset="0"/>
              </a:rPr>
              <a:t>chinh phục</a:t>
            </a:r>
            <a:r>
              <a:rPr lang="en-US" sz="2400" i="1">
                <a:latin typeface="Times New Roman" pitchFamily="18" charset="0"/>
                <a:cs typeface="Times New Roman" pitchFamily="18" charset="0"/>
              </a:rPr>
              <a:t> cả thế gian.</a:t>
            </a:r>
          </a:p>
          <a:p>
            <a:pPr lvl="0" algn="just">
              <a:spcAft>
                <a:spcPts val="800"/>
              </a:spcAft>
            </a:pPr>
            <a:r>
              <a:rPr lang="en-US" sz="2400" i="1">
                <a:latin typeface="Times New Roman" pitchFamily="18" charset="0"/>
                <a:cs typeface="Times New Roman" pitchFamily="18" charset="0"/>
              </a:rPr>
              <a:t>  (2) Anh ấy rất biết cách </a:t>
            </a:r>
            <a:r>
              <a:rPr lang="en-US" sz="2400" b="1" i="1">
                <a:latin typeface="Times New Roman" pitchFamily="18" charset="0"/>
                <a:cs typeface="Times New Roman" pitchFamily="18" charset="0"/>
              </a:rPr>
              <a:t>chinh phục </a:t>
            </a:r>
            <a:r>
              <a:rPr lang="en-US" sz="2400" i="1">
                <a:latin typeface="Times New Roman" pitchFamily="18" charset="0"/>
                <a:cs typeface="Times New Roman" pitchFamily="18" charset="0"/>
              </a:rPr>
              <a:t>lòng người.</a:t>
            </a:r>
            <a:endParaRPr lang="en-US" sz="2400" i="1">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p:cNvSpPr txBox="1"/>
          <p:nvPr/>
        </p:nvSpPr>
        <p:spPr>
          <a:xfrm>
            <a:off x="6731876" y="4388027"/>
            <a:ext cx="4748048" cy="1877437"/>
          </a:xfrm>
          <a:prstGeom prst="rect">
            <a:avLst/>
          </a:prstGeom>
          <a:noFill/>
        </p:spPr>
        <p:txBody>
          <a:bodyPr wrap="square" rtlCol="0">
            <a:spAutoFit/>
          </a:bodyPr>
          <a:lstStyle/>
          <a:p>
            <a:pPr algn="just">
              <a:lnSpc>
                <a:spcPct val="100000"/>
              </a:lnSpc>
              <a:spcAft>
                <a:spcPts val="800"/>
              </a:spcAft>
            </a:pPr>
            <a:r>
              <a:rPr lang="en-US" sz="2400" i="1" smtClean="0">
                <a:latin typeface="Times New Roman" pitchFamily="18" charset="0"/>
                <a:cs typeface="Times New Roman" pitchFamily="18" charset="0"/>
              </a:rPr>
              <a:t>  Em </a:t>
            </a:r>
            <a:r>
              <a:rPr lang="en-US" sz="2400" i="1">
                <a:latin typeface="Times New Roman" pitchFamily="18" charset="0"/>
                <a:cs typeface="Times New Roman" pitchFamily="18" charset="0"/>
              </a:rPr>
              <a:t>không nghe rạo rực</a:t>
            </a:r>
          </a:p>
          <a:p>
            <a:pPr algn="just">
              <a:lnSpc>
                <a:spcPct val="100000"/>
              </a:lnSpc>
              <a:spcAft>
                <a:spcPts val="800"/>
              </a:spcAft>
            </a:pPr>
            <a:r>
              <a:rPr lang="en-US" sz="2400" i="1">
                <a:latin typeface="Times New Roman" pitchFamily="18" charset="0"/>
                <a:cs typeface="Times New Roman" pitchFamily="18" charset="0"/>
              </a:rPr>
              <a:t>  Hình ảnh kẻ </a:t>
            </a:r>
            <a:r>
              <a:rPr lang="en-US" sz="2400" b="1" i="1">
                <a:latin typeface="Times New Roman" pitchFamily="18" charset="0"/>
                <a:cs typeface="Times New Roman" pitchFamily="18" charset="0"/>
              </a:rPr>
              <a:t>chinh phu</a:t>
            </a:r>
          </a:p>
          <a:p>
            <a:pPr algn="just">
              <a:lnSpc>
                <a:spcPct val="100000"/>
              </a:lnSpc>
              <a:spcAft>
                <a:spcPts val="800"/>
              </a:spcAft>
            </a:pPr>
            <a:r>
              <a:rPr lang="en-US" sz="2400" i="1">
                <a:latin typeface="Times New Roman" pitchFamily="18" charset="0"/>
                <a:cs typeface="Times New Roman" pitchFamily="18" charset="0"/>
              </a:rPr>
              <a:t>  Trong lòng người cô phụ?</a:t>
            </a:r>
          </a:p>
          <a:p>
            <a:pPr algn="just">
              <a:lnSpc>
                <a:spcPct val="100000"/>
              </a:lnSpc>
              <a:spcAft>
                <a:spcPts val="800"/>
              </a:spcAft>
            </a:pP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Lưu Trọng Lư</a:t>
            </a:r>
            <a:r>
              <a:rPr lang="en-US" sz="2400" i="1">
                <a:latin typeface="Times New Roman" pitchFamily="18" charset="0"/>
                <a:cs typeface="Times New Roman" pitchFamily="18" charset="0"/>
              </a:rPr>
              <a:t>, Tiếng thu)</a:t>
            </a:r>
            <a:endParaRPr lang="en-US" sz="2400" i="1">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48557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theme/theme1.xml><?xml version="1.0" encoding="utf-8"?>
<a:theme xmlns:a="http://schemas.openxmlformats.org/drawingml/2006/main" name="千图网海量PPT模板www.58pic.com​​">
  <a:themeElements>
    <a:clrScheme name="自定义 1116">
      <a:dk1>
        <a:sysClr val="windowText" lastClr="000000"/>
      </a:dk1>
      <a:lt1>
        <a:sysClr val="window" lastClr="FFFFFF"/>
      </a:lt1>
      <a:dk2>
        <a:srgbClr val="5A6378"/>
      </a:dk2>
      <a:lt2>
        <a:srgbClr val="7F7F7F"/>
      </a:lt2>
      <a:accent1>
        <a:srgbClr val="62AE98"/>
      </a:accent1>
      <a:accent2>
        <a:srgbClr val="CF636B"/>
      </a:accent2>
      <a:accent3>
        <a:srgbClr val="62AE98"/>
      </a:accent3>
      <a:accent4>
        <a:srgbClr val="CF636B"/>
      </a:accent4>
      <a:accent5>
        <a:srgbClr val="62AE98"/>
      </a:accent5>
      <a:accent6>
        <a:srgbClr val="CF636B"/>
      </a:accent6>
      <a:hlink>
        <a:srgbClr val="168BBA"/>
      </a:hlink>
      <a:folHlink>
        <a:srgbClr val="680000"/>
      </a:folHlink>
    </a:clrScheme>
    <a:fontScheme name="fj0hurk4">
      <a:majorFont>
        <a:latin typeface="庞门正道标题体"/>
        <a:ea typeface="庞门正道标题体"/>
        <a:cs typeface=""/>
      </a:majorFont>
      <a:minorFont>
        <a:latin typeface="庞门正道标题体"/>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1783</Words>
  <Application>Microsoft Office PowerPoint</Application>
  <PresentationFormat>Custom</PresentationFormat>
  <Paragraphs>247</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千图网海量PPT模板www.58pic.com​​</vt:lpstr>
      <vt:lpstr>CHÀO MỪNG QUÝ THẦY CÔ VÀ CÁC EM HỌC SINH VỀ DỰ HỘI GIẢNG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A</cp:lastModifiedBy>
  <cp:revision>111</cp:revision>
  <dcterms:created xsi:type="dcterms:W3CDTF">2018-04-10T08:10:31Z</dcterms:created>
  <dcterms:modified xsi:type="dcterms:W3CDTF">2023-11-02T09:56:40Z</dcterms:modified>
</cp:coreProperties>
</file>