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fif" ContentType="image/jpeg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8" r:id="rId2"/>
    <p:sldMasterId id="2147483667" r:id="rId3"/>
    <p:sldMasterId id="2147483684" r:id="rId4"/>
  </p:sldMasterIdLst>
  <p:notesMasterIdLst>
    <p:notesMasterId r:id="rId37"/>
  </p:notesMasterIdLst>
  <p:sldIdLst>
    <p:sldId id="314" r:id="rId5"/>
    <p:sldId id="257" r:id="rId6"/>
    <p:sldId id="2650" r:id="rId7"/>
    <p:sldId id="287" r:id="rId8"/>
    <p:sldId id="286" r:id="rId9"/>
    <p:sldId id="262" r:id="rId10"/>
    <p:sldId id="263" r:id="rId11"/>
    <p:sldId id="306" r:id="rId12"/>
    <p:sldId id="294" r:id="rId13"/>
    <p:sldId id="267" r:id="rId14"/>
    <p:sldId id="268" r:id="rId15"/>
    <p:sldId id="269" r:id="rId16"/>
    <p:sldId id="272" r:id="rId17"/>
    <p:sldId id="271" r:id="rId18"/>
    <p:sldId id="284" r:id="rId19"/>
    <p:sldId id="273" r:id="rId20"/>
    <p:sldId id="293" r:id="rId21"/>
    <p:sldId id="275" r:id="rId22"/>
    <p:sldId id="2652" r:id="rId23"/>
    <p:sldId id="288" r:id="rId24"/>
    <p:sldId id="289" r:id="rId25"/>
    <p:sldId id="290" r:id="rId26"/>
    <p:sldId id="291" r:id="rId27"/>
    <p:sldId id="277" r:id="rId28"/>
    <p:sldId id="299" r:id="rId29"/>
    <p:sldId id="312" r:id="rId30"/>
    <p:sldId id="278" r:id="rId31"/>
    <p:sldId id="279" r:id="rId32"/>
    <p:sldId id="280" r:id="rId33"/>
    <p:sldId id="281" r:id="rId34"/>
    <p:sldId id="282" r:id="rId35"/>
    <p:sldId id="292" r:id="rId36"/>
  </p:sldIdLst>
  <p:sldSz cx="12192000" cy="6858000"/>
  <p:notesSz cx="6858000" cy="9144000"/>
  <p:embeddedFontLst>
    <p:embeddedFont>
      <p:font typeface="等线" panose="02010600030101010101" pitchFamily="2" charset="-122"/>
      <p:regular r:id="rId38"/>
      <p:bold r:id="rId39"/>
    </p:embeddedFont>
    <p:embeddedFont>
      <p:font typeface="等线 Light" panose="02010600030101010101" pitchFamily="2" charset="-122"/>
      <p:regular r:id="rId40"/>
    </p:embeddedFont>
    <p:embeddedFont>
      <p:font typeface="微软雅黑" panose="020B0503020204020204" pitchFamily="34" charset="-122"/>
      <p:regular r:id="rId41"/>
      <p:bold r:id="rId42"/>
    </p:embeddedFont>
    <p:embeddedFont>
      <p:font typeface="#9Slide02 Noi dung dai" panose="020B0604020202020204" charset="0"/>
      <p:regular r:id="rId43"/>
    </p:embeddedFont>
    <p:embeddedFont>
      <p:font typeface="#9Slide02 Tieu de dai" panose="020B0604020202020204" charset="0"/>
      <p:bold r:id="rId44"/>
    </p:embeddedFont>
    <p:embeddedFont>
      <p:font typeface="HP001" panose="020B0603050302020204" pitchFamily="34" charset="0"/>
      <p:regular r:id="rId45"/>
      <p:bold r:id="rId46"/>
    </p:embeddedFont>
    <p:embeddedFont>
      <p:font typeface="HP001 4 hàng" panose="020B0603050302020204" pitchFamily="34" charset="0"/>
      <p:regular r:id="rId47"/>
      <p:bold r:id="rId48"/>
    </p:embeddedFont>
    <p:embeddedFont>
      <p:font typeface="iCiel Cadena" panose="02000503000000020004" charset="0"/>
      <p:bold r:id="rId49"/>
    </p:embeddedFont>
    <p:embeddedFont>
      <p:font typeface="Trebuchet MS" panose="020B0603020202020204" pitchFamily="34" charset="0"/>
      <p:regular r:id="rId50"/>
      <p:bold r:id="rId51"/>
      <p:italic r:id="rId52"/>
      <p:boldItalic r:id="rId53"/>
    </p:embeddedFont>
    <p:embeddedFont>
      <p:font typeface="Wingdings 3" panose="05040102010807070707" pitchFamily="18" charset="2"/>
      <p:regular r:id="rId5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B6FF"/>
    <a:srgbClr val="11B8FF"/>
    <a:srgbClr val="7FD5FA"/>
    <a:srgbClr val="71CAF2"/>
    <a:srgbClr val="FFCCBD"/>
    <a:srgbClr val="5BC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22" autoAdjust="0"/>
    <p:restoredTop sz="74536" autoAdjust="0"/>
  </p:normalViewPr>
  <p:slideViewPr>
    <p:cSldViewPr showGuides="1">
      <p:cViewPr varScale="1">
        <p:scale>
          <a:sx n="60" d="100"/>
          <a:sy n="60" d="100"/>
        </p:scale>
        <p:origin x="830" y="4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437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2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font" Target="fonts/font14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0" Type="http://schemas.openxmlformats.org/officeDocument/2006/relationships/slide" Target="slides/slide16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12.fntdata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7.fntdata"/><Relationship Id="rId52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5C1F4B-4258-4422-A41D-97E684ED8C61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D40AF1-241F-463A-8508-92C4EB2DF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6637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93E322-AA1E-429E-9B68-4E41F48495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59618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40AF1-241F-463A-8508-92C4EB2DF3E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5032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40AF1-241F-463A-8508-92C4EB2DF3E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0936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40AF1-241F-463A-8508-92C4EB2DF3E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9695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Thiếu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dấu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nặng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gặp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40AF1-241F-463A-8508-92C4EB2DF3E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7168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40AF1-241F-463A-8508-92C4EB2DF3E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721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40AF1-241F-463A-8508-92C4EB2DF3E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5603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620F5C-4AB5-E6C9-658F-A7F745ACF6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8584E6-4D09-C033-5852-87C9C7709C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0DD06E-B844-8F1C-ABEF-EA25343623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DC5927-A8D2-A37E-323C-D452B15566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40AF1-241F-463A-8508-92C4EB2DF3E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6310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40AF1-241F-463A-8508-92C4EB2DF3E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7754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40AF1-241F-463A-8508-92C4EB2DF3E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7301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40AF1-241F-463A-8508-92C4EB2DF3E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1190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40AF1-241F-463A-8508-92C4EB2DF3E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1063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547FE3-A1F9-CD3C-9EAF-EB8B942C6A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7EA6C3-0C5D-380C-B50F-D8922B7BFC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DEFE6F-39FC-DB2B-AB4F-B83BD1A27E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5DB871-56A6-A19A-C86A-C0313EC961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40AF1-241F-463A-8508-92C4EB2DF3E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79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7982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7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7684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603200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387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4655F-F205-4BC9-A0AC-8732246ECD95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D8C37-621E-4479-AE6A-A9096C9FEF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009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4655F-F205-4BC9-A0AC-8732246ECD95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D8C37-621E-4479-AE6A-A9096C9FEF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9756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4655F-F205-4BC9-A0AC-8732246ECD95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D8C37-621E-4479-AE6A-A9096C9FEF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2509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4655F-F205-4BC9-A0AC-8732246ECD95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D8C37-621E-4479-AE6A-A9096C9FEF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3548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4655F-F205-4BC9-A0AC-8732246ECD95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D8C37-621E-4479-AE6A-A9096C9FEF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5834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4655F-F205-4BC9-A0AC-8732246ECD95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D8C37-621E-4479-AE6A-A9096C9FEF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058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8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4655F-F205-4BC9-A0AC-8732246ECD95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D8C37-621E-4479-AE6A-A9096C9FEF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6185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4655F-F205-4BC9-A0AC-8732246ECD95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D8C37-621E-4479-AE6A-A9096C9FEF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6443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D8C37-621E-4479-AE6A-A9096C9FEF5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4655F-F205-4BC9-A0AC-8732246ECD95}" type="datetimeFigureOut">
              <a:rPr lang="en-US" smtClean="0"/>
              <a:t>11/5/2024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1209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4655F-F205-4BC9-A0AC-8732246ECD95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D8C37-621E-4479-AE6A-A9096C9FEF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978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4655F-F205-4BC9-A0AC-8732246ECD95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D8C37-621E-4479-AE6A-A9096C9FEF58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218603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4655F-F205-4BC9-A0AC-8732246ECD95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D8C37-621E-4479-AE6A-A9096C9FEF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4988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4655F-F205-4BC9-A0AC-8732246ECD95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D8C37-621E-4479-AE6A-A9096C9FEF58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615305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4655F-F205-4BC9-A0AC-8732246ECD95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D8C37-621E-4479-AE6A-A9096C9FEF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883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4655F-F205-4BC9-A0AC-8732246ECD95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D8C37-621E-4479-AE6A-A9096C9FEF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5011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4655F-F205-4BC9-A0AC-8732246ECD95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D8C37-621E-4479-AE6A-A9096C9FEF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340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0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3B5FF7-72EC-475E-A725-9DDE19D7A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14D7A2A-9E45-488D-98EE-D1C9830CDD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C85B67-697B-4257-AF76-C7513F73D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A99FF-6B4E-4D57-B046-B2AA537DA2A3}" type="datetimeFigureOut">
              <a:rPr lang="zh-CN" altLang="en-US" smtClean="0"/>
              <a:t>2024/11/5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078B1E5-4117-45B3-8ACE-7016420EB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829AB64-4116-4482-9DD1-036119A73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0FD3F-3C92-4D67-85B6-66558AE9E44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390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1C8B70-DC6D-498C-9F45-3FAF73F91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A5AA697-79FF-4FCA-A761-89BD684946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1B3837-30FD-4E72-9C45-EB8F846D9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A99FF-6B4E-4D57-B046-B2AA537DA2A3}" type="datetimeFigureOut">
              <a:rPr lang="zh-CN" altLang="en-US" smtClean="0"/>
              <a:t>2024/11/5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8748248-4765-484D-BA06-6B7E3DADF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0D56D2F-3E5D-409B-A39D-7ED14ED3F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0FD3F-3C92-4D67-85B6-66558AE9E44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659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92D1944-7699-4EA1-BED5-BD9C5897F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B42267C-10F5-41C4-AAF1-2F4F4890D4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628DC0-8AE4-4F34-9175-3F1F0E834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A99FF-6B4E-4D57-B046-B2AA537DA2A3}" type="datetimeFigureOut">
              <a:rPr lang="zh-CN" altLang="en-US" smtClean="0"/>
              <a:t>2024/11/5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E8D280-6AE3-4E75-B811-C2ADD020A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2F95BF-9849-4740-BFB6-1D4FE2A78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0FD3F-3C92-4D67-85B6-66558AE9E44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968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F2E55F-A32B-4036-B78C-641451EA5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99D1E9-3926-44BE-BB46-1A04761E15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6ADE2C7-E55F-4D65-8A31-05AAFD0A81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D162B4-D466-4EAB-9E05-409618071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A99FF-6B4E-4D57-B046-B2AA537DA2A3}" type="datetimeFigureOut">
              <a:rPr lang="zh-CN" altLang="en-US" smtClean="0"/>
              <a:t>2024/11/5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4400A9D-57E0-465C-B1EF-B1DA68EC8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EB61D31-9F52-49D1-8B15-EE96E7548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0FD3F-3C92-4D67-85B6-66558AE9E44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65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68A739-3249-4CB9-842F-812AA1DF1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5C1EC28-28DF-426E-BF59-C945874129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D6723A1-E763-425B-8FC4-1584F6BE4B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2292B93-4D1D-443E-AD3A-D0F8829F1F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BC1C9C2-298F-4A00-A81F-348901DD4C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8BD2B59-3B45-44B9-84A3-C958425FE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A99FF-6B4E-4D57-B046-B2AA537DA2A3}" type="datetimeFigureOut">
              <a:rPr lang="zh-CN" altLang="en-US" smtClean="0"/>
              <a:t>2024/11/5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9980FA9-C220-43C9-AD74-824889066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4546B14-A8E3-4834-AFF2-D54002E22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0FD3F-3C92-4D67-85B6-66558AE9E44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904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DF387F-9705-447D-9544-FAA9C1C18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EE0591E-0E5D-49C0-BC8E-0F3C894D4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A99FF-6B4E-4D57-B046-B2AA537DA2A3}" type="datetimeFigureOut">
              <a:rPr lang="zh-CN" altLang="en-US" smtClean="0"/>
              <a:t>2024/11/5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970CC13-3CAD-44F3-ADE4-562E8A2C9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DD867AB-035B-468B-9459-49CEBED82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0FD3F-3C92-4D67-85B6-66558AE9E44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345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C0285EA-E830-43B3-A81D-A601F2C62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A99FF-6B4E-4D57-B046-B2AA537DA2A3}" type="datetimeFigureOut">
              <a:rPr lang="zh-CN" altLang="en-US" smtClean="0"/>
              <a:t>2024/11/5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AC07B01-F55B-449F-B883-0080349F6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B095BD6-399A-40D5-A4B9-7F56F4827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0FD3F-3C92-4D67-85B6-66558AE9E44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31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EA0A41-8CE1-4077-B411-19F81D8ED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175282F-A586-4EAD-BA78-6DF3463F01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36CDEB2-8F86-4476-8804-F02FF6966C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4EFF867-7DC3-4A82-BB9E-3885FD3A2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A99FF-6B4E-4D57-B046-B2AA537DA2A3}" type="datetimeFigureOut">
              <a:rPr lang="zh-CN" altLang="en-US" smtClean="0"/>
              <a:t>2024/11/5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DAFCB5C-5373-435C-91C5-3A78AE04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2BF941E-9F37-49C1-BD02-CBC08478A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0FD3F-3C92-4D67-85B6-66558AE9E44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033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60589D-B0E4-4C95-9662-B11FFEF80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08DA5E6-ACB7-47F2-97D1-67A5A6024E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DCF81AC-F5D6-46BF-89D4-24795A36B7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4A45B9-2B52-4322-9E2A-36A399D4A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A99FF-6B4E-4D57-B046-B2AA537DA2A3}" type="datetimeFigureOut">
              <a:rPr lang="zh-CN" altLang="en-US" smtClean="0"/>
              <a:t>2024/11/5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47EC9B-17C8-4082-8E4E-8F2D4C180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29AE3A1-AFD7-4A46-9627-9AE2DF0AF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0FD3F-3C92-4D67-85B6-66558AE9E44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242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6A8E8DFF-40DE-4F18-B4A4-EA02CBF16962}"/>
              </a:ext>
            </a:extLst>
          </p:cNvPr>
          <p:cNvGrpSpPr/>
          <p:nvPr userDrawn="1"/>
        </p:nvGrpSpPr>
        <p:grpSpPr>
          <a:xfrm>
            <a:off x="1890689" y="4740926"/>
            <a:ext cx="5831316" cy="1566970"/>
            <a:chOff x="1963188" y="4685558"/>
            <a:chExt cx="5831316" cy="1566970"/>
          </a:xfrm>
        </p:grpSpPr>
        <p:pic>
          <p:nvPicPr>
            <p:cNvPr id="50" name="图片 49">
              <a:extLst>
                <a:ext uri="{FF2B5EF4-FFF2-40B4-BE49-F238E27FC236}">
                  <a16:creationId xmlns:a16="http://schemas.microsoft.com/office/drawing/2014/main" id="{77095F97-C261-4C9A-ABEB-560D435F31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3188" y="4685558"/>
              <a:ext cx="1566970" cy="1566970"/>
            </a:xfrm>
            <a:prstGeom prst="rect">
              <a:avLst/>
            </a:prstGeom>
          </p:spPr>
        </p:pic>
        <p:pic>
          <p:nvPicPr>
            <p:cNvPr id="51" name="图片 50">
              <a:extLst>
                <a:ext uri="{FF2B5EF4-FFF2-40B4-BE49-F238E27FC236}">
                  <a16:creationId xmlns:a16="http://schemas.microsoft.com/office/drawing/2014/main" id="{EC89AC7C-C5E6-4D24-A040-7B762F93F2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8784" y="4685558"/>
              <a:ext cx="1566970" cy="1566970"/>
            </a:xfrm>
            <a:prstGeom prst="rect">
              <a:avLst/>
            </a:prstGeom>
          </p:spPr>
        </p:pic>
        <p:pic>
          <p:nvPicPr>
            <p:cNvPr id="52" name="图片 51">
              <a:extLst>
                <a:ext uri="{FF2B5EF4-FFF2-40B4-BE49-F238E27FC236}">
                  <a16:creationId xmlns:a16="http://schemas.microsoft.com/office/drawing/2014/main" id="{74D3E328-B148-4B22-AFBF-5330E1A19C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5361" y="4685558"/>
              <a:ext cx="1566970" cy="1566970"/>
            </a:xfrm>
            <a:prstGeom prst="rect">
              <a:avLst/>
            </a:prstGeom>
          </p:spPr>
        </p:pic>
        <p:pic>
          <p:nvPicPr>
            <p:cNvPr id="53" name="图片 52">
              <a:extLst>
                <a:ext uri="{FF2B5EF4-FFF2-40B4-BE49-F238E27FC236}">
                  <a16:creationId xmlns:a16="http://schemas.microsoft.com/office/drawing/2014/main" id="{BEA5B767-DE92-4F5E-88CF-765B2C71DE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4234" y="4685558"/>
              <a:ext cx="1566970" cy="1566970"/>
            </a:xfrm>
            <a:prstGeom prst="rect">
              <a:avLst/>
            </a:prstGeom>
          </p:spPr>
        </p:pic>
        <p:pic>
          <p:nvPicPr>
            <p:cNvPr id="54" name="图片 53">
              <a:extLst>
                <a:ext uri="{FF2B5EF4-FFF2-40B4-BE49-F238E27FC236}">
                  <a16:creationId xmlns:a16="http://schemas.microsoft.com/office/drawing/2014/main" id="{C87A83F1-EFF9-435F-B120-18365EF587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7534" y="4685558"/>
              <a:ext cx="1566970" cy="1566970"/>
            </a:xfrm>
            <a:prstGeom prst="rect">
              <a:avLst/>
            </a:prstGeom>
          </p:spPr>
        </p:pic>
      </p:grp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835868A6-655F-418F-B30E-B710675ADA10}"/>
              </a:ext>
            </a:extLst>
          </p:cNvPr>
          <p:cNvGrpSpPr/>
          <p:nvPr userDrawn="1"/>
        </p:nvGrpSpPr>
        <p:grpSpPr>
          <a:xfrm>
            <a:off x="164828" y="678867"/>
            <a:ext cx="5640564" cy="1548073"/>
            <a:chOff x="5179896" y="634062"/>
            <a:chExt cx="5640564" cy="1548073"/>
          </a:xfrm>
        </p:grpSpPr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3CBE8F79-04D7-4D2D-B898-A537DF3222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72387" y="634062"/>
              <a:ext cx="1548073" cy="1548073"/>
            </a:xfrm>
            <a:prstGeom prst="rect">
              <a:avLst/>
            </a:prstGeom>
          </p:spPr>
        </p:pic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F08E7A23-E5AF-4919-B40F-25CBC70C52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0334" y="634062"/>
              <a:ext cx="1548073" cy="1548073"/>
            </a:xfrm>
            <a:prstGeom prst="rect">
              <a:avLst/>
            </a:prstGeom>
          </p:spPr>
        </p:pic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B516CBC9-85BC-46FB-9561-818EDB23E4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4685" y="634062"/>
              <a:ext cx="1548073" cy="1548073"/>
            </a:xfrm>
            <a:prstGeom prst="rect">
              <a:avLst/>
            </a:prstGeom>
          </p:spPr>
        </p:pic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7EC6FFAF-F20F-4CB7-AA87-3165268164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0563" y="634062"/>
              <a:ext cx="1548073" cy="1548073"/>
            </a:xfrm>
            <a:prstGeom prst="rect">
              <a:avLst/>
            </a:prstGeom>
          </p:spPr>
        </p:pic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7DCBACFC-A70F-4280-8F9E-4EC6FBB29B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9896" y="634062"/>
              <a:ext cx="1548073" cy="1548073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8304ED85-60EC-4A2E-83FA-5CDC984535D5}"/>
              </a:ext>
            </a:extLst>
          </p:cNvPr>
          <p:cNvGrpSpPr/>
          <p:nvPr userDrawn="1"/>
        </p:nvGrpSpPr>
        <p:grpSpPr>
          <a:xfrm>
            <a:off x="5316642" y="678867"/>
            <a:ext cx="5640564" cy="1548073"/>
            <a:chOff x="5179896" y="634062"/>
            <a:chExt cx="5640564" cy="1548073"/>
          </a:xfrm>
        </p:grpSpPr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C2868CC4-136B-4A29-9B6F-04CB58F1C6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72387" y="634062"/>
              <a:ext cx="1548073" cy="1548073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BEC9BC93-CCF9-4D1C-BD17-8A19F3DF3B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0334" y="634062"/>
              <a:ext cx="1548073" cy="1548073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0BDEE515-D84D-45D8-A25A-552181BCBB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4685" y="634062"/>
              <a:ext cx="1548073" cy="1548073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3B3BE4B2-D5B5-4248-B546-7150F05D01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0563" y="634062"/>
              <a:ext cx="1548073" cy="1548073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0D731B68-A8BB-42D2-B557-65927544CC4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9896" y="634062"/>
              <a:ext cx="1548073" cy="1548073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3395B775-42AF-4E93-ABA6-A8A509869F0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682" y="1223682"/>
            <a:ext cx="5634317" cy="5634317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1A1D644C-56CD-4629-AEB3-09A706972994}"/>
              </a:ext>
            </a:extLst>
          </p:cNvPr>
          <p:cNvSpPr/>
          <p:nvPr userDrawn="1"/>
        </p:nvSpPr>
        <p:spPr>
          <a:xfrm>
            <a:off x="1252025" y="1283356"/>
            <a:ext cx="9782759" cy="4625076"/>
          </a:xfrm>
          <a:prstGeom prst="rect">
            <a:avLst/>
          </a:prstGeom>
          <a:solidFill>
            <a:srgbClr val="FFFBFB"/>
          </a:solidFill>
          <a:ln>
            <a:noFill/>
          </a:ln>
          <a:effectLst>
            <a:outerShdw blurRad="635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9B993E1-2F55-4204-B8CE-FE45158AE1E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926486" y="-481539"/>
            <a:ext cx="1926291" cy="1926291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6F72E9EA-278F-4FD5-8B73-B0B9DC6085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345189" y="3216393"/>
            <a:ext cx="1566970" cy="156697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4A7C2BC-E81B-40D5-A8A0-A56029BFE12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586" y="3386420"/>
            <a:ext cx="3814598" cy="381459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033E36C-72D9-4565-89EA-5D1908D671B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668" y="2909668"/>
            <a:ext cx="3948332" cy="394833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6B5105D-CC78-4CBF-A031-71CD647DA9D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151861" y="314956"/>
            <a:ext cx="2245482" cy="224548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14E82E5-942A-4791-A707-F0C11C6DD0E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36437" cy="413643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EA1FF69-7833-4C11-A393-5844C96FF5D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7" y="4426324"/>
            <a:ext cx="2602566" cy="260256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7D93BB7-9A4F-4434-9483-D10A84DAC8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67" y="1675862"/>
            <a:ext cx="1566970" cy="156697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FE336EC-8AA1-49DA-8783-CFA8B7F367E4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1086120" y="3749349"/>
            <a:ext cx="1522038" cy="152203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6DDA9E8-2028-477D-B932-9AA5683CF1E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583" y="3999878"/>
            <a:ext cx="4881282" cy="488128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A94EA496-AA1F-4E06-9DE6-E7092780D83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5341" y="-3173224"/>
            <a:ext cx="5342684" cy="534268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C2DA75C7-1F43-4B70-B700-29EA4FFD13C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228" y="485424"/>
            <a:ext cx="1465729" cy="146572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3072A8E-5AEA-4714-8736-23B522ED390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576" y="-36978"/>
            <a:ext cx="1431691" cy="143169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6CF1431-BDE9-4C69-A914-9B8C42D2031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973" y="5189654"/>
            <a:ext cx="1431691" cy="143169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8A9F2CA-102F-4AA6-B6D8-79AA7A4ED73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36571">
            <a:off x="9653577" y="-359074"/>
            <a:ext cx="2645855" cy="264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11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3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E9E79428-2211-4F1C-9E72-1B487D6FC3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36571">
            <a:off x="9084328" y="-622416"/>
            <a:ext cx="2602566" cy="260256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1AB901BA-4955-4C32-A756-BE4F113101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682" y="1223682"/>
            <a:ext cx="5634317" cy="5634317"/>
          </a:xfrm>
          <a:prstGeom prst="rect">
            <a:avLst/>
          </a:prstGeom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9ADDE28D-EEA3-46DE-AE3B-E0CBDEBD2D76}"/>
              </a:ext>
            </a:extLst>
          </p:cNvPr>
          <p:cNvSpPr/>
          <p:nvPr userDrawn="1"/>
        </p:nvSpPr>
        <p:spPr>
          <a:xfrm>
            <a:off x="540123" y="447115"/>
            <a:ext cx="11111753" cy="596377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68528779-12DA-4859-9F50-786E509865F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840" y="4712950"/>
            <a:ext cx="2831725" cy="2831725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EDD7562D-534F-488F-8997-66EFF03832B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433182" y="-706740"/>
            <a:ext cx="1926291" cy="1926291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DC0A2787-D6D0-4C0F-96AC-C401C95BD44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224" y="3245224"/>
            <a:ext cx="3612776" cy="361277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31575BE-3278-4212-99F7-101D6B9E165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586"/>
            <a:ext cx="3804957" cy="3804957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6742C26D-6A11-4CB0-A647-C4B740F784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7" y="4426324"/>
            <a:ext cx="2602566" cy="2602566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9725AA0D-2F7F-40E9-9E2D-47EBE10EC1B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442" y="1122165"/>
            <a:ext cx="1431830" cy="1431830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9B2AE33B-D220-41C5-B82E-5221103BC5A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1086120" y="3749349"/>
            <a:ext cx="1522038" cy="1522038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0FEA135-A170-43FB-B313-CA045EB91571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517" y="4244298"/>
            <a:ext cx="4881282" cy="4881282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7020A7B5-31F8-4D8A-AC90-2F3B4EF57C0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0202" y="-3391531"/>
            <a:ext cx="5342684" cy="5342684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C377096C-CB3D-4004-88B1-23BA0A0CDE18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228" y="485424"/>
            <a:ext cx="1465729" cy="1465729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43ADDFE4-7C12-44F6-A9A9-748BD3B2A50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576" y="-36978"/>
            <a:ext cx="1431691" cy="1431691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7F478F14-CC8B-44E4-9E7A-B382B1B5444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973" y="5189654"/>
            <a:ext cx="1431691" cy="143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64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991654CB-C619-430B-A45C-69252B6DC9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36571">
            <a:off x="9084328" y="-622416"/>
            <a:ext cx="2602566" cy="260256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6FE5973-AF40-4FE4-8858-05AF758651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682" y="1223682"/>
            <a:ext cx="5634317" cy="5634317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0B45139E-8D4D-4116-B34F-7388465054E4}"/>
              </a:ext>
            </a:extLst>
          </p:cNvPr>
          <p:cNvSpPr/>
          <p:nvPr userDrawn="1"/>
        </p:nvSpPr>
        <p:spPr>
          <a:xfrm>
            <a:off x="540123" y="447115"/>
            <a:ext cx="11111753" cy="596377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A125382D-793A-4034-B27E-BC2D20EB900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044" y="2096866"/>
            <a:ext cx="4761134" cy="476113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63B0678-77B0-4D38-B8F5-7721FFBD391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224" y="3245224"/>
            <a:ext cx="3612776" cy="361277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7A5B82F-E74E-4CED-84E4-9D2D84EABD3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433182" y="-706740"/>
            <a:ext cx="1926291" cy="192629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4CA3442-BAE1-4809-B9CE-FB65A9A1B46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586"/>
            <a:ext cx="3804957" cy="380495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801F357-3453-41FD-87F1-0F27CE9178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7" y="4426324"/>
            <a:ext cx="2602566" cy="260256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42A68E3-2857-42D4-BFE4-16D3A059950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442" y="1122165"/>
            <a:ext cx="1431830" cy="143183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A96CC4C-E622-4475-B214-F9255B6EB0DF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1086120" y="3749349"/>
            <a:ext cx="1522038" cy="152203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77814D7-7590-4646-AC89-2DE287BE946F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7451" y="3901865"/>
            <a:ext cx="4881282" cy="488128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1E78403B-6E2F-4D18-9D11-FB3CCC71D707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0202" y="-3391531"/>
            <a:ext cx="5342684" cy="534268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EAF014E-D0F2-410A-9014-E73C1C97D66B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228" y="485424"/>
            <a:ext cx="1465729" cy="146572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A73F2F13-2B23-4A91-83CA-15DA0EBF99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576" y="-36978"/>
            <a:ext cx="1431691" cy="143169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E71DFE2-BF2D-487B-9975-844C76434A4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973" y="5189654"/>
            <a:ext cx="1431691" cy="143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74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E9E79428-2211-4F1C-9E72-1B487D6FC3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36571">
            <a:off x="9084328" y="-622416"/>
            <a:ext cx="2602566" cy="260256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1AB901BA-4955-4C32-A756-BE4F113101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682" y="1223682"/>
            <a:ext cx="5634317" cy="5634317"/>
          </a:xfrm>
          <a:prstGeom prst="rect">
            <a:avLst/>
          </a:prstGeom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9ADDE28D-EEA3-46DE-AE3B-E0CBDEBD2D76}"/>
              </a:ext>
            </a:extLst>
          </p:cNvPr>
          <p:cNvSpPr/>
          <p:nvPr userDrawn="1"/>
        </p:nvSpPr>
        <p:spPr>
          <a:xfrm>
            <a:off x="540123" y="447115"/>
            <a:ext cx="11111753" cy="596377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68528779-12DA-4859-9F50-786E509865F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840" y="4712950"/>
            <a:ext cx="2831725" cy="2831725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EDD7562D-534F-488F-8997-66EFF03832B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433182" y="-706740"/>
            <a:ext cx="1926291" cy="1926291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DC0A2787-D6D0-4C0F-96AC-C401C95BD44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224" y="3245224"/>
            <a:ext cx="3612776" cy="361277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31575BE-3278-4212-99F7-101D6B9E165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586"/>
            <a:ext cx="3804957" cy="3804957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6742C26D-6A11-4CB0-A647-C4B740F784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7" y="4426324"/>
            <a:ext cx="2602566" cy="2602566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9725AA0D-2F7F-40E9-9E2D-47EBE10EC1B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442" y="1122165"/>
            <a:ext cx="1431830" cy="1431830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9B2AE33B-D220-41C5-B82E-5221103BC5A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1086120" y="3749349"/>
            <a:ext cx="1522038" cy="1522038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0FEA135-A170-43FB-B313-CA045EB91571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517" y="4244298"/>
            <a:ext cx="4881282" cy="4881282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7020A7B5-31F8-4D8A-AC90-2F3B4EF57C0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0202" y="-3391531"/>
            <a:ext cx="5342684" cy="5342684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C377096C-CB3D-4004-88B1-23BA0A0CDE18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228" y="485424"/>
            <a:ext cx="1465729" cy="1465729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43ADDFE4-7C12-44F6-A9A9-748BD3B2A50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576" y="-36978"/>
            <a:ext cx="1431691" cy="1431691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7F478F14-CC8B-44E4-9E7A-B382B1B5444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973" y="5189654"/>
            <a:ext cx="1431691" cy="143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408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3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991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1626521-1F05-4515-BC23-167A6A3CAB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04053" y="193773"/>
            <a:ext cx="728171" cy="9995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3E9CB403-467E-4400-B4EF-B1CE8B76E274}"/>
              </a:ext>
            </a:extLst>
          </p:cNvPr>
          <p:cNvSpPr txBox="1"/>
          <p:nvPr userDrawn="1"/>
        </p:nvSpPr>
        <p:spPr>
          <a:xfrm>
            <a:off x="795746" y="573477"/>
            <a:ext cx="38308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spc="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卡通儿童教育</a:t>
            </a:r>
            <a:r>
              <a:rPr lang="en-US" altLang="zh-CN" sz="2800" spc="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PPT</a:t>
            </a:r>
            <a:endParaRPr lang="zh-CN" altLang="en-US" sz="2800" spc="6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6168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 xmlns:a16="http://schemas.microsoft.com/office/drawing/2014/main" xmlns:a14="http://schemas.microsoft.com/office/drawing/2010/main">
      <p:transition spd="slow" advClick="0" advTm="400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280413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31912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9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9Slide.vn - 2019">
            <a:extLst>
              <a:ext uri="{FF2B5EF4-FFF2-40B4-BE49-F238E27FC236}">
                <a16:creationId xmlns:a16="http://schemas.microsoft.com/office/drawing/2014/main" id="{C36DC125-E0EF-472E-8F8A-A40BCF143144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14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4" r:id="rId2"/>
    <p:sldLayoutId id="2147483649" r:id="rId3"/>
    <p:sldLayoutId id="2147483657" r:id="rId4"/>
    <p:sldLayoutId id="2147483650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3B11808-E443-4528-8399-8876E26B6DA6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14BF4E59-B14B-4FB4-9BB9-8C6985D5970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5315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</p:sldLayoutIdLst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 xmlns:a16="http://schemas.microsoft.com/office/drawing/2014/main" xmlns:a14="http://schemas.microsoft.com/office/drawing/2010/main">
      <p:transition spd="slow" advClick="0" advTm="4000">
        <p:comb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24655F-F205-4BC9-A0AC-8732246ECD95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D9D8C37-621E-4479-AE6A-A9096C9FEF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20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09ECC95-603D-4D35-B63F-AB248CD50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C9D18A3-9816-42BF-B0C1-DBB042D363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B9344D6-8991-4154-B584-E437A54B15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9A99FF-6B4E-4D57-B046-B2AA537DA2A3}" type="datetimeFigureOut">
              <a:rPr lang="zh-CN" altLang="en-US" smtClean="0"/>
              <a:t>2024/11/5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DEE689-E34F-437E-B805-AFAA7EC22E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71B48A-D9D8-47A9-B0DF-F492A4646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B0FD3F-3C92-4D67-85B6-66558AE9E44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6568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8.png"/><Relationship Id="rId7" Type="http://schemas.openxmlformats.org/officeDocument/2006/relationships/image" Target="../media/image50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46.png"/><Relationship Id="rId5" Type="http://schemas.openxmlformats.org/officeDocument/2006/relationships/image" Target="../media/image49.jpg"/><Relationship Id="rId4" Type="http://schemas.openxmlformats.org/officeDocument/2006/relationships/image" Target="../media/image29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7.jpg"/><Relationship Id="rId3" Type="http://schemas.openxmlformats.org/officeDocument/2006/relationships/tags" Target="../tags/tag5.xml"/><Relationship Id="rId7" Type="http://schemas.openxmlformats.org/officeDocument/2006/relationships/image" Target="../media/image52.png"/><Relationship Id="rId12" Type="http://schemas.openxmlformats.org/officeDocument/2006/relationships/image" Target="../media/image56.jpeg"/><Relationship Id="rId2" Type="http://schemas.openxmlformats.org/officeDocument/2006/relationships/video" Target="../media/media4.mp4"/><Relationship Id="rId16" Type="http://schemas.openxmlformats.org/officeDocument/2006/relationships/image" Target="../media/image60.emf"/><Relationship Id="rId1" Type="http://schemas.microsoft.com/office/2007/relationships/media" Target="../media/media4.mp4"/><Relationship Id="rId6" Type="http://schemas.openxmlformats.org/officeDocument/2006/relationships/image" Target="../media/image48.png"/><Relationship Id="rId11" Type="http://schemas.openxmlformats.org/officeDocument/2006/relationships/image" Target="../media/image49.jp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59.jfif"/><Relationship Id="rId10" Type="http://schemas.openxmlformats.org/officeDocument/2006/relationships/image" Target="../media/image55.png"/><Relationship Id="rId4" Type="http://schemas.openxmlformats.org/officeDocument/2006/relationships/tags" Target="../tags/tag6.xml"/><Relationship Id="rId9" Type="http://schemas.openxmlformats.org/officeDocument/2006/relationships/image" Target="../media/image54.png"/><Relationship Id="rId14" Type="http://schemas.openxmlformats.org/officeDocument/2006/relationships/image" Target="../media/image5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6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9.png"/><Relationship Id="rId4" Type="http://schemas.openxmlformats.org/officeDocument/2006/relationships/image" Target="../media/image29.emf"/><Relationship Id="rId9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65.png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3.png"/><Relationship Id="rId12" Type="http://schemas.microsoft.com/office/2007/relationships/hdphoto" Target="../media/hdphoto1.wdp"/><Relationship Id="rId17" Type="http://schemas.openxmlformats.org/officeDocument/2006/relationships/image" Target="../media/image29.emf"/><Relationship Id="rId2" Type="http://schemas.microsoft.com/office/2007/relationships/media" Target="../media/media5.mp3"/><Relationship Id="rId16" Type="http://schemas.openxmlformats.org/officeDocument/2006/relationships/image" Target="../media/image68.png"/><Relationship Id="rId1" Type="http://schemas.openxmlformats.org/officeDocument/2006/relationships/audio" Target="NULL" TargetMode="External"/><Relationship Id="rId6" Type="http://schemas.openxmlformats.org/officeDocument/2006/relationships/image" Target="../media/image62.png"/><Relationship Id="rId11" Type="http://schemas.openxmlformats.org/officeDocument/2006/relationships/image" Target="../media/image64.png"/><Relationship Id="rId5" Type="http://schemas.openxmlformats.org/officeDocument/2006/relationships/image" Target="../media/image48.png"/><Relationship Id="rId15" Type="http://schemas.openxmlformats.org/officeDocument/2006/relationships/image" Target="../media/image67.png"/><Relationship Id="rId10" Type="http://schemas.openxmlformats.org/officeDocument/2006/relationships/image" Target="../media/image36.sv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5.png"/><Relationship Id="rId14" Type="http://schemas.openxmlformats.org/officeDocument/2006/relationships/image" Target="../media/image66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4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openxmlformats.org/officeDocument/2006/relationships/image" Target="../media/image40.png"/><Relationship Id="rId5" Type="http://schemas.openxmlformats.org/officeDocument/2006/relationships/image" Target="../media/image36.svg"/><Relationship Id="rId10" Type="http://schemas.openxmlformats.org/officeDocument/2006/relationships/image" Target="../media/image31.png"/><Relationship Id="rId4" Type="http://schemas.openxmlformats.org/officeDocument/2006/relationships/image" Target="../media/image35.png"/><Relationship Id="rId9" Type="http://schemas.openxmlformats.org/officeDocument/2006/relationships/image" Target="../media/image29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image" Target="../media/image35.png"/><Relationship Id="rId7" Type="http://schemas.openxmlformats.org/officeDocument/2006/relationships/image" Target="../media/image6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39.png"/><Relationship Id="rId4" Type="http://schemas.openxmlformats.org/officeDocument/2006/relationships/image" Target="../media/image36.svg"/><Relationship Id="rId9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13" Type="http://schemas.openxmlformats.org/officeDocument/2006/relationships/image" Target="../media/image76.jpeg"/><Relationship Id="rId3" Type="http://schemas.openxmlformats.org/officeDocument/2006/relationships/notesSlide" Target="../notesSlides/notesSlide4.xml"/><Relationship Id="rId7" Type="http://schemas.microsoft.com/office/2007/relationships/hdphoto" Target="../media/hdphoto2.wdp"/><Relationship Id="rId12" Type="http://schemas.openxmlformats.org/officeDocument/2006/relationships/image" Target="../media/image7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71.png"/><Relationship Id="rId11" Type="http://schemas.microsoft.com/office/2007/relationships/hdphoto" Target="../media/hdphoto3.wdp"/><Relationship Id="rId5" Type="http://schemas.openxmlformats.org/officeDocument/2006/relationships/image" Target="../media/image52.png"/><Relationship Id="rId15" Type="http://schemas.openxmlformats.org/officeDocument/2006/relationships/image" Target="../media/image78.jpg"/><Relationship Id="rId10" Type="http://schemas.openxmlformats.org/officeDocument/2006/relationships/image" Target="../media/image74.png"/><Relationship Id="rId4" Type="http://schemas.openxmlformats.org/officeDocument/2006/relationships/image" Target="../media/image48.png"/><Relationship Id="rId9" Type="http://schemas.openxmlformats.org/officeDocument/2006/relationships/image" Target="../media/image73.jpg"/><Relationship Id="rId14" Type="http://schemas.openxmlformats.org/officeDocument/2006/relationships/image" Target="../media/image7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image" Target="../media/image52.png"/><Relationship Id="rId7" Type="http://schemas.openxmlformats.org/officeDocument/2006/relationships/image" Target="../media/image8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emf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13" Type="http://schemas.openxmlformats.org/officeDocument/2006/relationships/image" Target="../media/image87.png"/><Relationship Id="rId3" Type="http://schemas.openxmlformats.org/officeDocument/2006/relationships/image" Target="../media/image48.png"/><Relationship Id="rId7" Type="http://schemas.openxmlformats.org/officeDocument/2006/relationships/image" Target="../media/image66.svg"/><Relationship Id="rId12" Type="http://schemas.openxmlformats.org/officeDocument/2006/relationships/image" Target="../media/image8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11" Type="http://schemas.openxmlformats.org/officeDocument/2006/relationships/image" Target="../media/image82.png"/><Relationship Id="rId5" Type="http://schemas.openxmlformats.org/officeDocument/2006/relationships/image" Target="../media/image83.png"/><Relationship Id="rId10" Type="http://schemas.openxmlformats.org/officeDocument/2006/relationships/image" Target="../media/image85.png"/><Relationship Id="rId4" Type="http://schemas.openxmlformats.org/officeDocument/2006/relationships/image" Target="../media/image52.png"/><Relationship Id="rId9" Type="http://schemas.openxmlformats.org/officeDocument/2006/relationships/image" Target="../media/image84.png"/><Relationship Id="rId1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85.png"/><Relationship Id="rId12" Type="http://schemas.openxmlformats.org/officeDocument/2006/relationships/image" Target="../media/image8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11" Type="http://schemas.openxmlformats.org/officeDocument/2006/relationships/image" Target="../media/image87.png"/><Relationship Id="rId5" Type="http://schemas.openxmlformats.org/officeDocument/2006/relationships/image" Target="../media/image29.emf"/><Relationship Id="rId10" Type="http://schemas.openxmlformats.org/officeDocument/2006/relationships/image" Target="../media/image86.png"/><Relationship Id="rId4" Type="http://schemas.openxmlformats.org/officeDocument/2006/relationships/image" Target="../media/image52.png"/><Relationship Id="rId9" Type="http://schemas.openxmlformats.org/officeDocument/2006/relationships/image" Target="../media/image66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29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29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91.png"/><Relationship Id="rId7" Type="http://schemas.openxmlformats.org/officeDocument/2006/relationships/image" Target="../media/image3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9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94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93.jpg"/><Relationship Id="rId5" Type="http://schemas.openxmlformats.org/officeDocument/2006/relationships/image" Target="../media/image69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emf"/><Relationship Id="rId4" Type="http://schemas.openxmlformats.org/officeDocument/2006/relationships/image" Target="../media/image9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96.png"/><Relationship Id="rId7" Type="http://schemas.microsoft.com/office/2007/relationships/hdphoto" Target="../media/hdphoto4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png"/><Relationship Id="rId5" Type="http://schemas.openxmlformats.org/officeDocument/2006/relationships/image" Target="../media/image29.emf"/><Relationship Id="rId4" Type="http://schemas.openxmlformats.org/officeDocument/2006/relationships/image" Target="../media/image97.png"/><Relationship Id="rId9" Type="http://schemas.openxmlformats.org/officeDocument/2006/relationships/image" Target="../media/image10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1.jpeg"/><Relationship Id="rId5" Type="http://schemas.openxmlformats.org/officeDocument/2006/relationships/image" Target="../media/image47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audio" Target="../media/media3.mp3"/><Relationship Id="rId16" Type="http://schemas.openxmlformats.org/officeDocument/2006/relationships/image" Target="../media/image22.png"/><Relationship Id="rId1" Type="http://schemas.microsoft.com/office/2007/relationships/media" Target="../media/media3.mp3"/><Relationship Id="rId6" Type="http://schemas.openxmlformats.org/officeDocument/2006/relationships/image" Target="../media/image25.emf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emf"/><Relationship Id="rId4" Type="http://schemas.openxmlformats.org/officeDocument/2006/relationships/audio" Target="../media/audio1.wav"/><Relationship Id="rId9" Type="http://schemas.openxmlformats.org/officeDocument/2006/relationships/image" Target="../media/image28.emf"/><Relationship Id="rId1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6.svg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12" Type="http://schemas.openxmlformats.org/officeDocument/2006/relationships/image" Target="../media/image35.png"/><Relationship Id="rId17" Type="http://schemas.openxmlformats.org/officeDocument/2006/relationships/image" Target="../media/image38.svg"/><Relationship Id="rId2" Type="http://schemas.openxmlformats.org/officeDocument/2006/relationships/audio" Target="../media/media3.mp3"/><Relationship Id="rId16" Type="http://schemas.openxmlformats.org/officeDocument/2006/relationships/image" Target="../media/image37.png"/><Relationship Id="rId1" Type="http://schemas.microsoft.com/office/2007/relationships/media" Target="../media/media3.mp3"/><Relationship Id="rId6" Type="http://schemas.openxmlformats.org/officeDocument/2006/relationships/image" Target="../media/image25.emf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2.png"/><Relationship Id="rId10" Type="http://schemas.openxmlformats.org/officeDocument/2006/relationships/image" Target="../media/image29.emf"/><Relationship Id="rId4" Type="http://schemas.openxmlformats.org/officeDocument/2006/relationships/audio" Target="../media/audio1.wav"/><Relationship Id="rId9" Type="http://schemas.openxmlformats.org/officeDocument/2006/relationships/image" Target="../media/image28.emf"/><Relationship Id="rId1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12" Type="http://schemas.openxmlformats.org/officeDocument/2006/relationships/image" Target="../media/image39.png"/><Relationship Id="rId17" Type="http://schemas.openxmlformats.org/officeDocument/2006/relationships/image" Target="../media/image22.png"/><Relationship Id="rId2" Type="http://schemas.openxmlformats.org/officeDocument/2006/relationships/audio" Target="../media/media3.mp3"/><Relationship Id="rId16" Type="http://schemas.openxmlformats.org/officeDocument/2006/relationships/image" Target="../media/image32.png"/><Relationship Id="rId1" Type="http://schemas.microsoft.com/office/2007/relationships/media" Target="../media/media3.mp3"/><Relationship Id="rId6" Type="http://schemas.openxmlformats.org/officeDocument/2006/relationships/image" Target="../media/image25.emf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1.png"/><Relationship Id="rId10" Type="http://schemas.openxmlformats.org/officeDocument/2006/relationships/image" Target="../media/image29.emf"/><Relationship Id="rId4" Type="http://schemas.openxmlformats.org/officeDocument/2006/relationships/audio" Target="../media/audio1.wav"/><Relationship Id="rId9" Type="http://schemas.openxmlformats.org/officeDocument/2006/relationships/image" Target="../media/image28.emf"/><Relationship Id="rId14" Type="http://schemas.openxmlformats.org/officeDocument/2006/relationships/image" Target="../media/image3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6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9.png"/><Relationship Id="rId10" Type="http://schemas.openxmlformats.org/officeDocument/2006/relationships/image" Target="../media/image25.emf"/><Relationship Id="rId4" Type="http://schemas.openxmlformats.org/officeDocument/2006/relationships/image" Target="../media/image29.emf"/><Relationship Id="rId9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F7DAF6-2765-2D8B-E2F8-138271C33F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2520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ECEF16-183D-4DD5-98BC-7EA484F900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1765CD5-58F6-4E62-908E-19E2D1D40AC8}"/>
              </a:ext>
            </a:extLst>
          </p:cNvPr>
          <p:cNvGrpSpPr/>
          <p:nvPr/>
        </p:nvGrpSpPr>
        <p:grpSpPr>
          <a:xfrm>
            <a:off x="1352550" y="457200"/>
            <a:ext cx="9486901" cy="1676400"/>
            <a:chOff x="1352550" y="457200"/>
            <a:chExt cx="9486901" cy="16764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9D08F80-02DA-41A9-A696-6BA0637A8A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52550" y="457200"/>
              <a:ext cx="9486901" cy="16764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3BC5E8A-A67E-4800-AB77-201A2343BA35}"/>
                </a:ext>
              </a:extLst>
            </p:cNvPr>
            <p:cNvSpPr txBox="1"/>
            <p:nvPr/>
          </p:nvSpPr>
          <p:spPr>
            <a:xfrm>
              <a:off x="1504950" y="677754"/>
              <a:ext cx="9182101" cy="122867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200" b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Để biết một vật chứa được bao nhiêu chất lỏng,</a:t>
              </a:r>
              <a:br>
                <a:rPr lang="en-US" sz="3200" b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3200" b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người ta thường dùng đơn vị lít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1061A73-BFCC-4C59-A4D1-F4FF49DBF018}"/>
              </a:ext>
            </a:extLst>
          </p:cNvPr>
          <p:cNvGrpSpPr/>
          <p:nvPr/>
        </p:nvGrpSpPr>
        <p:grpSpPr>
          <a:xfrm>
            <a:off x="533400" y="2568466"/>
            <a:ext cx="3576913" cy="3198184"/>
            <a:chOff x="1352547" y="2440616"/>
            <a:chExt cx="3576913" cy="3198184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C5F0BB23-2017-4367-BEB3-E5F1D38DFE39}"/>
                </a:ext>
              </a:extLst>
            </p:cNvPr>
            <p:cNvGrpSpPr/>
            <p:nvPr/>
          </p:nvGrpSpPr>
          <p:grpSpPr>
            <a:xfrm>
              <a:off x="1352547" y="2440616"/>
              <a:ext cx="2663346" cy="3173343"/>
              <a:chOff x="1219200" y="2731272"/>
              <a:chExt cx="2819401" cy="3480022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2130C8B6-3109-428E-B9F7-D0BBB20D5726}"/>
                  </a:ext>
                </a:extLst>
              </p:cNvPr>
              <p:cNvSpPr/>
              <p:nvPr/>
            </p:nvSpPr>
            <p:spPr>
              <a:xfrm>
                <a:off x="1352547" y="2846566"/>
                <a:ext cx="2686054" cy="336472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30692078-D2DE-47DD-A930-528640A32AA6}"/>
                  </a:ext>
                </a:extLst>
              </p:cNvPr>
              <p:cNvSpPr>
                <a:spLocks noChangeAspect="1"/>
              </p:cNvSpPr>
              <p:nvPr>
                <p:custDataLst>
                  <p:tags r:id="rId1"/>
                </p:custDataLst>
              </p:nvPr>
            </p:nvSpPr>
            <p:spPr>
              <a:xfrm>
                <a:off x="1352547" y="2846566"/>
                <a:ext cx="2686054" cy="3364728"/>
              </a:xfrm>
              <a:prstGeom prst="roundRect">
                <a:avLst/>
              </a:prstGeom>
              <a:blipFill dpi="0" rotWithShape="0">
                <a:blip r:embed="rId5">
                  <a:alphaModFix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 l="-6316" t="5043" r="-6316" b="5043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44" name="Rectangle: Rounded Corners 43">
                <a:extLst>
                  <a:ext uri="{FF2B5EF4-FFF2-40B4-BE49-F238E27FC236}">
                    <a16:creationId xmlns:a16="http://schemas.microsoft.com/office/drawing/2014/main" id="{4FD527B2-EC81-4FF5-B24B-988928571742}"/>
                  </a:ext>
                </a:extLst>
              </p:cNvPr>
              <p:cNvSpPr/>
              <p:nvPr/>
            </p:nvSpPr>
            <p:spPr>
              <a:xfrm>
                <a:off x="1219200" y="2731272"/>
                <a:ext cx="2686054" cy="3364728"/>
              </a:xfrm>
              <a:prstGeom prst="roundRect">
                <a:avLst/>
              </a:prstGeom>
              <a:noFill/>
              <a:ln w="76200">
                <a:solidFill>
                  <a:srgbClr val="FFCC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03727797-B28E-463C-A3EC-E98C6A88C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18884"/>
            <a:stretch/>
          </p:blipFill>
          <p:spPr>
            <a:xfrm>
              <a:off x="3187068" y="4217160"/>
              <a:ext cx="1742392" cy="1421640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06F5C3D-9395-42D3-BA6B-13FAC6D64BE9}"/>
              </a:ext>
            </a:extLst>
          </p:cNvPr>
          <p:cNvGrpSpPr/>
          <p:nvPr/>
        </p:nvGrpSpPr>
        <p:grpSpPr>
          <a:xfrm>
            <a:off x="4466330" y="2567358"/>
            <a:ext cx="3633770" cy="3200400"/>
            <a:chOff x="4964683" y="2438400"/>
            <a:chExt cx="3633770" cy="3200400"/>
          </a:xfrm>
        </p:grpSpPr>
        <p:grpSp>
          <p:nvGrpSpPr>
            <p:cNvPr id="1027" name="Group 1026">
              <a:extLst>
                <a:ext uri="{FF2B5EF4-FFF2-40B4-BE49-F238E27FC236}">
                  <a16:creationId xmlns:a16="http://schemas.microsoft.com/office/drawing/2014/main" id="{93D0E84E-F05F-4ABF-B437-F7426C04A13C}"/>
                </a:ext>
              </a:extLst>
            </p:cNvPr>
            <p:cNvGrpSpPr/>
            <p:nvPr/>
          </p:nvGrpSpPr>
          <p:grpSpPr>
            <a:xfrm>
              <a:off x="4964683" y="2438400"/>
              <a:ext cx="2686054" cy="3200400"/>
              <a:chOff x="4479959" y="2438400"/>
              <a:chExt cx="2686054" cy="3200400"/>
            </a:xfrm>
          </p:grpSpPr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A6E88836-E1D3-4B71-B645-E12841B5E51E}"/>
                  </a:ext>
                </a:extLst>
              </p:cNvPr>
              <p:cNvSpPr/>
              <p:nvPr/>
            </p:nvSpPr>
            <p:spPr>
              <a:xfrm>
                <a:off x="4606999" y="2544430"/>
                <a:ext cx="2559014" cy="309437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0D9B1358-BE7A-401B-AE29-6B31A0E3DD8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606999" y="2544430"/>
                <a:ext cx="2559014" cy="3094370"/>
              </a:xfrm>
              <a:prstGeom prst="roundRect">
                <a:avLst/>
              </a:prstGeom>
              <a:blipFill dpi="0" rotWithShape="0">
                <a:blip r:embed="rId7" cstate="hqprint">
                  <a:alphaModFix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 l="14523" t="16571" r="14523" b="23425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6C12DEF3-E379-4980-9A7D-BA4235FA9B2D}"/>
                  </a:ext>
                </a:extLst>
              </p:cNvPr>
              <p:cNvSpPr/>
              <p:nvPr/>
            </p:nvSpPr>
            <p:spPr>
              <a:xfrm>
                <a:off x="4479959" y="2438400"/>
                <a:ext cx="2559014" cy="3094370"/>
              </a:xfrm>
              <a:prstGeom prst="roundRect">
                <a:avLst/>
              </a:prstGeom>
              <a:noFill/>
              <a:ln w="76200">
                <a:solidFill>
                  <a:srgbClr val="FFCC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76BECDCA-23A7-4EAC-B5D7-FF6A5BE135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18884"/>
            <a:stretch/>
          </p:blipFill>
          <p:spPr>
            <a:xfrm>
              <a:off x="6856061" y="4217160"/>
              <a:ext cx="1742392" cy="1421640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786783F-F2BE-4280-A7C1-4DF3A5C04FD7}"/>
              </a:ext>
            </a:extLst>
          </p:cNvPr>
          <p:cNvGrpSpPr/>
          <p:nvPr/>
        </p:nvGrpSpPr>
        <p:grpSpPr>
          <a:xfrm>
            <a:off x="8456117" y="2540851"/>
            <a:ext cx="3557250" cy="3253415"/>
            <a:chOff x="8472487" y="2385385"/>
            <a:chExt cx="3557250" cy="3253415"/>
          </a:xfrm>
        </p:grpSpPr>
        <p:grpSp>
          <p:nvGrpSpPr>
            <p:cNvPr id="1025" name="Group 1024">
              <a:extLst>
                <a:ext uri="{FF2B5EF4-FFF2-40B4-BE49-F238E27FC236}">
                  <a16:creationId xmlns:a16="http://schemas.microsoft.com/office/drawing/2014/main" id="{F03286DE-74A9-4B4A-B2AE-9A0282BA91E8}"/>
                </a:ext>
              </a:extLst>
            </p:cNvPr>
            <p:cNvGrpSpPr/>
            <p:nvPr/>
          </p:nvGrpSpPr>
          <p:grpSpPr>
            <a:xfrm>
              <a:off x="8472487" y="2385385"/>
              <a:ext cx="2686054" cy="3200400"/>
              <a:chOff x="7454972" y="2385385"/>
              <a:chExt cx="2686054" cy="3200400"/>
            </a:xfrm>
          </p:grpSpPr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7266279C-5D6E-4E04-81D6-07E7A0C11A1F}"/>
                  </a:ext>
                </a:extLst>
              </p:cNvPr>
              <p:cNvSpPr/>
              <p:nvPr/>
            </p:nvSpPr>
            <p:spPr>
              <a:xfrm>
                <a:off x="7582012" y="2491415"/>
                <a:ext cx="2559014" cy="309437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BD1D6F6C-AE1A-45FF-85C8-218CC45A43A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582012" y="2491415"/>
                <a:ext cx="2559014" cy="3094370"/>
              </a:xfrm>
              <a:prstGeom prst="roundRect">
                <a:avLst/>
              </a:prstGeom>
              <a:blipFill dpi="0" rotWithShape="0">
                <a:blip r:embed="rId8" cstate="hqprint">
                  <a:alphaModFix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 l="31712" t="33960" r="31712" b="35791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17E6CFF7-DFAC-4051-8E5B-A2D6AF2D53DA}"/>
                  </a:ext>
                </a:extLst>
              </p:cNvPr>
              <p:cNvSpPr/>
              <p:nvPr/>
            </p:nvSpPr>
            <p:spPr>
              <a:xfrm>
                <a:off x="7454972" y="2385385"/>
                <a:ext cx="2559014" cy="3094370"/>
              </a:xfrm>
              <a:prstGeom prst="roundRect">
                <a:avLst/>
              </a:prstGeom>
              <a:noFill/>
              <a:ln w="76200">
                <a:solidFill>
                  <a:srgbClr val="FFCC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80608F46-9731-4371-933C-163894F1DF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18884"/>
            <a:stretch/>
          </p:blipFill>
          <p:spPr>
            <a:xfrm>
              <a:off x="10287345" y="4217160"/>
              <a:ext cx="1742392" cy="14216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5611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5FFACD-2645-43EF-8BBB-573507965D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38F2CF-9EB9-4970-AFD4-3D6D583BC8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769" y="304800"/>
            <a:ext cx="8325634" cy="21832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032FE6-2054-4A7F-9FF0-025EE06781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81295" y="3479800"/>
            <a:ext cx="2750352" cy="2859654"/>
          </a:xfrm>
          <a:prstGeom prst="rect">
            <a:avLst/>
          </a:prstGeom>
        </p:spPr>
      </p:pic>
      <p:pic>
        <p:nvPicPr>
          <p:cNvPr id="13" name="y2mate.com - Tập viết lớp 1 l Tập viết chữ l_480p">
            <a:hlinkClick r:id="" action="ppaction://media"/>
            <a:extLst>
              <a:ext uri="{FF2B5EF4-FFF2-40B4-BE49-F238E27FC236}">
                <a16:creationId xmlns:a16="http://schemas.microsoft.com/office/drawing/2014/main" id="{23FF5F5B-CE07-4364-AF68-1FD42A316E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l="9764" t="347" r="44217" b="-347"/>
          <a:stretch/>
        </p:blipFill>
        <p:spPr>
          <a:xfrm>
            <a:off x="9671508" y="438843"/>
            <a:ext cx="1731834" cy="25660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A844289-19BA-47C3-AEE4-49197C71EC3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19154" y="430825"/>
            <a:ext cx="1836542" cy="2720806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FE7F9566-CC70-49D3-A808-2543D17F9587}"/>
              </a:ext>
            </a:extLst>
          </p:cNvPr>
          <p:cNvGrpSpPr/>
          <p:nvPr/>
        </p:nvGrpSpPr>
        <p:grpSpPr>
          <a:xfrm>
            <a:off x="609600" y="2787208"/>
            <a:ext cx="2253693" cy="2685247"/>
            <a:chOff x="1219200" y="2731272"/>
            <a:chExt cx="2819401" cy="3480022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3398CA6-56A8-4BBE-84C4-FA5BFBFB446A}"/>
                </a:ext>
              </a:extLst>
            </p:cNvPr>
            <p:cNvSpPr/>
            <p:nvPr/>
          </p:nvSpPr>
          <p:spPr>
            <a:xfrm>
              <a:off x="1352547" y="2846566"/>
              <a:ext cx="2686054" cy="336472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65D9AD46-B82B-4742-BFDC-34C3698C2437}"/>
                </a:ext>
              </a:extLst>
            </p:cNvPr>
            <p:cNvSpPr>
              <a:spLocks noChangeAspect="1"/>
            </p:cNvSpPr>
            <p:nvPr>
              <p:custDataLst>
                <p:tags r:id="rId4"/>
              </p:custDataLst>
            </p:nvPr>
          </p:nvSpPr>
          <p:spPr>
            <a:xfrm>
              <a:off x="1352547" y="2846566"/>
              <a:ext cx="2686054" cy="3364728"/>
            </a:xfrm>
            <a:prstGeom prst="roundRect">
              <a:avLst/>
            </a:prstGeom>
            <a:blipFill dpi="0" rotWithShape="0">
              <a:blip r:embed="rId11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6316" t="5043" r="-6316" b="5043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99D93475-4D42-4D96-984A-60EFA2365A09}"/>
                </a:ext>
              </a:extLst>
            </p:cNvPr>
            <p:cNvSpPr/>
            <p:nvPr/>
          </p:nvSpPr>
          <p:spPr>
            <a:xfrm>
              <a:off x="1219200" y="2731272"/>
              <a:ext cx="2686054" cy="3364728"/>
            </a:xfrm>
            <a:prstGeom prst="roundRect">
              <a:avLst/>
            </a:prstGeom>
            <a:noFill/>
            <a:ln w="76200">
              <a:solidFill>
                <a:srgbClr val="FFCC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74EEBAE-D133-48EE-B12E-C85CA98253B7}"/>
              </a:ext>
            </a:extLst>
          </p:cNvPr>
          <p:cNvGrpSpPr/>
          <p:nvPr/>
        </p:nvGrpSpPr>
        <p:grpSpPr>
          <a:xfrm>
            <a:off x="726829" y="5605443"/>
            <a:ext cx="2125825" cy="698004"/>
            <a:chOff x="1644665" y="5797301"/>
            <a:chExt cx="2533655" cy="831913"/>
          </a:xfrm>
        </p:grpSpPr>
        <p:sp>
          <p:nvSpPr>
            <p:cNvPr id="22" name="Rectangle: Diagonal Corners Rounded 21">
              <a:extLst>
                <a:ext uri="{FF2B5EF4-FFF2-40B4-BE49-F238E27FC236}">
                  <a16:creationId xmlns:a16="http://schemas.microsoft.com/office/drawing/2014/main" id="{60F48492-04FA-4B05-A222-3AFA0ECF6545}"/>
                </a:ext>
              </a:extLst>
            </p:cNvPr>
            <p:cNvSpPr/>
            <p:nvPr/>
          </p:nvSpPr>
          <p:spPr>
            <a:xfrm>
              <a:off x="1644665" y="5797301"/>
              <a:ext cx="2533655" cy="831913"/>
            </a:xfrm>
            <a:prstGeom prst="round2DiagRect">
              <a:avLst>
                <a:gd name="adj1" fmla="val 50000"/>
                <a:gd name="adj2" fmla="val 1176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832C3F3-CB83-42F0-A00D-5034618445F8}"/>
                </a:ext>
              </a:extLst>
            </p:cNvPr>
            <p:cNvSpPr txBox="1"/>
            <p:nvPr/>
          </p:nvSpPr>
          <p:spPr>
            <a:xfrm>
              <a:off x="1824034" y="6031468"/>
              <a:ext cx="2042227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Bình nước 19 lít</a:t>
              </a:r>
            </a:p>
          </p:txBody>
        </p:sp>
      </p:grpSp>
      <p:sp>
        <p:nvSpPr>
          <p:cNvPr id="21" name="Oval 20">
            <a:extLst>
              <a:ext uri="{FF2B5EF4-FFF2-40B4-BE49-F238E27FC236}">
                <a16:creationId xmlns:a16="http://schemas.microsoft.com/office/drawing/2014/main" id="{CA5EFF48-5756-4C85-87A9-AEA114B97715}"/>
              </a:ext>
            </a:extLst>
          </p:cNvPr>
          <p:cNvSpPr>
            <a:spLocks noChangeAspect="1"/>
          </p:cNvSpPr>
          <p:nvPr/>
        </p:nvSpPr>
        <p:spPr>
          <a:xfrm>
            <a:off x="910545" y="4102431"/>
            <a:ext cx="879196" cy="879196"/>
          </a:xfrm>
          <a:prstGeom prst="ellipse">
            <a:avLst/>
          </a:prstGeom>
          <a:blipFill dpi="0" rotWithShape="0">
            <a:blip r:embed="rId11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55706" t="-325589" r="-311114" b="-141229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3B8BA5B-6460-4F89-AD6A-02DAD60B764E}"/>
              </a:ext>
            </a:extLst>
          </p:cNvPr>
          <p:cNvGrpSpPr/>
          <p:nvPr/>
        </p:nvGrpSpPr>
        <p:grpSpPr>
          <a:xfrm>
            <a:off x="3559453" y="2743200"/>
            <a:ext cx="2253693" cy="2685247"/>
            <a:chOff x="3559453" y="2743200"/>
            <a:chExt cx="2253693" cy="2685247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55F27494-6EAB-4B1D-95DB-93CC6006330B}"/>
                </a:ext>
              </a:extLst>
            </p:cNvPr>
            <p:cNvSpPr/>
            <p:nvPr/>
          </p:nvSpPr>
          <p:spPr>
            <a:xfrm>
              <a:off x="3666044" y="2832163"/>
              <a:ext cx="2147102" cy="259628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AC2AE79-AA27-4C36-AABF-5E762AFC88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66044" y="2832163"/>
              <a:ext cx="2147102" cy="2596284"/>
            </a:xfrm>
            <a:prstGeom prst="roundRect">
              <a:avLst/>
            </a:prstGeom>
            <a:blipFill dpi="0" rotWithShape="0">
              <a:blip r:embed="rId12" cstate="hqprint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14523" t="16571" r="14523" b="234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213B5AA4-8DA8-4593-97B1-4AD3CF56576A}"/>
                </a:ext>
              </a:extLst>
            </p:cNvPr>
            <p:cNvSpPr/>
            <p:nvPr/>
          </p:nvSpPr>
          <p:spPr>
            <a:xfrm>
              <a:off x="3559453" y="2743200"/>
              <a:ext cx="2147102" cy="2596284"/>
            </a:xfrm>
            <a:prstGeom prst="roundRect">
              <a:avLst/>
            </a:prstGeom>
            <a:noFill/>
            <a:ln w="76200">
              <a:solidFill>
                <a:srgbClr val="FFCC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DD402C4-C02C-4267-8830-5BA3970C71B5}"/>
              </a:ext>
            </a:extLst>
          </p:cNvPr>
          <p:cNvGrpSpPr/>
          <p:nvPr/>
        </p:nvGrpSpPr>
        <p:grpSpPr>
          <a:xfrm>
            <a:off x="3666044" y="5561435"/>
            <a:ext cx="2125825" cy="698004"/>
            <a:chOff x="1644665" y="5797301"/>
            <a:chExt cx="2533655" cy="831913"/>
          </a:xfrm>
        </p:grpSpPr>
        <p:sp>
          <p:nvSpPr>
            <p:cNvPr id="33" name="Rectangle: Diagonal Corners Rounded 32">
              <a:extLst>
                <a:ext uri="{FF2B5EF4-FFF2-40B4-BE49-F238E27FC236}">
                  <a16:creationId xmlns:a16="http://schemas.microsoft.com/office/drawing/2014/main" id="{EFE2D700-9ED9-4C5D-9D97-E55ACFB1CC8C}"/>
                </a:ext>
              </a:extLst>
            </p:cNvPr>
            <p:cNvSpPr/>
            <p:nvPr/>
          </p:nvSpPr>
          <p:spPr>
            <a:xfrm>
              <a:off x="1644665" y="5797301"/>
              <a:ext cx="2533655" cy="831913"/>
            </a:xfrm>
            <a:prstGeom prst="round2DiagRect">
              <a:avLst>
                <a:gd name="adj1" fmla="val 50000"/>
                <a:gd name="adj2" fmla="val 1176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C808C0F-73F4-4B80-A598-162EDF38A2B8}"/>
                </a:ext>
              </a:extLst>
            </p:cNvPr>
            <p:cNvSpPr txBox="1"/>
            <p:nvPr/>
          </p:nvSpPr>
          <p:spPr>
            <a:xfrm>
              <a:off x="1968126" y="6049630"/>
              <a:ext cx="1886735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Bình nước 6 lít</a:t>
              </a:r>
            </a:p>
          </p:txBody>
        </p:sp>
      </p:grpSp>
      <p:sp>
        <p:nvSpPr>
          <p:cNvPr id="32" name="Oval 31">
            <a:extLst>
              <a:ext uri="{FF2B5EF4-FFF2-40B4-BE49-F238E27FC236}">
                <a16:creationId xmlns:a16="http://schemas.microsoft.com/office/drawing/2014/main" id="{00FD0E87-BDEA-4C95-8EC8-EB9BE5C12F77}"/>
              </a:ext>
            </a:extLst>
          </p:cNvPr>
          <p:cNvSpPr>
            <a:spLocks noChangeAspect="1"/>
          </p:cNvSpPr>
          <p:nvPr/>
        </p:nvSpPr>
        <p:spPr>
          <a:xfrm>
            <a:off x="4500990" y="3766151"/>
            <a:ext cx="879196" cy="879196"/>
          </a:xfrm>
          <a:prstGeom prst="ellipse">
            <a:avLst/>
          </a:prstGeom>
          <a:blipFill dpi="0" rotWithShape="0">
            <a:blip r:embed="rId1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41012" t="-368224" r="-203088" b="-190418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404604E-D4BE-469E-A75B-1CF74CA242B8}"/>
              </a:ext>
            </a:extLst>
          </p:cNvPr>
          <p:cNvGrpSpPr/>
          <p:nvPr/>
        </p:nvGrpSpPr>
        <p:grpSpPr>
          <a:xfrm>
            <a:off x="6509307" y="2693316"/>
            <a:ext cx="2253693" cy="2685248"/>
            <a:chOff x="6509307" y="2693316"/>
            <a:chExt cx="2253693" cy="2685248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3B910CA2-9B24-416E-977C-62BCD6B6083F}"/>
                </a:ext>
              </a:extLst>
            </p:cNvPr>
            <p:cNvSpPr/>
            <p:nvPr/>
          </p:nvSpPr>
          <p:spPr>
            <a:xfrm>
              <a:off x="6615898" y="2782279"/>
              <a:ext cx="2147102" cy="259628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FE498A34-6020-467F-B0A4-DAC3272FA5F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15898" y="2782279"/>
              <a:ext cx="2147102" cy="2596285"/>
            </a:xfrm>
            <a:prstGeom prst="roundRect">
              <a:avLst/>
            </a:prstGeom>
            <a:blipFill dpi="0" rotWithShape="0">
              <a:blip r:embed="rId14" cstate="hqprint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31712" t="33960" r="31712" b="35791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1ECDA650-01A2-474F-BDC9-43C4334C4D23}"/>
                </a:ext>
              </a:extLst>
            </p:cNvPr>
            <p:cNvSpPr/>
            <p:nvPr/>
          </p:nvSpPr>
          <p:spPr>
            <a:xfrm>
              <a:off x="6509307" y="2693316"/>
              <a:ext cx="2147102" cy="2596285"/>
            </a:xfrm>
            <a:prstGeom prst="roundRect">
              <a:avLst/>
            </a:prstGeom>
            <a:noFill/>
            <a:ln w="76200">
              <a:solidFill>
                <a:srgbClr val="FFCC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sp>
        <p:nvSpPr>
          <p:cNvPr id="39" name="Oval 38">
            <a:extLst>
              <a:ext uri="{FF2B5EF4-FFF2-40B4-BE49-F238E27FC236}">
                <a16:creationId xmlns:a16="http://schemas.microsoft.com/office/drawing/2014/main" id="{CD2E807D-1EFA-46CA-A96E-5DDD49F69F57}"/>
              </a:ext>
            </a:extLst>
          </p:cNvPr>
          <p:cNvSpPr>
            <a:spLocks noChangeAspect="1"/>
          </p:cNvSpPr>
          <p:nvPr>
            <p:custDataLst>
              <p:tags r:id="rId3"/>
            </p:custDataLst>
          </p:nvPr>
        </p:nvSpPr>
        <p:spPr>
          <a:xfrm>
            <a:off x="7249850" y="4069389"/>
            <a:ext cx="879196" cy="879196"/>
          </a:xfrm>
          <a:prstGeom prst="ellipse">
            <a:avLst/>
          </a:prstGeom>
          <a:blipFill dpi="0" rotWithShape="0">
            <a:blip r:embed="rId1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7547" t="-217733" r="-138010" b="12176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17D6530-712B-4867-A9DD-4B4CEF1A703A}"/>
              </a:ext>
            </a:extLst>
          </p:cNvPr>
          <p:cNvGrpSpPr/>
          <p:nvPr/>
        </p:nvGrpSpPr>
        <p:grpSpPr>
          <a:xfrm>
            <a:off x="6626536" y="5556033"/>
            <a:ext cx="2125825" cy="698004"/>
            <a:chOff x="1644665" y="5797301"/>
            <a:chExt cx="2533655" cy="831913"/>
          </a:xfrm>
        </p:grpSpPr>
        <p:sp>
          <p:nvSpPr>
            <p:cNvPr id="41" name="Rectangle: Diagonal Corners Rounded 40">
              <a:extLst>
                <a:ext uri="{FF2B5EF4-FFF2-40B4-BE49-F238E27FC236}">
                  <a16:creationId xmlns:a16="http://schemas.microsoft.com/office/drawing/2014/main" id="{60BB7B83-A474-4752-B06B-9E65C45EB9A4}"/>
                </a:ext>
              </a:extLst>
            </p:cNvPr>
            <p:cNvSpPr/>
            <p:nvPr/>
          </p:nvSpPr>
          <p:spPr>
            <a:xfrm>
              <a:off x="1644665" y="5797301"/>
              <a:ext cx="2533655" cy="831913"/>
            </a:xfrm>
            <a:prstGeom prst="round2DiagRect">
              <a:avLst>
                <a:gd name="adj1" fmla="val 50000"/>
                <a:gd name="adj2" fmla="val 1176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893C203-37BC-4630-8F67-20BFB91044A0}"/>
                </a:ext>
              </a:extLst>
            </p:cNvPr>
            <p:cNvSpPr txBox="1"/>
            <p:nvPr/>
          </p:nvSpPr>
          <p:spPr>
            <a:xfrm>
              <a:off x="1968130" y="6031468"/>
              <a:ext cx="1886735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Bình nước 1 lít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631D334-E4AC-4745-B81B-CBFE1D45E5AE}"/>
              </a:ext>
            </a:extLst>
          </p:cNvPr>
          <p:cNvGrpSpPr/>
          <p:nvPr/>
        </p:nvGrpSpPr>
        <p:grpSpPr>
          <a:xfrm>
            <a:off x="1366999" y="603963"/>
            <a:ext cx="6268555" cy="677108"/>
            <a:chOff x="1366999" y="603963"/>
            <a:chExt cx="6268555" cy="677108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7B6DD29-1983-435C-B96F-ED44EE4F4BCD}"/>
                </a:ext>
              </a:extLst>
            </p:cNvPr>
            <p:cNvSpPr txBox="1"/>
            <p:nvPr/>
          </p:nvSpPr>
          <p:spPr>
            <a:xfrm>
              <a:off x="1880773" y="603963"/>
              <a:ext cx="5754781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4400" b="1">
                  <a:solidFill>
                    <a:srgbClr val="13B6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Lít</a:t>
              </a:r>
              <a:r>
                <a:rPr lang="en-US" sz="36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 một đơn vị đo dung tích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0815404-F1DE-467C-A01B-442DAB8504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366999" y="674608"/>
              <a:ext cx="429978" cy="535818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09FB237-A68D-40C1-A666-4BD75867FD48}"/>
              </a:ext>
            </a:extLst>
          </p:cNvPr>
          <p:cNvGrpSpPr/>
          <p:nvPr/>
        </p:nvGrpSpPr>
        <p:grpSpPr>
          <a:xfrm>
            <a:off x="1366999" y="1546004"/>
            <a:ext cx="5179410" cy="677108"/>
            <a:chOff x="1366999" y="1546004"/>
            <a:chExt cx="5179410" cy="67710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8404FB4-CDFF-4314-AB7A-E2630E6DC79E}"/>
                </a:ext>
              </a:extLst>
            </p:cNvPr>
            <p:cNvSpPr txBox="1"/>
            <p:nvPr/>
          </p:nvSpPr>
          <p:spPr>
            <a:xfrm>
              <a:off x="1880773" y="1546004"/>
              <a:ext cx="4665636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4400" b="1">
                  <a:solidFill>
                    <a:srgbClr val="13B6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Lít</a:t>
              </a:r>
              <a:r>
                <a:rPr lang="en-US" sz="36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viết tắt là</a:t>
              </a:r>
              <a:r>
                <a:rPr lang="en-US" sz="36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>
                  <a:solidFill>
                    <a:srgbClr val="13B6FF"/>
                  </a:solidFill>
                  <a:latin typeface="HP001 4 hàng" panose="020B0603050302020204" pitchFamily="34" charset="0"/>
                  <a:cs typeface="Calibri" panose="020F0502020204030204" pitchFamily="34" charset="0"/>
                </a:rPr>
                <a:t>l</a:t>
              </a:r>
              <a:r>
                <a:rPr lang="en-US" sz="36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đọc là lít</a:t>
              </a: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6B549192-B711-46F0-8191-EDA1FE9CC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366999" y="1580234"/>
              <a:ext cx="429978" cy="5358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5613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0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5953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1" grpId="0" animBg="1"/>
      <p:bldP spid="32" grpId="0" animBg="1"/>
      <p:bldP spid="3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F780C6-E14D-4C6F-9CA8-C0B89B8749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B2B73AC-0B4F-429A-9DAC-55F490B81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568" y="2686003"/>
            <a:ext cx="2645664" cy="3638597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3BA00544-6F14-4AEF-9219-712F3E5DC69F}"/>
              </a:ext>
            </a:extLst>
          </p:cNvPr>
          <p:cNvSpPr/>
          <p:nvPr/>
        </p:nvSpPr>
        <p:spPr>
          <a:xfrm>
            <a:off x="2209800" y="1243090"/>
            <a:ext cx="5943600" cy="1143000"/>
          </a:xfrm>
          <a:prstGeom prst="wedgeRoundRectCallout">
            <a:avLst>
              <a:gd name="adj1" fmla="val -35362"/>
              <a:gd name="adj2" fmla="val 76797"/>
              <a:gd name="adj3" fmla="val 1666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  <a:cs typeface="Calibri" panose="020F0502020204030204" pitchFamily="34" charset="0"/>
              </a:rPr>
              <a:t>CÁI CA NÀY CHỨA ĐƯỢC 1 LÍT NƯỚC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B9F249-5B32-4DDA-85FC-29D0F4DB8F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5667" y="3428999"/>
            <a:ext cx="2750352" cy="2859654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1C81CD99-91A5-4AD0-AC83-3C1772BA14C9}"/>
              </a:ext>
            </a:extLst>
          </p:cNvPr>
          <p:cNvSpPr/>
          <p:nvPr/>
        </p:nvSpPr>
        <p:spPr>
          <a:xfrm>
            <a:off x="3818110" y="4014984"/>
            <a:ext cx="4953000" cy="1143000"/>
          </a:xfrm>
          <a:prstGeom prst="wedgeRoundRectCallout">
            <a:avLst>
              <a:gd name="adj1" fmla="val 56091"/>
              <a:gd name="adj2" fmla="val -16538"/>
              <a:gd name="adj3" fmla="val 1666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  <a:cs typeface="Calibri" panose="020F0502020204030204" pitchFamily="34" charset="0"/>
              </a:rPr>
              <a:t>TA CÓ THỂ DÙNG CA 1 LÍT</a:t>
            </a:r>
            <a:br>
              <a:rPr lang="en-US" sz="280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  <a:cs typeface="Calibri" panose="020F0502020204030204" pitchFamily="34" charset="0"/>
              </a:rPr>
            </a:br>
            <a:r>
              <a:rPr lang="en-US" sz="280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  <a:cs typeface="Calibri" panose="020F0502020204030204" pitchFamily="34" charset="0"/>
              </a:rPr>
              <a:t>ĐỂ ĐONG NƯỚC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8CD29F-7C38-4778-9B80-83478BDA37A5}"/>
              </a:ext>
            </a:extLst>
          </p:cNvPr>
          <p:cNvSpPr txBox="1"/>
          <p:nvPr/>
        </p:nvSpPr>
        <p:spPr>
          <a:xfrm>
            <a:off x="1219200" y="4581827"/>
            <a:ext cx="214802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1L</a:t>
            </a:r>
          </a:p>
        </p:txBody>
      </p:sp>
    </p:spTree>
    <p:extLst>
      <p:ext uri="{BB962C8B-B14F-4D97-AF65-F5344CB8AC3E}">
        <p14:creationId xmlns:p14="http://schemas.microsoft.com/office/powerpoint/2010/main" val="45661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1AAB9D0-8F5A-4158-8734-2E6B9155639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BC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CDD4F3-2583-4333-B286-B57791B040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905"/>
          <a:stretch/>
        </p:blipFill>
        <p:spPr>
          <a:xfrm>
            <a:off x="0" y="1219200"/>
            <a:ext cx="12192000" cy="5638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08CEEC-8E0A-4BF6-A4D8-6E724F459D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31"/>
          <a:stretch/>
        </p:blipFill>
        <p:spPr>
          <a:xfrm>
            <a:off x="0" y="1600199"/>
            <a:ext cx="12192000" cy="525780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FC6F340-43AE-47E9-BB2A-B84F2411CBF7}"/>
              </a:ext>
            </a:extLst>
          </p:cNvPr>
          <p:cNvGrpSpPr/>
          <p:nvPr/>
        </p:nvGrpSpPr>
        <p:grpSpPr>
          <a:xfrm>
            <a:off x="2438400" y="457200"/>
            <a:ext cx="9486901" cy="1994453"/>
            <a:chOff x="2438400" y="457200"/>
            <a:chExt cx="9486901" cy="199445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38400" y="457200"/>
              <a:ext cx="9486901" cy="199445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7989106-B828-4450-B04B-A2FC3F7F291B}"/>
                </a:ext>
              </a:extLst>
            </p:cNvPr>
            <p:cNvSpPr txBox="1"/>
            <p:nvPr/>
          </p:nvSpPr>
          <p:spPr>
            <a:xfrm>
              <a:off x="2590806" y="888443"/>
              <a:ext cx="9067796" cy="11079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3600">
                  <a:solidFill>
                    <a:schemeClr val="accent1"/>
                  </a:solidFill>
                  <a:latin typeface="UTMavobold" panose="02040603050506020204" pitchFamily="18" charset="0"/>
                </a:rPr>
                <a:t>Xô màu xanh</a:t>
              </a:r>
              <a:r>
                <a:rPr lang="en-US" sz="3600">
                  <a:solidFill>
                    <a:schemeClr val="accent6"/>
                  </a:solidFill>
                  <a:latin typeface="UTMavobold" panose="02040603050506020204" pitchFamily="18" charset="0"/>
                </a:rPr>
                <a:t> </a:t>
              </a:r>
              <a:r>
                <a:rPr lang="en-US" sz="3600">
                  <a:solidFill>
                    <a:schemeClr val="tx1">
                      <a:lumMod val="65000"/>
                      <a:lumOff val="35000"/>
                    </a:schemeClr>
                  </a:solidFill>
                  <a:latin typeface="UTMavobold" panose="02040603050506020204" pitchFamily="18" charset="0"/>
                </a:rPr>
                <a:t>đựng được nhiều hơn</a:t>
              </a:r>
              <a:r>
                <a:rPr lang="en-US" sz="3600">
                  <a:solidFill>
                    <a:schemeClr val="accent6"/>
                  </a:solidFill>
                  <a:latin typeface="UTMavobold" panose="02040603050506020204" pitchFamily="18" charset="0"/>
                </a:rPr>
                <a:t>  </a:t>
              </a:r>
              <a:r>
                <a:rPr lang="en-US" sz="3600">
                  <a:solidFill>
                    <a:schemeClr val="accent4"/>
                  </a:solidFill>
                  <a:latin typeface="UTMavobold" panose="02040603050506020204" pitchFamily="18" charset="0"/>
                </a:rPr>
                <a:t>xô màu cam </a:t>
              </a:r>
              <a:r>
                <a:rPr lang="en-US" sz="3600">
                  <a:solidFill>
                    <a:schemeClr val="tx1">
                      <a:lumMod val="65000"/>
                      <a:lumOff val="35000"/>
                    </a:schemeClr>
                  </a:solidFill>
                  <a:latin typeface="UTMavobold" panose="02040603050506020204" pitchFamily="18" charset="0"/>
                </a:rPr>
                <a:t>bao nhiêu?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FFDA9514-F44C-49F4-9C10-9776019106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1235" y="4295490"/>
            <a:ext cx="2006990" cy="2181510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512A6479-9D62-487C-B6C4-4179CC8EC2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58200" y="4532454"/>
            <a:ext cx="1792630" cy="19445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E3C65B8-DC94-4F5F-8530-23C11E55AF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6223" y="3213653"/>
            <a:ext cx="3049007" cy="336287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856C2BC-55BF-4565-AE78-267F308EA9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29255" y="2587383"/>
            <a:ext cx="1231950" cy="183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95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004A07-A651-48B6-AE6C-747E2B0A39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EC88D783-6CBA-4C1B-8484-B7AD591BD4CB}"/>
              </a:ext>
            </a:extLst>
          </p:cNvPr>
          <p:cNvGrpSpPr/>
          <p:nvPr/>
        </p:nvGrpSpPr>
        <p:grpSpPr>
          <a:xfrm>
            <a:off x="6635014" y="5637425"/>
            <a:ext cx="607458" cy="636304"/>
            <a:chOff x="6635014" y="5637425"/>
            <a:chExt cx="607458" cy="636304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B900F38C-C25C-432A-B389-302E6C0E19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35014" y="5637425"/>
              <a:ext cx="607458" cy="636304"/>
            </a:xfrm>
            <a:prstGeom prst="rect">
              <a:avLst/>
            </a:prstGeom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C8EFEF4F-BC64-443B-BFB3-E9B0217C6922}"/>
                </a:ext>
              </a:extLst>
            </p:cNvPr>
            <p:cNvSpPr txBox="1"/>
            <p:nvPr/>
          </p:nvSpPr>
          <p:spPr>
            <a:xfrm>
              <a:off x="6904168" y="5868286"/>
              <a:ext cx="214802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1L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94B78197-B863-433D-A9F9-472FAA5D7690}"/>
              </a:ext>
            </a:extLst>
          </p:cNvPr>
          <p:cNvGrpSpPr/>
          <p:nvPr/>
        </p:nvGrpSpPr>
        <p:grpSpPr>
          <a:xfrm>
            <a:off x="7391400" y="5637425"/>
            <a:ext cx="607458" cy="636304"/>
            <a:chOff x="7391400" y="5637425"/>
            <a:chExt cx="607458" cy="636304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9A23BCFE-761D-4F0B-A431-CE1A3A8705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91400" y="5637425"/>
              <a:ext cx="607458" cy="636304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9C00BAF9-AEB2-4F63-8B69-2D782DF33FD8}"/>
                </a:ext>
              </a:extLst>
            </p:cNvPr>
            <p:cNvSpPr txBox="1"/>
            <p:nvPr/>
          </p:nvSpPr>
          <p:spPr>
            <a:xfrm>
              <a:off x="7645864" y="5873685"/>
              <a:ext cx="214802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1L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2CAB4F68-3948-40B7-B74C-C7AACC3350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0" y="2578671"/>
            <a:ext cx="1981200" cy="11217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4FDF68-73C9-4B74-9783-39E73B3905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9983" y="4500134"/>
            <a:ext cx="2006990" cy="2181510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E7D352D4-8C15-486F-8AEC-3166DE2E58EA}"/>
              </a:ext>
            </a:extLst>
          </p:cNvPr>
          <p:cNvSpPr/>
          <p:nvPr/>
        </p:nvSpPr>
        <p:spPr>
          <a:xfrm>
            <a:off x="990600" y="4572000"/>
            <a:ext cx="1752600" cy="4572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25880A90-4D76-4F15-902F-6675EB2E45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845276" y="4630820"/>
            <a:ext cx="1560170" cy="1692386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95CBE365-E0F1-4782-9678-1595CA9ECB3B}"/>
              </a:ext>
            </a:extLst>
          </p:cNvPr>
          <p:cNvSpPr/>
          <p:nvPr/>
        </p:nvSpPr>
        <p:spPr>
          <a:xfrm>
            <a:off x="1219200" y="4865389"/>
            <a:ext cx="1219200" cy="163811"/>
          </a:xfrm>
          <a:prstGeom prst="ellipse">
            <a:avLst/>
          </a:prstGeom>
          <a:solidFill>
            <a:srgbClr val="71CA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1CAF2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461FFC-1666-4997-BB30-B304F90AA29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00200" y="3429000"/>
            <a:ext cx="446556" cy="1752600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2AFE58BF-FE1A-4CAA-AF0A-D5F7D9DFCE86}"/>
              </a:ext>
            </a:extLst>
          </p:cNvPr>
          <p:cNvSpPr/>
          <p:nvPr/>
        </p:nvSpPr>
        <p:spPr>
          <a:xfrm>
            <a:off x="903969" y="4498647"/>
            <a:ext cx="1828800" cy="529066"/>
          </a:xfrm>
          <a:prstGeom prst="ellipse">
            <a:avLst/>
          </a:prstGeom>
          <a:solidFill>
            <a:srgbClr val="71CA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1CAF2"/>
              </a:solidFill>
            </a:endParaRP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19D0BE16-A7D1-440E-9BA5-9C70B06D2541}"/>
              </a:ext>
            </a:extLst>
          </p:cNvPr>
          <p:cNvGrpSpPr/>
          <p:nvPr/>
        </p:nvGrpSpPr>
        <p:grpSpPr>
          <a:xfrm>
            <a:off x="2974303" y="2746616"/>
            <a:ext cx="2353737" cy="2006990"/>
            <a:chOff x="2974303" y="2746616"/>
            <a:chExt cx="2353737" cy="2006990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E958C246-5063-48E7-A178-5AA1CBDC3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3896232">
              <a:off x="3061563" y="2659356"/>
              <a:ext cx="2006990" cy="2181510"/>
            </a:xfrm>
            <a:prstGeom prst="rect">
              <a:avLst/>
            </a:prstGeom>
          </p:spPr>
        </p:pic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85F8B8B6-FD32-4579-87E6-42385A6A31DE}"/>
                </a:ext>
              </a:extLst>
            </p:cNvPr>
            <p:cNvSpPr/>
            <p:nvPr/>
          </p:nvSpPr>
          <p:spPr>
            <a:xfrm rot="1634392">
              <a:off x="4480754" y="3753376"/>
              <a:ext cx="847286" cy="347239"/>
            </a:xfrm>
            <a:custGeom>
              <a:avLst/>
              <a:gdLst>
                <a:gd name="connsiteX0" fmla="*/ 0 w 847286"/>
                <a:gd name="connsiteY0" fmla="*/ 0 h 347239"/>
                <a:gd name="connsiteX1" fmla="*/ 141621 w 847286"/>
                <a:gd name="connsiteY1" fmla="*/ 4131 h 347239"/>
                <a:gd name="connsiteX2" fmla="*/ 830629 w 847286"/>
                <a:gd name="connsiteY2" fmla="*/ 184625 h 347239"/>
                <a:gd name="connsiteX3" fmla="*/ 836764 w 847286"/>
                <a:gd name="connsiteY3" fmla="*/ 191528 h 347239"/>
                <a:gd name="connsiteX4" fmla="*/ 847286 w 847286"/>
                <a:gd name="connsiteY4" fmla="*/ 255641 h 347239"/>
                <a:gd name="connsiteX5" fmla="*/ 829385 w 847286"/>
                <a:gd name="connsiteY5" fmla="*/ 309185 h 347239"/>
                <a:gd name="connsiteX6" fmla="*/ 93206 w 847286"/>
                <a:gd name="connsiteY6" fmla="*/ 67785 h 34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7286" h="347239">
                  <a:moveTo>
                    <a:pt x="0" y="0"/>
                  </a:moveTo>
                  <a:lnTo>
                    <a:pt x="141621" y="4131"/>
                  </a:lnTo>
                  <a:cubicBezTo>
                    <a:pt x="469010" y="23511"/>
                    <a:pt x="732666" y="93508"/>
                    <a:pt x="830629" y="184625"/>
                  </a:cubicBezTo>
                  <a:lnTo>
                    <a:pt x="836764" y="191528"/>
                  </a:lnTo>
                  <a:lnTo>
                    <a:pt x="847286" y="255641"/>
                  </a:lnTo>
                  <a:cubicBezTo>
                    <a:pt x="846393" y="276715"/>
                    <a:pt x="840552" y="294735"/>
                    <a:pt x="829385" y="309185"/>
                  </a:cubicBezTo>
                  <a:cubicBezTo>
                    <a:pt x="751214" y="410335"/>
                    <a:pt x="437985" y="303061"/>
                    <a:pt x="93206" y="67785"/>
                  </a:cubicBezTo>
                  <a:close/>
                </a:path>
              </a:pathLst>
            </a:custGeom>
            <a:solidFill>
              <a:srgbClr val="71CA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rgbClr val="71CAF2"/>
                </a:solidFill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E28E835-DFCA-4DF6-9A5A-1278E04F35A1}"/>
              </a:ext>
            </a:extLst>
          </p:cNvPr>
          <p:cNvGrpSpPr/>
          <p:nvPr/>
        </p:nvGrpSpPr>
        <p:grpSpPr>
          <a:xfrm>
            <a:off x="5106572" y="3931781"/>
            <a:ext cx="945289" cy="1149844"/>
            <a:chOff x="5106572" y="3931781"/>
            <a:chExt cx="945289" cy="1149844"/>
          </a:xfrm>
        </p:grpSpPr>
        <p:pic>
          <p:nvPicPr>
            <p:cNvPr id="45" name="Graphic 44">
              <a:extLst>
                <a:ext uri="{FF2B5EF4-FFF2-40B4-BE49-F238E27FC236}">
                  <a16:creationId xmlns:a16="http://schemas.microsoft.com/office/drawing/2014/main" id="{ED155E7D-BB2D-4A1A-A1E8-C2870ED3D5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l="17388" t="64299" b="3423"/>
            <a:stretch/>
          </p:blipFill>
          <p:spPr>
            <a:xfrm rot="20895852">
              <a:off x="5207693" y="4638581"/>
              <a:ext cx="844168" cy="443044"/>
            </a:xfrm>
            <a:custGeom>
              <a:avLst/>
              <a:gdLst>
                <a:gd name="connsiteX0" fmla="*/ 454236 w 844168"/>
                <a:gd name="connsiteY0" fmla="*/ 45047 h 443044"/>
                <a:gd name="connsiteX1" fmla="*/ 809896 w 844168"/>
                <a:gd name="connsiteY1" fmla="*/ 150372 h 443044"/>
                <a:gd name="connsiteX2" fmla="*/ 844168 w 844168"/>
                <a:gd name="connsiteY2" fmla="*/ 165928 h 443044"/>
                <a:gd name="connsiteX3" fmla="*/ 844168 w 844168"/>
                <a:gd name="connsiteY3" fmla="*/ 441482 h 443044"/>
                <a:gd name="connsiteX4" fmla="*/ 749096 w 844168"/>
                <a:gd name="connsiteY4" fmla="*/ 443044 h 443044"/>
                <a:gd name="connsiteX5" fmla="*/ 380913 w 844168"/>
                <a:gd name="connsiteY5" fmla="*/ 397997 h 443044"/>
                <a:gd name="connsiteX6" fmla="*/ 25252 w 844168"/>
                <a:gd name="connsiteY6" fmla="*/ 292671 h 443044"/>
                <a:gd name="connsiteX7" fmla="*/ 0 w 844168"/>
                <a:gd name="connsiteY7" fmla="*/ 281210 h 443044"/>
                <a:gd name="connsiteX8" fmla="*/ 0 w 844168"/>
                <a:gd name="connsiteY8" fmla="*/ 1413 h 443044"/>
                <a:gd name="connsiteX9" fmla="*/ 86052 w 844168"/>
                <a:gd name="connsiteY9" fmla="*/ 0 h 443044"/>
                <a:gd name="connsiteX10" fmla="*/ 454236 w 844168"/>
                <a:gd name="connsiteY10" fmla="*/ 45047 h 443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4168" h="443044">
                  <a:moveTo>
                    <a:pt x="454236" y="45047"/>
                  </a:moveTo>
                  <a:cubicBezTo>
                    <a:pt x="588300" y="72897"/>
                    <a:pt x="710536" y="109881"/>
                    <a:pt x="809896" y="150372"/>
                  </a:cubicBezTo>
                  <a:lnTo>
                    <a:pt x="844168" y="165928"/>
                  </a:lnTo>
                  <a:lnTo>
                    <a:pt x="844168" y="441482"/>
                  </a:lnTo>
                  <a:lnTo>
                    <a:pt x="749096" y="443044"/>
                  </a:lnTo>
                  <a:cubicBezTo>
                    <a:pt x="641830" y="440610"/>
                    <a:pt x="514977" y="425848"/>
                    <a:pt x="380913" y="397997"/>
                  </a:cubicBezTo>
                  <a:cubicBezTo>
                    <a:pt x="246849" y="370146"/>
                    <a:pt x="124612" y="333162"/>
                    <a:pt x="25252" y="292671"/>
                  </a:cubicBezTo>
                  <a:lnTo>
                    <a:pt x="0" y="281210"/>
                  </a:lnTo>
                  <a:lnTo>
                    <a:pt x="0" y="1413"/>
                  </a:lnTo>
                  <a:lnTo>
                    <a:pt x="86052" y="0"/>
                  </a:lnTo>
                  <a:cubicBezTo>
                    <a:pt x="193318" y="2433"/>
                    <a:pt x="320171" y="17196"/>
                    <a:pt x="454236" y="45047"/>
                  </a:cubicBezTo>
                  <a:close/>
                </a:path>
              </a:pathLst>
            </a:custGeom>
          </p:spPr>
        </p:pic>
        <p:pic>
          <p:nvPicPr>
            <p:cNvPr id="44" name="Graphic 43">
              <a:extLst>
                <a:ext uri="{FF2B5EF4-FFF2-40B4-BE49-F238E27FC236}">
                  <a16:creationId xmlns:a16="http://schemas.microsoft.com/office/drawing/2014/main" id="{5624FA83-102D-407C-91DC-C72BB35CBF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l="17388" t="12049" b="23612"/>
            <a:stretch/>
          </p:blipFill>
          <p:spPr>
            <a:xfrm rot="20895852">
              <a:off x="5106572" y="3931781"/>
              <a:ext cx="844169" cy="883121"/>
            </a:xfrm>
            <a:custGeom>
              <a:avLst/>
              <a:gdLst>
                <a:gd name="connsiteX0" fmla="*/ 844169 w 844169"/>
                <a:gd name="connsiteY0" fmla="*/ 0 h 883121"/>
                <a:gd name="connsiteX1" fmla="*/ 844168 w 844169"/>
                <a:gd name="connsiteY1" fmla="*/ 883121 h 883121"/>
                <a:gd name="connsiteX2" fmla="*/ 809896 w 844169"/>
                <a:gd name="connsiteY2" fmla="*/ 867565 h 883121"/>
                <a:gd name="connsiteX3" fmla="*/ 454236 w 844169"/>
                <a:gd name="connsiteY3" fmla="*/ 762240 h 883121"/>
                <a:gd name="connsiteX4" fmla="*/ 86052 w 844169"/>
                <a:gd name="connsiteY4" fmla="*/ 717193 h 883121"/>
                <a:gd name="connsiteX5" fmla="*/ 0 w 844169"/>
                <a:gd name="connsiteY5" fmla="*/ 718606 h 883121"/>
                <a:gd name="connsiteX6" fmla="*/ 0 w 844169"/>
                <a:gd name="connsiteY6" fmla="*/ 0 h 883121"/>
                <a:gd name="connsiteX7" fmla="*/ 844169 w 844169"/>
                <a:gd name="connsiteY7" fmla="*/ 0 h 883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44169" h="883121">
                  <a:moveTo>
                    <a:pt x="844169" y="0"/>
                  </a:moveTo>
                  <a:lnTo>
                    <a:pt x="844168" y="883121"/>
                  </a:lnTo>
                  <a:lnTo>
                    <a:pt x="809896" y="867565"/>
                  </a:lnTo>
                  <a:cubicBezTo>
                    <a:pt x="710536" y="827074"/>
                    <a:pt x="588300" y="790090"/>
                    <a:pt x="454236" y="762240"/>
                  </a:cubicBezTo>
                  <a:cubicBezTo>
                    <a:pt x="320171" y="734389"/>
                    <a:pt x="193318" y="719626"/>
                    <a:pt x="86052" y="717193"/>
                  </a:cubicBezTo>
                  <a:lnTo>
                    <a:pt x="0" y="718606"/>
                  </a:lnTo>
                  <a:lnTo>
                    <a:pt x="0" y="0"/>
                  </a:lnTo>
                  <a:lnTo>
                    <a:pt x="844169" y="0"/>
                  </a:lnTo>
                  <a:close/>
                </a:path>
              </a:pathLst>
            </a:custGeom>
          </p:spPr>
        </p:pic>
      </p:grpSp>
      <p:pic>
        <p:nvPicPr>
          <p:cNvPr id="43" name="Graphic 42">
            <a:extLst>
              <a:ext uri="{FF2B5EF4-FFF2-40B4-BE49-F238E27FC236}">
                <a16:creationId xmlns:a16="http://schemas.microsoft.com/office/drawing/2014/main" id="{C1513102-4D38-4301-9F0F-DAB3B801F8F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100000" t="76388" r="-21704" b="3537"/>
          <a:stretch/>
        </p:blipFill>
        <p:spPr>
          <a:xfrm rot="20895852">
            <a:off x="6057436" y="4694384"/>
            <a:ext cx="221780" cy="275554"/>
          </a:xfrm>
          <a:custGeom>
            <a:avLst/>
            <a:gdLst>
              <a:gd name="connsiteX0" fmla="*/ 0 w 221780"/>
              <a:gd name="connsiteY0" fmla="*/ 0 h 275554"/>
              <a:gd name="connsiteX1" fmla="*/ 57053 w 221780"/>
              <a:gd name="connsiteY1" fmla="*/ 25895 h 275554"/>
              <a:gd name="connsiteX2" fmla="*/ 220725 w 221780"/>
              <a:gd name="connsiteY2" fmla="*/ 190069 h 275554"/>
              <a:gd name="connsiteX3" fmla="*/ 5206 w 221780"/>
              <a:gd name="connsiteY3" fmla="*/ 275469 h 275554"/>
              <a:gd name="connsiteX4" fmla="*/ 0 w 221780"/>
              <a:gd name="connsiteY4" fmla="*/ 275554 h 275554"/>
              <a:gd name="connsiteX5" fmla="*/ 0 w 221780"/>
              <a:gd name="connsiteY5" fmla="*/ 0 h 275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1780" h="275554">
                <a:moveTo>
                  <a:pt x="0" y="0"/>
                </a:moveTo>
                <a:lnTo>
                  <a:pt x="57053" y="25895"/>
                </a:lnTo>
                <a:cubicBezTo>
                  <a:pt x="167560" y="82167"/>
                  <a:pt x="230848" y="141337"/>
                  <a:pt x="220725" y="190069"/>
                </a:cubicBezTo>
                <a:cubicBezTo>
                  <a:pt x="210601" y="238801"/>
                  <a:pt x="128982" y="267868"/>
                  <a:pt x="5206" y="275469"/>
                </a:cubicBezTo>
                <a:lnTo>
                  <a:pt x="0" y="2755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42553BB8-C802-4719-9A39-EF2914116BB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-5198" t="64402" r="82612" b="15214"/>
          <a:stretch/>
        </p:blipFill>
        <p:spPr>
          <a:xfrm rot="20895852">
            <a:off x="4971816" y="4750994"/>
            <a:ext cx="230799" cy="279797"/>
          </a:xfrm>
          <a:custGeom>
            <a:avLst/>
            <a:gdLst>
              <a:gd name="connsiteX0" fmla="*/ 230799 w 230799"/>
              <a:gd name="connsiteY0" fmla="*/ 0 h 279797"/>
              <a:gd name="connsiteX1" fmla="*/ 230799 w 230799"/>
              <a:gd name="connsiteY1" fmla="*/ 279797 h 279797"/>
              <a:gd name="connsiteX2" fmla="*/ 164726 w 230799"/>
              <a:gd name="connsiteY2" fmla="*/ 249807 h 279797"/>
              <a:gd name="connsiteX3" fmla="*/ 1055 w 230799"/>
              <a:gd name="connsiteY3" fmla="*/ 85634 h 279797"/>
              <a:gd name="connsiteX4" fmla="*/ 216573 w 230799"/>
              <a:gd name="connsiteY4" fmla="*/ 234 h 279797"/>
              <a:gd name="connsiteX5" fmla="*/ 230799 w 230799"/>
              <a:gd name="connsiteY5" fmla="*/ 0 h 27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799" h="279797">
                <a:moveTo>
                  <a:pt x="230799" y="0"/>
                </a:moveTo>
                <a:lnTo>
                  <a:pt x="230799" y="279797"/>
                </a:lnTo>
                <a:lnTo>
                  <a:pt x="164726" y="249807"/>
                </a:lnTo>
                <a:cubicBezTo>
                  <a:pt x="54219" y="193536"/>
                  <a:pt x="-9069" y="134366"/>
                  <a:pt x="1055" y="85634"/>
                </a:cubicBezTo>
                <a:cubicBezTo>
                  <a:pt x="11178" y="36902"/>
                  <a:pt x="92797" y="7835"/>
                  <a:pt x="216573" y="234"/>
                </a:cubicBezTo>
                <a:lnTo>
                  <a:pt x="230799" y="0"/>
                </a:lnTo>
                <a:close/>
              </a:path>
            </a:pathLst>
          </a:custGeom>
        </p:spPr>
      </p:pic>
      <p:sp>
        <p:nvSpPr>
          <p:cNvPr id="51" name="Oval 50">
            <a:extLst>
              <a:ext uri="{FF2B5EF4-FFF2-40B4-BE49-F238E27FC236}">
                <a16:creationId xmlns:a16="http://schemas.microsoft.com/office/drawing/2014/main" id="{BAE62DE8-E59C-4928-BC40-52D0DA96D671}"/>
              </a:ext>
            </a:extLst>
          </p:cNvPr>
          <p:cNvSpPr/>
          <p:nvPr/>
        </p:nvSpPr>
        <p:spPr>
          <a:xfrm>
            <a:off x="4910027" y="4660607"/>
            <a:ext cx="1430668" cy="379258"/>
          </a:xfrm>
          <a:prstGeom prst="ellipse">
            <a:avLst/>
          </a:prstGeom>
          <a:solidFill>
            <a:srgbClr val="71CA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1CAF2"/>
              </a:solidFill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21EBD9B-055F-4A14-A42D-9A1B40A9506C}"/>
              </a:ext>
            </a:extLst>
          </p:cNvPr>
          <p:cNvGrpSpPr/>
          <p:nvPr/>
        </p:nvGrpSpPr>
        <p:grpSpPr>
          <a:xfrm rot="20336998">
            <a:off x="6867160" y="3393442"/>
            <a:ext cx="2353737" cy="2006990"/>
            <a:chOff x="7160767" y="3581016"/>
            <a:chExt cx="2353737" cy="2006990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9A38FB95-8626-4D13-A1EE-2223A2F90C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7703768" flipH="1">
              <a:off x="7420254" y="3493756"/>
              <a:ext cx="2006990" cy="2181510"/>
            </a:xfrm>
            <a:prstGeom prst="rect">
              <a:avLst/>
            </a:prstGeom>
          </p:spPr>
        </p:pic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8EE1686F-0470-4ED0-9320-EF2B31EE4BBB}"/>
                </a:ext>
              </a:extLst>
            </p:cNvPr>
            <p:cNvSpPr/>
            <p:nvPr/>
          </p:nvSpPr>
          <p:spPr>
            <a:xfrm rot="19965608" flipH="1">
              <a:off x="7160767" y="4604262"/>
              <a:ext cx="847286" cy="347239"/>
            </a:xfrm>
            <a:custGeom>
              <a:avLst/>
              <a:gdLst>
                <a:gd name="connsiteX0" fmla="*/ 0 w 847286"/>
                <a:gd name="connsiteY0" fmla="*/ 0 h 347239"/>
                <a:gd name="connsiteX1" fmla="*/ 141621 w 847286"/>
                <a:gd name="connsiteY1" fmla="*/ 4131 h 347239"/>
                <a:gd name="connsiteX2" fmla="*/ 830629 w 847286"/>
                <a:gd name="connsiteY2" fmla="*/ 184625 h 347239"/>
                <a:gd name="connsiteX3" fmla="*/ 836764 w 847286"/>
                <a:gd name="connsiteY3" fmla="*/ 191528 h 347239"/>
                <a:gd name="connsiteX4" fmla="*/ 847286 w 847286"/>
                <a:gd name="connsiteY4" fmla="*/ 255641 h 347239"/>
                <a:gd name="connsiteX5" fmla="*/ 829385 w 847286"/>
                <a:gd name="connsiteY5" fmla="*/ 309185 h 347239"/>
                <a:gd name="connsiteX6" fmla="*/ 93206 w 847286"/>
                <a:gd name="connsiteY6" fmla="*/ 67785 h 34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7286" h="347239">
                  <a:moveTo>
                    <a:pt x="0" y="0"/>
                  </a:moveTo>
                  <a:lnTo>
                    <a:pt x="141621" y="4131"/>
                  </a:lnTo>
                  <a:cubicBezTo>
                    <a:pt x="469010" y="23511"/>
                    <a:pt x="732666" y="93508"/>
                    <a:pt x="830629" y="184625"/>
                  </a:cubicBezTo>
                  <a:lnTo>
                    <a:pt x="836764" y="191528"/>
                  </a:lnTo>
                  <a:lnTo>
                    <a:pt x="847286" y="255641"/>
                  </a:lnTo>
                  <a:cubicBezTo>
                    <a:pt x="846393" y="276715"/>
                    <a:pt x="840552" y="294735"/>
                    <a:pt x="829385" y="309185"/>
                  </a:cubicBezTo>
                  <a:cubicBezTo>
                    <a:pt x="751214" y="410335"/>
                    <a:pt x="437985" y="303061"/>
                    <a:pt x="93206" y="67785"/>
                  </a:cubicBezTo>
                  <a:close/>
                </a:path>
              </a:pathLst>
            </a:custGeom>
            <a:solidFill>
              <a:srgbClr val="71CA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rgbClr val="71CAF2"/>
                </a:solidFill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55011ED-DD38-4992-B069-2F397D2603FB}"/>
              </a:ext>
            </a:extLst>
          </p:cNvPr>
          <p:cNvGrpSpPr/>
          <p:nvPr/>
        </p:nvGrpSpPr>
        <p:grpSpPr>
          <a:xfrm flipH="1">
            <a:off x="6871836" y="4949010"/>
            <a:ext cx="425100" cy="774395"/>
            <a:chOff x="5106572" y="3931781"/>
            <a:chExt cx="945289" cy="1149844"/>
          </a:xfrm>
        </p:grpSpPr>
        <p:pic>
          <p:nvPicPr>
            <p:cNvPr id="59" name="Graphic 58">
              <a:extLst>
                <a:ext uri="{FF2B5EF4-FFF2-40B4-BE49-F238E27FC236}">
                  <a16:creationId xmlns:a16="http://schemas.microsoft.com/office/drawing/2014/main" id="{147AC76C-85AF-4848-82EA-337CDAF7D9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l="17388" t="64299" b="3423"/>
            <a:stretch/>
          </p:blipFill>
          <p:spPr>
            <a:xfrm rot="20895852">
              <a:off x="5207693" y="4638581"/>
              <a:ext cx="844168" cy="443044"/>
            </a:xfrm>
            <a:custGeom>
              <a:avLst/>
              <a:gdLst>
                <a:gd name="connsiteX0" fmla="*/ 454236 w 844168"/>
                <a:gd name="connsiteY0" fmla="*/ 45047 h 443044"/>
                <a:gd name="connsiteX1" fmla="*/ 809896 w 844168"/>
                <a:gd name="connsiteY1" fmla="*/ 150372 h 443044"/>
                <a:gd name="connsiteX2" fmla="*/ 844168 w 844168"/>
                <a:gd name="connsiteY2" fmla="*/ 165928 h 443044"/>
                <a:gd name="connsiteX3" fmla="*/ 844168 w 844168"/>
                <a:gd name="connsiteY3" fmla="*/ 441482 h 443044"/>
                <a:gd name="connsiteX4" fmla="*/ 749096 w 844168"/>
                <a:gd name="connsiteY4" fmla="*/ 443044 h 443044"/>
                <a:gd name="connsiteX5" fmla="*/ 380913 w 844168"/>
                <a:gd name="connsiteY5" fmla="*/ 397997 h 443044"/>
                <a:gd name="connsiteX6" fmla="*/ 25252 w 844168"/>
                <a:gd name="connsiteY6" fmla="*/ 292671 h 443044"/>
                <a:gd name="connsiteX7" fmla="*/ 0 w 844168"/>
                <a:gd name="connsiteY7" fmla="*/ 281210 h 443044"/>
                <a:gd name="connsiteX8" fmla="*/ 0 w 844168"/>
                <a:gd name="connsiteY8" fmla="*/ 1413 h 443044"/>
                <a:gd name="connsiteX9" fmla="*/ 86052 w 844168"/>
                <a:gd name="connsiteY9" fmla="*/ 0 h 443044"/>
                <a:gd name="connsiteX10" fmla="*/ 454236 w 844168"/>
                <a:gd name="connsiteY10" fmla="*/ 45047 h 443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4168" h="443044">
                  <a:moveTo>
                    <a:pt x="454236" y="45047"/>
                  </a:moveTo>
                  <a:cubicBezTo>
                    <a:pt x="588300" y="72897"/>
                    <a:pt x="710536" y="109881"/>
                    <a:pt x="809896" y="150372"/>
                  </a:cubicBezTo>
                  <a:lnTo>
                    <a:pt x="844168" y="165928"/>
                  </a:lnTo>
                  <a:lnTo>
                    <a:pt x="844168" y="441482"/>
                  </a:lnTo>
                  <a:lnTo>
                    <a:pt x="749096" y="443044"/>
                  </a:lnTo>
                  <a:cubicBezTo>
                    <a:pt x="641830" y="440610"/>
                    <a:pt x="514977" y="425848"/>
                    <a:pt x="380913" y="397997"/>
                  </a:cubicBezTo>
                  <a:cubicBezTo>
                    <a:pt x="246849" y="370146"/>
                    <a:pt x="124612" y="333162"/>
                    <a:pt x="25252" y="292671"/>
                  </a:cubicBezTo>
                  <a:lnTo>
                    <a:pt x="0" y="281210"/>
                  </a:lnTo>
                  <a:lnTo>
                    <a:pt x="0" y="1413"/>
                  </a:lnTo>
                  <a:lnTo>
                    <a:pt x="86052" y="0"/>
                  </a:lnTo>
                  <a:cubicBezTo>
                    <a:pt x="193318" y="2433"/>
                    <a:pt x="320171" y="17196"/>
                    <a:pt x="454236" y="45047"/>
                  </a:cubicBezTo>
                  <a:close/>
                </a:path>
              </a:pathLst>
            </a:custGeom>
          </p:spPr>
        </p:pic>
        <p:pic>
          <p:nvPicPr>
            <p:cNvPr id="60" name="Graphic 59">
              <a:extLst>
                <a:ext uri="{FF2B5EF4-FFF2-40B4-BE49-F238E27FC236}">
                  <a16:creationId xmlns:a16="http://schemas.microsoft.com/office/drawing/2014/main" id="{BD21634A-22E6-497E-9BED-602E08DC6D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l="17388" t="12049" b="23612"/>
            <a:stretch/>
          </p:blipFill>
          <p:spPr>
            <a:xfrm rot="20895852">
              <a:off x="5106572" y="3931781"/>
              <a:ext cx="844169" cy="883121"/>
            </a:xfrm>
            <a:custGeom>
              <a:avLst/>
              <a:gdLst>
                <a:gd name="connsiteX0" fmla="*/ 844169 w 844169"/>
                <a:gd name="connsiteY0" fmla="*/ 0 h 883121"/>
                <a:gd name="connsiteX1" fmla="*/ 844168 w 844169"/>
                <a:gd name="connsiteY1" fmla="*/ 883121 h 883121"/>
                <a:gd name="connsiteX2" fmla="*/ 809896 w 844169"/>
                <a:gd name="connsiteY2" fmla="*/ 867565 h 883121"/>
                <a:gd name="connsiteX3" fmla="*/ 454236 w 844169"/>
                <a:gd name="connsiteY3" fmla="*/ 762240 h 883121"/>
                <a:gd name="connsiteX4" fmla="*/ 86052 w 844169"/>
                <a:gd name="connsiteY4" fmla="*/ 717193 h 883121"/>
                <a:gd name="connsiteX5" fmla="*/ 0 w 844169"/>
                <a:gd name="connsiteY5" fmla="*/ 718606 h 883121"/>
                <a:gd name="connsiteX6" fmla="*/ 0 w 844169"/>
                <a:gd name="connsiteY6" fmla="*/ 0 h 883121"/>
                <a:gd name="connsiteX7" fmla="*/ 844169 w 844169"/>
                <a:gd name="connsiteY7" fmla="*/ 0 h 883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44169" h="883121">
                  <a:moveTo>
                    <a:pt x="844169" y="0"/>
                  </a:moveTo>
                  <a:lnTo>
                    <a:pt x="844168" y="883121"/>
                  </a:lnTo>
                  <a:lnTo>
                    <a:pt x="809896" y="867565"/>
                  </a:lnTo>
                  <a:cubicBezTo>
                    <a:pt x="710536" y="827074"/>
                    <a:pt x="588300" y="790090"/>
                    <a:pt x="454236" y="762240"/>
                  </a:cubicBezTo>
                  <a:cubicBezTo>
                    <a:pt x="320171" y="734389"/>
                    <a:pt x="193318" y="719626"/>
                    <a:pt x="86052" y="717193"/>
                  </a:cubicBezTo>
                  <a:lnTo>
                    <a:pt x="0" y="718606"/>
                  </a:lnTo>
                  <a:lnTo>
                    <a:pt x="0" y="0"/>
                  </a:lnTo>
                  <a:lnTo>
                    <a:pt x="844169" y="0"/>
                  </a:lnTo>
                  <a:close/>
                </a:path>
              </a:pathLst>
            </a:custGeom>
          </p:spPr>
        </p:pic>
      </p:grpSp>
      <p:pic>
        <p:nvPicPr>
          <p:cNvPr id="65" name="Picture 64">
            <a:extLst>
              <a:ext uri="{FF2B5EF4-FFF2-40B4-BE49-F238E27FC236}">
                <a16:creationId xmlns:a16="http://schemas.microsoft.com/office/drawing/2014/main" id="{B93D2406-4C45-4F92-A4DB-77C6BBD147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5315033" flipH="1">
            <a:off x="7566545" y="2889435"/>
            <a:ext cx="2006990" cy="2181510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39CD1F36-7D45-4C46-91C7-259D4DF0285F}"/>
              </a:ext>
            </a:extLst>
          </p:cNvPr>
          <p:cNvGrpSpPr/>
          <p:nvPr/>
        </p:nvGrpSpPr>
        <p:grpSpPr>
          <a:xfrm flipH="1">
            <a:off x="7643591" y="4951728"/>
            <a:ext cx="425100" cy="774395"/>
            <a:chOff x="5106572" y="3931781"/>
            <a:chExt cx="945289" cy="1149844"/>
          </a:xfrm>
        </p:grpSpPr>
        <p:pic>
          <p:nvPicPr>
            <p:cNvPr id="68" name="Graphic 67">
              <a:extLst>
                <a:ext uri="{FF2B5EF4-FFF2-40B4-BE49-F238E27FC236}">
                  <a16:creationId xmlns:a16="http://schemas.microsoft.com/office/drawing/2014/main" id="{F6CD288D-0293-442C-A3D2-F89DED409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l="17388" t="64299" b="3423"/>
            <a:stretch/>
          </p:blipFill>
          <p:spPr>
            <a:xfrm rot="20895852">
              <a:off x="5207693" y="4638581"/>
              <a:ext cx="844168" cy="443044"/>
            </a:xfrm>
            <a:custGeom>
              <a:avLst/>
              <a:gdLst>
                <a:gd name="connsiteX0" fmla="*/ 454236 w 844168"/>
                <a:gd name="connsiteY0" fmla="*/ 45047 h 443044"/>
                <a:gd name="connsiteX1" fmla="*/ 809896 w 844168"/>
                <a:gd name="connsiteY1" fmla="*/ 150372 h 443044"/>
                <a:gd name="connsiteX2" fmla="*/ 844168 w 844168"/>
                <a:gd name="connsiteY2" fmla="*/ 165928 h 443044"/>
                <a:gd name="connsiteX3" fmla="*/ 844168 w 844168"/>
                <a:gd name="connsiteY3" fmla="*/ 441482 h 443044"/>
                <a:gd name="connsiteX4" fmla="*/ 749096 w 844168"/>
                <a:gd name="connsiteY4" fmla="*/ 443044 h 443044"/>
                <a:gd name="connsiteX5" fmla="*/ 380913 w 844168"/>
                <a:gd name="connsiteY5" fmla="*/ 397997 h 443044"/>
                <a:gd name="connsiteX6" fmla="*/ 25252 w 844168"/>
                <a:gd name="connsiteY6" fmla="*/ 292671 h 443044"/>
                <a:gd name="connsiteX7" fmla="*/ 0 w 844168"/>
                <a:gd name="connsiteY7" fmla="*/ 281210 h 443044"/>
                <a:gd name="connsiteX8" fmla="*/ 0 w 844168"/>
                <a:gd name="connsiteY8" fmla="*/ 1413 h 443044"/>
                <a:gd name="connsiteX9" fmla="*/ 86052 w 844168"/>
                <a:gd name="connsiteY9" fmla="*/ 0 h 443044"/>
                <a:gd name="connsiteX10" fmla="*/ 454236 w 844168"/>
                <a:gd name="connsiteY10" fmla="*/ 45047 h 443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4168" h="443044">
                  <a:moveTo>
                    <a:pt x="454236" y="45047"/>
                  </a:moveTo>
                  <a:cubicBezTo>
                    <a:pt x="588300" y="72897"/>
                    <a:pt x="710536" y="109881"/>
                    <a:pt x="809896" y="150372"/>
                  </a:cubicBezTo>
                  <a:lnTo>
                    <a:pt x="844168" y="165928"/>
                  </a:lnTo>
                  <a:lnTo>
                    <a:pt x="844168" y="441482"/>
                  </a:lnTo>
                  <a:lnTo>
                    <a:pt x="749096" y="443044"/>
                  </a:lnTo>
                  <a:cubicBezTo>
                    <a:pt x="641830" y="440610"/>
                    <a:pt x="514977" y="425848"/>
                    <a:pt x="380913" y="397997"/>
                  </a:cubicBezTo>
                  <a:cubicBezTo>
                    <a:pt x="246849" y="370146"/>
                    <a:pt x="124612" y="333162"/>
                    <a:pt x="25252" y="292671"/>
                  </a:cubicBezTo>
                  <a:lnTo>
                    <a:pt x="0" y="281210"/>
                  </a:lnTo>
                  <a:lnTo>
                    <a:pt x="0" y="1413"/>
                  </a:lnTo>
                  <a:lnTo>
                    <a:pt x="86052" y="0"/>
                  </a:lnTo>
                  <a:cubicBezTo>
                    <a:pt x="193318" y="2433"/>
                    <a:pt x="320171" y="17196"/>
                    <a:pt x="454236" y="45047"/>
                  </a:cubicBezTo>
                  <a:close/>
                </a:path>
              </a:pathLst>
            </a:custGeom>
          </p:spPr>
        </p:pic>
        <p:pic>
          <p:nvPicPr>
            <p:cNvPr id="69" name="Graphic 68">
              <a:extLst>
                <a:ext uri="{FF2B5EF4-FFF2-40B4-BE49-F238E27FC236}">
                  <a16:creationId xmlns:a16="http://schemas.microsoft.com/office/drawing/2014/main" id="{FD943A88-C144-45E7-A8BA-BF484910BD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l="17388" t="12049" b="23612"/>
            <a:stretch/>
          </p:blipFill>
          <p:spPr>
            <a:xfrm rot="20895852">
              <a:off x="5106572" y="3931781"/>
              <a:ext cx="844169" cy="883121"/>
            </a:xfrm>
            <a:custGeom>
              <a:avLst/>
              <a:gdLst>
                <a:gd name="connsiteX0" fmla="*/ 844169 w 844169"/>
                <a:gd name="connsiteY0" fmla="*/ 0 h 883121"/>
                <a:gd name="connsiteX1" fmla="*/ 844168 w 844169"/>
                <a:gd name="connsiteY1" fmla="*/ 883121 h 883121"/>
                <a:gd name="connsiteX2" fmla="*/ 809896 w 844169"/>
                <a:gd name="connsiteY2" fmla="*/ 867565 h 883121"/>
                <a:gd name="connsiteX3" fmla="*/ 454236 w 844169"/>
                <a:gd name="connsiteY3" fmla="*/ 762240 h 883121"/>
                <a:gd name="connsiteX4" fmla="*/ 86052 w 844169"/>
                <a:gd name="connsiteY4" fmla="*/ 717193 h 883121"/>
                <a:gd name="connsiteX5" fmla="*/ 0 w 844169"/>
                <a:gd name="connsiteY5" fmla="*/ 718606 h 883121"/>
                <a:gd name="connsiteX6" fmla="*/ 0 w 844169"/>
                <a:gd name="connsiteY6" fmla="*/ 0 h 883121"/>
                <a:gd name="connsiteX7" fmla="*/ 844169 w 844169"/>
                <a:gd name="connsiteY7" fmla="*/ 0 h 883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44169" h="883121">
                  <a:moveTo>
                    <a:pt x="844169" y="0"/>
                  </a:moveTo>
                  <a:lnTo>
                    <a:pt x="844168" y="883121"/>
                  </a:lnTo>
                  <a:lnTo>
                    <a:pt x="809896" y="867565"/>
                  </a:lnTo>
                  <a:cubicBezTo>
                    <a:pt x="710536" y="827074"/>
                    <a:pt x="588300" y="790090"/>
                    <a:pt x="454236" y="762240"/>
                  </a:cubicBezTo>
                  <a:cubicBezTo>
                    <a:pt x="320171" y="734389"/>
                    <a:pt x="193318" y="719626"/>
                    <a:pt x="86052" y="717193"/>
                  </a:cubicBezTo>
                  <a:lnTo>
                    <a:pt x="0" y="718606"/>
                  </a:lnTo>
                  <a:lnTo>
                    <a:pt x="0" y="0"/>
                  </a:lnTo>
                  <a:lnTo>
                    <a:pt x="844169" y="0"/>
                  </a:lnTo>
                  <a:close/>
                </a:path>
              </a:pathLst>
            </a:custGeom>
          </p:spPr>
        </p:pic>
      </p:grpSp>
      <p:pic>
        <p:nvPicPr>
          <p:cNvPr id="70" name="Picture 69">
            <a:extLst>
              <a:ext uri="{FF2B5EF4-FFF2-40B4-BE49-F238E27FC236}">
                <a16:creationId xmlns:a16="http://schemas.microsoft.com/office/drawing/2014/main" id="{6F9B5FE8-4A19-48D9-AA91-7DA980E221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28133" y="4188973"/>
            <a:ext cx="2006990" cy="2181510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38097247-F191-473B-8C3E-60EB618F2A6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782845" y="5639236"/>
            <a:ext cx="432382" cy="51885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55EF13F2-EA5B-4FCE-A9EC-34D34EDE5AD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43502" y="5639235"/>
            <a:ext cx="432382" cy="51885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1830EF7A-A26E-4DC0-B702-C4865207738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25921" y="4497800"/>
            <a:ext cx="2005758" cy="2182557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170EDD10-D046-4B0F-8CCC-B6E4866A34A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763867" y="557548"/>
            <a:ext cx="4664266" cy="1076310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0D9A75AC-DE9B-428F-A83A-E635F47548FF}"/>
              </a:ext>
            </a:extLst>
          </p:cNvPr>
          <p:cNvSpPr txBox="1"/>
          <p:nvPr/>
        </p:nvSpPr>
        <p:spPr>
          <a:xfrm>
            <a:off x="3973546" y="819592"/>
            <a:ext cx="424494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600">
                <a:solidFill>
                  <a:schemeClr val="accent6"/>
                </a:solidFill>
                <a:latin typeface="iCiel Cadena" panose="02000503000000020004" pitchFamily="50" charset="0"/>
              </a:rPr>
              <a:t>CÙNG THEO DÕI NHÉ!</a:t>
            </a:r>
          </a:p>
        </p:txBody>
      </p:sp>
      <p:pic>
        <p:nvPicPr>
          <p:cNvPr id="41" name="Tiếng Nước Chả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.2373065E6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31116" y="-1013445"/>
            <a:ext cx="585308" cy="609600"/>
          </a:xfrm>
          <a:prstGeom prst="rect">
            <a:avLst/>
          </a:prstGeom>
        </p:spPr>
      </p:pic>
      <p:pic>
        <p:nvPicPr>
          <p:cNvPr id="47" name="Tiếng Nước Chả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.2373065E6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145746" y="-1032495"/>
            <a:ext cx="585308" cy="609600"/>
          </a:xfrm>
          <a:prstGeom prst="rect">
            <a:avLst/>
          </a:prstGeom>
        </p:spPr>
      </p:pic>
      <p:pic>
        <p:nvPicPr>
          <p:cNvPr id="48" name="Tiếng Nước Chả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.2383075E6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894118" y="-982193"/>
            <a:ext cx="585308" cy="609600"/>
          </a:xfrm>
          <a:prstGeom prst="rect">
            <a:avLst/>
          </a:prstGeom>
        </p:spPr>
      </p:pic>
      <p:pic>
        <p:nvPicPr>
          <p:cNvPr id="52" name="Tiếng Nước Chả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.2383075E6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862960" y="-1049986"/>
            <a:ext cx="585308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46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90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401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901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401"/>
                            </p:stCondLst>
                            <p:childTnLst>
                              <p:par>
                                <p:cTn id="26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901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9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401"/>
                            </p:stCondLst>
                            <p:childTnLst>
                              <p:par>
                                <p:cTn id="4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4.81481E-6 L 0.17878 -0.27523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32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401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901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401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90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302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802"/>
                            </p:stCondLst>
                            <p:childTnLst>
                              <p:par>
                                <p:cTn id="67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302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9802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302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802"/>
                            </p:stCondLst>
                            <p:childTnLst>
                              <p:par>
                                <p:cTn id="8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900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1702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2202"/>
                            </p:stCondLst>
                            <p:childTnLst>
                              <p:par>
                                <p:cTn id="9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702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3202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3702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4202"/>
                            </p:stCondLst>
                            <p:childTnLst>
                              <p:par>
                                <p:cTn id="10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900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5102"/>
                            </p:stCondLst>
                            <p:childTnLst>
                              <p:par>
                                <p:cTn id="115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5602"/>
                            </p:stCondLst>
                            <p:childTnLst>
                              <p:par>
                                <p:cTn id="1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6102"/>
                            </p:stCondLst>
                            <p:childTnLst>
                              <p:par>
                                <p:cTn id="1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6602"/>
                            </p:stCondLst>
                            <p:childTnLst>
                              <p:par>
                                <p:cTn id="1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1212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21212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21212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21212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16" grpId="0"/>
      <p:bldP spid="28" grpId="0" animBg="1"/>
      <p:bldP spid="28" grpId="1" animBg="1"/>
      <p:bldP spid="30" grpId="0" animBg="1"/>
      <p:bldP spid="30" grpId="1" animBg="1"/>
      <p:bldP spid="5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400E22B-329C-4FC2-AC5C-85B9FFB6E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61BAD81F-9179-45F5-A5A8-444D92B5C7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20953" y="4280137"/>
            <a:ext cx="1560170" cy="169238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5E7EC6D4-35FD-4667-B509-F7F5CE545489}"/>
              </a:ext>
            </a:extLst>
          </p:cNvPr>
          <p:cNvSpPr/>
          <p:nvPr/>
        </p:nvSpPr>
        <p:spPr>
          <a:xfrm>
            <a:off x="4685704" y="4309924"/>
            <a:ext cx="1430668" cy="379258"/>
          </a:xfrm>
          <a:prstGeom prst="ellipse">
            <a:avLst/>
          </a:prstGeom>
          <a:solidFill>
            <a:srgbClr val="71CA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1CAF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C56D80-8956-4834-85F4-848BAD14D0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3810" y="3838290"/>
            <a:ext cx="2006990" cy="218151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49BDC03-9128-41DF-AA34-18F02B1462EA}"/>
              </a:ext>
            </a:extLst>
          </p:cNvPr>
          <p:cNvGrpSpPr/>
          <p:nvPr/>
        </p:nvGrpSpPr>
        <p:grpSpPr>
          <a:xfrm>
            <a:off x="6410691" y="5286742"/>
            <a:ext cx="607458" cy="636304"/>
            <a:chOff x="6635014" y="5637425"/>
            <a:chExt cx="607458" cy="63630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9D5A57F-BB91-4827-8F67-A3F5E257A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35014" y="5637425"/>
              <a:ext cx="607458" cy="63630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24FFBB0-11FC-4BA3-8390-C6B139EC8F10}"/>
                </a:ext>
              </a:extLst>
            </p:cNvPr>
            <p:cNvSpPr txBox="1"/>
            <p:nvPr/>
          </p:nvSpPr>
          <p:spPr>
            <a:xfrm>
              <a:off x="6904168" y="5868286"/>
              <a:ext cx="214802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1L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5F0EEF1-3BF5-4F16-B290-EF67EC1066F3}"/>
              </a:ext>
            </a:extLst>
          </p:cNvPr>
          <p:cNvGrpSpPr/>
          <p:nvPr/>
        </p:nvGrpSpPr>
        <p:grpSpPr>
          <a:xfrm>
            <a:off x="7167077" y="5286742"/>
            <a:ext cx="607458" cy="636304"/>
            <a:chOff x="7391400" y="5637425"/>
            <a:chExt cx="607458" cy="63630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77AA627-F60F-4476-9BCA-E99EF000F3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91400" y="5637425"/>
              <a:ext cx="607458" cy="63630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33CAAE0-E169-4B75-B200-DE8EB05AFD9B}"/>
                </a:ext>
              </a:extLst>
            </p:cNvPr>
            <p:cNvSpPr txBox="1"/>
            <p:nvPr/>
          </p:nvSpPr>
          <p:spPr>
            <a:xfrm>
              <a:off x="7645864" y="5873685"/>
              <a:ext cx="214802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1L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497CEEA-8FD9-402D-90E2-DFFD7C3BBB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58522" y="5288553"/>
            <a:ext cx="432382" cy="518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CD71ED5-DE91-4937-95B0-03A9F27E33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9179" y="5288552"/>
            <a:ext cx="432382" cy="5188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28141E4-DE8E-4ED4-BC72-504004C5D166}"/>
              </a:ext>
            </a:extLst>
          </p:cNvPr>
          <p:cNvGrpSpPr/>
          <p:nvPr/>
        </p:nvGrpSpPr>
        <p:grpSpPr>
          <a:xfrm>
            <a:off x="2438400" y="457200"/>
            <a:ext cx="9486901" cy="1994453"/>
            <a:chOff x="2438400" y="457200"/>
            <a:chExt cx="9486901" cy="199445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ED72B03-2695-4D21-95C5-4A0603C6510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8400" y="457200"/>
              <a:ext cx="9486901" cy="199445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04C8E4B-8862-4527-BC4B-E71128A910B2}"/>
                </a:ext>
              </a:extLst>
            </p:cNvPr>
            <p:cNvSpPr txBox="1"/>
            <p:nvPr/>
          </p:nvSpPr>
          <p:spPr>
            <a:xfrm>
              <a:off x="2590806" y="888443"/>
              <a:ext cx="9067796" cy="11079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3600">
                  <a:solidFill>
                    <a:schemeClr val="accent6"/>
                  </a:solidFill>
                  <a:latin typeface="UTMavobold" panose="02040603050506020204" pitchFamily="18" charset="0"/>
                </a:rPr>
                <a:t>Xô màu xanh đựng được nhiều hơn  xô màu cam bao nhiêu?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F22F541-3A36-4D4A-BFB3-7E95E7E5EFBB}"/>
              </a:ext>
            </a:extLst>
          </p:cNvPr>
          <p:cNvGrpSpPr/>
          <p:nvPr/>
        </p:nvGrpSpPr>
        <p:grpSpPr>
          <a:xfrm>
            <a:off x="535328" y="2427682"/>
            <a:ext cx="3546916" cy="3860638"/>
            <a:chOff x="-2853859" y="2814586"/>
            <a:chExt cx="3664982" cy="3989146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A34AF6F-528B-437A-85F1-A4112D883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2853859" y="3440856"/>
              <a:ext cx="3049007" cy="3362876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AD7A0FA-3C76-4E76-9A00-4CEE8A4834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-420827" y="2814586"/>
              <a:ext cx="1231950" cy="18398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022174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400E22B-329C-4FC2-AC5C-85B9FFB6EB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61BAD81F-9179-45F5-A5A8-444D92B5C7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20953" y="4280137"/>
            <a:ext cx="1560170" cy="169238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5E7EC6D4-35FD-4667-B509-F7F5CE545489}"/>
              </a:ext>
            </a:extLst>
          </p:cNvPr>
          <p:cNvSpPr/>
          <p:nvPr/>
        </p:nvSpPr>
        <p:spPr>
          <a:xfrm>
            <a:off x="4685704" y="4309924"/>
            <a:ext cx="1430668" cy="379258"/>
          </a:xfrm>
          <a:prstGeom prst="ellipse">
            <a:avLst/>
          </a:prstGeom>
          <a:solidFill>
            <a:srgbClr val="71CA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1CAF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C56D80-8956-4834-85F4-848BAD14D0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3810" y="3838290"/>
            <a:ext cx="2006990" cy="218151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49BDC03-9128-41DF-AA34-18F02B1462EA}"/>
              </a:ext>
            </a:extLst>
          </p:cNvPr>
          <p:cNvGrpSpPr/>
          <p:nvPr/>
        </p:nvGrpSpPr>
        <p:grpSpPr>
          <a:xfrm>
            <a:off x="6410691" y="5286742"/>
            <a:ext cx="607458" cy="636304"/>
            <a:chOff x="6635014" y="5637425"/>
            <a:chExt cx="607458" cy="63630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9D5A57F-BB91-4827-8F67-A3F5E257A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35014" y="5637425"/>
              <a:ext cx="607458" cy="63630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24FFBB0-11FC-4BA3-8390-C6B139EC8F10}"/>
                </a:ext>
              </a:extLst>
            </p:cNvPr>
            <p:cNvSpPr txBox="1"/>
            <p:nvPr/>
          </p:nvSpPr>
          <p:spPr>
            <a:xfrm>
              <a:off x="6904168" y="5868286"/>
              <a:ext cx="214802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1L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5F0EEF1-3BF5-4F16-B290-EF67EC1066F3}"/>
              </a:ext>
            </a:extLst>
          </p:cNvPr>
          <p:cNvGrpSpPr/>
          <p:nvPr/>
        </p:nvGrpSpPr>
        <p:grpSpPr>
          <a:xfrm>
            <a:off x="7167077" y="5286742"/>
            <a:ext cx="607458" cy="636304"/>
            <a:chOff x="7391400" y="5637425"/>
            <a:chExt cx="607458" cy="63630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77AA627-F60F-4476-9BCA-E99EF000F3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91400" y="5637425"/>
              <a:ext cx="607458" cy="63630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33CAAE0-E169-4B75-B200-DE8EB05AFD9B}"/>
                </a:ext>
              </a:extLst>
            </p:cNvPr>
            <p:cNvSpPr txBox="1"/>
            <p:nvPr/>
          </p:nvSpPr>
          <p:spPr>
            <a:xfrm>
              <a:off x="7645864" y="5873685"/>
              <a:ext cx="214802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1L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497CEEA-8FD9-402D-90E2-DFFD7C3BBB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58522" y="5288553"/>
            <a:ext cx="432382" cy="518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CD71ED5-DE91-4937-95B0-03A9F27E33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9179" y="5288552"/>
            <a:ext cx="432382" cy="5188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28141E4-DE8E-4ED4-BC72-504004C5D166}"/>
              </a:ext>
            </a:extLst>
          </p:cNvPr>
          <p:cNvGrpSpPr/>
          <p:nvPr/>
        </p:nvGrpSpPr>
        <p:grpSpPr>
          <a:xfrm>
            <a:off x="2438400" y="457200"/>
            <a:ext cx="9486901" cy="1994453"/>
            <a:chOff x="2438400" y="457200"/>
            <a:chExt cx="9486901" cy="199445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ED72B03-2695-4D21-95C5-4A0603C6510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38400" y="457200"/>
              <a:ext cx="9486901" cy="199445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04C8E4B-8862-4527-BC4B-E71128A910B2}"/>
                </a:ext>
              </a:extLst>
            </p:cNvPr>
            <p:cNvSpPr txBox="1"/>
            <p:nvPr/>
          </p:nvSpPr>
          <p:spPr>
            <a:xfrm>
              <a:off x="2590806" y="888443"/>
              <a:ext cx="9067796" cy="11079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3600">
                  <a:solidFill>
                    <a:schemeClr val="tx1">
                      <a:lumMod val="65000"/>
                      <a:lumOff val="35000"/>
                    </a:schemeClr>
                  </a:solidFill>
                  <a:latin typeface="UTMavobold" panose="02040603050506020204" pitchFamily="18" charset="0"/>
                </a:rPr>
                <a:t>Xô màu xanh đựng được nhiều hơn  xô màu cam </a:t>
              </a:r>
              <a:r>
                <a:rPr lang="en-US" sz="3600">
                  <a:solidFill>
                    <a:schemeClr val="accent6"/>
                  </a:solidFill>
                  <a:latin typeface="UTMavobold" panose="02040603050506020204" pitchFamily="18" charset="0"/>
                </a:rPr>
                <a:t>2 lít nước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503BCD16-C9B8-4E05-A51F-827ED82A64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4716" y="1893878"/>
            <a:ext cx="3765784" cy="4506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23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610DC0-F3D8-4CBB-8610-804463D7F9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2200" y="533400"/>
            <a:ext cx="2895851" cy="10607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4CBB31-11F6-4690-B8F1-C2DDF5A08A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3300" y="347074"/>
            <a:ext cx="1956572" cy="7167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24A29E8-3A0A-44C6-ACAE-B91130D7B5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1561" y="705436"/>
            <a:ext cx="2483477" cy="23557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86B18CE-A4D8-4465-A66E-C1B41D1EF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819539" y="149398"/>
            <a:ext cx="3944128" cy="144479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E9AF21B-8C6B-4CEF-A2A8-F17D4132823F}"/>
              </a:ext>
            </a:extLst>
          </p:cNvPr>
          <p:cNvSpPr txBox="1"/>
          <p:nvPr/>
        </p:nvSpPr>
        <p:spPr>
          <a:xfrm>
            <a:off x="2279262" y="1524000"/>
            <a:ext cx="7633501" cy="176971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1500" b="1">
                <a:ln w="31750">
                  <a:solidFill>
                    <a:schemeClr val="bg1"/>
                  </a:solidFill>
                </a:ln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THỰC HÀNH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7214137-C041-48B5-A68A-96C2DF5654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543274" y="2814577"/>
            <a:ext cx="2504399" cy="9174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C8A154-DAEB-430B-9233-F4150A904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8536" y="2591001"/>
            <a:ext cx="1429252" cy="52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04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96296E-6 L -0.00078 0.0118 " pathEditMode="relative" rAng="0" ptsTypes="AA">
                                      <p:cBhvr>
                                        <p:cTn id="11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57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0375 -0.03287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" y="-164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09375 0.00047 " pathEditMode="relative" rAng="0" ptsTypes="AA">
                                      <p:cBhvr>
                                        <p:cTn id="21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3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81481E-6 L -0.09375 0.0004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0.10156 -0.02037 " pathEditMode="relative" rAng="0" ptsTypes="AA">
                                      <p:cBhvr>
                                        <p:cTn id="3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78" y="-1019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L 0.11276 -0.00023 " pathEditMode="relative" rAng="0" ptsTypes="AA">
                                      <p:cBhvr>
                                        <p:cTn id="3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" y="-23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57BAF1-9ECB-4263-B9AA-D773A46BD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7DDE6B-3E9F-461F-B75F-62990BCD62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0200" y="3798320"/>
            <a:ext cx="2750352" cy="285965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35A94CA-C833-4EA2-8B81-8C325ADE77C8}"/>
              </a:ext>
            </a:extLst>
          </p:cNvPr>
          <p:cNvGrpSpPr/>
          <p:nvPr/>
        </p:nvGrpSpPr>
        <p:grpSpPr>
          <a:xfrm>
            <a:off x="664484" y="400050"/>
            <a:ext cx="10863031" cy="3198246"/>
            <a:chOff x="664484" y="400050"/>
            <a:chExt cx="10863031" cy="319824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B05B2FC-FB62-4F80-8FF8-7E1123152F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4484" y="400050"/>
              <a:ext cx="10863031" cy="3198246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76BEAB5-A5D1-481F-A507-40E5051D0423}"/>
                </a:ext>
              </a:extLst>
            </p:cNvPr>
            <p:cNvGrpSpPr/>
            <p:nvPr/>
          </p:nvGrpSpPr>
          <p:grpSpPr>
            <a:xfrm>
              <a:off x="1143000" y="838200"/>
              <a:ext cx="1149096" cy="990600"/>
              <a:chOff x="1143000" y="838200"/>
              <a:chExt cx="1149096" cy="990600"/>
            </a:xfrm>
          </p:grpSpPr>
          <p:sp>
            <p:nvSpPr>
              <p:cNvPr id="4" name="Isosceles Triangle 3">
                <a:extLst>
                  <a:ext uri="{FF2B5EF4-FFF2-40B4-BE49-F238E27FC236}">
                    <a16:creationId xmlns:a16="http://schemas.microsoft.com/office/drawing/2014/main" id="{EAD0F9C2-94EA-4901-A213-F8245BDC0179}"/>
                  </a:ext>
                </a:extLst>
              </p:cNvPr>
              <p:cNvSpPr/>
              <p:nvPr/>
            </p:nvSpPr>
            <p:spPr>
              <a:xfrm>
                <a:off x="1143000" y="838200"/>
                <a:ext cx="1149096" cy="990600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CDCB55F-A03C-4DA9-9142-0F82754E1A88}"/>
                  </a:ext>
                </a:extLst>
              </p:cNvPr>
              <p:cNvSpPr txBox="1"/>
              <p:nvPr/>
            </p:nvSpPr>
            <p:spPr>
              <a:xfrm>
                <a:off x="1600529" y="1135422"/>
                <a:ext cx="23403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111CA5B-DB3F-4BD3-B867-23E7F9C7B582}"/>
                </a:ext>
              </a:extLst>
            </p:cNvPr>
            <p:cNvSpPr txBox="1"/>
            <p:nvPr/>
          </p:nvSpPr>
          <p:spPr>
            <a:xfrm>
              <a:off x="2466394" y="905470"/>
              <a:ext cx="2788071" cy="92333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6000" b="1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TẬP VIẾT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DA272DD-4716-4F65-9265-9D52414365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600" y="1828800"/>
              <a:ext cx="10295456" cy="1447800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8602BD4-D16C-4EF1-9DC1-BD6AEF1C3614}"/>
              </a:ext>
            </a:extLst>
          </p:cNvPr>
          <p:cNvGrpSpPr/>
          <p:nvPr/>
        </p:nvGrpSpPr>
        <p:grpSpPr>
          <a:xfrm>
            <a:off x="1317640" y="4036446"/>
            <a:ext cx="7873650" cy="2028465"/>
            <a:chOff x="1143000" y="4097651"/>
            <a:chExt cx="7672492" cy="1940009"/>
          </a:xfrm>
        </p:grpSpPr>
        <p:sp>
          <p:nvSpPr>
            <p:cNvPr id="15" name="Rectangle: Diagonal Corners Rounded 14">
              <a:extLst>
                <a:ext uri="{FF2B5EF4-FFF2-40B4-BE49-F238E27FC236}">
                  <a16:creationId xmlns:a16="http://schemas.microsoft.com/office/drawing/2014/main" id="{93C63EFB-8846-49A4-A582-DE3D0F073468}"/>
                </a:ext>
              </a:extLst>
            </p:cNvPr>
            <p:cNvSpPr/>
            <p:nvPr/>
          </p:nvSpPr>
          <p:spPr>
            <a:xfrm>
              <a:off x="1264540" y="4199930"/>
              <a:ext cx="7550952" cy="1837730"/>
            </a:xfrm>
            <a:prstGeom prst="round2Diag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E45F244-B2BA-42E0-8E4D-E0DCB2FC2D22}"/>
                </a:ext>
              </a:extLst>
            </p:cNvPr>
            <p:cNvSpPr txBox="1"/>
            <p:nvPr/>
          </p:nvSpPr>
          <p:spPr>
            <a:xfrm>
              <a:off x="1966993" y="4503242"/>
              <a:ext cx="6421630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accent6"/>
                  </a:solidFill>
                </a:rPr>
                <a:t>Em hãy tập viết ra bảng con </a:t>
              </a:r>
              <a:br>
                <a:rPr lang="en-US" sz="4000" b="1">
                  <a:solidFill>
                    <a:schemeClr val="accent6"/>
                  </a:solidFill>
                </a:rPr>
              </a:br>
              <a:r>
                <a:rPr lang="en-US" sz="4000" b="1">
                  <a:solidFill>
                    <a:schemeClr val="accent6"/>
                  </a:solidFill>
                </a:rPr>
                <a:t>theo nội dung trên nhé!</a:t>
              </a:r>
            </a:p>
          </p:txBody>
        </p:sp>
        <p:sp>
          <p:nvSpPr>
            <p:cNvPr id="16" name="Rectangle: Diagonal Corners Rounded 15">
              <a:extLst>
                <a:ext uri="{FF2B5EF4-FFF2-40B4-BE49-F238E27FC236}">
                  <a16:creationId xmlns:a16="http://schemas.microsoft.com/office/drawing/2014/main" id="{9E6996EE-2020-4B43-9897-05AC4FE0297C}"/>
                </a:ext>
              </a:extLst>
            </p:cNvPr>
            <p:cNvSpPr/>
            <p:nvPr/>
          </p:nvSpPr>
          <p:spPr>
            <a:xfrm>
              <a:off x="1143000" y="4097651"/>
              <a:ext cx="7550952" cy="1837730"/>
            </a:xfrm>
            <a:prstGeom prst="round2DiagRect">
              <a:avLst/>
            </a:prstGeom>
            <a:noFill/>
            <a:ln w="762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10290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003D96-A9CB-D857-2CEB-D211DBB8B8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8F0E65-398C-3C8F-DC3F-51B855C785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44B3F4F-1CB5-ACCB-DA47-C3D2EC9FAD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6425" y="1464812"/>
            <a:ext cx="7899821" cy="541658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AC7EE73-47A3-D768-4635-3CE72AABC426}"/>
              </a:ext>
            </a:extLst>
          </p:cNvPr>
          <p:cNvGrpSpPr/>
          <p:nvPr/>
        </p:nvGrpSpPr>
        <p:grpSpPr>
          <a:xfrm>
            <a:off x="457200" y="304800"/>
            <a:ext cx="4863172" cy="990600"/>
            <a:chOff x="457200" y="304800"/>
            <a:chExt cx="4863172" cy="9906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DA1A342-6F52-5C10-8F45-037E956FD9B4}"/>
                </a:ext>
              </a:extLst>
            </p:cNvPr>
            <p:cNvGrpSpPr/>
            <p:nvPr/>
          </p:nvGrpSpPr>
          <p:grpSpPr>
            <a:xfrm>
              <a:off x="457200" y="304800"/>
              <a:ext cx="1149096" cy="990600"/>
              <a:chOff x="1143000" y="838200"/>
              <a:chExt cx="1149096" cy="990600"/>
            </a:xfrm>
          </p:grpSpPr>
          <p:sp>
            <p:nvSpPr>
              <p:cNvPr id="5" name="Isosceles Triangle 4">
                <a:extLst>
                  <a:ext uri="{FF2B5EF4-FFF2-40B4-BE49-F238E27FC236}">
                    <a16:creationId xmlns:a16="http://schemas.microsoft.com/office/drawing/2014/main" id="{DB4840A4-F995-8D3A-AB6C-B31D021FE91B}"/>
                  </a:ext>
                </a:extLst>
              </p:cNvPr>
              <p:cNvSpPr/>
              <p:nvPr/>
            </p:nvSpPr>
            <p:spPr>
              <a:xfrm>
                <a:off x="1143000" y="838200"/>
                <a:ext cx="1149096" cy="990600"/>
              </a:xfrm>
              <a:prstGeom prst="triangl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9E4A014-6D6A-8E2F-B3BD-480444C427BA}"/>
                  </a:ext>
                </a:extLst>
              </p:cNvPr>
              <p:cNvSpPr txBox="1"/>
              <p:nvPr/>
            </p:nvSpPr>
            <p:spPr>
              <a:xfrm>
                <a:off x="1600529" y="1135422"/>
                <a:ext cx="234039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85CCEC9-67CD-F982-76AB-59E8A87EF0E2}"/>
                </a:ext>
              </a:extLst>
            </p:cNvPr>
            <p:cNvSpPr txBox="1"/>
            <p:nvPr/>
          </p:nvSpPr>
          <p:spPr>
            <a:xfrm>
              <a:off x="1752600" y="384601"/>
              <a:ext cx="3567772" cy="83099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54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THỰC HÀNH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78B7C10-19EA-5DB1-D939-41554875583A}"/>
              </a:ext>
            </a:extLst>
          </p:cNvPr>
          <p:cNvGrpSpPr/>
          <p:nvPr/>
        </p:nvGrpSpPr>
        <p:grpSpPr>
          <a:xfrm>
            <a:off x="7899822" y="257823"/>
            <a:ext cx="4127419" cy="1942236"/>
            <a:chOff x="7899822" y="186523"/>
            <a:chExt cx="4127419" cy="194223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8FDDAC2E-9FA1-AFBC-ADF7-7000B92AA295}"/>
                </a:ext>
              </a:extLst>
            </p:cNvPr>
            <p:cNvSpPr/>
            <p:nvPr/>
          </p:nvSpPr>
          <p:spPr>
            <a:xfrm>
              <a:off x="7899822" y="602022"/>
              <a:ext cx="4127419" cy="152673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9C7514A-4F69-663B-1B6F-1BCD75B5BF4C}"/>
                </a:ext>
              </a:extLst>
            </p:cNvPr>
            <p:cNvGrpSpPr/>
            <p:nvPr/>
          </p:nvGrpSpPr>
          <p:grpSpPr>
            <a:xfrm>
              <a:off x="8607693" y="186523"/>
              <a:ext cx="2711679" cy="830998"/>
              <a:chOff x="3581400" y="3075102"/>
              <a:chExt cx="3401863" cy="1042506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C22A340E-FD58-00ED-5414-313C807C8D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942" b="89474" l="3226" r="94803">
                            <a14:foregroundMark x1="9140" y1="15205" x2="14158" y2="30994"/>
                            <a14:foregroundMark x1="93548" y1="19883" x2="94803" y2="59064"/>
                            <a14:foregroundMark x1="93369" y1="77778" x2="91577" y2="82456"/>
                            <a14:foregroundMark x1="11470" y1="85965" x2="11470" y2="85965"/>
                            <a14:foregroundMark x1="6989" y1="78363" x2="6989" y2="78363"/>
                            <a14:foregroundMark x1="3226" y1="46199" x2="3226" y2="46199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581400" y="3075102"/>
                <a:ext cx="3401863" cy="1042506"/>
              </a:xfrm>
              <a:prstGeom prst="rect">
                <a:avLst/>
              </a:prstGeom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220D690-0B20-D41D-1CCF-EC605DFCDC9F}"/>
                  </a:ext>
                </a:extLst>
              </p:cNvPr>
              <p:cNvSpPr txBox="1"/>
              <p:nvPr/>
            </p:nvSpPr>
            <p:spPr>
              <a:xfrm>
                <a:off x="3863574" y="3344467"/>
                <a:ext cx="2837527" cy="4633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2400">
                    <a:solidFill>
                      <a:schemeClr val="bg1"/>
                    </a:solidFill>
                    <a:latin typeface="UTMavobold" panose="02040603050506020204" pitchFamily="18" charset="0"/>
                  </a:rPr>
                  <a:t>Nhiều hơn 1 lít</a:t>
                </a:r>
              </a:p>
            </p:txBody>
          </p:sp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C732482-1176-AA8E-B516-ADA4CB29C430}"/>
              </a:ext>
            </a:extLst>
          </p:cNvPr>
          <p:cNvGrpSpPr/>
          <p:nvPr/>
        </p:nvGrpSpPr>
        <p:grpSpPr>
          <a:xfrm>
            <a:off x="7899822" y="2457882"/>
            <a:ext cx="4127419" cy="1942236"/>
            <a:chOff x="7899822" y="2498091"/>
            <a:chExt cx="4127419" cy="1942236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B2FDB14B-5F41-682D-E978-8DE22AFD9026}"/>
                </a:ext>
              </a:extLst>
            </p:cNvPr>
            <p:cNvSpPr/>
            <p:nvPr/>
          </p:nvSpPr>
          <p:spPr>
            <a:xfrm>
              <a:off x="7899822" y="2913590"/>
              <a:ext cx="4127419" cy="152673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4049AE79-39D8-8766-01AA-36B4BDC8C8EA}"/>
                </a:ext>
              </a:extLst>
            </p:cNvPr>
            <p:cNvGrpSpPr/>
            <p:nvPr/>
          </p:nvGrpSpPr>
          <p:grpSpPr>
            <a:xfrm>
              <a:off x="8607693" y="2498091"/>
              <a:ext cx="2711679" cy="830998"/>
              <a:chOff x="3581400" y="3075102"/>
              <a:chExt cx="3401863" cy="1042506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3EF51582-66A9-2186-A03E-EB5F5DEE82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942" b="89474" l="3226" r="94803">
                            <a14:foregroundMark x1="9140" y1="15205" x2="14158" y2="30994"/>
                            <a14:foregroundMark x1="93548" y1="19883" x2="94803" y2="59064"/>
                            <a14:foregroundMark x1="93369" y1="77778" x2="91577" y2="82456"/>
                            <a14:foregroundMark x1="11470" y1="85965" x2="11470" y2="85965"/>
                            <a14:foregroundMark x1="6989" y1="78363" x2="6989" y2="78363"/>
                            <a14:foregroundMark x1="3226" y1="46199" x2="3226" y2="46199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581400" y="3075102"/>
                <a:ext cx="3401863" cy="1042506"/>
              </a:xfrm>
              <a:prstGeom prst="rect">
                <a:avLst/>
              </a:prstGeom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D6F6DB2-152A-CC64-8453-658092C907F2}"/>
                  </a:ext>
                </a:extLst>
              </p:cNvPr>
              <p:cNvSpPr txBox="1"/>
              <p:nvPr/>
            </p:nvSpPr>
            <p:spPr>
              <a:xfrm>
                <a:off x="4350233" y="3344467"/>
                <a:ext cx="1864201" cy="4633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2400">
                    <a:solidFill>
                      <a:schemeClr val="bg1"/>
                    </a:solidFill>
                    <a:latin typeface="UTMavobold" panose="02040603050506020204" pitchFamily="18" charset="0"/>
                  </a:rPr>
                  <a:t>Bằng 1 lít</a:t>
                </a:r>
              </a:p>
            </p:txBody>
          </p:sp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E35E17A-A07D-C24F-1020-337FC9795B36}"/>
              </a:ext>
            </a:extLst>
          </p:cNvPr>
          <p:cNvGrpSpPr/>
          <p:nvPr/>
        </p:nvGrpSpPr>
        <p:grpSpPr>
          <a:xfrm>
            <a:off x="7899822" y="4657941"/>
            <a:ext cx="4127419" cy="1942236"/>
            <a:chOff x="7899822" y="4499286"/>
            <a:chExt cx="4127419" cy="1942236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4BD6483A-AB5E-B197-5AA1-D070327F9D37}"/>
                </a:ext>
              </a:extLst>
            </p:cNvPr>
            <p:cNvSpPr/>
            <p:nvPr/>
          </p:nvSpPr>
          <p:spPr>
            <a:xfrm>
              <a:off x="7899822" y="4914785"/>
              <a:ext cx="4127419" cy="152673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FA9A43FA-A4F5-7EC5-5119-25FC794608B5}"/>
                </a:ext>
              </a:extLst>
            </p:cNvPr>
            <p:cNvGrpSpPr/>
            <p:nvPr/>
          </p:nvGrpSpPr>
          <p:grpSpPr>
            <a:xfrm>
              <a:off x="8607693" y="4499286"/>
              <a:ext cx="2711679" cy="830998"/>
              <a:chOff x="3581400" y="3075102"/>
              <a:chExt cx="3401863" cy="1042506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F7A80D69-D1FD-33CB-2FAD-E9EA54024A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942" b="89474" l="3226" r="94803">
                            <a14:foregroundMark x1="9140" y1="15205" x2="14158" y2="30994"/>
                            <a14:foregroundMark x1="93548" y1="19883" x2="94803" y2="59064"/>
                            <a14:foregroundMark x1="93369" y1="77778" x2="91577" y2="82456"/>
                            <a14:foregroundMark x1="11470" y1="85965" x2="11470" y2="85965"/>
                            <a14:foregroundMark x1="6989" y1="78363" x2="6989" y2="78363"/>
                            <a14:foregroundMark x1="3226" y1="46199" x2="3226" y2="46199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581400" y="3075102"/>
                <a:ext cx="3401863" cy="1042506"/>
              </a:xfrm>
              <a:prstGeom prst="rect">
                <a:avLst/>
              </a:prstGeom>
            </p:spPr>
          </p:pic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0A4B97F-851C-2DDC-ED2D-9978814F49A8}"/>
                  </a:ext>
                </a:extLst>
              </p:cNvPr>
              <p:cNvSpPr txBox="1"/>
              <p:nvPr/>
            </p:nvSpPr>
            <p:spPr>
              <a:xfrm>
                <a:off x="4304990" y="3344467"/>
                <a:ext cx="1954697" cy="4633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2400">
                    <a:solidFill>
                      <a:schemeClr val="bg1"/>
                    </a:solidFill>
                    <a:latin typeface="UTMavobold" panose="02040603050506020204" pitchFamily="18" charset="0"/>
                  </a:rPr>
                  <a:t>Ít hơn 1 lít</a:t>
                </a:r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48E1988-434D-29C4-6C64-E0CF61A79DC2}"/>
              </a:ext>
            </a:extLst>
          </p:cNvPr>
          <p:cNvGrpSpPr/>
          <p:nvPr/>
        </p:nvGrpSpPr>
        <p:grpSpPr>
          <a:xfrm>
            <a:off x="164759" y="1880333"/>
            <a:ext cx="3130665" cy="2323191"/>
            <a:chOff x="1411882" y="2437512"/>
            <a:chExt cx="4737506" cy="3872214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E21E6859-E515-849A-EBCD-22A89867C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5477" y="2437512"/>
              <a:ext cx="2770314" cy="2818800"/>
            </a:xfrm>
            <a:prstGeom prst="rect">
              <a:avLst/>
            </a:prstGeom>
            <a:effectLst>
              <a:softEdge rad="101600"/>
            </a:effectLst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0A63EAE-A255-8674-AB60-3A1E363B28F6}"/>
                </a:ext>
              </a:extLst>
            </p:cNvPr>
            <p:cNvSpPr txBox="1"/>
            <p:nvPr/>
          </p:nvSpPr>
          <p:spPr>
            <a:xfrm>
              <a:off x="1411882" y="5488939"/>
              <a:ext cx="4737506" cy="8207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Ca </a:t>
              </a:r>
              <a:r>
                <a:rPr lang="en-US" sz="3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đong</a:t>
              </a:r>
              <a:r>
                <a:rPr lang="en-US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1 </a:t>
              </a:r>
              <a:r>
                <a:rPr lang="en-US" sz="3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lít</a:t>
              </a:r>
              <a:r>
                <a:rPr lang="en-US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endPara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9C35FE5-A387-9C19-2DE5-CA1398255492}"/>
              </a:ext>
            </a:extLst>
          </p:cNvPr>
          <p:cNvGrpSpPr/>
          <p:nvPr/>
        </p:nvGrpSpPr>
        <p:grpSpPr>
          <a:xfrm>
            <a:off x="3672467" y="1495892"/>
            <a:ext cx="2767950" cy="2471334"/>
            <a:chOff x="-2971625" y="-3828562"/>
            <a:chExt cx="2767950" cy="2471334"/>
          </a:xfrm>
        </p:grpSpPr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AE762E6C-455B-B74D-9A3D-826C589319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2971625" y="-3828562"/>
              <a:ext cx="2767950" cy="20759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BC035DE-605A-86FD-7FD7-ADE538A83B09}"/>
                </a:ext>
              </a:extLst>
            </p:cNvPr>
            <p:cNvSpPr txBox="1"/>
            <p:nvPr/>
          </p:nvSpPr>
          <p:spPr>
            <a:xfrm>
              <a:off x="-2862038" y="-1849671"/>
              <a:ext cx="2548775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Chai </a:t>
              </a:r>
              <a:r>
                <a:rPr lang="en-US" sz="3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suối</a:t>
              </a:r>
              <a:endPara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4" name="Picture 2" descr="Sữa tươi có đường Vinamilk 100% Sữa Tươi hộp 1 lít">
            <a:extLst>
              <a:ext uri="{FF2B5EF4-FFF2-40B4-BE49-F238E27FC236}">
                <a16:creationId xmlns:a16="http://schemas.microsoft.com/office/drawing/2014/main" id="{33B48722-42E4-CC15-C133-94F8D3762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125" b="96484" l="9961" r="89844">
                        <a14:foregroundMark x1="54980" y1="4167" x2="44043" y2="17969"/>
                        <a14:foregroundMark x1="53320" y1="3125" x2="40137" y2="13281"/>
                        <a14:foregroundMark x1="31836" y1="84896" x2="36133" y2="89974"/>
                        <a14:foregroundMark x1="36133" y1="89974" x2="42090" y2="92318"/>
                        <a14:foregroundMark x1="42090" y1="92318" x2="61621" y2="87370"/>
                        <a14:foregroundMark x1="37793" y1="96484" x2="37793" y2="96484"/>
                        <a14:foregroundMark x1="30859" y1="10677" x2="36230" y2="11068"/>
                        <a14:foregroundMark x1="36230" y1="11068" x2="41895" y2="10286"/>
                        <a14:foregroundMark x1="41895" y1="10286" x2="42871" y2="9505"/>
                        <a14:foregroundMark x1="40332" y1="9505" x2="48633" y2="8724"/>
                        <a14:foregroundMark x1="39160" y1="9375" x2="39160" y2="9375"/>
                        <a14:foregroundMark x1="37793" y1="9375" x2="37793" y2="9375"/>
                        <a14:foregroundMark x1="41309" y1="7813" x2="41309" y2="7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0264" y="4203524"/>
            <a:ext cx="3312997" cy="248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9BF2D1F3-89A6-CBBC-C7E9-CA536DE82853}"/>
              </a:ext>
            </a:extLst>
          </p:cNvPr>
          <p:cNvGrpSpPr/>
          <p:nvPr/>
        </p:nvGrpSpPr>
        <p:grpSpPr>
          <a:xfrm>
            <a:off x="2214588" y="4115224"/>
            <a:ext cx="2188918" cy="2277078"/>
            <a:chOff x="2421458" y="2306708"/>
            <a:chExt cx="2767951" cy="2767949"/>
          </a:xfrm>
        </p:grpSpPr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0ACB45D6-52CA-6F41-F19D-1B24C360FA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421458" y="2306708"/>
              <a:ext cx="2767951" cy="27679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B5F96ED-EEA6-EC00-D548-FF0320AD6A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30207" y="3510668"/>
              <a:ext cx="1066800" cy="1066800"/>
            </a:xfrm>
            <a:prstGeom prst="ellipse">
              <a:avLst/>
            </a:prstGeom>
            <a:blipFill dpi="0" rotWithShape="0">
              <a:blip r:embed="rId12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45750" t="-505263" r="-444326" b="-184813"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CE612F2-C2F0-0E6E-D971-ADB9AB6F1339}"/>
              </a:ext>
            </a:extLst>
          </p:cNvPr>
          <p:cNvGrpSpPr/>
          <p:nvPr/>
        </p:nvGrpSpPr>
        <p:grpSpPr>
          <a:xfrm>
            <a:off x="4128755" y="4263163"/>
            <a:ext cx="2178481" cy="2235460"/>
            <a:chOff x="2840773" y="3118645"/>
            <a:chExt cx="2178481" cy="2235460"/>
          </a:xfrm>
        </p:grpSpPr>
        <p:pic>
          <p:nvPicPr>
            <p:cNvPr id="25" name="Picture 2">
              <a:extLst>
                <a:ext uri="{FF2B5EF4-FFF2-40B4-BE49-F238E27FC236}">
                  <a16:creationId xmlns:a16="http://schemas.microsoft.com/office/drawing/2014/main" id="{0809346E-C102-D653-A52A-8DC8454B39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321468" y="3118645"/>
              <a:ext cx="1217072" cy="1217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52A721F-6D10-8C28-CA9A-33547FEA8FD5}"/>
                </a:ext>
              </a:extLst>
            </p:cNvPr>
            <p:cNvSpPr txBox="1"/>
            <p:nvPr/>
          </p:nvSpPr>
          <p:spPr>
            <a:xfrm>
              <a:off x="2840773" y="4861662"/>
              <a:ext cx="2178481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Hộp</a:t>
              </a:r>
              <a:r>
                <a:rPr lang="en-US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sữa</a:t>
              </a:r>
              <a:r>
                <a:rPr lang="en-US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nhỏ</a:t>
              </a:r>
              <a:endPara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4271DB5-C3EC-3299-0DE0-CE42EA93CBC6}"/>
                </a:ext>
              </a:extLst>
            </p:cNvPr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3235060" y="3575845"/>
              <a:ext cx="1066800" cy="1066800"/>
            </a:xfrm>
            <a:prstGeom prst="ellipse">
              <a:avLst/>
            </a:prstGeom>
            <a:blipFill dpi="0" rotWithShape="0">
              <a:blip r:embed="rId14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78205" t="-659646" r="-479125" b="-97684"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Oval 39">
            <a:extLst>
              <a:ext uri="{FF2B5EF4-FFF2-40B4-BE49-F238E27FC236}">
                <a16:creationId xmlns:a16="http://schemas.microsoft.com/office/drawing/2014/main" id="{38EA5386-5267-635E-8004-30639EC661E3}"/>
              </a:ext>
            </a:extLst>
          </p:cNvPr>
          <p:cNvSpPr>
            <a:spLocks noChangeAspect="1"/>
          </p:cNvSpPr>
          <p:nvPr/>
        </p:nvSpPr>
        <p:spPr>
          <a:xfrm>
            <a:off x="456099" y="5621471"/>
            <a:ext cx="1066800" cy="1066800"/>
          </a:xfrm>
          <a:prstGeom prst="ellipse">
            <a:avLst/>
          </a:prstGeom>
          <a:blipFill dpi="0" rotWithShape="0">
            <a:blip r:embed="rId1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00267" t="-567974" r="-490365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66D405CC-7DBC-3581-36F0-38AEBA04E6DA}"/>
              </a:ext>
            </a:extLst>
          </p:cNvPr>
          <p:cNvSpPr>
            <a:spLocks noChangeAspect="1"/>
          </p:cNvSpPr>
          <p:nvPr/>
        </p:nvSpPr>
        <p:spPr>
          <a:xfrm>
            <a:off x="4285126" y="2464255"/>
            <a:ext cx="1023957" cy="1023957"/>
          </a:xfrm>
          <a:prstGeom prst="ellipse">
            <a:avLst/>
          </a:prstGeom>
          <a:blipFill dpi="0" rotWithShape="0">
            <a:blip r:embed="rId9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72731" t="-553683" r="-484375" b="-139156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692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610DC0-F3D8-4CBB-8610-804463D7F9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2200" y="533400"/>
            <a:ext cx="2895851" cy="10607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4CBB31-11F6-4690-B8F1-C2DDF5A08A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7239" y="542109"/>
            <a:ext cx="1956572" cy="7167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86B18CE-A4D8-4465-A66E-C1B41D1EF2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819539" y="149398"/>
            <a:ext cx="3944128" cy="144479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E9AF21B-8C6B-4CEF-A2A8-F17D4132823F}"/>
              </a:ext>
            </a:extLst>
          </p:cNvPr>
          <p:cNvSpPr txBox="1"/>
          <p:nvPr/>
        </p:nvSpPr>
        <p:spPr>
          <a:xfrm>
            <a:off x="2400277" y="1524000"/>
            <a:ext cx="7391447" cy="176971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1500" b="1" dirty="0">
                <a:ln w="31750">
                  <a:solidFill>
                    <a:schemeClr val="bg1"/>
                  </a:solidFill>
                </a:ln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KHỞI ĐỘNG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7214137-C041-48B5-A68A-96C2DF5654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591601" y="2712591"/>
            <a:ext cx="2504399" cy="9174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C8A154-DAEB-430B-9233-F4150A9040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8536" y="2591001"/>
            <a:ext cx="1429252" cy="523558"/>
          </a:xfrm>
          <a:prstGeom prst="rect">
            <a:avLst/>
          </a:prstGeom>
        </p:spPr>
      </p:pic>
      <p:pic>
        <p:nvPicPr>
          <p:cNvPr id="4" name="Nhacnen">
            <a:hlinkClick r:id="" action="ppaction://media"/>
            <a:extLst>
              <a:ext uri="{FF2B5EF4-FFF2-40B4-BE49-F238E27FC236}">
                <a16:creationId xmlns:a16="http://schemas.microsoft.com/office/drawing/2014/main" id="{772C5AC9-5C1B-4ADC-850A-4F40F7B69D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76297" y="1083571"/>
            <a:ext cx="828517" cy="82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78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0375 -0.03287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" y="-164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09375 0.00047 " pathEditMode="relative" rAng="0" ptsTypes="AA">
                                      <p:cBhvr>
                                        <p:cTn id="17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3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09375 0.00047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0.10156 -0.02037 " pathEditMode="relative" rAng="0" ptsTypes="AA">
                                      <p:cBhvr>
                                        <p:cTn id="2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78" y="-101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 L 0.11276 -0.00023 " pathEditMode="relative" rAng="0" ptsTypes="AA">
                                      <p:cBhvr>
                                        <p:cTn id="3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1707" numSld="6" showWhenStopped="0">
                <p:cTn id="3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04B61C-65CF-4A3D-BE46-BBD4F9B1D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25DDED-DA73-4F7F-8212-5794401249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484" y="1897422"/>
            <a:ext cx="10863031" cy="461459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1C664AB-AB0A-44AB-AE04-DF54DCB969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0641" y="3428999"/>
            <a:ext cx="809316" cy="169269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4E9F4AE-9D7F-4275-946B-D65A591F0F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0865" y="3428999"/>
            <a:ext cx="848814" cy="169269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00305A6-426F-41B8-BB79-9771AFD5ED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3701" y="3428999"/>
            <a:ext cx="906088" cy="169269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A6CCFD4-CD22-4C7D-BE95-40C13079EEBE}"/>
              </a:ext>
            </a:extLst>
          </p:cNvPr>
          <p:cNvSpPr txBox="1"/>
          <p:nvPr/>
        </p:nvSpPr>
        <p:spPr>
          <a:xfrm>
            <a:off x="5000667" y="3782902"/>
            <a:ext cx="2190664" cy="98488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>
                <a:solidFill>
                  <a:schemeClr val="accent6"/>
                </a:solidFill>
                <a:latin typeface="iCiel Cadena" panose="02000503000000020004" pitchFamily="50" charset="0"/>
              </a:rPr>
              <a:t>KHOẢNG</a:t>
            </a:r>
            <a:br>
              <a:rPr lang="en-US" sz="3200">
                <a:solidFill>
                  <a:schemeClr val="accent6"/>
                </a:solidFill>
                <a:latin typeface="iCiel Cadena" panose="02000503000000020004" pitchFamily="50" charset="0"/>
              </a:rPr>
            </a:br>
            <a:r>
              <a:rPr lang="en-US" sz="3200">
                <a:solidFill>
                  <a:schemeClr val="accent6"/>
                </a:solidFill>
                <a:latin typeface="iCiel Cadena" panose="02000503000000020004" pitchFamily="50" charset="0"/>
              </a:rPr>
              <a:t>BAO NHIÊU?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3079476-3485-4402-AF79-77C32C943172}"/>
              </a:ext>
            </a:extLst>
          </p:cNvPr>
          <p:cNvGrpSpPr/>
          <p:nvPr/>
        </p:nvGrpSpPr>
        <p:grpSpPr>
          <a:xfrm>
            <a:off x="1971313" y="3039634"/>
            <a:ext cx="2745332" cy="2330173"/>
            <a:chOff x="1971313" y="3039634"/>
            <a:chExt cx="2745332" cy="2330173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50A0148F-C35A-4F65-85CB-45C0EC910C5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71313" y="3039634"/>
              <a:ext cx="2745332" cy="233017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B9326D9-8D5C-4EF7-9C91-BD50A855D15E}"/>
                </a:ext>
              </a:extLst>
            </p:cNvPr>
            <p:cNvSpPr txBox="1"/>
            <p:nvPr/>
          </p:nvSpPr>
          <p:spPr>
            <a:xfrm>
              <a:off x="3581400" y="3039634"/>
              <a:ext cx="214802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1L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0093046-28FE-48AD-A019-AFF59DFD028F}"/>
              </a:ext>
            </a:extLst>
          </p:cNvPr>
          <p:cNvGrpSpPr/>
          <p:nvPr/>
        </p:nvGrpSpPr>
        <p:grpSpPr>
          <a:xfrm>
            <a:off x="799741" y="350200"/>
            <a:ext cx="1149097" cy="1035886"/>
            <a:chOff x="1143000" y="838200"/>
            <a:chExt cx="1149096" cy="1035886"/>
          </a:xfrm>
        </p:grpSpPr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DB671F07-DCC6-4811-99C1-F55FFE8F7904}"/>
                </a:ext>
              </a:extLst>
            </p:cNvPr>
            <p:cNvSpPr/>
            <p:nvPr/>
          </p:nvSpPr>
          <p:spPr>
            <a:xfrm>
              <a:off x="1143000" y="838200"/>
              <a:ext cx="1149096" cy="990600"/>
            </a:xfrm>
            <a:prstGeom prst="triangle">
              <a:avLst/>
            </a:prstGeom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AC92F90-00F4-424D-A8AB-CCA34AE3CEE5}"/>
                </a:ext>
              </a:extLst>
            </p:cNvPr>
            <p:cNvSpPr txBox="1"/>
            <p:nvPr/>
          </p:nvSpPr>
          <p:spPr>
            <a:xfrm>
              <a:off x="1561256" y="1135422"/>
              <a:ext cx="312586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8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A2731A4-2F9D-4C91-9D94-1DCE9494DDCE}"/>
              </a:ext>
            </a:extLst>
          </p:cNvPr>
          <p:cNvGrpSpPr/>
          <p:nvPr/>
        </p:nvGrpSpPr>
        <p:grpSpPr>
          <a:xfrm>
            <a:off x="2175170" y="172312"/>
            <a:ext cx="9352345" cy="1427888"/>
            <a:chOff x="2169010" y="301155"/>
            <a:chExt cx="9486901" cy="1583366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17F69560-28BB-4EFE-9001-2CFEDBCEDFB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169010" y="301155"/>
              <a:ext cx="9486901" cy="1583366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F5CC0B5-63EF-4C63-9A48-3DB635C52497}"/>
                </a:ext>
              </a:extLst>
            </p:cNvPr>
            <p:cNvSpPr txBox="1"/>
            <p:nvPr/>
          </p:nvSpPr>
          <p:spPr>
            <a:xfrm>
              <a:off x="2501356" y="751548"/>
              <a:ext cx="8809960" cy="6143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lang="en-US" sz="3600" b="1" dirty="0">
                  <a:solidFill>
                    <a:schemeClr val="accent6"/>
                  </a:solidFill>
                  <a:latin typeface="HP001 4 hàng" panose="020B0603050302020204" pitchFamily="34" charset="0"/>
                  <a:cs typeface="Calibri" panose="020F0502020204030204" pitchFamily="34" charset="0"/>
                </a:rPr>
                <a:t>l</a:t>
              </a:r>
              <a:r>
                <a:rPr lang="en-US" sz="3600" b="1" dirty="0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en-US" sz="3600" b="1" dirty="0" err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3600" b="1" dirty="0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rót</a:t>
              </a:r>
              <a:r>
                <a:rPr lang="en-US" sz="3600" b="1" dirty="0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ra</a:t>
              </a:r>
              <a:r>
                <a:rPr lang="en-US" sz="3600" b="1" dirty="0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được</a:t>
              </a:r>
              <a:r>
                <a:rPr lang="en-US" sz="3600" b="1" dirty="0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mấy</a:t>
              </a:r>
              <a:r>
                <a:rPr lang="en-US" sz="3600" b="1" dirty="0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bình</a:t>
              </a:r>
              <a:r>
                <a:rPr lang="en-US" sz="3600" b="1" dirty="0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3600" b="1" dirty="0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3600" b="1" dirty="0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3600" b="1" dirty="0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725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04B61C-65CF-4A3D-BE46-BBD4F9B1D3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FC986279-30B9-4B7D-8C2F-CB17CA15EA9D}"/>
              </a:ext>
            </a:extLst>
          </p:cNvPr>
          <p:cNvGrpSpPr/>
          <p:nvPr/>
        </p:nvGrpSpPr>
        <p:grpSpPr>
          <a:xfrm>
            <a:off x="172733" y="1975518"/>
            <a:ext cx="4647857" cy="2209800"/>
            <a:chOff x="1143000" y="4097651"/>
            <a:chExt cx="7672492" cy="1940009"/>
          </a:xfrm>
        </p:grpSpPr>
        <p:sp>
          <p:nvSpPr>
            <p:cNvPr id="38" name="Rectangle: Diagonal Corners Rounded 37">
              <a:extLst>
                <a:ext uri="{FF2B5EF4-FFF2-40B4-BE49-F238E27FC236}">
                  <a16:creationId xmlns:a16="http://schemas.microsoft.com/office/drawing/2014/main" id="{6A6976D2-CAB6-4F40-A4BB-05ED8CFA07F4}"/>
                </a:ext>
              </a:extLst>
            </p:cNvPr>
            <p:cNvSpPr/>
            <p:nvPr/>
          </p:nvSpPr>
          <p:spPr>
            <a:xfrm>
              <a:off x="1264540" y="4199930"/>
              <a:ext cx="7550952" cy="1837730"/>
            </a:xfrm>
            <a:prstGeom prst="round2Diag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: Diagonal Corners Rounded 38">
              <a:extLst>
                <a:ext uri="{FF2B5EF4-FFF2-40B4-BE49-F238E27FC236}">
                  <a16:creationId xmlns:a16="http://schemas.microsoft.com/office/drawing/2014/main" id="{B5724790-F978-4C35-88E8-453ED4F9A21A}"/>
                </a:ext>
              </a:extLst>
            </p:cNvPr>
            <p:cNvSpPr/>
            <p:nvPr/>
          </p:nvSpPr>
          <p:spPr>
            <a:xfrm>
              <a:off x="1143000" y="4097651"/>
              <a:ext cx="7550952" cy="1837730"/>
            </a:xfrm>
            <a:prstGeom prst="round2DiagRect">
              <a:avLst/>
            </a:prstGeom>
            <a:noFill/>
            <a:ln w="762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6725DDED-DA73-4F7F-8212-5794401249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0505" y="1897422"/>
            <a:ext cx="6740495" cy="4614599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AA16AC04-8B2F-4DCA-AD34-D5290FE5B92F}"/>
              </a:ext>
            </a:extLst>
          </p:cNvPr>
          <p:cNvGrpSpPr/>
          <p:nvPr/>
        </p:nvGrpSpPr>
        <p:grpSpPr>
          <a:xfrm>
            <a:off x="7195655" y="1404469"/>
            <a:ext cx="2813280" cy="2548261"/>
            <a:chOff x="6020562" y="1186993"/>
            <a:chExt cx="2813280" cy="254826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86C851B-D466-4AC8-B4C5-891E0C75DA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494663">
              <a:off x="6020562" y="1186993"/>
              <a:ext cx="2813280" cy="254826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AB061BA-CCC7-487A-8605-A573567440CD}"/>
                </a:ext>
              </a:extLst>
            </p:cNvPr>
            <p:cNvSpPr txBox="1"/>
            <p:nvPr/>
          </p:nvSpPr>
          <p:spPr>
            <a:xfrm rot="3591532">
              <a:off x="7730331" y="1697187"/>
              <a:ext cx="214802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1L</a:t>
              </a:r>
            </a:p>
          </p:txBody>
        </p:sp>
      </p:grpSp>
      <p:pic>
        <p:nvPicPr>
          <p:cNvPr id="26" name="Graphic 25">
            <a:extLst>
              <a:ext uri="{FF2B5EF4-FFF2-40B4-BE49-F238E27FC236}">
                <a16:creationId xmlns:a16="http://schemas.microsoft.com/office/drawing/2014/main" id="{35129877-A18B-4D02-B5D3-95C166BE2C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22651" y="3371676"/>
            <a:ext cx="285750" cy="71437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0093046-28FE-48AD-A019-AFF59DFD028F}"/>
              </a:ext>
            </a:extLst>
          </p:cNvPr>
          <p:cNvGrpSpPr/>
          <p:nvPr/>
        </p:nvGrpSpPr>
        <p:grpSpPr>
          <a:xfrm>
            <a:off x="799741" y="350200"/>
            <a:ext cx="1149097" cy="1035886"/>
            <a:chOff x="1143000" y="838200"/>
            <a:chExt cx="1149096" cy="1035886"/>
          </a:xfrm>
        </p:grpSpPr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DB671F07-DCC6-4811-99C1-F55FFE8F7904}"/>
                </a:ext>
              </a:extLst>
            </p:cNvPr>
            <p:cNvSpPr/>
            <p:nvPr/>
          </p:nvSpPr>
          <p:spPr>
            <a:xfrm>
              <a:off x="1143000" y="838200"/>
              <a:ext cx="1149096" cy="990600"/>
            </a:xfrm>
            <a:prstGeom prst="triangle">
              <a:avLst/>
            </a:prstGeom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AC92F90-00F4-424D-A8AB-CCA34AE3CEE5}"/>
                </a:ext>
              </a:extLst>
            </p:cNvPr>
            <p:cNvSpPr txBox="1"/>
            <p:nvPr/>
          </p:nvSpPr>
          <p:spPr>
            <a:xfrm>
              <a:off x="1561256" y="1135422"/>
              <a:ext cx="312586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8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A2731A4-2F9D-4C91-9D94-1DCE9494DDCE}"/>
              </a:ext>
            </a:extLst>
          </p:cNvPr>
          <p:cNvGrpSpPr/>
          <p:nvPr/>
        </p:nvGrpSpPr>
        <p:grpSpPr>
          <a:xfrm>
            <a:off x="2175170" y="172312"/>
            <a:ext cx="9352345" cy="1427888"/>
            <a:chOff x="2169010" y="301155"/>
            <a:chExt cx="9486901" cy="158336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7F69560-28BB-4EFE-9001-2CFEDBCEDFB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169010" y="301155"/>
              <a:ext cx="9486901" cy="158336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F5CC0B5-63EF-4C63-9A48-3DB635C52497}"/>
                </a:ext>
              </a:extLst>
            </p:cNvPr>
            <p:cNvSpPr txBox="1"/>
            <p:nvPr/>
          </p:nvSpPr>
          <p:spPr>
            <a:xfrm>
              <a:off x="2501356" y="751548"/>
              <a:ext cx="8809960" cy="6143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lang="en-US" sz="3600" b="1" dirty="0">
                  <a:solidFill>
                    <a:schemeClr val="accent6"/>
                  </a:solidFill>
                  <a:latin typeface="HP001 4 hàng" panose="020B0603050302020204" pitchFamily="34" charset="0"/>
                  <a:cs typeface="Calibri" panose="020F0502020204030204" pitchFamily="34" charset="0"/>
                </a:rPr>
                <a:t>l</a:t>
              </a:r>
              <a:r>
                <a:rPr lang="en-US" sz="3600" b="1" dirty="0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en-US" sz="3600" b="1" dirty="0" err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3600" b="1" dirty="0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rót</a:t>
              </a:r>
              <a:r>
                <a:rPr lang="en-US" sz="3600" b="1" dirty="0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ra</a:t>
              </a:r>
              <a:r>
                <a:rPr lang="en-US" sz="3600" b="1" dirty="0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được</a:t>
              </a:r>
              <a:r>
                <a:rPr lang="en-US" sz="3600" b="1" dirty="0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mấy</a:t>
              </a:r>
              <a:r>
                <a:rPr lang="en-US" sz="3600" b="1" dirty="0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bình</a:t>
              </a:r>
              <a:r>
                <a:rPr lang="en-US" sz="3600" b="1" dirty="0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3600" b="1" dirty="0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3600" b="1" dirty="0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3600" b="1" dirty="0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E25878C-C78C-4B1D-9945-3786AC7F5D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04777" y="4000378"/>
            <a:ext cx="678269" cy="13387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416699-56F1-4982-B84B-21EEB3714DC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69777" y="4179876"/>
            <a:ext cx="686508" cy="1159292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8C80286D-02B9-4089-AE37-8C17D24AF4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1090952">
            <a:off x="8846783" y="3285544"/>
            <a:ext cx="285750" cy="71437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0BCFD26-39FF-4344-9946-3634CB3366D9}"/>
              </a:ext>
            </a:extLst>
          </p:cNvPr>
          <p:cNvGrpSpPr/>
          <p:nvPr/>
        </p:nvGrpSpPr>
        <p:grpSpPr>
          <a:xfrm rot="2654486">
            <a:off x="5798887" y="2050200"/>
            <a:ext cx="2745332" cy="2330173"/>
            <a:chOff x="3817427" y="3700373"/>
            <a:chExt cx="2745332" cy="2330173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50A0148F-C35A-4F65-85CB-45C0EC910C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3817427" y="3700373"/>
              <a:ext cx="2745332" cy="233017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B9326D9-8D5C-4EF7-9C91-BD50A855D15E}"/>
                </a:ext>
              </a:extLst>
            </p:cNvPr>
            <p:cNvSpPr txBox="1"/>
            <p:nvPr/>
          </p:nvSpPr>
          <p:spPr>
            <a:xfrm>
              <a:off x="4703945" y="3700373"/>
              <a:ext cx="214802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1L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B319F6E-02D3-44A6-8A7E-07ECE393F5F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19779" y="3918677"/>
            <a:ext cx="775271" cy="1420491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61C8E656-3117-4E90-9073-A7F46F7F925A}"/>
              </a:ext>
            </a:extLst>
          </p:cNvPr>
          <p:cNvGrpSpPr/>
          <p:nvPr/>
        </p:nvGrpSpPr>
        <p:grpSpPr>
          <a:xfrm>
            <a:off x="5682903" y="3161981"/>
            <a:ext cx="3007881" cy="2553019"/>
            <a:chOff x="4507810" y="2944505"/>
            <a:chExt cx="3007881" cy="2553019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3B8526E-CE60-448A-A079-F82DB9B66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507810" y="2944505"/>
              <a:ext cx="3007881" cy="2553019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F384B63-7CEA-4741-8652-6B0AE7015DFC}"/>
                </a:ext>
              </a:extLst>
            </p:cNvPr>
            <p:cNvSpPr txBox="1"/>
            <p:nvPr/>
          </p:nvSpPr>
          <p:spPr>
            <a:xfrm>
              <a:off x="5522547" y="2952954"/>
              <a:ext cx="214802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1L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7BC42191-B666-43BA-AC01-25550889AB33}"/>
              </a:ext>
            </a:extLst>
          </p:cNvPr>
          <p:cNvSpPr txBox="1"/>
          <p:nvPr/>
        </p:nvSpPr>
        <p:spPr>
          <a:xfrm>
            <a:off x="469608" y="2236726"/>
            <a:ext cx="3891642" cy="159543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08000"/>
              </a:lnSpc>
            </a:pPr>
            <a:r>
              <a:rPr lang="en-US" sz="3200" b="1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1:</a:t>
            </a:r>
            <a:br>
              <a:rPr lang="en-US" sz="32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b="1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Đổ</a:t>
            </a:r>
            <a:r>
              <a:rPr lang="en-US" sz="32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32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32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  <a:r>
              <a:rPr lang="en-US" sz="3200" b="1" dirty="0">
                <a:solidFill>
                  <a:schemeClr val="accent6"/>
                </a:solidFill>
                <a:latin typeface="HP001 4 hàng" panose="020B0603050302020204" pitchFamily="34" charset="0"/>
                <a:cs typeface="Calibri" panose="020F0502020204030204" pitchFamily="34" charset="0"/>
              </a:rPr>
              <a:t>l</a:t>
            </a:r>
            <a:br>
              <a:rPr lang="en-US" sz="32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b="1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2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32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32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lang="en-US" sz="32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endParaRPr lang="en-US" sz="3200" b="1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E59FDDCE-420D-4271-97AA-9FB4FE19936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68961" y="3837521"/>
            <a:ext cx="2250804" cy="2340253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B0CF7276-6EA4-EAB3-6928-BC676622E0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40559" y="3528643"/>
            <a:ext cx="285750" cy="71437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94A56A81-C619-E9E6-1F8E-B3BE8411B68B}"/>
              </a:ext>
            </a:extLst>
          </p:cNvPr>
          <p:cNvGrpSpPr/>
          <p:nvPr/>
        </p:nvGrpSpPr>
        <p:grpSpPr>
          <a:xfrm>
            <a:off x="8113563" y="1561436"/>
            <a:ext cx="2813280" cy="2548261"/>
            <a:chOff x="6020562" y="1186993"/>
            <a:chExt cx="2813280" cy="254826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DEA0FC4-1F55-5852-1927-7D8E920C13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494663">
              <a:off x="6020562" y="1186993"/>
              <a:ext cx="2813280" cy="2548261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DEE734B-7D67-FA50-5A41-716402F67968}"/>
                </a:ext>
              </a:extLst>
            </p:cNvPr>
            <p:cNvSpPr txBox="1"/>
            <p:nvPr/>
          </p:nvSpPr>
          <p:spPr>
            <a:xfrm rot="3591532">
              <a:off x="7730331" y="1697187"/>
              <a:ext cx="214802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2071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04B61C-65CF-4A3D-BE46-BBD4F9B1D3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B0A383F6-FE8B-4915-90F4-FE0D54D98B6C}"/>
              </a:ext>
            </a:extLst>
          </p:cNvPr>
          <p:cNvGrpSpPr/>
          <p:nvPr/>
        </p:nvGrpSpPr>
        <p:grpSpPr>
          <a:xfrm>
            <a:off x="172733" y="1975518"/>
            <a:ext cx="4887882" cy="2209800"/>
            <a:chOff x="1143000" y="4097651"/>
            <a:chExt cx="7672492" cy="1940009"/>
          </a:xfrm>
        </p:grpSpPr>
        <p:sp>
          <p:nvSpPr>
            <p:cNvPr id="37" name="Rectangle: Diagonal Corners Rounded 36">
              <a:extLst>
                <a:ext uri="{FF2B5EF4-FFF2-40B4-BE49-F238E27FC236}">
                  <a16:creationId xmlns:a16="http://schemas.microsoft.com/office/drawing/2014/main" id="{4C67AB02-7021-40F2-9D62-0A0FEFDD0984}"/>
                </a:ext>
              </a:extLst>
            </p:cNvPr>
            <p:cNvSpPr/>
            <p:nvPr/>
          </p:nvSpPr>
          <p:spPr>
            <a:xfrm>
              <a:off x="1264540" y="4199930"/>
              <a:ext cx="7550952" cy="1837730"/>
            </a:xfrm>
            <a:prstGeom prst="round2Diag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: Diagonal Corners Rounded 38">
              <a:extLst>
                <a:ext uri="{FF2B5EF4-FFF2-40B4-BE49-F238E27FC236}">
                  <a16:creationId xmlns:a16="http://schemas.microsoft.com/office/drawing/2014/main" id="{5390B8EC-6A45-429D-9809-261E4704765A}"/>
                </a:ext>
              </a:extLst>
            </p:cNvPr>
            <p:cNvSpPr/>
            <p:nvPr/>
          </p:nvSpPr>
          <p:spPr>
            <a:xfrm>
              <a:off x="1143000" y="4097651"/>
              <a:ext cx="7550952" cy="1837730"/>
            </a:xfrm>
            <a:prstGeom prst="round2DiagRect">
              <a:avLst/>
            </a:prstGeom>
            <a:noFill/>
            <a:ln w="762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6725DDED-DA73-4F7F-8212-5794401249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6531" y="1897422"/>
            <a:ext cx="6360984" cy="461459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0093046-28FE-48AD-A019-AFF59DFD028F}"/>
              </a:ext>
            </a:extLst>
          </p:cNvPr>
          <p:cNvGrpSpPr/>
          <p:nvPr/>
        </p:nvGrpSpPr>
        <p:grpSpPr>
          <a:xfrm>
            <a:off x="799741" y="350200"/>
            <a:ext cx="1149097" cy="1035886"/>
            <a:chOff x="1143000" y="838200"/>
            <a:chExt cx="1149096" cy="1035886"/>
          </a:xfrm>
        </p:grpSpPr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DB671F07-DCC6-4811-99C1-F55FFE8F7904}"/>
                </a:ext>
              </a:extLst>
            </p:cNvPr>
            <p:cNvSpPr/>
            <p:nvPr/>
          </p:nvSpPr>
          <p:spPr>
            <a:xfrm>
              <a:off x="1143000" y="838200"/>
              <a:ext cx="1149096" cy="990600"/>
            </a:xfrm>
            <a:prstGeom prst="triangle">
              <a:avLst/>
            </a:prstGeom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AC92F90-00F4-424D-A8AB-CCA34AE3CEE5}"/>
                </a:ext>
              </a:extLst>
            </p:cNvPr>
            <p:cNvSpPr txBox="1"/>
            <p:nvPr/>
          </p:nvSpPr>
          <p:spPr>
            <a:xfrm>
              <a:off x="1561256" y="1135422"/>
              <a:ext cx="312586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8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A2731A4-2F9D-4C91-9D94-1DCE9494DDCE}"/>
              </a:ext>
            </a:extLst>
          </p:cNvPr>
          <p:cNvGrpSpPr/>
          <p:nvPr/>
        </p:nvGrpSpPr>
        <p:grpSpPr>
          <a:xfrm>
            <a:off x="2175170" y="172312"/>
            <a:ext cx="9352345" cy="1427888"/>
            <a:chOff x="2169010" y="301155"/>
            <a:chExt cx="9486901" cy="158336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7F69560-28BB-4EFE-9001-2CFEDBCEDF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69010" y="301155"/>
              <a:ext cx="9486901" cy="158336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F5CC0B5-63EF-4C63-9A48-3DB635C52497}"/>
                </a:ext>
              </a:extLst>
            </p:cNvPr>
            <p:cNvSpPr txBox="1"/>
            <p:nvPr/>
          </p:nvSpPr>
          <p:spPr>
            <a:xfrm>
              <a:off x="2538772" y="751548"/>
              <a:ext cx="8735162" cy="6143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600" b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lang="en-US" sz="3600" b="1">
                  <a:solidFill>
                    <a:schemeClr val="accent6"/>
                  </a:solidFill>
                  <a:latin typeface="HP001 4 hàng" panose="020B0603050302020204" pitchFamily="34" charset="0"/>
                  <a:cs typeface="Calibri" panose="020F0502020204030204" pitchFamily="34" charset="0"/>
                </a:rPr>
                <a:t>l</a:t>
              </a:r>
              <a:r>
                <a:rPr lang="en-US" sz="3600" b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nước rót ra được mấy bình nước của em?</a:t>
              </a:r>
              <a:endParaRPr lang="en-US" sz="3600" b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E25878C-C78C-4B1D-9945-3786AC7F5DA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6030"/>
          <a:stretch/>
        </p:blipFill>
        <p:spPr>
          <a:xfrm rot="16583211">
            <a:off x="9175565" y="2345759"/>
            <a:ext cx="678269" cy="12580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416699-56F1-4982-B84B-21EEB3714DC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5568"/>
          <a:stretch/>
        </p:blipFill>
        <p:spPr>
          <a:xfrm rot="16832757">
            <a:off x="9357675" y="2482481"/>
            <a:ext cx="686508" cy="109474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8C80286D-02B9-4089-AE37-8C17D24AF4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509048" flipH="1">
            <a:off x="8361020" y="2907105"/>
            <a:ext cx="285750" cy="7143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319F6E-02D3-44A6-8A7E-07ECE393F5F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7635"/>
          <a:stretch/>
        </p:blipFill>
        <p:spPr>
          <a:xfrm rot="16495849">
            <a:off x="8936630" y="2166609"/>
            <a:ext cx="775271" cy="1312026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7BC42191-B666-43BA-AC01-25550889AB33}"/>
              </a:ext>
            </a:extLst>
          </p:cNvPr>
          <p:cNvSpPr txBox="1"/>
          <p:nvPr/>
        </p:nvSpPr>
        <p:spPr>
          <a:xfrm>
            <a:off x="444778" y="2271150"/>
            <a:ext cx="4266360" cy="159543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08000"/>
              </a:lnSpc>
            </a:pPr>
            <a:r>
              <a:rPr lang="en-US" sz="3200" b="1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2:</a:t>
            </a:r>
            <a:br>
              <a:rPr lang="en-US" sz="32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b="1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Đổ</a:t>
            </a:r>
            <a:r>
              <a:rPr lang="en-US" sz="32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32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32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lang="en-US" sz="32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br>
              <a:rPr lang="en-US" sz="32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b="1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2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32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  <a:r>
              <a:rPr lang="en-US" sz="3200" b="1" dirty="0">
                <a:solidFill>
                  <a:schemeClr val="accent6"/>
                </a:solidFill>
                <a:latin typeface="HP001 4 hàng" panose="020B0603050302020204" pitchFamily="34" charset="0"/>
                <a:cs typeface="Calibri" panose="020F0502020204030204" pitchFamily="34" charset="0"/>
              </a:rPr>
              <a:t>l </a:t>
            </a:r>
            <a:r>
              <a:rPr lang="en-US" sz="3200" b="1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tới</a:t>
            </a:r>
            <a:r>
              <a:rPr lang="en-US" sz="32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en-US" sz="32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đầy</a:t>
            </a:r>
            <a:endParaRPr lang="en-US" sz="3200" b="1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6CCAF2B4-7F04-44D6-8643-1AC30E141A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509048" flipH="1">
            <a:off x="8657180" y="2876438"/>
            <a:ext cx="285750" cy="714375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067BE5C9-0E6B-4492-B73A-FF98AF2907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509048" flipH="1">
            <a:off x="8862018" y="2975467"/>
            <a:ext cx="285750" cy="714375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61C8E656-3117-4E90-9073-A7F46F7F925A}"/>
              </a:ext>
            </a:extLst>
          </p:cNvPr>
          <p:cNvGrpSpPr/>
          <p:nvPr/>
        </p:nvGrpSpPr>
        <p:grpSpPr>
          <a:xfrm>
            <a:off x="7121387" y="3511937"/>
            <a:ext cx="2556856" cy="2170200"/>
            <a:chOff x="1293372" y="3354765"/>
            <a:chExt cx="3007881" cy="2553019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3B8526E-CE60-448A-A079-F82DB9B66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293372" y="3354765"/>
              <a:ext cx="3007881" cy="2553019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F384B63-7CEA-4741-8652-6B0AE7015DFC}"/>
                </a:ext>
              </a:extLst>
            </p:cNvPr>
            <p:cNvSpPr txBox="1"/>
            <p:nvPr/>
          </p:nvSpPr>
          <p:spPr>
            <a:xfrm>
              <a:off x="2238506" y="3367806"/>
              <a:ext cx="214802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1L</a:t>
              </a: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58DFCCF1-80BE-40E8-A4C5-7C3A6C49DE5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7094392" y="3523023"/>
            <a:ext cx="2556856" cy="21701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65988BF-DB83-4A7D-9A10-CFD94C8AC2F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05427" y="3870325"/>
            <a:ext cx="2250804" cy="23402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8418C0F-A572-8613-1AC8-0BC885BF5A06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t="71836"/>
          <a:stretch/>
        </p:blipFill>
        <p:spPr>
          <a:xfrm flipH="1">
            <a:off x="7094392" y="5067393"/>
            <a:ext cx="2556856" cy="6112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BD16C9-603B-3E3F-B757-DE274A9764C9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t="38310"/>
          <a:stretch/>
        </p:blipFill>
        <p:spPr>
          <a:xfrm flipH="1">
            <a:off x="7084370" y="4365502"/>
            <a:ext cx="2556856" cy="13388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904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2F285E-6AC9-442A-8645-971BDEAC3D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92248B9-6AC0-4BFE-BA68-5C3D0A5338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590800"/>
            <a:ext cx="3297937" cy="3429000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7CE1BADF-EAA4-4709-B95C-08E4ACF4A9E5}"/>
              </a:ext>
            </a:extLst>
          </p:cNvPr>
          <p:cNvSpPr/>
          <p:nvPr/>
        </p:nvSpPr>
        <p:spPr>
          <a:xfrm>
            <a:off x="2971800" y="609600"/>
            <a:ext cx="7315200" cy="1524000"/>
          </a:xfrm>
          <a:prstGeom prst="wedgeRoundRectCallout">
            <a:avLst>
              <a:gd name="adj1" fmla="val -36632"/>
              <a:gd name="adj2" fmla="val 93027"/>
              <a:gd name="adj3" fmla="val 1666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CHÚNG TA UỐNG MẤY BÌNH NƯỚC</a:t>
            </a:r>
            <a:br>
              <a:rPr lang="en-US" sz="320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</a:br>
            <a:r>
              <a:rPr lang="en-US" sz="320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CÁ NHÂN THÌ TƯƠNG ĐƯƠNG 1 LÍT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2DCCA2CE-B9D3-4FD3-809E-A1923AF18E94}"/>
              </a:ext>
            </a:extLst>
          </p:cNvPr>
          <p:cNvSpPr/>
          <p:nvPr/>
        </p:nvSpPr>
        <p:spPr>
          <a:xfrm>
            <a:off x="4882896" y="2743200"/>
            <a:ext cx="6345937" cy="1905001"/>
          </a:xfrm>
          <a:prstGeom prst="wedgeRoundRectCallout">
            <a:avLst>
              <a:gd name="adj1" fmla="val 59409"/>
              <a:gd name="adj2" fmla="val 22194"/>
              <a:gd name="adj3" fmla="val 1666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9000"/>
              </a:lnSpc>
            </a:pP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CHÚNG TA UỐNG </a:t>
            </a:r>
            <a:r>
              <a:rPr lang="en-US" sz="6000" dirty="0">
                <a:solidFill>
                  <a:schemeClr val="accent6"/>
                </a:solidFill>
                <a:latin typeface="iCiel Cadena" panose="02000503000000020004" pitchFamily="50" charset="0"/>
              </a:rPr>
              <a:t>…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 BÌNH NƯỚC</a:t>
            </a:r>
            <a:b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</a:b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CÁ NHÂN THÌ TƯƠNG ĐƯƠNG 1 LÍT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4B71A5C-AC12-4940-B3D2-D6CED9C98A90}"/>
              </a:ext>
            </a:extLst>
          </p:cNvPr>
          <p:cNvGrpSpPr/>
          <p:nvPr/>
        </p:nvGrpSpPr>
        <p:grpSpPr>
          <a:xfrm>
            <a:off x="5930161" y="4876800"/>
            <a:ext cx="4467815" cy="1295399"/>
            <a:chOff x="1143000" y="4097651"/>
            <a:chExt cx="7672492" cy="1940009"/>
          </a:xfrm>
        </p:grpSpPr>
        <p:sp>
          <p:nvSpPr>
            <p:cNvPr id="8" name="Rectangle: Diagonal Corners Rounded 7">
              <a:extLst>
                <a:ext uri="{FF2B5EF4-FFF2-40B4-BE49-F238E27FC236}">
                  <a16:creationId xmlns:a16="http://schemas.microsoft.com/office/drawing/2014/main" id="{165C359C-03B0-4331-89B8-A03E6FB64AA5}"/>
                </a:ext>
              </a:extLst>
            </p:cNvPr>
            <p:cNvSpPr/>
            <p:nvPr/>
          </p:nvSpPr>
          <p:spPr>
            <a:xfrm>
              <a:off x="1264540" y="4199930"/>
              <a:ext cx="7550952" cy="1837730"/>
            </a:xfrm>
            <a:prstGeom prst="round2Diag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r>
                <a:rPr lang="en-US" sz="2800" b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Em viết kết quả vào</a:t>
              </a:r>
              <a:br>
                <a:rPr lang="en-US" sz="2800" b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2800" b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phiếu thực hành nhé!</a:t>
              </a:r>
            </a:p>
          </p:txBody>
        </p:sp>
        <p:sp>
          <p:nvSpPr>
            <p:cNvPr id="9" name="Rectangle: Diagonal Corners Rounded 8">
              <a:extLst>
                <a:ext uri="{FF2B5EF4-FFF2-40B4-BE49-F238E27FC236}">
                  <a16:creationId xmlns:a16="http://schemas.microsoft.com/office/drawing/2014/main" id="{3562A3A2-F9CC-45C6-9A45-5DD071DE9141}"/>
                </a:ext>
              </a:extLst>
            </p:cNvPr>
            <p:cNvSpPr/>
            <p:nvPr/>
          </p:nvSpPr>
          <p:spPr>
            <a:xfrm>
              <a:off x="1143000" y="4097651"/>
              <a:ext cx="7550952" cy="1837730"/>
            </a:xfrm>
            <a:prstGeom prst="round2DiagRect">
              <a:avLst/>
            </a:prstGeom>
            <a:noFill/>
            <a:ln w="762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236970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C90CCB-2369-4457-8BEC-E5C07A4E69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81BF2A2-E4BB-40E4-B004-3D6ADE77B844}"/>
              </a:ext>
            </a:extLst>
          </p:cNvPr>
          <p:cNvGrpSpPr/>
          <p:nvPr/>
        </p:nvGrpSpPr>
        <p:grpSpPr>
          <a:xfrm>
            <a:off x="419643" y="363548"/>
            <a:ext cx="1536720" cy="1324758"/>
            <a:chOff x="1143000" y="838200"/>
            <a:chExt cx="1149096" cy="990600"/>
          </a:xfrm>
        </p:grpSpPr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02CB6E67-F7CE-4690-862F-6FCA6C557D06}"/>
                </a:ext>
              </a:extLst>
            </p:cNvPr>
            <p:cNvSpPr/>
            <p:nvPr/>
          </p:nvSpPr>
          <p:spPr>
            <a:xfrm>
              <a:off x="1143000" y="838200"/>
              <a:ext cx="1149096" cy="990600"/>
            </a:xfrm>
            <a:prstGeom prst="triangle">
              <a:avLst/>
            </a:prstGeom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04AB457-116B-42AE-AB01-73A7883115EF}"/>
                </a:ext>
              </a:extLst>
            </p:cNvPr>
            <p:cNvSpPr txBox="1"/>
            <p:nvPr/>
          </p:nvSpPr>
          <p:spPr>
            <a:xfrm>
              <a:off x="1586295" y="1135422"/>
              <a:ext cx="262507" cy="62138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0A205C4-A540-4522-B61B-63060A71CB9A}"/>
              </a:ext>
            </a:extLst>
          </p:cNvPr>
          <p:cNvGrpSpPr/>
          <p:nvPr/>
        </p:nvGrpSpPr>
        <p:grpSpPr>
          <a:xfrm>
            <a:off x="2169010" y="301155"/>
            <a:ext cx="9486901" cy="1583366"/>
            <a:chOff x="2169010" y="301155"/>
            <a:chExt cx="9486901" cy="158336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9EB93B5-05C7-4EB7-9EB3-48B2525DE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69010" y="301155"/>
              <a:ext cx="9486901" cy="158336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315BF51-BF8A-4E09-9F12-3DEA5F7B4501}"/>
                </a:ext>
              </a:extLst>
            </p:cNvPr>
            <p:cNvSpPr txBox="1"/>
            <p:nvPr/>
          </p:nvSpPr>
          <p:spPr>
            <a:xfrm>
              <a:off x="3793817" y="457200"/>
              <a:ext cx="6237285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Can màu đỏ </a:t>
              </a:r>
              <a:r>
                <a:rPr lang="en-US" sz="40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đựng nhiều hơn</a:t>
              </a:r>
              <a:r>
                <a:rPr lang="en-US" sz="4000" b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br>
                <a:rPr lang="en-US" sz="4000" b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4000" b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can màu xanh </a:t>
              </a:r>
              <a:r>
                <a:rPr lang="en-US" sz="40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bao nhiều lít?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ABF1B73-8E62-4F20-99DE-BFC7E27351EF}"/>
              </a:ext>
            </a:extLst>
          </p:cNvPr>
          <p:cNvGrpSpPr/>
          <p:nvPr/>
        </p:nvGrpSpPr>
        <p:grpSpPr>
          <a:xfrm>
            <a:off x="8115300" y="3958219"/>
            <a:ext cx="1524000" cy="2137781"/>
            <a:chOff x="8115300" y="3840274"/>
            <a:chExt cx="1524000" cy="213778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C898096-E13F-4E87-BFF7-DBF936107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15300" y="3840274"/>
              <a:ext cx="1524000" cy="213778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8F183CD-F5ED-4DE9-A488-1F23B9BA46F7}"/>
                </a:ext>
              </a:extLst>
            </p:cNvPr>
            <p:cNvSpPr txBox="1"/>
            <p:nvPr/>
          </p:nvSpPr>
          <p:spPr>
            <a:xfrm>
              <a:off x="8507006" y="4807803"/>
              <a:ext cx="740587" cy="83099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54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r>
                <a:rPr lang="en-US" sz="48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b="1">
                  <a:solidFill>
                    <a:schemeClr val="bg1"/>
                  </a:solidFill>
                  <a:latin typeface="HP001 4 hàng" panose="020B0603050302020204" pitchFamily="34" charset="0"/>
                </a:rPr>
                <a:t>l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B732F57-104B-4140-9DB7-1240B914B10A}"/>
              </a:ext>
            </a:extLst>
          </p:cNvPr>
          <p:cNvGrpSpPr/>
          <p:nvPr/>
        </p:nvGrpSpPr>
        <p:grpSpPr>
          <a:xfrm>
            <a:off x="4507568" y="2675552"/>
            <a:ext cx="2438400" cy="3420448"/>
            <a:chOff x="3124200" y="2599352"/>
            <a:chExt cx="2438400" cy="342044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23EF501-B47B-4D8D-85D9-77063FD2F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24200" y="2599352"/>
              <a:ext cx="2438400" cy="3420448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009D606-48BF-4122-A37E-B5558D4DBF7F}"/>
                </a:ext>
              </a:extLst>
            </p:cNvPr>
            <p:cNvSpPr txBox="1"/>
            <p:nvPr/>
          </p:nvSpPr>
          <p:spPr>
            <a:xfrm>
              <a:off x="3797577" y="4350603"/>
              <a:ext cx="1091646" cy="83099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54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12</a:t>
              </a:r>
              <a:r>
                <a:rPr lang="en-US" sz="48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b="1">
                  <a:solidFill>
                    <a:schemeClr val="bg1"/>
                  </a:solidFill>
                  <a:latin typeface="HP001 4 hàng" panose="020B0603050302020204" pitchFamily="34" charset="0"/>
                </a:rPr>
                <a:t>l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F6B3C430-32A0-4BDE-8320-DED32A3521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4729" y="3076517"/>
            <a:ext cx="3049007" cy="336287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FC02799-F03C-4C16-B2C3-7B3BAC521C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77761" y="2450247"/>
            <a:ext cx="1231950" cy="183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48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D7B784-E1EF-6CF1-B213-381FDA447B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17B505-315F-4BD3-5561-EFBD05BCC2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F3BD602-9CF0-0ADF-2543-C289EC93BE97}"/>
              </a:ext>
            </a:extLst>
          </p:cNvPr>
          <p:cNvGrpSpPr/>
          <p:nvPr/>
        </p:nvGrpSpPr>
        <p:grpSpPr>
          <a:xfrm>
            <a:off x="419643" y="363548"/>
            <a:ext cx="1536720" cy="1324758"/>
            <a:chOff x="1143000" y="838200"/>
            <a:chExt cx="1149096" cy="990600"/>
          </a:xfrm>
        </p:grpSpPr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587072F9-EA45-5B40-DC35-81D002A1FD36}"/>
                </a:ext>
              </a:extLst>
            </p:cNvPr>
            <p:cNvSpPr/>
            <p:nvPr/>
          </p:nvSpPr>
          <p:spPr>
            <a:xfrm>
              <a:off x="1143000" y="838200"/>
              <a:ext cx="1149096" cy="990600"/>
            </a:xfrm>
            <a:prstGeom prst="triangle">
              <a:avLst/>
            </a:prstGeom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08BFE11-FF50-4D00-6E5B-8A33EF8E3300}"/>
                </a:ext>
              </a:extLst>
            </p:cNvPr>
            <p:cNvSpPr txBox="1"/>
            <p:nvPr/>
          </p:nvSpPr>
          <p:spPr>
            <a:xfrm>
              <a:off x="1586295" y="1135422"/>
              <a:ext cx="262507" cy="62138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172BE4A-BDE0-594A-578C-BAAC98803405}"/>
              </a:ext>
            </a:extLst>
          </p:cNvPr>
          <p:cNvGrpSpPr/>
          <p:nvPr/>
        </p:nvGrpSpPr>
        <p:grpSpPr>
          <a:xfrm>
            <a:off x="2169010" y="301155"/>
            <a:ext cx="9486901" cy="1583366"/>
            <a:chOff x="2169010" y="301155"/>
            <a:chExt cx="9486901" cy="158336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0AA68A5-EB21-0CC7-E9A1-4504891725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69010" y="301155"/>
              <a:ext cx="9486901" cy="158336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6242A71-B645-5AD9-A9B1-EA13F588885C}"/>
                </a:ext>
              </a:extLst>
            </p:cNvPr>
            <p:cNvSpPr txBox="1"/>
            <p:nvPr/>
          </p:nvSpPr>
          <p:spPr>
            <a:xfrm>
              <a:off x="3793817" y="457200"/>
              <a:ext cx="6237285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Can màu đỏ </a:t>
              </a:r>
              <a:r>
                <a:rPr lang="en-US" sz="40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đựng nhiều hơn</a:t>
              </a:r>
              <a:r>
                <a:rPr lang="en-US" sz="4000" b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br>
                <a:rPr lang="en-US" sz="4000" b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4000" b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can màu xanh </a:t>
              </a:r>
              <a:r>
                <a:rPr lang="en-US" sz="40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bao nhiều lít?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00BEBF4-A434-0EED-9BF4-084B88258416}"/>
              </a:ext>
            </a:extLst>
          </p:cNvPr>
          <p:cNvGrpSpPr/>
          <p:nvPr/>
        </p:nvGrpSpPr>
        <p:grpSpPr>
          <a:xfrm>
            <a:off x="4826382" y="3388230"/>
            <a:ext cx="1524000" cy="2137781"/>
            <a:chOff x="8115300" y="3840274"/>
            <a:chExt cx="1524000" cy="213778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7226D67-1657-EA7C-EBC7-5FAED4553E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15300" y="3840274"/>
              <a:ext cx="1524000" cy="213778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68E5EB5-004A-1307-0A8A-2432C3E123CA}"/>
                </a:ext>
              </a:extLst>
            </p:cNvPr>
            <p:cNvSpPr txBox="1"/>
            <p:nvPr/>
          </p:nvSpPr>
          <p:spPr>
            <a:xfrm>
              <a:off x="8507006" y="4807803"/>
              <a:ext cx="740587" cy="83099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5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r>
                <a:rPr lang="en-US" sz="48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b="1" dirty="0">
                  <a:solidFill>
                    <a:schemeClr val="bg1"/>
                  </a:solidFill>
                  <a:latin typeface="HP001 4 hàng" panose="020B0603050302020204" pitchFamily="34" charset="0"/>
                </a:rPr>
                <a:t>l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38143AA-7C40-516A-F835-C2EC5381816B}"/>
              </a:ext>
            </a:extLst>
          </p:cNvPr>
          <p:cNvGrpSpPr/>
          <p:nvPr/>
        </p:nvGrpSpPr>
        <p:grpSpPr>
          <a:xfrm>
            <a:off x="2265377" y="2189434"/>
            <a:ext cx="2438400" cy="3420448"/>
            <a:chOff x="3124200" y="2599352"/>
            <a:chExt cx="2438400" cy="342044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CDF2576-0EEC-07F7-DC63-731853F2E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24200" y="2599352"/>
              <a:ext cx="2438400" cy="3420448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AE8CCC7-5716-A423-61D7-89F00D63113C}"/>
                </a:ext>
              </a:extLst>
            </p:cNvPr>
            <p:cNvSpPr txBox="1"/>
            <p:nvPr/>
          </p:nvSpPr>
          <p:spPr>
            <a:xfrm>
              <a:off x="3797577" y="4350603"/>
              <a:ext cx="1091646" cy="83099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5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12</a:t>
              </a:r>
              <a:r>
                <a:rPr lang="en-US" sz="48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b="1" dirty="0">
                  <a:solidFill>
                    <a:schemeClr val="bg1"/>
                  </a:solidFill>
                  <a:latin typeface="HP001 4 hàng" panose="020B0603050302020204" pitchFamily="34" charset="0"/>
                </a:rPr>
                <a:t>l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516E2616-FEC1-1F1E-BA7B-30C5F8C62A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23" y="3795343"/>
            <a:ext cx="2761557" cy="30458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DF3CE95-1ADB-0874-7085-9DFD36B838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5064" y="1947257"/>
            <a:ext cx="1231950" cy="183982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510377F8-CFEB-E253-FD61-5D1AC5FAF85A}"/>
              </a:ext>
            </a:extLst>
          </p:cNvPr>
          <p:cNvGrpSpPr/>
          <p:nvPr/>
        </p:nvGrpSpPr>
        <p:grpSpPr>
          <a:xfrm>
            <a:off x="6458512" y="2200526"/>
            <a:ext cx="5777376" cy="4030252"/>
            <a:chOff x="1181851" y="4199930"/>
            <a:chExt cx="7633641" cy="1872251"/>
          </a:xfrm>
        </p:grpSpPr>
        <p:sp>
          <p:nvSpPr>
            <p:cNvPr id="24" name="Rectangle: Diagonal Corners Rounded 23">
              <a:extLst>
                <a:ext uri="{FF2B5EF4-FFF2-40B4-BE49-F238E27FC236}">
                  <a16:creationId xmlns:a16="http://schemas.microsoft.com/office/drawing/2014/main" id="{66FC0B4B-241D-A93E-1E4C-17ADEC554BCA}"/>
                </a:ext>
              </a:extLst>
            </p:cNvPr>
            <p:cNvSpPr/>
            <p:nvPr/>
          </p:nvSpPr>
          <p:spPr>
            <a:xfrm>
              <a:off x="1264540" y="4199930"/>
              <a:ext cx="7550952" cy="1837730"/>
            </a:xfrm>
            <a:prstGeom prst="round2Diag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EBF94BD-62C8-0B1B-76FF-4B41225FC304}"/>
                </a:ext>
              </a:extLst>
            </p:cNvPr>
            <p:cNvSpPr txBox="1"/>
            <p:nvPr/>
          </p:nvSpPr>
          <p:spPr>
            <a:xfrm>
              <a:off x="3558295" y="4391476"/>
              <a:ext cx="2798060" cy="31455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" panose="020B0603050302020204" pitchFamily="34" charset="0"/>
                  <a:ea typeface="HP001" panose="020B0603050302020204" pitchFamily="34" charset="0"/>
                  <a:cs typeface="Calibri" panose="020F0502020204030204" pitchFamily="34" charset="0"/>
                </a:rPr>
                <a:t>Tóm</a:t>
              </a:r>
              <a:r>
                <a:rPr lang="en-US" sz="44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" panose="020B0603050302020204" pitchFamily="34" charset="0"/>
                  <a:ea typeface="HP001" panose="020B060305030202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" panose="020B0603050302020204" pitchFamily="34" charset="0"/>
                  <a:ea typeface="HP001" panose="020B0603050302020204" pitchFamily="34" charset="0"/>
                  <a:cs typeface="Calibri" panose="020F0502020204030204" pitchFamily="34" charset="0"/>
                </a:rPr>
                <a:t>tắt</a:t>
              </a:r>
              <a:endPara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</a:endParaRPr>
            </a:p>
          </p:txBody>
        </p:sp>
        <p:sp>
          <p:nvSpPr>
            <p:cNvPr id="26" name="Rectangle: Diagonal Corners Rounded 25">
              <a:extLst>
                <a:ext uri="{FF2B5EF4-FFF2-40B4-BE49-F238E27FC236}">
                  <a16:creationId xmlns:a16="http://schemas.microsoft.com/office/drawing/2014/main" id="{CB9CF665-5680-615F-B01A-AE6D322F46E4}"/>
                </a:ext>
              </a:extLst>
            </p:cNvPr>
            <p:cNvSpPr/>
            <p:nvPr/>
          </p:nvSpPr>
          <p:spPr>
            <a:xfrm>
              <a:off x="1181851" y="4234451"/>
              <a:ext cx="7550952" cy="1837730"/>
            </a:xfrm>
            <a:prstGeom prst="round2DiagRect">
              <a:avLst/>
            </a:prstGeom>
            <a:noFill/>
            <a:ln w="762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02E9A9A9-17A8-6770-8E7A-56303265C3E6}"/>
              </a:ext>
            </a:extLst>
          </p:cNvPr>
          <p:cNvSpPr txBox="1"/>
          <p:nvPr/>
        </p:nvSpPr>
        <p:spPr>
          <a:xfrm>
            <a:off x="5638800" y="2971800"/>
            <a:ext cx="914400" cy="914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8FE4F2-C794-4021-6008-543C02A42C56}"/>
              </a:ext>
            </a:extLst>
          </p:cNvPr>
          <p:cNvSpPr txBox="1"/>
          <p:nvPr/>
        </p:nvSpPr>
        <p:spPr>
          <a:xfrm>
            <a:off x="6505481" y="3324234"/>
            <a:ext cx="5654895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</a:rPr>
              <a:t>Can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</a:rPr>
              <a:t>đỏ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</a:rPr>
              <a:t>             :        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1BB2CB-692A-DF02-C070-8637CA2687C0}"/>
              </a:ext>
            </a:extLst>
          </p:cNvPr>
          <p:cNvSpPr txBox="1"/>
          <p:nvPr/>
        </p:nvSpPr>
        <p:spPr>
          <a:xfrm>
            <a:off x="6552732" y="4001342"/>
            <a:ext cx="560764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</a:rPr>
              <a:t>Can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</a:rPr>
              <a:t>xanh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</a:rPr>
              <a:t>        :       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2A026A-AD4D-B6E5-24BC-CAE8C09063CA}"/>
              </a:ext>
            </a:extLst>
          </p:cNvPr>
          <p:cNvSpPr txBox="1"/>
          <p:nvPr/>
        </p:nvSpPr>
        <p:spPr>
          <a:xfrm>
            <a:off x="6531349" y="4726550"/>
            <a:ext cx="605235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</a:rPr>
              <a:t>Can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</a:rPr>
              <a:t>đỏ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</a:rPr>
              <a:t>nhiều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</a:rPr>
              <a:t>hơn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</a:rPr>
              <a:t>: ……l 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18E62F-A998-CF0F-5F57-F337A0E7539C}"/>
              </a:ext>
            </a:extLst>
          </p:cNvPr>
          <p:cNvSpPr txBox="1"/>
          <p:nvPr/>
        </p:nvSpPr>
        <p:spPr>
          <a:xfrm>
            <a:off x="10816985" y="3298834"/>
            <a:ext cx="1228351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</a:rPr>
              <a:t>12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277CE5-5B51-7614-197F-FF79C1AC228A}"/>
              </a:ext>
            </a:extLst>
          </p:cNvPr>
          <p:cNvSpPr txBox="1"/>
          <p:nvPr/>
        </p:nvSpPr>
        <p:spPr>
          <a:xfrm>
            <a:off x="10972800" y="4001342"/>
            <a:ext cx="54656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</a:rPr>
              <a:t>3 </a:t>
            </a:r>
          </a:p>
        </p:txBody>
      </p:sp>
    </p:spTree>
    <p:extLst>
      <p:ext uri="{BB962C8B-B14F-4D97-AF65-F5344CB8AC3E}">
        <p14:creationId xmlns:p14="http://schemas.microsoft.com/office/powerpoint/2010/main" val="107276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9B10E53-5ABA-42AC-A2AC-E44DC2137B4F}"/>
              </a:ext>
            </a:extLst>
          </p:cNvPr>
          <p:cNvGrpSpPr/>
          <p:nvPr/>
        </p:nvGrpSpPr>
        <p:grpSpPr>
          <a:xfrm>
            <a:off x="1" y="392108"/>
            <a:ext cx="12192000" cy="6073784"/>
            <a:chOff x="590550" y="321809"/>
            <a:chExt cx="10972800" cy="5919615"/>
          </a:xfrm>
        </p:grpSpPr>
        <p:pic>
          <p:nvPicPr>
            <p:cNvPr id="2" name="图片 6">
              <a:extLst>
                <a:ext uri="{FF2B5EF4-FFF2-40B4-BE49-F238E27FC236}">
                  <a16:creationId xmlns:a16="http://schemas.microsoft.com/office/drawing/2014/main" id="{DE567403-3504-4A2D-9E73-CB8E141D0D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550" y="321809"/>
              <a:ext cx="10972800" cy="5919615"/>
            </a:xfrm>
            <a:prstGeom prst="rect">
              <a:avLst/>
            </a:prstGeom>
          </p:spPr>
        </p:pic>
        <p:pic>
          <p:nvPicPr>
            <p:cNvPr id="3" name="图片 5">
              <a:extLst>
                <a:ext uri="{FF2B5EF4-FFF2-40B4-BE49-F238E27FC236}">
                  <a16:creationId xmlns:a16="http://schemas.microsoft.com/office/drawing/2014/main" id="{565F1087-638C-4E17-9300-F54AF4C91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6350" y="477456"/>
              <a:ext cx="10210030" cy="5600676"/>
            </a:xfrm>
            <a:prstGeom prst="rect">
              <a:avLst/>
            </a:prstGeom>
          </p:spPr>
        </p:pic>
      </p:grpSp>
      <p:pic>
        <p:nvPicPr>
          <p:cNvPr id="5" name="图片 13">
            <a:extLst>
              <a:ext uri="{FF2B5EF4-FFF2-40B4-BE49-F238E27FC236}">
                <a16:creationId xmlns:a16="http://schemas.microsoft.com/office/drawing/2014/main" id="{CF8A3CE8-A3AB-4E08-884F-425296C9185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7341" y="4937467"/>
            <a:ext cx="1294659" cy="179486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6" name="Google Shape;433;p13">
            <a:extLst>
              <a:ext uri="{FF2B5EF4-FFF2-40B4-BE49-F238E27FC236}">
                <a16:creationId xmlns:a16="http://schemas.microsoft.com/office/drawing/2014/main" id="{ACA222DC-A28F-45DA-AF73-3A7F96C127E1}"/>
              </a:ext>
            </a:extLst>
          </p:cNvPr>
          <p:cNvSpPr txBox="1"/>
          <p:nvPr/>
        </p:nvSpPr>
        <p:spPr>
          <a:xfrm>
            <a:off x="6551472" y="744557"/>
            <a:ext cx="5555007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Calibri"/>
                <a:sym typeface="Calibri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Calibri"/>
                <a:sym typeface="Calibri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Calibri"/>
                <a:sym typeface="Calibri"/>
              </a:rPr>
              <a:t>giải</a:t>
            </a:r>
            <a:endParaRPr kumimoji="0" sz="40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Calibri"/>
              <a:sym typeface="Calibri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154D16A-AB80-9A61-C371-A1514F44844F}"/>
              </a:ext>
            </a:extLst>
          </p:cNvPr>
          <p:cNvGrpSpPr/>
          <p:nvPr/>
        </p:nvGrpSpPr>
        <p:grpSpPr>
          <a:xfrm>
            <a:off x="85521" y="12134"/>
            <a:ext cx="1244451" cy="1046901"/>
            <a:chOff x="1143000" y="838200"/>
            <a:chExt cx="1149096" cy="990600"/>
          </a:xfrm>
        </p:grpSpPr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B6345890-5273-CAA9-49C8-E487B39FE21F}"/>
                </a:ext>
              </a:extLst>
            </p:cNvPr>
            <p:cNvSpPr/>
            <p:nvPr/>
          </p:nvSpPr>
          <p:spPr>
            <a:xfrm>
              <a:off x="1143000" y="838200"/>
              <a:ext cx="1149096" cy="990600"/>
            </a:xfrm>
            <a:prstGeom prst="triangle">
              <a:avLst/>
            </a:prstGeom>
            <a:solidFill>
              <a:srgbClr val="4FC1E9"/>
            </a:solidFill>
            <a:ln w="571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ABC34F7-B523-803C-2BED-F183C7BA3BE5}"/>
                </a:ext>
              </a:extLst>
            </p:cNvPr>
            <p:cNvSpPr txBox="1"/>
            <p:nvPr/>
          </p:nvSpPr>
          <p:spPr>
            <a:xfrm>
              <a:off x="1586295" y="1135422"/>
              <a:ext cx="262507" cy="62138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15F9978-599D-CEDA-93F8-7736A44B34B3}"/>
              </a:ext>
            </a:extLst>
          </p:cNvPr>
          <p:cNvGrpSpPr/>
          <p:nvPr/>
        </p:nvGrpSpPr>
        <p:grpSpPr>
          <a:xfrm>
            <a:off x="4794810" y="4668289"/>
            <a:ext cx="1034861" cy="1420200"/>
            <a:chOff x="8115300" y="3840274"/>
            <a:chExt cx="1524000" cy="213778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410191C-790A-5A39-C2B5-D4D856C144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15300" y="3840274"/>
              <a:ext cx="1524000" cy="213778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5C5D41B-0181-C675-1C77-6E9716949B70}"/>
                </a:ext>
              </a:extLst>
            </p:cNvPr>
            <p:cNvSpPr txBox="1"/>
            <p:nvPr/>
          </p:nvSpPr>
          <p:spPr>
            <a:xfrm>
              <a:off x="8507006" y="4807803"/>
              <a:ext cx="740587" cy="83099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5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r>
                <a:rPr lang="en-US" sz="48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b="1" dirty="0">
                  <a:solidFill>
                    <a:prstClr val="white"/>
                  </a:solidFill>
                  <a:latin typeface="HP001 4 hàng" panose="020B0603050302020204" pitchFamily="34" charset="0"/>
                </a:rPr>
                <a:t>l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0E66C9C-0B19-4F40-411E-674C41E59B94}"/>
              </a:ext>
            </a:extLst>
          </p:cNvPr>
          <p:cNvGrpSpPr/>
          <p:nvPr/>
        </p:nvGrpSpPr>
        <p:grpSpPr>
          <a:xfrm>
            <a:off x="2684147" y="3865305"/>
            <a:ext cx="1655777" cy="2272319"/>
            <a:chOff x="3124200" y="2599352"/>
            <a:chExt cx="2438400" cy="3420448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4EFD51A-0289-B3E2-8303-2A8BC7FD0A1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24200" y="2599352"/>
              <a:ext cx="2438400" cy="3420448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FEC78AE-D0BD-6B9A-BAFF-C545C71BFF9E}"/>
                </a:ext>
              </a:extLst>
            </p:cNvPr>
            <p:cNvSpPr txBox="1"/>
            <p:nvPr/>
          </p:nvSpPr>
          <p:spPr>
            <a:xfrm>
              <a:off x="3797577" y="4350603"/>
              <a:ext cx="1091646" cy="83099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5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12</a:t>
              </a:r>
              <a:r>
                <a:rPr lang="en-US" sz="48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b="1" dirty="0">
                  <a:solidFill>
                    <a:prstClr val="white"/>
                  </a:solidFill>
                  <a:latin typeface="HP001 4 hàng" panose="020B0603050302020204" pitchFamily="34" charset="0"/>
                </a:rPr>
                <a:t>l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0972BAE8-40D5-53CA-3767-80A5614569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602" y="4071432"/>
            <a:ext cx="1875214" cy="206825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A87950B-9C7A-BBA7-A422-F60089DF14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6954" y="4044540"/>
            <a:ext cx="597907" cy="89292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773E030-8537-B0B2-3EE1-A6A85C285050}"/>
              </a:ext>
            </a:extLst>
          </p:cNvPr>
          <p:cNvSpPr txBox="1"/>
          <p:nvPr/>
        </p:nvSpPr>
        <p:spPr>
          <a:xfrm>
            <a:off x="821065" y="1435536"/>
            <a:ext cx="6417935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</a:rPr>
              <a:t>Can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</a:rPr>
              <a:t>đỏ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</a:rPr>
              <a:t>             :  12  l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FE46C6C-CDF8-4917-A298-66D20F1E0BDC}"/>
              </a:ext>
            </a:extLst>
          </p:cNvPr>
          <p:cNvSpPr txBox="1"/>
          <p:nvPr/>
        </p:nvSpPr>
        <p:spPr>
          <a:xfrm>
            <a:off x="868316" y="2112644"/>
            <a:ext cx="560764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</a:rPr>
              <a:t>Can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</a:rPr>
              <a:t>xanh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</a:rPr>
              <a:t>        :   3  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2392900-8154-FD6C-8435-10A416435D42}"/>
              </a:ext>
            </a:extLst>
          </p:cNvPr>
          <p:cNvSpPr txBox="1"/>
          <p:nvPr/>
        </p:nvSpPr>
        <p:spPr>
          <a:xfrm>
            <a:off x="846933" y="2837852"/>
            <a:ext cx="605235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</a:rPr>
              <a:t>Can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</a:rPr>
              <a:t>đỏ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</a:rPr>
              <a:t>nhiều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</a:rPr>
              <a:t>hơn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</a:rPr>
              <a:t>: ……l 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2732FE8-7CB8-D90E-F444-256826583A5D}"/>
              </a:ext>
            </a:extLst>
          </p:cNvPr>
          <p:cNvSpPr txBox="1"/>
          <p:nvPr/>
        </p:nvSpPr>
        <p:spPr>
          <a:xfrm>
            <a:off x="2718312" y="844401"/>
            <a:ext cx="262344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0" b="1" u="sng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</a:rPr>
              <a:t>Tóm</a:t>
            </a:r>
            <a:r>
              <a:rPr lang="en-US" sz="40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4000" b="1" u="sng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</a:rPr>
              <a:t>tắt</a:t>
            </a:r>
            <a:endParaRPr lang="en-US" sz="4000" b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681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610DC0-F3D8-4CBB-8610-804463D7F9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2200" y="533400"/>
            <a:ext cx="2895851" cy="10607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4CBB31-11F6-4690-B8F1-C2DDF5A08A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3300" y="347074"/>
            <a:ext cx="1956572" cy="7167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24A29E8-3A0A-44C6-ACAE-B91130D7B5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1561" y="705436"/>
            <a:ext cx="2483477" cy="23557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86B18CE-A4D8-4465-A66E-C1B41D1EF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819539" y="149398"/>
            <a:ext cx="3944128" cy="144479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E9AF21B-8C6B-4CEF-A2A8-F17D4132823F}"/>
              </a:ext>
            </a:extLst>
          </p:cNvPr>
          <p:cNvSpPr txBox="1"/>
          <p:nvPr/>
        </p:nvSpPr>
        <p:spPr>
          <a:xfrm>
            <a:off x="3270715" y="1524000"/>
            <a:ext cx="5650586" cy="176971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1500" b="1">
                <a:ln w="31750">
                  <a:solidFill>
                    <a:schemeClr val="bg1"/>
                  </a:solidFill>
                </a:ln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CỦNG CỐ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7214137-C041-48B5-A68A-96C2DF5654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591601" y="2712591"/>
            <a:ext cx="2504399" cy="9174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C8A154-DAEB-430B-9233-F4150A904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8536" y="2591001"/>
            <a:ext cx="1429252" cy="52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50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96296E-6 L -0.00078 0.0118 " pathEditMode="relative" rAng="0" ptsTypes="AA">
                                      <p:cBhvr>
                                        <p:cTn id="11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57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0375 -0.03287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" y="-164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09375 0.00047 " pathEditMode="relative" rAng="0" ptsTypes="AA">
                                      <p:cBhvr>
                                        <p:cTn id="21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3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09375 0.0004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0.10156 -0.02037 " pathEditMode="relative" rAng="0" ptsTypes="AA">
                                      <p:cBhvr>
                                        <p:cTn id="3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78" y="-1019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L 0.11276 -0.00023 " pathEditMode="relative" rAng="0" ptsTypes="AA">
                                      <p:cBhvr>
                                        <p:cTn id="3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" y="-23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77C7BA-A6A2-46CB-BB3D-E58E918FE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E55CC0B-7AD2-413C-953C-B9A051154193}"/>
              </a:ext>
            </a:extLst>
          </p:cNvPr>
          <p:cNvGrpSpPr/>
          <p:nvPr/>
        </p:nvGrpSpPr>
        <p:grpSpPr>
          <a:xfrm>
            <a:off x="304800" y="2178168"/>
            <a:ext cx="3733800" cy="1829645"/>
            <a:chOff x="1088443" y="4052763"/>
            <a:chExt cx="7727049" cy="1984897"/>
          </a:xfrm>
        </p:grpSpPr>
        <p:sp>
          <p:nvSpPr>
            <p:cNvPr id="8" name="Rectangle: Diagonal Corners Rounded 7">
              <a:extLst>
                <a:ext uri="{FF2B5EF4-FFF2-40B4-BE49-F238E27FC236}">
                  <a16:creationId xmlns:a16="http://schemas.microsoft.com/office/drawing/2014/main" id="{62D775E7-4120-4261-826E-E9A30E44645E}"/>
                </a:ext>
              </a:extLst>
            </p:cNvPr>
            <p:cNvSpPr/>
            <p:nvPr/>
          </p:nvSpPr>
          <p:spPr>
            <a:xfrm>
              <a:off x="1264540" y="4199930"/>
              <a:ext cx="7550952" cy="1837730"/>
            </a:xfrm>
            <a:prstGeom prst="round2Diag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F06B68B-2F1E-4286-A78B-11C9CFF518B9}"/>
                </a:ext>
              </a:extLst>
            </p:cNvPr>
            <p:cNvSpPr txBox="1"/>
            <p:nvPr/>
          </p:nvSpPr>
          <p:spPr>
            <a:xfrm>
              <a:off x="2567093" y="4437399"/>
              <a:ext cx="4945835" cy="106845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b="1">
                  <a:solidFill>
                    <a:schemeClr val="accent4"/>
                  </a:solidFill>
                  <a:latin typeface="iCiel Cadena" panose="02000503000000020004" pitchFamily="50" charset="0"/>
                  <a:cs typeface="Calibri" panose="020F0502020204030204" pitchFamily="34" charset="0"/>
                </a:rPr>
                <a:t>CÓ VẬT CHỨA</a:t>
              </a:r>
              <a:br>
                <a:rPr lang="en-US" sz="3200" b="1">
                  <a:solidFill>
                    <a:schemeClr val="accent4"/>
                  </a:solidFill>
                  <a:latin typeface="iCiel Cadena" panose="02000503000000020004" pitchFamily="50" charset="0"/>
                  <a:cs typeface="Calibri" panose="020F0502020204030204" pitchFamily="34" charset="0"/>
                </a:rPr>
              </a:br>
              <a:r>
                <a:rPr lang="en-US" sz="3200" b="1">
                  <a:solidFill>
                    <a:schemeClr val="accent4"/>
                  </a:solidFill>
                  <a:latin typeface="iCiel Cadena" panose="02000503000000020004" pitchFamily="50" charset="0"/>
                  <a:cs typeface="Calibri" panose="020F0502020204030204" pitchFamily="34" charset="0"/>
                </a:rPr>
                <a:t>ĐƯỢC  NHIỀU</a:t>
              </a:r>
            </a:p>
          </p:txBody>
        </p:sp>
        <p:sp>
          <p:nvSpPr>
            <p:cNvPr id="10" name="Rectangle: Diagonal Corners Rounded 9">
              <a:extLst>
                <a:ext uri="{FF2B5EF4-FFF2-40B4-BE49-F238E27FC236}">
                  <a16:creationId xmlns:a16="http://schemas.microsoft.com/office/drawing/2014/main" id="{010C76A2-5A6F-4312-9F95-8C29F9A77115}"/>
                </a:ext>
              </a:extLst>
            </p:cNvPr>
            <p:cNvSpPr/>
            <p:nvPr/>
          </p:nvSpPr>
          <p:spPr>
            <a:xfrm>
              <a:off x="1088443" y="4052763"/>
              <a:ext cx="7550952" cy="1837730"/>
            </a:xfrm>
            <a:prstGeom prst="round2DiagRect">
              <a:avLst/>
            </a:prstGeom>
            <a:noFill/>
            <a:ln w="762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71E137E-6779-426F-A4BF-5B84C949F75B}"/>
              </a:ext>
            </a:extLst>
          </p:cNvPr>
          <p:cNvGrpSpPr/>
          <p:nvPr/>
        </p:nvGrpSpPr>
        <p:grpSpPr>
          <a:xfrm>
            <a:off x="8153400" y="2213144"/>
            <a:ext cx="3733800" cy="1759693"/>
            <a:chOff x="8129576" y="2293532"/>
            <a:chExt cx="3361963" cy="1759693"/>
          </a:xfrm>
        </p:grpSpPr>
        <p:sp>
          <p:nvSpPr>
            <p:cNvPr id="17" name="Rectangle: Diagonal Corners Rounded 16">
              <a:extLst>
                <a:ext uri="{FF2B5EF4-FFF2-40B4-BE49-F238E27FC236}">
                  <a16:creationId xmlns:a16="http://schemas.microsoft.com/office/drawing/2014/main" id="{772D900B-5403-4677-8CC9-A56CE86608FA}"/>
                </a:ext>
              </a:extLst>
            </p:cNvPr>
            <p:cNvSpPr/>
            <p:nvPr/>
          </p:nvSpPr>
          <p:spPr>
            <a:xfrm flipH="1">
              <a:off x="8129576" y="2359236"/>
              <a:ext cx="3261939" cy="1693989"/>
            </a:xfrm>
            <a:prstGeom prst="round2Diag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5CC902C-072A-4B6A-A385-150587B68967}"/>
                </a:ext>
              </a:extLst>
            </p:cNvPr>
            <p:cNvSpPr txBox="1"/>
            <p:nvPr/>
          </p:nvSpPr>
          <p:spPr>
            <a:xfrm>
              <a:off x="8786074" y="2648083"/>
              <a:ext cx="2151884" cy="98488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b="1">
                  <a:solidFill>
                    <a:schemeClr val="accent4"/>
                  </a:solidFill>
                  <a:latin typeface="iCiel Cadena" panose="02000503000000020004" pitchFamily="50" charset="0"/>
                  <a:cs typeface="Calibri" panose="020F0502020204030204" pitchFamily="34" charset="0"/>
                </a:rPr>
                <a:t>CÓ VẬT CHỨA</a:t>
              </a:r>
              <a:br>
                <a:rPr lang="en-US" sz="3200" b="1">
                  <a:solidFill>
                    <a:schemeClr val="accent4"/>
                  </a:solidFill>
                  <a:latin typeface="iCiel Cadena" panose="02000503000000020004" pitchFamily="50" charset="0"/>
                  <a:cs typeface="Calibri" panose="020F0502020204030204" pitchFamily="34" charset="0"/>
                </a:rPr>
              </a:br>
              <a:r>
                <a:rPr lang="en-US" sz="3200" b="1">
                  <a:solidFill>
                    <a:schemeClr val="accent4"/>
                  </a:solidFill>
                  <a:latin typeface="iCiel Cadena" panose="02000503000000020004" pitchFamily="50" charset="0"/>
                  <a:cs typeface="Calibri" panose="020F0502020204030204" pitchFamily="34" charset="0"/>
                </a:rPr>
                <a:t>ĐƯỢC  ÍT</a:t>
              </a:r>
            </a:p>
          </p:txBody>
        </p:sp>
        <p:sp>
          <p:nvSpPr>
            <p:cNvPr id="19" name="Rectangle: Diagonal Corners Rounded 18">
              <a:extLst>
                <a:ext uri="{FF2B5EF4-FFF2-40B4-BE49-F238E27FC236}">
                  <a16:creationId xmlns:a16="http://schemas.microsoft.com/office/drawing/2014/main" id="{338A148E-AB1D-4601-BABF-13EF30BEE7F8}"/>
                </a:ext>
              </a:extLst>
            </p:cNvPr>
            <p:cNvSpPr/>
            <p:nvPr/>
          </p:nvSpPr>
          <p:spPr>
            <a:xfrm flipH="1">
              <a:off x="8229600" y="2293532"/>
              <a:ext cx="3261939" cy="1693989"/>
            </a:xfrm>
            <a:prstGeom prst="round2DiagRect">
              <a:avLst/>
            </a:prstGeom>
            <a:noFill/>
            <a:ln w="762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BF3E4DE-713F-4DBB-950F-1ABD845B3C2B}"/>
              </a:ext>
            </a:extLst>
          </p:cNvPr>
          <p:cNvGrpSpPr/>
          <p:nvPr/>
        </p:nvGrpSpPr>
        <p:grpSpPr>
          <a:xfrm>
            <a:off x="4229100" y="1219200"/>
            <a:ext cx="3746500" cy="3733800"/>
            <a:chOff x="4229100" y="1219200"/>
            <a:chExt cx="3746500" cy="373380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937B5147-57A8-403B-B84F-2214683C0703}"/>
                </a:ext>
              </a:extLst>
            </p:cNvPr>
            <p:cNvSpPr/>
            <p:nvPr/>
          </p:nvSpPr>
          <p:spPr>
            <a:xfrm>
              <a:off x="4229100" y="1219200"/>
              <a:ext cx="3733800" cy="37338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EAE4B70-AC7D-4E3A-AD87-65EA81C0E2AB}"/>
                </a:ext>
              </a:extLst>
            </p:cNvPr>
            <p:cNvSpPr txBox="1"/>
            <p:nvPr/>
          </p:nvSpPr>
          <p:spPr>
            <a:xfrm>
              <a:off x="4756242" y="2029447"/>
              <a:ext cx="2679515" cy="204414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ct val="122000"/>
                </a:lnSpc>
              </a:pPr>
              <a:r>
                <a:rPr lang="en-US" sz="2800">
                  <a:solidFill>
                    <a:schemeClr val="accent4"/>
                  </a:solidFill>
                  <a:latin typeface="iCiel Cadena" panose="02000503000000020004" pitchFamily="50" charset="0"/>
                </a:rPr>
                <a:t>CÓ NHIỀU VẬT</a:t>
              </a:r>
            </a:p>
            <a:p>
              <a:pPr algn="ctr">
                <a:lnSpc>
                  <a:spcPct val="122000"/>
                </a:lnSpc>
              </a:pPr>
              <a:r>
                <a:rPr lang="en-US" sz="2800">
                  <a:solidFill>
                    <a:schemeClr val="accent4"/>
                  </a:solidFill>
                  <a:latin typeface="iCiel Cadena" panose="02000503000000020004" pitchFamily="50" charset="0"/>
                </a:rPr>
                <a:t> XUNG QUANH TA</a:t>
              </a:r>
              <a:br>
                <a:rPr lang="en-US" sz="2800">
                  <a:solidFill>
                    <a:schemeClr val="accent4"/>
                  </a:solidFill>
                  <a:latin typeface="iCiel Cadena" panose="02000503000000020004" pitchFamily="50" charset="0"/>
                </a:rPr>
              </a:br>
              <a:r>
                <a:rPr lang="en-US" sz="2800">
                  <a:solidFill>
                    <a:schemeClr val="accent4"/>
                  </a:solidFill>
                  <a:latin typeface="iCiel Cadena" panose="02000503000000020004" pitchFamily="50" charset="0"/>
                </a:rPr>
                <a:t>CÓ THỂ CHỨA</a:t>
              </a:r>
            </a:p>
            <a:p>
              <a:pPr algn="ctr">
                <a:lnSpc>
                  <a:spcPct val="122000"/>
                </a:lnSpc>
              </a:pPr>
              <a:r>
                <a:rPr lang="en-US" sz="2800">
                  <a:solidFill>
                    <a:schemeClr val="accent4"/>
                  </a:solidFill>
                  <a:latin typeface="iCiel Cadena" panose="02000503000000020004" pitchFamily="50" charset="0"/>
                </a:rPr>
                <a:t>CHẤT LỎNG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F60DDF6E-3141-4D2C-B292-3D5C2423D785}"/>
                </a:ext>
              </a:extLst>
            </p:cNvPr>
            <p:cNvSpPr/>
            <p:nvPr/>
          </p:nvSpPr>
          <p:spPr>
            <a:xfrm>
              <a:off x="4241800" y="1219200"/>
              <a:ext cx="3733800" cy="3733800"/>
            </a:xfrm>
            <a:prstGeom prst="ellipse">
              <a:avLst/>
            </a:prstGeom>
            <a:noFill/>
            <a:ln w="76200">
              <a:solidFill>
                <a:schemeClr val="accent4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57287EC-3A39-4872-9A50-700CFAD66C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4127847"/>
            <a:ext cx="1828800" cy="1901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97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008CCA-9D69-4ACD-9E5F-255039E6EE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25C676-7B27-465A-9268-59CBBCB2D7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2515388"/>
            <a:ext cx="3110504" cy="372267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9D2B146-52F5-4174-B2B8-3F7CA59FBE74}"/>
              </a:ext>
            </a:extLst>
          </p:cNvPr>
          <p:cNvGrpSpPr/>
          <p:nvPr/>
        </p:nvGrpSpPr>
        <p:grpSpPr>
          <a:xfrm>
            <a:off x="1987052" y="538137"/>
            <a:ext cx="8897929" cy="1492250"/>
            <a:chOff x="1987052" y="538137"/>
            <a:chExt cx="8897929" cy="149225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DADE943B-A515-48B1-8402-DA66C86DA4C1}"/>
                </a:ext>
              </a:extLst>
            </p:cNvPr>
            <p:cNvSpPr/>
            <p:nvPr/>
          </p:nvSpPr>
          <p:spPr>
            <a:xfrm>
              <a:off x="1987052" y="538137"/>
              <a:ext cx="8897929" cy="1492250"/>
            </a:xfrm>
            <a:prstGeom prst="wedgeRoundRectCallout">
              <a:avLst>
                <a:gd name="adj1" fmla="val -41957"/>
                <a:gd name="adj2" fmla="val 91436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7AF3355-8AB3-4AC6-8A61-1F8A37B7AC35}"/>
                </a:ext>
              </a:extLst>
            </p:cNvPr>
            <p:cNvSpPr txBox="1"/>
            <p:nvPr/>
          </p:nvSpPr>
          <p:spPr>
            <a:xfrm>
              <a:off x="3615532" y="747402"/>
              <a:ext cx="5640968" cy="110799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60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  <a:cs typeface="Calibri" panose="020F0502020204030204" pitchFamily="34" charset="0"/>
                </a:rPr>
                <a:t>Để biết chính xác sức chứa</a:t>
              </a:r>
              <a:br>
                <a:rPr lang="en-US" sz="360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  <a:cs typeface="Calibri" panose="020F0502020204030204" pitchFamily="34" charset="0"/>
                </a:rPr>
              </a:br>
              <a:r>
                <a:rPr lang="en-US" sz="360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  <a:cs typeface="Calibri" panose="020F0502020204030204" pitchFamily="34" charset="0"/>
                </a:rPr>
                <a:t>của các vật (theo đơn vị lít):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9EEB983-DEF2-4449-9438-1963252817CD}"/>
              </a:ext>
            </a:extLst>
          </p:cNvPr>
          <p:cNvGrpSpPr/>
          <p:nvPr/>
        </p:nvGrpSpPr>
        <p:grpSpPr>
          <a:xfrm>
            <a:off x="4770576" y="2286000"/>
            <a:ext cx="2650847" cy="4135883"/>
            <a:chOff x="4770576" y="2286000"/>
            <a:chExt cx="2650847" cy="4135883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09EE3B7E-8C29-4B81-9FED-636819B50E32}"/>
                </a:ext>
              </a:extLst>
            </p:cNvPr>
            <p:cNvSpPr/>
            <p:nvPr/>
          </p:nvSpPr>
          <p:spPr>
            <a:xfrm>
              <a:off x="4895951" y="2390640"/>
              <a:ext cx="2525472" cy="305381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A4EB9FA-AB89-414B-B9AD-22CBB27B94A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95951" y="2390640"/>
              <a:ext cx="2525472" cy="3053810"/>
            </a:xfrm>
            <a:prstGeom prst="roundRect">
              <a:avLst/>
            </a:prstGeom>
            <a:blipFill dpi="0" rotWithShape="0">
              <a:blip r:embed="rId6">
                <a:alphaModFix/>
                <a:lum bright="16000" contrast="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0613" r="-30613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22014AF1-3317-44BF-A968-51A73490BF39}"/>
                </a:ext>
              </a:extLst>
            </p:cNvPr>
            <p:cNvSpPr/>
            <p:nvPr/>
          </p:nvSpPr>
          <p:spPr>
            <a:xfrm>
              <a:off x="4770576" y="2286000"/>
              <a:ext cx="2525472" cy="3053810"/>
            </a:xfrm>
            <a:prstGeom prst="roundRect">
              <a:avLst/>
            </a:prstGeom>
            <a:noFill/>
            <a:ln w="76200">
              <a:solidFill>
                <a:srgbClr val="FFCC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C386B1E-5C60-4EB7-9671-53689FAE66CE}"/>
                </a:ext>
              </a:extLst>
            </p:cNvPr>
            <p:cNvGrpSpPr/>
            <p:nvPr/>
          </p:nvGrpSpPr>
          <p:grpSpPr>
            <a:xfrm>
              <a:off x="4908464" y="5600874"/>
              <a:ext cx="2500446" cy="821009"/>
              <a:chOff x="1644665" y="5797301"/>
              <a:chExt cx="2533655" cy="831913"/>
            </a:xfrm>
          </p:grpSpPr>
          <p:sp>
            <p:nvSpPr>
              <p:cNvPr id="13" name="Rectangle: Diagonal Corners Rounded 12">
                <a:extLst>
                  <a:ext uri="{FF2B5EF4-FFF2-40B4-BE49-F238E27FC236}">
                    <a16:creationId xmlns:a16="http://schemas.microsoft.com/office/drawing/2014/main" id="{16FAD8CF-EA56-4D92-B313-16A7808DA30C}"/>
                  </a:ext>
                </a:extLst>
              </p:cNvPr>
              <p:cNvSpPr/>
              <p:nvPr/>
            </p:nvSpPr>
            <p:spPr>
              <a:xfrm>
                <a:off x="1644665" y="5797301"/>
                <a:ext cx="2533655" cy="831913"/>
              </a:xfrm>
              <a:prstGeom prst="round2DiagRect">
                <a:avLst>
                  <a:gd name="adj1" fmla="val 50000"/>
                  <a:gd name="adj2" fmla="val 1176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D2F9560-9F44-4888-ADF3-6447282AC6FF}"/>
                  </a:ext>
                </a:extLst>
              </p:cNvPr>
              <p:cNvSpPr txBox="1"/>
              <p:nvPr/>
            </p:nvSpPr>
            <p:spPr>
              <a:xfrm>
                <a:off x="1844624" y="6026138"/>
                <a:ext cx="2133736" cy="3742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2400" b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"Đong" bằng tay</a:t>
                </a:r>
              </a:p>
            </p:txBody>
          </p: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BE53256-13CE-4996-8CC3-02B25BD18793}"/>
              </a:ext>
            </a:extLst>
          </p:cNvPr>
          <p:cNvGrpSpPr/>
          <p:nvPr/>
        </p:nvGrpSpPr>
        <p:grpSpPr>
          <a:xfrm>
            <a:off x="8028025" y="2286000"/>
            <a:ext cx="2650847" cy="4135883"/>
            <a:chOff x="8028025" y="2286000"/>
            <a:chExt cx="2650847" cy="4135883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892F727E-F498-403C-8377-DC46ABDA43A7}"/>
                </a:ext>
              </a:extLst>
            </p:cNvPr>
            <p:cNvSpPr/>
            <p:nvPr/>
          </p:nvSpPr>
          <p:spPr>
            <a:xfrm>
              <a:off x="8153400" y="2390640"/>
              <a:ext cx="2525472" cy="305381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326902B3-264D-4997-BF06-0966701E7E1D}"/>
                </a:ext>
              </a:extLst>
            </p:cNvPr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8153400" y="2390640"/>
              <a:ext cx="2525472" cy="3053810"/>
            </a:xfrm>
            <a:prstGeom prst="roundRect">
              <a:avLst/>
            </a:prstGeom>
            <a:blipFill dpi="0" rotWithShape="0">
              <a:blip r:embed="rId7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42668" t="-865" r="-71924" b="86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11FB14A9-5167-412A-9B75-CE814CE8B1E1}"/>
                </a:ext>
              </a:extLst>
            </p:cNvPr>
            <p:cNvSpPr/>
            <p:nvPr/>
          </p:nvSpPr>
          <p:spPr>
            <a:xfrm>
              <a:off x="8028025" y="2286000"/>
              <a:ext cx="2525472" cy="3053810"/>
            </a:xfrm>
            <a:prstGeom prst="roundRect">
              <a:avLst/>
            </a:prstGeom>
            <a:noFill/>
            <a:ln w="76200">
              <a:solidFill>
                <a:srgbClr val="FFCC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616765FE-CC59-4D1C-9D87-AC42B89EF5B3}"/>
                </a:ext>
              </a:extLst>
            </p:cNvPr>
            <p:cNvGrpSpPr/>
            <p:nvPr/>
          </p:nvGrpSpPr>
          <p:grpSpPr>
            <a:xfrm>
              <a:off x="8165913" y="5600874"/>
              <a:ext cx="2500446" cy="821009"/>
              <a:chOff x="1644665" y="5797301"/>
              <a:chExt cx="2533655" cy="831913"/>
            </a:xfrm>
          </p:grpSpPr>
          <p:sp>
            <p:nvSpPr>
              <p:cNvPr id="23" name="Rectangle: Diagonal Corners Rounded 22">
                <a:extLst>
                  <a:ext uri="{FF2B5EF4-FFF2-40B4-BE49-F238E27FC236}">
                    <a16:creationId xmlns:a16="http://schemas.microsoft.com/office/drawing/2014/main" id="{7B4F4ECC-4ADD-4FE6-BAB0-B676D02273DC}"/>
                  </a:ext>
                </a:extLst>
              </p:cNvPr>
              <p:cNvSpPr/>
              <p:nvPr/>
            </p:nvSpPr>
            <p:spPr>
              <a:xfrm>
                <a:off x="1644665" y="5797301"/>
                <a:ext cx="2533655" cy="831913"/>
              </a:xfrm>
              <a:prstGeom prst="round2DiagRect">
                <a:avLst>
                  <a:gd name="adj1" fmla="val 50000"/>
                  <a:gd name="adj2" fmla="val 1176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1C98425-4D76-49CD-99F9-02721A457E5A}"/>
                  </a:ext>
                </a:extLst>
              </p:cNvPr>
              <p:cNvSpPr txBox="1"/>
              <p:nvPr/>
            </p:nvSpPr>
            <p:spPr>
              <a:xfrm>
                <a:off x="2006340" y="5839020"/>
                <a:ext cx="1810306" cy="7484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2400" b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Nhờ máy móc</a:t>
                </a:r>
                <a:br>
                  <a:rPr lang="en-US" sz="2400" b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US" sz="2400" b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hỗ trợ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55633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ởi động">
            <a:hlinkClick r:id="" action="ppaction://media"/>
            <a:extLst>
              <a:ext uri="{FF2B5EF4-FFF2-40B4-BE49-F238E27FC236}">
                <a16:creationId xmlns:a16="http://schemas.microsoft.com/office/drawing/2014/main" id="{5A8706B1-5302-4C11-3E3A-E5CED003FB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4337" y="278295"/>
            <a:ext cx="10694504" cy="630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52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7E0A3C-2573-40DC-A1B9-46400E646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40D70E-0B24-46D4-B617-792114485F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9807" y="2209800"/>
            <a:ext cx="3070352" cy="429620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74732EC-6151-425C-9ECA-7E71E6EF2BE0}"/>
              </a:ext>
            </a:extLst>
          </p:cNvPr>
          <p:cNvGrpSpPr/>
          <p:nvPr/>
        </p:nvGrpSpPr>
        <p:grpSpPr>
          <a:xfrm>
            <a:off x="288155" y="762000"/>
            <a:ext cx="8404352" cy="3247860"/>
            <a:chOff x="441841" y="765150"/>
            <a:chExt cx="8404352" cy="324786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33A67C2-0FCE-4F72-9A12-F1138CD68C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1841" y="765150"/>
              <a:ext cx="8404352" cy="324786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AE4AAB6-B24A-4E5F-AF4B-12D2E71A5E48}"/>
                </a:ext>
              </a:extLst>
            </p:cNvPr>
            <p:cNvSpPr txBox="1"/>
            <p:nvPr/>
          </p:nvSpPr>
          <p:spPr>
            <a:xfrm>
              <a:off x="744712" y="1477741"/>
              <a:ext cx="7798610" cy="182267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ct val="126000"/>
                </a:lnSpc>
              </a:pPr>
              <a:r>
                <a:rPr lang="en-US" sz="4000" b="1" dirty="0" err="1">
                  <a:solidFill>
                    <a:srgbClr val="00B0F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Lít</a:t>
              </a:r>
              <a:r>
                <a:rPr lang="en-US" sz="4000" b="1" dirty="0">
                  <a:solidFill>
                    <a:srgbClr val="00B0F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00B0F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4000" b="1" dirty="0">
                  <a:solidFill>
                    <a:srgbClr val="00B0F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00B0F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4000" b="1" dirty="0">
                  <a:solidFill>
                    <a:srgbClr val="00B0F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00B0F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đơn</a:t>
              </a:r>
              <a:r>
                <a:rPr lang="en-US" sz="4000" b="1" dirty="0">
                  <a:solidFill>
                    <a:srgbClr val="00B0F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00B0F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vị</a:t>
              </a:r>
              <a:r>
                <a:rPr lang="en-US" sz="4000" b="1" dirty="0">
                  <a:solidFill>
                    <a:srgbClr val="00B0F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00B0F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đo</a:t>
              </a:r>
              <a:r>
                <a:rPr lang="en-US" sz="4000" b="1" dirty="0">
                  <a:solidFill>
                    <a:srgbClr val="00B0F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dung </a:t>
              </a:r>
              <a:r>
                <a:rPr lang="en-US" sz="4000" b="1" dirty="0" err="1">
                  <a:solidFill>
                    <a:srgbClr val="00B0F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tích</a:t>
              </a:r>
              <a:endParaRPr lang="en-US" sz="40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>
                <a:lnSpc>
                  <a:spcPct val="126000"/>
                </a:lnSpc>
              </a:pPr>
              <a:r>
                <a:rPr lang="en-US" sz="5400" b="1" dirty="0">
                  <a:solidFill>
                    <a:srgbClr val="00B0F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 </a:t>
              </a:r>
              <a:r>
                <a:rPr lang="en-US" sz="5400" b="1" dirty="0" err="1">
                  <a:solidFill>
                    <a:srgbClr val="00B0F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lít</a:t>
              </a:r>
              <a:r>
                <a:rPr lang="en-US" sz="4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khoảng</a:t>
              </a:r>
              <a:r>
                <a:rPr lang="en-US" sz="4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b="1" dirty="0">
                  <a:solidFill>
                    <a:srgbClr val="00B0F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… </a:t>
              </a:r>
              <a:r>
                <a:rPr lang="en-US" sz="4800" b="1" dirty="0" err="1">
                  <a:solidFill>
                    <a:srgbClr val="00B0F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bình</a:t>
              </a:r>
              <a:r>
                <a:rPr lang="en-US" sz="4800" b="1" dirty="0">
                  <a:solidFill>
                    <a:srgbClr val="00B0F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srgbClr val="00B0F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4800" b="1" dirty="0">
                  <a:solidFill>
                    <a:srgbClr val="00B0F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4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endParaRPr lang="en-US" sz="4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829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F25F9B1-AA16-4E78-A12C-EBA8EB63C5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769" b="51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74FA7C8-D45C-40AF-94A3-1A7C5ED145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32" y="3332079"/>
            <a:ext cx="2766013" cy="357674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BD6E6247-992C-4787-8436-7FC3EB7A2085}"/>
              </a:ext>
            </a:extLst>
          </p:cNvPr>
          <p:cNvGrpSpPr/>
          <p:nvPr/>
        </p:nvGrpSpPr>
        <p:grpSpPr>
          <a:xfrm>
            <a:off x="1439661" y="228600"/>
            <a:ext cx="9312678" cy="1775851"/>
            <a:chOff x="2419349" y="169534"/>
            <a:chExt cx="9312678" cy="177585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3455CC3-4BBA-4E8A-B4F1-EAA158DB6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19349" y="169534"/>
              <a:ext cx="9312678" cy="1775851"/>
            </a:xfrm>
            <a:prstGeom prst="rect">
              <a:avLst/>
            </a:prstGeom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317613F3-F66A-44E6-A8F2-75CAD44352B6}"/>
                </a:ext>
              </a:extLst>
            </p:cNvPr>
            <p:cNvGrpSpPr/>
            <p:nvPr/>
          </p:nvGrpSpPr>
          <p:grpSpPr>
            <a:xfrm>
              <a:off x="3480926" y="342107"/>
              <a:ext cx="7189525" cy="1334237"/>
              <a:chOff x="3182620" y="342107"/>
              <a:chExt cx="7189525" cy="1334237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443ACCB6-95A6-4BBE-AB44-6BEB0F8067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6780" b="89831" l="9032" r="90968">
                            <a14:foregroundMark x1="27742" y1="6780" x2="27742" y2="38983"/>
                            <a14:foregroundMark x1="63871" y1="33051" x2="61935" y2="40678"/>
                            <a14:foregroundMark x1="67742" y1="33051" x2="67742" y2="33051"/>
                            <a14:foregroundMark x1="67097" y1="35593" x2="67097" y2="35593"/>
                            <a14:foregroundMark x1="67097" y1="35593" x2="59355" y2="42373"/>
                            <a14:foregroundMark x1="27742" y1="40678" x2="27742" y2="40678"/>
                            <a14:foregroundMark x1="27742" y1="38983" x2="15484" y2="50847"/>
                            <a14:foregroundMark x1="90323" y1="72881" x2="90968" y2="77119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182620" y="342107"/>
                <a:ext cx="1752600" cy="1334237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936A2DE-8B13-4710-A117-EF59EB5F710B}"/>
                  </a:ext>
                </a:extLst>
              </p:cNvPr>
              <p:cNvSpPr txBox="1"/>
              <p:nvPr/>
            </p:nvSpPr>
            <p:spPr>
              <a:xfrm>
                <a:off x="5249396" y="390339"/>
                <a:ext cx="5122749" cy="12377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18000"/>
                  </a:lnSpc>
                </a:pPr>
                <a:r>
                  <a:rPr lang="en-US" sz="3600" dirty="0">
                    <a:solidFill>
                      <a:schemeClr val="accent6"/>
                    </a:solidFill>
                    <a:latin typeface="iCiel Cadena" panose="02000503000000020004" pitchFamily="50" charset="0"/>
                  </a:rPr>
                  <a:t>MỖI NGÀY EM CẦN UỐNG </a:t>
                </a:r>
              </a:p>
              <a:p>
                <a:pPr>
                  <a:lnSpc>
                    <a:spcPct val="118000"/>
                  </a:lnSpc>
                </a:pPr>
                <a:r>
                  <a:rPr lang="en-US" sz="3600" dirty="0">
                    <a:solidFill>
                      <a:schemeClr val="accent6"/>
                    </a:solidFill>
                    <a:latin typeface="iCiel Cadena" panose="02000503000000020004" pitchFamily="50" charset="0"/>
                  </a:rPr>
                  <a:t>BAO NHIÊU LÍT NƯỚC ?</a:t>
                </a:r>
              </a:p>
            </p:txBody>
          </p:sp>
        </p:grpSp>
      </p:grpSp>
      <p:pic>
        <p:nvPicPr>
          <p:cNvPr id="1028" name="Picture 4" descr="1 chai nước khoáng Aquafina 500ml">
            <a:extLst>
              <a:ext uri="{FF2B5EF4-FFF2-40B4-BE49-F238E27FC236}">
                <a16:creationId xmlns:a16="http://schemas.microsoft.com/office/drawing/2014/main" id="{DA062544-16E8-45C9-3989-B7961693FB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r="35000"/>
          <a:stretch/>
        </p:blipFill>
        <p:spPr bwMode="auto">
          <a:xfrm>
            <a:off x="2924899" y="2004451"/>
            <a:ext cx="1981200" cy="484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0FAE6BF-5DB3-0CBA-6462-B2FAF4AA05F3}"/>
              </a:ext>
            </a:extLst>
          </p:cNvPr>
          <p:cNvGrpSpPr/>
          <p:nvPr/>
        </p:nvGrpSpPr>
        <p:grpSpPr>
          <a:xfrm>
            <a:off x="3578259" y="4271052"/>
            <a:ext cx="1504883" cy="1164996"/>
            <a:chOff x="6841492" y="3679595"/>
            <a:chExt cx="1309787" cy="1295401"/>
          </a:xfrm>
        </p:grpSpPr>
        <p:pic>
          <p:nvPicPr>
            <p:cNvPr id="7" name="Picture 4" descr="1 chai nước khoáng Aquafina 500ml">
              <a:extLst>
                <a:ext uri="{FF2B5EF4-FFF2-40B4-BE49-F238E27FC236}">
                  <a16:creationId xmlns:a16="http://schemas.microsoft.com/office/drawing/2014/main" id="{33DB4E10-92A2-2F83-F21C-FCD2D89CD17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94" t="43019" r="35000" b="19847"/>
            <a:stretch/>
          </p:blipFill>
          <p:spPr bwMode="auto">
            <a:xfrm>
              <a:off x="6841492" y="3679595"/>
              <a:ext cx="1275757" cy="1295401"/>
            </a:xfrm>
            <a:prstGeom prst="ellipse">
              <a:avLst/>
            </a:prstGeom>
            <a:ln w="190500" cap="rnd">
              <a:noFill/>
              <a:prstDash val="solid"/>
            </a:ln>
            <a:effectLst>
              <a:outerShdw blurRad="127000" algn="bl" rotWithShape="0">
                <a:srgbClr val="000000"/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5C2707B-699D-2235-2244-1D4520C14453}"/>
                </a:ext>
              </a:extLst>
            </p:cNvPr>
            <p:cNvSpPr txBox="1"/>
            <p:nvPr/>
          </p:nvSpPr>
          <p:spPr>
            <a:xfrm>
              <a:off x="7212937" y="4657440"/>
              <a:ext cx="938342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dirty="0">
                  <a:ln w="0"/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500ml</a:t>
              </a:r>
            </a:p>
          </p:txBody>
        </p:sp>
      </p:grpSp>
      <p:pic>
        <p:nvPicPr>
          <p:cNvPr id="9" name="Picture 4" descr="1 chai nước khoáng Aquafina 500ml">
            <a:extLst>
              <a:ext uri="{FF2B5EF4-FFF2-40B4-BE49-F238E27FC236}">
                <a16:creationId xmlns:a16="http://schemas.microsoft.com/office/drawing/2014/main" id="{F16564B8-076D-9917-AB91-48B64BCEDE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r="35000"/>
          <a:stretch/>
        </p:blipFill>
        <p:spPr bwMode="auto">
          <a:xfrm>
            <a:off x="5056743" y="2059930"/>
            <a:ext cx="1981200" cy="484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19B38E7-78A0-E0D7-984D-2D1F4933F900}"/>
              </a:ext>
            </a:extLst>
          </p:cNvPr>
          <p:cNvGrpSpPr/>
          <p:nvPr/>
        </p:nvGrpSpPr>
        <p:grpSpPr>
          <a:xfrm>
            <a:off x="5710103" y="4326531"/>
            <a:ext cx="1504883" cy="1164996"/>
            <a:chOff x="6841492" y="3679595"/>
            <a:chExt cx="1309787" cy="1295401"/>
          </a:xfrm>
        </p:grpSpPr>
        <p:pic>
          <p:nvPicPr>
            <p:cNvPr id="11" name="Picture 4" descr="1 chai nước khoáng Aquafina 500ml">
              <a:extLst>
                <a:ext uri="{FF2B5EF4-FFF2-40B4-BE49-F238E27FC236}">
                  <a16:creationId xmlns:a16="http://schemas.microsoft.com/office/drawing/2014/main" id="{64A3A14F-E741-1D58-236E-4E9D6930D0B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94" t="43019" r="35000" b="19847"/>
            <a:stretch/>
          </p:blipFill>
          <p:spPr bwMode="auto">
            <a:xfrm>
              <a:off x="6841492" y="3679595"/>
              <a:ext cx="1275757" cy="1295401"/>
            </a:xfrm>
            <a:prstGeom prst="ellipse">
              <a:avLst/>
            </a:prstGeom>
            <a:ln w="190500" cap="rnd">
              <a:noFill/>
              <a:prstDash val="solid"/>
            </a:ln>
            <a:effectLst>
              <a:outerShdw blurRad="127000" algn="bl" rotWithShape="0">
                <a:srgbClr val="000000"/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C0DB3E0-8D81-EEBE-84F3-1E8C5C98A276}"/>
                </a:ext>
              </a:extLst>
            </p:cNvPr>
            <p:cNvSpPr txBox="1"/>
            <p:nvPr/>
          </p:nvSpPr>
          <p:spPr>
            <a:xfrm>
              <a:off x="7212937" y="4657440"/>
              <a:ext cx="938342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dirty="0">
                  <a:ln w="0"/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500ml</a:t>
              </a:r>
            </a:p>
          </p:txBody>
        </p:sp>
      </p:grpSp>
      <p:pic>
        <p:nvPicPr>
          <p:cNvPr id="28" name="Picture 4" descr="1 chai nước khoáng Aquafina 500ml">
            <a:extLst>
              <a:ext uri="{FF2B5EF4-FFF2-40B4-BE49-F238E27FC236}">
                <a16:creationId xmlns:a16="http://schemas.microsoft.com/office/drawing/2014/main" id="{303E19CF-38C9-CF9A-1EE2-18CDBBF1B3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r="35000"/>
          <a:stretch/>
        </p:blipFill>
        <p:spPr bwMode="auto">
          <a:xfrm>
            <a:off x="7146297" y="2034520"/>
            <a:ext cx="1981200" cy="484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7579081-2380-B48B-90D7-C7655776DEB7}"/>
              </a:ext>
            </a:extLst>
          </p:cNvPr>
          <p:cNvGrpSpPr/>
          <p:nvPr/>
        </p:nvGrpSpPr>
        <p:grpSpPr>
          <a:xfrm>
            <a:off x="7799657" y="4301121"/>
            <a:ext cx="1504883" cy="1164996"/>
            <a:chOff x="6841492" y="3679595"/>
            <a:chExt cx="1309787" cy="1295401"/>
          </a:xfrm>
        </p:grpSpPr>
        <p:pic>
          <p:nvPicPr>
            <p:cNvPr id="32" name="Picture 4" descr="1 chai nước khoáng Aquafina 500ml">
              <a:extLst>
                <a:ext uri="{FF2B5EF4-FFF2-40B4-BE49-F238E27FC236}">
                  <a16:creationId xmlns:a16="http://schemas.microsoft.com/office/drawing/2014/main" id="{15615619-176C-1586-1983-A2F26A48A24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94" t="43019" r="35000" b="19847"/>
            <a:stretch/>
          </p:blipFill>
          <p:spPr bwMode="auto">
            <a:xfrm>
              <a:off x="6841492" y="3679595"/>
              <a:ext cx="1275757" cy="1295401"/>
            </a:xfrm>
            <a:prstGeom prst="ellipse">
              <a:avLst/>
            </a:prstGeom>
            <a:ln w="190500" cap="rnd">
              <a:noFill/>
              <a:prstDash val="solid"/>
            </a:ln>
            <a:effectLst>
              <a:outerShdw blurRad="127000" algn="bl" rotWithShape="0">
                <a:srgbClr val="000000"/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954ACE2-930F-750B-735D-D1B92A1A3C75}"/>
                </a:ext>
              </a:extLst>
            </p:cNvPr>
            <p:cNvSpPr txBox="1"/>
            <p:nvPr/>
          </p:nvSpPr>
          <p:spPr>
            <a:xfrm>
              <a:off x="7212937" y="4657440"/>
              <a:ext cx="938342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dirty="0">
                  <a:ln w="0"/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500ml</a:t>
              </a:r>
            </a:p>
          </p:txBody>
        </p:sp>
      </p:grpSp>
      <p:pic>
        <p:nvPicPr>
          <p:cNvPr id="34" name="Picture 4" descr="1 chai nước khoáng Aquafina 500ml">
            <a:extLst>
              <a:ext uri="{FF2B5EF4-FFF2-40B4-BE49-F238E27FC236}">
                <a16:creationId xmlns:a16="http://schemas.microsoft.com/office/drawing/2014/main" id="{8BF1BCF1-3B5F-65D1-482E-718D85FDF3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r="35000"/>
          <a:stretch/>
        </p:blipFill>
        <p:spPr bwMode="auto">
          <a:xfrm>
            <a:off x="9185856" y="2021815"/>
            <a:ext cx="1981200" cy="484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31478012-5049-8573-022D-A11BD95F9321}"/>
              </a:ext>
            </a:extLst>
          </p:cNvPr>
          <p:cNvGrpSpPr/>
          <p:nvPr/>
        </p:nvGrpSpPr>
        <p:grpSpPr>
          <a:xfrm>
            <a:off x="9839216" y="4288416"/>
            <a:ext cx="1504883" cy="1164996"/>
            <a:chOff x="6841492" y="3679595"/>
            <a:chExt cx="1309787" cy="1295401"/>
          </a:xfrm>
        </p:grpSpPr>
        <p:pic>
          <p:nvPicPr>
            <p:cNvPr id="36" name="Picture 4" descr="1 chai nước khoáng Aquafina 500ml">
              <a:extLst>
                <a:ext uri="{FF2B5EF4-FFF2-40B4-BE49-F238E27FC236}">
                  <a16:creationId xmlns:a16="http://schemas.microsoft.com/office/drawing/2014/main" id="{36EE2E8B-E27B-810F-62B3-153C45E71E8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94" t="43019" r="35000" b="19847"/>
            <a:stretch/>
          </p:blipFill>
          <p:spPr bwMode="auto">
            <a:xfrm>
              <a:off x="6841492" y="3679595"/>
              <a:ext cx="1275757" cy="1295401"/>
            </a:xfrm>
            <a:prstGeom prst="ellipse">
              <a:avLst/>
            </a:prstGeom>
            <a:ln w="190500" cap="rnd">
              <a:noFill/>
              <a:prstDash val="solid"/>
            </a:ln>
            <a:effectLst>
              <a:outerShdw blurRad="127000" algn="bl" rotWithShape="0">
                <a:srgbClr val="000000"/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ED689C9-36DF-A073-801C-9DDCE1BB828B}"/>
                </a:ext>
              </a:extLst>
            </p:cNvPr>
            <p:cNvSpPr txBox="1"/>
            <p:nvPr/>
          </p:nvSpPr>
          <p:spPr>
            <a:xfrm>
              <a:off x="7212937" y="4657440"/>
              <a:ext cx="938342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dirty="0">
                  <a:ln w="0"/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500ml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5814BA63-B03A-4F7A-9C01-295BEB4911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10698" y="12721"/>
            <a:ext cx="1240917" cy="25108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064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-26727"/>
            <a:ext cx="1221105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610DC0-F3D8-4CBB-8610-804463D7F9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2200" y="533400"/>
            <a:ext cx="2895851" cy="10607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4CBB31-11F6-4690-B8F1-C2DDF5A08A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7239" y="542109"/>
            <a:ext cx="1956572" cy="7167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86B18CE-A4D8-4465-A66E-C1B41D1EF2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819539" y="149398"/>
            <a:ext cx="3944128" cy="14447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214137-C041-48B5-A68A-96C2DF5654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591601" y="2712591"/>
            <a:ext cx="2504399" cy="9174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C8A154-DAEB-430B-9233-F4150A9040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8536" y="2591001"/>
            <a:ext cx="1429252" cy="5235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FD7EBA-9F3B-461C-A95E-804AB184BE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8136" y="1274250"/>
            <a:ext cx="2483477" cy="23557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CDCE29-5355-B0E0-FBD0-2CA5FBD181B8}"/>
              </a:ext>
            </a:extLst>
          </p:cNvPr>
          <p:cNvSpPr txBox="1"/>
          <p:nvPr/>
        </p:nvSpPr>
        <p:spPr>
          <a:xfrm>
            <a:off x="1001631" y="485878"/>
            <a:ext cx="882576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935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CHÂN THÀNH CẢM ƠN QUÝ THẦY CÔ VÀ CÁC EM HỌC SINH !</a:t>
            </a:r>
          </a:p>
        </p:txBody>
      </p:sp>
      <p:pic>
        <p:nvPicPr>
          <p:cNvPr id="3" name="Picture 6" descr="Hình ảnh hội nghị cha mẹ học sinh khối lớp 7, 8 trao đổi học tập trực tiếp  và tổ chức phục vụ hoạt động bán trú tại nhà trường Năm học">
            <a:extLst>
              <a:ext uri="{FF2B5EF4-FFF2-40B4-BE49-F238E27FC236}">
                <a16:creationId xmlns:a16="http://schemas.microsoft.com/office/drawing/2014/main" id="{714B7794-20AD-F9CA-5D2C-19E15E18F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177" y="3047954"/>
            <a:ext cx="707050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014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96296E-6 L -0.00078 0.0118 " pathEditMode="relative" rAng="0" ptsTypes="AA">
                                      <p:cBhvr>
                                        <p:cTn id="11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57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0375 -0.03287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" y="-164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09375 0.00047 " pathEditMode="relative" rAng="0" ptsTypes="AA">
                                      <p:cBhvr>
                                        <p:cTn id="21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3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09375 0.0004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0.10156 -0.02037 " pathEditMode="relative" rAng="0" ptsTypes="AA">
                                      <p:cBhvr>
                                        <p:cTn id="3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78" y="-1019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 L 0.11276 -0.00023 " pathEditMode="relative" rAng="0" ptsTypes="AA">
                                      <p:cBhvr>
                                        <p:cTn id="3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" y="-23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1AAB9D0-8F5A-4158-8734-2E6B9155639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BC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CDD4F3-2583-4333-B286-B57791B040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1905"/>
          <a:stretch/>
        </p:blipFill>
        <p:spPr>
          <a:xfrm>
            <a:off x="0" y="1219200"/>
            <a:ext cx="12192000" cy="5638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047" y="632752"/>
            <a:ext cx="1828800" cy="14244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08CEEC-8E0A-4BF6-A4D8-6E724F459D5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31"/>
          <a:stretch/>
        </p:blipFill>
        <p:spPr>
          <a:xfrm>
            <a:off x="0" y="1600199"/>
            <a:ext cx="12192000" cy="52578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16000"/>
          </a:blip>
          <a:stretch>
            <a:fillRect/>
          </a:stretch>
        </p:blipFill>
        <p:spPr>
          <a:xfrm>
            <a:off x="506205" y="1826717"/>
            <a:ext cx="1619694" cy="44653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836CF985-BDAF-4A24-B77C-1A32121D3582}"/>
              </a:ext>
            </a:extLst>
          </p:cNvPr>
          <p:cNvGrpSpPr/>
          <p:nvPr/>
        </p:nvGrpSpPr>
        <p:grpSpPr>
          <a:xfrm>
            <a:off x="2438400" y="457200"/>
            <a:ext cx="9486901" cy="1994453"/>
            <a:chOff x="2438400" y="457200"/>
            <a:chExt cx="9486901" cy="199445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438400" y="457200"/>
              <a:ext cx="9486901" cy="199445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4BE2D18-848E-4DDF-9EA0-15699D8E2A72}"/>
                </a:ext>
              </a:extLst>
            </p:cNvPr>
            <p:cNvSpPr txBox="1"/>
            <p:nvPr/>
          </p:nvSpPr>
          <p:spPr>
            <a:xfrm>
              <a:off x="4727521" y="781087"/>
              <a:ext cx="5099153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400">
                  <a:solidFill>
                    <a:schemeClr val="tx1">
                      <a:lumMod val="65000"/>
                      <a:lumOff val="35000"/>
                    </a:schemeClr>
                  </a:solidFill>
                  <a:latin typeface="UTMavobold" panose="02040603050506020204" pitchFamily="18" charset="0"/>
                </a:rPr>
                <a:t>Điền từ thích hợp vào chỗ chấm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7989106-B828-4450-B04B-A2FC3F7F291B}"/>
                </a:ext>
              </a:extLst>
            </p:cNvPr>
            <p:cNvSpPr txBox="1"/>
            <p:nvPr/>
          </p:nvSpPr>
          <p:spPr>
            <a:xfrm>
              <a:off x="2647952" y="1524074"/>
              <a:ext cx="9067796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accent6"/>
                  </a:solidFill>
                  <a:latin typeface="UTMavobold" panose="02040603050506020204" pitchFamily="18" charset="0"/>
                </a:rPr>
                <a:t>Cái nồi đựng được ......................  cái ly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BC08AD1-0D7D-4AEE-97E0-6F10EBCBC737}"/>
              </a:ext>
            </a:extLst>
          </p:cNvPr>
          <p:cNvGrpSpPr/>
          <p:nvPr/>
        </p:nvGrpSpPr>
        <p:grpSpPr>
          <a:xfrm>
            <a:off x="4602903" y="2624289"/>
            <a:ext cx="2541738" cy="778920"/>
            <a:chOff x="3581400" y="3075102"/>
            <a:chExt cx="3401863" cy="104250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63C6270-06BD-43D7-984E-D55619CCE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581400" y="3075102"/>
              <a:ext cx="3401863" cy="104250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81BCF40-562F-4326-8CB4-55E087EB1AE8}"/>
                </a:ext>
              </a:extLst>
            </p:cNvPr>
            <p:cNvSpPr txBox="1"/>
            <p:nvPr/>
          </p:nvSpPr>
          <p:spPr>
            <a:xfrm>
              <a:off x="3919963" y="3344467"/>
              <a:ext cx="2724734" cy="41192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000">
                  <a:solidFill>
                    <a:schemeClr val="bg1"/>
                  </a:solidFill>
                  <a:latin typeface="UTMavobold" panose="02040603050506020204" pitchFamily="18" charset="0"/>
                </a:rPr>
                <a:t>nhiều nước hơn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34EC655-F983-4FFE-8D87-F5534CCDD92B}"/>
              </a:ext>
            </a:extLst>
          </p:cNvPr>
          <p:cNvGrpSpPr/>
          <p:nvPr/>
        </p:nvGrpSpPr>
        <p:grpSpPr>
          <a:xfrm>
            <a:off x="7288062" y="2624289"/>
            <a:ext cx="2541738" cy="778920"/>
            <a:chOff x="3581400" y="3075102"/>
            <a:chExt cx="3401863" cy="1042506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0639C61E-FAB7-4E63-8AB1-108E1D5F6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581400" y="3075102"/>
              <a:ext cx="3401863" cy="1042506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F046928-AB38-4465-A3D5-C8F31F032870}"/>
                </a:ext>
              </a:extLst>
            </p:cNvPr>
            <p:cNvSpPr txBox="1"/>
            <p:nvPr/>
          </p:nvSpPr>
          <p:spPr>
            <a:xfrm>
              <a:off x="4295421" y="3344467"/>
              <a:ext cx="1973823" cy="41192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000">
                  <a:solidFill>
                    <a:schemeClr val="bg1"/>
                  </a:solidFill>
                  <a:latin typeface="UTMavobold" panose="02040603050506020204" pitchFamily="18" charset="0"/>
                </a:rPr>
                <a:t>ít nước hơn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6500" y="4786086"/>
            <a:ext cx="1355894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6500" y="4669357"/>
            <a:ext cx="1355894" cy="162274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1E89949-723A-4E2F-A21B-3B469CD0358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205004" y="5601594"/>
            <a:ext cx="978928" cy="73419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6BB6959-26B0-4C92-8737-73E11F088BA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42224" y="4343400"/>
            <a:ext cx="2585012" cy="1992390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01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81481E-6 L 0.00677 -0.5155 " pathEditMode="relative" rAng="0" ptsTypes="AA">
                                      <p:cBhvr>
                                        <p:cTn id="45" dur="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" y="-25787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6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Het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85185E-6 L 0.19948 -0.18611 " pathEditMode="relative" rAng="0" ptsTypes="AA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74" y="-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457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2" presetClass="exit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1AAB9D0-8F5A-4158-8734-2E6B9155639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BC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CDD4F3-2583-4333-B286-B57791B040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1905"/>
          <a:stretch/>
        </p:blipFill>
        <p:spPr>
          <a:xfrm>
            <a:off x="0" y="1219200"/>
            <a:ext cx="12192000" cy="5638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047" y="632752"/>
            <a:ext cx="1828800" cy="14244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08CEEC-8E0A-4BF6-A4D8-6E724F459D5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31"/>
          <a:stretch/>
        </p:blipFill>
        <p:spPr>
          <a:xfrm>
            <a:off x="0" y="1600199"/>
            <a:ext cx="12192000" cy="52578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16000"/>
          </a:blip>
          <a:stretch>
            <a:fillRect/>
          </a:stretch>
        </p:blipFill>
        <p:spPr>
          <a:xfrm>
            <a:off x="506205" y="1826717"/>
            <a:ext cx="1619694" cy="44653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836CF985-BDAF-4A24-B77C-1A32121D3582}"/>
              </a:ext>
            </a:extLst>
          </p:cNvPr>
          <p:cNvGrpSpPr/>
          <p:nvPr/>
        </p:nvGrpSpPr>
        <p:grpSpPr>
          <a:xfrm>
            <a:off x="2438400" y="457200"/>
            <a:ext cx="9486901" cy="1994453"/>
            <a:chOff x="2438400" y="457200"/>
            <a:chExt cx="9486901" cy="199445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438400" y="457200"/>
              <a:ext cx="9486901" cy="199445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4BE2D18-848E-4DDF-9EA0-15699D8E2A72}"/>
                </a:ext>
              </a:extLst>
            </p:cNvPr>
            <p:cNvSpPr txBox="1"/>
            <p:nvPr/>
          </p:nvSpPr>
          <p:spPr>
            <a:xfrm>
              <a:off x="4727521" y="781087"/>
              <a:ext cx="5099153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400">
                  <a:solidFill>
                    <a:schemeClr val="tx1">
                      <a:lumMod val="65000"/>
                      <a:lumOff val="35000"/>
                    </a:schemeClr>
                  </a:solidFill>
                  <a:latin typeface="UTMavobold" panose="02040603050506020204" pitchFamily="18" charset="0"/>
                </a:rPr>
                <a:t>Điền từ thích hợp vào chỗ chấm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7989106-B828-4450-B04B-A2FC3F7F291B}"/>
                </a:ext>
              </a:extLst>
            </p:cNvPr>
            <p:cNvSpPr txBox="1"/>
            <p:nvPr/>
          </p:nvSpPr>
          <p:spPr>
            <a:xfrm>
              <a:off x="2647952" y="1524074"/>
              <a:ext cx="9067796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accent6"/>
                  </a:solidFill>
                  <a:latin typeface="UTMavobold" panose="02040603050506020204" pitchFamily="18" charset="0"/>
                </a:rPr>
                <a:t>Cái nồi đựng được ......................  cái xô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BC08AD1-0D7D-4AEE-97E0-6F10EBCBC737}"/>
              </a:ext>
            </a:extLst>
          </p:cNvPr>
          <p:cNvGrpSpPr/>
          <p:nvPr/>
        </p:nvGrpSpPr>
        <p:grpSpPr>
          <a:xfrm>
            <a:off x="4602903" y="2624289"/>
            <a:ext cx="2541738" cy="778920"/>
            <a:chOff x="3581400" y="3075102"/>
            <a:chExt cx="3401863" cy="104250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63C6270-06BD-43D7-984E-D55619CCE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581400" y="3075102"/>
              <a:ext cx="3401863" cy="104250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81BCF40-562F-4326-8CB4-55E087EB1AE8}"/>
                </a:ext>
              </a:extLst>
            </p:cNvPr>
            <p:cNvSpPr txBox="1"/>
            <p:nvPr/>
          </p:nvSpPr>
          <p:spPr>
            <a:xfrm>
              <a:off x="3919963" y="3344467"/>
              <a:ext cx="2724734" cy="41192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000">
                  <a:solidFill>
                    <a:schemeClr val="bg1"/>
                  </a:solidFill>
                  <a:latin typeface="UTMavobold" panose="02040603050506020204" pitchFamily="18" charset="0"/>
                </a:rPr>
                <a:t>nhiều nước hơn</a:t>
              </a:r>
            </a:p>
          </p:txBody>
        </p:sp>
      </p:grpSp>
      <p:pic>
        <p:nvPicPr>
          <p:cNvPr id="25" name="Graphic 24">
            <a:extLst>
              <a:ext uri="{FF2B5EF4-FFF2-40B4-BE49-F238E27FC236}">
                <a16:creationId xmlns:a16="http://schemas.microsoft.com/office/drawing/2014/main" id="{512A6479-9D62-487C-B6C4-4179CC8EC2F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458200" y="4532454"/>
            <a:ext cx="1792630" cy="1944546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B34EC655-F983-4FFE-8D87-F5534CCDD92B}"/>
              </a:ext>
            </a:extLst>
          </p:cNvPr>
          <p:cNvGrpSpPr/>
          <p:nvPr/>
        </p:nvGrpSpPr>
        <p:grpSpPr>
          <a:xfrm>
            <a:off x="7288062" y="2624289"/>
            <a:ext cx="2541738" cy="778920"/>
            <a:chOff x="3581400" y="3075102"/>
            <a:chExt cx="3401863" cy="1042506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0639C61E-FAB7-4E63-8AB1-108E1D5F6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581400" y="3075102"/>
              <a:ext cx="3401863" cy="1042506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F046928-AB38-4465-A3D5-C8F31F032870}"/>
                </a:ext>
              </a:extLst>
            </p:cNvPr>
            <p:cNvSpPr txBox="1"/>
            <p:nvPr/>
          </p:nvSpPr>
          <p:spPr>
            <a:xfrm>
              <a:off x="4295421" y="3344467"/>
              <a:ext cx="1973823" cy="41192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000">
                  <a:solidFill>
                    <a:schemeClr val="bg1"/>
                  </a:solidFill>
                  <a:latin typeface="UTMavobold" panose="02040603050506020204" pitchFamily="18" charset="0"/>
                </a:rPr>
                <a:t>ít nước hơn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6500" y="4786086"/>
            <a:ext cx="1355894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6500" y="4669357"/>
            <a:ext cx="1355894" cy="1622746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C910093C-7670-4687-A8DB-FC3EEF5312C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028157" y="5168738"/>
            <a:ext cx="1691228" cy="1301998"/>
          </a:xfrm>
          <a:prstGeom prst="rect">
            <a:avLst/>
          </a:prstGeom>
        </p:spPr>
      </p:pic>
      <p:pic>
        <p:nvPicPr>
          <p:cNvPr id="22" name="59c3c5f047238">
            <a:hlinkClick r:id="" action="ppaction://media"/>
            <a:extLst>
              <a:ext uri="{FF2B5EF4-FFF2-40B4-BE49-F238E27FC236}">
                <a16:creationId xmlns:a16="http://schemas.microsoft.com/office/drawing/2014/main" id="{FF81FC5C-3DBA-4D16-83B8-676590ACF7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34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81481E-6 L 0.00677 -0.5155 " pathEditMode="relative" rAng="0" ptsTypes="AA">
                                      <p:cBhvr>
                                        <p:cTn id="45" dur="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" y="-25787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6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Het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85185E-6 L -0.0207 -0.18611 " pathEditMode="relative" rAng="0" ptsTypes="AA">
                                      <p:cBhvr>
                                        <p:cTn id="5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2" y="-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457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2" presetClass="exit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1AAB9D0-8F5A-4158-8734-2E6B9155639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BC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CDD4F3-2583-4333-B286-B57791B040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1905"/>
          <a:stretch/>
        </p:blipFill>
        <p:spPr>
          <a:xfrm>
            <a:off x="0" y="1219200"/>
            <a:ext cx="12192000" cy="5638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047" y="632752"/>
            <a:ext cx="1828800" cy="14244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08CEEC-8E0A-4BF6-A4D8-6E724F459D5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31"/>
          <a:stretch/>
        </p:blipFill>
        <p:spPr>
          <a:xfrm>
            <a:off x="0" y="1600199"/>
            <a:ext cx="12192000" cy="52578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16000"/>
          </a:blip>
          <a:stretch>
            <a:fillRect/>
          </a:stretch>
        </p:blipFill>
        <p:spPr>
          <a:xfrm>
            <a:off x="506205" y="1826717"/>
            <a:ext cx="1619694" cy="44653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836CF985-BDAF-4A24-B77C-1A32121D3582}"/>
              </a:ext>
            </a:extLst>
          </p:cNvPr>
          <p:cNvGrpSpPr/>
          <p:nvPr/>
        </p:nvGrpSpPr>
        <p:grpSpPr>
          <a:xfrm>
            <a:off x="2438400" y="457200"/>
            <a:ext cx="9486901" cy="1994453"/>
            <a:chOff x="2438400" y="457200"/>
            <a:chExt cx="9486901" cy="199445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438400" y="457200"/>
              <a:ext cx="9486901" cy="199445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4BE2D18-848E-4DDF-9EA0-15699D8E2A72}"/>
                </a:ext>
              </a:extLst>
            </p:cNvPr>
            <p:cNvSpPr txBox="1"/>
            <p:nvPr/>
          </p:nvSpPr>
          <p:spPr>
            <a:xfrm>
              <a:off x="4727521" y="781087"/>
              <a:ext cx="5099153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400">
                  <a:solidFill>
                    <a:schemeClr val="tx1">
                      <a:lumMod val="65000"/>
                      <a:lumOff val="35000"/>
                    </a:schemeClr>
                  </a:solidFill>
                  <a:latin typeface="UTMavobold" panose="02040603050506020204" pitchFamily="18" charset="0"/>
                </a:rPr>
                <a:t>Điền từ thích hợp vào chỗ chấm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7989106-B828-4450-B04B-A2FC3F7F291B}"/>
                </a:ext>
              </a:extLst>
            </p:cNvPr>
            <p:cNvSpPr txBox="1"/>
            <p:nvPr/>
          </p:nvSpPr>
          <p:spPr>
            <a:xfrm>
              <a:off x="2647952" y="1524074"/>
              <a:ext cx="9067796" cy="4001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600">
                  <a:solidFill>
                    <a:schemeClr val="accent1"/>
                  </a:solidFill>
                  <a:latin typeface="UTMavobold" panose="02040603050506020204" pitchFamily="18" charset="0"/>
                </a:rPr>
                <a:t>Xô màu xanh</a:t>
              </a:r>
              <a:r>
                <a:rPr lang="en-US" sz="2600">
                  <a:solidFill>
                    <a:schemeClr val="accent6"/>
                  </a:solidFill>
                  <a:latin typeface="UTMavobold" panose="02040603050506020204" pitchFamily="18" charset="0"/>
                </a:rPr>
                <a:t> </a:t>
              </a:r>
              <a:r>
                <a:rPr lang="en-US" sz="2600">
                  <a:solidFill>
                    <a:schemeClr val="tx1">
                      <a:lumMod val="65000"/>
                      <a:lumOff val="35000"/>
                    </a:schemeClr>
                  </a:solidFill>
                  <a:latin typeface="UTMavobold" panose="02040603050506020204" pitchFamily="18" charset="0"/>
                </a:rPr>
                <a:t>đựng được ......................</a:t>
              </a:r>
              <a:r>
                <a:rPr lang="en-US" sz="2600">
                  <a:solidFill>
                    <a:schemeClr val="accent6"/>
                  </a:solidFill>
                  <a:latin typeface="UTMavobold" panose="02040603050506020204" pitchFamily="18" charset="0"/>
                </a:rPr>
                <a:t>  </a:t>
              </a:r>
              <a:r>
                <a:rPr lang="en-US" sz="2600">
                  <a:solidFill>
                    <a:schemeClr val="accent4"/>
                  </a:solidFill>
                  <a:latin typeface="UTMavobold" panose="02040603050506020204" pitchFamily="18" charset="0"/>
                </a:rPr>
                <a:t>xô màu cam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BC08AD1-0D7D-4AEE-97E0-6F10EBCBC737}"/>
              </a:ext>
            </a:extLst>
          </p:cNvPr>
          <p:cNvGrpSpPr/>
          <p:nvPr/>
        </p:nvGrpSpPr>
        <p:grpSpPr>
          <a:xfrm>
            <a:off x="4602903" y="2624289"/>
            <a:ext cx="2541738" cy="778920"/>
            <a:chOff x="3581400" y="3075102"/>
            <a:chExt cx="3401863" cy="104250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63C6270-06BD-43D7-984E-D55619CCE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581400" y="3075102"/>
              <a:ext cx="3401863" cy="104250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81BCF40-562F-4326-8CB4-55E087EB1AE8}"/>
                </a:ext>
              </a:extLst>
            </p:cNvPr>
            <p:cNvSpPr txBox="1"/>
            <p:nvPr/>
          </p:nvSpPr>
          <p:spPr>
            <a:xfrm>
              <a:off x="3919963" y="3344467"/>
              <a:ext cx="2724734" cy="41192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000">
                  <a:solidFill>
                    <a:schemeClr val="bg1"/>
                  </a:solidFill>
                  <a:latin typeface="UTMavobold" panose="02040603050506020204" pitchFamily="18" charset="0"/>
                </a:rPr>
                <a:t>nhiều nước hơn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FFDA9514-F44C-49F4-9C10-97760191069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31235" y="4295490"/>
            <a:ext cx="2006990" cy="2181510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512A6479-9D62-487C-B6C4-4179CC8EC2F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458200" y="4532454"/>
            <a:ext cx="1792630" cy="1944546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B34EC655-F983-4FFE-8D87-F5534CCDD92B}"/>
              </a:ext>
            </a:extLst>
          </p:cNvPr>
          <p:cNvGrpSpPr/>
          <p:nvPr/>
        </p:nvGrpSpPr>
        <p:grpSpPr>
          <a:xfrm>
            <a:off x="7288062" y="2624289"/>
            <a:ext cx="2541738" cy="778920"/>
            <a:chOff x="3581400" y="3075102"/>
            <a:chExt cx="3401863" cy="1042506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0639C61E-FAB7-4E63-8AB1-108E1D5F6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581400" y="3075102"/>
              <a:ext cx="3401863" cy="1042506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F046928-AB38-4465-A3D5-C8F31F032870}"/>
                </a:ext>
              </a:extLst>
            </p:cNvPr>
            <p:cNvSpPr txBox="1"/>
            <p:nvPr/>
          </p:nvSpPr>
          <p:spPr>
            <a:xfrm>
              <a:off x="4295421" y="3344467"/>
              <a:ext cx="1973823" cy="41192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000">
                  <a:solidFill>
                    <a:schemeClr val="bg1"/>
                  </a:solidFill>
                  <a:latin typeface="UTMavobold" panose="02040603050506020204" pitchFamily="18" charset="0"/>
                </a:rPr>
                <a:t>ít nước hơn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6500" y="4786086"/>
            <a:ext cx="1355894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6500" y="4669357"/>
            <a:ext cx="1355894" cy="1622746"/>
          </a:xfrm>
          <a:prstGeom prst="rect">
            <a:avLst/>
          </a:prstGeom>
        </p:spPr>
      </p:pic>
      <p:pic>
        <p:nvPicPr>
          <p:cNvPr id="22" name="59c3c5f047238">
            <a:hlinkClick r:id="" action="ppaction://media"/>
            <a:extLst>
              <a:ext uri="{FF2B5EF4-FFF2-40B4-BE49-F238E27FC236}">
                <a16:creationId xmlns:a16="http://schemas.microsoft.com/office/drawing/2014/main" id="{F27B9A02-B18F-4F34-B085-123A4AEAEA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55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81481E-6 L 0.00677 -0.5155 " pathEditMode="relative" rAng="0" ptsTypes="AA">
                                      <p:cBhvr>
                                        <p:cTn id="46" dur="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" y="-25787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6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500"/>
                            </p:stCondLst>
                            <p:childTnLst>
                              <p:par>
                                <p:cTn id="50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Het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85185E-6 L 0.19323 -0.1919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61" y="-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457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2" presetClass="exit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1AAB9D0-8F5A-4158-8734-2E6B9155639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BC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CDD4F3-2583-4333-B286-B57791B040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905"/>
          <a:stretch/>
        </p:blipFill>
        <p:spPr>
          <a:xfrm>
            <a:off x="0" y="1219200"/>
            <a:ext cx="12192000" cy="5638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08CEEC-8E0A-4BF6-A4D8-6E724F459D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31"/>
          <a:stretch/>
        </p:blipFill>
        <p:spPr>
          <a:xfrm>
            <a:off x="0" y="1600199"/>
            <a:ext cx="12192000" cy="525780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965BF4B-BA9F-4648-9105-83459AFAE671}"/>
              </a:ext>
            </a:extLst>
          </p:cNvPr>
          <p:cNvGrpSpPr/>
          <p:nvPr/>
        </p:nvGrpSpPr>
        <p:grpSpPr>
          <a:xfrm>
            <a:off x="2438400" y="457200"/>
            <a:ext cx="9486901" cy="1994453"/>
            <a:chOff x="2438400" y="457200"/>
            <a:chExt cx="9486901" cy="199445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38400" y="457200"/>
              <a:ext cx="9486901" cy="199445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7989106-B828-4450-B04B-A2FC3F7F291B}"/>
                </a:ext>
              </a:extLst>
            </p:cNvPr>
            <p:cNvSpPr txBox="1"/>
            <p:nvPr/>
          </p:nvSpPr>
          <p:spPr>
            <a:xfrm>
              <a:off x="2590806" y="888443"/>
              <a:ext cx="9067796" cy="11079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3600">
                  <a:solidFill>
                    <a:schemeClr val="accent1"/>
                  </a:solidFill>
                  <a:latin typeface="UTMavobold" panose="02040603050506020204" pitchFamily="18" charset="0"/>
                </a:rPr>
                <a:t>Xô màu xanh</a:t>
              </a:r>
              <a:r>
                <a:rPr lang="en-US" sz="3600">
                  <a:solidFill>
                    <a:schemeClr val="accent6"/>
                  </a:solidFill>
                  <a:latin typeface="UTMavobold" panose="02040603050506020204" pitchFamily="18" charset="0"/>
                </a:rPr>
                <a:t> </a:t>
              </a:r>
              <a:r>
                <a:rPr lang="en-US" sz="3600">
                  <a:solidFill>
                    <a:schemeClr val="tx1">
                      <a:lumMod val="65000"/>
                      <a:lumOff val="35000"/>
                    </a:schemeClr>
                  </a:solidFill>
                  <a:latin typeface="UTMavobold" panose="02040603050506020204" pitchFamily="18" charset="0"/>
                </a:rPr>
                <a:t>đựng được nhiều hơn</a:t>
              </a:r>
              <a:r>
                <a:rPr lang="en-US" sz="3600">
                  <a:solidFill>
                    <a:schemeClr val="accent6"/>
                  </a:solidFill>
                  <a:latin typeface="UTMavobold" panose="02040603050506020204" pitchFamily="18" charset="0"/>
                </a:rPr>
                <a:t>  </a:t>
              </a:r>
              <a:r>
                <a:rPr lang="en-US" sz="3600">
                  <a:solidFill>
                    <a:schemeClr val="accent4"/>
                  </a:solidFill>
                  <a:latin typeface="UTMavobold" panose="02040603050506020204" pitchFamily="18" charset="0"/>
                </a:rPr>
                <a:t>xô màu cam </a:t>
              </a:r>
              <a:r>
                <a:rPr lang="en-US" sz="3600">
                  <a:solidFill>
                    <a:schemeClr val="tx1">
                      <a:lumMod val="65000"/>
                      <a:lumOff val="35000"/>
                    </a:schemeClr>
                  </a:solidFill>
                  <a:latin typeface="UTMavobold" panose="02040603050506020204" pitchFamily="18" charset="0"/>
                </a:rPr>
                <a:t>bao nhiêu?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FFDA9514-F44C-49F4-9C10-9776019106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1235" y="4295490"/>
            <a:ext cx="2006990" cy="2181510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512A6479-9D62-487C-B6C4-4179CC8EC2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58200" y="4532454"/>
            <a:ext cx="1792630" cy="19445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E3C65B8-DC94-4F5F-8530-23C11E55AF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6223" y="3213653"/>
            <a:ext cx="3049007" cy="336287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856C2BC-55BF-4565-AE78-267F308EA9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29255" y="2587383"/>
            <a:ext cx="1231950" cy="18398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C1A28CE-5CB6-4AB7-A727-98A09044CEB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0047" y="632752"/>
            <a:ext cx="1828800" cy="1424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2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F3978C81-32EC-4022-A566-3C15834728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12370" y="338589"/>
            <a:ext cx="1787184" cy="150049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475F598-0355-4241-95C5-A2A9985336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71148" y="234405"/>
            <a:ext cx="1787184" cy="150049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E0D2A20-4D1A-4C52-9816-F6C170B63D6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8" y="4167712"/>
            <a:ext cx="12190992" cy="2690288"/>
          </a:xfrm>
          <a:prstGeom prst="rect">
            <a:avLst/>
          </a:prstGeom>
        </p:spPr>
      </p:pic>
      <p:sp>
        <p:nvSpPr>
          <p:cNvPr id="11" name="Google Shape;96;p1">
            <a:extLst>
              <a:ext uri="{FF2B5EF4-FFF2-40B4-BE49-F238E27FC236}">
                <a16:creationId xmlns:a16="http://schemas.microsoft.com/office/drawing/2014/main" id="{AC91A410-9E75-460B-AE37-3B28A14542B9}"/>
              </a:ext>
            </a:extLst>
          </p:cNvPr>
          <p:cNvSpPr/>
          <p:nvPr/>
        </p:nvSpPr>
        <p:spPr>
          <a:xfrm>
            <a:off x="2208883" y="791003"/>
            <a:ext cx="8403082" cy="70040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00B0F0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Thứ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Tư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6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tháng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11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năm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2024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D8A15DA-397C-C1F6-3CD0-B5D98C11609F}"/>
              </a:ext>
            </a:extLst>
          </p:cNvPr>
          <p:cNvGrpSpPr/>
          <p:nvPr/>
        </p:nvGrpSpPr>
        <p:grpSpPr>
          <a:xfrm>
            <a:off x="4114800" y="1597826"/>
            <a:ext cx="4648200" cy="3939784"/>
            <a:chOff x="3428998" y="1147762"/>
            <a:chExt cx="5334002" cy="473584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2AC3D94-581A-6477-A29E-359086E5B6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28998" y="1771636"/>
              <a:ext cx="5334002" cy="411197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AB8C380-1DA6-0908-F1B8-5C49E004C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41279" y="1147762"/>
              <a:ext cx="3509440" cy="1219198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EBF4EDE-D235-8957-308A-6A1CDC95284E}"/>
              </a:ext>
            </a:extLst>
          </p:cNvPr>
          <p:cNvSpPr txBox="1"/>
          <p:nvPr/>
        </p:nvSpPr>
        <p:spPr>
          <a:xfrm>
            <a:off x="5315142" y="1731640"/>
            <a:ext cx="2247513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400" dirty="0">
                <a:solidFill>
                  <a:prstClr val="white"/>
                </a:solidFill>
                <a:latin typeface="iCiel Cadena" panose="02000503000000020004" pitchFamily="50" charset="0"/>
              </a:rPr>
              <a:t>TOÁN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5B32DBE-FA63-7DFC-CFB0-9FA086E464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0673" y="2506944"/>
            <a:ext cx="2921728" cy="23328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C8B2113-250A-C5E4-0556-044396C754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69240" y="2210106"/>
            <a:ext cx="3413503" cy="343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67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6 L 0.00612 0.28727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1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610DC0-F3D8-4CBB-8610-804463D7F9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2200" y="533400"/>
            <a:ext cx="2895851" cy="10607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4CBB31-11F6-4690-B8F1-C2DDF5A08A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3300" y="347074"/>
            <a:ext cx="1956572" cy="7167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24A29E8-3A0A-44C6-ACAE-B91130D7B5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1561" y="705436"/>
            <a:ext cx="2483477" cy="23557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86B18CE-A4D8-4465-A66E-C1B41D1EF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819539" y="149398"/>
            <a:ext cx="3944128" cy="144479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E9AF21B-8C6B-4CEF-A2A8-F17D4132823F}"/>
              </a:ext>
            </a:extLst>
          </p:cNvPr>
          <p:cNvSpPr txBox="1"/>
          <p:nvPr/>
        </p:nvSpPr>
        <p:spPr>
          <a:xfrm>
            <a:off x="2787412" y="1524000"/>
            <a:ext cx="6617197" cy="176971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1500" b="1" dirty="0">
                <a:ln w="31750">
                  <a:solidFill>
                    <a:schemeClr val="bg1"/>
                  </a:solidFill>
                </a:ln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CÙNG HỌC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7214137-C041-48B5-A68A-96C2DF5654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591601" y="2712591"/>
            <a:ext cx="2504399" cy="9174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C8A154-DAEB-430B-9233-F4150A904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8536" y="2591001"/>
            <a:ext cx="1429252" cy="52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25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96296E-6 L -0.00078 0.0118 " pathEditMode="relative" rAng="0" ptsTypes="AA">
                                      <p:cBhvr>
                                        <p:cTn id="11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57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0375 -0.03287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" y="-164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09375 0.00047 " pathEditMode="relative" rAng="0" ptsTypes="AA">
                                      <p:cBhvr>
                                        <p:cTn id="21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3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09375 0.0004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0.10156 -0.02037 " pathEditMode="relative" rAng="0" ptsTypes="AA">
                                      <p:cBhvr>
                                        <p:cTn id="3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78" y="-1019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L 0.11276 -0.00023 " pathEditMode="relative" rAng="0" ptsTypes="AA">
                                      <p:cBhvr>
                                        <p:cTn id="3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" y="-23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1epw5oag">
      <a:majorFont>
        <a:latin typeface="汉仪跳跳体简" panose="020F0302020204030204"/>
        <a:ea typeface="汉仪跳跳体简"/>
        <a:cs typeface=""/>
      </a:majorFont>
      <a:minorFont>
        <a:latin typeface="汉仪跳跳体简" panose="020F0502020204030204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1280</TotalTime>
  <Words>572</Words>
  <Application>Microsoft Office PowerPoint</Application>
  <PresentationFormat>Widescreen</PresentationFormat>
  <Paragraphs>122</Paragraphs>
  <Slides>32</Slides>
  <Notes>13</Notes>
  <HiddenSlides>0</HiddenSlides>
  <MMClips>10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32</vt:i4>
      </vt:variant>
    </vt:vector>
  </HeadingPairs>
  <TitlesOfParts>
    <vt:vector size="51" baseType="lpstr">
      <vt:lpstr>Calibri</vt:lpstr>
      <vt:lpstr>等线 Light</vt:lpstr>
      <vt:lpstr>Trebuchet MS</vt:lpstr>
      <vt:lpstr>#9Slide02 Noi dung dai</vt:lpstr>
      <vt:lpstr>UTMavobold</vt:lpstr>
      <vt:lpstr>等线</vt:lpstr>
      <vt:lpstr>汉仪跳跳体简</vt:lpstr>
      <vt:lpstr>Arial</vt:lpstr>
      <vt:lpstr>#9Slide02 Tieu de dai</vt:lpstr>
      <vt:lpstr>微软雅黑</vt:lpstr>
      <vt:lpstr>HP001</vt:lpstr>
      <vt:lpstr>iCiel Cadena</vt:lpstr>
      <vt:lpstr>Wingdings 3</vt:lpstr>
      <vt:lpstr>Times New Roman</vt:lpstr>
      <vt:lpstr>HP001 4 hàng</vt:lpstr>
      <vt:lpstr>Office Theme</vt:lpstr>
      <vt:lpstr>第一PPT，www.1ppt.com</vt:lpstr>
      <vt:lpstr>Facet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Bap</dc:creator>
  <cp:lastModifiedBy>nguyen kim</cp:lastModifiedBy>
  <cp:revision>91</cp:revision>
  <dcterms:created xsi:type="dcterms:W3CDTF">2021-09-01T15:08:50Z</dcterms:created>
  <dcterms:modified xsi:type="dcterms:W3CDTF">2024-11-05T05:32:55Z</dcterms:modified>
</cp:coreProperties>
</file>