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318" r:id="rId2"/>
    <p:sldId id="267" r:id="rId3"/>
    <p:sldId id="333" r:id="rId4"/>
    <p:sldId id="337" r:id="rId5"/>
    <p:sldId id="329" r:id="rId6"/>
    <p:sldId id="330" r:id="rId7"/>
    <p:sldId id="336" r:id="rId8"/>
    <p:sldId id="338" r:id="rId9"/>
    <p:sldId id="1584" r:id="rId10"/>
    <p:sldId id="1585" r:id="rId11"/>
    <p:sldId id="1594" r:id="rId12"/>
    <p:sldId id="1588" r:id="rId13"/>
    <p:sldId id="1593" r:id="rId14"/>
    <p:sldId id="286" r:id="rId15"/>
    <p:sldId id="1591" r:id="rId16"/>
    <p:sldId id="1597" r:id="rId17"/>
    <p:sldId id="29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4660"/>
  </p:normalViewPr>
  <p:slideViewPr>
    <p:cSldViewPr snapToGrid="0">
      <p:cViewPr varScale="1">
        <p:scale>
          <a:sx n="75" d="100"/>
          <a:sy n="75" d="100"/>
        </p:scale>
        <p:origin x="41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110A39-4FBB-4F6E-AAAD-2DA7F31AE89C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3DFD33-BA4D-4002-8347-C89370E7E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619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542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DA92EA-D536-7AFB-9467-D68373552B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1BF510D-1610-DE18-F6D8-2F5BDB22DC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8D904FE-E3A7-849F-0277-AC9BF12613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02E828-A1B9-1A1F-4656-DB5A44DDF5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13458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53226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25548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00CF97-3960-E2F0-6296-2FB7FDEA3F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DA1B621-3C92-20C7-9D6D-819BFD2D67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37A8D9D-031B-AE22-FD94-3AADCC8E29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EDBF36F-4539-A5D0-F725-FB940F46E5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48630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EE8455-7D4C-9B1F-C709-5CCAB75002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5CA81DB-A4C4-2311-EFA1-17D45D489A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3578D68-5821-B162-DEB8-96AA4DD61E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80B58EE-9BD8-463C-2F4A-7886E139D6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02562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3DFD33-BA4D-4002-8347-C89370E7E64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5583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vi-VN">
              <a:latin typeface="Calibri" pitchFamily="34" charset="0"/>
            </a:endParaRP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F98E348-6C2D-47A1-A6F0-28BEA3808480}" type="slidenum">
              <a:rPr lang="en-US" smtClean="0"/>
              <a:pPr eaLnBrk="1" hangingPunct="1"/>
              <a:t>17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64901-E8E8-E484-BAC5-055D4E0E53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F2ACFA-1469-F4B0-4DBB-DEB88D29AD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430F3A-B919-4C01-AB01-54E59FFD8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7869C-D630-4ABD-80C0-04E51BB0A254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281DCB-4661-CC88-FA1A-866ECBC20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851A69-EA8F-3D1E-58E8-2D46987F9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01E30-FC0A-4010-BE7D-0A2C56F12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094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280ED-C69C-D3B8-0719-F96DFA569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63E10A-6479-0E3D-DCB4-CB13E95E6A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5679EC-87B2-E2EA-C0AF-96A3A1430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7869C-D630-4ABD-80C0-04E51BB0A254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D9A1CD-A8A7-12A0-43E7-BF8801F99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121C9A-DA0C-BEFE-9D30-714208744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01E30-FC0A-4010-BE7D-0A2C56F12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84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0AA8C7-3FD9-DE91-7C11-0BE4F90E8F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EEEE24-2F39-761E-E792-D9EBBB2D21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CA85F6-8EAD-9D17-7A8B-8CE1C0541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7869C-D630-4ABD-80C0-04E51BB0A254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BF8819-DFE8-70E0-E2C0-ED35DBBE8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0354A1-34DE-A19D-0588-E1ACBD422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01E30-FC0A-4010-BE7D-0A2C56F12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7692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8325228" y="654542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70475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1B39C-A7AB-7164-ABE6-2F2633446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4AE6DD-78C9-99FD-CF2A-6937EB2A80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9D858-EF99-AF49-0147-A26F5EADB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7869C-D630-4ABD-80C0-04E51BB0A254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A39B81-4D8D-605C-D0E4-D4C45DEAE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F9D40F-596C-7EA7-F172-292028369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01E30-FC0A-4010-BE7D-0A2C56F12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007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97C66-2F50-1F2F-8067-E534878A8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3390F7-4519-CF91-739B-F5CA485AA7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5CF580-A13A-2799-AA47-00DD24467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7869C-D630-4ABD-80C0-04E51BB0A254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DB911E-DBEC-7C54-1923-AB2E6E88E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63792B-2330-A633-89BD-4F08A360A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01E30-FC0A-4010-BE7D-0A2C56F12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785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06DD6-6C00-5C2C-433D-1B4BDCCCC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A45FA1-3DFF-3A44-4250-6CB38D1237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53CF96-8F44-6EA6-91AC-F8523E31A8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1558FD-5A89-E697-351C-4E2D648F2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7869C-D630-4ABD-80C0-04E51BB0A254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13D773-A030-036B-56B0-A3307A0C9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73D739-9665-66D3-A956-AC470A9FE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01E30-FC0A-4010-BE7D-0A2C56F12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375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B8653-FB2D-6656-F0F2-4FDAC6A50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FDD23F-25DB-6DF3-7B34-68E306E32A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CC9C4A-5087-E7F1-0B1B-20957784C2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26970D-D65C-D0B0-56D5-62AE2C4F18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B2B13C-B293-83F9-FDE4-6EBEC92A56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8C2D33-0E4E-088E-A534-5259AE097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7869C-D630-4ABD-80C0-04E51BB0A254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8CFB5E-4E19-B263-3D87-3B25AF5C2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B50EDB-41EE-5619-B707-21A20297D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01E30-FC0A-4010-BE7D-0A2C56F12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376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64D49-316D-FF4D-2F17-DBA1383C1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09C315-FE47-917F-9EA8-1964A01F6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7869C-D630-4ABD-80C0-04E51BB0A254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C06FF7-4FC3-2B45-1E72-974A692B4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A29846-80EC-C011-5C52-093447964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01E30-FC0A-4010-BE7D-0A2C56F12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168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45C980-BE38-DA01-0E98-D83F7159F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7869C-D630-4ABD-80C0-04E51BB0A254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402F21-F3CF-DFCA-E947-06ACAF984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2F270A-90DE-5C00-51B2-0740485AD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01E30-FC0A-4010-BE7D-0A2C56F12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266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1929D-8817-8AB6-1705-B7D26649E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572B65-B169-A82F-A6C1-A8F86374F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7AF1EB-3EBC-9FC2-E023-5A97FF6FE8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D1068E-1683-86CA-B60C-EACCEE0DC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7869C-D630-4ABD-80C0-04E51BB0A254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844A73-4529-4441-07D1-BDB424B73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8A942D-E79E-8797-E2BC-23524A621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01E30-FC0A-4010-BE7D-0A2C56F12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495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52E8F-5FB3-5AA9-E0BB-D486B6090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DC2D46-0D82-8B21-3CE6-8B1E6A59D3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77ED74-1748-196D-D091-3BBC93593B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48A849-2515-FDBB-067E-4C1E64AE2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7869C-D630-4ABD-80C0-04E51BB0A254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9D5445-529A-BBD7-4616-F8BF9FFD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9D67F6-F041-021F-07F8-0495690F2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01E30-FC0A-4010-BE7D-0A2C56F12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579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2B38A1-8560-4E66-C3D6-8CCCC4EBA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99739E-98DB-D798-9A57-15B1829F48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F98CF7-E0DD-2CC9-08D9-972DB077FD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57869C-D630-4ABD-80C0-04E51BB0A254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E99469-9401-5D59-5EF0-99BAD54F4D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D968A4-5C83-F382-51C5-F0DEDCC4E4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0F01E30-FC0A-4010-BE7D-0A2C56F12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207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svg"/><Relationship Id="rId7" Type="http://schemas.openxmlformats.org/officeDocument/2006/relationships/image" Target="../media/image59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sv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svg"/><Relationship Id="rId7" Type="http://schemas.openxmlformats.org/officeDocument/2006/relationships/image" Target="../media/image59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svg"/><Relationship Id="rId10" Type="http://schemas.openxmlformats.org/officeDocument/2006/relationships/image" Target="../media/image68.png"/><Relationship Id="rId4" Type="http://schemas.openxmlformats.org/officeDocument/2006/relationships/image" Target="../media/image56.png"/><Relationship Id="rId9" Type="http://schemas.openxmlformats.org/officeDocument/2006/relationships/image" Target="../media/image61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svg"/><Relationship Id="rId7" Type="http://schemas.openxmlformats.org/officeDocument/2006/relationships/image" Target="../media/image59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svg"/><Relationship Id="rId10" Type="http://schemas.openxmlformats.org/officeDocument/2006/relationships/image" Target="../media/image69.png"/><Relationship Id="rId4" Type="http://schemas.openxmlformats.org/officeDocument/2006/relationships/image" Target="../media/image56.png"/><Relationship Id="rId9" Type="http://schemas.openxmlformats.org/officeDocument/2006/relationships/image" Target="../media/image61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svg"/><Relationship Id="rId7" Type="http://schemas.openxmlformats.org/officeDocument/2006/relationships/image" Target="../media/image59.svg"/><Relationship Id="rId12" Type="http://schemas.openxmlformats.org/officeDocument/2006/relationships/image" Target="../media/image7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71.png"/><Relationship Id="rId5" Type="http://schemas.openxmlformats.org/officeDocument/2006/relationships/image" Target="../media/image57.svg"/><Relationship Id="rId10" Type="http://schemas.openxmlformats.org/officeDocument/2006/relationships/image" Target="../media/image70.png"/><Relationship Id="rId4" Type="http://schemas.openxmlformats.org/officeDocument/2006/relationships/image" Target="../media/image56.png"/><Relationship Id="rId9" Type="http://schemas.openxmlformats.org/officeDocument/2006/relationships/image" Target="../media/image61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svg"/><Relationship Id="rId11" Type="http://schemas.openxmlformats.org/officeDocument/2006/relationships/image" Target="../media/image73.png"/><Relationship Id="rId5" Type="http://schemas.openxmlformats.org/officeDocument/2006/relationships/image" Target="../media/image56.png"/><Relationship Id="rId10" Type="http://schemas.openxmlformats.org/officeDocument/2006/relationships/image" Target="../media/image61.svg"/><Relationship Id="rId4" Type="http://schemas.openxmlformats.org/officeDocument/2006/relationships/image" Target="../media/image55.svg"/><Relationship Id="rId9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microsoft.com/office/2007/relationships/media" Target="../media/media1.mp3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11" Type="http://schemas.openxmlformats.org/officeDocument/2006/relationships/image" Target="../media/image28.png"/><Relationship Id="rId5" Type="http://schemas.openxmlformats.org/officeDocument/2006/relationships/audio" Target="../media/audio3.wav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audio" Target="../media/audio2.wav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3.png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11" Type="http://schemas.openxmlformats.org/officeDocument/2006/relationships/image" Target="../media/image28.png"/><Relationship Id="rId5" Type="http://schemas.openxmlformats.org/officeDocument/2006/relationships/audio" Target="../media/audio3.wav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audio" Target="../media/audio2.wav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3.png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11" Type="http://schemas.openxmlformats.org/officeDocument/2006/relationships/image" Target="../media/image28.png"/><Relationship Id="rId5" Type="http://schemas.openxmlformats.org/officeDocument/2006/relationships/audio" Target="../media/audio3.wav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audio" Target="../media/audio2.wav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3.png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11" Type="http://schemas.openxmlformats.org/officeDocument/2006/relationships/image" Target="../media/image28.png"/><Relationship Id="rId5" Type="http://schemas.openxmlformats.org/officeDocument/2006/relationships/audio" Target="../media/audio3.wav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audio" Target="../media/audio2.wav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microsoft.com/office/2007/relationships/hdphoto" Target="../media/hdphoto1.wdp"/><Relationship Id="rId18" Type="http://schemas.openxmlformats.org/officeDocument/2006/relationships/image" Target="../media/image49.png"/><Relationship Id="rId3" Type="http://schemas.openxmlformats.org/officeDocument/2006/relationships/image" Target="../media/image37.svg"/><Relationship Id="rId21" Type="http://schemas.microsoft.com/office/2007/relationships/hdphoto" Target="../media/hdphoto5.wdp"/><Relationship Id="rId7" Type="http://schemas.openxmlformats.org/officeDocument/2006/relationships/image" Target="../media/image41.svg"/><Relationship Id="rId12" Type="http://schemas.openxmlformats.org/officeDocument/2006/relationships/image" Target="../media/image46.png"/><Relationship Id="rId17" Type="http://schemas.microsoft.com/office/2007/relationships/hdphoto" Target="../media/hdphoto3.wdp"/><Relationship Id="rId2" Type="http://schemas.openxmlformats.org/officeDocument/2006/relationships/image" Target="../media/image36.png"/><Relationship Id="rId16" Type="http://schemas.openxmlformats.org/officeDocument/2006/relationships/image" Target="../media/image48.png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5.svg"/><Relationship Id="rId5" Type="http://schemas.openxmlformats.org/officeDocument/2006/relationships/image" Target="../media/image39.svg"/><Relationship Id="rId15" Type="http://schemas.microsoft.com/office/2007/relationships/hdphoto" Target="../media/hdphoto2.wdp"/><Relationship Id="rId23" Type="http://schemas.openxmlformats.org/officeDocument/2006/relationships/image" Target="../media/image52.png"/><Relationship Id="rId10" Type="http://schemas.openxmlformats.org/officeDocument/2006/relationships/image" Target="../media/image44.png"/><Relationship Id="rId19" Type="http://schemas.microsoft.com/office/2007/relationships/hdphoto" Target="../media/hdphoto4.wdp"/><Relationship Id="rId4" Type="http://schemas.openxmlformats.org/officeDocument/2006/relationships/image" Target="../media/image38.png"/><Relationship Id="rId9" Type="http://schemas.openxmlformats.org/officeDocument/2006/relationships/image" Target="../media/image43.svg"/><Relationship Id="rId14" Type="http://schemas.openxmlformats.org/officeDocument/2006/relationships/image" Target="../media/image47.png"/><Relationship Id="rId22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200+ ảnh làm slide PowerPoint cực đẹp, chuyên nghiệp không nên bỏ lỡ -  Thegioididong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44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1D28BBA-67F7-4944-BA8B-DCB78C40B739}"/>
              </a:ext>
            </a:extLst>
          </p:cNvPr>
          <p:cNvSpPr txBox="1">
            <a:spLocks/>
          </p:cNvSpPr>
          <p:nvPr/>
        </p:nvSpPr>
        <p:spPr>
          <a:xfrm>
            <a:off x="1026071" y="1289978"/>
            <a:ext cx="10673256" cy="10100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CÔNG NGHỆ - LỚP 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42942" y="4921691"/>
            <a:ext cx="5485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528F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dirty="0">
                <a:solidFill>
                  <a:srgbClr val="528F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528F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dirty="0">
                <a:solidFill>
                  <a:srgbClr val="528F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528F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600" b="1" dirty="0">
                <a:solidFill>
                  <a:srgbClr val="528F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528F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b="1" dirty="0">
                <a:solidFill>
                  <a:srgbClr val="528F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528F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endParaRPr lang="en-US" sz="3600" b="1" dirty="0">
              <a:solidFill>
                <a:srgbClr val="528F1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99160" y="323166"/>
            <a:ext cx="1046626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CHÀO MỪNG QUÝ THẦY CÔ VỀ DỰ GIỜ </a:t>
            </a:r>
          </a:p>
        </p:txBody>
      </p:sp>
      <p:pic>
        <p:nvPicPr>
          <p:cNvPr id="12" name="Google Shape;162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92762" y="2148438"/>
            <a:ext cx="3006476" cy="2320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0656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of a child and child&#10;&#10;Description automatically generated">
            <a:extLst>
              <a:ext uri="{FF2B5EF4-FFF2-40B4-BE49-F238E27FC236}">
                <a16:creationId xmlns:a16="http://schemas.microsoft.com/office/drawing/2014/main" id="{D3D672B3-AD7D-9F9F-3EDE-57FDFFF572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-34974"/>
            <a:ext cx="11978640" cy="698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8913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EFA912-4897-9198-BEB4-99C819D1D9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4DE31C8-27C4-90F4-83C6-3AE9BF25299D}"/>
              </a:ext>
            </a:extLst>
          </p:cNvPr>
          <p:cNvSpPr/>
          <p:nvPr/>
        </p:nvSpPr>
        <p:spPr>
          <a:xfrm>
            <a:off x="534914" y="404501"/>
            <a:ext cx="10972373" cy="604899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E6C9AE02-485E-544E-5158-389CA243EB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1600" y="24776"/>
            <a:ext cx="803249" cy="715621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BBA92A7E-FFF0-5DBF-11FD-C6F5C90B90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999684">
            <a:off x="5244516" y="6160698"/>
            <a:ext cx="1305543" cy="427269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3456A7A1-4A31-DAF4-B30C-F7E6552FA44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06816" y="6060511"/>
            <a:ext cx="671275" cy="627643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65591093-A996-9528-9D7B-3ED3D2A1E47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05585">
            <a:off x="11154678" y="5774580"/>
            <a:ext cx="504249" cy="851053"/>
          </a:xfrm>
          <a:prstGeom prst="rect">
            <a:avLst/>
          </a:prstGeom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DFAE4FE2-408B-367B-70C0-56BD919CB8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137351" y="112755"/>
            <a:ext cx="671275" cy="6276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C54A73-8380-14A7-CD23-11ED93C9918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07177" y="283191"/>
            <a:ext cx="2377646" cy="629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54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hat&#10;&#10;Description automatically generated">
            <a:extLst>
              <a:ext uri="{FF2B5EF4-FFF2-40B4-BE49-F238E27FC236}">
                <a16:creationId xmlns:a16="http://schemas.microsoft.com/office/drawing/2014/main" id="{FF6B9258-4218-FBB5-E6C2-89087C69C6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537"/>
            <a:ext cx="11078907" cy="27011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353BDA6-0268-206F-D8F7-B284F1D50D82}"/>
              </a:ext>
            </a:extLst>
          </p:cNvPr>
          <p:cNvSpPr txBox="1"/>
          <p:nvPr/>
        </p:nvSpPr>
        <p:spPr>
          <a:xfrm>
            <a:off x="913396" y="2990282"/>
            <a:ext cx="83452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FA500DF-80A9-8EAD-A739-B23332E66CF1}"/>
              </a:ext>
            </a:extLst>
          </p:cNvPr>
          <p:cNvGrpSpPr/>
          <p:nvPr/>
        </p:nvGrpSpPr>
        <p:grpSpPr>
          <a:xfrm>
            <a:off x="913396" y="3833008"/>
            <a:ext cx="10535451" cy="1113984"/>
            <a:chOff x="1056784" y="4569981"/>
            <a:chExt cx="10535451" cy="111398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5A015DD-CA49-32D2-ED82-D7B253224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56784" y="4618048"/>
              <a:ext cx="2419350" cy="99924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D6A91EC-C256-B3C9-9CE1-4F96D8C595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58610" y="4607640"/>
              <a:ext cx="2333625" cy="107632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6F0C9ED-76E7-A3FE-A03A-F566D25445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81929" y="4569981"/>
              <a:ext cx="2419350" cy="109537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EBFDD5B-F407-057B-4920-53F83E755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19190" y="4588590"/>
              <a:ext cx="2333625" cy="1028700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C5C334E2-6990-0B76-B1EA-334FE043389F}"/>
              </a:ext>
            </a:extLst>
          </p:cNvPr>
          <p:cNvSpPr txBox="1"/>
          <p:nvPr/>
        </p:nvSpPr>
        <p:spPr>
          <a:xfrm>
            <a:off x="1471317" y="5069566"/>
            <a:ext cx="10871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525A5BE-4B02-B9CE-1A4B-372844828228}"/>
              </a:ext>
            </a:extLst>
          </p:cNvPr>
          <p:cNvSpPr txBox="1"/>
          <p:nvPr/>
        </p:nvSpPr>
        <p:spPr>
          <a:xfrm>
            <a:off x="4206113" y="5081832"/>
            <a:ext cx="10871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67ABBF4-81E7-8B20-CB75-55FF63FD22B4}"/>
              </a:ext>
            </a:extLst>
          </p:cNvPr>
          <p:cNvSpPr txBox="1"/>
          <p:nvPr/>
        </p:nvSpPr>
        <p:spPr>
          <a:xfrm>
            <a:off x="6978256" y="5081832"/>
            <a:ext cx="10871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3451A36-E600-9F53-C2AF-FA84F539E51E}"/>
              </a:ext>
            </a:extLst>
          </p:cNvPr>
          <p:cNvSpPr txBox="1"/>
          <p:nvPr/>
        </p:nvSpPr>
        <p:spPr>
          <a:xfrm>
            <a:off x="9738455" y="5115861"/>
            <a:ext cx="10871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E9B7400-9998-4AD4-90FE-3A80BCCEB574}"/>
              </a:ext>
            </a:extLst>
          </p:cNvPr>
          <p:cNvCxnSpPr>
            <a:cxnSpLocks/>
          </p:cNvCxnSpPr>
          <p:nvPr/>
        </p:nvCxnSpPr>
        <p:spPr>
          <a:xfrm>
            <a:off x="1926077" y="4640094"/>
            <a:ext cx="0" cy="47576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4D2B756-CBEF-8FCD-BAD9-4207A166C08B}"/>
              </a:ext>
            </a:extLst>
          </p:cNvPr>
          <p:cNvCxnSpPr>
            <a:cxnSpLocks/>
          </p:cNvCxnSpPr>
          <p:nvPr/>
        </p:nvCxnSpPr>
        <p:spPr>
          <a:xfrm>
            <a:off x="4854102" y="4642433"/>
            <a:ext cx="0" cy="47576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573EDA7-63D3-3273-5F91-193EB48A61FD}"/>
              </a:ext>
            </a:extLst>
          </p:cNvPr>
          <p:cNvCxnSpPr>
            <a:cxnSpLocks/>
          </p:cNvCxnSpPr>
          <p:nvPr/>
        </p:nvCxnSpPr>
        <p:spPr>
          <a:xfrm>
            <a:off x="7521834" y="4690499"/>
            <a:ext cx="0" cy="47576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E8CB406-8EEA-BFEF-1AAD-45BEBAE27D3C}"/>
              </a:ext>
            </a:extLst>
          </p:cNvPr>
          <p:cNvCxnSpPr>
            <a:cxnSpLocks/>
          </p:cNvCxnSpPr>
          <p:nvPr/>
        </p:nvCxnSpPr>
        <p:spPr>
          <a:xfrm>
            <a:off x="10352582" y="4706414"/>
            <a:ext cx="0" cy="47576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2397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0" grpId="0"/>
      <p:bldP spid="21" grpId="0"/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C0C073-AF92-CD21-B69B-C9B6F4D39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8E11B3B-1F17-F8BA-6420-CFFDE05EEF37}"/>
              </a:ext>
            </a:extLst>
          </p:cNvPr>
          <p:cNvSpPr/>
          <p:nvPr/>
        </p:nvSpPr>
        <p:spPr>
          <a:xfrm>
            <a:off x="534914" y="404501"/>
            <a:ext cx="10972373" cy="604899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30B3AD24-A283-729B-B06A-F1B012FE2F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1600" y="24776"/>
            <a:ext cx="803249" cy="715621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7F2065EA-B794-135E-DC1B-3A53F07F8F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999684">
            <a:off x="5244516" y="6160698"/>
            <a:ext cx="1305543" cy="427269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146FD9B8-2830-62DD-1D58-89AF6CB53DE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06816" y="6060511"/>
            <a:ext cx="671275" cy="627643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42A10D59-B64D-3441-4B59-05EB58DAEBA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05585">
            <a:off x="11154678" y="5774580"/>
            <a:ext cx="504249" cy="851053"/>
          </a:xfrm>
          <a:prstGeom prst="rect">
            <a:avLst/>
          </a:prstGeom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8DFF3EDD-7FFC-C6F3-8468-A5A50F9612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137351" y="112755"/>
            <a:ext cx="671275" cy="627643"/>
          </a:xfrm>
          <a:prstGeom prst="rect">
            <a:avLst/>
          </a:prstGeom>
        </p:spPr>
      </p:pic>
      <p:pic>
        <p:nvPicPr>
          <p:cNvPr id="4" name="Picture 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84A2BB99-69C8-B788-6498-256412EACB7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92" y="234326"/>
            <a:ext cx="10043694" cy="208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869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CD22F33-A9C8-AD33-3DBE-5D8911C3173E}"/>
              </a:ext>
            </a:extLst>
          </p:cNvPr>
          <p:cNvSpPr/>
          <p:nvPr/>
        </p:nvSpPr>
        <p:spPr>
          <a:xfrm>
            <a:off x="534914" y="426576"/>
            <a:ext cx="10972373" cy="604899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1600" y="24776"/>
            <a:ext cx="803249" cy="71562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999684">
            <a:off x="5244516" y="6160698"/>
            <a:ext cx="1305543" cy="42726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06816" y="6060511"/>
            <a:ext cx="671275" cy="62764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05585">
            <a:off x="11154678" y="5774580"/>
            <a:ext cx="504249" cy="85105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137351" y="112755"/>
            <a:ext cx="671275" cy="6276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3C800DA-8C83-9DEE-0E7F-175BDA927EB3}"/>
              </a:ext>
            </a:extLst>
          </p:cNvPr>
          <p:cNvSpPr txBox="1"/>
          <p:nvPr/>
        </p:nvSpPr>
        <p:spPr>
          <a:xfrm>
            <a:off x="3696207" y="675480"/>
            <a:ext cx="4826000" cy="766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334" b="1">
                <a:latin typeface="Arial" panose="020B0604020202020204" pitchFamily="34" charset="0"/>
                <a:cs typeface="Arial" panose="020B0604020202020204" pitchFamily="34" charset="0"/>
              </a:rPr>
              <a:t>Đọc “Em có biết?”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000BBA7-9583-DF30-AA76-F77A76F996EC}"/>
              </a:ext>
            </a:extLst>
          </p:cNvPr>
          <p:cNvSpPr txBox="1"/>
          <p:nvPr/>
        </p:nvSpPr>
        <p:spPr>
          <a:xfrm>
            <a:off x="6756585" y="5561075"/>
            <a:ext cx="4861857" cy="451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33" b="1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333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33" b="1" dirty="0" err="1">
                <a:latin typeface="Arial" panose="020B0604020202020204" pitchFamily="34" charset="0"/>
                <a:cs typeface="Arial" panose="020B0604020202020204" pitchFamily="34" charset="0"/>
              </a:rPr>
              <a:t>khiển</a:t>
            </a:r>
            <a:r>
              <a:rPr lang="en-US" sz="2333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33" b="1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333" b="1" dirty="0">
                <a:latin typeface="Arial" panose="020B0604020202020204" pitchFamily="34" charset="0"/>
                <a:cs typeface="Arial" panose="020B0604020202020204" pitchFamily="34" charset="0"/>
              </a:rPr>
              <a:t> xa </a:t>
            </a:r>
            <a:r>
              <a:rPr lang="en-US" sz="2333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333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33" b="1" dirty="0" err="1"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lang="en-US" sz="2333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33" b="1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endParaRPr lang="en-US" sz="2333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46B499-DC25-1342-8EF8-73717EE68DA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3441" t="8985" r="15508" b="5881"/>
          <a:stretch/>
        </p:blipFill>
        <p:spPr>
          <a:xfrm>
            <a:off x="7788637" y="2006601"/>
            <a:ext cx="2474731" cy="34509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72E26E-EB7F-36B4-C21D-5B2A0FAAAA8F}"/>
              </a:ext>
            </a:extLst>
          </p:cNvPr>
          <p:cNvSpPr txBox="1"/>
          <p:nvPr/>
        </p:nvSpPr>
        <p:spPr>
          <a:xfrm>
            <a:off x="1189975" y="2546192"/>
            <a:ext cx="5943600" cy="230595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381019" indent="-381019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khiển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xa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dàng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8641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9" grpId="0"/>
      <p:bldP spid="22" grpId="0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4F3D56-7207-9A74-7428-9A6C403128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8A855F8-9FFD-7B3B-FB34-F28D382FF602}"/>
              </a:ext>
            </a:extLst>
          </p:cNvPr>
          <p:cNvSpPr/>
          <p:nvPr/>
        </p:nvSpPr>
        <p:spPr>
          <a:xfrm>
            <a:off x="534914" y="426576"/>
            <a:ext cx="10972373" cy="604899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2E475262-5CB9-2E76-7EE3-DD76C59E26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1600" y="24776"/>
            <a:ext cx="803249" cy="715621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F69E5184-BCA7-872D-5546-681641794A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999684">
            <a:off x="5244516" y="6160698"/>
            <a:ext cx="1305543" cy="427269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2B8D70F0-D11E-3683-DDF2-4349CE32BE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06816" y="6060511"/>
            <a:ext cx="671275" cy="627643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3F5DACC4-E6D9-2929-1AC7-638DD44EC34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05585">
            <a:off x="11154678" y="5774580"/>
            <a:ext cx="504249" cy="851053"/>
          </a:xfrm>
          <a:prstGeom prst="rect">
            <a:avLst/>
          </a:prstGeom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FDF44F3A-FF78-DF80-E4E9-753A19E9CF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137351" y="112755"/>
            <a:ext cx="671275" cy="6276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8D13553-5218-22DD-7D93-7DD5F1C1D68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22388" y="670702"/>
            <a:ext cx="3235472" cy="27582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849B9C-23DD-7349-8512-1421A2E91CF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26133" y="3767094"/>
            <a:ext cx="3993739" cy="27898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DF9090-4959-30EF-832B-3DC7451CC42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11111" y="502520"/>
            <a:ext cx="3097897" cy="318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89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BA362B-DD21-048F-342D-25C33D2AE6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9066C95-A01E-0B1C-9523-43E84D2847E6}"/>
              </a:ext>
            </a:extLst>
          </p:cNvPr>
          <p:cNvSpPr/>
          <p:nvPr/>
        </p:nvSpPr>
        <p:spPr>
          <a:xfrm>
            <a:off x="534914" y="426576"/>
            <a:ext cx="10972373" cy="604899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4DEDE49C-AE62-947A-68A9-050FFB9FDB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1600" y="24776"/>
            <a:ext cx="803249" cy="715621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793CB1DA-8871-9945-E699-7EB3F582A1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2999684">
            <a:off x="5244516" y="6160698"/>
            <a:ext cx="1305543" cy="427269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CFF50D84-85BC-98BC-85E5-8D221199EC2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06816" y="6060511"/>
            <a:ext cx="671275" cy="627643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895CD864-BF05-AC89-FEA9-F9DBA63C199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605585">
            <a:off x="11154678" y="5774580"/>
            <a:ext cx="504249" cy="851053"/>
          </a:xfrm>
          <a:prstGeom prst="rect">
            <a:avLst/>
          </a:prstGeom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5BD2E20A-9D0A-C39F-A437-C69C08EBA2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137351" y="112755"/>
            <a:ext cx="671275" cy="6276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3FF2D3C-0BAD-B903-AF92-C0DE756CA3E0}"/>
              </a:ext>
            </a:extLst>
          </p:cNvPr>
          <p:cNvSpPr txBox="1"/>
          <p:nvPr/>
        </p:nvSpPr>
        <p:spPr>
          <a:xfrm>
            <a:off x="4913926" y="1048439"/>
            <a:ext cx="6643585" cy="3072015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8000" dirty="0">
                <a:solidFill>
                  <a:srgbClr val="00B050"/>
                </a:solidFill>
                <a:latin typeface="Sigmar One" panose="00000500000000000000" pitchFamily="2" charset="0"/>
                <a:ea typeface="+mj-ea"/>
                <a:cs typeface="+mj-cs"/>
              </a:rPr>
              <a:t>VẬN DỤNG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343968-DF49-DE9D-7762-BD380B84B13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55530" y="1524000"/>
            <a:ext cx="4369489" cy="4788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40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 descr="C:\Users\Administrator\Desktop\hinh-nen-powerpoint-doc-dao-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0013"/>
            <a:ext cx="12192000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ordArt 5"/>
          <p:cNvSpPr>
            <a:spLocks noChangeArrowheads="1" noChangeShapeType="1" noTextEdit="1"/>
          </p:cNvSpPr>
          <p:nvPr/>
        </p:nvSpPr>
        <p:spPr bwMode="auto">
          <a:xfrm>
            <a:off x="138853" y="1513840"/>
            <a:ext cx="10668000" cy="1219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08856" tIns="54428" rIns="108856" bIns="54428" numCol="1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4267" kern="10" dirty="0" err="1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Thân</a:t>
            </a:r>
            <a:r>
              <a:rPr lang="en-US" sz="4267" kern="10" dirty="0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267" kern="10" dirty="0" err="1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ái</a:t>
            </a:r>
            <a:r>
              <a:rPr lang="en-US" sz="4267" kern="10" dirty="0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267" kern="10" dirty="0" err="1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chào</a:t>
            </a:r>
            <a:r>
              <a:rPr lang="en-US" sz="4267" kern="10" dirty="0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267" kern="10" dirty="0" err="1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tạm</a:t>
            </a:r>
            <a:r>
              <a:rPr lang="en-US" sz="4267" kern="10" dirty="0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267" kern="10" dirty="0" err="1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biệt</a:t>
            </a:r>
            <a:r>
              <a:rPr lang="en-US" sz="4267" kern="10" dirty="0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26350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0FA247D3-2C12-CD5C-BBF7-809BDD9A7A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02081" y="1279511"/>
            <a:ext cx="4338320" cy="47532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1A19EF-50CC-DB78-2B55-AF141F48EDA0}"/>
              </a:ext>
            </a:extLst>
          </p:cNvPr>
          <p:cNvSpPr txBox="1"/>
          <p:nvPr/>
        </p:nvSpPr>
        <p:spPr>
          <a:xfrm>
            <a:off x="4913926" y="1048439"/>
            <a:ext cx="6643585" cy="3072015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8000" dirty="0">
                <a:solidFill>
                  <a:srgbClr val="00B050"/>
                </a:solidFill>
                <a:latin typeface="Sigmar One" panose="00000500000000000000" pitchFamily="2" charset="0"/>
                <a:ea typeface="+mj-ea"/>
                <a:cs typeface="+mj-cs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13368834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91"/>
            <a:ext cx="12215464" cy="687119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760" y="-1"/>
            <a:ext cx="8075929" cy="550427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7676675" y="1579870"/>
            <a:ext cx="787224" cy="46741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096" y="-49981"/>
            <a:ext cx="7131981" cy="54281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148" y="3266558"/>
            <a:ext cx="762091" cy="85523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816" y="2334638"/>
            <a:ext cx="1777771" cy="309933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275" y="165187"/>
            <a:ext cx="916711" cy="1148606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10581" y="4876541"/>
            <a:ext cx="12212988" cy="2018081"/>
            <a:chOff x="-1" y="4850426"/>
            <a:chExt cx="12212988" cy="2018081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6762" y="4850426"/>
              <a:ext cx="8460115" cy="2018081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5039804"/>
              <a:ext cx="12212988" cy="1828703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31" y="5033630"/>
            <a:ext cx="2017147" cy="16516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7"/>
          <a:stretch/>
        </p:blipFill>
        <p:spPr>
          <a:xfrm>
            <a:off x="3828885" y="3781511"/>
            <a:ext cx="4733391" cy="28411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281" y="3308884"/>
            <a:ext cx="1185801" cy="8249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672" y="519967"/>
            <a:ext cx="1003254" cy="1540711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2895761" y="374633"/>
            <a:ext cx="6153849" cy="304698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Bắn</a:t>
            </a:r>
            <a:r>
              <a:rPr kumimoji="0" lang="en-US" altLang="zh-CN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600" dirty="0">
                <a:solidFill>
                  <a:schemeClr val="bg1"/>
                </a:solidFill>
                <a:effectLst>
                  <a:glow rad="101600">
                    <a:schemeClr val="accent5">
                      <a:lumMod val="50000"/>
                      <a:alpha val="60000"/>
                    </a:schemeClr>
                  </a:glow>
                </a:effectLst>
                <a:latin typeface="orange juice" pitchFamily="2" charset="0"/>
                <a:ea typeface="造字工房文研（非商用）常规体" pitchFamily="50" charset="-122"/>
              </a:rPr>
              <a:t>BÓNG BAY</a:t>
            </a:r>
            <a:endParaRPr kumimoji="0" lang="zh-CN" altLang="en-US" sz="9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01600">
                  <a:schemeClr val="accent5">
                    <a:lumMod val="50000"/>
                    <a:alpha val="60000"/>
                  </a:schemeClr>
                </a:glow>
              </a:effectLst>
              <a:uLnTx/>
              <a:uFillTx/>
              <a:latin typeface="orange juice" pitchFamily="2" charset="0"/>
              <a:ea typeface="造字工房文研（非商用）常规体" pitchFamily="50" charset="-122"/>
            </a:endParaRPr>
          </a:p>
        </p:txBody>
      </p:sp>
      <p:pic>
        <p:nvPicPr>
          <p:cNvPr id="24" name="Picture 23" descr="A close up of a logo&#10;&#10;Description automatically generated">
            <a:extLst>
              <a:ext uri="{FF2B5EF4-FFF2-40B4-BE49-F238E27FC236}">
                <a16:creationId xmlns:a16="http://schemas.microsoft.com/office/drawing/2014/main" id="{3A3FB362-28C3-4373-9EDB-7588AAB7F3F3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79" b="30391"/>
          <a:stretch/>
        </p:blipFill>
        <p:spPr>
          <a:xfrm rot="2120245">
            <a:off x="640692" y="3994484"/>
            <a:ext cx="1644791" cy="1338766"/>
          </a:xfrm>
          <a:prstGeom prst="rect">
            <a:avLst/>
          </a:prstGeom>
        </p:spPr>
      </p:pic>
      <p:pic>
        <p:nvPicPr>
          <p:cNvPr id="25" name="Picture 24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54ED17D8-1F66-4B33-9DCE-31F4D879C3B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1622">
            <a:off x="2098600" y="1347604"/>
            <a:ext cx="1269898" cy="1269898"/>
          </a:xfrm>
          <a:prstGeom prst="rect">
            <a:avLst/>
          </a:prstGeom>
        </p:spPr>
      </p:pic>
      <p:pic>
        <p:nvPicPr>
          <p:cNvPr id="26" name="Picture 25" descr="A picture containing light&#10;&#10;Description automatically generated">
            <a:extLst>
              <a:ext uri="{FF2B5EF4-FFF2-40B4-BE49-F238E27FC236}">
                <a16:creationId xmlns:a16="http://schemas.microsoft.com/office/drawing/2014/main" id="{6F680C5E-CBF1-4F3D-A816-C889D1D02CF1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6442">
            <a:off x="10100345" y="4945482"/>
            <a:ext cx="1708768" cy="170876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0053021-24A8-4D95-A4AB-AEE8E46E9C1D}"/>
              </a:ext>
            </a:extLst>
          </p:cNvPr>
          <p:cNvGrpSpPr/>
          <p:nvPr/>
        </p:nvGrpSpPr>
        <p:grpSpPr>
          <a:xfrm>
            <a:off x="7358948" y="-73900"/>
            <a:ext cx="4044696" cy="4044696"/>
            <a:chOff x="7515135" y="377711"/>
            <a:chExt cx="4044696" cy="4044696"/>
          </a:xfrm>
        </p:grpSpPr>
        <p:pic>
          <p:nvPicPr>
            <p:cNvPr id="27" name="Picture 26" descr="A picture containing drawing&#10;&#10;Description automatically generated">
              <a:hlinkClick r:id="" action="ppaction://noaction"/>
              <a:extLst>
                <a:ext uri="{FF2B5EF4-FFF2-40B4-BE49-F238E27FC236}">
                  <a16:creationId xmlns:a16="http://schemas.microsoft.com/office/drawing/2014/main" id="{40857DD9-96F9-4E1F-9E01-6CFFF791D3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16701">
              <a:off x="7515135" y="377711"/>
              <a:ext cx="4044696" cy="4044696"/>
            </a:xfrm>
            <a:prstGeom prst="rect">
              <a:avLst/>
            </a:prstGeom>
          </p:spPr>
        </p:pic>
        <p:sp>
          <p:nvSpPr>
            <p:cNvPr id="2" name="Rectangle 1">
              <a:hlinkClick r:id="" action="ppaction://noaction"/>
              <a:extLst>
                <a:ext uri="{FF2B5EF4-FFF2-40B4-BE49-F238E27FC236}">
                  <a16:creationId xmlns:a16="http://schemas.microsoft.com/office/drawing/2014/main" id="{FDDB5817-641D-45C5-B1ED-3305C9E56C04}"/>
                </a:ext>
              </a:extLst>
            </p:cNvPr>
            <p:cNvSpPr/>
            <p:nvPr/>
          </p:nvSpPr>
          <p:spPr>
            <a:xfrm>
              <a:off x="9315297" y="1424029"/>
              <a:ext cx="1273104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400" b="1" cap="none" spc="0" dirty="0">
                  <a:ln w="0"/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DPT Hotel Oriental" panose="02000500000000000000" pitchFamily="2" charset="0"/>
                </a:rPr>
                <a:t>PLAY</a:t>
              </a:r>
            </a:p>
          </p:txBody>
        </p:sp>
      </p:grpSp>
      <p:pic>
        <p:nvPicPr>
          <p:cNvPr id="31" name="5d09e0ee8b4a2">
            <a:hlinkClick r:id="" action="ppaction://media"/>
            <a:extLst>
              <a:ext uri="{FF2B5EF4-FFF2-40B4-BE49-F238E27FC236}">
                <a16:creationId xmlns:a16="http://schemas.microsoft.com/office/drawing/2014/main" id="{24E219B4-5E65-4206-867B-E81C02BF39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4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609600" y="74671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59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185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F9450E-FD3B-A94A-71BF-CD1BDAC5BA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E9BC2B3C-74D0-B9A9-6344-D98F6534F0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3AC44DD3-4D49-98CD-D027-C1123A0F11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91"/>
            <a:ext cx="12215464" cy="687119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DFE2338-5A5E-4F49-3C57-06EA113A51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760" y="-1"/>
            <a:ext cx="8075929" cy="55042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52E9969-31FF-E529-FAE0-B71BC4081C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7676675" y="1579870"/>
            <a:ext cx="787224" cy="46741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A13FDD2-B017-C0C5-97CB-C229857E2E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096" y="-49981"/>
            <a:ext cx="7131981" cy="54281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F0F5914-4344-153E-4275-3EE32DBFD5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148" y="3266558"/>
            <a:ext cx="762091" cy="85523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672FB00-05AC-961A-93FD-859CD2398EC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816" y="2334638"/>
            <a:ext cx="1777771" cy="309933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AC1F953-987D-B825-57BB-3E28A4799E5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275" y="165187"/>
            <a:ext cx="916711" cy="1148606"/>
          </a:xfrm>
          <a:prstGeom prst="rect">
            <a:avLst/>
          </a:prstGeom>
        </p:spPr>
      </p:pic>
      <p:grpSp>
        <p:nvGrpSpPr>
          <p:cNvPr id="21" name="组合 20">
            <a:extLst>
              <a:ext uri="{FF2B5EF4-FFF2-40B4-BE49-F238E27FC236}">
                <a16:creationId xmlns:a16="http://schemas.microsoft.com/office/drawing/2014/main" id="{37F79934-0253-9228-8EDF-D3C48908F4F5}"/>
              </a:ext>
            </a:extLst>
          </p:cNvPr>
          <p:cNvGrpSpPr/>
          <p:nvPr/>
        </p:nvGrpSpPr>
        <p:grpSpPr>
          <a:xfrm>
            <a:off x="10581" y="4876541"/>
            <a:ext cx="12212988" cy="2018081"/>
            <a:chOff x="-1" y="4850426"/>
            <a:chExt cx="12212988" cy="2018081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F9FA8EC-4B92-F682-CBD9-C58EEB3DC8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6762" y="4850426"/>
              <a:ext cx="8460115" cy="2018081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2ADE4E23-3E92-24BE-A788-FE65554D75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5039804"/>
              <a:ext cx="12212988" cy="1828703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0ECD62F-7582-738E-53A0-D738DC56930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31" y="5033630"/>
            <a:ext cx="2017147" cy="165167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F247A5B-2A98-CAEF-2FC8-52C82CD7040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7"/>
          <a:stretch/>
        </p:blipFill>
        <p:spPr>
          <a:xfrm>
            <a:off x="3828885" y="3781511"/>
            <a:ext cx="4733391" cy="284111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13F0E4B-6732-50DF-DC00-D2A5AAB181E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281" y="3308884"/>
            <a:ext cx="1185801" cy="82490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6448664-B0E6-6F63-BA84-4168B9AA783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672" y="519967"/>
            <a:ext cx="1003254" cy="1540711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09E52E39-CF51-B98B-0C1C-BD0C35DAF67A}"/>
              </a:ext>
            </a:extLst>
          </p:cNvPr>
          <p:cNvSpPr txBox="1"/>
          <p:nvPr/>
        </p:nvSpPr>
        <p:spPr>
          <a:xfrm>
            <a:off x="2895761" y="374633"/>
            <a:ext cx="6153849" cy="304698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Bắn</a:t>
            </a:r>
            <a:r>
              <a:rPr kumimoji="0" lang="en-US" altLang="zh-CN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600" dirty="0">
                <a:solidFill>
                  <a:schemeClr val="bg1"/>
                </a:solidFill>
                <a:effectLst>
                  <a:glow rad="101600">
                    <a:schemeClr val="accent5">
                      <a:lumMod val="50000"/>
                      <a:alpha val="60000"/>
                    </a:schemeClr>
                  </a:glow>
                </a:effectLst>
                <a:latin typeface="orange juice" pitchFamily="2" charset="0"/>
                <a:ea typeface="造字工房文研（非商用）常规体" pitchFamily="50" charset="-122"/>
              </a:rPr>
              <a:t>BÓNG BAY</a:t>
            </a:r>
            <a:endParaRPr kumimoji="0" lang="zh-CN" altLang="en-US" sz="9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01600">
                  <a:schemeClr val="accent5">
                    <a:lumMod val="50000"/>
                    <a:alpha val="60000"/>
                  </a:schemeClr>
                </a:glow>
              </a:effectLst>
              <a:uLnTx/>
              <a:uFillTx/>
              <a:latin typeface="orange juice" pitchFamily="2" charset="0"/>
              <a:ea typeface="造字工房文研（非商用）常规体" pitchFamily="50" charset="-122"/>
            </a:endParaRPr>
          </a:p>
        </p:txBody>
      </p:sp>
      <p:pic>
        <p:nvPicPr>
          <p:cNvPr id="24" name="Picture 23" descr="A close up of a logo&#10;&#10;Description automatically generated">
            <a:extLst>
              <a:ext uri="{FF2B5EF4-FFF2-40B4-BE49-F238E27FC236}">
                <a16:creationId xmlns:a16="http://schemas.microsoft.com/office/drawing/2014/main" id="{B6E04574-7AF1-10D0-93A6-1716CF31D2EF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79" b="30391"/>
          <a:stretch/>
        </p:blipFill>
        <p:spPr>
          <a:xfrm rot="2120245">
            <a:off x="640692" y="3994484"/>
            <a:ext cx="1644791" cy="1338766"/>
          </a:xfrm>
          <a:prstGeom prst="rect">
            <a:avLst/>
          </a:prstGeom>
        </p:spPr>
      </p:pic>
      <p:pic>
        <p:nvPicPr>
          <p:cNvPr id="25" name="Picture 24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FC033F98-B54C-7377-09C3-189E91E5840C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1622">
            <a:off x="2098600" y="1347604"/>
            <a:ext cx="1269898" cy="1269898"/>
          </a:xfrm>
          <a:prstGeom prst="rect">
            <a:avLst/>
          </a:prstGeom>
        </p:spPr>
      </p:pic>
      <p:pic>
        <p:nvPicPr>
          <p:cNvPr id="26" name="Picture 25" descr="A picture containing light&#10;&#10;Description automatically generated">
            <a:extLst>
              <a:ext uri="{FF2B5EF4-FFF2-40B4-BE49-F238E27FC236}">
                <a16:creationId xmlns:a16="http://schemas.microsoft.com/office/drawing/2014/main" id="{D049A791-3D8F-87AA-4298-1A255D72769E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6442">
            <a:off x="10100345" y="4945482"/>
            <a:ext cx="1708768" cy="170876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E0B27F4-E117-51B6-419B-035B03610E47}"/>
              </a:ext>
            </a:extLst>
          </p:cNvPr>
          <p:cNvGrpSpPr/>
          <p:nvPr/>
        </p:nvGrpSpPr>
        <p:grpSpPr>
          <a:xfrm>
            <a:off x="7358948" y="-73900"/>
            <a:ext cx="4044696" cy="4044696"/>
            <a:chOff x="7515135" y="377711"/>
            <a:chExt cx="4044696" cy="4044696"/>
          </a:xfrm>
        </p:grpSpPr>
        <p:pic>
          <p:nvPicPr>
            <p:cNvPr id="27" name="Picture 26" descr="A picture containing drawing&#10;&#10;Description automatically generated">
              <a:hlinkClick r:id="" action="ppaction://noaction"/>
              <a:extLst>
                <a:ext uri="{FF2B5EF4-FFF2-40B4-BE49-F238E27FC236}">
                  <a16:creationId xmlns:a16="http://schemas.microsoft.com/office/drawing/2014/main" id="{D94D2BCE-93A0-AF79-41BA-5E8FB287C0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16701">
              <a:off x="7515135" y="377711"/>
              <a:ext cx="4044696" cy="4044696"/>
            </a:xfrm>
            <a:prstGeom prst="rect">
              <a:avLst/>
            </a:prstGeom>
          </p:spPr>
        </p:pic>
        <p:sp>
          <p:nvSpPr>
            <p:cNvPr id="2" name="Rectangle 1">
              <a:hlinkClick r:id="" action="ppaction://noaction"/>
              <a:extLst>
                <a:ext uri="{FF2B5EF4-FFF2-40B4-BE49-F238E27FC236}">
                  <a16:creationId xmlns:a16="http://schemas.microsoft.com/office/drawing/2014/main" id="{D270B55D-495D-8BBE-CB75-463AEFB4ED40}"/>
                </a:ext>
              </a:extLst>
            </p:cNvPr>
            <p:cNvSpPr/>
            <p:nvPr/>
          </p:nvSpPr>
          <p:spPr>
            <a:xfrm>
              <a:off x="9315297" y="1424029"/>
              <a:ext cx="1273104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400" b="1" cap="none" spc="0" dirty="0">
                  <a:ln w="0"/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DPT Hotel Oriental" panose="02000500000000000000" pitchFamily="2" charset="0"/>
                </a:rPr>
                <a:t>PLAY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1644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图片 1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0" y="-455139"/>
            <a:ext cx="6070032" cy="1368214"/>
          </a:xfrm>
          <a:prstGeom prst="rect">
            <a:avLst/>
          </a:prstGeom>
        </p:spPr>
      </p:pic>
      <p:pic>
        <p:nvPicPr>
          <p:cNvPr id="117" name="图片 1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53DF0B9A-C370-48A8-A4A2-F0FC7F59A5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9433" y="-1227156"/>
            <a:ext cx="9160164" cy="8705850"/>
          </a:xfrm>
          <a:prstGeom prst="rect">
            <a:avLst/>
          </a:prstGeom>
        </p:spPr>
      </p:pic>
      <p:pic>
        <p:nvPicPr>
          <p:cNvPr id="8" name="Picture 7" descr="A close up of a flower&#10;&#10;Description automatically generated">
            <a:extLst>
              <a:ext uri="{FF2B5EF4-FFF2-40B4-BE49-F238E27FC236}">
                <a16:creationId xmlns:a16="http://schemas.microsoft.com/office/drawing/2014/main" id="{088C22A4-4C57-451F-A38C-E5C7C394A98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036" y="5877618"/>
            <a:ext cx="1200032" cy="1043506"/>
          </a:xfrm>
          <a:prstGeom prst="rect">
            <a:avLst/>
          </a:prstGeom>
        </p:spPr>
      </p:pic>
      <p:sp>
        <p:nvSpPr>
          <p:cNvPr id="48" name="文本框 19">
            <a:extLst>
              <a:ext uri="{FF2B5EF4-FFF2-40B4-BE49-F238E27FC236}">
                <a16:creationId xmlns:a16="http://schemas.microsoft.com/office/drawing/2014/main" id="{B425EBBF-C9EE-4D48-BAF8-68104DA08480}"/>
              </a:ext>
            </a:extLst>
          </p:cNvPr>
          <p:cNvSpPr txBox="1"/>
          <p:nvPr/>
        </p:nvSpPr>
        <p:spPr>
          <a:xfrm>
            <a:off x="355376" y="38894"/>
            <a:ext cx="6153849" cy="144655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G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ECD825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A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M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6ACC7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E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>
                <a:solidFill>
                  <a:schemeClr val="bg1"/>
                </a:solidFill>
                <a:effectLst>
                  <a:glow rad="101600">
                    <a:schemeClr val="accent5">
                      <a:lumMod val="50000"/>
                      <a:alpha val="60000"/>
                    </a:schemeClr>
                  </a:glow>
                </a:effectLst>
                <a:latin typeface="orange juice" pitchFamily="2" charset="0"/>
                <a:ea typeface="造字工房文研（非商用）常规体" pitchFamily="50" charset="-122"/>
              </a:rPr>
              <a:t>BÓNG BAY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01600">
                  <a:schemeClr val="accent5">
                    <a:lumMod val="50000"/>
                    <a:alpha val="60000"/>
                  </a:schemeClr>
                </a:glow>
              </a:effectLst>
              <a:uLnTx/>
              <a:uFillTx/>
              <a:latin typeface="orange juice" pitchFamily="2" charset="0"/>
              <a:ea typeface="造字工房文研（非商用）常规体" pitchFamily="50" charset="-122"/>
            </a:endParaRPr>
          </a:p>
        </p:txBody>
      </p:sp>
      <p:grpSp>
        <p:nvGrpSpPr>
          <p:cNvPr id="14" name="A">
            <a:extLst>
              <a:ext uri="{FF2B5EF4-FFF2-40B4-BE49-F238E27FC236}">
                <a16:creationId xmlns:a16="http://schemas.microsoft.com/office/drawing/2014/main" id="{A690EF85-4DA3-4427-9EE8-7AFBBAFA4204}"/>
              </a:ext>
            </a:extLst>
          </p:cNvPr>
          <p:cNvGrpSpPr/>
          <p:nvPr/>
        </p:nvGrpSpPr>
        <p:grpSpPr>
          <a:xfrm>
            <a:off x="-789989" y="6545089"/>
            <a:ext cx="2649940" cy="2670774"/>
            <a:chOff x="6219191" y="6603470"/>
            <a:chExt cx="2670774" cy="2670774"/>
          </a:xfrm>
        </p:grpSpPr>
        <p:pic>
          <p:nvPicPr>
            <p:cNvPr id="46" name="Picture 4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05F054BD-058F-4974-BFD6-CABB9C28B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00726">
              <a:off x="6219191" y="6603470"/>
              <a:ext cx="2670774" cy="2670774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3835AA8-AB9D-461A-A985-5CF2B2962BA2}"/>
                </a:ext>
              </a:extLst>
            </p:cNvPr>
            <p:cNvSpPr/>
            <p:nvPr/>
          </p:nvSpPr>
          <p:spPr>
            <a:xfrm>
              <a:off x="7455180" y="7075410"/>
              <a:ext cx="68480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A</a:t>
              </a:r>
            </a:p>
          </p:txBody>
        </p:sp>
      </p:grpSp>
      <p:grpSp>
        <p:nvGrpSpPr>
          <p:cNvPr id="13" name="B">
            <a:extLst>
              <a:ext uri="{FF2B5EF4-FFF2-40B4-BE49-F238E27FC236}">
                <a16:creationId xmlns:a16="http://schemas.microsoft.com/office/drawing/2014/main" id="{9DEE69D0-6B03-420D-A555-24BFFE6535D3}"/>
              </a:ext>
            </a:extLst>
          </p:cNvPr>
          <p:cNvGrpSpPr/>
          <p:nvPr/>
        </p:nvGrpSpPr>
        <p:grpSpPr>
          <a:xfrm>
            <a:off x="1580899" y="6819288"/>
            <a:ext cx="2382455" cy="2734249"/>
            <a:chOff x="8068371" y="5639611"/>
            <a:chExt cx="2724012" cy="2724012"/>
          </a:xfrm>
        </p:grpSpPr>
        <p:pic>
          <p:nvPicPr>
            <p:cNvPr id="45" name="Picture 44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EA1EF844-B458-48E0-8FBB-603C8C256B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36442">
              <a:off x="8068371" y="5639611"/>
              <a:ext cx="2724012" cy="2724012"/>
            </a:xfrm>
            <a:prstGeom prst="rect">
              <a:avLst/>
            </a:prstGeom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D832E540-0C2B-4043-AD12-CEE11E564A6F}"/>
                </a:ext>
              </a:extLst>
            </p:cNvPr>
            <p:cNvSpPr/>
            <p:nvPr/>
          </p:nvSpPr>
          <p:spPr>
            <a:xfrm>
              <a:off x="9252683" y="6045602"/>
              <a:ext cx="52450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B</a:t>
              </a:r>
            </a:p>
          </p:txBody>
        </p:sp>
      </p:grpSp>
      <p:grpSp>
        <p:nvGrpSpPr>
          <p:cNvPr id="12" name="D">
            <a:extLst>
              <a:ext uri="{FF2B5EF4-FFF2-40B4-BE49-F238E27FC236}">
                <a16:creationId xmlns:a16="http://schemas.microsoft.com/office/drawing/2014/main" id="{AB1397E6-11CB-4C50-B60C-0E5484F3BA5D}"/>
              </a:ext>
            </a:extLst>
          </p:cNvPr>
          <p:cNvGrpSpPr/>
          <p:nvPr/>
        </p:nvGrpSpPr>
        <p:grpSpPr>
          <a:xfrm rot="20697415">
            <a:off x="3951367" y="6703883"/>
            <a:ext cx="2254614" cy="1947478"/>
            <a:chOff x="7833157" y="3944348"/>
            <a:chExt cx="2392647" cy="1947478"/>
          </a:xfrm>
        </p:grpSpPr>
        <p:pic>
          <p:nvPicPr>
            <p:cNvPr id="43" name="Picture 42" descr="A close up of a logo&#10;&#10;Description automatically generated">
              <a:extLst>
                <a:ext uri="{FF2B5EF4-FFF2-40B4-BE49-F238E27FC236}">
                  <a16:creationId xmlns:a16="http://schemas.microsoft.com/office/drawing/2014/main" id="{0CCCF897-3452-4FDF-9542-CE2A346BBA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479" b="30391"/>
            <a:stretch/>
          </p:blipFill>
          <p:spPr>
            <a:xfrm rot="2120245">
              <a:off x="7833157" y="3944348"/>
              <a:ext cx="2392647" cy="1947478"/>
            </a:xfrm>
            <a:prstGeom prst="rect">
              <a:avLst/>
            </a:prstGeom>
          </p:spPr>
        </p:pic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7D49E611-8930-4BE1-A8C0-F5C252E9152C}"/>
                </a:ext>
              </a:extLst>
            </p:cNvPr>
            <p:cNvSpPr/>
            <p:nvPr/>
          </p:nvSpPr>
          <p:spPr>
            <a:xfrm>
              <a:off x="8811414" y="4561680"/>
              <a:ext cx="65017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C</a:t>
              </a:r>
              <a:endParaRPr lang="en-US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range juice" pitchFamily="2" charset="0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A4821A41-D938-4063-B11F-C2DE00667AB6}"/>
              </a:ext>
            </a:extLst>
          </p:cNvPr>
          <p:cNvSpPr/>
          <p:nvPr/>
        </p:nvSpPr>
        <p:spPr>
          <a:xfrm>
            <a:off x="459540" y="1711226"/>
            <a:ext cx="754221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>
                <a:ln w="0"/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400" b="1" cap="none" spc="0" dirty="0">
                <a:ln w="0"/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4400" b="1" cap="none" spc="0">
                <a:ln w="0"/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4400" b="1" cap="none" spc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none" spc="0">
                <a:ln w="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 dụng của quạt điện</a:t>
            </a:r>
            <a:endParaRPr lang="en-US" sz="4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89FA3B2-5BBB-49C9-9689-6286476CD1CB}"/>
              </a:ext>
            </a:extLst>
          </p:cNvPr>
          <p:cNvSpPr/>
          <p:nvPr/>
        </p:nvSpPr>
        <p:spPr>
          <a:xfrm>
            <a:off x="459540" y="2796304"/>
            <a:ext cx="810669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chemeClr val="tx2">
                    <a:lumMod val="75000"/>
                  </a:schemeClr>
                </a:solidFill>
                <a:latin typeface="DPT Hotel Oriental" panose="02000500000000000000" pitchFamily="2" charset="0"/>
              </a:rPr>
              <a:t>A. </a:t>
            </a:r>
            <a:r>
              <a:rPr lang="en-US" sz="4800" b="1" dirty="0" err="1">
                <a:ln w="0"/>
                <a:solidFill>
                  <a:schemeClr val="tx2">
                    <a:lumMod val="75000"/>
                  </a:schemeClr>
                </a:solidFill>
                <a:latin typeface="DPT Hotel Oriental" panose="02000500000000000000" pitchFamily="2" charset="0"/>
              </a:rPr>
              <a:t>Làm</a:t>
            </a:r>
            <a:r>
              <a:rPr lang="en-US" sz="4800" b="1" dirty="0">
                <a:ln w="0"/>
                <a:solidFill>
                  <a:schemeClr val="tx2">
                    <a:lumMod val="75000"/>
                  </a:schemeClr>
                </a:solidFill>
                <a:latin typeface="DPT Hotel Oriental" panose="02000500000000000000" pitchFamily="2" charset="0"/>
              </a:rPr>
              <a:t> </a:t>
            </a:r>
            <a:r>
              <a:rPr lang="en-US" sz="4800" b="1" dirty="0" err="1">
                <a:ln w="0"/>
                <a:solidFill>
                  <a:schemeClr val="tx2">
                    <a:lumMod val="75000"/>
                  </a:schemeClr>
                </a:solidFill>
                <a:latin typeface="DPT Hotel Oriental" panose="02000500000000000000" pitchFamily="2" charset="0"/>
              </a:rPr>
              <a:t>mát</a:t>
            </a:r>
            <a:r>
              <a:rPr lang="en-US" sz="4800" b="1" dirty="0">
                <a:ln w="0"/>
                <a:solidFill>
                  <a:schemeClr val="tx2">
                    <a:lumMod val="75000"/>
                  </a:schemeClr>
                </a:solidFill>
                <a:latin typeface="DPT Hotel Oriental" panose="02000500000000000000" pitchFamily="2" charset="0"/>
              </a:rPr>
              <a:t>, </a:t>
            </a:r>
            <a:r>
              <a:rPr lang="en-US" sz="4800" b="1" dirty="0" err="1">
                <a:ln w="0"/>
                <a:solidFill>
                  <a:schemeClr val="tx2">
                    <a:lumMod val="75000"/>
                  </a:schemeClr>
                </a:solidFill>
                <a:latin typeface="DPT Hotel Oriental" panose="02000500000000000000" pitchFamily="2" charset="0"/>
              </a:rPr>
              <a:t>thông</a:t>
            </a:r>
            <a:r>
              <a:rPr lang="en-US" sz="4800" b="1" dirty="0">
                <a:ln w="0"/>
                <a:solidFill>
                  <a:schemeClr val="tx2">
                    <a:lumMod val="75000"/>
                  </a:schemeClr>
                </a:solidFill>
                <a:latin typeface="DPT Hotel Oriental" panose="02000500000000000000" pitchFamily="2" charset="0"/>
              </a:rPr>
              <a:t> </a:t>
            </a:r>
            <a:r>
              <a:rPr lang="en-US" sz="4800" b="1" dirty="0" err="1">
                <a:ln w="0"/>
                <a:solidFill>
                  <a:schemeClr val="tx2">
                    <a:lumMod val="75000"/>
                  </a:schemeClr>
                </a:solidFill>
                <a:latin typeface="DPT Hotel Oriental" panose="02000500000000000000" pitchFamily="2" charset="0"/>
              </a:rPr>
              <a:t>gió</a:t>
            </a:r>
            <a:endParaRPr lang="en-US" sz="4800" b="1" cap="none" spc="0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PT Hotel Oriental" panose="02000500000000000000" pitchFamily="2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87F1C5A-1822-487A-B96F-F6E9239F4ABC}"/>
              </a:ext>
            </a:extLst>
          </p:cNvPr>
          <p:cNvSpPr/>
          <p:nvPr/>
        </p:nvSpPr>
        <p:spPr>
          <a:xfrm>
            <a:off x="-253306" y="3627660"/>
            <a:ext cx="739394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0"/>
                <a:solidFill>
                  <a:schemeClr val="tx2">
                    <a:lumMod val="75000"/>
                  </a:schemeClr>
                </a:solidFill>
                <a:latin typeface="DPT Hotel Oriental" panose="02000500000000000000" pitchFamily="2" charset="0"/>
              </a:rPr>
              <a:t>B</a:t>
            </a:r>
            <a:r>
              <a:rPr lang="en-US" sz="4800" b="1" cap="none" spc="0">
                <a:ln w="0"/>
                <a:solidFill>
                  <a:schemeClr val="tx2">
                    <a:lumMod val="75000"/>
                  </a:schemeClr>
                </a:solidFill>
                <a:latin typeface="DPT Hotel Oriental" panose="02000500000000000000" pitchFamily="2" charset="0"/>
              </a:rPr>
              <a:t>. </a:t>
            </a:r>
            <a:r>
              <a:rPr lang="en-US" sz="4800" b="1">
                <a:ln w="0"/>
                <a:solidFill>
                  <a:schemeClr val="tx2">
                    <a:lumMod val="75000"/>
                  </a:schemeClr>
                </a:solidFill>
                <a:latin typeface="DPT Hotel Oriental" panose="02000500000000000000" pitchFamily="2" charset="0"/>
              </a:rPr>
              <a:t>Chiếu sáng</a:t>
            </a:r>
            <a:endParaRPr lang="en-US" sz="4800" b="1" cap="none" spc="0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PT Hotel Oriental" panose="02000500000000000000" pitchFamily="2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54AD7B15-2044-43FB-8C52-BDFDDEC1EE43}"/>
              </a:ext>
            </a:extLst>
          </p:cNvPr>
          <p:cNvSpPr/>
          <p:nvPr/>
        </p:nvSpPr>
        <p:spPr>
          <a:xfrm>
            <a:off x="938739" y="4563877"/>
            <a:ext cx="607710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0"/>
                <a:solidFill>
                  <a:schemeClr val="tx2">
                    <a:lumMod val="75000"/>
                  </a:schemeClr>
                </a:solidFill>
                <a:latin typeface="DPT Hotel Oriental" panose="02000500000000000000" pitchFamily="2" charset="0"/>
              </a:rPr>
              <a:t>C</a:t>
            </a:r>
            <a:r>
              <a:rPr lang="en-US" sz="4800" b="1" cap="none" spc="0" dirty="0">
                <a:ln w="0"/>
                <a:solidFill>
                  <a:schemeClr val="tx2">
                    <a:lumMod val="75000"/>
                  </a:schemeClr>
                </a:solidFill>
                <a:latin typeface="DPT Hotel Oriental" panose="02000500000000000000" pitchFamily="2" charset="0"/>
              </a:rPr>
              <a:t>. </a:t>
            </a:r>
            <a:r>
              <a:rPr lang="en-US" sz="4800" b="1" dirty="0">
                <a:ln w="0"/>
                <a:solidFill>
                  <a:schemeClr val="tx2">
                    <a:lumMod val="75000"/>
                  </a:schemeClr>
                </a:solidFill>
                <a:latin typeface="DPT Hotel Oriental" panose="02000500000000000000" pitchFamily="2" charset="0"/>
              </a:rPr>
              <a:t>Trang </a:t>
            </a:r>
            <a:r>
              <a:rPr lang="en-US" sz="4800" b="1" dirty="0" err="1">
                <a:ln w="0"/>
                <a:solidFill>
                  <a:schemeClr val="tx2">
                    <a:lumMod val="75000"/>
                  </a:schemeClr>
                </a:solidFill>
                <a:latin typeface="DPT Hotel Oriental" panose="02000500000000000000" pitchFamily="2" charset="0"/>
              </a:rPr>
              <a:t>trí</a:t>
            </a:r>
            <a:r>
              <a:rPr lang="en-US" sz="4800" b="1" dirty="0">
                <a:ln w="0"/>
                <a:solidFill>
                  <a:schemeClr val="tx2">
                    <a:lumMod val="75000"/>
                  </a:schemeClr>
                </a:solidFill>
                <a:latin typeface="DPT Hotel Oriental" panose="02000500000000000000" pitchFamily="2" charset="0"/>
              </a:rPr>
              <a:t> </a:t>
            </a:r>
            <a:r>
              <a:rPr lang="en-US" sz="4800" b="1" dirty="0" err="1">
                <a:ln w="0"/>
                <a:solidFill>
                  <a:schemeClr val="tx2">
                    <a:lumMod val="75000"/>
                  </a:schemeClr>
                </a:solidFill>
                <a:latin typeface="DPT Hotel Oriental" panose="02000500000000000000" pitchFamily="2" charset="0"/>
              </a:rPr>
              <a:t>phòng</a:t>
            </a:r>
            <a:endParaRPr lang="en-US" sz="4800" b="1" cap="none" spc="0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PT Hotel Oriental" panose="02000500000000000000" pitchFamily="2" charset="0"/>
            </a:endParaRPr>
          </a:p>
        </p:txBody>
      </p:sp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4977162E-A4D5-4D76-9518-1B18CA1402E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16312" y="345601"/>
            <a:ext cx="2175688" cy="3421061"/>
          </a:xfrm>
          <a:prstGeom prst="rect">
            <a:avLst/>
          </a:prstGeom>
        </p:spPr>
      </p:pic>
      <p:pic>
        <p:nvPicPr>
          <p:cNvPr id="20" name="Picture 19" descr="A picture containing sitting, tree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4C67B1-CDBE-42B0-ADFE-17ED4F2E047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4937" y="5517334"/>
            <a:ext cx="1611114" cy="1611114"/>
          </a:xfrm>
          <a:prstGeom prst="rect">
            <a:avLst/>
          </a:prstGeom>
        </p:spPr>
      </p:pic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46840751-10F9-4EC8-863C-BB206C83F902}"/>
              </a:ext>
            </a:extLst>
          </p:cNvPr>
          <p:cNvSpPr/>
          <p:nvPr/>
        </p:nvSpPr>
        <p:spPr>
          <a:xfrm>
            <a:off x="8239165" y="4841694"/>
            <a:ext cx="1491175" cy="1763543"/>
          </a:xfrm>
          <a:prstGeom prst="roundRect">
            <a:avLst>
              <a:gd name="adj" fmla="val 703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5">
            <a:extLst>
              <a:ext uri="{FF2B5EF4-FFF2-40B4-BE49-F238E27FC236}">
                <a16:creationId xmlns:a16="http://schemas.microsoft.com/office/drawing/2014/main" id="{F25810DD-A7B4-4A22-9C66-D0D98AB88812}"/>
              </a:ext>
            </a:extLst>
          </p:cNvPr>
          <p:cNvSpPr/>
          <p:nvPr/>
        </p:nvSpPr>
        <p:spPr>
          <a:xfrm>
            <a:off x="8395082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HẾT GIỜ</a:t>
            </a:r>
          </a:p>
        </p:txBody>
      </p:sp>
      <p:sp>
        <p:nvSpPr>
          <p:cNvPr id="67" name="5">
            <a:extLst>
              <a:ext uri="{FF2B5EF4-FFF2-40B4-BE49-F238E27FC236}">
                <a16:creationId xmlns:a16="http://schemas.microsoft.com/office/drawing/2014/main" id="{C419AA43-5A66-48DD-BF12-55DB25D89A5D}"/>
              </a:ext>
            </a:extLst>
          </p:cNvPr>
          <p:cNvSpPr/>
          <p:nvPr/>
        </p:nvSpPr>
        <p:spPr>
          <a:xfrm>
            <a:off x="8395082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68" name="5">
            <a:extLst>
              <a:ext uri="{FF2B5EF4-FFF2-40B4-BE49-F238E27FC236}">
                <a16:creationId xmlns:a16="http://schemas.microsoft.com/office/drawing/2014/main" id="{DC54909D-3D82-4924-AF7A-DD4FA49676A9}"/>
              </a:ext>
            </a:extLst>
          </p:cNvPr>
          <p:cNvSpPr/>
          <p:nvPr/>
        </p:nvSpPr>
        <p:spPr>
          <a:xfrm>
            <a:off x="8395082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70" name="5">
            <a:extLst>
              <a:ext uri="{FF2B5EF4-FFF2-40B4-BE49-F238E27FC236}">
                <a16:creationId xmlns:a16="http://schemas.microsoft.com/office/drawing/2014/main" id="{F17F3B3D-C2F4-4A3D-930A-0314AC363A9D}"/>
              </a:ext>
            </a:extLst>
          </p:cNvPr>
          <p:cNvSpPr/>
          <p:nvPr/>
        </p:nvSpPr>
        <p:spPr>
          <a:xfrm>
            <a:off x="8395083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71" name="5">
            <a:extLst>
              <a:ext uri="{FF2B5EF4-FFF2-40B4-BE49-F238E27FC236}">
                <a16:creationId xmlns:a16="http://schemas.microsoft.com/office/drawing/2014/main" id="{571E2F4B-8BB4-485F-8DB8-D6EFCDF4A83C}"/>
              </a:ext>
            </a:extLst>
          </p:cNvPr>
          <p:cNvSpPr/>
          <p:nvPr/>
        </p:nvSpPr>
        <p:spPr>
          <a:xfrm>
            <a:off x="8395083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72" name="5">
            <a:extLst>
              <a:ext uri="{FF2B5EF4-FFF2-40B4-BE49-F238E27FC236}">
                <a16:creationId xmlns:a16="http://schemas.microsoft.com/office/drawing/2014/main" id="{E0A4D88E-F29B-4CAC-93D7-705A57E0148D}"/>
              </a:ext>
            </a:extLst>
          </p:cNvPr>
          <p:cNvSpPr/>
          <p:nvPr/>
        </p:nvSpPr>
        <p:spPr>
          <a:xfrm>
            <a:off x="8395083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73" name="start">
            <a:extLst>
              <a:ext uri="{FF2B5EF4-FFF2-40B4-BE49-F238E27FC236}">
                <a16:creationId xmlns:a16="http://schemas.microsoft.com/office/drawing/2014/main" id="{63728115-27A6-431C-8D01-58193E3616E3}"/>
              </a:ext>
            </a:extLst>
          </p:cNvPr>
          <p:cNvSpPr/>
          <p:nvPr/>
        </p:nvSpPr>
        <p:spPr>
          <a:xfrm>
            <a:off x="8395083" y="6309746"/>
            <a:ext cx="1170535" cy="534619"/>
          </a:xfrm>
          <a:prstGeom prst="roundRect">
            <a:avLst>
              <a:gd name="adj" fmla="val 50000"/>
            </a:avLst>
          </a:prstGeom>
          <a:solidFill>
            <a:srgbClr val="ED63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FU Helvetica Condens" panose="00000400000000000000" pitchFamily="2" charset="0"/>
                <a:ea typeface="+mn-ea"/>
                <a:cs typeface="+mn-cs"/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447606251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c755235ab9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 tmFilter="0,0; .5, 1; 1, 1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1" presetClass="entr" presetSubtype="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tmFilter="0,0; .5, 1; 1, 1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1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tmFilter="0,0; .5, 1; 1, 1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4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3.75E-6 0 L -3.75E-6 -0.25 " pathEditMode="relative" rAng="0" ptsTypes="AA">
                                      <p:cBhvr>
                                        <p:cTn id="31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64" presetClass="path" presetSubtype="0" accel="50000" decel="5000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6.25E-7 2.96296E-6 L 6.25E-7 -0.25 " pathEditMode="relative" rAng="0" ptsTypes="AA">
                                      <p:cBhvr>
                                        <p:cTn id="3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4" presetClass="path" presetSubtype="0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-2.08333E-7 -4.07407E-6 L -2.08333E-7 -0.25 " pathEditMode="relative" rAng="0" ptsTypes="AA">
                                      <p:cBhvr>
                                        <p:cTn id="35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a31405ccd2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a31405ccd2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0.25 L -2.08333E-7 -0.24953 C 0.00365 -0.25509 0.0069 -0.2618 0.01094 -0.2662 C 0.0138 -0.26967 0.01745 -0.26944 0.02031 -0.27314 C 0.02552 -0.27963 0.03034 -0.28796 0.03594 -0.29305 C 0.03958 -0.29652 0.04336 -0.29884 0.04688 -0.30324 C 0.05065 -0.30787 0.05404 -0.31458 0.05781 -0.31967 C 0.06471 -0.32939 0.07396 -0.33564 0.07813 -0.35324 C 0.08021 -0.3618 0.08268 -0.37037 0.08438 -0.37986 C 0.08633 -0.39143 0.08776 -0.40393 0.08906 -0.41643 C 0.08984 -0.42384 0.08997 -0.43194 0.09063 -0.43981 C 0.09102 -0.44652 0.09167 -0.45301 0.09219 -0.45972 C 0.09167 -0.47199 0.0918 -0.48426 0.09063 -0.49606 C 0.0901 -0.50023 0.08828 -0.50277 0.0875 -0.50625 C 0.08672 -0.50949 0.08659 -0.51319 0.08594 -0.51643 C 0.08464 -0.52129 0.08008 -0.53657 0.07813 -0.54282 C 0.07656 -0.54745 0.07487 -0.55162 0.07344 -0.55601 C 0.07227 -0.55926 0.07148 -0.56296 0.07031 -0.5662 C 0.06654 -0.57592 0.0655 -0.57638 0.06094 -0.58287 C 0.0599 -0.58611 0.05898 -0.58981 0.05781 -0.59305 C 0.053 -0.60393 0.04831 -0.61018 0.04531 -0.62291 C 0.04401 -0.62824 0.04336 -0.63402 0.04219 -0.63935 C 0.04023 -0.64768 0.03789 -0.65486 0.03594 -0.6625 C 0.03359 -0.67176 0.03112 -0.68287 0.02969 -0.69259 C 0.02891 -0.69699 0.02865 -0.70162 0.02813 -0.70625 C 0.0276 -0.70949 0.02695 -0.7125 0.02656 -0.71597 C 0.02539 -0.72361 0.02448 -0.73171 0.02344 -0.73912 C 0.02292 -0.74814 0.02161 -0.75694 0.02188 -0.7662 C 0.02214 -0.78078 0.02474 -0.80162 0.02813 -0.81574 C 0.02943 -0.82152 0.03099 -0.82708 0.03281 -0.8324 C 0.03568 -0.84166 0.03802 -0.85277 0.04219 -0.85902 C 0.04427 -0.8625 0.04648 -0.86527 0.04844 -0.86898 C 0.05026 -0.87314 0.05117 -0.8787 0.05313 -0.8824 C 0.05846 -0.89328 0.06432 -0.90301 0.07031 -0.91273 C 0.0724 -0.91597 0.07435 -0.91967 0.07656 -0.92245 C 0.0832 -0.93171 0.08971 -0.94143 0.09688 -0.94907 C 0.1 -0.95231 0.10313 -0.95555 0.10625 -0.95926 C 0.1099 -0.96342 0.11328 -0.96898 0.11719 -0.97222 C 0.12057 -0.97569 0.12448 -0.97638 0.12813 -0.97893 C 0.13177 -0.98194 0.13529 -0.98611 0.13906 -0.98958 C 0.15495 -1.00231 0.15482 -0.99282 0.17344 -1.03217 C 0.17604 -1.03819 0.17839 -1.04398 0.18125 -1.0493 C 0.18372 -1.05393 0.18659 -1.05717 0.18906 -1.0625 C 0.19466 -1.07453 0.20104 -1.09745 0.20313 -1.11226 C 0.20417 -1.12013 0.20508 -1.12801 0.20625 -1.13541 C 0.2082 -1.14907 0.2125 -1.17523 0.2125 -1.175 C 0.21146 -1.19768 0.21107 -1.2199 0.20938 -1.24189 C 0.20872 -1.24861 0.203 -1.25763 0.20156 -1.26203 C 0.17891 -1.32407 0.21107 -1.2449 0.1875 -1.2949 C 0.17943 -1.31226 0.19063 -1.31388 0.17031 -1.32847 C 0.16875 -1.32963 0.16706 -1.33009 0.16563 -1.33194 C 0.15911 -1.33958 0.15573 -1.34629 0.15 -1.35509 C 0.14844 -1.35717 0.14688 -1.35972 0.14531 -1.3618 C 0.14271 -1.36412 0.13984 -1.36527 0.1375 -1.36828 C 0.13516 -1.37083 0.13333 -1.375 0.13125 -1.37847 C 0.12695 -1.38472 0.12513 -1.38541 0.12188 -1.39513 C 0.11888 -1.40347 0.11628 -1.41527 0.11406 -1.425 C 0.11198 -1.44583 0.1125 -1.43588 0.1125 -1.45509 " pathEditMode="relative" rAng="0" ptsTypes="AAAAAAAAAAAAAAAAAAAAAAAAAAAAAAAAAAAAAAAAAAAAAAAAAAAAAAAAAA">
                                      <p:cBhvr>
                                        <p:cTn id="54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25" y="-60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yeualo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50"/>
                            </p:stCondLst>
                            <p:childTnLst>
                              <p:par>
                                <p:cTn id="5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Đồng hồ đếm ngược 5 giây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500"/>
                            </p:stCondLst>
                            <p:childTnLst>
                              <p:par>
                                <p:cTn id="90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000"/>
                            </p:stCondLst>
                            <p:childTnLst>
                              <p:par>
                                <p:cTn id="9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500"/>
                            </p:stCondLst>
                            <p:childTnLst>
                              <p:par>
                                <p:cTn id="101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000"/>
                            </p:stCondLst>
                            <p:childTnLst>
                              <p:par>
                                <p:cTn id="10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4500"/>
                            </p:stCondLst>
                            <p:childTnLst>
                              <p:par>
                                <p:cTn id="112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1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500"/>
                            </p:stCondLst>
                            <p:childTnLst>
                              <p:par>
                                <p:cTn id="123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</p:childTnLst>
        </p:cTn>
      </p:par>
    </p:tnLst>
    <p:bldLst>
      <p:bldP spid="10" grpId="0"/>
      <p:bldP spid="54" grpId="0"/>
      <p:bldP spid="56" grpId="0"/>
      <p:bldP spid="57" grpId="0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图片 1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0" y="-455139"/>
            <a:ext cx="6070032" cy="1368214"/>
          </a:xfrm>
          <a:prstGeom prst="rect">
            <a:avLst/>
          </a:prstGeom>
        </p:spPr>
      </p:pic>
      <p:pic>
        <p:nvPicPr>
          <p:cNvPr id="117" name="图片 1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53DF0B9A-C370-48A8-A4A2-F0FC7F59A5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1613" y="-604129"/>
            <a:ext cx="9884064" cy="8705850"/>
          </a:xfrm>
          <a:prstGeom prst="rect">
            <a:avLst/>
          </a:prstGeom>
        </p:spPr>
      </p:pic>
      <p:pic>
        <p:nvPicPr>
          <p:cNvPr id="8" name="Picture 7" descr="A close up of a flower&#10;&#10;Description automatically generated">
            <a:extLst>
              <a:ext uri="{FF2B5EF4-FFF2-40B4-BE49-F238E27FC236}">
                <a16:creationId xmlns:a16="http://schemas.microsoft.com/office/drawing/2014/main" id="{088C22A4-4C57-451F-A38C-E5C7C394A98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036" y="5877618"/>
            <a:ext cx="1200032" cy="1043506"/>
          </a:xfrm>
          <a:prstGeom prst="rect">
            <a:avLst/>
          </a:prstGeom>
        </p:spPr>
      </p:pic>
      <p:sp>
        <p:nvSpPr>
          <p:cNvPr id="48" name="文本框 19">
            <a:extLst>
              <a:ext uri="{FF2B5EF4-FFF2-40B4-BE49-F238E27FC236}">
                <a16:creationId xmlns:a16="http://schemas.microsoft.com/office/drawing/2014/main" id="{B425EBBF-C9EE-4D48-BAF8-68104DA08480}"/>
              </a:ext>
            </a:extLst>
          </p:cNvPr>
          <p:cNvSpPr txBox="1"/>
          <p:nvPr/>
        </p:nvSpPr>
        <p:spPr>
          <a:xfrm>
            <a:off x="436358" y="-93468"/>
            <a:ext cx="6153849" cy="144655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G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ECD825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A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M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6ACC7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E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>
                <a:solidFill>
                  <a:schemeClr val="bg1"/>
                </a:solidFill>
                <a:effectLst>
                  <a:glow rad="101600">
                    <a:schemeClr val="accent5">
                      <a:lumMod val="50000"/>
                      <a:alpha val="60000"/>
                    </a:schemeClr>
                  </a:glow>
                </a:effectLst>
                <a:latin typeface="orange juice" pitchFamily="2" charset="0"/>
                <a:ea typeface="造字工房文研（非商用）常规体" pitchFamily="50" charset="-122"/>
              </a:rPr>
              <a:t>BÓNG BAY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01600">
                  <a:schemeClr val="accent5">
                    <a:lumMod val="50000"/>
                    <a:alpha val="60000"/>
                  </a:schemeClr>
                </a:glow>
              </a:effectLst>
              <a:uLnTx/>
              <a:uFillTx/>
              <a:latin typeface="orange juice" pitchFamily="2" charset="0"/>
              <a:ea typeface="造字工房文研（非商用）常规体" pitchFamily="50" charset="-122"/>
            </a:endParaRPr>
          </a:p>
        </p:txBody>
      </p:sp>
      <p:grpSp>
        <p:nvGrpSpPr>
          <p:cNvPr id="14" name="A">
            <a:extLst>
              <a:ext uri="{FF2B5EF4-FFF2-40B4-BE49-F238E27FC236}">
                <a16:creationId xmlns:a16="http://schemas.microsoft.com/office/drawing/2014/main" id="{A690EF85-4DA3-4427-9EE8-7AFBBAFA4204}"/>
              </a:ext>
            </a:extLst>
          </p:cNvPr>
          <p:cNvGrpSpPr/>
          <p:nvPr/>
        </p:nvGrpSpPr>
        <p:grpSpPr>
          <a:xfrm>
            <a:off x="-789989" y="6545089"/>
            <a:ext cx="2649940" cy="2670774"/>
            <a:chOff x="6219191" y="6603470"/>
            <a:chExt cx="2670774" cy="2670774"/>
          </a:xfrm>
        </p:grpSpPr>
        <p:pic>
          <p:nvPicPr>
            <p:cNvPr id="46" name="Picture 4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05F054BD-058F-4974-BFD6-CABB9C28B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00726">
              <a:off x="6219191" y="6603470"/>
              <a:ext cx="2670774" cy="2670774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3835AA8-AB9D-461A-A985-5CF2B2962BA2}"/>
                </a:ext>
              </a:extLst>
            </p:cNvPr>
            <p:cNvSpPr/>
            <p:nvPr/>
          </p:nvSpPr>
          <p:spPr>
            <a:xfrm>
              <a:off x="7455180" y="7075410"/>
              <a:ext cx="68480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A</a:t>
              </a:r>
            </a:p>
          </p:txBody>
        </p:sp>
      </p:grpSp>
      <p:grpSp>
        <p:nvGrpSpPr>
          <p:cNvPr id="13" name="B">
            <a:extLst>
              <a:ext uri="{FF2B5EF4-FFF2-40B4-BE49-F238E27FC236}">
                <a16:creationId xmlns:a16="http://schemas.microsoft.com/office/drawing/2014/main" id="{9DEE69D0-6B03-420D-A555-24BFFE6535D3}"/>
              </a:ext>
            </a:extLst>
          </p:cNvPr>
          <p:cNvGrpSpPr/>
          <p:nvPr/>
        </p:nvGrpSpPr>
        <p:grpSpPr>
          <a:xfrm>
            <a:off x="1580899" y="6819288"/>
            <a:ext cx="2382455" cy="2734249"/>
            <a:chOff x="8068371" y="5639611"/>
            <a:chExt cx="2724012" cy="2724012"/>
          </a:xfrm>
        </p:grpSpPr>
        <p:pic>
          <p:nvPicPr>
            <p:cNvPr id="45" name="Picture 44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EA1EF844-B458-48E0-8FBB-603C8C256B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36442">
              <a:off x="8068371" y="5639611"/>
              <a:ext cx="2724012" cy="2724012"/>
            </a:xfrm>
            <a:prstGeom prst="rect">
              <a:avLst/>
            </a:prstGeom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D832E540-0C2B-4043-AD12-CEE11E564A6F}"/>
                </a:ext>
              </a:extLst>
            </p:cNvPr>
            <p:cNvSpPr/>
            <p:nvPr/>
          </p:nvSpPr>
          <p:spPr>
            <a:xfrm>
              <a:off x="9252683" y="6045602"/>
              <a:ext cx="52450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B</a:t>
              </a:r>
            </a:p>
          </p:txBody>
        </p:sp>
      </p:grpSp>
      <p:grpSp>
        <p:nvGrpSpPr>
          <p:cNvPr id="11" name="C">
            <a:extLst>
              <a:ext uri="{FF2B5EF4-FFF2-40B4-BE49-F238E27FC236}">
                <a16:creationId xmlns:a16="http://schemas.microsoft.com/office/drawing/2014/main" id="{38C5778C-B1D1-4BB2-9990-91BE61F13F5D}"/>
              </a:ext>
            </a:extLst>
          </p:cNvPr>
          <p:cNvGrpSpPr/>
          <p:nvPr/>
        </p:nvGrpSpPr>
        <p:grpSpPr>
          <a:xfrm>
            <a:off x="3539864" y="6772333"/>
            <a:ext cx="2349168" cy="2658776"/>
            <a:chOff x="9664213" y="6394808"/>
            <a:chExt cx="2658776" cy="2658776"/>
          </a:xfrm>
        </p:grpSpPr>
        <p:pic>
          <p:nvPicPr>
            <p:cNvPr id="44" name="Picture 43" descr="A picture containing drawing, light&#10;&#10;Description automatically generated">
              <a:extLst>
                <a:ext uri="{FF2B5EF4-FFF2-40B4-BE49-F238E27FC236}">
                  <a16:creationId xmlns:a16="http://schemas.microsoft.com/office/drawing/2014/main" id="{1A920824-F728-4B4E-A2AE-785CAB50D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622">
              <a:off x="9664213" y="6394808"/>
              <a:ext cx="2658776" cy="2658776"/>
            </a:xfrm>
            <a:prstGeom prst="rect">
              <a:avLst/>
            </a:prstGeom>
          </p:spPr>
        </p:pic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9137DB5-797B-4576-91B2-BAAA4DF4DD1D}"/>
                </a:ext>
              </a:extLst>
            </p:cNvPr>
            <p:cNvSpPr/>
            <p:nvPr/>
          </p:nvSpPr>
          <p:spPr>
            <a:xfrm>
              <a:off x="10668370" y="6858000"/>
              <a:ext cx="63671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C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A4821A41-D938-4063-B11F-C2DE00667AB6}"/>
              </a:ext>
            </a:extLst>
          </p:cNvPr>
          <p:cNvSpPr/>
          <p:nvPr/>
        </p:nvSpPr>
        <p:spPr>
          <a:xfrm>
            <a:off x="410991" y="1975602"/>
            <a:ext cx="767069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Câu</a:t>
            </a:r>
            <a:r>
              <a:rPr lang="en-US" sz="3600" b="1" cap="none" spc="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 </a:t>
            </a:r>
            <a:r>
              <a:rPr lang="en-US" sz="3600" b="1" cap="none" spc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2: </a:t>
            </a:r>
            <a:r>
              <a:rPr lang="en-US" sz="3600" b="1" cap="none" spc="0">
                <a:ln w="0"/>
                <a:solidFill>
                  <a:srgbClr val="FF0000"/>
                </a:solidFill>
                <a:latin typeface="DPT Hotel Oriental" panose="02000500000000000000" pitchFamily="2" charset="0"/>
              </a:rPr>
              <a:t>Tên gọi của quạt trong hình</a:t>
            </a:r>
            <a:endParaRPr lang="en-US" sz="36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PT Hotel Oriental" panose="02000500000000000000" pitchFamily="2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89FA3B2-5BBB-49C9-9689-6286476CD1CB}"/>
              </a:ext>
            </a:extLst>
          </p:cNvPr>
          <p:cNvSpPr/>
          <p:nvPr/>
        </p:nvSpPr>
        <p:spPr>
          <a:xfrm>
            <a:off x="776089" y="3732962"/>
            <a:ext cx="554227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>
                <a:ln w="0"/>
                <a:solidFill>
                  <a:schemeClr val="tx2">
                    <a:lumMod val="75000"/>
                  </a:schemeClr>
                </a:solidFill>
                <a:latin typeface="DPT Hotel Oriental" panose="02000500000000000000" pitchFamily="2" charset="0"/>
              </a:rPr>
              <a:t> B</a:t>
            </a:r>
            <a:r>
              <a:rPr lang="en-US" sz="4400" b="1" cap="none" spc="0">
                <a:ln w="0"/>
                <a:solidFill>
                  <a:schemeClr val="tx2">
                    <a:lumMod val="75000"/>
                  </a:schemeClr>
                </a:solidFill>
                <a:latin typeface="DPT Hotel Oriental" panose="02000500000000000000" pitchFamily="2" charset="0"/>
              </a:rPr>
              <a:t>. </a:t>
            </a:r>
            <a:r>
              <a:rPr lang="en-US" sz="4400" b="1">
                <a:ln w="0"/>
                <a:solidFill>
                  <a:schemeClr val="tx2">
                    <a:lumMod val="75000"/>
                  </a:schemeClr>
                </a:solidFill>
                <a:latin typeface="DPT Hotel Oriental" panose="02000500000000000000" pitchFamily="2" charset="0"/>
              </a:rPr>
              <a:t>Quạt treo tường</a:t>
            </a:r>
            <a:endParaRPr lang="en-US" sz="4400" b="1" cap="none" spc="0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PT Hotel Oriental" panose="02000500000000000000" pitchFamily="2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D95B254-BC5C-4401-8928-6C89B54597EF}"/>
              </a:ext>
            </a:extLst>
          </p:cNvPr>
          <p:cNvSpPr/>
          <p:nvPr/>
        </p:nvSpPr>
        <p:spPr>
          <a:xfrm>
            <a:off x="1040241" y="2755454"/>
            <a:ext cx="346376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0"/>
                <a:solidFill>
                  <a:schemeClr val="tx2">
                    <a:lumMod val="75000"/>
                  </a:schemeClr>
                </a:solidFill>
                <a:latin typeface="DPT Hotel Oriental" panose="02000500000000000000" pitchFamily="2" charset="0"/>
              </a:rPr>
              <a:t>A</a:t>
            </a:r>
            <a:r>
              <a:rPr lang="en-US" sz="4400" b="1" cap="none" spc="0" dirty="0">
                <a:ln w="0"/>
                <a:solidFill>
                  <a:schemeClr val="tx2">
                    <a:lumMod val="75000"/>
                  </a:schemeClr>
                </a:solidFill>
                <a:latin typeface="DPT Hotel Oriental" panose="02000500000000000000" pitchFamily="2" charset="0"/>
              </a:rPr>
              <a:t>. </a:t>
            </a:r>
            <a:r>
              <a:rPr lang="en-US" sz="4400" b="1" dirty="0" err="1">
                <a:ln w="0"/>
                <a:solidFill>
                  <a:schemeClr val="tx2">
                    <a:lumMod val="75000"/>
                  </a:schemeClr>
                </a:solidFill>
                <a:latin typeface="DPT Hotel Oriental" panose="02000500000000000000" pitchFamily="2" charset="0"/>
              </a:rPr>
              <a:t>Quạt</a:t>
            </a:r>
            <a:r>
              <a:rPr lang="en-US" sz="4400" b="1" dirty="0">
                <a:ln w="0"/>
                <a:solidFill>
                  <a:schemeClr val="tx2">
                    <a:lumMod val="75000"/>
                  </a:schemeClr>
                </a:solidFill>
                <a:latin typeface="DPT Hotel Oriental" panose="02000500000000000000" pitchFamily="2" charset="0"/>
              </a:rPr>
              <a:t> </a:t>
            </a:r>
            <a:r>
              <a:rPr lang="en-US" sz="4400" b="1" dirty="0" err="1">
                <a:ln w="0"/>
                <a:solidFill>
                  <a:schemeClr val="tx2">
                    <a:lumMod val="75000"/>
                  </a:schemeClr>
                </a:solidFill>
                <a:latin typeface="DPT Hotel Oriental" panose="02000500000000000000" pitchFamily="2" charset="0"/>
              </a:rPr>
              <a:t>bàn</a:t>
            </a:r>
            <a:endParaRPr lang="en-US" sz="4400" b="1" cap="none" spc="0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PT Hotel Oriental" panose="02000500000000000000" pitchFamily="2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87F1C5A-1822-487A-B96F-F6E9239F4ABC}"/>
              </a:ext>
            </a:extLst>
          </p:cNvPr>
          <p:cNvSpPr/>
          <p:nvPr/>
        </p:nvSpPr>
        <p:spPr>
          <a:xfrm>
            <a:off x="710753" y="4620699"/>
            <a:ext cx="392534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0"/>
                <a:solidFill>
                  <a:schemeClr val="tx2">
                    <a:lumMod val="75000"/>
                  </a:schemeClr>
                </a:solidFill>
                <a:latin typeface="DPT Hotel Oriental" panose="02000500000000000000" pitchFamily="2" charset="0"/>
              </a:rPr>
              <a:t>C. </a:t>
            </a:r>
            <a:r>
              <a:rPr lang="en-US" sz="4400" b="1" dirty="0" err="1">
                <a:ln w="0"/>
                <a:solidFill>
                  <a:schemeClr val="tx2">
                    <a:lumMod val="75000"/>
                  </a:schemeClr>
                </a:solidFill>
                <a:latin typeface="DPT Hotel Oriental" panose="02000500000000000000" pitchFamily="2" charset="0"/>
              </a:rPr>
              <a:t>Quạt</a:t>
            </a:r>
            <a:r>
              <a:rPr lang="en-US" sz="4400" b="1" dirty="0">
                <a:ln w="0"/>
                <a:solidFill>
                  <a:schemeClr val="tx2">
                    <a:lumMod val="75000"/>
                  </a:schemeClr>
                </a:solidFill>
                <a:latin typeface="DPT Hotel Oriental" panose="02000500000000000000" pitchFamily="2" charset="0"/>
              </a:rPr>
              <a:t> </a:t>
            </a:r>
            <a:r>
              <a:rPr lang="en-US" sz="4400" b="1" dirty="0" err="1">
                <a:ln w="0"/>
                <a:solidFill>
                  <a:schemeClr val="tx2">
                    <a:lumMod val="75000"/>
                  </a:schemeClr>
                </a:solidFill>
                <a:latin typeface="DPT Hotel Oriental" panose="02000500000000000000" pitchFamily="2" charset="0"/>
              </a:rPr>
              <a:t>cây</a:t>
            </a:r>
            <a:endParaRPr lang="en-US" sz="4400" b="1" cap="none" spc="0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PT Hotel Oriental" panose="02000500000000000000" pitchFamily="2" charset="0"/>
            </a:endParaRPr>
          </a:p>
        </p:txBody>
      </p:sp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4977162E-A4D5-4D76-9518-1B18CA1402E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16312" y="345601"/>
            <a:ext cx="2175688" cy="3421061"/>
          </a:xfrm>
          <a:prstGeom prst="rect">
            <a:avLst/>
          </a:prstGeom>
        </p:spPr>
      </p:pic>
      <p:pic>
        <p:nvPicPr>
          <p:cNvPr id="27" name="Picture 26" descr="A picture containing sitting, tree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1DBA3CC-B5F2-4E87-B142-CD56312B570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137" y="5517334"/>
            <a:ext cx="1611114" cy="1611114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87CAD2E-7D93-4B8A-91B8-92CE406FD30A}"/>
              </a:ext>
            </a:extLst>
          </p:cNvPr>
          <p:cNvSpPr/>
          <p:nvPr/>
        </p:nvSpPr>
        <p:spPr>
          <a:xfrm>
            <a:off x="8844578" y="4885880"/>
            <a:ext cx="1345902" cy="1460175"/>
          </a:xfrm>
          <a:prstGeom prst="roundRect">
            <a:avLst>
              <a:gd name="adj" fmla="val 703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5">
            <a:extLst>
              <a:ext uri="{FF2B5EF4-FFF2-40B4-BE49-F238E27FC236}">
                <a16:creationId xmlns:a16="http://schemas.microsoft.com/office/drawing/2014/main" id="{BF6CF858-717A-48AF-8F66-391E52639884}"/>
              </a:ext>
            </a:extLst>
          </p:cNvPr>
          <p:cNvSpPr/>
          <p:nvPr/>
        </p:nvSpPr>
        <p:spPr>
          <a:xfrm>
            <a:off x="8926586" y="5026762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HẾT GIỜ</a:t>
            </a:r>
          </a:p>
        </p:txBody>
      </p:sp>
      <p:sp>
        <p:nvSpPr>
          <p:cNvPr id="30" name="5">
            <a:extLst>
              <a:ext uri="{FF2B5EF4-FFF2-40B4-BE49-F238E27FC236}">
                <a16:creationId xmlns:a16="http://schemas.microsoft.com/office/drawing/2014/main" id="{9445A07D-E9E3-42FD-A464-0ADF51703D0F}"/>
              </a:ext>
            </a:extLst>
          </p:cNvPr>
          <p:cNvSpPr/>
          <p:nvPr/>
        </p:nvSpPr>
        <p:spPr>
          <a:xfrm>
            <a:off x="8926586" y="5026762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31" name="5">
            <a:extLst>
              <a:ext uri="{FF2B5EF4-FFF2-40B4-BE49-F238E27FC236}">
                <a16:creationId xmlns:a16="http://schemas.microsoft.com/office/drawing/2014/main" id="{DA3CB8BD-9DF6-4D3F-8559-D60B974D8623}"/>
              </a:ext>
            </a:extLst>
          </p:cNvPr>
          <p:cNvSpPr/>
          <p:nvPr/>
        </p:nvSpPr>
        <p:spPr>
          <a:xfrm>
            <a:off x="8926586" y="5026762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32" name="5">
            <a:extLst>
              <a:ext uri="{FF2B5EF4-FFF2-40B4-BE49-F238E27FC236}">
                <a16:creationId xmlns:a16="http://schemas.microsoft.com/office/drawing/2014/main" id="{2EB061FE-C7D3-4F8E-B184-05E577B58935}"/>
              </a:ext>
            </a:extLst>
          </p:cNvPr>
          <p:cNvSpPr/>
          <p:nvPr/>
        </p:nvSpPr>
        <p:spPr>
          <a:xfrm>
            <a:off x="8926587" y="5026762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33" name="5">
            <a:extLst>
              <a:ext uri="{FF2B5EF4-FFF2-40B4-BE49-F238E27FC236}">
                <a16:creationId xmlns:a16="http://schemas.microsoft.com/office/drawing/2014/main" id="{5C845C1C-1DF8-4C58-A838-7ABDDD657DF4}"/>
              </a:ext>
            </a:extLst>
          </p:cNvPr>
          <p:cNvSpPr/>
          <p:nvPr/>
        </p:nvSpPr>
        <p:spPr>
          <a:xfrm>
            <a:off x="8926587" y="5026762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34" name="5">
            <a:extLst>
              <a:ext uri="{FF2B5EF4-FFF2-40B4-BE49-F238E27FC236}">
                <a16:creationId xmlns:a16="http://schemas.microsoft.com/office/drawing/2014/main" id="{A473C515-4AC8-4381-B9BA-B4495F950A2A}"/>
              </a:ext>
            </a:extLst>
          </p:cNvPr>
          <p:cNvSpPr/>
          <p:nvPr/>
        </p:nvSpPr>
        <p:spPr>
          <a:xfrm>
            <a:off x="8926587" y="5026762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35" name="start">
            <a:extLst>
              <a:ext uri="{FF2B5EF4-FFF2-40B4-BE49-F238E27FC236}">
                <a16:creationId xmlns:a16="http://schemas.microsoft.com/office/drawing/2014/main" id="{0C748669-AFDE-47FA-B0C5-81BDCEF486EE}"/>
              </a:ext>
            </a:extLst>
          </p:cNvPr>
          <p:cNvSpPr/>
          <p:nvPr/>
        </p:nvSpPr>
        <p:spPr>
          <a:xfrm>
            <a:off x="8926587" y="6346055"/>
            <a:ext cx="1170535" cy="534619"/>
          </a:xfrm>
          <a:prstGeom prst="roundRect">
            <a:avLst>
              <a:gd name="adj" fmla="val 50000"/>
            </a:avLst>
          </a:prstGeom>
          <a:solidFill>
            <a:srgbClr val="ED63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FU Helvetica Condens" panose="00000400000000000000" pitchFamily="2" charset="0"/>
                <a:ea typeface="+mn-ea"/>
                <a:cs typeface="+mn-cs"/>
              </a:rPr>
              <a:t>Start</a:t>
            </a:r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8393" y="1338806"/>
            <a:ext cx="2311913" cy="23941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03844687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c755235ab9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 tmFilter="0,0; .5, 1; 1, 1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1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tmFilter="0,0; .5, 1; 1, 1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1" presetClass="entr" presetSubtype="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tmFilter="0,0; .5, 1; 1, 1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4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3.75E-6 0 L -3.75E-6 -0.25 " pathEditMode="relative" rAng="0" ptsTypes="AA">
                                      <p:cBhvr>
                                        <p:cTn id="31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64" presetClass="path" presetSubtype="0" accel="50000" decel="50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Motion origin="layout" path="M 1.25E-6 0 L 1.25E-6 -0.25 " pathEditMode="relative" rAng="0" ptsTypes="AA">
                                      <p:cBhvr>
                                        <p:cTn id="3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4" presetClass="path" presetSubtype="0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-2.08333E-7 -4.07407E-6 L -2.08333E-7 -0.25 " pathEditMode="relative" rAng="0" ptsTypes="AA">
                                      <p:cBhvr>
                                        <p:cTn id="35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a31405ccd2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a31405ccd2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23542 L 0.00065 -0.23542 C 0.00118 -0.26227 -0.00052 -0.28958 0.00222 -0.31597 C 0.00352 -0.32801 0.01407 -0.34213 0.0194 -0.34931 C 0.02552 -0.35764 0.02305 -0.35324 0.03034 -0.36042 C 0.03568 -0.36597 0.04063 -0.37245 0.04597 -0.37708 C 0.04909 -0.37986 0.05235 -0.38241 0.05534 -0.38542 C 0.05704 -0.38727 0.05834 -0.38981 0.06003 -0.39097 C 0.06302 -0.39352 0.06654 -0.39398 0.0694 -0.39653 C 0.08034 -0.40694 0.08855 -0.4206 0.09753 -0.43542 C 0.10013 -0.43981 0.10925 -0.4537 0.11159 -0.46319 C 0.11355 -0.4706 0.11485 -0.47801 0.11628 -0.48542 C 0.11693 -0.48819 0.11745 -0.49097 0.11784 -0.49375 C 0.11901 -0.50208 0.11993 -0.51065 0.12097 -0.51875 C 0.12149 -0.52269 0.12201 -0.52616 0.12253 -0.52986 C 0.12201 -0.54375 0.12214 -0.55787 0.12097 -0.57153 C 0.12058 -0.57662 0.11888 -0.58079 0.11784 -0.58542 C 0.11732 -0.58819 0.11706 -0.5912 0.11628 -0.59375 C 0.11459 -0.6 0.11146 -0.60625 0.10847 -0.61042 C 0.10704 -0.61273 0.10534 -0.61412 0.10378 -0.61597 C 0.10118 -0.61968 0.0987 -0.62384 0.09597 -0.62708 C 0.08933 -0.63588 0.07565 -0.65208 0.07565 -0.65208 C 0.07461 -0.65486 0.07396 -0.6581 0.07253 -0.66042 C 0.07019 -0.66481 0.06732 -0.66782 0.06472 -0.67153 C 0.06315 -0.67431 0.06172 -0.67731 0.06003 -0.67986 C 0.05651 -0.68565 0.05235 -0.69028 0.04909 -0.69653 C 0.04714 -0.70069 0.04584 -0.70579 0.0444 -0.71042 C 0.04271 -0.71597 0.04102 -0.72153 0.03972 -0.72708 C 0.03125 -0.76505 0.0461 -0.71019 0.03503 -0.74931 C 0.03451 -0.75671 0.03425 -0.76435 0.03347 -0.77153 C 0.03321 -0.77454 0.0319 -0.77708 0.0319 -0.77986 C 0.03243 -0.80324 0.03295 -0.82639 0.03503 -0.84931 C 0.03555 -0.85486 0.0405 -0.86852 0.04284 -0.87431 C 0.04701 -0.88472 0.05131 -0.89468 0.05534 -0.90486 C 0.05847 -0.9125 0.05873 -0.91574 0.06315 -0.92153 C 0.06563 -0.92477 0.06836 -0.92708 0.07097 -0.92986 C 0.07201 -0.93264 0.07279 -0.93588 0.07409 -0.93819 C 0.07644 -0.94259 0.0793 -0.94583 0.0819 -0.94931 C 0.08347 -0.95139 0.08529 -0.95278 0.08659 -0.95486 C 0.09844 -0.97407 0.10287 -0.98472 0.11315 -1.00764 C 0.1142 -1.00995 0.11993 -1.02338 0.12097 -1.02708 C 0.12201 -1.03079 0.12383 -1.04375 0.12409 -1.04653 C 0.128 -1.08079 0.1237 -1.04861 0.12735 -1.07431 C 0.1267 -1.08727 0.12748 -1.10069 0.12565 -1.11319 C 0.12526 -1.11667 0.11667 -1.13657 0.11472 -1.14097 C 0.11146 -1.15903 0.11589 -1.13958 0.10847 -1.15764 C 0.10717 -1.16111 0.10664 -1.16528 0.10534 -1.16875 C 0.10352 -1.17454 0.10039 -1.17917 0.09909 -1.18542 C 0.09857 -1.18819 0.09805 -1.19097 0.09753 -1.19375 C 0.0961 -1.20278 0.09558 -1.20903 0.0944 -1.21875 C 0.09493 -1.23634 0.0948 -1.25394 0.09597 -1.27153 C 0.09636 -1.27731 0.09805 -1.28264 0.09909 -1.28819 C 0.10052 -1.29514 0.10209 -1.30278 0.10222 -1.31042 C 0.10274 -1.3287 0.10222 -1.34745 0.10222 -1.36597 " pathEditMode="relative" ptsTypes="AAAAAAAAAAAAAAAAAAAAAAAAAAAAAAAAAAAAAAAAAAAAAAAAAAAAAA">
                                      <p:cBhvr>
                                        <p:cTn id="54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yeualo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50"/>
                            </p:stCondLst>
                            <p:childTnLst>
                              <p:par>
                                <p:cTn id="5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Đồng hồ đếm ngược 5 giây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500"/>
                            </p:stCondLst>
                            <p:childTnLst>
                              <p:par>
                                <p:cTn id="90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000"/>
                            </p:stCondLst>
                            <p:childTnLst>
                              <p:par>
                                <p:cTn id="9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500"/>
                            </p:stCondLst>
                            <p:childTnLst>
                              <p:par>
                                <p:cTn id="101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000"/>
                            </p:stCondLst>
                            <p:childTnLst>
                              <p:par>
                                <p:cTn id="10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4500"/>
                            </p:stCondLst>
                            <p:childTnLst>
                              <p:par>
                                <p:cTn id="112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1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500"/>
                            </p:stCondLst>
                            <p:childTnLst>
                              <p:par>
                                <p:cTn id="123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10" grpId="0"/>
      <p:bldP spid="54" grpId="0"/>
      <p:bldP spid="55" grpId="0"/>
      <p:bldP spid="56" grpId="0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168DBA-C485-67FA-69D2-F5182F45B5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图片 115">
            <a:extLst>
              <a:ext uri="{FF2B5EF4-FFF2-40B4-BE49-F238E27FC236}">
                <a16:creationId xmlns:a16="http://schemas.microsoft.com/office/drawing/2014/main" id="{12F9B2BF-5B34-4E5F-01FC-2D032ACAC9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0" y="-455139"/>
            <a:ext cx="6070032" cy="1368214"/>
          </a:xfrm>
          <a:prstGeom prst="rect">
            <a:avLst/>
          </a:prstGeom>
        </p:spPr>
      </p:pic>
      <p:pic>
        <p:nvPicPr>
          <p:cNvPr id="117" name="图片 116">
            <a:extLst>
              <a:ext uri="{FF2B5EF4-FFF2-40B4-BE49-F238E27FC236}">
                <a16:creationId xmlns:a16="http://schemas.microsoft.com/office/drawing/2014/main" id="{C041E11D-BDC6-DBEB-4945-8BC94002694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8E8A6C5B-D9C3-93B1-2D59-995F20D06A7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1613" y="-604129"/>
            <a:ext cx="9884064" cy="8705850"/>
          </a:xfrm>
          <a:prstGeom prst="rect">
            <a:avLst/>
          </a:prstGeom>
        </p:spPr>
      </p:pic>
      <p:pic>
        <p:nvPicPr>
          <p:cNvPr id="8" name="Picture 7" descr="A close up of a flower&#10;&#10;Description automatically generated">
            <a:extLst>
              <a:ext uri="{FF2B5EF4-FFF2-40B4-BE49-F238E27FC236}">
                <a16:creationId xmlns:a16="http://schemas.microsoft.com/office/drawing/2014/main" id="{0759D3D0-1244-A5A1-DC5B-91612236792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036" y="5877618"/>
            <a:ext cx="1200032" cy="1043506"/>
          </a:xfrm>
          <a:prstGeom prst="rect">
            <a:avLst/>
          </a:prstGeom>
        </p:spPr>
      </p:pic>
      <p:sp>
        <p:nvSpPr>
          <p:cNvPr id="48" name="文本框 19">
            <a:extLst>
              <a:ext uri="{FF2B5EF4-FFF2-40B4-BE49-F238E27FC236}">
                <a16:creationId xmlns:a16="http://schemas.microsoft.com/office/drawing/2014/main" id="{7910E22A-820E-E600-884F-7E1849F2355B}"/>
              </a:ext>
            </a:extLst>
          </p:cNvPr>
          <p:cNvSpPr txBox="1"/>
          <p:nvPr/>
        </p:nvSpPr>
        <p:spPr>
          <a:xfrm>
            <a:off x="595202" y="380814"/>
            <a:ext cx="6153849" cy="144655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G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ECD825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A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M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6ACC7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E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>
                <a:solidFill>
                  <a:schemeClr val="bg1"/>
                </a:solidFill>
                <a:effectLst>
                  <a:glow rad="101600">
                    <a:schemeClr val="accent5">
                      <a:lumMod val="50000"/>
                      <a:alpha val="60000"/>
                    </a:schemeClr>
                  </a:glow>
                </a:effectLst>
                <a:latin typeface="orange juice" pitchFamily="2" charset="0"/>
                <a:ea typeface="造字工房文研（非商用）常规体" pitchFamily="50" charset="-122"/>
              </a:rPr>
              <a:t>BÓNG BAY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01600">
                  <a:schemeClr val="accent5">
                    <a:lumMod val="50000"/>
                    <a:alpha val="60000"/>
                  </a:schemeClr>
                </a:glow>
              </a:effectLst>
              <a:uLnTx/>
              <a:uFillTx/>
              <a:latin typeface="orange juice" pitchFamily="2" charset="0"/>
              <a:ea typeface="造字工房文研（非商用）常规体" pitchFamily="50" charset="-122"/>
            </a:endParaRPr>
          </a:p>
        </p:txBody>
      </p:sp>
      <p:grpSp>
        <p:nvGrpSpPr>
          <p:cNvPr id="14" name="A">
            <a:extLst>
              <a:ext uri="{FF2B5EF4-FFF2-40B4-BE49-F238E27FC236}">
                <a16:creationId xmlns:a16="http://schemas.microsoft.com/office/drawing/2014/main" id="{5E1C2B6F-B4D3-A73E-BEDD-516F8432AD95}"/>
              </a:ext>
            </a:extLst>
          </p:cNvPr>
          <p:cNvGrpSpPr/>
          <p:nvPr/>
        </p:nvGrpSpPr>
        <p:grpSpPr>
          <a:xfrm>
            <a:off x="-767904" y="6870463"/>
            <a:ext cx="2649940" cy="2670774"/>
            <a:chOff x="6219191" y="6603470"/>
            <a:chExt cx="2670774" cy="2670774"/>
          </a:xfrm>
        </p:grpSpPr>
        <p:pic>
          <p:nvPicPr>
            <p:cNvPr id="46" name="Picture 4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73CB5918-EACA-F1F1-561C-399B49ECE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00726">
              <a:off x="6219191" y="6603470"/>
              <a:ext cx="2670774" cy="2670774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7E2CDBF-F08F-B1CE-A919-F804A4FD418E}"/>
                </a:ext>
              </a:extLst>
            </p:cNvPr>
            <p:cNvSpPr/>
            <p:nvPr/>
          </p:nvSpPr>
          <p:spPr>
            <a:xfrm>
              <a:off x="7455180" y="7075410"/>
              <a:ext cx="68480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A</a:t>
              </a:r>
            </a:p>
          </p:txBody>
        </p:sp>
      </p:grpSp>
      <p:grpSp>
        <p:nvGrpSpPr>
          <p:cNvPr id="13" name="B">
            <a:extLst>
              <a:ext uri="{FF2B5EF4-FFF2-40B4-BE49-F238E27FC236}">
                <a16:creationId xmlns:a16="http://schemas.microsoft.com/office/drawing/2014/main" id="{7E985503-560B-FAE1-B2C5-BC2C6F9BC2DB}"/>
              </a:ext>
            </a:extLst>
          </p:cNvPr>
          <p:cNvGrpSpPr/>
          <p:nvPr/>
        </p:nvGrpSpPr>
        <p:grpSpPr>
          <a:xfrm>
            <a:off x="3893469" y="7202837"/>
            <a:ext cx="2382455" cy="2734249"/>
            <a:chOff x="7956748" y="6002359"/>
            <a:chExt cx="2724012" cy="2724012"/>
          </a:xfrm>
        </p:grpSpPr>
        <p:pic>
          <p:nvPicPr>
            <p:cNvPr id="45" name="Picture 44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21C71F15-7D48-E57D-FB5B-CE45738B4F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36442">
              <a:off x="7956748" y="6002359"/>
              <a:ext cx="2724012" cy="2724012"/>
            </a:xfrm>
            <a:prstGeom prst="rect">
              <a:avLst/>
            </a:prstGeom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D054C32D-725D-3EA1-2957-B63788C5EA8E}"/>
                </a:ext>
              </a:extLst>
            </p:cNvPr>
            <p:cNvSpPr/>
            <p:nvPr/>
          </p:nvSpPr>
          <p:spPr>
            <a:xfrm>
              <a:off x="9065221" y="6437941"/>
              <a:ext cx="632688" cy="91987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C</a:t>
              </a:r>
              <a:endParaRPr lang="en-US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range juice" pitchFamily="2" charset="0"/>
              </a:endParaRPr>
            </a:p>
          </p:txBody>
        </p:sp>
      </p:grpSp>
      <p:grpSp>
        <p:nvGrpSpPr>
          <p:cNvPr id="11" name="C">
            <a:extLst>
              <a:ext uri="{FF2B5EF4-FFF2-40B4-BE49-F238E27FC236}">
                <a16:creationId xmlns:a16="http://schemas.microsoft.com/office/drawing/2014/main" id="{C75FF99D-867E-8CE8-5E6B-FB37B5AB91C3}"/>
              </a:ext>
            </a:extLst>
          </p:cNvPr>
          <p:cNvGrpSpPr/>
          <p:nvPr/>
        </p:nvGrpSpPr>
        <p:grpSpPr>
          <a:xfrm>
            <a:off x="1667739" y="7128134"/>
            <a:ext cx="2349168" cy="2658776"/>
            <a:chOff x="9664213" y="6394808"/>
            <a:chExt cx="2658776" cy="2658776"/>
          </a:xfrm>
        </p:grpSpPr>
        <p:pic>
          <p:nvPicPr>
            <p:cNvPr id="44" name="Picture 43" descr="A picture containing drawing, light&#10;&#10;Description automatically generated">
              <a:extLst>
                <a:ext uri="{FF2B5EF4-FFF2-40B4-BE49-F238E27FC236}">
                  <a16:creationId xmlns:a16="http://schemas.microsoft.com/office/drawing/2014/main" id="{92738F13-4124-6714-B3EC-E279B8DD38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622">
              <a:off x="9664213" y="6394808"/>
              <a:ext cx="2658776" cy="2658776"/>
            </a:xfrm>
            <a:prstGeom prst="rect">
              <a:avLst/>
            </a:prstGeom>
          </p:spPr>
        </p:pic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6F9D663D-3E4F-781D-00BD-25977173713B}"/>
                </a:ext>
              </a:extLst>
            </p:cNvPr>
            <p:cNvSpPr/>
            <p:nvPr/>
          </p:nvSpPr>
          <p:spPr>
            <a:xfrm>
              <a:off x="10669048" y="6858000"/>
              <a:ext cx="635358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B</a:t>
              </a:r>
              <a:endParaRPr lang="en-US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range juice" pitchFamily="2" charset="0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6CF0C4A8-8BE4-EE3E-07D8-DF94C72A136C}"/>
              </a:ext>
            </a:extLst>
          </p:cNvPr>
          <p:cNvSpPr/>
          <p:nvPr/>
        </p:nvSpPr>
        <p:spPr>
          <a:xfrm>
            <a:off x="446416" y="2396642"/>
            <a:ext cx="756700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err="1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Câu</a:t>
            </a:r>
            <a:r>
              <a:rPr lang="en-US" sz="3600" b="1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 3: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DPT Hotel Oriental" panose="02000500000000000000" pitchFamily="2" charset="0"/>
              </a:rPr>
              <a:t>Bộ</a:t>
            </a:r>
            <a:r>
              <a:rPr lang="en-US" sz="3600" b="1" dirty="0">
                <a:ln w="0"/>
                <a:solidFill>
                  <a:srgbClr val="FF0000"/>
                </a:solidFill>
                <a:latin typeface="DPT Hotel Oriental" panose="02000500000000000000" pitchFamily="2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DPT Hotel Oriental" panose="02000500000000000000" pitchFamily="2" charset="0"/>
              </a:rPr>
              <a:t>phận</a:t>
            </a:r>
            <a:r>
              <a:rPr lang="en-US" sz="3600" b="1" dirty="0">
                <a:ln w="0"/>
                <a:solidFill>
                  <a:srgbClr val="FF0000"/>
                </a:solidFill>
                <a:latin typeface="DPT Hotel Oriental" panose="02000500000000000000" pitchFamily="2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DPT Hotel Oriental" panose="02000500000000000000" pitchFamily="2" charset="0"/>
              </a:rPr>
              <a:t>nào</a:t>
            </a:r>
            <a:r>
              <a:rPr lang="en-US" sz="3600" b="1" dirty="0">
                <a:ln w="0"/>
                <a:solidFill>
                  <a:srgbClr val="FF0000"/>
                </a:solidFill>
                <a:latin typeface="DPT Hotel Oriental" panose="02000500000000000000" pitchFamily="2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DPT Hotel Oriental" panose="02000500000000000000" pitchFamily="2" charset="0"/>
              </a:rPr>
              <a:t>sau</a:t>
            </a:r>
            <a:r>
              <a:rPr lang="en-US" sz="3600" b="1" dirty="0">
                <a:ln w="0"/>
                <a:solidFill>
                  <a:srgbClr val="FF0000"/>
                </a:solidFill>
                <a:latin typeface="DPT Hotel Oriental" panose="02000500000000000000" pitchFamily="2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DPT Hotel Oriental" panose="02000500000000000000" pitchFamily="2" charset="0"/>
              </a:rPr>
              <a:t>đây</a:t>
            </a:r>
            <a:r>
              <a:rPr lang="en-US" sz="3600" b="1" dirty="0">
                <a:ln w="0"/>
                <a:solidFill>
                  <a:srgbClr val="FF0000"/>
                </a:solidFill>
                <a:latin typeface="DPT Hotel Oriental" panose="02000500000000000000" pitchFamily="2" charset="0"/>
              </a:rPr>
              <a:t> </a:t>
            </a:r>
          </a:p>
          <a:p>
            <a:pPr algn="ctr"/>
            <a:r>
              <a:rPr lang="en-US" sz="3600" b="1" dirty="0" err="1">
                <a:ln w="0"/>
                <a:solidFill>
                  <a:srgbClr val="FF0000"/>
                </a:solidFill>
                <a:latin typeface="DPT Hotel Oriental" panose="02000500000000000000" pitchFamily="2" charset="0"/>
              </a:rPr>
              <a:t>không</a:t>
            </a:r>
            <a:r>
              <a:rPr lang="en-US" sz="3600" b="1" dirty="0">
                <a:ln w="0"/>
                <a:solidFill>
                  <a:srgbClr val="FF0000"/>
                </a:solidFill>
                <a:latin typeface="DPT Hotel Oriental" panose="02000500000000000000" pitchFamily="2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DPT Hotel Oriental" panose="02000500000000000000" pitchFamily="2" charset="0"/>
              </a:rPr>
              <a:t>phải</a:t>
            </a:r>
            <a:r>
              <a:rPr lang="en-US" sz="3600" b="1" dirty="0">
                <a:ln w="0"/>
                <a:solidFill>
                  <a:srgbClr val="FF0000"/>
                </a:solidFill>
                <a:latin typeface="DPT Hotel Oriental" panose="02000500000000000000" pitchFamily="2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DPT Hotel Oriental" panose="02000500000000000000" pitchFamily="2" charset="0"/>
              </a:rPr>
              <a:t>là</a:t>
            </a:r>
            <a:r>
              <a:rPr lang="en-US" sz="3600" b="1" dirty="0">
                <a:ln w="0"/>
                <a:solidFill>
                  <a:srgbClr val="FF0000"/>
                </a:solidFill>
                <a:latin typeface="DPT Hotel Oriental" panose="02000500000000000000" pitchFamily="2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DPT Hotel Oriental" panose="02000500000000000000" pitchFamily="2" charset="0"/>
              </a:rPr>
              <a:t>bộ</a:t>
            </a:r>
            <a:r>
              <a:rPr lang="en-US" sz="3600" b="1" dirty="0">
                <a:ln w="0"/>
                <a:solidFill>
                  <a:srgbClr val="FF0000"/>
                </a:solidFill>
                <a:latin typeface="DPT Hotel Oriental" panose="02000500000000000000" pitchFamily="2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DPT Hotel Oriental" panose="02000500000000000000" pitchFamily="2" charset="0"/>
              </a:rPr>
              <a:t>phận</a:t>
            </a:r>
            <a:r>
              <a:rPr lang="en-US" sz="3600" b="1" dirty="0">
                <a:ln w="0"/>
                <a:solidFill>
                  <a:srgbClr val="FF0000"/>
                </a:solidFill>
                <a:latin typeface="DPT Hotel Oriental" panose="02000500000000000000" pitchFamily="2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DPT Hotel Oriental" panose="02000500000000000000" pitchFamily="2" charset="0"/>
              </a:rPr>
              <a:t>chính</a:t>
            </a:r>
            <a:r>
              <a:rPr lang="en-US" sz="3600" b="1" dirty="0">
                <a:ln w="0"/>
                <a:solidFill>
                  <a:srgbClr val="FF0000"/>
                </a:solidFill>
                <a:latin typeface="DPT Hotel Oriental" panose="02000500000000000000" pitchFamily="2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DPT Hotel Oriental" panose="02000500000000000000" pitchFamily="2" charset="0"/>
              </a:rPr>
              <a:t>của</a:t>
            </a:r>
            <a:r>
              <a:rPr lang="en-US" sz="3600" b="1" dirty="0">
                <a:ln w="0"/>
                <a:solidFill>
                  <a:srgbClr val="FF0000"/>
                </a:solidFill>
                <a:latin typeface="DPT Hotel Oriental" panose="02000500000000000000" pitchFamily="2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DPT Hotel Oriental" panose="02000500000000000000" pitchFamily="2" charset="0"/>
              </a:rPr>
              <a:t>quạt</a:t>
            </a:r>
            <a:r>
              <a:rPr lang="en-US" sz="3600" b="1" dirty="0">
                <a:ln w="0"/>
                <a:solidFill>
                  <a:srgbClr val="FF0000"/>
                </a:solidFill>
                <a:latin typeface="DPT Hotel Oriental" panose="02000500000000000000" pitchFamily="2" charset="0"/>
              </a:rPr>
              <a:t>?</a:t>
            </a:r>
            <a:endParaRPr lang="en-US" sz="36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PT Hotel Oriental" panose="02000500000000000000" pitchFamily="2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28D36674-8222-4867-E4B7-B87F50B9BCF0}"/>
              </a:ext>
            </a:extLst>
          </p:cNvPr>
          <p:cNvSpPr/>
          <p:nvPr/>
        </p:nvSpPr>
        <p:spPr>
          <a:xfrm>
            <a:off x="781672" y="5057440"/>
            <a:ext cx="554227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0"/>
                <a:solidFill>
                  <a:schemeClr val="tx2">
                    <a:lumMod val="75000"/>
                  </a:schemeClr>
                </a:solidFill>
                <a:latin typeface="DPT Hotel Oriental" panose="02000500000000000000" pitchFamily="2" charset="0"/>
              </a:rPr>
              <a:t> C</a:t>
            </a:r>
            <a:r>
              <a:rPr lang="en-US" sz="4400" b="1" cap="none" spc="0" dirty="0">
                <a:ln w="0"/>
                <a:solidFill>
                  <a:schemeClr val="tx2">
                    <a:lumMod val="75000"/>
                  </a:schemeClr>
                </a:solidFill>
                <a:latin typeface="DPT Hotel Oriental" panose="02000500000000000000" pitchFamily="2" charset="0"/>
              </a:rPr>
              <a:t>. </a:t>
            </a:r>
            <a:r>
              <a:rPr lang="en-US" sz="4400" b="1" dirty="0" err="1">
                <a:ln w="0"/>
                <a:solidFill>
                  <a:schemeClr val="tx2">
                    <a:lumMod val="75000"/>
                  </a:schemeClr>
                </a:solidFill>
                <a:latin typeface="DPT Hotel Oriental" panose="02000500000000000000" pitchFamily="2" charset="0"/>
              </a:rPr>
              <a:t>Quạt</a:t>
            </a:r>
            <a:r>
              <a:rPr lang="en-US" sz="4400" b="1" dirty="0">
                <a:ln w="0"/>
                <a:solidFill>
                  <a:schemeClr val="tx2">
                    <a:lumMod val="75000"/>
                  </a:schemeClr>
                </a:solidFill>
                <a:latin typeface="DPT Hotel Oriental" panose="02000500000000000000" pitchFamily="2" charset="0"/>
              </a:rPr>
              <a:t> </a:t>
            </a:r>
            <a:r>
              <a:rPr lang="en-US" sz="4400" b="1" dirty="0" err="1">
                <a:ln w="0"/>
                <a:solidFill>
                  <a:schemeClr val="tx2">
                    <a:lumMod val="75000"/>
                  </a:schemeClr>
                </a:solidFill>
                <a:latin typeface="DPT Hotel Oriental" panose="02000500000000000000" pitchFamily="2" charset="0"/>
              </a:rPr>
              <a:t>treo</a:t>
            </a:r>
            <a:r>
              <a:rPr lang="en-US" sz="4400" b="1" dirty="0">
                <a:ln w="0"/>
                <a:solidFill>
                  <a:schemeClr val="tx2">
                    <a:lumMod val="75000"/>
                  </a:schemeClr>
                </a:solidFill>
                <a:latin typeface="DPT Hotel Oriental" panose="02000500000000000000" pitchFamily="2" charset="0"/>
              </a:rPr>
              <a:t> </a:t>
            </a:r>
            <a:r>
              <a:rPr lang="en-US" sz="4400" b="1" dirty="0" err="1">
                <a:ln w="0"/>
                <a:solidFill>
                  <a:schemeClr val="tx2">
                    <a:lumMod val="75000"/>
                  </a:schemeClr>
                </a:solidFill>
                <a:latin typeface="DPT Hotel Oriental" panose="02000500000000000000" pitchFamily="2" charset="0"/>
              </a:rPr>
              <a:t>tường</a:t>
            </a:r>
            <a:r>
              <a:rPr lang="en-US" sz="4400" b="1" cap="none" spc="0" dirty="0">
                <a:ln w="0"/>
                <a:solidFill>
                  <a:schemeClr val="tx2">
                    <a:lumMod val="75000"/>
                  </a:schemeClr>
                </a:solidFill>
                <a:latin typeface="DPT Hotel Oriental" panose="02000500000000000000" pitchFamily="2" charset="0"/>
              </a:rPr>
              <a:t> </a:t>
            </a:r>
            <a:endParaRPr lang="en-US" sz="4400" b="1" cap="none" spc="0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PT Hotel Oriental" panose="02000500000000000000" pitchFamily="2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D372D02C-8501-2D4E-2EBC-15B8E25E7784}"/>
              </a:ext>
            </a:extLst>
          </p:cNvPr>
          <p:cNvSpPr/>
          <p:nvPr/>
        </p:nvSpPr>
        <p:spPr>
          <a:xfrm>
            <a:off x="1114196" y="3701101"/>
            <a:ext cx="57538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0"/>
                <a:solidFill>
                  <a:schemeClr val="tx2">
                    <a:lumMod val="75000"/>
                  </a:schemeClr>
                </a:solidFill>
                <a:latin typeface="DPT Hotel Oriental" panose="02000500000000000000" pitchFamily="2" charset="0"/>
              </a:rPr>
              <a:t>A</a:t>
            </a:r>
            <a:r>
              <a:rPr lang="en-US" sz="4400" b="1" cap="none" spc="0" dirty="0">
                <a:ln w="0"/>
                <a:solidFill>
                  <a:schemeClr val="tx2">
                    <a:lumMod val="75000"/>
                  </a:schemeClr>
                </a:solidFill>
                <a:latin typeface="DPT Hotel Oriental" panose="02000500000000000000" pitchFamily="2" charset="0"/>
              </a:rPr>
              <a:t>. </a:t>
            </a:r>
            <a:r>
              <a:rPr lang="en-US" sz="4400" b="1" dirty="0" err="1">
                <a:ln w="0"/>
                <a:solidFill>
                  <a:schemeClr val="tx2">
                    <a:lumMod val="75000"/>
                  </a:schemeClr>
                </a:solidFill>
                <a:latin typeface="DPT Hotel Oriental" panose="02000500000000000000" pitchFamily="2" charset="0"/>
              </a:rPr>
              <a:t>Bộ</a:t>
            </a:r>
            <a:r>
              <a:rPr lang="en-US" sz="4400" b="1" dirty="0">
                <a:ln w="0"/>
                <a:solidFill>
                  <a:schemeClr val="tx2">
                    <a:lumMod val="75000"/>
                  </a:schemeClr>
                </a:solidFill>
                <a:latin typeface="DPT Hotel Oriental" panose="02000500000000000000" pitchFamily="2" charset="0"/>
              </a:rPr>
              <a:t> </a:t>
            </a:r>
            <a:r>
              <a:rPr lang="en-US" sz="4400" b="1" dirty="0" err="1">
                <a:ln w="0"/>
                <a:solidFill>
                  <a:schemeClr val="tx2">
                    <a:lumMod val="75000"/>
                  </a:schemeClr>
                </a:solidFill>
                <a:latin typeface="DPT Hotel Oriental" panose="02000500000000000000" pitchFamily="2" charset="0"/>
              </a:rPr>
              <a:t>phận</a:t>
            </a:r>
            <a:r>
              <a:rPr lang="en-US" sz="4400" b="1" dirty="0">
                <a:ln w="0"/>
                <a:solidFill>
                  <a:schemeClr val="tx2">
                    <a:lumMod val="75000"/>
                  </a:schemeClr>
                </a:solidFill>
                <a:latin typeface="DPT Hotel Oriental" panose="02000500000000000000" pitchFamily="2" charset="0"/>
              </a:rPr>
              <a:t> </a:t>
            </a:r>
            <a:r>
              <a:rPr lang="en-US" sz="4400" b="1" dirty="0" err="1">
                <a:ln w="0"/>
                <a:solidFill>
                  <a:schemeClr val="tx2">
                    <a:lumMod val="75000"/>
                  </a:schemeClr>
                </a:solidFill>
                <a:latin typeface="DPT Hotel Oriental" panose="02000500000000000000" pitchFamily="2" charset="0"/>
              </a:rPr>
              <a:t>điều</a:t>
            </a:r>
            <a:r>
              <a:rPr lang="en-US" sz="4400" b="1" dirty="0">
                <a:ln w="0"/>
                <a:solidFill>
                  <a:schemeClr val="tx2">
                    <a:lumMod val="75000"/>
                  </a:schemeClr>
                </a:solidFill>
                <a:latin typeface="DPT Hotel Oriental" panose="02000500000000000000" pitchFamily="2" charset="0"/>
              </a:rPr>
              <a:t> </a:t>
            </a:r>
            <a:r>
              <a:rPr lang="en-US" sz="4400" b="1" dirty="0" err="1">
                <a:ln w="0"/>
                <a:solidFill>
                  <a:schemeClr val="tx2">
                    <a:lumMod val="75000"/>
                  </a:schemeClr>
                </a:solidFill>
                <a:latin typeface="DPT Hotel Oriental" panose="02000500000000000000" pitchFamily="2" charset="0"/>
              </a:rPr>
              <a:t>khiển</a:t>
            </a:r>
            <a:endParaRPr lang="en-US" sz="4400" b="1" cap="none" spc="0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PT Hotel Oriental" panose="02000500000000000000" pitchFamily="2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3A9B663-1B37-BFB0-DC0E-2466DC0C8074}"/>
              </a:ext>
            </a:extLst>
          </p:cNvPr>
          <p:cNvSpPr/>
          <p:nvPr/>
        </p:nvSpPr>
        <p:spPr>
          <a:xfrm>
            <a:off x="689353" y="4396575"/>
            <a:ext cx="503103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0"/>
                <a:solidFill>
                  <a:schemeClr val="tx2">
                    <a:lumMod val="75000"/>
                  </a:schemeClr>
                </a:solidFill>
                <a:latin typeface="DPT Hotel Oriental" panose="02000500000000000000" pitchFamily="2" charset="0"/>
              </a:rPr>
              <a:t>B</a:t>
            </a:r>
            <a:r>
              <a:rPr lang="en-US" sz="4400" b="1" cap="none" spc="0" dirty="0">
                <a:ln w="0"/>
                <a:solidFill>
                  <a:schemeClr val="tx2">
                    <a:lumMod val="75000"/>
                  </a:schemeClr>
                </a:solidFill>
                <a:latin typeface="DPT Hotel Oriental" panose="02000500000000000000" pitchFamily="2" charset="0"/>
              </a:rPr>
              <a:t>. </a:t>
            </a:r>
            <a:r>
              <a:rPr lang="en-US" sz="4400" b="1" dirty="0" err="1">
                <a:ln w="0"/>
                <a:solidFill>
                  <a:schemeClr val="tx2">
                    <a:lumMod val="75000"/>
                  </a:schemeClr>
                </a:solidFill>
                <a:latin typeface="DPT Hotel Oriental" panose="02000500000000000000" pitchFamily="2" charset="0"/>
              </a:rPr>
              <a:t>Hộp</a:t>
            </a:r>
            <a:r>
              <a:rPr lang="en-US" sz="4400" b="1" dirty="0">
                <a:ln w="0"/>
                <a:solidFill>
                  <a:schemeClr val="tx2">
                    <a:lumMod val="75000"/>
                  </a:schemeClr>
                </a:solidFill>
                <a:latin typeface="DPT Hotel Oriental" panose="02000500000000000000" pitchFamily="2" charset="0"/>
              </a:rPr>
              <a:t> </a:t>
            </a:r>
            <a:r>
              <a:rPr lang="en-US" sz="4400" b="1" dirty="0" err="1">
                <a:ln w="0"/>
                <a:solidFill>
                  <a:schemeClr val="tx2">
                    <a:lumMod val="75000"/>
                  </a:schemeClr>
                </a:solidFill>
                <a:latin typeface="DPT Hotel Oriental" panose="02000500000000000000" pitchFamily="2" charset="0"/>
              </a:rPr>
              <a:t>động</a:t>
            </a:r>
            <a:r>
              <a:rPr lang="en-US" sz="4400" b="1" dirty="0">
                <a:ln w="0"/>
                <a:solidFill>
                  <a:schemeClr val="tx2">
                    <a:lumMod val="75000"/>
                  </a:schemeClr>
                </a:solidFill>
                <a:latin typeface="DPT Hotel Oriental" panose="02000500000000000000" pitchFamily="2" charset="0"/>
              </a:rPr>
              <a:t> </a:t>
            </a:r>
            <a:r>
              <a:rPr lang="en-US" sz="4400" b="1" dirty="0" err="1">
                <a:ln w="0"/>
                <a:solidFill>
                  <a:schemeClr val="tx2">
                    <a:lumMod val="75000"/>
                  </a:schemeClr>
                </a:solidFill>
                <a:latin typeface="DPT Hotel Oriental" panose="02000500000000000000" pitchFamily="2" charset="0"/>
              </a:rPr>
              <a:t>cơ</a:t>
            </a:r>
            <a:endParaRPr lang="en-US" sz="4400" b="1" cap="none" spc="0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PT Hotel Oriental" panose="02000500000000000000" pitchFamily="2" charset="0"/>
            </a:endParaRPr>
          </a:p>
        </p:txBody>
      </p:sp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0C01F7F0-7D2B-E77D-8705-EE6A4B288B5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16312" y="345601"/>
            <a:ext cx="2175688" cy="3421061"/>
          </a:xfrm>
          <a:prstGeom prst="rect">
            <a:avLst/>
          </a:prstGeom>
        </p:spPr>
      </p:pic>
      <p:pic>
        <p:nvPicPr>
          <p:cNvPr id="27" name="Picture 26" descr="A picture containing sitting, tree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EDFAAD4-B40C-9595-C02D-E5D2FCDDA83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137" y="5517334"/>
            <a:ext cx="1611114" cy="1611114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6E12777A-88EA-7A4C-8173-83D49D181C6E}"/>
              </a:ext>
            </a:extLst>
          </p:cNvPr>
          <p:cNvSpPr/>
          <p:nvPr/>
        </p:nvSpPr>
        <p:spPr>
          <a:xfrm>
            <a:off x="8770669" y="4878003"/>
            <a:ext cx="1491175" cy="1763543"/>
          </a:xfrm>
          <a:prstGeom prst="roundRect">
            <a:avLst>
              <a:gd name="adj" fmla="val 703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5">
            <a:extLst>
              <a:ext uri="{FF2B5EF4-FFF2-40B4-BE49-F238E27FC236}">
                <a16:creationId xmlns:a16="http://schemas.microsoft.com/office/drawing/2014/main" id="{55736028-76F0-FB78-A863-615E611F4804}"/>
              </a:ext>
            </a:extLst>
          </p:cNvPr>
          <p:cNvSpPr/>
          <p:nvPr/>
        </p:nvSpPr>
        <p:spPr>
          <a:xfrm>
            <a:off x="8926586" y="5026762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HẾT GIỜ</a:t>
            </a:r>
          </a:p>
        </p:txBody>
      </p:sp>
      <p:sp>
        <p:nvSpPr>
          <p:cNvPr id="30" name="5">
            <a:extLst>
              <a:ext uri="{FF2B5EF4-FFF2-40B4-BE49-F238E27FC236}">
                <a16:creationId xmlns:a16="http://schemas.microsoft.com/office/drawing/2014/main" id="{93C7530B-9E5E-B041-10B9-581EBB004269}"/>
              </a:ext>
            </a:extLst>
          </p:cNvPr>
          <p:cNvSpPr/>
          <p:nvPr/>
        </p:nvSpPr>
        <p:spPr>
          <a:xfrm>
            <a:off x="8926586" y="5026762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31" name="5">
            <a:extLst>
              <a:ext uri="{FF2B5EF4-FFF2-40B4-BE49-F238E27FC236}">
                <a16:creationId xmlns:a16="http://schemas.microsoft.com/office/drawing/2014/main" id="{B446070D-CBE2-6176-6DE5-CC763B8B6F21}"/>
              </a:ext>
            </a:extLst>
          </p:cNvPr>
          <p:cNvSpPr/>
          <p:nvPr/>
        </p:nvSpPr>
        <p:spPr>
          <a:xfrm>
            <a:off x="8926586" y="5026762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32" name="5">
            <a:extLst>
              <a:ext uri="{FF2B5EF4-FFF2-40B4-BE49-F238E27FC236}">
                <a16:creationId xmlns:a16="http://schemas.microsoft.com/office/drawing/2014/main" id="{A24C651B-A5BD-7890-325A-C98C45D7A71D}"/>
              </a:ext>
            </a:extLst>
          </p:cNvPr>
          <p:cNvSpPr/>
          <p:nvPr/>
        </p:nvSpPr>
        <p:spPr>
          <a:xfrm>
            <a:off x="8926587" y="5026762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33" name="5">
            <a:extLst>
              <a:ext uri="{FF2B5EF4-FFF2-40B4-BE49-F238E27FC236}">
                <a16:creationId xmlns:a16="http://schemas.microsoft.com/office/drawing/2014/main" id="{53DCE4D5-E84C-A7DE-BA3A-0F43802CD4A8}"/>
              </a:ext>
            </a:extLst>
          </p:cNvPr>
          <p:cNvSpPr/>
          <p:nvPr/>
        </p:nvSpPr>
        <p:spPr>
          <a:xfrm>
            <a:off x="8926587" y="5026762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34" name="5">
            <a:extLst>
              <a:ext uri="{FF2B5EF4-FFF2-40B4-BE49-F238E27FC236}">
                <a16:creationId xmlns:a16="http://schemas.microsoft.com/office/drawing/2014/main" id="{B590E053-3FF2-336C-AD91-C04175C18148}"/>
              </a:ext>
            </a:extLst>
          </p:cNvPr>
          <p:cNvSpPr/>
          <p:nvPr/>
        </p:nvSpPr>
        <p:spPr>
          <a:xfrm>
            <a:off x="8926587" y="5026762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35" name="start">
            <a:extLst>
              <a:ext uri="{FF2B5EF4-FFF2-40B4-BE49-F238E27FC236}">
                <a16:creationId xmlns:a16="http://schemas.microsoft.com/office/drawing/2014/main" id="{43D1AD42-DB6B-41EA-EE08-50A49869FBC7}"/>
              </a:ext>
            </a:extLst>
          </p:cNvPr>
          <p:cNvSpPr/>
          <p:nvPr/>
        </p:nvSpPr>
        <p:spPr>
          <a:xfrm>
            <a:off x="8926587" y="6346055"/>
            <a:ext cx="1170535" cy="534619"/>
          </a:xfrm>
          <a:prstGeom prst="roundRect">
            <a:avLst>
              <a:gd name="adj" fmla="val 50000"/>
            </a:avLst>
          </a:prstGeom>
          <a:solidFill>
            <a:srgbClr val="ED63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FU Helvetica Condens" panose="00000400000000000000" pitchFamily="2" charset="0"/>
                <a:ea typeface="+mn-ea"/>
                <a:cs typeface="+mn-cs"/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3385946009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c755235ab9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 tmFilter="0,0; .5, 1; 1, 1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1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tmFilter="0,0; .5, 1; 1, 1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1" presetClass="entr" presetSubtype="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tmFilter="0,0; .5, 1; 1, 1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4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2.70833E-6 2.96296E-6 L 2.70833E-6 -0.25 " pathEditMode="relative" rAng="0" ptsTypes="AA">
                                      <p:cBhvr>
                                        <p:cTn id="31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64" presetClass="path" presetSubtype="0" accel="50000" decel="50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Motion origin="layout" path="M -2.91667E-6 -1.85185E-6 L -2.91667E-6 -0.25 " pathEditMode="relative" rAng="0" ptsTypes="AA">
                                      <p:cBhvr>
                                        <p:cTn id="3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4" presetClass="path" presetSubtype="0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-3.125E-6 2.22222E-6 L -3.125E-6 -0.25 " pathEditMode="relative" rAng="0" ptsTypes="AA">
                                      <p:cBhvr>
                                        <p:cTn id="35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a31405ccd2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a31405ccd2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23542 L 0.00065 -0.23519 C 0.00117 -0.26227 -0.00052 -0.28959 0.00221 -0.31598 C 0.00351 -0.32801 0.01406 -0.34213 0.0194 -0.34931 C 0.02552 -0.35764 0.02304 -0.35324 0.03034 -0.36042 C 0.03567 -0.36598 0.04062 -0.37246 0.04596 -0.37709 C 0.04909 -0.37986 0.05234 -0.38241 0.05534 -0.38542 C 0.05703 -0.38727 0.05833 -0.38982 0.06002 -0.39098 C 0.06302 -0.39352 0.06653 -0.39398 0.0694 -0.39653 C 0.08034 -0.40695 0.08854 -0.4206 0.09752 -0.43565 C 0.10013 -0.44028 0.10924 -0.45371 0.11159 -0.4632 C 0.11354 -0.4706 0.11484 -0.47824 0.11627 -0.48542 C 0.11692 -0.4882 0.11745 -0.49144 0.11784 -0.49375 C 0.11901 -0.50209 0.11992 -0.51065 0.12096 -0.51875 C 0.12148 -0.52269 0.122 -0.52616 0.12252 -0.52986 C 0.122 -0.54375 0.12213 -0.55787 0.12096 -0.57153 C 0.12057 -0.57685 0.11888 -0.58079 0.11784 -0.58542 C 0.11732 -0.5882 0.11705 -0.59121 0.11627 -0.59375 C 0.11458 -0.6 0.11146 -0.60648 0.10846 -0.61042 C 0.10703 -0.61273 0.10534 -0.61412 0.10377 -0.61598 C 0.10117 -0.61968 0.0987 -0.62385 0.09596 -0.62709 C 0.08932 -0.63635 0.07565 -0.65209 0.07565 -0.65185 C 0.07461 -0.65533 0.07396 -0.6581 0.07252 -0.66042 C 0.07018 -0.66482 0.06732 -0.66783 0.06471 -0.67199 C 0.06315 -0.67431 0.06172 -0.67732 0.06002 -0.68033 C 0.05651 -0.68565 0.05234 -0.69028 0.04909 -0.69676 C 0.04713 -0.7007 0.04583 -0.70579 0.0444 -0.71042 C 0.04271 -0.71598 0.04101 -0.72176 0.03971 -0.72709 C 0.03125 -0.76505 0.04609 -0.71019 0.03502 -0.74931 C 0.0345 -0.75672 0.03424 -0.76459 0.03346 -0.77176 C 0.0332 -0.77454 0.0319 -0.77709 0.0319 -0.7801 C 0.03242 -0.80324 0.03294 -0.82639 0.03502 -0.84931 C 0.03554 -0.85486 0.04049 -0.86852 0.04284 -0.87431 C 0.047 -0.88473 0.0513 -0.89491 0.05534 -0.90486 C 0.05846 -0.91273 0.05872 -0.91574 0.06315 -0.92153 C 0.06562 -0.92477 0.06836 -0.92709 0.07096 -0.92986 C 0.072 -0.93287 0.07278 -0.93588 0.07409 -0.9382 C 0.07643 -0.9426 0.07929 -0.94607 0.0819 -0.94954 C 0.08346 -0.95139 0.08528 -0.95278 0.08659 -0.95486 C 0.09843 -0.97408 0.10286 -0.98473 0.11315 -1.00764 C 0.11419 -1.01019 0.11992 -1.02338 0.12096 -1.02732 C 0.122 -1.03079 0.12383 -1.04398 0.12409 -1.04653 C 0.12799 -1.08079 0.1237 -1.04861 0.12734 -1.07431 C 0.12669 -1.08727 0.12747 -1.1007 0.12565 -1.1132 C 0.12526 -1.11667 0.11666 -1.13681 0.11471 -1.14121 C 0.11146 -1.15903 0.11588 -1.13959 0.10846 -1.15787 C 0.10716 -1.16111 0.10664 -1.16528 0.10534 -1.16875 C 0.10351 -1.17477 0.10039 -1.17917 0.09909 -1.18542 C 0.09857 -1.18843 0.09804 -1.19098 0.09752 -1.19375 C 0.09609 -1.20301 0.09557 -1.20926 0.0944 -1.21875 C 0.09492 -1.23635 0.09479 -1.25394 0.09596 -1.27153 C 0.09635 -1.27732 0.09804 -1.28264 0.09909 -1.2882 C 0.10052 -1.29514 0.10208 -1.30278 0.10221 -1.31042 C 0.10273 -1.32871 0.10221 -1.34746 0.10221 -1.36598 " pathEditMode="relative" rAng="0" ptsTypes="AAAAAAAAAAAAAAAAAAAAAAAAAAAAAAAAAAAAAAAAAAAAAAAAAAAAAA">
                                      <p:cBhvr>
                                        <p:cTn id="54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28" y="-565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yeualo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50"/>
                            </p:stCondLst>
                            <p:childTnLst>
                              <p:par>
                                <p:cTn id="5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Đồng hồ đếm ngược 5 giây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500"/>
                            </p:stCondLst>
                            <p:childTnLst>
                              <p:par>
                                <p:cTn id="90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000"/>
                            </p:stCondLst>
                            <p:childTnLst>
                              <p:par>
                                <p:cTn id="9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500"/>
                            </p:stCondLst>
                            <p:childTnLst>
                              <p:par>
                                <p:cTn id="101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000"/>
                            </p:stCondLst>
                            <p:childTnLst>
                              <p:par>
                                <p:cTn id="10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4500"/>
                            </p:stCondLst>
                            <p:childTnLst>
                              <p:par>
                                <p:cTn id="112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1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500"/>
                            </p:stCondLst>
                            <p:childTnLst>
                              <p:par>
                                <p:cTn id="123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10" grpId="0"/>
      <p:bldP spid="54" grpId="0"/>
      <p:bldP spid="55" grpId="0"/>
      <p:bldP spid="56" grpId="0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2B0E9E-EC25-C15B-A5DF-8EBF309F9B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图片 115">
            <a:extLst>
              <a:ext uri="{FF2B5EF4-FFF2-40B4-BE49-F238E27FC236}">
                <a16:creationId xmlns:a16="http://schemas.microsoft.com/office/drawing/2014/main" id="{D591E7A6-C4C2-B4F1-9820-5280286553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0" y="-455139"/>
            <a:ext cx="6070032" cy="1368214"/>
          </a:xfrm>
          <a:prstGeom prst="rect">
            <a:avLst/>
          </a:prstGeom>
        </p:spPr>
      </p:pic>
      <p:pic>
        <p:nvPicPr>
          <p:cNvPr id="117" name="图片 116">
            <a:extLst>
              <a:ext uri="{FF2B5EF4-FFF2-40B4-BE49-F238E27FC236}">
                <a16:creationId xmlns:a16="http://schemas.microsoft.com/office/drawing/2014/main" id="{6B7C0123-F173-C248-4AE9-8BBC5E8D760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1ADBB869-90CF-80B3-59B6-D7E151FF07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7376" y="-604129"/>
            <a:ext cx="9884064" cy="8705850"/>
          </a:xfrm>
          <a:prstGeom prst="rect">
            <a:avLst/>
          </a:prstGeom>
        </p:spPr>
      </p:pic>
      <p:pic>
        <p:nvPicPr>
          <p:cNvPr id="8" name="Picture 7" descr="A close up of a flower&#10;&#10;Description automatically generated">
            <a:extLst>
              <a:ext uri="{FF2B5EF4-FFF2-40B4-BE49-F238E27FC236}">
                <a16:creationId xmlns:a16="http://schemas.microsoft.com/office/drawing/2014/main" id="{879777E3-9C95-92CD-450E-4186907F04D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036" y="5877618"/>
            <a:ext cx="1200032" cy="1043506"/>
          </a:xfrm>
          <a:prstGeom prst="rect">
            <a:avLst/>
          </a:prstGeom>
        </p:spPr>
      </p:pic>
      <p:sp>
        <p:nvSpPr>
          <p:cNvPr id="48" name="文本框 19">
            <a:extLst>
              <a:ext uri="{FF2B5EF4-FFF2-40B4-BE49-F238E27FC236}">
                <a16:creationId xmlns:a16="http://schemas.microsoft.com/office/drawing/2014/main" id="{73DACDCA-98C7-6139-CF10-B7949D81C4FF}"/>
              </a:ext>
            </a:extLst>
          </p:cNvPr>
          <p:cNvSpPr txBox="1"/>
          <p:nvPr/>
        </p:nvSpPr>
        <p:spPr>
          <a:xfrm>
            <a:off x="468493" y="188212"/>
            <a:ext cx="6153849" cy="144655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G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ECD825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A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M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6ACC7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E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>
                <a:solidFill>
                  <a:schemeClr val="bg1"/>
                </a:solidFill>
                <a:effectLst>
                  <a:glow rad="101600">
                    <a:schemeClr val="accent5">
                      <a:lumMod val="50000"/>
                      <a:alpha val="60000"/>
                    </a:schemeClr>
                  </a:glow>
                </a:effectLst>
                <a:latin typeface="orange juice" pitchFamily="2" charset="0"/>
                <a:ea typeface="造字工房文研（非商用）常规体" pitchFamily="50" charset="-122"/>
              </a:rPr>
              <a:t>BÓNG BAY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01600">
                  <a:schemeClr val="accent5">
                    <a:lumMod val="50000"/>
                    <a:alpha val="60000"/>
                  </a:schemeClr>
                </a:glow>
              </a:effectLst>
              <a:uLnTx/>
              <a:uFillTx/>
              <a:latin typeface="orange juice" pitchFamily="2" charset="0"/>
              <a:ea typeface="造字工房文研（非商用）常规体" pitchFamily="50" charset="-122"/>
            </a:endParaRPr>
          </a:p>
        </p:txBody>
      </p:sp>
      <p:grpSp>
        <p:nvGrpSpPr>
          <p:cNvPr id="14" name="A">
            <a:extLst>
              <a:ext uri="{FF2B5EF4-FFF2-40B4-BE49-F238E27FC236}">
                <a16:creationId xmlns:a16="http://schemas.microsoft.com/office/drawing/2014/main" id="{3C9FFEF9-97CC-A992-B9D0-6D2CA15A316B}"/>
              </a:ext>
            </a:extLst>
          </p:cNvPr>
          <p:cNvGrpSpPr/>
          <p:nvPr/>
        </p:nvGrpSpPr>
        <p:grpSpPr>
          <a:xfrm>
            <a:off x="-789989" y="6545089"/>
            <a:ext cx="2649940" cy="2670774"/>
            <a:chOff x="6219191" y="6603470"/>
            <a:chExt cx="2670774" cy="2670774"/>
          </a:xfrm>
        </p:grpSpPr>
        <p:pic>
          <p:nvPicPr>
            <p:cNvPr id="46" name="Picture 4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9C6A36AD-9086-99DB-AF95-F83280705C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00726">
              <a:off x="6219191" y="6603470"/>
              <a:ext cx="2670774" cy="2670774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3023032-824F-524B-7ADE-C4BEDD11AF6C}"/>
                </a:ext>
              </a:extLst>
            </p:cNvPr>
            <p:cNvSpPr/>
            <p:nvPr/>
          </p:nvSpPr>
          <p:spPr>
            <a:xfrm>
              <a:off x="7455180" y="7075410"/>
              <a:ext cx="68480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A</a:t>
              </a:r>
            </a:p>
          </p:txBody>
        </p:sp>
      </p:grpSp>
      <p:grpSp>
        <p:nvGrpSpPr>
          <p:cNvPr id="13" name="B">
            <a:extLst>
              <a:ext uri="{FF2B5EF4-FFF2-40B4-BE49-F238E27FC236}">
                <a16:creationId xmlns:a16="http://schemas.microsoft.com/office/drawing/2014/main" id="{A08E203B-EC22-2DF5-1925-4E0ECBB0CC80}"/>
              </a:ext>
            </a:extLst>
          </p:cNvPr>
          <p:cNvGrpSpPr/>
          <p:nvPr/>
        </p:nvGrpSpPr>
        <p:grpSpPr>
          <a:xfrm>
            <a:off x="1580899" y="6819288"/>
            <a:ext cx="2382455" cy="2734249"/>
            <a:chOff x="8068371" y="5639611"/>
            <a:chExt cx="2724012" cy="2724012"/>
          </a:xfrm>
        </p:grpSpPr>
        <p:pic>
          <p:nvPicPr>
            <p:cNvPr id="45" name="Picture 44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201275AB-9287-9965-8CF0-2FE3C661B9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36442">
              <a:off x="8068371" y="5639611"/>
              <a:ext cx="2724012" cy="2724012"/>
            </a:xfrm>
            <a:prstGeom prst="rect">
              <a:avLst/>
            </a:prstGeom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D56AB5A8-3B53-1263-1064-C1FE536D2599}"/>
                </a:ext>
              </a:extLst>
            </p:cNvPr>
            <p:cNvSpPr/>
            <p:nvPr/>
          </p:nvSpPr>
          <p:spPr>
            <a:xfrm>
              <a:off x="9252683" y="6045602"/>
              <a:ext cx="52450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B</a:t>
              </a:r>
            </a:p>
          </p:txBody>
        </p:sp>
      </p:grpSp>
      <p:grpSp>
        <p:nvGrpSpPr>
          <p:cNvPr id="11" name="C">
            <a:extLst>
              <a:ext uri="{FF2B5EF4-FFF2-40B4-BE49-F238E27FC236}">
                <a16:creationId xmlns:a16="http://schemas.microsoft.com/office/drawing/2014/main" id="{31BF9104-8C2B-6CAF-06BB-C338AFA93170}"/>
              </a:ext>
            </a:extLst>
          </p:cNvPr>
          <p:cNvGrpSpPr/>
          <p:nvPr/>
        </p:nvGrpSpPr>
        <p:grpSpPr>
          <a:xfrm>
            <a:off x="3539864" y="6772333"/>
            <a:ext cx="2349168" cy="2658776"/>
            <a:chOff x="9664213" y="6394808"/>
            <a:chExt cx="2658776" cy="2658776"/>
          </a:xfrm>
        </p:grpSpPr>
        <p:pic>
          <p:nvPicPr>
            <p:cNvPr id="44" name="Picture 43" descr="A picture containing drawing, light&#10;&#10;Description automatically generated">
              <a:extLst>
                <a:ext uri="{FF2B5EF4-FFF2-40B4-BE49-F238E27FC236}">
                  <a16:creationId xmlns:a16="http://schemas.microsoft.com/office/drawing/2014/main" id="{39BABBE1-FE2B-6C90-5BAE-6BF1202191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622">
              <a:off x="9664213" y="6394808"/>
              <a:ext cx="2658776" cy="2658776"/>
            </a:xfrm>
            <a:prstGeom prst="rect">
              <a:avLst/>
            </a:prstGeom>
          </p:spPr>
        </p:pic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183068E7-0732-0903-7E2B-0BF5E48EBBE1}"/>
                </a:ext>
              </a:extLst>
            </p:cNvPr>
            <p:cNvSpPr/>
            <p:nvPr/>
          </p:nvSpPr>
          <p:spPr>
            <a:xfrm>
              <a:off x="10668370" y="6858000"/>
              <a:ext cx="63671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C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47B45E17-CAC5-BA53-35BC-24B922C03FAC}"/>
              </a:ext>
            </a:extLst>
          </p:cNvPr>
          <p:cNvSpPr/>
          <p:nvPr/>
        </p:nvSpPr>
        <p:spPr>
          <a:xfrm>
            <a:off x="971790" y="1975602"/>
            <a:ext cx="654910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Câu</a:t>
            </a:r>
            <a:r>
              <a:rPr lang="en-US" sz="3600" b="1" cap="none" spc="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 4: </a:t>
            </a:r>
            <a:r>
              <a:rPr lang="en-US" sz="3600" b="1" cap="none" spc="0" dirty="0" err="1">
                <a:ln w="0"/>
                <a:solidFill>
                  <a:srgbClr val="FF0000"/>
                </a:solidFill>
                <a:latin typeface="DPT Hotel Oriental" panose="02000500000000000000" pitchFamily="2" charset="0"/>
              </a:rPr>
              <a:t>Tên</a:t>
            </a:r>
            <a:r>
              <a:rPr lang="en-US" sz="3600" b="1" cap="none" spc="0" dirty="0">
                <a:ln w="0"/>
                <a:solidFill>
                  <a:srgbClr val="FF0000"/>
                </a:solidFill>
                <a:latin typeface="DPT Hotel Oriental" panose="02000500000000000000" pitchFamily="2" charset="0"/>
              </a:rPr>
              <a:t> </a:t>
            </a:r>
            <a:r>
              <a:rPr lang="en-US" sz="3600" b="1" cap="none" spc="0" dirty="0" err="1">
                <a:ln w="0"/>
                <a:solidFill>
                  <a:srgbClr val="FF0000"/>
                </a:solidFill>
                <a:latin typeface="DPT Hotel Oriental" panose="02000500000000000000" pitchFamily="2" charset="0"/>
              </a:rPr>
              <a:t>gọi</a:t>
            </a:r>
            <a:r>
              <a:rPr lang="en-US" sz="3600" b="1" cap="none" spc="0" dirty="0">
                <a:ln w="0"/>
                <a:solidFill>
                  <a:srgbClr val="FF0000"/>
                </a:solidFill>
                <a:latin typeface="DPT Hotel Oriental" panose="02000500000000000000" pitchFamily="2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DPT Hotel Oriental" panose="02000500000000000000" pitchFamily="2" charset="0"/>
              </a:rPr>
              <a:t>một</a:t>
            </a:r>
            <a:r>
              <a:rPr lang="en-US" sz="3600" b="1" dirty="0">
                <a:ln w="0"/>
                <a:solidFill>
                  <a:srgbClr val="FF0000"/>
                </a:solidFill>
                <a:latin typeface="DPT Hotel Oriental" panose="02000500000000000000" pitchFamily="2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DPT Hotel Oriental" panose="02000500000000000000" pitchFamily="2" charset="0"/>
              </a:rPr>
              <a:t>bộ</a:t>
            </a:r>
            <a:r>
              <a:rPr lang="en-US" sz="3600" b="1" dirty="0">
                <a:ln w="0"/>
                <a:solidFill>
                  <a:srgbClr val="FF0000"/>
                </a:solidFill>
                <a:latin typeface="DPT Hotel Oriental" panose="02000500000000000000" pitchFamily="2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DPT Hotel Oriental" panose="02000500000000000000" pitchFamily="2" charset="0"/>
              </a:rPr>
              <a:t>phận</a:t>
            </a:r>
            <a:r>
              <a:rPr lang="en-US" sz="3600" b="1" dirty="0">
                <a:ln w="0"/>
                <a:solidFill>
                  <a:srgbClr val="FF0000"/>
                </a:solidFill>
                <a:latin typeface="DPT Hotel Oriental" panose="02000500000000000000" pitchFamily="2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DPT Hotel Oriental" panose="02000500000000000000" pitchFamily="2" charset="0"/>
              </a:rPr>
              <a:t>chính</a:t>
            </a:r>
            <a:endParaRPr lang="en-US" sz="3600" b="1" dirty="0">
              <a:ln w="0"/>
              <a:solidFill>
                <a:srgbClr val="FF0000"/>
              </a:solidFill>
              <a:latin typeface="DPT Hotel Oriental" panose="02000500000000000000" pitchFamily="2" charset="0"/>
            </a:endParaRPr>
          </a:p>
          <a:p>
            <a:pPr algn="ctr"/>
            <a:r>
              <a:rPr lang="en-US" sz="3600" b="1" dirty="0">
                <a:ln w="0"/>
                <a:solidFill>
                  <a:srgbClr val="FF0000"/>
                </a:solidFill>
                <a:latin typeface="DPT Hotel Oriental" panose="02000500000000000000" pitchFamily="2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DPT Hotel Oriental" panose="02000500000000000000" pitchFamily="2" charset="0"/>
              </a:rPr>
              <a:t>của</a:t>
            </a:r>
            <a:r>
              <a:rPr lang="en-US" sz="3600" b="1" dirty="0">
                <a:ln w="0"/>
                <a:solidFill>
                  <a:srgbClr val="FF0000"/>
                </a:solidFill>
                <a:latin typeface="DPT Hotel Oriental" panose="02000500000000000000" pitchFamily="2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DPT Hotel Oriental" panose="02000500000000000000" pitchFamily="2" charset="0"/>
              </a:rPr>
              <a:t>quạt</a:t>
            </a:r>
            <a:r>
              <a:rPr lang="en-US" sz="3600" b="1" dirty="0">
                <a:ln w="0"/>
                <a:solidFill>
                  <a:srgbClr val="FF0000"/>
                </a:solidFill>
                <a:latin typeface="DPT Hotel Oriental" panose="02000500000000000000" pitchFamily="2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DPT Hotel Oriental" panose="02000500000000000000" pitchFamily="2" charset="0"/>
              </a:rPr>
              <a:t>điện</a:t>
            </a:r>
            <a:r>
              <a:rPr lang="en-US" sz="3600" b="1" dirty="0">
                <a:ln w="0"/>
                <a:solidFill>
                  <a:srgbClr val="FF0000"/>
                </a:solidFill>
                <a:latin typeface="DPT Hotel Oriental" panose="02000500000000000000" pitchFamily="2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DPT Hotel Oriental" panose="02000500000000000000" pitchFamily="2" charset="0"/>
              </a:rPr>
              <a:t>trong</a:t>
            </a:r>
            <a:r>
              <a:rPr lang="en-US" sz="3600" b="1" dirty="0">
                <a:ln w="0"/>
                <a:solidFill>
                  <a:srgbClr val="FF0000"/>
                </a:solidFill>
                <a:latin typeface="DPT Hotel Oriental" panose="02000500000000000000" pitchFamily="2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DPT Hotel Oriental" panose="02000500000000000000" pitchFamily="2" charset="0"/>
              </a:rPr>
              <a:t>hình</a:t>
            </a:r>
            <a:r>
              <a:rPr lang="en-US" sz="3600" b="1" dirty="0">
                <a:ln w="0"/>
                <a:solidFill>
                  <a:srgbClr val="FF0000"/>
                </a:solidFill>
                <a:latin typeface="DPT Hotel Oriental" panose="02000500000000000000" pitchFamily="2" charset="0"/>
              </a:rPr>
              <a:t>?</a:t>
            </a:r>
            <a:endParaRPr lang="en-US" sz="36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PT Hotel Oriental" panose="02000500000000000000" pitchFamily="2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1D2A15F8-1571-E815-313E-40AA18634DEA}"/>
              </a:ext>
            </a:extLst>
          </p:cNvPr>
          <p:cNvSpPr/>
          <p:nvPr/>
        </p:nvSpPr>
        <p:spPr>
          <a:xfrm>
            <a:off x="920996" y="4139297"/>
            <a:ext cx="554227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0"/>
                <a:solidFill>
                  <a:schemeClr val="tx2">
                    <a:lumMod val="75000"/>
                  </a:schemeClr>
                </a:solidFill>
                <a:latin typeface="DPT Hotel Oriental" panose="02000500000000000000" pitchFamily="2" charset="0"/>
              </a:rPr>
              <a:t> B</a:t>
            </a:r>
            <a:r>
              <a:rPr lang="en-US" sz="4400" b="1" cap="none" spc="0" dirty="0">
                <a:ln w="0"/>
                <a:solidFill>
                  <a:schemeClr val="tx2">
                    <a:lumMod val="75000"/>
                  </a:schemeClr>
                </a:solidFill>
                <a:latin typeface="DPT Hotel Oriental" panose="02000500000000000000" pitchFamily="2" charset="0"/>
              </a:rPr>
              <a:t>. </a:t>
            </a:r>
            <a:r>
              <a:rPr lang="en-US" sz="4400" b="1" cap="none" spc="0" dirty="0" err="1">
                <a:ln w="0"/>
                <a:solidFill>
                  <a:schemeClr val="tx2">
                    <a:lumMod val="75000"/>
                  </a:schemeClr>
                </a:solidFill>
                <a:latin typeface="DPT Hotel Oriental" panose="02000500000000000000" pitchFamily="2" charset="0"/>
              </a:rPr>
              <a:t>Bộ</a:t>
            </a:r>
            <a:r>
              <a:rPr lang="en-US" sz="4400" b="1" cap="none" spc="0" dirty="0">
                <a:ln w="0"/>
                <a:solidFill>
                  <a:schemeClr val="tx2">
                    <a:lumMod val="75000"/>
                  </a:schemeClr>
                </a:solidFill>
                <a:latin typeface="DPT Hotel Oriental" panose="02000500000000000000" pitchFamily="2" charset="0"/>
              </a:rPr>
              <a:t> </a:t>
            </a:r>
            <a:r>
              <a:rPr lang="en-US" sz="4400" b="1" cap="none" spc="0" dirty="0" err="1">
                <a:ln w="0"/>
                <a:solidFill>
                  <a:schemeClr val="tx2">
                    <a:lumMod val="75000"/>
                  </a:schemeClr>
                </a:solidFill>
                <a:latin typeface="DPT Hotel Oriental" panose="02000500000000000000" pitchFamily="2" charset="0"/>
              </a:rPr>
              <a:t>phận</a:t>
            </a:r>
            <a:r>
              <a:rPr lang="en-US" sz="4400" b="1" cap="none" spc="0" dirty="0">
                <a:ln w="0"/>
                <a:solidFill>
                  <a:schemeClr val="tx2">
                    <a:lumMod val="75000"/>
                  </a:schemeClr>
                </a:solidFill>
                <a:latin typeface="DPT Hotel Oriental" panose="02000500000000000000" pitchFamily="2" charset="0"/>
              </a:rPr>
              <a:t> </a:t>
            </a:r>
            <a:r>
              <a:rPr lang="en-US" sz="4400" b="1" cap="none" spc="0" dirty="0" err="1">
                <a:ln w="0"/>
                <a:solidFill>
                  <a:schemeClr val="tx2">
                    <a:lumMod val="75000"/>
                  </a:schemeClr>
                </a:solidFill>
                <a:latin typeface="DPT Hotel Oriental" panose="02000500000000000000" pitchFamily="2" charset="0"/>
              </a:rPr>
              <a:t>điều</a:t>
            </a:r>
            <a:r>
              <a:rPr lang="en-US" sz="4400" b="1" cap="none" spc="0" dirty="0">
                <a:ln w="0"/>
                <a:solidFill>
                  <a:schemeClr val="tx2">
                    <a:lumMod val="75000"/>
                  </a:schemeClr>
                </a:solidFill>
                <a:latin typeface="DPT Hotel Oriental" panose="02000500000000000000" pitchFamily="2" charset="0"/>
              </a:rPr>
              <a:t> </a:t>
            </a:r>
            <a:r>
              <a:rPr lang="en-US" sz="4400" b="1" cap="none" spc="0" dirty="0" err="1">
                <a:ln w="0"/>
                <a:solidFill>
                  <a:schemeClr val="tx2">
                    <a:lumMod val="75000"/>
                  </a:schemeClr>
                </a:solidFill>
                <a:latin typeface="DPT Hotel Oriental" panose="02000500000000000000" pitchFamily="2" charset="0"/>
              </a:rPr>
              <a:t>khiển</a:t>
            </a:r>
            <a:endParaRPr lang="en-US" sz="4400" b="1" cap="none" spc="0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PT Hotel Oriental" panose="02000500000000000000" pitchFamily="2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423BD065-69C5-5E5E-B9C0-483206975CC7}"/>
              </a:ext>
            </a:extLst>
          </p:cNvPr>
          <p:cNvSpPr/>
          <p:nvPr/>
        </p:nvSpPr>
        <p:spPr>
          <a:xfrm>
            <a:off x="945938" y="3251477"/>
            <a:ext cx="404991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0"/>
                <a:solidFill>
                  <a:schemeClr val="tx2">
                    <a:lumMod val="75000"/>
                  </a:schemeClr>
                </a:solidFill>
                <a:latin typeface="DPT Hotel Oriental" panose="02000500000000000000" pitchFamily="2" charset="0"/>
              </a:rPr>
              <a:t>A</a:t>
            </a:r>
            <a:r>
              <a:rPr lang="en-US" sz="4400" b="1" cap="none" spc="0" dirty="0">
                <a:ln w="0"/>
                <a:solidFill>
                  <a:schemeClr val="tx2">
                    <a:lumMod val="75000"/>
                  </a:schemeClr>
                </a:solidFill>
                <a:latin typeface="DPT Hotel Oriental" panose="02000500000000000000" pitchFamily="2" charset="0"/>
              </a:rPr>
              <a:t>. </a:t>
            </a:r>
            <a:r>
              <a:rPr lang="en-US" sz="4400" b="1" cap="none" spc="0" dirty="0" err="1">
                <a:ln w="0"/>
                <a:solidFill>
                  <a:schemeClr val="tx2">
                    <a:lumMod val="75000"/>
                  </a:schemeClr>
                </a:solidFill>
                <a:latin typeface="DPT Hotel Oriental" panose="02000500000000000000" pitchFamily="2" charset="0"/>
              </a:rPr>
              <a:t>Hộp</a:t>
            </a:r>
            <a:r>
              <a:rPr lang="en-US" sz="4400" b="1" cap="none" spc="0" dirty="0">
                <a:ln w="0"/>
                <a:solidFill>
                  <a:schemeClr val="tx2">
                    <a:lumMod val="75000"/>
                  </a:schemeClr>
                </a:solidFill>
                <a:latin typeface="DPT Hotel Oriental" panose="02000500000000000000" pitchFamily="2" charset="0"/>
              </a:rPr>
              <a:t> </a:t>
            </a:r>
            <a:r>
              <a:rPr lang="en-US" sz="4400" b="1" cap="none" spc="0" dirty="0" err="1">
                <a:ln w="0"/>
                <a:solidFill>
                  <a:schemeClr val="tx2">
                    <a:lumMod val="75000"/>
                  </a:schemeClr>
                </a:solidFill>
                <a:latin typeface="DPT Hotel Oriental" panose="02000500000000000000" pitchFamily="2" charset="0"/>
              </a:rPr>
              <a:t>động</a:t>
            </a:r>
            <a:r>
              <a:rPr lang="en-US" sz="4400" b="1" cap="none" spc="0" dirty="0">
                <a:ln w="0"/>
                <a:solidFill>
                  <a:schemeClr val="tx2">
                    <a:lumMod val="75000"/>
                  </a:schemeClr>
                </a:solidFill>
                <a:latin typeface="DPT Hotel Oriental" panose="02000500000000000000" pitchFamily="2" charset="0"/>
              </a:rPr>
              <a:t> </a:t>
            </a:r>
            <a:r>
              <a:rPr lang="en-US" sz="4400" b="1" cap="none" spc="0" dirty="0" err="1">
                <a:ln w="0"/>
                <a:solidFill>
                  <a:schemeClr val="tx2">
                    <a:lumMod val="75000"/>
                  </a:schemeClr>
                </a:solidFill>
                <a:latin typeface="DPT Hotel Oriental" panose="02000500000000000000" pitchFamily="2" charset="0"/>
              </a:rPr>
              <a:t>cơ</a:t>
            </a:r>
            <a:endParaRPr lang="en-US" sz="4400" b="1" cap="none" spc="0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PT Hotel Oriental" panose="02000500000000000000" pitchFamily="2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F56B6623-5F59-C0EE-90CA-6C3CEE763227}"/>
              </a:ext>
            </a:extLst>
          </p:cNvPr>
          <p:cNvSpPr/>
          <p:nvPr/>
        </p:nvSpPr>
        <p:spPr>
          <a:xfrm>
            <a:off x="710753" y="4928178"/>
            <a:ext cx="392534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0"/>
                <a:solidFill>
                  <a:schemeClr val="tx2">
                    <a:lumMod val="75000"/>
                  </a:schemeClr>
                </a:solidFill>
                <a:latin typeface="DPT Hotel Oriental" panose="02000500000000000000" pitchFamily="2" charset="0"/>
              </a:rPr>
              <a:t>C. </a:t>
            </a:r>
            <a:r>
              <a:rPr lang="en-US" sz="4400" b="1" cap="none" spc="0" dirty="0" err="1">
                <a:ln w="0"/>
                <a:solidFill>
                  <a:schemeClr val="tx2">
                    <a:lumMod val="75000"/>
                  </a:schemeClr>
                </a:solidFill>
                <a:latin typeface="DPT Hotel Oriental" panose="02000500000000000000" pitchFamily="2" charset="0"/>
              </a:rPr>
              <a:t>Lồng</a:t>
            </a:r>
            <a:r>
              <a:rPr lang="en-US" sz="4400" b="1" cap="none" spc="0" dirty="0">
                <a:ln w="0"/>
                <a:solidFill>
                  <a:schemeClr val="tx2">
                    <a:lumMod val="75000"/>
                  </a:schemeClr>
                </a:solidFill>
                <a:latin typeface="DPT Hotel Oriental" panose="02000500000000000000" pitchFamily="2" charset="0"/>
              </a:rPr>
              <a:t> </a:t>
            </a:r>
            <a:r>
              <a:rPr lang="en-US" sz="4400" b="1" cap="none" spc="0" dirty="0" err="1">
                <a:ln w="0"/>
                <a:solidFill>
                  <a:schemeClr val="tx2">
                    <a:lumMod val="75000"/>
                  </a:schemeClr>
                </a:solidFill>
                <a:latin typeface="DPT Hotel Oriental" panose="02000500000000000000" pitchFamily="2" charset="0"/>
              </a:rPr>
              <a:t>quạt</a:t>
            </a:r>
            <a:endParaRPr lang="en-US" sz="4400" b="1" cap="none" spc="0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PT Hotel Oriental" panose="02000500000000000000" pitchFamily="2" charset="0"/>
            </a:endParaRPr>
          </a:p>
        </p:txBody>
      </p:sp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42276426-D0C2-FECB-8E12-8E6DB43D941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16312" y="345601"/>
            <a:ext cx="2175688" cy="3421061"/>
          </a:xfrm>
          <a:prstGeom prst="rect">
            <a:avLst/>
          </a:prstGeom>
        </p:spPr>
      </p:pic>
      <p:pic>
        <p:nvPicPr>
          <p:cNvPr id="27" name="Picture 26" descr="A picture containing sitting, tree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67E31D2-0EB4-4CAB-3876-0E5732AF295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137" y="5517334"/>
            <a:ext cx="1611114" cy="1611114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379F179-2375-D681-2495-06339EF79975}"/>
              </a:ext>
            </a:extLst>
          </p:cNvPr>
          <p:cNvSpPr/>
          <p:nvPr/>
        </p:nvSpPr>
        <p:spPr>
          <a:xfrm>
            <a:off x="8789810" y="5125007"/>
            <a:ext cx="1380349" cy="1221047"/>
          </a:xfrm>
          <a:prstGeom prst="roundRect">
            <a:avLst>
              <a:gd name="adj" fmla="val 703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5">
            <a:extLst>
              <a:ext uri="{FF2B5EF4-FFF2-40B4-BE49-F238E27FC236}">
                <a16:creationId xmlns:a16="http://schemas.microsoft.com/office/drawing/2014/main" id="{FD453935-B4CA-57C6-35D1-FB01FE31B5C2}"/>
              </a:ext>
            </a:extLst>
          </p:cNvPr>
          <p:cNvSpPr/>
          <p:nvPr/>
        </p:nvSpPr>
        <p:spPr>
          <a:xfrm>
            <a:off x="8926586" y="5262270"/>
            <a:ext cx="1170535" cy="935027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HẾT GIỜ</a:t>
            </a:r>
          </a:p>
        </p:txBody>
      </p:sp>
      <p:sp>
        <p:nvSpPr>
          <p:cNvPr id="30" name="5">
            <a:extLst>
              <a:ext uri="{FF2B5EF4-FFF2-40B4-BE49-F238E27FC236}">
                <a16:creationId xmlns:a16="http://schemas.microsoft.com/office/drawing/2014/main" id="{DF38C9C0-8760-7185-1967-895B3A13499F}"/>
              </a:ext>
            </a:extLst>
          </p:cNvPr>
          <p:cNvSpPr/>
          <p:nvPr/>
        </p:nvSpPr>
        <p:spPr>
          <a:xfrm>
            <a:off x="8956296" y="5216632"/>
            <a:ext cx="1038630" cy="1072289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31" name="5">
            <a:extLst>
              <a:ext uri="{FF2B5EF4-FFF2-40B4-BE49-F238E27FC236}">
                <a16:creationId xmlns:a16="http://schemas.microsoft.com/office/drawing/2014/main" id="{E6E70EC8-A412-3618-DC31-0557C78A4DD3}"/>
              </a:ext>
            </a:extLst>
          </p:cNvPr>
          <p:cNvSpPr/>
          <p:nvPr/>
        </p:nvSpPr>
        <p:spPr>
          <a:xfrm>
            <a:off x="8934436" y="5203497"/>
            <a:ext cx="1154833" cy="1035956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32" name="5">
            <a:extLst>
              <a:ext uri="{FF2B5EF4-FFF2-40B4-BE49-F238E27FC236}">
                <a16:creationId xmlns:a16="http://schemas.microsoft.com/office/drawing/2014/main" id="{2318FE78-3BF6-A79D-0287-311F5EB6D415}"/>
              </a:ext>
            </a:extLst>
          </p:cNvPr>
          <p:cNvSpPr/>
          <p:nvPr/>
        </p:nvSpPr>
        <p:spPr>
          <a:xfrm>
            <a:off x="8968814" y="5253458"/>
            <a:ext cx="1086075" cy="9986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33" name="5">
            <a:extLst>
              <a:ext uri="{FF2B5EF4-FFF2-40B4-BE49-F238E27FC236}">
                <a16:creationId xmlns:a16="http://schemas.microsoft.com/office/drawing/2014/main" id="{4D5740A6-E173-616F-50AE-025727A97575}"/>
              </a:ext>
            </a:extLst>
          </p:cNvPr>
          <p:cNvSpPr/>
          <p:nvPr/>
        </p:nvSpPr>
        <p:spPr>
          <a:xfrm>
            <a:off x="9042857" y="5330322"/>
            <a:ext cx="941499" cy="890547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34" name="5">
            <a:extLst>
              <a:ext uri="{FF2B5EF4-FFF2-40B4-BE49-F238E27FC236}">
                <a16:creationId xmlns:a16="http://schemas.microsoft.com/office/drawing/2014/main" id="{9CFAF878-D232-82A0-4FBE-A111660B7357}"/>
              </a:ext>
            </a:extLst>
          </p:cNvPr>
          <p:cNvSpPr/>
          <p:nvPr/>
        </p:nvSpPr>
        <p:spPr>
          <a:xfrm>
            <a:off x="9103996" y="5249302"/>
            <a:ext cx="873306" cy="935027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35" name="start">
            <a:extLst>
              <a:ext uri="{FF2B5EF4-FFF2-40B4-BE49-F238E27FC236}">
                <a16:creationId xmlns:a16="http://schemas.microsoft.com/office/drawing/2014/main" id="{8CCD5393-D91E-2A66-6CC3-49BAD251FE15}"/>
              </a:ext>
            </a:extLst>
          </p:cNvPr>
          <p:cNvSpPr/>
          <p:nvPr/>
        </p:nvSpPr>
        <p:spPr>
          <a:xfrm>
            <a:off x="8926587" y="6346055"/>
            <a:ext cx="1170535" cy="534619"/>
          </a:xfrm>
          <a:prstGeom prst="roundRect">
            <a:avLst>
              <a:gd name="adj" fmla="val 50000"/>
            </a:avLst>
          </a:prstGeom>
          <a:solidFill>
            <a:srgbClr val="ED63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FU Helvetica Condens" panose="00000400000000000000" pitchFamily="2" charset="0"/>
                <a:ea typeface="+mn-ea"/>
                <a:cs typeface="+mn-cs"/>
              </a:rPr>
              <a:t>Start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0E711E-E590-2A86-89F3-CD2D80F40DC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860211" y="1576836"/>
            <a:ext cx="2533650" cy="28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107609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c755235ab9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 tmFilter="0,0; .5, 1; 1, 1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1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tmFilter="0,0; .5, 1; 1, 1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1" presetClass="entr" presetSubtype="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tmFilter="0,0; .5, 1; 1, 1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4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3.75E-6 0 L -3.75E-6 -0.25 " pathEditMode="relative" rAng="0" ptsTypes="AA">
                                      <p:cBhvr>
                                        <p:cTn id="31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64" presetClass="path" presetSubtype="0" accel="50000" decel="50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Motion origin="layout" path="M 1.25E-6 0 L 1.25E-6 -0.25 " pathEditMode="relative" rAng="0" ptsTypes="AA">
                                      <p:cBhvr>
                                        <p:cTn id="3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4" presetClass="path" presetSubtype="0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-2.08333E-7 -4.07407E-6 L -2.08333E-7 -0.25 " pathEditMode="relative" rAng="0" ptsTypes="AA">
                                      <p:cBhvr>
                                        <p:cTn id="35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a31405ccd2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a31405ccd2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23542 L 0.00065 -0.23542 C 0.00118 -0.26227 -0.00052 -0.28958 0.00222 -0.31597 C 0.00352 -0.32801 0.01407 -0.34213 0.0194 -0.34931 C 0.02552 -0.35764 0.02305 -0.35324 0.03034 -0.36042 C 0.03568 -0.36597 0.04063 -0.37245 0.04597 -0.37708 C 0.04909 -0.37986 0.05235 -0.38241 0.05534 -0.38542 C 0.05704 -0.38727 0.05834 -0.38981 0.06003 -0.39097 C 0.06302 -0.39352 0.06654 -0.39398 0.0694 -0.39653 C 0.08034 -0.40694 0.08855 -0.4206 0.09753 -0.43542 C 0.10013 -0.43981 0.10925 -0.4537 0.11159 -0.46319 C 0.11355 -0.4706 0.11485 -0.47801 0.11628 -0.48542 C 0.11693 -0.48819 0.11745 -0.49097 0.11784 -0.49375 C 0.11901 -0.50208 0.11993 -0.51065 0.12097 -0.51875 C 0.12149 -0.52269 0.12201 -0.52616 0.12253 -0.52986 C 0.12201 -0.54375 0.12214 -0.55787 0.12097 -0.57153 C 0.12058 -0.57662 0.11888 -0.58079 0.11784 -0.58542 C 0.11732 -0.58819 0.11706 -0.5912 0.11628 -0.59375 C 0.11459 -0.6 0.11146 -0.60625 0.10847 -0.61042 C 0.10704 -0.61273 0.10534 -0.61412 0.10378 -0.61597 C 0.10118 -0.61968 0.0987 -0.62384 0.09597 -0.62708 C 0.08933 -0.63588 0.07565 -0.65208 0.07565 -0.65208 C 0.07461 -0.65486 0.07396 -0.6581 0.07253 -0.66042 C 0.07019 -0.66481 0.06732 -0.66782 0.06472 -0.67153 C 0.06315 -0.67431 0.06172 -0.67731 0.06003 -0.67986 C 0.05651 -0.68565 0.05235 -0.69028 0.04909 -0.69653 C 0.04714 -0.70069 0.04584 -0.70579 0.0444 -0.71042 C 0.04271 -0.71597 0.04102 -0.72153 0.03972 -0.72708 C 0.03125 -0.76505 0.0461 -0.71019 0.03503 -0.74931 C 0.03451 -0.75671 0.03425 -0.76435 0.03347 -0.77153 C 0.03321 -0.77454 0.0319 -0.77708 0.0319 -0.77986 C 0.03243 -0.80324 0.03295 -0.82639 0.03503 -0.84931 C 0.03555 -0.85486 0.0405 -0.86852 0.04284 -0.87431 C 0.04701 -0.88472 0.05131 -0.89468 0.05534 -0.90486 C 0.05847 -0.9125 0.05873 -0.91574 0.06315 -0.92153 C 0.06563 -0.92477 0.06836 -0.92708 0.07097 -0.92986 C 0.07201 -0.93264 0.07279 -0.93588 0.07409 -0.93819 C 0.07644 -0.94259 0.0793 -0.94583 0.0819 -0.94931 C 0.08347 -0.95139 0.08529 -0.95278 0.08659 -0.95486 C 0.09844 -0.97407 0.10287 -0.98472 0.11315 -1.00764 C 0.1142 -1.00995 0.11993 -1.02338 0.12097 -1.02708 C 0.12201 -1.03079 0.12383 -1.04375 0.12409 -1.04653 C 0.128 -1.08079 0.1237 -1.04861 0.12735 -1.07431 C 0.1267 -1.08727 0.12748 -1.10069 0.12565 -1.11319 C 0.12526 -1.11667 0.11667 -1.13657 0.11472 -1.14097 C 0.11146 -1.15903 0.11589 -1.13958 0.10847 -1.15764 C 0.10717 -1.16111 0.10664 -1.16528 0.10534 -1.16875 C 0.10352 -1.17454 0.10039 -1.17917 0.09909 -1.18542 C 0.09857 -1.18819 0.09805 -1.19097 0.09753 -1.19375 C 0.0961 -1.20278 0.09558 -1.20903 0.0944 -1.21875 C 0.09493 -1.23634 0.0948 -1.25394 0.09597 -1.27153 C 0.09636 -1.27731 0.09805 -1.28264 0.09909 -1.28819 C 0.10052 -1.29514 0.10209 -1.30278 0.10222 -1.31042 C 0.10274 -1.3287 0.10222 -1.34745 0.10222 -1.36597 " pathEditMode="relative" ptsTypes="AAAAAAAAAAAAAAAAAAAAAAAAAAAAAAAAAAAAAAAAAAAAAAAAAAAAAA">
                                      <p:cBhvr>
                                        <p:cTn id="54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yeualo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50"/>
                            </p:stCondLst>
                            <p:childTnLst>
                              <p:par>
                                <p:cTn id="5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Đồng hồ đếm ngược 5 giây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500"/>
                            </p:stCondLst>
                            <p:childTnLst>
                              <p:par>
                                <p:cTn id="90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000"/>
                            </p:stCondLst>
                            <p:childTnLst>
                              <p:par>
                                <p:cTn id="9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500"/>
                            </p:stCondLst>
                            <p:childTnLst>
                              <p:par>
                                <p:cTn id="101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000"/>
                            </p:stCondLst>
                            <p:childTnLst>
                              <p:par>
                                <p:cTn id="10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4500"/>
                            </p:stCondLst>
                            <p:childTnLst>
                              <p:par>
                                <p:cTn id="112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1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500"/>
                            </p:stCondLst>
                            <p:childTnLst>
                              <p:par>
                                <p:cTn id="123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10" grpId="0"/>
      <p:bldP spid="54" grpId="0"/>
      <p:bldP spid="55" grpId="0"/>
      <p:bldP spid="56" grpId="0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4948108" y="246354"/>
            <a:ext cx="1868959" cy="408181"/>
            <a:chOff x="0" y="0"/>
            <a:chExt cx="3737918" cy="816362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61568"/>
              <a:ext cx="747584" cy="747584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BD6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255210" y="175160"/>
              <a:ext cx="33086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501"/>
                </a:lnSpc>
                <a:spcBef>
                  <a:spcPct val="0"/>
                </a:spcBef>
              </a:pPr>
              <a:r>
                <a:rPr lang="en-US" sz="2084" dirty="0">
                  <a:solidFill>
                    <a:srgbClr val="FFFEFE"/>
                  </a:solidFill>
                  <a:latin typeface="Sriracha"/>
                </a:rPr>
                <a:t>H</a:t>
              </a:r>
            </a:p>
          </p:txBody>
        </p:sp>
        <p:grpSp>
          <p:nvGrpSpPr>
            <p:cNvPr id="11" name="Group 11"/>
            <p:cNvGrpSpPr/>
            <p:nvPr/>
          </p:nvGrpSpPr>
          <p:grpSpPr>
            <a:xfrm>
              <a:off x="747584" y="61568"/>
              <a:ext cx="747584" cy="747584"/>
              <a:chOff x="0" y="0"/>
              <a:chExt cx="6350000" cy="635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09B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2990334" y="61568"/>
              <a:ext cx="747584" cy="747584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D87B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841276" y="137660"/>
              <a:ext cx="56020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501"/>
                </a:lnSpc>
                <a:spcBef>
                  <a:spcPct val="0"/>
                </a:spcBef>
              </a:pPr>
              <a:r>
                <a:rPr lang="en-US" sz="2084" dirty="0">
                  <a:solidFill>
                    <a:srgbClr val="FFFEFE"/>
                  </a:solidFill>
                  <a:latin typeface="Sriracha"/>
                </a:rPr>
                <a:t>E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3084028" y="137660"/>
              <a:ext cx="56020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501"/>
                </a:lnSpc>
                <a:spcBef>
                  <a:spcPct val="0"/>
                </a:spcBef>
              </a:pPr>
              <a:r>
                <a:rPr lang="en-US" sz="2084" dirty="0">
                  <a:solidFill>
                    <a:srgbClr val="FFFEFE"/>
                  </a:solidFill>
                  <a:latin typeface="Sriracha"/>
                </a:rPr>
                <a:t>O</a:t>
              </a:r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1495167" y="0"/>
              <a:ext cx="747584" cy="747584"/>
              <a:chOff x="0" y="0"/>
              <a:chExt cx="6350000" cy="63500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AE6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1719926" y="76092"/>
              <a:ext cx="298068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501"/>
                </a:lnSpc>
                <a:spcBef>
                  <a:spcPct val="0"/>
                </a:spcBef>
              </a:pPr>
              <a:r>
                <a:rPr lang="en-US" sz="2084" dirty="0">
                  <a:solidFill>
                    <a:srgbClr val="FFFEFE"/>
                  </a:solidFill>
                  <a:latin typeface="Sriracha"/>
                </a:rPr>
                <a:t>L</a:t>
              </a:r>
            </a:p>
          </p:txBody>
        </p:sp>
        <p:grpSp>
          <p:nvGrpSpPr>
            <p:cNvPr id="20" name="Group 20"/>
            <p:cNvGrpSpPr/>
            <p:nvPr/>
          </p:nvGrpSpPr>
          <p:grpSpPr>
            <a:xfrm>
              <a:off x="2242751" y="37227"/>
              <a:ext cx="747584" cy="747584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9EBA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2336444" y="108594"/>
              <a:ext cx="56020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501"/>
                </a:lnSpc>
                <a:spcBef>
                  <a:spcPct val="0"/>
                </a:spcBef>
              </a:pPr>
              <a:r>
                <a:rPr lang="en-US" sz="2084">
                  <a:solidFill>
                    <a:srgbClr val="FFFEFE"/>
                  </a:solidFill>
                  <a:latin typeface="Sriracha"/>
                </a:rPr>
                <a:t>L</a:t>
              </a:r>
            </a:p>
          </p:txBody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180231">
            <a:off x="342702" y="3897652"/>
            <a:ext cx="554555" cy="554555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180231">
            <a:off x="239429" y="344584"/>
            <a:ext cx="574944" cy="587768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682344">
            <a:off x="157071" y="704987"/>
            <a:ext cx="1565616" cy="512383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815863" y="2912096"/>
            <a:ext cx="740398" cy="826002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031513" y="1545293"/>
            <a:ext cx="554555" cy="55455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30962" y="1447111"/>
            <a:ext cx="1591288" cy="167567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91231" y="1270996"/>
            <a:ext cx="1317813" cy="1797231"/>
          </a:xfrm>
          <a:prstGeom prst="rect">
            <a:avLst/>
          </a:prstGeom>
        </p:spPr>
      </p:pic>
      <p:sp>
        <p:nvSpPr>
          <p:cNvPr id="35" name="TextBox 29"/>
          <p:cNvSpPr txBox="1"/>
          <p:nvPr/>
        </p:nvSpPr>
        <p:spPr>
          <a:xfrm>
            <a:off x="4049531" y="1382425"/>
            <a:ext cx="3530913" cy="76450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400"/>
              </a:lnSpc>
              <a:spcBef>
                <a:spcPct val="0"/>
              </a:spcBef>
            </a:pPr>
            <a:r>
              <a:rPr lang="en-US" sz="4400" b="1" spc="-133" dirty="0" err="1">
                <a:solidFill>
                  <a:srgbClr val="00B0F0"/>
                </a:solidFill>
                <a:latin typeface="Gluten Black" pitchFamily="2" charset="0"/>
              </a:rPr>
              <a:t>Công</a:t>
            </a:r>
            <a:r>
              <a:rPr lang="en-US" sz="4400" b="1" spc="-133" dirty="0">
                <a:solidFill>
                  <a:srgbClr val="00B0F0"/>
                </a:solidFill>
                <a:latin typeface="Gluten Black" pitchFamily="2" charset="0"/>
              </a:rPr>
              <a:t> </a:t>
            </a:r>
            <a:r>
              <a:rPr lang="en-US" sz="4400" b="1" spc="-133" dirty="0" err="1">
                <a:solidFill>
                  <a:srgbClr val="00B0F0"/>
                </a:solidFill>
                <a:latin typeface="Gluten Black" pitchFamily="2" charset="0"/>
              </a:rPr>
              <a:t>nghệ</a:t>
            </a:r>
            <a:endParaRPr lang="en-US" sz="4400" b="1" spc="-133" dirty="0">
              <a:solidFill>
                <a:srgbClr val="00B0F0"/>
              </a:solidFill>
              <a:latin typeface="Gluten Black" pitchFamily="2" charset="0"/>
            </a:endParaRPr>
          </a:p>
        </p:txBody>
      </p:sp>
      <p:grpSp>
        <p:nvGrpSpPr>
          <p:cNvPr id="37" name="Group 36"/>
          <p:cNvGrpSpPr>
            <a:grpSpLocks noGrp="1" noUngrp="1" noRot="1" noMove="1" noResize="1"/>
          </p:cNvGrpSpPr>
          <p:nvPr/>
        </p:nvGrpSpPr>
        <p:grpSpPr>
          <a:xfrm>
            <a:off x="3217607" y="2197246"/>
            <a:ext cx="6284191" cy="903947"/>
            <a:chOff x="3818231" y="2048168"/>
            <a:chExt cx="6284191" cy="903947"/>
          </a:xfrm>
        </p:grpSpPr>
        <p:sp>
          <p:nvSpPr>
            <p:cNvPr id="36" name="Rounded Rectangle 3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91435" y="2109975"/>
              <a:ext cx="6210987" cy="84214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29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18231" y="2048168"/>
              <a:ext cx="6210988" cy="76117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6400"/>
                </a:lnSpc>
                <a:spcBef>
                  <a:spcPct val="0"/>
                </a:spcBef>
              </a:pPr>
              <a:r>
                <a:rPr lang="en-US" sz="4300" b="1" spc="-133" dirty="0" err="1">
                  <a:solidFill>
                    <a:srgbClr val="FF0000"/>
                  </a:solidFill>
                  <a:latin typeface="Gluten Black" pitchFamily="2" charset="0"/>
                </a:rPr>
                <a:t>Bài</a:t>
              </a:r>
              <a:r>
                <a:rPr lang="en-US" sz="4300" b="1" spc="-133" dirty="0">
                  <a:solidFill>
                    <a:srgbClr val="FF0000"/>
                  </a:solidFill>
                  <a:latin typeface="Gluten Black" pitchFamily="2" charset="0"/>
                </a:rPr>
                <a:t> 3: </a:t>
              </a:r>
              <a:r>
                <a:rPr lang="en-US" sz="4300" b="1" spc="-133" dirty="0" err="1">
                  <a:solidFill>
                    <a:srgbClr val="FF0000"/>
                  </a:solidFill>
                  <a:latin typeface="Gluten Black" pitchFamily="2" charset="0"/>
                </a:rPr>
                <a:t>Sử</a:t>
              </a:r>
              <a:r>
                <a:rPr lang="en-US" sz="4300" b="1" spc="-133" dirty="0">
                  <a:solidFill>
                    <a:srgbClr val="FF0000"/>
                  </a:solidFill>
                  <a:latin typeface="Gluten Black" pitchFamily="2" charset="0"/>
                </a:rPr>
                <a:t> </a:t>
              </a:r>
              <a:r>
                <a:rPr lang="en-US" sz="4300" b="1" spc="-133" dirty="0" err="1">
                  <a:solidFill>
                    <a:srgbClr val="FF0000"/>
                  </a:solidFill>
                  <a:latin typeface="Gluten Black" pitchFamily="2" charset="0"/>
                </a:rPr>
                <a:t>dụng</a:t>
              </a:r>
              <a:r>
                <a:rPr lang="en-US" sz="4300" b="1" spc="-133" dirty="0">
                  <a:solidFill>
                    <a:srgbClr val="FF0000"/>
                  </a:solidFill>
                  <a:latin typeface="Gluten Black" pitchFamily="2" charset="0"/>
                </a:rPr>
                <a:t> </a:t>
              </a:r>
              <a:r>
                <a:rPr lang="en-US" sz="4300" b="1" spc="-133" dirty="0" err="1">
                  <a:solidFill>
                    <a:srgbClr val="FF0000"/>
                  </a:solidFill>
                  <a:latin typeface="Gluten Black" pitchFamily="2" charset="0"/>
                </a:rPr>
                <a:t>quạt</a:t>
              </a:r>
              <a:r>
                <a:rPr lang="en-US" sz="4300" b="1" spc="-133" dirty="0">
                  <a:solidFill>
                    <a:srgbClr val="FF0000"/>
                  </a:solidFill>
                  <a:latin typeface="Gluten Black" pitchFamily="2" charset="0"/>
                </a:rPr>
                <a:t> </a:t>
              </a:r>
              <a:r>
                <a:rPr lang="en-US" sz="4300" b="1" spc="-133" dirty="0" err="1">
                  <a:solidFill>
                    <a:srgbClr val="FF0000"/>
                  </a:solidFill>
                  <a:latin typeface="Gluten Black" pitchFamily="2" charset="0"/>
                </a:rPr>
                <a:t>điện</a:t>
              </a:r>
              <a:r>
                <a:rPr lang="en-US" sz="4300" b="1" spc="-133" dirty="0">
                  <a:solidFill>
                    <a:srgbClr val="FF0000"/>
                  </a:solidFill>
                  <a:latin typeface="Gluten Black" pitchFamily="2" charset="0"/>
                </a:rPr>
                <a:t> </a:t>
              </a:r>
              <a:r>
                <a:rPr lang="en-US" sz="2800" b="1" spc="-133" dirty="0">
                  <a:solidFill>
                    <a:srgbClr val="FF0000"/>
                  </a:solidFill>
                  <a:latin typeface="Gluten Black" pitchFamily="2" charset="0"/>
                </a:rPr>
                <a:t>( </a:t>
              </a:r>
              <a:r>
                <a:rPr lang="en-US" sz="2800" b="1" spc="-133" dirty="0" err="1">
                  <a:solidFill>
                    <a:srgbClr val="FF0000"/>
                  </a:solidFill>
                  <a:latin typeface="Gluten Black" pitchFamily="2" charset="0"/>
                </a:rPr>
                <a:t>tiết</a:t>
              </a:r>
              <a:r>
                <a:rPr lang="en-US" sz="2800" b="1" spc="-133" dirty="0">
                  <a:solidFill>
                    <a:srgbClr val="FF0000"/>
                  </a:solidFill>
                  <a:latin typeface="Gluten Black" pitchFamily="2" charset="0"/>
                </a:rPr>
                <a:t> 3)</a:t>
              </a:r>
            </a:p>
          </p:txBody>
        </p:sp>
      </p:grpSp>
      <p:pic>
        <p:nvPicPr>
          <p:cNvPr id="1026" name="Picture 2" descr="รูปCute Characters Summer Summer Fan PNG , ตัวละครน่ารัก, ฤดูร้อน, แฟนภาพ  PNG และ PSD สำหรับดาวน์โหลดฟรี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8750" l="9667" r="95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3634" y="2889402"/>
            <a:ext cx="4186689" cy="396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20222" y1="43162" x2="22667" y2="61538"/>
                        <a14:foregroundMark x1="25333" y1="45085" x2="25333" y2="45085"/>
                        <a14:foregroundMark x1="32000" y1="28632" x2="33778" y2="32906"/>
                        <a14:foregroundMark x1="42000" y1="50427" x2="51333" y2="65598"/>
                        <a14:foregroundMark x1="66889" y1="49359" x2="76000" y2="65385"/>
                      </a14:backgroundRemoval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10308" y="2713276"/>
            <a:ext cx="5312114" cy="552459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3247" r="93506">
                        <a14:foregroundMark x1="29545" y1="8088" x2="54870" y2="9191"/>
                        <a14:foregroundMark x1="29870" y1="11397" x2="53896" y2="14338"/>
                        <a14:foregroundMark x1="33766" y1="2206" x2="58766" y2="9191"/>
                        <a14:foregroundMark x1="64286" y1="76838" x2="75000" y2="933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7600" y="3701600"/>
            <a:ext cx="3154387" cy="278569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087996" y="183482"/>
            <a:ext cx="907576" cy="89009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836549" y="4174930"/>
            <a:ext cx="554784" cy="554784"/>
          </a:xfrm>
          <a:prstGeom prst="rect">
            <a:avLst/>
          </a:prstGeom>
        </p:spPr>
      </p:pic>
      <p:sp>
        <p:nvSpPr>
          <p:cNvPr id="41" name="TextBox 29"/>
          <p:cNvSpPr txBox="1"/>
          <p:nvPr/>
        </p:nvSpPr>
        <p:spPr>
          <a:xfrm>
            <a:off x="1582615" y="550809"/>
            <a:ext cx="9339636" cy="71173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400"/>
              </a:lnSpc>
              <a:spcBef>
                <a:spcPct val="0"/>
              </a:spcBef>
            </a:pPr>
            <a:r>
              <a:rPr lang="en-US" sz="3200" b="1" spc="-133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spc="-133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spc="-133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200" b="1" spc="-133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spc="-133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spc="-133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05 </a:t>
            </a:r>
            <a:r>
              <a:rPr lang="en-US" sz="3200" b="1" spc="-133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spc="-133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200" b="1" spc="-133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spc="-133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3261891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470</TotalTime>
  <Words>291</Words>
  <Application>Microsoft Office PowerPoint</Application>
  <PresentationFormat>Widescreen</PresentationFormat>
  <Paragraphs>102</Paragraphs>
  <Slides>17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#9Slide03 SFU Helvetica Condens</vt:lpstr>
      <vt:lpstr>#9Slide03 SVNFjalla One</vt:lpstr>
      <vt:lpstr>Aptos</vt:lpstr>
      <vt:lpstr>Aptos Display</vt:lpstr>
      <vt:lpstr>Arial</vt:lpstr>
      <vt:lpstr>Calibri</vt:lpstr>
      <vt:lpstr>DPT Hotel Oriental</vt:lpstr>
      <vt:lpstr>Gluten Black</vt:lpstr>
      <vt:lpstr>orange juice</vt:lpstr>
      <vt:lpstr>Sigmar One</vt:lpstr>
      <vt:lpstr>Sriracha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My PC</dc:creator>
  <cp:lastModifiedBy>My PC</cp:lastModifiedBy>
  <cp:revision>28</cp:revision>
  <dcterms:created xsi:type="dcterms:W3CDTF">2024-11-01T14:30:34Z</dcterms:created>
  <dcterms:modified xsi:type="dcterms:W3CDTF">2024-11-04T22:31:06Z</dcterms:modified>
</cp:coreProperties>
</file>