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1695" r:id="rId2"/>
    <p:sldId id="11696" r:id="rId3"/>
    <p:sldId id="11697" r:id="rId4"/>
    <p:sldId id="11699" r:id="rId5"/>
    <p:sldId id="11714" r:id="rId6"/>
    <p:sldId id="274" r:id="rId7"/>
    <p:sldId id="11720" r:id="rId8"/>
    <p:sldId id="11701" r:id="rId9"/>
    <p:sldId id="11721" r:id="rId10"/>
    <p:sldId id="11702" r:id="rId11"/>
    <p:sldId id="11722" r:id="rId12"/>
    <p:sldId id="11707" r:id="rId13"/>
    <p:sldId id="117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BACDE-4F8E-481A-A88E-AAE57383C1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2D719-1043-4A54-BD2E-54C48658F928}">
      <dgm:prSet phldrT="[Text]" custT="1"/>
      <dgm:spPr/>
      <dgm:t>
        <a:bodyPr/>
        <a:lstStyle/>
        <a:p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gỗ</a:t>
          </a:r>
          <a:r>
            <a:rPr lang="en-US" sz="2800" dirty="0"/>
            <a:t> </a:t>
          </a:r>
          <a:r>
            <a:rPr lang="en-US" sz="2800" dirty="0" err="1"/>
            <a:t>nhỏ</a:t>
          </a:r>
          <a:r>
            <a:rPr lang="en-US" sz="2800" dirty="0"/>
            <a:t>, </a:t>
          </a:r>
          <a:r>
            <a:rPr lang="en-US" sz="2800" dirty="0" err="1"/>
            <a:t>nhiều</a:t>
          </a:r>
          <a:r>
            <a:rPr lang="en-US" sz="2800" dirty="0"/>
            <a:t> </a:t>
          </a:r>
          <a:r>
            <a:rPr lang="en-US" sz="2800" dirty="0" err="1"/>
            <a:t>cành</a:t>
          </a:r>
          <a:endParaRPr lang="en-US" sz="2800" dirty="0"/>
        </a:p>
      </dgm:t>
    </dgm:pt>
    <dgm:pt modelId="{E5286CCD-354B-4D3B-B3BB-27B76E2F95CF}" type="parTrans" cxnId="{ED76AB84-774A-4F76-99DB-0087179C45E2}">
      <dgm:prSet/>
      <dgm:spPr/>
      <dgm:t>
        <a:bodyPr/>
        <a:lstStyle/>
        <a:p>
          <a:endParaRPr lang="en-US"/>
        </a:p>
      </dgm:t>
    </dgm:pt>
    <dgm:pt modelId="{69553A35-6872-4D2A-9D8F-7C0EB34F416E}" type="sibTrans" cxnId="{ED76AB84-774A-4F76-99DB-0087179C45E2}">
      <dgm:prSet/>
      <dgm:spPr/>
      <dgm:t>
        <a:bodyPr/>
        <a:lstStyle/>
        <a:p>
          <a:endParaRPr lang="en-US"/>
        </a:p>
      </dgm:t>
    </dgm:pt>
    <dgm:pt modelId="{ECC2CD43-8923-45E7-AB69-551D859B7648}">
      <dgm:prSet phldrT="[Text]" custT="1"/>
      <dgm:spPr/>
      <dgm:t>
        <a:bodyPr/>
        <a:lstStyle/>
        <a:p>
          <a:r>
            <a:rPr lang="en-US" sz="2800"/>
            <a:t>Quả tròn đều, chín có màu vàng</a:t>
          </a:r>
          <a:endParaRPr lang="en-US" sz="2800" dirty="0"/>
        </a:p>
      </dgm:t>
    </dgm:pt>
    <dgm:pt modelId="{9C65A31C-C22C-4E82-9B7C-619459757AEA}" type="parTrans" cxnId="{2CFA6676-15D0-4211-BB9B-D256E05F5D40}">
      <dgm:prSet/>
      <dgm:spPr/>
      <dgm:t>
        <a:bodyPr/>
        <a:lstStyle/>
        <a:p>
          <a:endParaRPr lang="en-US"/>
        </a:p>
      </dgm:t>
    </dgm:pt>
    <dgm:pt modelId="{5A10673F-D41F-40DF-B90B-3D74897DFD9A}" type="sibTrans" cxnId="{2CFA6676-15D0-4211-BB9B-D256E05F5D40}">
      <dgm:prSet/>
      <dgm:spPr/>
      <dgm:t>
        <a:bodyPr/>
        <a:lstStyle/>
        <a:p>
          <a:endParaRPr lang="en-US"/>
        </a:p>
      </dgm:t>
    </dgm:pt>
    <dgm:pt modelId="{AFFBF15B-4873-4754-AD0B-E8A495101AF5}">
      <dgm:prSet phldrT="[Text]"/>
      <dgm:spPr/>
      <dgm:t>
        <a:bodyPr/>
        <a:lstStyle/>
        <a:p>
          <a:r>
            <a:rPr lang="vi-VN" dirty="0"/>
            <a:t>Ý</a:t>
          </a:r>
          <a:r>
            <a:rPr lang="en-US" dirty="0"/>
            <a:t> </a:t>
          </a:r>
          <a:r>
            <a:rPr lang="en-US" dirty="0" err="1"/>
            <a:t>nghĩa</a:t>
          </a:r>
          <a:r>
            <a:rPr lang="en-US" dirty="0"/>
            <a:t> </a:t>
          </a:r>
          <a:r>
            <a:rPr lang="en-US" err="1"/>
            <a:t>mang</a:t>
          </a:r>
          <a:r>
            <a:rPr lang="en-US"/>
            <a:t> lại may mắn, sung túc</a:t>
          </a:r>
          <a:endParaRPr lang="en-US" dirty="0"/>
        </a:p>
      </dgm:t>
    </dgm:pt>
    <dgm:pt modelId="{47E430CB-BE84-4B51-BD2F-17C7E34C3A4D}" type="parTrans" cxnId="{57101D99-7436-4F84-8A4B-5EE793F11951}">
      <dgm:prSet/>
      <dgm:spPr/>
      <dgm:t>
        <a:bodyPr/>
        <a:lstStyle/>
        <a:p>
          <a:endParaRPr lang="en-US"/>
        </a:p>
      </dgm:t>
    </dgm:pt>
    <dgm:pt modelId="{FEAF3EF9-BC0C-498C-9396-F8189B167C5E}" type="sibTrans" cxnId="{57101D99-7436-4F84-8A4B-5EE793F11951}">
      <dgm:prSet/>
      <dgm:spPr/>
      <dgm:t>
        <a:bodyPr/>
        <a:lstStyle/>
        <a:p>
          <a:endParaRPr lang="en-US"/>
        </a:p>
      </dgm:t>
    </dgm:pt>
    <dgm:pt modelId="{3B21A7F0-2628-4396-A4D3-AA75F36BEC4B}" type="pres">
      <dgm:prSet presAssocID="{1ADBACDE-4F8E-481A-A88E-AAE57383C17F}" presName="Name0" presStyleCnt="0">
        <dgm:presLayoutVars>
          <dgm:chMax val="7"/>
          <dgm:chPref val="7"/>
          <dgm:dir/>
        </dgm:presLayoutVars>
      </dgm:prSet>
      <dgm:spPr/>
    </dgm:pt>
    <dgm:pt modelId="{2C0EE5F5-2D98-40DC-87D9-13B18A40E7BE}" type="pres">
      <dgm:prSet presAssocID="{1ADBACDE-4F8E-481A-A88E-AAE57383C17F}" presName="Name1" presStyleCnt="0"/>
      <dgm:spPr/>
    </dgm:pt>
    <dgm:pt modelId="{947E9552-5A53-458C-ACAA-AECB8ADBF07C}" type="pres">
      <dgm:prSet presAssocID="{1ADBACDE-4F8E-481A-A88E-AAE57383C17F}" presName="cycle" presStyleCnt="0"/>
      <dgm:spPr/>
    </dgm:pt>
    <dgm:pt modelId="{1B96A8D2-8ACF-467C-8410-454F4B3549E7}" type="pres">
      <dgm:prSet presAssocID="{1ADBACDE-4F8E-481A-A88E-AAE57383C17F}" presName="srcNode" presStyleLbl="node1" presStyleIdx="0" presStyleCnt="3"/>
      <dgm:spPr/>
    </dgm:pt>
    <dgm:pt modelId="{1906A652-E6C3-479D-9E67-9E0AC01291FF}" type="pres">
      <dgm:prSet presAssocID="{1ADBACDE-4F8E-481A-A88E-AAE57383C17F}" presName="conn" presStyleLbl="parChTrans1D2" presStyleIdx="0" presStyleCnt="1"/>
      <dgm:spPr/>
    </dgm:pt>
    <dgm:pt modelId="{62B6FEE2-9B74-4318-8F83-F88D077B56E0}" type="pres">
      <dgm:prSet presAssocID="{1ADBACDE-4F8E-481A-A88E-AAE57383C17F}" presName="extraNode" presStyleLbl="node1" presStyleIdx="0" presStyleCnt="3"/>
      <dgm:spPr/>
    </dgm:pt>
    <dgm:pt modelId="{91C2B51F-345E-4037-803B-4F8877A84DB3}" type="pres">
      <dgm:prSet presAssocID="{1ADBACDE-4F8E-481A-A88E-AAE57383C17F}" presName="dstNode" presStyleLbl="node1" presStyleIdx="0" presStyleCnt="3"/>
      <dgm:spPr/>
    </dgm:pt>
    <dgm:pt modelId="{936A413B-FD1B-4883-8F2D-6B6BEEE92581}" type="pres">
      <dgm:prSet presAssocID="{B4E2D719-1043-4A54-BD2E-54C48658F928}" presName="text_1" presStyleLbl="node1" presStyleIdx="0" presStyleCnt="3" custScaleY="112605" custLinFactNeighborX="1900">
        <dgm:presLayoutVars>
          <dgm:bulletEnabled val="1"/>
        </dgm:presLayoutVars>
      </dgm:prSet>
      <dgm:spPr/>
    </dgm:pt>
    <dgm:pt modelId="{EB462629-AF44-47B9-8D3B-2D1BAF790113}" type="pres">
      <dgm:prSet presAssocID="{B4E2D719-1043-4A54-BD2E-54C48658F928}" presName="accent_1" presStyleCnt="0"/>
      <dgm:spPr/>
    </dgm:pt>
    <dgm:pt modelId="{04535666-E7C3-4654-87EF-5F58C84AC1E9}" type="pres">
      <dgm:prSet presAssocID="{B4E2D719-1043-4A54-BD2E-54C48658F928}" presName="accentRepeatNode" presStyleLbl="solidFgAcc1" presStyleIdx="0" presStyleCnt="3"/>
      <dgm:spPr/>
    </dgm:pt>
    <dgm:pt modelId="{86B177F5-BB93-4DD8-BEC8-14E1DEA97DCD}" type="pres">
      <dgm:prSet presAssocID="{ECC2CD43-8923-45E7-AB69-551D859B7648}" presName="text_2" presStyleLbl="node1" presStyleIdx="1" presStyleCnt="3" custScaleY="123269">
        <dgm:presLayoutVars>
          <dgm:bulletEnabled val="1"/>
        </dgm:presLayoutVars>
      </dgm:prSet>
      <dgm:spPr/>
    </dgm:pt>
    <dgm:pt modelId="{BCF21104-1993-4431-8A44-F12A1780F700}" type="pres">
      <dgm:prSet presAssocID="{ECC2CD43-8923-45E7-AB69-551D859B7648}" presName="accent_2" presStyleCnt="0"/>
      <dgm:spPr/>
    </dgm:pt>
    <dgm:pt modelId="{379F28B8-84AF-4163-B9CF-0B99DE019616}" type="pres">
      <dgm:prSet presAssocID="{ECC2CD43-8923-45E7-AB69-551D859B7648}" presName="accentRepeatNode" presStyleLbl="solidFgAcc1" presStyleIdx="1" presStyleCnt="3"/>
      <dgm:spPr/>
    </dgm:pt>
    <dgm:pt modelId="{71227A37-753F-4BDE-A2E9-7C96C478A98E}" type="pres">
      <dgm:prSet presAssocID="{AFFBF15B-4873-4754-AD0B-E8A495101AF5}" presName="text_3" presStyleLbl="node1" presStyleIdx="2" presStyleCnt="3">
        <dgm:presLayoutVars>
          <dgm:bulletEnabled val="1"/>
        </dgm:presLayoutVars>
      </dgm:prSet>
      <dgm:spPr/>
    </dgm:pt>
    <dgm:pt modelId="{C71B7CC8-F407-449E-A821-F538A1C1DC43}" type="pres">
      <dgm:prSet presAssocID="{AFFBF15B-4873-4754-AD0B-E8A495101AF5}" presName="accent_3" presStyleCnt="0"/>
      <dgm:spPr/>
    </dgm:pt>
    <dgm:pt modelId="{743F9EC7-A45E-453B-8682-1CFB8CCF0B0E}" type="pres">
      <dgm:prSet presAssocID="{AFFBF15B-4873-4754-AD0B-E8A495101AF5}" presName="accentRepeatNode" presStyleLbl="solidFgAcc1" presStyleIdx="2" presStyleCnt="3"/>
      <dgm:spPr/>
    </dgm:pt>
  </dgm:ptLst>
  <dgm:cxnLst>
    <dgm:cxn modelId="{16A75774-0379-4C62-9933-292058FC7B08}" type="presOf" srcId="{AFFBF15B-4873-4754-AD0B-E8A495101AF5}" destId="{71227A37-753F-4BDE-A2E9-7C96C478A98E}" srcOrd="0" destOrd="0" presId="urn:microsoft.com/office/officeart/2008/layout/VerticalCurvedList"/>
    <dgm:cxn modelId="{2CFA6676-15D0-4211-BB9B-D256E05F5D40}" srcId="{1ADBACDE-4F8E-481A-A88E-AAE57383C17F}" destId="{ECC2CD43-8923-45E7-AB69-551D859B7648}" srcOrd="1" destOrd="0" parTransId="{9C65A31C-C22C-4E82-9B7C-619459757AEA}" sibTransId="{5A10673F-D41F-40DF-B90B-3D74897DFD9A}"/>
    <dgm:cxn modelId="{ED76AB84-774A-4F76-99DB-0087179C45E2}" srcId="{1ADBACDE-4F8E-481A-A88E-AAE57383C17F}" destId="{B4E2D719-1043-4A54-BD2E-54C48658F928}" srcOrd="0" destOrd="0" parTransId="{E5286CCD-354B-4D3B-B3BB-27B76E2F95CF}" sibTransId="{69553A35-6872-4D2A-9D8F-7C0EB34F416E}"/>
    <dgm:cxn modelId="{07598B87-8F86-42AD-9201-75C38F466BC7}" type="presOf" srcId="{1ADBACDE-4F8E-481A-A88E-AAE57383C17F}" destId="{3B21A7F0-2628-4396-A4D3-AA75F36BEC4B}" srcOrd="0" destOrd="0" presId="urn:microsoft.com/office/officeart/2008/layout/VerticalCurvedList"/>
    <dgm:cxn modelId="{57101D99-7436-4F84-8A4B-5EE793F11951}" srcId="{1ADBACDE-4F8E-481A-A88E-AAE57383C17F}" destId="{AFFBF15B-4873-4754-AD0B-E8A495101AF5}" srcOrd="2" destOrd="0" parTransId="{47E430CB-BE84-4B51-BD2F-17C7E34C3A4D}" sibTransId="{FEAF3EF9-BC0C-498C-9396-F8189B167C5E}"/>
    <dgm:cxn modelId="{FC6481C5-6AE9-4418-B0DC-03128B6488D5}" type="presOf" srcId="{69553A35-6872-4D2A-9D8F-7C0EB34F416E}" destId="{1906A652-E6C3-479D-9E67-9E0AC01291FF}" srcOrd="0" destOrd="0" presId="urn:microsoft.com/office/officeart/2008/layout/VerticalCurvedList"/>
    <dgm:cxn modelId="{58DEF1E1-3EFB-41F9-832E-BDC784F8AE4C}" type="presOf" srcId="{B4E2D719-1043-4A54-BD2E-54C48658F928}" destId="{936A413B-FD1B-4883-8F2D-6B6BEEE92581}" srcOrd="0" destOrd="0" presId="urn:microsoft.com/office/officeart/2008/layout/VerticalCurvedList"/>
    <dgm:cxn modelId="{7A158DFA-355C-4B28-8E34-92B30FF357A9}" type="presOf" srcId="{ECC2CD43-8923-45E7-AB69-551D859B7648}" destId="{86B177F5-BB93-4DD8-BEC8-14E1DEA97DCD}" srcOrd="0" destOrd="0" presId="urn:microsoft.com/office/officeart/2008/layout/VerticalCurvedList"/>
    <dgm:cxn modelId="{98D31A2C-2203-4F8C-84BF-8191FC21C2C6}" type="presParOf" srcId="{3B21A7F0-2628-4396-A4D3-AA75F36BEC4B}" destId="{2C0EE5F5-2D98-40DC-87D9-13B18A40E7BE}" srcOrd="0" destOrd="0" presId="urn:microsoft.com/office/officeart/2008/layout/VerticalCurvedList"/>
    <dgm:cxn modelId="{9416D231-E3C1-47B2-892C-7B360DF95357}" type="presParOf" srcId="{2C0EE5F5-2D98-40DC-87D9-13B18A40E7BE}" destId="{947E9552-5A53-458C-ACAA-AECB8ADBF07C}" srcOrd="0" destOrd="0" presId="urn:microsoft.com/office/officeart/2008/layout/VerticalCurvedList"/>
    <dgm:cxn modelId="{1C986F8D-1D88-4830-8D9D-4DF536F8CABB}" type="presParOf" srcId="{947E9552-5A53-458C-ACAA-AECB8ADBF07C}" destId="{1B96A8D2-8ACF-467C-8410-454F4B3549E7}" srcOrd="0" destOrd="0" presId="urn:microsoft.com/office/officeart/2008/layout/VerticalCurvedList"/>
    <dgm:cxn modelId="{8B467E8B-EDF6-48F5-ABC5-43E37BFC0D4E}" type="presParOf" srcId="{947E9552-5A53-458C-ACAA-AECB8ADBF07C}" destId="{1906A652-E6C3-479D-9E67-9E0AC01291FF}" srcOrd="1" destOrd="0" presId="urn:microsoft.com/office/officeart/2008/layout/VerticalCurvedList"/>
    <dgm:cxn modelId="{81D685C3-200E-4BF4-B3BD-119F4C4D7CD8}" type="presParOf" srcId="{947E9552-5A53-458C-ACAA-AECB8ADBF07C}" destId="{62B6FEE2-9B74-4318-8F83-F88D077B56E0}" srcOrd="2" destOrd="0" presId="urn:microsoft.com/office/officeart/2008/layout/VerticalCurvedList"/>
    <dgm:cxn modelId="{3B86C0E0-2B40-4BC2-B3F6-BEB7C487A8E2}" type="presParOf" srcId="{947E9552-5A53-458C-ACAA-AECB8ADBF07C}" destId="{91C2B51F-345E-4037-803B-4F8877A84DB3}" srcOrd="3" destOrd="0" presId="urn:microsoft.com/office/officeart/2008/layout/VerticalCurvedList"/>
    <dgm:cxn modelId="{FC2DE412-E006-41DE-A536-CDDD5FBB4799}" type="presParOf" srcId="{2C0EE5F5-2D98-40DC-87D9-13B18A40E7BE}" destId="{936A413B-FD1B-4883-8F2D-6B6BEEE92581}" srcOrd="1" destOrd="0" presId="urn:microsoft.com/office/officeart/2008/layout/VerticalCurvedList"/>
    <dgm:cxn modelId="{3270EAED-B308-4FAE-830B-F3CFC29C5572}" type="presParOf" srcId="{2C0EE5F5-2D98-40DC-87D9-13B18A40E7BE}" destId="{EB462629-AF44-47B9-8D3B-2D1BAF790113}" srcOrd="2" destOrd="0" presId="urn:microsoft.com/office/officeart/2008/layout/VerticalCurvedList"/>
    <dgm:cxn modelId="{7127B870-F899-4E87-AF78-9D75BFB621A8}" type="presParOf" srcId="{EB462629-AF44-47B9-8D3B-2D1BAF790113}" destId="{04535666-E7C3-4654-87EF-5F58C84AC1E9}" srcOrd="0" destOrd="0" presId="urn:microsoft.com/office/officeart/2008/layout/VerticalCurvedList"/>
    <dgm:cxn modelId="{95B02816-85B6-472D-ABA3-966A70759B58}" type="presParOf" srcId="{2C0EE5F5-2D98-40DC-87D9-13B18A40E7BE}" destId="{86B177F5-BB93-4DD8-BEC8-14E1DEA97DCD}" srcOrd="3" destOrd="0" presId="urn:microsoft.com/office/officeart/2008/layout/VerticalCurvedList"/>
    <dgm:cxn modelId="{EA5F6642-BA9E-4029-A05D-8DEE807B198A}" type="presParOf" srcId="{2C0EE5F5-2D98-40DC-87D9-13B18A40E7BE}" destId="{BCF21104-1993-4431-8A44-F12A1780F700}" srcOrd="4" destOrd="0" presId="urn:microsoft.com/office/officeart/2008/layout/VerticalCurvedList"/>
    <dgm:cxn modelId="{0E23497C-39FA-4012-937A-84003E9189AB}" type="presParOf" srcId="{BCF21104-1993-4431-8A44-F12A1780F700}" destId="{379F28B8-84AF-4163-B9CF-0B99DE019616}" srcOrd="0" destOrd="0" presId="urn:microsoft.com/office/officeart/2008/layout/VerticalCurvedList"/>
    <dgm:cxn modelId="{268C86F8-377C-4125-ACB3-14C435E83DDC}" type="presParOf" srcId="{2C0EE5F5-2D98-40DC-87D9-13B18A40E7BE}" destId="{71227A37-753F-4BDE-A2E9-7C96C478A98E}" srcOrd="5" destOrd="0" presId="urn:microsoft.com/office/officeart/2008/layout/VerticalCurvedList"/>
    <dgm:cxn modelId="{F365420B-D5DD-4193-BF8F-78F8EF25D527}" type="presParOf" srcId="{2C0EE5F5-2D98-40DC-87D9-13B18A40E7BE}" destId="{C71B7CC8-F407-449E-A821-F538A1C1DC43}" srcOrd="6" destOrd="0" presId="urn:microsoft.com/office/officeart/2008/layout/VerticalCurvedList"/>
    <dgm:cxn modelId="{70DDACF0-D3E9-4640-A98C-68EDD0E7BB1D}" type="presParOf" srcId="{C71B7CC8-F407-449E-A821-F538A1C1DC43}" destId="{743F9EC7-A45E-453B-8682-1CFB8CCF0B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DBACDE-4F8E-481A-A88E-AAE57383C1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2D719-1043-4A54-BD2E-54C48658F928}">
      <dgm:prSet phldrT="[Text]" custT="1"/>
      <dgm:spPr/>
      <dgm:t>
        <a:bodyPr/>
        <a:lstStyle/>
        <a:p>
          <a:r>
            <a:rPr lang="en-US" sz="2800" err="1"/>
            <a:t>Thân</a:t>
          </a:r>
          <a:r>
            <a:rPr lang="en-US" sz="2800"/>
            <a:t> thảo</a:t>
          </a:r>
          <a:endParaRPr lang="en-US" sz="2800" dirty="0"/>
        </a:p>
      </dgm:t>
    </dgm:pt>
    <dgm:pt modelId="{E5286CCD-354B-4D3B-B3BB-27B76E2F95CF}" type="parTrans" cxnId="{ED76AB84-774A-4F76-99DB-0087179C45E2}">
      <dgm:prSet/>
      <dgm:spPr/>
      <dgm:t>
        <a:bodyPr/>
        <a:lstStyle/>
        <a:p>
          <a:endParaRPr lang="en-US"/>
        </a:p>
      </dgm:t>
    </dgm:pt>
    <dgm:pt modelId="{69553A35-6872-4D2A-9D8F-7C0EB34F416E}" type="sibTrans" cxnId="{ED76AB84-774A-4F76-99DB-0087179C45E2}">
      <dgm:prSet/>
      <dgm:spPr/>
      <dgm:t>
        <a:bodyPr/>
        <a:lstStyle/>
        <a:p>
          <a:endParaRPr lang="en-US"/>
        </a:p>
      </dgm:t>
    </dgm:pt>
    <dgm:pt modelId="{AFFBF15B-4873-4754-AD0B-E8A495101AF5}">
      <dgm:prSet phldrT="[Text]" custT="1"/>
      <dgm:spPr/>
      <dgm:t>
        <a:bodyPr/>
        <a:lstStyle/>
        <a:p>
          <a:r>
            <a:rPr lang="en-US" sz="2800"/>
            <a:t>Cây ưa sáng và chịu hạn tốt</a:t>
          </a:r>
          <a:endParaRPr lang="en-US" sz="2800" dirty="0"/>
        </a:p>
      </dgm:t>
    </dgm:pt>
    <dgm:pt modelId="{47E430CB-BE84-4B51-BD2F-17C7E34C3A4D}" type="parTrans" cxnId="{57101D99-7436-4F84-8A4B-5EE793F11951}">
      <dgm:prSet/>
      <dgm:spPr/>
      <dgm:t>
        <a:bodyPr/>
        <a:lstStyle/>
        <a:p>
          <a:endParaRPr lang="en-US"/>
        </a:p>
      </dgm:t>
    </dgm:pt>
    <dgm:pt modelId="{FEAF3EF9-BC0C-498C-9396-F8189B167C5E}" type="sibTrans" cxnId="{57101D99-7436-4F84-8A4B-5EE793F11951}">
      <dgm:prSet/>
      <dgm:spPr/>
      <dgm:t>
        <a:bodyPr/>
        <a:lstStyle/>
        <a:p>
          <a:endParaRPr lang="en-US"/>
        </a:p>
      </dgm:t>
    </dgm:pt>
    <dgm:pt modelId="{ECC2CD43-8923-45E7-AB69-551D859B7648}">
      <dgm:prSet phldrT="[Text]" custT="1"/>
      <dgm:spPr/>
      <dgm:t>
        <a:bodyPr/>
        <a:lstStyle/>
        <a:p>
          <a:r>
            <a:rPr lang="en-US" sz="2800"/>
            <a:t>Lá cứng, có vằn , màu xanh đậm, mép lá màu vàng</a:t>
          </a:r>
          <a:endParaRPr lang="en-US" sz="2800" dirty="0"/>
        </a:p>
      </dgm:t>
    </dgm:pt>
    <dgm:pt modelId="{5A10673F-D41F-40DF-B90B-3D74897DFD9A}" type="sibTrans" cxnId="{2CFA6676-15D0-4211-BB9B-D256E05F5D40}">
      <dgm:prSet/>
      <dgm:spPr/>
      <dgm:t>
        <a:bodyPr/>
        <a:lstStyle/>
        <a:p>
          <a:endParaRPr lang="en-US"/>
        </a:p>
      </dgm:t>
    </dgm:pt>
    <dgm:pt modelId="{9C65A31C-C22C-4E82-9B7C-619459757AEA}" type="parTrans" cxnId="{2CFA6676-15D0-4211-BB9B-D256E05F5D40}">
      <dgm:prSet/>
      <dgm:spPr/>
      <dgm:t>
        <a:bodyPr/>
        <a:lstStyle/>
        <a:p>
          <a:endParaRPr lang="en-US"/>
        </a:p>
      </dgm:t>
    </dgm:pt>
    <dgm:pt modelId="{3B21A7F0-2628-4396-A4D3-AA75F36BEC4B}" type="pres">
      <dgm:prSet presAssocID="{1ADBACDE-4F8E-481A-A88E-AAE57383C17F}" presName="Name0" presStyleCnt="0">
        <dgm:presLayoutVars>
          <dgm:chMax val="7"/>
          <dgm:chPref val="7"/>
          <dgm:dir/>
        </dgm:presLayoutVars>
      </dgm:prSet>
      <dgm:spPr/>
    </dgm:pt>
    <dgm:pt modelId="{2C0EE5F5-2D98-40DC-87D9-13B18A40E7BE}" type="pres">
      <dgm:prSet presAssocID="{1ADBACDE-4F8E-481A-A88E-AAE57383C17F}" presName="Name1" presStyleCnt="0"/>
      <dgm:spPr/>
    </dgm:pt>
    <dgm:pt modelId="{947E9552-5A53-458C-ACAA-AECB8ADBF07C}" type="pres">
      <dgm:prSet presAssocID="{1ADBACDE-4F8E-481A-A88E-AAE57383C17F}" presName="cycle" presStyleCnt="0"/>
      <dgm:spPr/>
    </dgm:pt>
    <dgm:pt modelId="{1B96A8D2-8ACF-467C-8410-454F4B3549E7}" type="pres">
      <dgm:prSet presAssocID="{1ADBACDE-4F8E-481A-A88E-AAE57383C17F}" presName="srcNode" presStyleLbl="node1" presStyleIdx="0" presStyleCnt="3"/>
      <dgm:spPr/>
    </dgm:pt>
    <dgm:pt modelId="{1906A652-E6C3-479D-9E67-9E0AC01291FF}" type="pres">
      <dgm:prSet presAssocID="{1ADBACDE-4F8E-481A-A88E-AAE57383C17F}" presName="conn" presStyleLbl="parChTrans1D2" presStyleIdx="0" presStyleCnt="1"/>
      <dgm:spPr/>
    </dgm:pt>
    <dgm:pt modelId="{62B6FEE2-9B74-4318-8F83-F88D077B56E0}" type="pres">
      <dgm:prSet presAssocID="{1ADBACDE-4F8E-481A-A88E-AAE57383C17F}" presName="extraNode" presStyleLbl="node1" presStyleIdx="0" presStyleCnt="3"/>
      <dgm:spPr/>
    </dgm:pt>
    <dgm:pt modelId="{91C2B51F-345E-4037-803B-4F8877A84DB3}" type="pres">
      <dgm:prSet presAssocID="{1ADBACDE-4F8E-481A-A88E-AAE57383C17F}" presName="dstNode" presStyleLbl="node1" presStyleIdx="0" presStyleCnt="3"/>
      <dgm:spPr/>
    </dgm:pt>
    <dgm:pt modelId="{936A413B-FD1B-4883-8F2D-6B6BEEE92581}" type="pres">
      <dgm:prSet presAssocID="{B4E2D719-1043-4A54-BD2E-54C48658F928}" presName="text_1" presStyleLbl="node1" presStyleIdx="0" presStyleCnt="3" custScaleY="112605" custLinFactNeighborX="1900">
        <dgm:presLayoutVars>
          <dgm:bulletEnabled val="1"/>
        </dgm:presLayoutVars>
      </dgm:prSet>
      <dgm:spPr/>
    </dgm:pt>
    <dgm:pt modelId="{EB462629-AF44-47B9-8D3B-2D1BAF790113}" type="pres">
      <dgm:prSet presAssocID="{B4E2D719-1043-4A54-BD2E-54C48658F928}" presName="accent_1" presStyleCnt="0"/>
      <dgm:spPr/>
    </dgm:pt>
    <dgm:pt modelId="{04535666-E7C3-4654-87EF-5F58C84AC1E9}" type="pres">
      <dgm:prSet presAssocID="{B4E2D719-1043-4A54-BD2E-54C48658F928}" presName="accentRepeatNode" presStyleLbl="solidFgAcc1" presStyleIdx="0" presStyleCnt="3"/>
      <dgm:spPr/>
    </dgm:pt>
    <dgm:pt modelId="{86B177F5-BB93-4DD8-BEC8-14E1DEA97DCD}" type="pres">
      <dgm:prSet presAssocID="{ECC2CD43-8923-45E7-AB69-551D859B7648}" presName="text_2" presStyleLbl="node1" presStyleIdx="1" presStyleCnt="3" custScaleY="112605" custLinFactNeighborX="1900">
        <dgm:presLayoutVars>
          <dgm:bulletEnabled val="1"/>
        </dgm:presLayoutVars>
      </dgm:prSet>
      <dgm:spPr/>
    </dgm:pt>
    <dgm:pt modelId="{BCF21104-1993-4431-8A44-F12A1780F700}" type="pres">
      <dgm:prSet presAssocID="{ECC2CD43-8923-45E7-AB69-551D859B7648}" presName="accent_2" presStyleCnt="0"/>
      <dgm:spPr/>
    </dgm:pt>
    <dgm:pt modelId="{379F28B8-84AF-4163-B9CF-0B99DE019616}" type="pres">
      <dgm:prSet presAssocID="{ECC2CD43-8923-45E7-AB69-551D859B7648}" presName="accentRepeatNode" presStyleLbl="solidFgAcc1" presStyleIdx="1" presStyleCnt="3"/>
      <dgm:spPr/>
    </dgm:pt>
    <dgm:pt modelId="{71227A37-753F-4BDE-A2E9-7C96C478A98E}" type="pres">
      <dgm:prSet presAssocID="{AFFBF15B-4873-4754-AD0B-E8A495101AF5}" presName="text_3" presStyleLbl="node1" presStyleIdx="2" presStyleCnt="3">
        <dgm:presLayoutVars>
          <dgm:bulletEnabled val="1"/>
        </dgm:presLayoutVars>
      </dgm:prSet>
      <dgm:spPr/>
    </dgm:pt>
    <dgm:pt modelId="{C71B7CC8-F407-449E-A821-F538A1C1DC43}" type="pres">
      <dgm:prSet presAssocID="{AFFBF15B-4873-4754-AD0B-E8A495101AF5}" presName="accent_3" presStyleCnt="0"/>
      <dgm:spPr/>
    </dgm:pt>
    <dgm:pt modelId="{743F9EC7-A45E-453B-8682-1CFB8CCF0B0E}" type="pres">
      <dgm:prSet presAssocID="{AFFBF15B-4873-4754-AD0B-E8A495101AF5}" presName="accentRepeatNode" presStyleLbl="solidFgAcc1" presStyleIdx="2" presStyleCnt="3"/>
      <dgm:spPr/>
    </dgm:pt>
  </dgm:ptLst>
  <dgm:cxnLst>
    <dgm:cxn modelId="{2CFA6676-15D0-4211-BB9B-D256E05F5D40}" srcId="{1ADBACDE-4F8E-481A-A88E-AAE57383C17F}" destId="{ECC2CD43-8923-45E7-AB69-551D859B7648}" srcOrd="1" destOrd="0" parTransId="{9C65A31C-C22C-4E82-9B7C-619459757AEA}" sibTransId="{5A10673F-D41F-40DF-B90B-3D74897DFD9A}"/>
    <dgm:cxn modelId="{ED76AB84-774A-4F76-99DB-0087179C45E2}" srcId="{1ADBACDE-4F8E-481A-A88E-AAE57383C17F}" destId="{B4E2D719-1043-4A54-BD2E-54C48658F928}" srcOrd="0" destOrd="0" parTransId="{E5286CCD-354B-4D3B-B3BB-27B76E2F95CF}" sibTransId="{69553A35-6872-4D2A-9D8F-7C0EB34F416E}"/>
    <dgm:cxn modelId="{57101D99-7436-4F84-8A4B-5EE793F11951}" srcId="{1ADBACDE-4F8E-481A-A88E-AAE57383C17F}" destId="{AFFBF15B-4873-4754-AD0B-E8A495101AF5}" srcOrd="2" destOrd="0" parTransId="{47E430CB-BE84-4B51-BD2F-17C7E34C3A4D}" sibTransId="{FEAF3EF9-BC0C-498C-9396-F8189B167C5E}"/>
    <dgm:cxn modelId="{F3C9E49A-F167-4762-908B-CAD90D8C48E7}" type="presOf" srcId="{ECC2CD43-8923-45E7-AB69-551D859B7648}" destId="{86B177F5-BB93-4DD8-BEC8-14E1DEA97DCD}" srcOrd="0" destOrd="0" presId="urn:microsoft.com/office/officeart/2008/layout/VerticalCurvedList"/>
    <dgm:cxn modelId="{36646CAD-CFA2-4DB0-B8F7-91AE23EA1C8C}" type="presOf" srcId="{1ADBACDE-4F8E-481A-A88E-AAE57383C17F}" destId="{3B21A7F0-2628-4396-A4D3-AA75F36BEC4B}" srcOrd="0" destOrd="0" presId="urn:microsoft.com/office/officeart/2008/layout/VerticalCurvedList"/>
    <dgm:cxn modelId="{120041B6-0808-4E79-B427-256521DAEEF4}" type="presOf" srcId="{B4E2D719-1043-4A54-BD2E-54C48658F928}" destId="{936A413B-FD1B-4883-8F2D-6B6BEEE92581}" srcOrd="0" destOrd="0" presId="urn:microsoft.com/office/officeart/2008/layout/VerticalCurvedList"/>
    <dgm:cxn modelId="{A970CDD7-0C34-4704-AA36-243087EE7ABC}" type="presOf" srcId="{AFFBF15B-4873-4754-AD0B-E8A495101AF5}" destId="{71227A37-753F-4BDE-A2E9-7C96C478A98E}" srcOrd="0" destOrd="0" presId="urn:microsoft.com/office/officeart/2008/layout/VerticalCurvedList"/>
    <dgm:cxn modelId="{B9738CF2-1CF4-4C83-A926-9A4C82248672}" type="presOf" srcId="{69553A35-6872-4D2A-9D8F-7C0EB34F416E}" destId="{1906A652-E6C3-479D-9E67-9E0AC01291FF}" srcOrd="0" destOrd="0" presId="urn:microsoft.com/office/officeart/2008/layout/VerticalCurvedList"/>
    <dgm:cxn modelId="{52BBA5D8-1682-4304-B0D9-F1820F0C37AE}" type="presParOf" srcId="{3B21A7F0-2628-4396-A4D3-AA75F36BEC4B}" destId="{2C0EE5F5-2D98-40DC-87D9-13B18A40E7BE}" srcOrd="0" destOrd="0" presId="urn:microsoft.com/office/officeart/2008/layout/VerticalCurvedList"/>
    <dgm:cxn modelId="{0D21DAF6-A877-4AFF-BF6C-8E4ED7BE2E42}" type="presParOf" srcId="{2C0EE5F5-2D98-40DC-87D9-13B18A40E7BE}" destId="{947E9552-5A53-458C-ACAA-AECB8ADBF07C}" srcOrd="0" destOrd="0" presId="urn:microsoft.com/office/officeart/2008/layout/VerticalCurvedList"/>
    <dgm:cxn modelId="{A9C8C4AC-3D5E-483A-BE42-7FFFDFD4DA94}" type="presParOf" srcId="{947E9552-5A53-458C-ACAA-AECB8ADBF07C}" destId="{1B96A8D2-8ACF-467C-8410-454F4B3549E7}" srcOrd="0" destOrd="0" presId="urn:microsoft.com/office/officeart/2008/layout/VerticalCurvedList"/>
    <dgm:cxn modelId="{717B343B-3B51-4BD1-87DE-022AF4DD0E9A}" type="presParOf" srcId="{947E9552-5A53-458C-ACAA-AECB8ADBF07C}" destId="{1906A652-E6C3-479D-9E67-9E0AC01291FF}" srcOrd="1" destOrd="0" presId="urn:microsoft.com/office/officeart/2008/layout/VerticalCurvedList"/>
    <dgm:cxn modelId="{C3A173D9-1BB6-469C-A0F0-D74140231250}" type="presParOf" srcId="{947E9552-5A53-458C-ACAA-AECB8ADBF07C}" destId="{62B6FEE2-9B74-4318-8F83-F88D077B56E0}" srcOrd="2" destOrd="0" presId="urn:microsoft.com/office/officeart/2008/layout/VerticalCurvedList"/>
    <dgm:cxn modelId="{E98A69D2-0E8F-42D6-B267-1943B82B5D80}" type="presParOf" srcId="{947E9552-5A53-458C-ACAA-AECB8ADBF07C}" destId="{91C2B51F-345E-4037-803B-4F8877A84DB3}" srcOrd="3" destOrd="0" presId="urn:microsoft.com/office/officeart/2008/layout/VerticalCurvedList"/>
    <dgm:cxn modelId="{ED371358-3897-47F6-8173-C623ED57A7AE}" type="presParOf" srcId="{2C0EE5F5-2D98-40DC-87D9-13B18A40E7BE}" destId="{936A413B-FD1B-4883-8F2D-6B6BEEE92581}" srcOrd="1" destOrd="0" presId="urn:microsoft.com/office/officeart/2008/layout/VerticalCurvedList"/>
    <dgm:cxn modelId="{BE629439-CE1F-47A3-B17D-A165EA5B3C1F}" type="presParOf" srcId="{2C0EE5F5-2D98-40DC-87D9-13B18A40E7BE}" destId="{EB462629-AF44-47B9-8D3B-2D1BAF790113}" srcOrd="2" destOrd="0" presId="urn:microsoft.com/office/officeart/2008/layout/VerticalCurvedList"/>
    <dgm:cxn modelId="{503FA431-DF3A-464E-81CA-A000E354997A}" type="presParOf" srcId="{EB462629-AF44-47B9-8D3B-2D1BAF790113}" destId="{04535666-E7C3-4654-87EF-5F58C84AC1E9}" srcOrd="0" destOrd="0" presId="urn:microsoft.com/office/officeart/2008/layout/VerticalCurvedList"/>
    <dgm:cxn modelId="{95EF7837-349E-47F6-85B9-9FEF05F71D8B}" type="presParOf" srcId="{2C0EE5F5-2D98-40DC-87D9-13B18A40E7BE}" destId="{86B177F5-BB93-4DD8-BEC8-14E1DEA97DCD}" srcOrd="3" destOrd="0" presId="urn:microsoft.com/office/officeart/2008/layout/VerticalCurvedList"/>
    <dgm:cxn modelId="{C887FAB8-4684-4CBC-A27E-E8871EA7CC71}" type="presParOf" srcId="{2C0EE5F5-2D98-40DC-87D9-13B18A40E7BE}" destId="{BCF21104-1993-4431-8A44-F12A1780F700}" srcOrd="4" destOrd="0" presId="urn:microsoft.com/office/officeart/2008/layout/VerticalCurvedList"/>
    <dgm:cxn modelId="{73170BA8-C60A-455E-B131-1DBD98D3D29F}" type="presParOf" srcId="{BCF21104-1993-4431-8A44-F12A1780F700}" destId="{379F28B8-84AF-4163-B9CF-0B99DE019616}" srcOrd="0" destOrd="0" presId="urn:microsoft.com/office/officeart/2008/layout/VerticalCurvedList"/>
    <dgm:cxn modelId="{E24E7582-165B-450A-A44A-60A13C7A12F2}" type="presParOf" srcId="{2C0EE5F5-2D98-40DC-87D9-13B18A40E7BE}" destId="{71227A37-753F-4BDE-A2E9-7C96C478A98E}" srcOrd="5" destOrd="0" presId="urn:microsoft.com/office/officeart/2008/layout/VerticalCurvedList"/>
    <dgm:cxn modelId="{667BBA47-7B6F-4B62-9412-0F43211AB9A0}" type="presParOf" srcId="{2C0EE5F5-2D98-40DC-87D9-13B18A40E7BE}" destId="{C71B7CC8-F407-449E-A821-F538A1C1DC43}" srcOrd="6" destOrd="0" presId="urn:microsoft.com/office/officeart/2008/layout/VerticalCurvedList"/>
    <dgm:cxn modelId="{146DB4F5-2E6F-4619-9B10-847933B8427F}" type="presParOf" srcId="{C71B7CC8-F407-449E-A821-F538A1C1DC43}" destId="{743F9EC7-A45E-453B-8682-1CFB8CCF0B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A652-E6C3-479D-9E67-9E0AC01291FF}">
      <dsp:nvSpPr>
        <dsp:cNvPr id="0" name=""/>
        <dsp:cNvSpPr/>
      </dsp:nvSpPr>
      <dsp:spPr>
        <a:xfrm>
          <a:off x="-4078066" y="-625921"/>
          <a:ext cx="4859525" cy="4859525"/>
        </a:xfrm>
        <a:prstGeom prst="blockArc">
          <a:avLst>
            <a:gd name="adj1" fmla="val 18900000"/>
            <a:gd name="adj2" fmla="val 2700000"/>
            <a:gd name="adj3" fmla="val 44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A413B-FD1B-4883-8F2D-6B6BEEE92581}">
      <dsp:nvSpPr>
        <dsp:cNvPr id="0" name=""/>
        <dsp:cNvSpPr/>
      </dsp:nvSpPr>
      <dsp:spPr>
        <a:xfrm>
          <a:off x="550532" y="315293"/>
          <a:ext cx="6536067" cy="812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gỗ</a:t>
          </a:r>
          <a:r>
            <a:rPr lang="en-US" sz="2800" kern="1200" dirty="0"/>
            <a:t> </a:t>
          </a:r>
          <a:r>
            <a:rPr lang="en-US" sz="2800" kern="1200" dirty="0" err="1"/>
            <a:t>nhỏ</a:t>
          </a:r>
          <a:r>
            <a:rPr lang="en-US" sz="2800" kern="1200" dirty="0"/>
            <a:t>, </a:t>
          </a:r>
          <a:r>
            <a:rPr lang="en-US" sz="2800" kern="1200" dirty="0" err="1"/>
            <a:t>nhiều</a:t>
          </a:r>
          <a:r>
            <a:rPr lang="en-US" sz="2800" kern="1200" dirty="0"/>
            <a:t> </a:t>
          </a:r>
          <a:r>
            <a:rPr lang="en-US" sz="2800" kern="1200" dirty="0" err="1"/>
            <a:t>cành</a:t>
          </a:r>
          <a:endParaRPr lang="en-US" sz="2800" kern="1200" dirty="0"/>
        </a:p>
      </dsp:txBody>
      <dsp:txXfrm>
        <a:off x="550532" y="315293"/>
        <a:ext cx="6536067" cy="812486"/>
      </dsp:txXfrm>
    </dsp:sp>
    <dsp:sp modelId="{04535666-E7C3-4654-87EF-5F58C84AC1E9}">
      <dsp:nvSpPr>
        <dsp:cNvPr id="0" name=""/>
        <dsp:cNvSpPr/>
      </dsp:nvSpPr>
      <dsp:spPr>
        <a:xfrm>
          <a:off x="51592" y="270576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177F5-BB93-4DD8-BEC8-14E1DEA97DCD}">
      <dsp:nvSpPr>
        <dsp:cNvPr id="0" name=""/>
        <dsp:cNvSpPr/>
      </dsp:nvSpPr>
      <dsp:spPr>
        <a:xfrm>
          <a:off x="764831" y="1359126"/>
          <a:ext cx="6273789" cy="889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Quả tròn đều, chín có màu vàng</a:t>
          </a:r>
          <a:endParaRPr lang="en-US" sz="2800" kern="1200" dirty="0"/>
        </a:p>
      </dsp:txBody>
      <dsp:txXfrm>
        <a:off x="764831" y="1359126"/>
        <a:ext cx="6273789" cy="889430"/>
      </dsp:txXfrm>
    </dsp:sp>
    <dsp:sp modelId="{379F28B8-84AF-4163-B9CF-0B99DE019616}">
      <dsp:nvSpPr>
        <dsp:cNvPr id="0" name=""/>
        <dsp:cNvSpPr/>
      </dsp:nvSpPr>
      <dsp:spPr>
        <a:xfrm>
          <a:off x="313871" y="1352881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27A37-753F-4BDE-A2E9-7C96C478A98E}">
      <dsp:nvSpPr>
        <dsp:cNvPr id="0" name=""/>
        <dsp:cNvSpPr/>
      </dsp:nvSpPr>
      <dsp:spPr>
        <a:xfrm>
          <a:off x="502552" y="2525378"/>
          <a:ext cx="6536067" cy="72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000" kern="1200" dirty="0"/>
            <a:t>Ý</a:t>
          </a:r>
          <a:r>
            <a:rPr lang="en-US" sz="3000" kern="1200" dirty="0"/>
            <a:t> </a:t>
          </a:r>
          <a:r>
            <a:rPr lang="en-US" sz="3000" kern="1200" dirty="0" err="1"/>
            <a:t>nghĩa</a:t>
          </a:r>
          <a:r>
            <a:rPr lang="en-US" sz="3000" kern="1200" dirty="0"/>
            <a:t> </a:t>
          </a:r>
          <a:r>
            <a:rPr lang="en-US" sz="3000" kern="1200" err="1"/>
            <a:t>mang</a:t>
          </a:r>
          <a:r>
            <a:rPr lang="en-US" sz="3000" kern="1200"/>
            <a:t> lại may mắn, sung túc</a:t>
          </a:r>
          <a:endParaRPr lang="en-US" sz="3000" kern="1200" dirty="0"/>
        </a:p>
      </dsp:txBody>
      <dsp:txXfrm>
        <a:off x="502552" y="2525378"/>
        <a:ext cx="6536067" cy="721536"/>
      </dsp:txXfrm>
    </dsp:sp>
    <dsp:sp modelId="{743F9EC7-A45E-453B-8682-1CFB8CCF0B0E}">
      <dsp:nvSpPr>
        <dsp:cNvPr id="0" name=""/>
        <dsp:cNvSpPr/>
      </dsp:nvSpPr>
      <dsp:spPr>
        <a:xfrm>
          <a:off x="51592" y="2435186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A652-E6C3-479D-9E67-9E0AC01291FF}">
      <dsp:nvSpPr>
        <dsp:cNvPr id="0" name=""/>
        <dsp:cNvSpPr/>
      </dsp:nvSpPr>
      <dsp:spPr>
        <a:xfrm>
          <a:off x="-4078066" y="-625921"/>
          <a:ext cx="4859525" cy="4859525"/>
        </a:xfrm>
        <a:prstGeom prst="blockArc">
          <a:avLst>
            <a:gd name="adj1" fmla="val 18900000"/>
            <a:gd name="adj2" fmla="val 2700000"/>
            <a:gd name="adj3" fmla="val 44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A413B-FD1B-4883-8F2D-6B6BEEE92581}">
      <dsp:nvSpPr>
        <dsp:cNvPr id="0" name=""/>
        <dsp:cNvSpPr/>
      </dsp:nvSpPr>
      <dsp:spPr>
        <a:xfrm>
          <a:off x="550532" y="315293"/>
          <a:ext cx="6536067" cy="812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/>
            <a:t>Thân</a:t>
          </a:r>
          <a:r>
            <a:rPr lang="en-US" sz="2800" kern="1200"/>
            <a:t> thảo</a:t>
          </a:r>
          <a:endParaRPr lang="en-US" sz="2800" kern="1200" dirty="0"/>
        </a:p>
      </dsp:txBody>
      <dsp:txXfrm>
        <a:off x="550532" y="315293"/>
        <a:ext cx="6536067" cy="812486"/>
      </dsp:txXfrm>
    </dsp:sp>
    <dsp:sp modelId="{04535666-E7C3-4654-87EF-5F58C84AC1E9}">
      <dsp:nvSpPr>
        <dsp:cNvPr id="0" name=""/>
        <dsp:cNvSpPr/>
      </dsp:nvSpPr>
      <dsp:spPr>
        <a:xfrm>
          <a:off x="51592" y="270576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177F5-BB93-4DD8-BEC8-14E1DEA97DCD}">
      <dsp:nvSpPr>
        <dsp:cNvPr id="0" name=""/>
        <dsp:cNvSpPr/>
      </dsp:nvSpPr>
      <dsp:spPr>
        <a:xfrm>
          <a:off x="812810" y="1397598"/>
          <a:ext cx="6273789" cy="812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Lá cứng, có vằn , màu xanh đậm, mép lá màu vàng</a:t>
          </a:r>
          <a:endParaRPr lang="en-US" sz="2800" kern="1200" dirty="0"/>
        </a:p>
      </dsp:txBody>
      <dsp:txXfrm>
        <a:off x="812810" y="1397598"/>
        <a:ext cx="6273789" cy="812486"/>
      </dsp:txXfrm>
    </dsp:sp>
    <dsp:sp modelId="{379F28B8-84AF-4163-B9CF-0B99DE019616}">
      <dsp:nvSpPr>
        <dsp:cNvPr id="0" name=""/>
        <dsp:cNvSpPr/>
      </dsp:nvSpPr>
      <dsp:spPr>
        <a:xfrm>
          <a:off x="313871" y="1352881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27A37-753F-4BDE-A2E9-7C96C478A98E}">
      <dsp:nvSpPr>
        <dsp:cNvPr id="0" name=""/>
        <dsp:cNvSpPr/>
      </dsp:nvSpPr>
      <dsp:spPr>
        <a:xfrm>
          <a:off x="502552" y="2525378"/>
          <a:ext cx="6536067" cy="72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Cây ưa sáng và chịu hạn tốt</a:t>
          </a:r>
          <a:endParaRPr lang="en-US" sz="2800" kern="1200" dirty="0"/>
        </a:p>
      </dsp:txBody>
      <dsp:txXfrm>
        <a:off x="502552" y="2525378"/>
        <a:ext cx="6536067" cy="721536"/>
      </dsp:txXfrm>
    </dsp:sp>
    <dsp:sp modelId="{743F9EC7-A45E-453B-8682-1CFB8CCF0B0E}">
      <dsp:nvSpPr>
        <dsp:cNvPr id="0" name=""/>
        <dsp:cNvSpPr/>
      </dsp:nvSpPr>
      <dsp:spPr>
        <a:xfrm>
          <a:off x="51592" y="2435186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8F271-9281-465C-BB12-1F3FB89BFAD9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54F8C-99CE-4320-8911-35E2EF1B6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7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FF83F-A98F-423C-8E73-F483958664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50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FF83F-A98F-423C-8E73-F483958664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FF83F-A98F-423C-8E73-F483958664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28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E303-DAE2-4439-B8EF-5D2FF8AC73F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E8BA2-8E90-78A9-5D8E-2AE531B9D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88AB8-344D-6E0D-D61E-3587D2AA9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DF698-1FA5-0EA3-C537-6C58F386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44DF-73D4-4A8F-8B32-89792FC77E0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51378-6709-C50F-3F11-ABC5776E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7D3F5-CA85-7D42-DB0C-8AABFB04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4E40-2897-44AE-BF85-7A25E41E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9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1DF43-71CA-4687-643C-FF73963B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3C266-1353-CE7D-9DCE-6589B71E8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79CE7-9608-BA95-308A-5A1FAB36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44DF-73D4-4A8F-8B32-89792FC77E0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EB0C7-CAD2-86E9-B015-A4B3D307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4261B-C72E-27D5-3EBE-B3C05CD5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4E40-2897-44AE-BF85-7A25E41E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8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A076F0-DC8A-D912-F64F-50CB2B050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E4651-547D-C4CA-3345-856854EEE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DC926-7CC3-4D40-FE21-30C84F33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44DF-73D4-4A8F-8B32-89792FC77E0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7E361-E0A7-937D-35BA-D91830484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7C8C7-0C99-AD7E-432A-F4839F23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4E40-2897-44AE-BF85-7A25E41E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17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-小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550333F-DE24-4D34-9089-00A9C3D39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7" b="30233"/>
          <a:stretch/>
        </p:blipFill>
        <p:spPr>
          <a:xfrm flipV="1"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6DA8F89-B85D-4395-8FA6-89F6CAE16825}"/>
              </a:ext>
            </a:extLst>
          </p:cNvPr>
          <p:cNvSpPr/>
          <p:nvPr userDrawn="1"/>
        </p:nvSpPr>
        <p:spPr>
          <a:xfrm>
            <a:off x="0" y="-323"/>
            <a:ext cx="12191999" cy="6858323"/>
          </a:xfrm>
          <a:prstGeom prst="rect">
            <a:avLst/>
          </a:prstGeom>
          <a:solidFill>
            <a:srgbClr val="ECF8F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51E9992-BAFC-470B-8E75-36374AE24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1"/>
          <a:stretch/>
        </p:blipFill>
        <p:spPr>
          <a:xfrm flipH="1">
            <a:off x="7265549" y="5837565"/>
            <a:ext cx="4926450" cy="10204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F9A648B-FEA5-4C99-B435-3920BC54EC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6" b="61662"/>
          <a:stretch/>
        </p:blipFill>
        <p:spPr>
          <a:xfrm>
            <a:off x="1" y="-323"/>
            <a:ext cx="1333500" cy="9166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521D441-B730-45DC-B74D-8BEDC01D62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3899" y="5250814"/>
            <a:ext cx="3848100" cy="16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8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7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A27C-1EB0-F0EF-0D96-FD5EF118C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5DE5B-4D00-7259-F2FF-B36633F9B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40CE3-063B-DA92-4CD6-124AC6E58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44DF-73D4-4A8F-8B32-89792FC77E0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02F22-90B2-F83B-8E10-447C77C4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DF2E8-5EEE-1E41-8937-61D6C9EF0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4E40-2897-44AE-BF85-7A25E41E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7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798B-642C-80C4-C334-028248BD8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857F4-D698-6416-6715-064686BC0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EEEDD-1015-E5DB-FE68-0541E22C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44DF-73D4-4A8F-8B32-89792FC77E0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B94D-786C-5019-2964-A1833176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59F6A-A9CB-B68C-DC7E-C591B597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4E40-2897-44AE-BF85-7A25E41E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3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5A30-8FB1-D991-E4CD-D65C21BA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1D2C2-19ED-089C-32A6-73A6193C4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6FD1C-9881-8CC7-87CD-D8F60DF9C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48E27-676E-400A-9014-6BF87CE0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44DF-73D4-4A8F-8B32-89792FC77E0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D1C01-9B4D-1803-E2A5-97BF7F56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FFFAC-4DC7-CF9D-AB29-227B2ED8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4E40-2897-44AE-BF85-7A25E41E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9D62-A90C-DAE6-CCE0-FD06585A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9E1E0-1730-F256-1AF9-8421248AA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BB42C-B8F1-0258-EB2A-CC1269FAC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88F78-16C0-E433-1520-8FE8E9E29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172EC1-C291-DC58-9FB1-2EB481D24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CBFA89-A72D-DA10-B140-48221241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44DF-73D4-4A8F-8B32-89792FC77E0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838086-483B-DEF7-67BF-E83ECEA3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6A2B5-8E58-971F-645A-BA2BCF932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4E40-2897-44AE-BF85-7A25E41E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8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0ABE4-5E0C-D157-E053-D7BE86746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6E72A-4FCA-D3E5-933C-20727824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44DF-73D4-4A8F-8B32-89792FC77E0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B2ABE-13C8-D162-5B35-8500A076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AAC4F-8A5D-FC9B-E94A-6892D18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4E40-2897-44AE-BF85-7A25E41E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3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E2BF2B-9AB1-37A6-63F0-554007D27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44DF-73D4-4A8F-8B32-89792FC77E0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C7F7E-4653-7AA3-7426-E0B3F979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F8396-3E40-92FD-B8A2-FEC7F04B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4E40-2897-44AE-BF85-7A25E41E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5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9C555-8CC0-E8FB-1468-ADDA9556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34F3B-CC7F-B9A7-1622-839E6EDF2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3A00C-9DD2-1704-BBCB-7275DD0C2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568A7-0A00-CA09-A949-64C5E84A3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44DF-73D4-4A8F-8B32-89792FC77E0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409EA-BD1B-4771-FA37-2E688A80F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345D5-C65F-2972-07A9-C481FA93A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4E40-2897-44AE-BF85-7A25E41E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1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471E2-2466-9C95-A540-CF925627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46527-D7AF-D74F-F43D-B21347630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6465D-6CFF-7025-DEC2-C2084DA4D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CB76B-3804-B258-3454-FF5B7F55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44DF-73D4-4A8F-8B32-89792FC77E0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EDA95-7041-0823-0698-22299647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C1134-7AF6-55A4-B84A-A4F44253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4E40-2897-44AE-BF85-7A25E41E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3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4B3666-8294-F4B0-6AAE-B34C0D24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2C7DB-EC8C-55EF-F2AB-74717168A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4102B-DF19-5553-5812-0EC448660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CC44DF-73D4-4A8F-8B32-89792FC77E0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273B1-F60C-1447-261A-5701149D1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9BB93-D509-3DD1-6235-FAD1F2873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024E40-2897-44AE-BF85-7A25E41E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1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257" y="1017194"/>
            <a:ext cx="9884230" cy="562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377372" y="232228"/>
            <a:ext cx="4093029" cy="783771"/>
          </a:xfrm>
          <a:prstGeom prst="roundRect">
            <a:avLst/>
          </a:prstGeom>
          <a:solidFill>
            <a:schemeClr val="accent6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Forte" pitchFamily="66" charset="0"/>
              </a:rPr>
              <a:t>KHỞI ĐỘNG</a:t>
            </a:r>
            <a:endParaRPr lang="en-US" sz="4000" b="1" dirty="0">
              <a:solidFill>
                <a:schemeClr val="bg1"/>
              </a:solidFill>
              <a:latin typeface="Forte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257A6D6A-C102-E644-1ABC-3FA27AC7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7" y="538285"/>
            <a:ext cx="391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2. Cây lưỡi hổ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856DB56-857B-3BE0-4E6A-C931DC9055B7}"/>
              </a:ext>
            </a:extLst>
          </p:cNvPr>
          <p:cNvGraphicFramePr/>
          <p:nvPr/>
        </p:nvGraphicFramePr>
        <p:xfrm>
          <a:off x="4249737" y="1350430"/>
          <a:ext cx="7086600" cy="360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C5147661-8D5E-04A9-D0F4-0E5089024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2" y="166350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781034A8-DCA4-3353-6CA9-4965CE82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7" y="276078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0B88374-9547-F2F4-92C8-0022E76B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2" y="388156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F33F2FE3-F82E-4FE1-588D-A9DECDBC0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873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ây lưỡi hổ vàng chậu đất nung có họa tiết SANS036 • MOW Gard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9648" y="1638299"/>
            <a:ext cx="3725593" cy="37255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B3712555-FFA1-FDBF-7DE0-E20175AC1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935" y="261257"/>
            <a:ext cx="8815580" cy="1012024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86085BB8-1C36-AA66-B3CB-0E1AFF864072}"/>
              </a:ext>
            </a:extLst>
          </p:cNvPr>
          <p:cNvGrpSpPr/>
          <p:nvPr/>
        </p:nvGrpSpPr>
        <p:grpSpPr>
          <a:xfrm>
            <a:off x="150927" y="863080"/>
            <a:ext cx="5558993" cy="1779291"/>
            <a:chOff x="5098928" y="1646081"/>
            <a:chExt cx="4814331" cy="177929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5FD11373-6561-A1C2-29F1-3C80157633F1}"/>
                </a:ext>
              </a:extLst>
            </p:cNvPr>
            <p:cNvSpPr/>
            <p:nvPr/>
          </p:nvSpPr>
          <p:spPr>
            <a:xfrm>
              <a:off x="5581709" y="2221139"/>
              <a:ext cx="4331550" cy="1204233"/>
            </a:xfrm>
            <a:custGeom>
              <a:avLst/>
              <a:gdLst>
                <a:gd name="connsiteX0" fmla="*/ 0 w 4331550"/>
                <a:gd name="connsiteY0" fmla="*/ 200710 h 1204233"/>
                <a:gd name="connsiteX1" fmla="*/ 200710 w 4331550"/>
                <a:gd name="connsiteY1" fmla="*/ 0 h 1204233"/>
                <a:gd name="connsiteX2" fmla="*/ 4130840 w 4331550"/>
                <a:gd name="connsiteY2" fmla="*/ 0 h 1204233"/>
                <a:gd name="connsiteX3" fmla="*/ 4331550 w 4331550"/>
                <a:gd name="connsiteY3" fmla="*/ 200710 h 1204233"/>
                <a:gd name="connsiteX4" fmla="*/ 4331550 w 4331550"/>
                <a:gd name="connsiteY4" fmla="*/ 1003523 h 1204233"/>
                <a:gd name="connsiteX5" fmla="*/ 4130840 w 4331550"/>
                <a:gd name="connsiteY5" fmla="*/ 1204233 h 1204233"/>
                <a:gd name="connsiteX6" fmla="*/ 200710 w 4331550"/>
                <a:gd name="connsiteY6" fmla="*/ 1204233 h 1204233"/>
                <a:gd name="connsiteX7" fmla="*/ 0 w 4331550"/>
                <a:gd name="connsiteY7" fmla="*/ 1003523 h 1204233"/>
                <a:gd name="connsiteX8" fmla="*/ 0 w 4331550"/>
                <a:gd name="connsiteY8" fmla="*/ 200710 h 120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1550" h="1204233" fill="none" extrusionOk="0">
                  <a:moveTo>
                    <a:pt x="0" y="200710"/>
                  </a:moveTo>
                  <a:cubicBezTo>
                    <a:pt x="-4375" y="88031"/>
                    <a:pt x="93354" y="3976"/>
                    <a:pt x="200710" y="0"/>
                  </a:cubicBezTo>
                  <a:cubicBezTo>
                    <a:pt x="1278317" y="-61902"/>
                    <a:pt x="3040762" y="-101778"/>
                    <a:pt x="4130840" y="0"/>
                  </a:cubicBezTo>
                  <a:cubicBezTo>
                    <a:pt x="4226701" y="-4699"/>
                    <a:pt x="4337471" y="81970"/>
                    <a:pt x="4331550" y="200710"/>
                  </a:cubicBezTo>
                  <a:cubicBezTo>
                    <a:pt x="4366863" y="541978"/>
                    <a:pt x="4392094" y="712191"/>
                    <a:pt x="4331550" y="1003523"/>
                  </a:cubicBezTo>
                  <a:cubicBezTo>
                    <a:pt x="4316432" y="1106971"/>
                    <a:pt x="4238492" y="1189454"/>
                    <a:pt x="4130840" y="1204233"/>
                  </a:cubicBezTo>
                  <a:cubicBezTo>
                    <a:pt x="2254003" y="1061841"/>
                    <a:pt x="1552924" y="1315334"/>
                    <a:pt x="200710" y="1204233"/>
                  </a:cubicBezTo>
                  <a:cubicBezTo>
                    <a:pt x="73542" y="1212398"/>
                    <a:pt x="-4632" y="1135491"/>
                    <a:pt x="0" y="1003523"/>
                  </a:cubicBezTo>
                  <a:cubicBezTo>
                    <a:pt x="-8944" y="652784"/>
                    <a:pt x="3263" y="378305"/>
                    <a:pt x="0" y="200710"/>
                  </a:cubicBezTo>
                  <a:close/>
                </a:path>
                <a:path w="4331550" h="1204233" stroke="0" extrusionOk="0">
                  <a:moveTo>
                    <a:pt x="0" y="200710"/>
                  </a:moveTo>
                  <a:cubicBezTo>
                    <a:pt x="-8964" y="78013"/>
                    <a:pt x="82552" y="-12226"/>
                    <a:pt x="200710" y="0"/>
                  </a:cubicBezTo>
                  <a:cubicBezTo>
                    <a:pt x="1213939" y="-164947"/>
                    <a:pt x="2953771" y="-52288"/>
                    <a:pt x="4130840" y="0"/>
                  </a:cubicBezTo>
                  <a:cubicBezTo>
                    <a:pt x="4240712" y="-15300"/>
                    <a:pt x="4324855" y="90933"/>
                    <a:pt x="4331550" y="200710"/>
                  </a:cubicBezTo>
                  <a:cubicBezTo>
                    <a:pt x="4381179" y="441107"/>
                    <a:pt x="4304562" y="877869"/>
                    <a:pt x="4331550" y="1003523"/>
                  </a:cubicBezTo>
                  <a:cubicBezTo>
                    <a:pt x="4337731" y="1122353"/>
                    <a:pt x="4237965" y="1197456"/>
                    <a:pt x="4130840" y="1204233"/>
                  </a:cubicBezTo>
                  <a:cubicBezTo>
                    <a:pt x="2839116" y="1362774"/>
                    <a:pt x="2015044" y="1062397"/>
                    <a:pt x="200710" y="1204233"/>
                  </a:cubicBezTo>
                  <a:cubicBezTo>
                    <a:pt x="89747" y="1206236"/>
                    <a:pt x="16104" y="1108773"/>
                    <a:pt x="0" y="1003523"/>
                  </a:cubicBezTo>
                  <a:cubicBezTo>
                    <a:pt x="66746" y="842674"/>
                    <a:pt x="62250" y="283745"/>
                    <a:pt x="0" y="200710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</a:t>
              </a:r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 3. </a:t>
              </a:r>
              <a:r>
                <a:rPr lang="en-US" sz="4000" dirty="0" err="1">
                  <a:solidFill>
                    <a:prstClr val="black"/>
                  </a:solidFill>
                  <a:latin typeface="Calibri"/>
                </a:rPr>
                <a:t>cây</a:t>
              </a:r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Calibri"/>
                </a:rPr>
                <a:t>kim</a:t>
              </a:r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Calibri"/>
                </a:rPr>
                <a:t>phát</a:t>
              </a:r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Calibri"/>
                </a:rPr>
                <a:t>tài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4DC53E2-9CA2-A02F-EDC0-17104094B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8928" y="1646081"/>
              <a:ext cx="1399514" cy="1399514"/>
            </a:xfrm>
            <a:prstGeom prst="rect">
              <a:avLst/>
            </a:prstGeom>
          </p:spPr>
        </p:pic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79517DB-E634-5827-0E49-1D5B485E756C}"/>
              </a:ext>
            </a:extLst>
          </p:cNvPr>
          <p:cNvSpPr/>
          <p:nvPr/>
        </p:nvSpPr>
        <p:spPr>
          <a:xfrm>
            <a:off x="1173282" y="2864417"/>
            <a:ext cx="10378638" cy="1592941"/>
          </a:xfrm>
          <a:custGeom>
            <a:avLst/>
            <a:gdLst>
              <a:gd name="connsiteX0" fmla="*/ 0 w 10378638"/>
              <a:gd name="connsiteY0" fmla="*/ 265495 h 1592941"/>
              <a:gd name="connsiteX1" fmla="*/ 265495 w 10378638"/>
              <a:gd name="connsiteY1" fmla="*/ 0 h 1592941"/>
              <a:gd name="connsiteX2" fmla="*/ 10113143 w 10378638"/>
              <a:gd name="connsiteY2" fmla="*/ 0 h 1592941"/>
              <a:gd name="connsiteX3" fmla="*/ 10378638 w 10378638"/>
              <a:gd name="connsiteY3" fmla="*/ 265495 h 1592941"/>
              <a:gd name="connsiteX4" fmla="*/ 10378638 w 10378638"/>
              <a:gd name="connsiteY4" fmla="*/ 1327446 h 1592941"/>
              <a:gd name="connsiteX5" fmla="*/ 10113143 w 10378638"/>
              <a:gd name="connsiteY5" fmla="*/ 1592941 h 1592941"/>
              <a:gd name="connsiteX6" fmla="*/ 265495 w 10378638"/>
              <a:gd name="connsiteY6" fmla="*/ 1592941 h 1592941"/>
              <a:gd name="connsiteX7" fmla="*/ 0 w 10378638"/>
              <a:gd name="connsiteY7" fmla="*/ 1327446 h 1592941"/>
              <a:gd name="connsiteX8" fmla="*/ 0 w 10378638"/>
              <a:gd name="connsiteY8" fmla="*/ 265495 h 159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78638" h="1592941" fill="none" extrusionOk="0">
                <a:moveTo>
                  <a:pt x="0" y="265495"/>
                </a:moveTo>
                <a:cubicBezTo>
                  <a:pt x="-12390" y="113684"/>
                  <a:pt x="121500" y="2999"/>
                  <a:pt x="265495" y="0"/>
                </a:cubicBezTo>
                <a:cubicBezTo>
                  <a:pt x="1454314" y="-61902"/>
                  <a:pt x="6193183" y="-101778"/>
                  <a:pt x="10113143" y="0"/>
                </a:cubicBezTo>
                <a:cubicBezTo>
                  <a:pt x="10241404" y="-5759"/>
                  <a:pt x="10394859" y="97249"/>
                  <a:pt x="10378638" y="265495"/>
                </a:cubicBezTo>
                <a:cubicBezTo>
                  <a:pt x="10465982" y="526802"/>
                  <a:pt x="10283420" y="811684"/>
                  <a:pt x="10378638" y="1327446"/>
                </a:cubicBezTo>
                <a:cubicBezTo>
                  <a:pt x="10369228" y="1469468"/>
                  <a:pt x="10257771" y="1583694"/>
                  <a:pt x="10113143" y="1592941"/>
                </a:cubicBezTo>
                <a:cubicBezTo>
                  <a:pt x="6372154" y="1450549"/>
                  <a:pt x="3894852" y="1704042"/>
                  <a:pt x="265495" y="1592941"/>
                </a:cubicBezTo>
                <a:cubicBezTo>
                  <a:pt x="106218" y="1599269"/>
                  <a:pt x="-4805" y="1495984"/>
                  <a:pt x="0" y="1327446"/>
                </a:cubicBezTo>
                <a:cubicBezTo>
                  <a:pt x="79384" y="1085272"/>
                  <a:pt x="-58592" y="591016"/>
                  <a:pt x="0" y="265495"/>
                </a:cubicBezTo>
                <a:close/>
              </a:path>
              <a:path w="10378638" h="1592941" stroke="0" extrusionOk="0">
                <a:moveTo>
                  <a:pt x="0" y="265495"/>
                </a:moveTo>
                <a:cubicBezTo>
                  <a:pt x="-6589" y="110158"/>
                  <a:pt x="106682" y="-20380"/>
                  <a:pt x="265495" y="0"/>
                </a:cubicBezTo>
                <a:cubicBezTo>
                  <a:pt x="3229820" y="-164947"/>
                  <a:pt x="7809438" y="-52288"/>
                  <a:pt x="10113143" y="0"/>
                </a:cubicBezTo>
                <a:cubicBezTo>
                  <a:pt x="10258938" y="-13071"/>
                  <a:pt x="10352727" y="123014"/>
                  <a:pt x="10378638" y="265495"/>
                </a:cubicBezTo>
                <a:cubicBezTo>
                  <a:pt x="10380723" y="457095"/>
                  <a:pt x="10401257" y="1205079"/>
                  <a:pt x="10378638" y="1327446"/>
                </a:cubicBezTo>
                <a:cubicBezTo>
                  <a:pt x="10391173" y="1490259"/>
                  <a:pt x="10252263" y="1579277"/>
                  <a:pt x="10113143" y="1592941"/>
                </a:cubicBezTo>
                <a:cubicBezTo>
                  <a:pt x="5520296" y="1751482"/>
                  <a:pt x="1776477" y="1451105"/>
                  <a:pt x="265495" y="1592941"/>
                </a:cubicBezTo>
                <a:cubicBezTo>
                  <a:pt x="118640" y="1596908"/>
                  <a:pt x="7862" y="1471341"/>
                  <a:pt x="0" y="1327446"/>
                </a:cubicBezTo>
                <a:cubicBezTo>
                  <a:pt x="-89240" y="1155370"/>
                  <a:pt x="35221" y="631277"/>
                  <a:pt x="0" y="265495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* Em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hãy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đọc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thông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tin,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quan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sát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hình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và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mô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tả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đặc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điểm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của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cây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Lưỡi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hổ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9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3">
            <a:extLst>
              <a:ext uri="{FF2B5EF4-FFF2-40B4-BE49-F238E27FC236}">
                <a16:creationId xmlns:a16="http://schemas.microsoft.com/office/drawing/2014/main" id="{8793BBCA-A97B-0999-23D3-FDBE4A05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3473"/>
            <a:ext cx="12192000" cy="594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>
            <a:extLst>
              <a:ext uri="{FF2B5EF4-FFF2-40B4-BE49-F238E27FC236}">
                <a16:creationId xmlns:a16="http://schemas.microsoft.com/office/drawing/2014/main" id="{8015431B-0C44-C977-9DC6-06E4A6FF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15330"/>
            <a:ext cx="2263775" cy="207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9" name="TextBox 2">
            <a:extLst>
              <a:ext uri="{FF2B5EF4-FFF2-40B4-BE49-F238E27FC236}">
                <a16:creationId xmlns:a16="http://schemas.microsoft.com/office/drawing/2014/main" id="{4B4E6C8A-75D7-E347-EB53-7AB0DFAB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763005"/>
            <a:ext cx="381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Arial" panose="020B0604020202020204" pitchFamily="34" charset="0"/>
              </a:rPr>
              <a:t>Ai nhanh, ai đúng?</a:t>
            </a:r>
          </a:p>
        </p:txBody>
      </p:sp>
      <p:sp>
        <p:nvSpPr>
          <p:cNvPr id="28680" name="Rectangle 1">
            <a:extLst>
              <a:ext uri="{FF2B5EF4-FFF2-40B4-BE49-F238E27FC236}">
                <a16:creationId xmlns:a16="http://schemas.microsoft.com/office/drawing/2014/main" id="{51E60228-FA19-B5D4-2453-96FA62E44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294818"/>
            <a:ext cx="47386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Em cùng bạn ghép đúng tên và đặc điểm tương ứng của các loại cây cảnh dưới đây.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0A7847-C0FC-3C1B-AF29-E1D37F5A7C4F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3219450" cy="832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14">
            <a:extLst>
              <a:ext uri="{FF2B5EF4-FFF2-40B4-BE49-F238E27FC236}">
                <a16:creationId xmlns:a16="http://schemas.microsoft.com/office/drawing/2014/main" id="{D74BDCFC-6B1F-5AE1-9630-BA02C299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16" y="388572"/>
            <a:ext cx="2089491" cy="74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15">
            <a:extLst>
              <a:ext uri="{FF2B5EF4-FFF2-40B4-BE49-F238E27FC236}">
                <a16:creationId xmlns:a16="http://schemas.microsoft.com/office/drawing/2014/main" id="{00CA88A0-AE96-F80A-98A3-36A921CA6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460" y="304349"/>
            <a:ext cx="1973066" cy="74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16">
            <a:extLst>
              <a:ext uri="{FF2B5EF4-FFF2-40B4-BE49-F238E27FC236}">
                <a16:creationId xmlns:a16="http://schemas.microsoft.com/office/drawing/2014/main" id="{90AF2D19-9552-9AA4-7AF3-18E3141A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5715"/>
            <a:ext cx="4862489" cy="142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17">
            <a:extLst>
              <a:ext uri="{FF2B5EF4-FFF2-40B4-BE49-F238E27FC236}">
                <a16:creationId xmlns:a16="http://schemas.microsoft.com/office/drawing/2014/main" id="{D1F23DBA-C48F-9D45-C977-23FABE281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2" y="3645792"/>
            <a:ext cx="4445407" cy="138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21">
            <a:extLst>
              <a:ext uri="{FF2B5EF4-FFF2-40B4-BE49-F238E27FC236}">
                <a16:creationId xmlns:a16="http://schemas.microsoft.com/office/drawing/2014/main" id="{954156E3-D1D3-AC7A-888F-C81E0734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29242"/>
            <a:ext cx="5990799" cy="166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22">
            <a:extLst>
              <a:ext uri="{FF2B5EF4-FFF2-40B4-BE49-F238E27FC236}">
                <a16:creationId xmlns:a16="http://schemas.microsoft.com/office/drawing/2014/main" id="{877B712D-2BD5-6C91-3E84-CAF7C022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465" y="1344887"/>
            <a:ext cx="5793852" cy="167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4748753" y="2628758"/>
            <a:ext cx="1688464" cy="17206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4669015" y="2368726"/>
            <a:ext cx="1982797" cy="22124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0629" y="2072369"/>
            <a:ext cx="2032000" cy="1470025"/>
          </a:xfrm>
        </p:spPr>
        <p:txBody>
          <a:bodyPr>
            <a:noAutofit/>
          </a:bodyPr>
          <a:lstStyle/>
          <a:p>
            <a:r>
              <a:rPr lang="en-US" sz="20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5315" y="4974771"/>
            <a:ext cx="3497942" cy="642257"/>
          </a:xfrm>
        </p:spPr>
        <p:txBody>
          <a:bodyPr>
            <a:noAutofit/>
          </a:bodyPr>
          <a:lstStyle/>
          <a:p>
            <a:r>
              <a:rPr lang="en-US" sz="5000" b="1" i="1">
                <a:solidFill>
                  <a:srgbClr val="FF0000"/>
                </a:solidFill>
                <a:latin typeface="Algerian" pitchFamily="82" charset="0"/>
              </a:rPr>
              <a:t>HOA  ĐÀO</a:t>
            </a:r>
          </a:p>
        </p:txBody>
      </p:sp>
      <p:pic>
        <p:nvPicPr>
          <p:cNvPr id="3074" name="Picture 2" descr="C:\Desktop\dự giờ\đào đấ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1296" y="261258"/>
            <a:ext cx="4264704" cy="4017962"/>
          </a:xfrm>
          <a:prstGeom prst="rect">
            <a:avLst/>
          </a:prstGeom>
          <a:noFill/>
        </p:spPr>
      </p:pic>
      <p:pic>
        <p:nvPicPr>
          <p:cNvPr id="3075" name="Picture 3" descr="C:\Desktop\dự giờ\ho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2746" y="0"/>
            <a:ext cx="4819197" cy="4257675"/>
          </a:xfrm>
          <a:prstGeom prst="rect">
            <a:avLst/>
          </a:prstGeom>
          <a:noFill/>
        </p:spPr>
      </p:pic>
      <p:pic>
        <p:nvPicPr>
          <p:cNvPr id="4" name="tieng-vo-tay-tra-loi-dung-www.tiengdong.com">
            <a:hlinkClick r:id="" action="ppaction://media"/>
            <a:extLst>
              <a:ext uri="{FF2B5EF4-FFF2-40B4-BE49-F238E27FC236}">
                <a16:creationId xmlns:a16="http://schemas.microsoft.com/office/drawing/2014/main" id="{5E5E2122-16FB-A5B6-4D82-3E08AFC9C6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8637" y="610937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8743" y="2028826"/>
            <a:ext cx="1306286" cy="1470025"/>
          </a:xfrm>
        </p:spPr>
        <p:txBody>
          <a:bodyPr>
            <a:noAutofit/>
          </a:bodyPr>
          <a:lstStyle/>
          <a:p>
            <a:r>
              <a:rPr lang="en-US" sz="20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256" y="5486399"/>
            <a:ext cx="5297715" cy="820057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.VnMemorandumH" pitchFamily="34" charset="0"/>
              </a:rPr>
              <a:t>KIM PHÁT TÀI</a:t>
            </a:r>
          </a:p>
        </p:txBody>
      </p:sp>
      <p:pic>
        <p:nvPicPr>
          <p:cNvPr id="4098" name="Picture 2" descr="C:\Desktop\dự giờ\phát tà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8857" y="667658"/>
            <a:ext cx="3483427" cy="4135564"/>
          </a:xfrm>
          <a:prstGeom prst="rect">
            <a:avLst/>
          </a:prstGeom>
          <a:noFill/>
        </p:spPr>
      </p:pic>
      <p:pic>
        <p:nvPicPr>
          <p:cNvPr id="4099" name="Picture 3" descr="C:\Desktop\dự giờ\ki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057" y="667657"/>
            <a:ext cx="3933645" cy="4138410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245600" y="1117600"/>
            <a:ext cx="3425372" cy="820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MemorandumH" pitchFamily="34" charset="0"/>
                <a:ea typeface="+mn-ea"/>
                <a:cs typeface="+mn-cs"/>
              </a:rPr>
              <a:t>A ! PHÁT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MemorandumH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MemorandumH" pitchFamily="34" charset="0"/>
                <a:ea typeface="+mn-ea"/>
                <a:cs typeface="+mn-cs"/>
              </a:rPr>
              <a:t>TÀI RỒI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MemorandumH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tieng-vo-tay-tra-loi-dung-www.tiengdong.com">
            <a:hlinkClick r:id="" action="ppaction://media"/>
            <a:extLst>
              <a:ext uri="{FF2B5EF4-FFF2-40B4-BE49-F238E27FC236}">
                <a16:creationId xmlns:a16="http://schemas.microsoft.com/office/drawing/2014/main" id="{1387243D-ED8A-637C-EE63-39044F30A5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78601" y="625321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2228" y="1905000"/>
            <a:ext cx="4339772" cy="1017814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Lưỡi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hổ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esktop\dự giờ\lưỡi hổ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6228" y="0"/>
            <a:ext cx="6669314" cy="6669314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501180">
            <a:off x="1860295" y="1193195"/>
            <a:ext cx="3130363" cy="375119"/>
          </a:xfrm>
          <a:prstGeom prst="rightArrow">
            <a:avLst/>
          </a:prstGeom>
          <a:solidFill>
            <a:srgbClr val="7030A0">
              <a:alpha val="59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tieng-vo-tay-tra-loi-dung-www.tiengdong.com">
            <a:hlinkClick r:id="" action="ppaction://media"/>
            <a:extLst>
              <a:ext uri="{FF2B5EF4-FFF2-40B4-BE49-F238E27FC236}">
                <a16:creationId xmlns:a16="http://schemas.microsoft.com/office/drawing/2014/main" id="{7D5D3B6C-2ACD-35F8-4F6F-19A8F59EBC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0001" y="6317883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2016126"/>
            <a:ext cx="1790700" cy="1470025"/>
          </a:xfrm>
        </p:spPr>
        <p:txBody>
          <a:bodyPr>
            <a:noAutofit/>
          </a:bodyPr>
          <a:lstStyle/>
          <a:p>
            <a:r>
              <a:rPr lang="en-US" sz="14400" b="1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1" y="231762"/>
            <a:ext cx="4686299" cy="519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7950" y="719138"/>
            <a:ext cx="573405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152900" y="5657850"/>
            <a:ext cx="4038600" cy="86177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QUẤT</a:t>
            </a:r>
          </a:p>
        </p:txBody>
      </p:sp>
      <p:pic>
        <p:nvPicPr>
          <p:cNvPr id="3" name="tieng-vo-tay-tra-loi-dung-www.tiengdong.com">
            <a:hlinkClick r:id="" action="ppaction://media"/>
            <a:extLst>
              <a:ext uri="{FF2B5EF4-FFF2-40B4-BE49-F238E27FC236}">
                <a16:creationId xmlns:a16="http://schemas.microsoft.com/office/drawing/2014/main" id="{49937A1C-CA9A-13BF-767F-D09415ACC0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20340" y="627594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blank sign in a park&#10;&#10;Description automatically generated">
            <a:extLst>
              <a:ext uri="{FF2B5EF4-FFF2-40B4-BE49-F238E27FC236}">
                <a16:creationId xmlns:a16="http://schemas.microsoft.com/office/drawing/2014/main" id="{3662B25C-BB67-4475-FB59-8BF913C36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4" b="1421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3D8F0C-4ABF-9A75-BBD7-9B8966DE99C0}"/>
              </a:ext>
            </a:extLst>
          </p:cNvPr>
          <p:cNvSpPr/>
          <p:nvPr/>
        </p:nvSpPr>
        <p:spPr>
          <a:xfrm>
            <a:off x="1808053" y="1096005"/>
            <a:ext cx="76915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xong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bài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này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em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sẽ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6B85E-17F6-F373-4D9D-E9DC0DAE12DE}"/>
              </a:ext>
            </a:extLst>
          </p:cNvPr>
          <p:cNvSpPr txBox="1"/>
          <p:nvPr/>
        </p:nvSpPr>
        <p:spPr>
          <a:xfrm>
            <a:off x="1951817" y="2058669"/>
            <a:ext cx="872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4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B3712555-FFA1-FDBF-7DE0-E20175AC1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935" y="261257"/>
            <a:ext cx="8815580" cy="1012024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86085BB8-1C36-AA66-B3CB-0E1AFF864072}"/>
              </a:ext>
            </a:extLst>
          </p:cNvPr>
          <p:cNvGrpSpPr/>
          <p:nvPr/>
        </p:nvGrpSpPr>
        <p:grpSpPr>
          <a:xfrm>
            <a:off x="75533" y="919120"/>
            <a:ext cx="4814331" cy="1779291"/>
            <a:chOff x="5098928" y="1646081"/>
            <a:chExt cx="4814331" cy="177929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5FD11373-6561-A1C2-29F1-3C80157633F1}"/>
                </a:ext>
              </a:extLst>
            </p:cNvPr>
            <p:cNvSpPr/>
            <p:nvPr/>
          </p:nvSpPr>
          <p:spPr>
            <a:xfrm>
              <a:off x="5581709" y="2221139"/>
              <a:ext cx="4331550" cy="1204233"/>
            </a:xfrm>
            <a:custGeom>
              <a:avLst/>
              <a:gdLst>
                <a:gd name="connsiteX0" fmla="*/ 0 w 4331550"/>
                <a:gd name="connsiteY0" fmla="*/ 200710 h 1204233"/>
                <a:gd name="connsiteX1" fmla="*/ 200710 w 4331550"/>
                <a:gd name="connsiteY1" fmla="*/ 0 h 1204233"/>
                <a:gd name="connsiteX2" fmla="*/ 4130840 w 4331550"/>
                <a:gd name="connsiteY2" fmla="*/ 0 h 1204233"/>
                <a:gd name="connsiteX3" fmla="*/ 4331550 w 4331550"/>
                <a:gd name="connsiteY3" fmla="*/ 200710 h 1204233"/>
                <a:gd name="connsiteX4" fmla="*/ 4331550 w 4331550"/>
                <a:gd name="connsiteY4" fmla="*/ 1003523 h 1204233"/>
                <a:gd name="connsiteX5" fmla="*/ 4130840 w 4331550"/>
                <a:gd name="connsiteY5" fmla="*/ 1204233 h 1204233"/>
                <a:gd name="connsiteX6" fmla="*/ 200710 w 4331550"/>
                <a:gd name="connsiteY6" fmla="*/ 1204233 h 1204233"/>
                <a:gd name="connsiteX7" fmla="*/ 0 w 4331550"/>
                <a:gd name="connsiteY7" fmla="*/ 1003523 h 1204233"/>
                <a:gd name="connsiteX8" fmla="*/ 0 w 4331550"/>
                <a:gd name="connsiteY8" fmla="*/ 200710 h 120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1550" h="1204233" fill="none" extrusionOk="0">
                  <a:moveTo>
                    <a:pt x="0" y="200710"/>
                  </a:moveTo>
                  <a:cubicBezTo>
                    <a:pt x="-4375" y="88031"/>
                    <a:pt x="93354" y="3976"/>
                    <a:pt x="200710" y="0"/>
                  </a:cubicBezTo>
                  <a:cubicBezTo>
                    <a:pt x="1278317" y="-61902"/>
                    <a:pt x="3040762" y="-101778"/>
                    <a:pt x="4130840" y="0"/>
                  </a:cubicBezTo>
                  <a:cubicBezTo>
                    <a:pt x="4226701" y="-4699"/>
                    <a:pt x="4337471" y="81970"/>
                    <a:pt x="4331550" y="200710"/>
                  </a:cubicBezTo>
                  <a:cubicBezTo>
                    <a:pt x="4366863" y="541978"/>
                    <a:pt x="4392094" y="712191"/>
                    <a:pt x="4331550" y="1003523"/>
                  </a:cubicBezTo>
                  <a:cubicBezTo>
                    <a:pt x="4316432" y="1106971"/>
                    <a:pt x="4238492" y="1189454"/>
                    <a:pt x="4130840" y="1204233"/>
                  </a:cubicBezTo>
                  <a:cubicBezTo>
                    <a:pt x="2254003" y="1061841"/>
                    <a:pt x="1552924" y="1315334"/>
                    <a:pt x="200710" y="1204233"/>
                  </a:cubicBezTo>
                  <a:cubicBezTo>
                    <a:pt x="73542" y="1212398"/>
                    <a:pt x="-4632" y="1135491"/>
                    <a:pt x="0" y="1003523"/>
                  </a:cubicBezTo>
                  <a:cubicBezTo>
                    <a:pt x="-8944" y="652784"/>
                    <a:pt x="3263" y="378305"/>
                    <a:pt x="0" y="200710"/>
                  </a:cubicBezTo>
                  <a:close/>
                </a:path>
                <a:path w="4331550" h="1204233" stroke="0" extrusionOk="0">
                  <a:moveTo>
                    <a:pt x="0" y="200710"/>
                  </a:moveTo>
                  <a:cubicBezTo>
                    <a:pt x="-8964" y="78013"/>
                    <a:pt x="82552" y="-12226"/>
                    <a:pt x="200710" y="0"/>
                  </a:cubicBezTo>
                  <a:cubicBezTo>
                    <a:pt x="1213939" y="-164947"/>
                    <a:pt x="2953771" y="-52288"/>
                    <a:pt x="4130840" y="0"/>
                  </a:cubicBezTo>
                  <a:cubicBezTo>
                    <a:pt x="4240712" y="-15300"/>
                    <a:pt x="4324855" y="90933"/>
                    <a:pt x="4331550" y="200710"/>
                  </a:cubicBezTo>
                  <a:cubicBezTo>
                    <a:pt x="4381179" y="441107"/>
                    <a:pt x="4304562" y="877869"/>
                    <a:pt x="4331550" y="1003523"/>
                  </a:cubicBezTo>
                  <a:cubicBezTo>
                    <a:pt x="4337731" y="1122353"/>
                    <a:pt x="4237965" y="1197456"/>
                    <a:pt x="4130840" y="1204233"/>
                  </a:cubicBezTo>
                  <a:cubicBezTo>
                    <a:pt x="2839116" y="1362774"/>
                    <a:pt x="2015044" y="1062397"/>
                    <a:pt x="200710" y="1204233"/>
                  </a:cubicBezTo>
                  <a:cubicBezTo>
                    <a:pt x="89747" y="1206236"/>
                    <a:pt x="16104" y="1108773"/>
                    <a:pt x="0" y="1003523"/>
                  </a:cubicBezTo>
                  <a:cubicBezTo>
                    <a:pt x="66746" y="842674"/>
                    <a:pt x="62250" y="283745"/>
                    <a:pt x="0" y="200710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</a:t>
              </a:r>
              <a:r>
                <a: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 cây</a:t>
              </a:r>
              <a:r>
                <a:rPr kumimoji="0" lang="en-US" sz="3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quất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4DC53E2-9CA2-A02F-EDC0-17104094B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8928" y="1646081"/>
              <a:ext cx="1399514" cy="1399514"/>
            </a:xfrm>
            <a:prstGeom prst="rect">
              <a:avLst/>
            </a:prstGeom>
          </p:spPr>
        </p:pic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79517DB-E634-5827-0E49-1D5B485E756C}"/>
              </a:ext>
            </a:extLst>
          </p:cNvPr>
          <p:cNvSpPr/>
          <p:nvPr/>
        </p:nvSpPr>
        <p:spPr>
          <a:xfrm>
            <a:off x="1031042" y="2893692"/>
            <a:ext cx="11079678" cy="1285501"/>
          </a:xfrm>
          <a:custGeom>
            <a:avLst/>
            <a:gdLst>
              <a:gd name="connsiteX0" fmla="*/ 0 w 11079678"/>
              <a:gd name="connsiteY0" fmla="*/ 214254 h 1285501"/>
              <a:gd name="connsiteX1" fmla="*/ 214254 w 11079678"/>
              <a:gd name="connsiteY1" fmla="*/ 0 h 1285501"/>
              <a:gd name="connsiteX2" fmla="*/ 10865424 w 11079678"/>
              <a:gd name="connsiteY2" fmla="*/ 0 h 1285501"/>
              <a:gd name="connsiteX3" fmla="*/ 11079678 w 11079678"/>
              <a:gd name="connsiteY3" fmla="*/ 214254 h 1285501"/>
              <a:gd name="connsiteX4" fmla="*/ 11079678 w 11079678"/>
              <a:gd name="connsiteY4" fmla="*/ 1071247 h 1285501"/>
              <a:gd name="connsiteX5" fmla="*/ 10865424 w 11079678"/>
              <a:gd name="connsiteY5" fmla="*/ 1285501 h 1285501"/>
              <a:gd name="connsiteX6" fmla="*/ 214254 w 11079678"/>
              <a:gd name="connsiteY6" fmla="*/ 1285501 h 1285501"/>
              <a:gd name="connsiteX7" fmla="*/ 0 w 11079678"/>
              <a:gd name="connsiteY7" fmla="*/ 1071247 h 1285501"/>
              <a:gd name="connsiteX8" fmla="*/ 0 w 11079678"/>
              <a:gd name="connsiteY8" fmla="*/ 214254 h 128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9678" h="1285501" fill="none" extrusionOk="0">
                <a:moveTo>
                  <a:pt x="0" y="214254"/>
                </a:moveTo>
                <a:cubicBezTo>
                  <a:pt x="-21641" y="86874"/>
                  <a:pt x="101563" y="6418"/>
                  <a:pt x="214254" y="0"/>
                </a:cubicBezTo>
                <a:cubicBezTo>
                  <a:pt x="3065991" y="-61902"/>
                  <a:pt x="9394636" y="-101778"/>
                  <a:pt x="10865424" y="0"/>
                </a:cubicBezTo>
                <a:cubicBezTo>
                  <a:pt x="10974802" y="-2807"/>
                  <a:pt x="11083537" y="90783"/>
                  <a:pt x="11079678" y="214254"/>
                </a:cubicBezTo>
                <a:cubicBezTo>
                  <a:pt x="11146365" y="532968"/>
                  <a:pt x="11014224" y="846515"/>
                  <a:pt x="11079678" y="1071247"/>
                </a:cubicBezTo>
                <a:cubicBezTo>
                  <a:pt x="11064326" y="1182060"/>
                  <a:pt x="10983440" y="1284053"/>
                  <a:pt x="10865424" y="1285501"/>
                </a:cubicBezTo>
                <a:cubicBezTo>
                  <a:pt x="6839365" y="1143109"/>
                  <a:pt x="1587586" y="1396602"/>
                  <a:pt x="214254" y="1285501"/>
                </a:cubicBezTo>
                <a:cubicBezTo>
                  <a:pt x="81847" y="1292545"/>
                  <a:pt x="-4730" y="1211144"/>
                  <a:pt x="0" y="1071247"/>
                </a:cubicBezTo>
                <a:cubicBezTo>
                  <a:pt x="4109" y="948549"/>
                  <a:pt x="-64130" y="458477"/>
                  <a:pt x="0" y="214254"/>
                </a:cubicBezTo>
                <a:close/>
              </a:path>
              <a:path w="11079678" h="1285501" stroke="0" extrusionOk="0">
                <a:moveTo>
                  <a:pt x="0" y="214254"/>
                </a:moveTo>
                <a:cubicBezTo>
                  <a:pt x="-1914" y="93395"/>
                  <a:pt x="90862" y="-8469"/>
                  <a:pt x="214254" y="0"/>
                </a:cubicBezTo>
                <a:cubicBezTo>
                  <a:pt x="1702354" y="-164947"/>
                  <a:pt x="9317332" y="-52288"/>
                  <a:pt x="10865424" y="0"/>
                </a:cubicBezTo>
                <a:cubicBezTo>
                  <a:pt x="10982745" y="-15796"/>
                  <a:pt x="11069255" y="97594"/>
                  <a:pt x="11079678" y="214254"/>
                </a:cubicBezTo>
                <a:cubicBezTo>
                  <a:pt x="11091404" y="577039"/>
                  <a:pt x="11040082" y="955233"/>
                  <a:pt x="11079678" y="1071247"/>
                </a:cubicBezTo>
                <a:cubicBezTo>
                  <a:pt x="11093785" y="1207790"/>
                  <a:pt x="10976251" y="1271849"/>
                  <a:pt x="10865424" y="1285501"/>
                </a:cubicBezTo>
                <a:cubicBezTo>
                  <a:pt x="6905627" y="1444042"/>
                  <a:pt x="3033547" y="1143665"/>
                  <a:pt x="214254" y="1285501"/>
                </a:cubicBezTo>
                <a:cubicBezTo>
                  <a:pt x="95147" y="1299170"/>
                  <a:pt x="3490" y="1188363"/>
                  <a:pt x="0" y="1071247"/>
                </a:cubicBezTo>
                <a:cubicBezTo>
                  <a:pt x="10297" y="920296"/>
                  <a:pt x="568" y="546863"/>
                  <a:pt x="0" y="214254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defTabSz="457200">
              <a:defRPr/>
            </a:pP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* Em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hãy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đọc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thông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tin,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quan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sát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hình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và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mô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tả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đặc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điểm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của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cây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quất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34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257A6D6A-C102-E644-1ABC-3FA27AC7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7" y="538285"/>
            <a:ext cx="391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1. Cây quất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856DB56-857B-3BE0-4E6A-C931DC9055B7}"/>
              </a:ext>
            </a:extLst>
          </p:cNvPr>
          <p:cNvGraphicFramePr/>
          <p:nvPr/>
        </p:nvGraphicFramePr>
        <p:xfrm>
          <a:off x="4249737" y="1350430"/>
          <a:ext cx="7086600" cy="360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2">
            <a:extLst>
              <a:ext uri="{FF2B5EF4-FFF2-40B4-BE49-F238E27FC236}">
                <a16:creationId xmlns:a16="http://schemas.microsoft.com/office/drawing/2014/main" id="{C5147661-8D5E-04A9-D0F4-0E5089024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2" y="166350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781034A8-DCA4-3353-6CA9-4965CE82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7" y="276078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C0B88374-9547-F2F4-92C8-0022E76B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2" y="388156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F33F2FE3-F82E-4FE1-588D-A9DECDBC0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873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Ý nghĩa của cây quất ngày Tế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7432" y="1041594"/>
            <a:ext cx="3150334" cy="42058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B3712555-FFA1-FDBF-7DE0-E20175AC1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935" y="261257"/>
            <a:ext cx="8815580" cy="1012024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86085BB8-1C36-AA66-B3CB-0E1AFF864072}"/>
              </a:ext>
            </a:extLst>
          </p:cNvPr>
          <p:cNvGrpSpPr/>
          <p:nvPr/>
        </p:nvGrpSpPr>
        <p:grpSpPr>
          <a:xfrm>
            <a:off x="0" y="607306"/>
            <a:ext cx="4814331" cy="1779291"/>
            <a:chOff x="5098928" y="1646081"/>
            <a:chExt cx="4814331" cy="1779291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5FD11373-6561-A1C2-29F1-3C80157633F1}"/>
                </a:ext>
              </a:extLst>
            </p:cNvPr>
            <p:cNvSpPr/>
            <p:nvPr/>
          </p:nvSpPr>
          <p:spPr>
            <a:xfrm>
              <a:off x="5581709" y="2221139"/>
              <a:ext cx="4331550" cy="1204233"/>
            </a:xfrm>
            <a:custGeom>
              <a:avLst/>
              <a:gdLst>
                <a:gd name="connsiteX0" fmla="*/ 0 w 4331550"/>
                <a:gd name="connsiteY0" fmla="*/ 200710 h 1204233"/>
                <a:gd name="connsiteX1" fmla="*/ 200710 w 4331550"/>
                <a:gd name="connsiteY1" fmla="*/ 0 h 1204233"/>
                <a:gd name="connsiteX2" fmla="*/ 4130840 w 4331550"/>
                <a:gd name="connsiteY2" fmla="*/ 0 h 1204233"/>
                <a:gd name="connsiteX3" fmla="*/ 4331550 w 4331550"/>
                <a:gd name="connsiteY3" fmla="*/ 200710 h 1204233"/>
                <a:gd name="connsiteX4" fmla="*/ 4331550 w 4331550"/>
                <a:gd name="connsiteY4" fmla="*/ 1003523 h 1204233"/>
                <a:gd name="connsiteX5" fmla="*/ 4130840 w 4331550"/>
                <a:gd name="connsiteY5" fmla="*/ 1204233 h 1204233"/>
                <a:gd name="connsiteX6" fmla="*/ 200710 w 4331550"/>
                <a:gd name="connsiteY6" fmla="*/ 1204233 h 1204233"/>
                <a:gd name="connsiteX7" fmla="*/ 0 w 4331550"/>
                <a:gd name="connsiteY7" fmla="*/ 1003523 h 1204233"/>
                <a:gd name="connsiteX8" fmla="*/ 0 w 4331550"/>
                <a:gd name="connsiteY8" fmla="*/ 200710 h 120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1550" h="1204233" fill="none" extrusionOk="0">
                  <a:moveTo>
                    <a:pt x="0" y="200710"/>
                  </a:moveTo>
                  <a:cubicBezTo>
                    <a:pt x="-4375" y="88031"/>
                    <a:pt x="93354" y="3976"/>
                    <a:pt x="200710" y="0"/>
                  </a:cubicBezTo>
                  <a:cubicBezTo>
                    <a:pt x="1278317" y="-61902"/>
                    <a:pt x="3040762" y="-101778"/>
                    <a:pt x="4130840" y="0"/>
                  </a:cubicBezTo>
                  <a:cubicBezTo>
                    <a:pt x="4226701" y="-4699"/>
                    <a:pt x="4337471" y="81970"/>
                    <a:pt x="4331550" y="200710"/>
                  </a:cubicBezTo>
                  <a:cubicBezTo>
                    <a:pt x="4366863" y="541978"/>
                    <a:pt x="4392094" y="712191"/>
                    <a:pt x="4331550" y="1003523"/>
                  </a:cubicBezTo>
                  <a:cubicBezTo>
                    <a:pt x="4316432" y="1106971"/>
                    <a:pt x="4238492" y="1189454"/>
                    <a:pt x="4130840" y="1204233"/>
                  </a:cubicBezTo>
                  <a:cubicBezTo>
                    <a:pt x="2254003" y="1061841"/>
                    <a:pt x="1552924" y="1315334"/>
                    <a:pt x="200710" y="1204233"/>
                  </a:cubicBezTo>
                  <a:cubicBezTo>
                    <a:pt x="73542" y="1212398"/>
                    <a:pt x="-4632" y="1135491"/>
                    <a:pt x="0" y="1003523"/>
                  </a:cubicBezTo>
                  <a:cubicBezTo>
                    <a:pt x="-8944" y="652784"/>
                    <a:pt x="3263" y="378305"/>
                    <a:pt x="0" y="200710"/>
                  </a:cubicBezTo>
                  <a:close/>
                </a:path>
                <a:path w="4331550" h="1204233" stroke="0" extrusionOk="0">
                  <a:moveTo>
                    <a:pt x="0" y="200710"/>
                  </a:moveTo>
                  <a:cubicBezTo>
                    <a:pt x="-8964" y="78013"/>
                    <a:pt x="82552" y="-12226"/>
                    <a:pt x="200710" y="0"/>
                  </a:cubicBezTo>
                  <a:cubicBezTo>
                    <a:pt x="1213939" y="-164947"/>
                    <a:pt x="2953771" y="-52288"/>
                    <a:pt x="4130840" y="0"/>
                  </a:cubicBezTo>
                  <a:cubicBezTo>
                    <a:pt x="4240712" y="-15300"/>
                    <a:pt x="4324855" y="90933"/>
                    <a:pt x="4331550" y="200710"/>
                  </a:cubicBezTo>
                  <a:cubicBezTo>
                    <a:pt x="4381179" y="441107"/>
                    <a:pt x="4304562" y="877869"/>
                    <a:pt x="4331550" y="1003523"/>
                  </a:cubicBezTo>
                  <a:cubicBezTo>
                    <a:pt x="4337731" y="1122353"/>
                    <a:pt x="4237965" y="1197456"/>
                    <a:pt x="4130840" y="1204233"/>
                  </a:cubicBezTo>
                  <a:cubicBezTo>
                    <a:pt x="2839116" y="1362774"/>
                    <a:pt x="2015044" y="1062397"/>
                    <a:pt x="200710" y="1204233"/>
                  </a:cubicBezTo>
                  <a:cubicBezTo>
                    <a:pt x="89747" y="1206236"/>
                    <a:pt x="16104" y="1108773"/>
                    <a:pt x="0" y="1003523"/>
                  </a:cubicBezTo>
                  <a:cubicBezTo>
                    <a:pt x="66746" y="842674"/>
                    <a:pt x="62250" y="283745"/>
                    <a:pt x="0" y="200710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</a:t>
              </a:r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 2. </a:t>
              </a:r>
              <a:r>
                <a:rPr lang="en-US" sz="4000" dirty="0" err="1">
                  <a:solidFill>
                    <a:prstClr val="black"/>
                  </a:solidFill>
                  <a:latin typeface="Calibri"/>
                </a:rPr>
                <a:t>cây</a:t>
              </a:r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Calibri"/>
                </a:rPr>
                <a:t>lưỡi</a:t>
              </a:r>
              <a:r>
                <a:rPr lang="en-US" sz="40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Calibri"/>
                </a:rPr>
                <a:t>hổ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4DC53E2-9CA2-A02F-EDC0-17104094B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8928" y="1646081"/>
              <a:ext cx="1399514" cy="1399514"/>
            </a:xfrm>
            <a:prstGeom prst="rect">
              <a:avLst/>
            </a:prstGeom>
          </p:spPr>
        </p:pic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79517DB-E634-5827-0E49-1D5B485E756C}"/>
              </a:ext>
            </a:extLst>
          </p:cNvPr>
          <p:cNvSpPr/>
          <p:nvPr/>
        </p:nvSpPr>
        <p:spPr>
          <a:xfrm>
            <a:off x="829293" y="2721420"/>
            <a:ext cx="10905507" cy="1415160"/>
          </a:xfrm>
          <a:custGeom>
            <a:avLst/>
            <a:gdLst>
              <a:gd name="connsiteX0" fmla="*/ 0 w 10905507"/>
              <a:gd name="connsiteY0" fmla="*/ 235865 h 1415160"/>
              <a:gd name="connsiteX1" fmla="*/ 235865 w 10905507"/>
              <a:gd name="connsiteY1" fmla="*/ 0 h 1415160"/>
              <a:gd name="connsiteX2" fmla="*/ 10669642 w 10905507"/>
              <a:gd name="connsiteY2" fmla="*/ 0 h 1415160"/>
              <a:gd name="connsiteX3" fmla="*/ 10905507 w 10905507"/>
              <a:gd name="connsiteY3" fmla="*/ 235865 h 1415160"/>
              <a:gd name="connsiteX4" fmla="*/ 10905507 w 10905507"/>
              <a:gd name="connsiteY4" fmla="*/ 1179295 h 1415160"/>
              <a:gd name="connsiteX5" fmla="*/ 10669642 w 10905507"/>
              <a:gd name="connsiteY5" fmla="*/ 1415160 h 1415160"/>
              <a:gd name="connsiteX6" fmla="*/ 235865 w 10905507"/>
              <a:gd name="connsiteY6" fmla="*/ 1415160 h 1415160"/>
              <a:gd name="connsiteX7" fmla="*/ 0 w 10905507"/>
              <a:gd name="connsiteY7" fmla="*/ 1179295 h 1415160"/>
              <a:gd name="connsiteX8" fmla="*/ 0 w 10905507"/>
              <a:gd name="connsiteY8" fmla="*/ 235865 h 141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5507" h="1415160" fill="none" extrusionOk="0">
                <a:moveTo>
                  <a:pt x="0" y="235865"/>
                </a:moveTo>
                <a:cubicBezTo>
                  <a:pt x="-1996" y="104765"/>
                  <a:pt x="110960" y="6101"/>
                  <a:pt x="235865" y="0"/>
                </a:cubicBezTo>
                <a:cubicBezTo>
                  <a:pt x="2286718" y="-61902"/>
                  <a:pt x="7923610" y="-101778"/>
                  <a:pt x="10669642" y="0"/>
                </a:cubicBezTo>
                <a:cubicBezTo>
                  <a:pt x="10788627" y="-3537"/>
                  <a:pt x="10909095" y="100818"/>
                  <a:pt x="10905507" y="235865"/>
                </a:cubicBezTo>
                <a:cubicBezTo>
                  <a:pt x="10938322" y="379031"/>
                  <a:pt x="10926152" y="756248"/>
                  <a:pt x="10905507" y="1179295"/>
                </a:cubicBezTo>
                <a:cubicBezTo>
                  <a:pt x="10883328" y="1298702"/>
                  <a:pt x="10794641" y="1390819"/>
                  <a:pt x="10669642" y="1415160"/>
                </a:cubicBezTo>
                <a:cubicBezTo>
                  <a:pt x="8309701" y="1272768"/>
                  <a:pt x="5320978" y="1526261"/>
                  <a:pt x="235865" y="1415160"/>
                </a:cubicBezTo>
                <a:cubicBezTo>
                  <a:pt x="92998" y="1421465"/>
                  <a:pt x="-2910" y="1322828"/>
                  <a:pt x="0" y="1179295"/>
                </a:cubicBezTo>
                <a:cubicBezTo>
                  <a:pt x="-63844" y="995662"/>
                  <a:pt x="-47545" y="426304"/>
                  <a:pt x="0" y="235865"/>
                </a:cubicBezTo>
                <a:close/>
              </a:path>
              <a:path w="10905507" h="1415160" stroke="0" extrusionOk="0">
                <a:moveTo>
                  <a:pt x="0" y="235865"/>
                </a:moveTo>
                <a:cubicBezTo>
                  <a:pt x="-5837" y="97886"/>
                  <a:pt x="94230" y="-19018"/>
                  <a:pt x="235865" y="0"/>
                </a:cubicBezTo>
                <a:cubicBezTo>
                  <a:pt x="2748749" y="-164947"/>
                  <a:pt x="7232400" y="-52288"/>
                  <a:pt x="10669642" y="0"/>
                </a:cubicBezTo>
                <a:cubicBezTo>
                  <a:pt x="10799349" y="-8736"/>
                  <a:pt x="10888782" y="108278"/>
                  <a:pt x="10905507" y="235865"/>
                </a:cubicBezTo>
                <a:cubicBezTo>
                  <a:pt x="10937111" y="619653"/>
                  <a:pt x="10856885" y="1018837"/>
                  <a:pt x="10905507" y="1179295"/>
                </a:cubicBezTo>
                <a:cubicBezTo>
                  <a:pt x="10918045" y="1325749"/>
                  <a:pt x="10791090" y="1399116"/>
                  <a:pt x="10669642" y="1415160"/>
                </a:cubicBezTo>
                <a:cubicBezTo>
                  <a:pt x="7508560" y="1573701"/>
                  <a:pt x="1986462" y="1273324"/>
                  <a:pt x="235865" y="1415160"/>
                </a:cubicBezTo>
                <a:cubicBezTo>
                  <a:pt x="105223" y="1421782"/>
                  <a:pt x="8840" y="1306486"/>
                  <a:pt x="0" y="1179295"/>
                </a:cubicBezTo>
                <a:cubicBezTo>
                  <a:pt x="35564" y="782378"/>
                  <a:pt x="-25802" y="363612"/>
                  <a:pt x="0" y="235865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defTabSz="457200">
              <a:defRPr/>
            </a:pP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* Em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hãy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đọc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thông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tin,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quan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sát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hình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và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mô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tả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đặc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điểm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của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cây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Lưỡi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hổ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6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148</Words>
  <Application>Microsoft Office PowerPoint</Application>
  <PresentationFormat>Widescreen</PresentationFormat>
  <Paragraphs>41</Paragraphs>
  <Slides>13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.VnMemorandumH</vt:lpstr>
      <vt:lpstr>Algerian</vt:lpstr>
      <vt:lpstr>Aptos</vt:lpstr>
      <vt:lpstr>Aptos Display</vt:lpstr>
      <vt:lpstr>Arial</vt:lpstr>
      <vt:lpstr>Calibri</vt:lpstr>
      <vt:lpstr>Forte</vt:lpstr>
      <vt:lpstr>Times New Roman</vt:lpstr>
      <vt:lpstr>Office Theme</vt:lpstr>
      <vt:lpstr>PowerPoint Presentation</vt:lpstr>
      <vt:lpstr>+</vt:lpstr>
      <vt:lpstr>+</vt:lpstr>
      <vt:lpstr>PowerPoint Presentation</vt:lpstr>
      <vt:lpstr>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Welcome</cp:lastModifiedBy>
  <cp:revision>10</cp:revision>
  <dcterms:created xsi:type="dcterms:W3CDTF">2024-10-09T04:37:04Z</dcterms:created>
  <dcterms:modified xsi:type="dcterms:W3CDTF">2024-12-16T09:07:21Z</dcterms:modified>
</cp:coreProperties>
</file>