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9" r:id="rId3"/>
    <p:sldId id="274" r:id="rId4"/>
    <p:sldId id="258" r:id="rId5"/>
    <p:sldId id="260" r:id="rId6"/>
    <p:sldId id="261" r:id="rId7"/>
    <p:sldId id="262" r:id="rId8"/>
    <p:sldId id="263" r:id="rId9"/>
    <p:sldId id="264" r:id="rId10"/>
    <p:sldId id="265" r:id="rId11"/>
    <p:sldId id="266" r:id="rId12"/>
    <p:sldId id="267"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CFB3-1EBF-7CF2-140E-FC6DA956C7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38952-663F-596C-80C4-FD840A013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6FBCF-139F-99DF-D705-47CBFBBE2703}"/>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5" name="Footer Placeholder 4">
            <a:extLst>
              <a:ext uri="{FF2B5EF4-FFF2-40B4-BE49-F238E27FC236}">
                <a16:creationId xmlns:a16="http://schemas.microsoft.com/office/drawing/2014/main" id="{68EC4289-4282-1F5A-24EA-EF6670FA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42F25-0C82-10F7-E773-701C9FE82367}"/>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382082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F01A-B6CF-596C-849E-62AC1479A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3D84A-AF46-1F6E-6975-A7CF4ECC3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89733-BD6A-3952-E543-EE0EE943BB4A}"/>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5" name="Footer Placeholder 4">
            <a:extLst>
              <a:ext uri="{FF2B5EF4-FFF2-40B4-BE49-F238E27FC236}">
                <a16:creationId xmlns:a16="http://schemas.microsoft.com/office/drawing/2014/main" id="{8561B8F1-40E4-58A3-7FBD-0E4B794B9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4CC03-3474-5863-8457-FD5CD4EAF09D}"/>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152740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FF717-9BE6-FB47-47D5-6EA2C00908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F664B-13C4-2E03-EB6F-6E479D41D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6F7EB-9ACC-B405-01B4-7376FD09DD45}"/>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5" name="Footer Placeholder 4">
            <a:extLst>
              <a:ext uri="{FF2B5EF4-FFF2-40B4-BE49-F238E27FC236}">
                <a16:creationId xmlns:a16="http://schemas.microsoft.com/office/drawing/2014/main" id="{9A521BA8-C60B-DA29-F562-BBE2239BE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198C-E9CF-6E09-E7CF-C2522B2A0B05}"/>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40919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978B-DCB2-5E5B-9F25-DB932394D3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90EDF-5809-B8E7-FA0B-E0A268C0B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3CCFE-964E-E9C5-9B1D-88014D8DE6F7}"/>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5" name="Footer Placeholder 4">
            <a:extLst>
              <a:ext uri="{FF2B5EF4-FFF2-40B4-BE49-F238E27FC236}">
                <a16:creationId xmlns:a16="http://schemas.microsoft.com/office/drawing/2014/main" id="{1980A8F8-1B4F-015E-D292-CC6724E9C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70552-C73A-33F2-8025-5144B880D31A}"/>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2780588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F174-4EDA-109B-DA6A-C7F209BDF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5ED61A-EDB7-0037-D480-C444A74373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8E5FC2-5A47-3A8D-CC4F-4550AEDF8882}"/>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5" name="Footer Placeholder 4">
            <a:extLst>
              <a:ext uri="{FF2B5EF4-FFF2-40B4-BE49-F238E27FC236}">
                <a16:creationId xmlns:a16="http://schemas.microsoft.com/office/drawing/2014/main" id="{0106595D-A8D9-6126-A17D-F866D63E5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F9AC1-C9AA-2967-2D1E-C4985ADC9A80}"/>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345839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DE18-A564-665C-5BBC-FBF715AD3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FCB38-48E4-C527-934D-3E3014371C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CF023-8188-99CB-198B-CE77703425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7A20C-E635-A68A-C7A2-313B23E158A3}"/>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6" name="Footer Placeholder 5">
            <a:extLst>
              <a:ext uri="{FF2B5EF4-FFF2-40B4-BE49-F238E27FC236}">
                <a16:creationId xmlns:a16="http://schemas.microsoft.com/office/drawing/2014/main" id="{8F117DDB-7EDE-5809-CF28-DEB0DFEE4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45074-CEAE-B763-8BBA-4A7A733C6925}"/>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237801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BA62-5503-0D1F-5FBF-722546C5B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C847EA-0BBE-E17D-CFA9-514C327636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E6437-CA80-1EC6-7D64-C680E3AA7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E749C2-9479-D264-44A3-5E0ED73EF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0ADDC1-23DE-1437-6ACD-95782343D4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905B06-F29C-465B-91ED-CD530B868790}"/>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8" name="Footer Placeholder 7">
            <a:extLst>
              <a:ext uri="{FF2B5EF4-FFF2-40B4-BE49-F238E27FC236}">
                <a16:creationId xmlns:a16="http://schemas.microsoft.com/office/drawing/2014/main" id="{789A36BF-CB4A-0670-0018-2C30457FC7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720DCC-5216-8519-A48E-B829F61F7FA4}"/>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53642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1058-EAA8-642C-7C0D-9EEE4E09A9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4375E-FAB9-C660-4826-85CC9551AD9F}"/>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4" name="Footer Placeholder 3">
            <a:extLst>
              <a:ext uri="{FF2B5EF4-FFF2-40B4-BE49-F238E27FC236}">
                <a16:creationId xmlns:a16="http://schemas.microsoft.com/office/drawing/2014/main" id="{1A8AD948-7179-6AEA-F181-BB0F82A2C8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B1E2-CE85-766E-C239-7443A85D0293}"/>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203904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25A4B-A492-D211-E749-12342A65D04C}"/>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3" name="Footer Placeholder 2">
            <a:extLst>
              <a:ext uri="{FF2B5EF4-FFF2-40B4-BE49-F238E27FC236}">
                <a16:creationId xmlns:a16="http://schemas.microsoft.com/office/drawing/2014/main" id="{F41616A5-9C02-E828-C588-F7ECC68DBE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F6A4D0-DB55-AD60-6518-DC2D8E7C2FC1}"/>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220742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5A17-840F-133E-5992-814E8B545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51173-323B-ACE2-BBDF-D251D9072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4DBEC4-169B-07DB-ABAE-5E63A1B27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05E91-9B95-DA04-C17A-DFEFABB63B0E}"/>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6" name="Footer Placeholder 5">
            <a:extLst>
              <a:ext uri="{FF2B5EF4-FFF2-40B4-BE49-F238E27FC236}">
                <a16:creationId xmlns:a16="http://schemas.microsoft.com/office/drawing/2014/main" id="{0FD64F60-6A31-0152-4434-7B41EB01F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EA1B9-6D79-2B4C-4162-3474410915F9}"/>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4144457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D202-FB3D-6138-7757-280D53341A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514B81-71D3-EB9B-CAFD-273E944ED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80D1B-9EE1-B9FD-8768-DBB6927F1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1BC5A-54F7-677E-B033-473C307F9D5D}"/>
              </a:ext>
            </a:extLst>
          </p:cNvPr>
          <p:cNvSpPr>
            <a:spLocks noGrp="1"/>
          </p:cNvSpPr>
          <p:nvPr>
            <p:ph type="dt" sz="half" idx="10"/>
          </p:nvPr>
        </p:nvSpPr>
        <p:spPr/>
        <p:txBody>
          <a:bodyPr/>
          <a:lstStyle/>
          <a:p>
            <a:fld id="{81F4FB47-83C0-406E-8CE8-11445697DC3F}" type="datetimeFigureOut">
              <a:rPr lang="en-US" smtClean="0"/>
              <a:t>10/9/2024</a:t>
            </a:fld>
            <a:endParaRPr lang="en-US"/>
          </a:p>
        </p:txBody>
      </p:sp>
      <p:sp>
        <p:nvSpPr>
          <p:cNvPr id="6" name="Footer Placeholder 5">
            <a:extLst>
              <a:ext uri="{FF2B5EF4-FFF2-40B4-BE49-F238E27FC236}">
                <a16:creationId xmlns:a16="http://schemas.microsoft.com/office/drawing/2014/main" id="{6D26B617-AC04-2C55-9BE7-96ACEE827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028751-8975-44AF-FD7B-9164200DD96B}"/>
              </a:ext>
            </a:extLst>
          </p:cNvPr>
          <p:cNvSpPr>
            <a:spLocks noGrp="1"/>
          </p:cNvSpPr>
          <p:nvPr>
            <p:ph type="sldNum" sz="quarter" idx="12"/>
          </p:nvPr>
        </p:nvSpPr>
        <p:spPr/>
        <p:txBody>
          <a:bodyPr/>
          <a:lstStyle/>
          <a:p>
            <a:fld id="{39D482A4-2395-478A-B8EB-B539F91ABED9}" type="slidenum">
              <a:rPr lang="en-US" smtClean="0"/>
              <a:t>‹#›</a:t>
            </a:fld>
            <a:endParaRPr lang="en-US"/>
          </a:p>
        </p:txBody>
      </p:sp>
    </p:spTree>
    <p:extLst>
      <p:ext uri="{BB962C8B-B14F-4D97-AF65-F5344CB8AC3E}">
        <p14:creationId xmlns:p14="http://schemas.microsoft.com/office/powerpoint/2010/main" val="425865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A8ECD-9F83-68AE-D794-0D3C78B19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04B86C-292E-5C74-EE54-75439C12A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27C2B-09B0-C04E-0C97-720258D452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F4FB47-83C0-406E-8CE8-11445697DC3F}" type="datetimeFigureOut">
              <a:rPr lang="en-US" smtClean="0"/>
              <a:t>10/9/2024</a:t>
            </a:fld>
            <a:endParaRPr lang="en-US"/>
          </a:p>
        </p:txBody>
      </p:sp>
      <p:sp>
        <p:nvSpPr>
          <p:cNvPr id="5" name="Footer Placeholder 4">
            <a:extLst>
              <a:ext uri="{FF2B5EF4-FFF2-40B4-BE49-F238E27FC236}">
                <a16:creationId xmlns:a16="http://schemas.microsoft.com/office/drawing/2014/main" id="{E679BFA6-8BD1-D408-D548-0AF489B20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720F55-0D40-2594-0823-97B210A8B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D482A4-2395-478A-B8EB-B539F91ABED9}" type="slidenum">
              <a:rPr lang="en-US" smtClean="0"/>
              <a:t>‹#›</a:t>
            </a:fld>
            <a:endParaRPr lang="en-US"/>
          </a:p>
        </p:txBody>
      </p:sp>
    </p:spTree>
    <p:extLst>
      <p:ext uri="{BB962C8B-B14F-4D97-AF65-F5344CB8AC3E}">
        <p14:creationId xmlns:p14="http://schemas.microsoft.com/office/powerpoint/2010/main" val="4218762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431F-6762-8970-2B2F-54306C7E8F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AB7239A-2E8F-54C7-D289-F518E7776768}"/>
              </a:ext>
            </a:extLst>
          </p:cNvPr>
          <p:cNvSpPr>
            <a:spLocks noGrp="1"/>
          </p:cNvSpPr>
          <p:nvPr>
            <p:ph type="subTitle" idx="1"/>
          </p:nvPr>
        </p:nvSpPr>
        <p:spPr/>
        <p:txBody>
          <a:bodyPr/>
          <a:lstStyle/>
          <a:p>
            <a:endParaRPr lang="en-US"/>
          </a:p>
        </p:txBody>
      </p:sp>
      <p:pic>
        <p:nvPicPr>
          <p:cNvPr id="4" name="1009(1)">
            <a:hlinkClick r:id="" action="ppaction://media"/>
            <a:extLst>
              <a:ext uri="{FF2B5EF4-FFF2-40B4-BE49-F238E27FC236}">
                <a16:creationId xmlns:a16="http://schemas.microsoft.com/office/drawing/2014/main" id="{4E0D969B-12F7-F43C-F67D-5D1C5479F0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764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C3E1F-6A60-5CD1-0D69-F2B30809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2B63F9-F4EA-3EBB-779A-4924E79F7117}"/>
              </a:ext>
            </a:extLst>
          </p:cNvPr>
          <p:cNvSpPr/>
          <p:nvPr/>
        </p:nvSpPr>
        <p:spPr>
          <a:xfrm>
            <a:off x="0" y="0"/>
            <a:ext cx="8450135"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2. </a:t>
            </a:r>
            <a:r>
              <a:rPr lang="en-US" sz="5400" b="0" cap="none" spc="0" dirty="0" err="1">
                <a:ln w="0"/>
                <a:solidFill>
                  <a:srgbClr val="FF0000"/>
                </a:solidFill>
                <a:effectLst>
                  <a:reflection blurRad="6350" stA="53000" endA="300" endPos="35500" dir="5400000" sy="-90000" algn="bl" rotWithShape="0"/>
                </a:effectLst>
              </a:rPr>
              <a:t>Hợp</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tác</a:t>
            </a:r>
            <a:r>
              <a:rPr lang="en-US" sz="5400" b="0" cap="none" spc="0" dirty="0">
                <a:ln w="0"/>
                <a:solidFill>
                  <a:srgbClr val="FF0000"/>
                </a:solidFill>
                <a:effectLst>
                  <a:reflection blurRad="6350" stA="53000" endA="300" endPos="35500" dir="5400000" sy="-90000" algn="bl" rotWithShape="0"/>
                </a:effectLst>
              </a:rPr>
              <a:t>, chia </a:t>
            </a:r>
            <a:r>
              <a:rPr lang="en-US" sz="5400" b="0" cap="none" spc="0" dirty="0" err="1">
                <a:ln w="0"/>
                <a:solidFill>
                  <a:srgbClr val="FF0000"/>
                </a:solidFill>
                <a:effectLst>
                  <a:reflection blurRad="6350" stA="53000" endA="300" endPos="35500" dir="5400000" sy="-90000" algn="bl" rotWithShape="0"/>
                </a:effectLst>
              </a:rPr>
              <a:t>sẻ</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thông</a:t>
            </a:r>
            <a:r>
              <a:rPr lang="en-US" sz="5400" b="0" cap="none" spc="0" dirty="0">
                <a:ln w="0"/>
                <a:solidFill>
                  <a:srgbClr val="FF0000"/>
                </a:solidFill>
                <a:effectLst>
                  <a:reflection blurRad="6350" stA="53000" endA="300" endPos="35500" dir="5400000" sy="-90000" algn="bl" rotWithShape="0"/>
                </a:effectLst>
              </a:rPr>
              <a:t> tin</a:t>
            </a:r>
          </a:p>
        </p:txBody>
      </p:sp>
    </p:spTree>
    <p:extLst>
      <p:ext uri="{BB962C8B-B14F-4D97-AF65-F5344CB8AC3E}">
        <p14:creationId xmlns:p14="http://schemas.microsoft.com/office/powerpoint/2010/main" val="54338045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ADC36-D2CD-8277-C945-42036B2BEB02}"/>
              </a:ext>
            </a:extLst>
          </p:cNvPr>
          <p:cNvPicPr>
            <a:picLocks noChangeAspect="1"/>
          </p:cNvPicPr>
          <p:nvPr/>
        </p:nvPicPr>
        <p:blipFill rotWithShape="1">
          <a:blip r:embed="rId2"/>
          <a:srcRect t="17984"/>
          <a:stretch/>
        </p:blipFill>
        <p:spPr>
          <a:xfrm>
            <a:off x="0" y="1233376"/>
            <a:ext cx="12192000" cy="5624623"/>
          </a:xfrm>
          <a:prstGeom prst="rect">
            <a:avLst/>
          </a:prstGeom>
        </p:spPr>
      </p:pic>
      <p:sp>
        <p:nvSpPr>
          <p:cNvPr id="6" name="TextBox 5">
            <a:extLst>
              <a:ext uri="{FF2B5EF4-FFF2-40B4-BE49-F238E27FC236}">
                <a16:creationId xmlns:a16="http://schemas.microsoft.com/office/drawing/2014/main" id="{27B78BD6-4C85-4A24-7625-19B2B69FD029}"/>
              </a:ext>
            </a:extLst>
          </p:cNvPr>
          <p:cNvSpPr txBox="1"/>
          <p:nvPr/>
        </p:nvSpPr>
        <p:spPr>
          <a:xfrm>
            <a:off x="0" y="170121"/>
            <a:ext cx="12089219" cy="1077218"/>
          </a:xfrm>
          <a:prstGeom prst="rect">
            <a:avLst/>
          </a:prstGeom>
          <a:noFill/>
        </p:spPr>
        <p:txBody>
          <a:bodyPr wrap="square" rtlCol="0">
            <a:spAutoFit/>
          </a:bodyPr>
          <a:lstStyle/>
          <a:p>
            <a:pPr algn="just"/>
            <a:r>
              <a:rPr lang="en-GB" sz="3200" b="1" dirty="0" err="1">
                <a:solidFill>
                  <a:srgbClr val="002060"/>
                </a:solidFill>
              </a:rPr>
              <a:t>Bạn</a:t>
            </a:r>
            <a:r>
              <a:rPr lang="en-GB" sz="3200" b="1" dirty="0">
                <a:solidFill>
                  <a:srgbClr val="002060"/>
                </a:solidFill>
              </a:rPr>
              <a:t> </a:t>
            </a:r>
            <a:r>
              <a:rPr lang="en-GB" sz="3200" b="1" dirty="0" err="1">
                <a:solidFill>
                  <a:srgbClr val="002060"/>
                </a:solidFill>
              </a:rPr>
              <a:t>Hồng</a:t>
            </a:r>
            <a:r>
              <a:rPr lang="en-GB" sz="3200" b="1" dirty="0">
                <a:solidFill>
                  <a:srgbClr val="002060"/>
                </a:solidFill>
              </a:rPr>
              <a:t> </a:t>
            </a:r>
            <a:r>
              <a:rPr lang="en-GB" sz="3200" b="1" dirty="0" err="1">
                <a:solidFill>
                  <a:srgbClr val="002060"/>
                </a:solidFill>
              </a:rPr>
              <a:t>có</a:t>
            </a:r>
            <a:r>
              <a:rPr lang="en-GB" sz="3200" b="1" dirty="0">
                <a:solidFill>
                  <a:srgbClr val="002060"/>
                </a:solidFill>
              </a:rPr>
              <a:t> </a:t>
            </a:r>
            <a:r>
              <a:rPr lang="en-GB" sz="3200" b="1" dirty="0" err="1">
                <a:solidFill>
                  <a:srgbClr val="002060"/>
                </a:solidFill>
              </a:rPr>
              <a:t>thể</a:t>
            </a:r>
            <a:r>
              <a:rPr lang="en-GB" sz="3200" b="1" dirty="0">
                <a:solidFill>
                  <a:srgbClr val="002060"/>
                </a:solidFill>
              </a:rPr>
              <a:t> chia </a:t>
            </a:r>
            <a:r>
              <a:rPr lang="en-GB" sz="3200" b="1" dirty="0" err="1">
                <a:solidFill>
                  <a:srgbClr val="002060"/>
                </a:solidFill>
              </a:rPr>
              <a:t>sẻ</a:t>
            </a:r>
            <a:r>
              <a:rPr lang="en-GB" sz="3200" b="1" dirty="0">
                <a:solidFill>
                  <a:srgbClr val="002060"/>
                </a:solidFill>
              </a:rPr>
              <a:t> </a:t>
            </a:r>
            <a:r>
              <a:rPr lang="en-GB" sz="3200" b="1" dirty="0" err="1">
                <a:solidFill>
                  <a:srgbClr val="002060"/>
                </a:solidFill>
              </a:rPr>
              <a:t>thông</a:t>
            </a:r>
            <a:r>
              <a:rPr lang="en-GB" sz="3200" b="1" dirty="0">
                <a:solidFill>
                  <a:srgbClr val="002060"/>
                </a:solidFill>
              </a:rPr>
              <a:t> tin </a:t>
            </a:r>
            <a:r>
              <a:rPr lang="en-GB" sz="3200" b="1" dirty="0" err="1">
                <a:solidFill>
                  <a:srgbClr val="002060"/>
                </a:solidFill>
              </a:rPr>
              <a:t>cho</a:t>
            </a:r>
            <a:r>
              <a:rPr lang="en-GB" sz="3200" b="1" dirty="0">
                <a:solidFill>
                  <a:srgbClr val="002060"/>
                </a:solidFill>
              </a:rPr>
              <a:t> </a:t>
            </a:r>
            <a:r>
              <a:rPr lang="en-GB" sz="3200" b="1" dirty="0" err="1">
                <a:solidFill>
                  <a:srgbClr val="002060"/>
                </a:solidFill>
              </a:rPr>
              <a:t>bạn</a:t>
            </a:r>
            <a:r>
              <a:rPr lang="en-GB" sz="3200" b="1" dirty="0">
                <a:solidFill>
                  <a:srgbClr val="002060"/>
                </a:solidFill>
              </a:rPr>
              <a:t> </a:t>
            </a:r>
            <a:r>
              <a:rPr lang="en-GB" sz="3200" b="1" dirty="0" err="1">
                <a:solidFill>
                  <a:srgbClr val="002060"/>
                </a:solidFill>
              </a:rPr>
              <a:t>Ngọc</a:t>
            </a:r>
            <a:r>
              <a:rPr lang="en-GB" sz="3200" b="1" dirty="0">
                <a:solidFill>
                  <a:srgbClr val="002060"/>
                </a:solidFill>
              </a:rPr>
              <a:t> </a:t>
            </a:r>
            <a:r>
              <a:rPr lang="en-GB" sz="3200" b="1" dirty="0" err="1">
                <a:solidFill>
                  <a:srgbClr val="002060"/>
                </a:solidFill>
              </a:rPr>
              <a:t>thông</a:t>
            </a:r>
            <a:r>
              <a:rPr lang="en-GB" sz="3200" b="1" dirty="0">
                <a:solidFill>
                  <a:srgbClr val="002060"/>
                </a:solidFill>
              </a:rPr>
              <a:t> qua ổ </a:t>
            </a:r>
            <a:r>
              <a:rPr lang="en-GB" sz="3200" b="1" dirty="0" err="1">
                <a:solidFill>
                  <a:srgbClr val="002060"/>
                </a:solidFill>
              </a:rPr>
              <a:t>đĩa</a:t>
            </a:r>
            <a:r>
              <a:rPr lang="en-GB" sz="3200" b="1" dirty="0">
                <a:solidFill>
                  <a:srgbClr val="002060"/>
                </a:solidFill>
              </a:rPr>
              <a:t> </a:t>
            </a:r>
            <a:r>
              <a:rPr lang="en-GB" sz="3200" b="1" dirty="0" err="1">
                <a:solidFill>
                  <a:srgbClr val="002060"/>
                </a:solidFill>
              </a:rPr>
              <a:t>ngoài</a:t>
            </a:r>
            <a:r>
              <a:rPr lang="en-GB" sz="3200" b="1" dirty="0">
                <a:solidFill>
                  <a:srgbClr val="002060"/>
                </a:solidFill>
              </a:rPr>
              <a:t>:</a:t>
            </a:r>
          </a:p>
        </p:txBody>
      </p:sp>
    </p:spTree>
    <p:extLst>
      <p:ext uri="{BB962C8B-B14F-4D97-AF65-F5344CB8AC3E}">
        <p14:creationId xmlns:p14="http://schemas.microsoft.com/office/powerpoint/2010/main" val="63283705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B78BD6-4C85-4A24-7625-19B2B69FD029}"/>
              </a:ext>
            </a:extLst>
          </p:cNvPr>
          <p:cNvSpPr txBox="1"/>
          <p:nvPr/>
        </p:nvSpPr>
        <p:spPr>
          <a:xfrm>
            <a:off x="0" y="170121"/>
            <a:ext cx="12089219" cy="1077218"/>
          </a:xfrm>
          <a:prstGeom prst="rect">
            <a:avLst/>
          </a:prstGeom>
          <a:noFill/>
        </p:spPr>
        <p:txBody>
          <a:bodyPr wrap="square" rtlCol="0">
            <a:spAutoFit/>
          </a:bodyPr>
          <a:lstStyle/>
          <a:p>
            <a:pPr algn="just"/>
            <a:r>
              <a:rPr lang="en-GB" sz="3200" b="1" dirty="0" err="1">
                <a:solidFill>
                  <a:srgbClr val="002060"/>
                </a:solidFill>
              </a:rPr>
              <a:t>Bạn</a:t>
            </a:r>
            <a:r>
              <a:rPr lang="en-GB" sz="3200" b="1" dirty="0">
                <a:solidFill>
                  <a:srgbClr val="002060"/>
                </a:solidFill>
              </a:rPr>
              <a:t> </a:t>
            </a:r>
            <a:r>
              <a:rPr lang="en-GB" sz="3200" b="1" dirty="0" err="1">
                <a:solidFill>
                  <a:srgbClr val="002060"/>
                </a:solidFill>
              </a:rPr>
              <a:t>Hồng</a:t>
            </a:r>
            <a:r>
              <a:rPr lang="en-GB" sz="3200" b="1" dirty="0">
                <a:solidFill>
                  <a:srgbClr val="002060"/>
                </a:solidFill>
              </a:rPr>
              <a:t> </a:t>
            </a:r>
            <a:r>
              <a:rPr lang="en-GB" sz="3200" b="1" dirty="0" err="1">
                <a:solidFill>
                  <a:srgbClr val="002060"/>
                </a:solidFill>
              </a:rPr>
              <a:t>có</a:t>
            </a:r>
            <a:r>
              <a:rPr lang="en-GB" sz="3200" b="1" dirty="0">
                <a:solidFill>
                  <a:srgbClr val="002060"/>
                </a:solidFill>
              </a:rPr>
              <a:t> </a:t>
            </a:r>
            <a:r>
              <a:rPr lang="en-GB" sz="3200" b="1" dirty="0" err="1">
                <a:solidFill>
                  <a:srgbClr val="002060"/>
                </a:solidFill>
              </a:rPr>
              <a:t>thể</a:t>
            </a:r>
            <a:r>
              <a:rPr lang="en-GB" sz="3200" b="1" dirty="0">
                <a:solidFill>
                  <a:srgbClr val="002060"/>
                </a:solidFill>
              </a:rPr>
              <a:t> chia </a:t>
            </a:r>
            <a:r>
              <a:rPr lang="en-GB" sz="3200" b="1" dirty="0" err="1">
                <a:solidFill>
                  <a:srgbClr val="002060"/>
                </a:solidFill>
              </a:rPr>
              <a:t>sẻ</a:t>
            </a:r>
            <a:r>
              <a:rPr lang="en-GB" sz="3200" b="1" dirty="0">
                <a:solidFill>
                  <a:srgbClr val="002060"/>
                </a:solidFill>
              </a:rPr>
              <a:t> </a:t>
            </a:r>
            <a:r>
              <a:rPr lang="en-GB" sz="3200" b="1" dirty="0" err="1">
                <a:solidFill>
                  <a:srgbClr val="002060"/>
                </a:solidFill>
              </a:rPr>
              <a:t>thông</a:t>
            </a:r>
            <a:r>
              <a:rPr lang="en-GB" sz="3200" b="1" dirty="0">
                <a:solidFill>
                  <a:srgbClr val="002060"/>
                </a:solidFill>
              </a:rPr>
              <a:t> tin </a:t>
            </a:r>
            <a:r>
              <a:rPr lang="en-GB" sz="3200" b="1" dirty="0" err="1">
                <a:solidFill>
                  <a:srgbClr val="002060"/>
                </a:solidFill>
              </a:rPr>
              <a:t>cho</a:t>
            </a:r>
            <a:r>
              <a:rPr lang="en-GB" sz="3200" b="1" dirty="0">
                <a:solidFill>
                  <a:srgbClr val="002060"/>
                </a:solidFill>
              </a:rPr>
              <a:t> </a:t>
            </a:r>
            <a:r>
              <a:rPr lang="en-GB" sz="3200" b="1" dirty="0" err="1">
                <a:solidFill>
                  <a:srgbClr val="002060"/>
                </a:solidFill>
              </a:rPr>
              <a:t>bạn</a:t>
            </a:r>
            <a:r>
              <a:rPr lang="en-GB" sz="3200" b="1" dirty="0">
                <a:solidFill>
                  <a:srgbClr val="002060"/>
                </a:solidFill>
              </a:rPr>
              <a:t> </a:t>
            </a:r>
            <a:r>
              <a:rPr lang="en-GB" sz="3200" b="1" dirty="0" err="1">
                <a:solidFill>
                  <a:srgbClr val="002060"/>
                </a:solidFill>
              </a:rPr>
              <a:t>Ngọc</a:t>
            </a:r>
            <a:r>
              <a:rPr lang="en-GB" sz="3200" b="1" dirty="0">
                <a:solidFill>
                  <a:srgbClr val="002060"/>
                </a:solidFill>
              </a:rPr>
              <a:t> </a:t>
            </a:r>
            <a:r>
              <a:rPr lang="en-GB" sz="3200" b="1" dirty="0" err="1">
                <a:solidFill>
                  <a:srgbClr val="002060"/>
                </a:solidFill>
              </a:rPr>
              <a:t>thông</a:t>
            </a:r>
            <a:r>
              <a:rPr lang="en-GB" sz="3200" b="1" dirty="0">
                <a:solidFill>
                  <a:srgbClr val="002060"/>
                </a:solidFill>
              </a:rPr>
              <a:t> qua ổ </a:t>
            </a:r>
            <a:r>
              <a:rPr lang="en-GB" sz="3200" b="1" dirty="0" err="1">
                <a:solidFill>
                  <a:srgbClr val="002060"/>
                </a:solidFill>
              </a:rPr>
              <a:t>đĩa</a:t>
            </a:r>
            <a:r>
              <a:rPr lang="en-GB" sz="3200" b="1" dirty="0">
                <a:solidFill>
                  <a:srgbClr val="002060"/>
                </a:solidFill>
              </a:rPr>
              <a:t> </a:t>
            </a:r>
            <a:r>
              <a:rPr lang="en-GB" sz="3200" b="1" dirty="0" err="1">
                <a:solidFill>
                  <a:srgbClr val="002060"/>
                </a:solidFill>
              </a:rPr>
              <a:t>ngoài</a:t>
            </a:r>
            <a:r>
              <a:rPr lang="en-GB" sz="3200" b="1" dirty="0">
                <a:solidFill>
                  <a:srgbClr val="002060"/>
                </a:solidFill>
              </a:rPr>
              <a:t>:</a:t>
            </a:r>
          </a:p>
        </p:txBody>
      </p:sp>
      <p:pic>
        <p:nvPicPr>
          <p:cNvPr id="3" name="Picture 2">
            <a:extLst>
              <a:ext uri="{FF2B5EF4-FFF2-40B4-BE49-F238E27FC236}">
                <a16:creationId xmlns:a16="http://schemas.microsoft.com/office/drawing/2014/main" id="{50A08C9B-6C2A-C97F-2D2B-8B982D83AAE4}"/>
              </a:ext>
            </a:extLst>
          </p:cNvPr>
          <p:cNvPicPr>
            <a:picLocks noChangeAspect="1"/>
          </p:cNvPicPr>
          <p:nvPr/>
        </p:nvPicPr>
        <p:blipFill rotWithShape="1">
          <a:blip r:embed="rId2"/>
          <a:srcRect t="18188"/>
          <a:stretch/>
        </p:blipFill>
        <p:spPr>
          <a:xfrm>
            <a:off x="0" y="1247338"/>
            <a:ext cx="12192000" cy="5610661"/>
          </a:xfrm>
          <a:prstGeom prst="rect">
            <a:avLst/>
          </a:prstGeom>
        </p:spPr>
      </p:pic>
    </p:spTree>
    <p:extLst>
      <p:ext uri="{BB962C8B-B14F-4D97-AF65-F5344CB8AC3E}">
        <p14:creationId xmlns:p14="http://schemas.microsoft.com/office/powerpoint/2010/main" val="21714288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close-up of a chalkboard&#10;&#10;Description automatically generated">
            <a:extLst>
              <a:ext uri="{FF2B5EF4-FFF2-40B4-BE49-F238E27FC236}">
                <a16:creationId xmlns:a16="http://schemas.microsoft.com/office/drawing/2014/main" id="{6ADA8E4F-DFA8-7495-9C6D-03C57B4F9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93" b="5983"/>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F8D71F-B454-F6D3-2938-75B6360FC614}"/>
              </a:ext>
            </a:extLst>
          </p:cNvPr>
          <p:cNvSpPr/>
          <p:nvPr/>
        </p:nvSpPr>
        <p:spPr>
          <a:xfrm>
            <a:off x="1140603" y="0"/>
            <a:ext cx="2850781" cy="769441"/>
          </a:xfrm>
          <a:prstGeom prst="rect">
            <a:avLst/>
          </a:prstGeom>
          <a:noFill/>
        </p:spPr>
        <p:txBody>
          <a:bodyPr wrap="none" lIns="91440" tIns="45720" rIns="91440" bIns="45720">
            <a:spAutoFit/>
          </a:bodyPr>
          <a:lstStyle/>
          <a:p>
            <a:pPr algn="ctr"/>
            <a:r>
              <a:rPr lang="en-US" sz="4400" b="1" cap="none" spc="0" dirty="0" err="1">
                <a:ln w="0"/>
                <a:solidFill>
                  <a:srgbClr val="FF0000"/>
                </a:solidFill>
                <a:effectLst>
                  <a:reflection blurRad="6350" stA="53000" endA="300" endPos="35500" dir="5400000" sy="-90000" algn="bl" rotWithShape="0"/>
                </a:effectLst>
              </a:rPr>
              <a:t>Luyện</a:t>
            </a:r>
            <a:r>
              <a:rPr lang="en-US" sz="4400" b="1" cap="none" spc="0" dirty="0">
                <a:ln w="0"/>
                <a:solidFill>
                  <a:srgbClr val="FF0000"/>
                </a:solidFill>
                <a:effectLst>
                  <a:reflection blurRad="6350" stA="53000" endA="300" endPos="35500" dir="5400000" sy="-90000" algn="bl" rotWithShape="0"/>
                </a:effectLst>
              </a:rPr>
              <a:t> </a:t>
            </a:r>
            <a:r>
              <a:rPr lang="en-US" sz="4400" b="1" cap="none" spc="0" dirty="0" err="1">
                <a:ln w="0"/>
                <a:solidFill>
                  <a:srgbClr val="FF0000"/>
                </a:solidFill>
                <a:effectLst>
                  <a:reflection blurRad="6350" stA="53000" endA="300" endPos="35500" dir="5400000" sy="-90000" algn="bl" rotWithShape="0"/>
                </a:effectLst>
              </a:rPr>
              <a:t>tập</a:t>
            </a:r>
            <a:r>
              <a:rPr lang="en-US" sz="4400" b="1" cap="none" spc="0" dirty="0">
                <a:ln w="0"/>
                <a:solidFill>
                  <a:srgbClr val="FF0000"/>
                </a:solidFill>
                <a:effectLst>
                  <a:reflection blurRad="6350" stA="53000" endA="300" endPos="35500" dir="5400000" sy="-90000" algn="bl" rotWithShape="0"/>
                </a:effectLst>
              </a:rPr>
              <a:t>:</a:t>
            </a:r>
          </a:p>
        </p:txBody>
      </p:sp>
      <p:sp>
        <p:nvSpPr>
          <p:cNvPr id="3" name="TextBox 2">
            <a:extLst>
              <a:ext uri="{FF2B5EF4-FFF2-40B4-BE49-F238E27FC236}">
                <a16:creationId xmlns:a16="http://schemas.microsoft.com/office/drawing/2014/main" id="{B13A754F-693C-1D4D-7513-0D2A44B48200}"/>
              </a:ext>
            </a:extLst>
          </p:cNvPr>
          <p:cNvSpPr txBox="1"/>
          <p:nvPr/>
        </p:nvSpPr>
        <p:spPr>
          <a:xfrm>
            <a:off x="1233377" y="769441"/>
            <a:ext cx="9973339" cy="1384995"/>
          </a:xfrm>
          <a:prstGeom prst="rect">
            <a:avLst/>
          </a:prstGeom>
          <a:noFill/>
        </p:spPr>
        <p:txBody>
          <a:bodyPr wrap="square" rtlCol="0">
            <a:spAutoFit/>
          </a:bodyPr>
          <a:lstStyle/>
          <a:p>
            <a:pPr algn="just"/>
            <a:r>
              <a:rPr lang="en-GB" sz="2800" dirty="0">
                <a:solidFill>
                  <a:schemeClr val="bg1"/>
                </a:solidFill>
              </a:rPr>
              <a:t>	</a:t>
            </a:r>
            <a:r>
              <a:rPr lang="vi-VN" sz="2800" dirty="0">
                <a:solidFill>
                  <a:schemeClr val="bg1"/>
                </a:solidFill>
              </a:rPr>
              <a:t>Trong bài học Thực hành tạo sản phẩm số có tệp Giới thiệu phần mềm đã được lưu trong máy tính của em. Em hãy nêu cách chia sẻ tệp này sang máy tính của bạn.</a:t>
            </a:r>
            <a:endParaRPr lang="en-GB" sz="2800" dirty="0">
              <a:solidFill>
                <a:schemeClr val="bg1"/>
              </a:solidFill>
            </a:endParaRPr>
          </a:p>
        </p:txBody>
      </p:sp>
      <p:sp>
        <p:nvSpPr>
          <p:cNvPr id="4" name="TextBox 3">
            <a:extLst>
              <a:ext uri="{FF2B5EF4-FFF2-40B4-BE49-F238E27FC236}">
                <a16:creationId xmlns:a16="http://schemas.microsoft.com/office/drawing/2014/main" id="{EB0765F4-A08E-B309-130D-E494F7E3E4C0}"/>
              </a:ext>
            </a:extLst>
          </p:cNvPr>
          <p:cNvSpPr txBox="1"/>
          <p:nvPr/>
        </p:nvSpPr>
        <p:spPr>
          <a:xfrm>
            <a:off x="1403498" y="2232837"/>
            <a:ext cx="9803218" cy="3970318"/>
          </a:xfrm>
          <a:prstGeom prst="rect">
            <a:avLst/>
          </a:prstGeom>
          <a:noFill/>
        </p:spPr>
        <p:txBody>
          <a:bodyPr wrap="square" rtlCol="0">
            <a:spAutoFit/>
          </a:bodyPr>
          <a:lstStyle/>
          <a:p>
            <a:pPr algn="just"/>
            <a:r>
              <a:rPr lang="en-GB" sz="2800" b="1" dirty="0" err="1">
                <a:solidFill>
                  <a:srgbClr val="FF0000"/>
                </a:solidFill>
                <a:latin typeface="Times New Roman" panose="02020603050405020304" pitchFamily="18" charset="0"/>
                <a:cs typeface="Times New Roman" panose="02020603050405020304" pitchFamily="18" charset="0"/>
              </a:rPr>
              <a:t>Trả</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lời</a:t>
            </a:r>
            <a:r>
              <a:rPr lang="en-GB" sz="2800" b="1" dirty="0">
                <a:solidFill>
                  <a:srgbClr val="FF0000"/>
                </a:solidFill>
                <a:latin typeface="Times New Roman" panose="02020603050405020304" pitchFamily="18" charset="0"/>
                <a:cs typeface="Times New Roman" panose="02020603050405020304" pitchFamily="18" charset="0"/>
              </a:rPr>
              <a:t>:</a:t>
            </a:r>
          </a:p>
          <a:p>
            <a:pPr marL="342900" indent="-342900" algn="just">
              <a:buFontTx/>
              <a:buChar char="-"/>
            </a:pPr>
            <a:r>
              <a:rPr lang="en-GB" sz="2800" dirty="0" err="1">
                <a:solidFill>
                  <a:schemeClr val="bg1"/>
                </a:solidFill>
                <a:latin typeface="Times New Roman" panose="02020603050405020304" pitchFamily="18" charset="0"/>
                <a:cs typeface="Times New Roman" panose="02020603050405020304" pitchFamily="18" charset="0"/>
              </a:rPr>
              <a:t>Sử</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dụng</a:t>
            </a:r>
            <a:r>
              <a:rPr lang="en-GB" sz="2800" dirty="0">
                <a:solidFill>
                  <a:schemeClr val="bg1"/>
                </a:solidFill>
                <a:latin typeface="Times New Roman" panose="02020603050405020304" pitchFamily="18" charset="0"/>
                <a:cs typeface="Times New Roman" panose="02020603050405020304" pitchFamily="18" charset="0"/>
              </a:rPr>
              <a:t> USB:</a:t>
            </a:r>
          </a:p>
          <a:p>
            <a:pPr algn="just"/>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Cắm</a:t>
            </a:r>
            <a:r>
              <a:rPr lang="en-GB" sz="2800" dirty="0">
                <a:solidFill>
                  <a:schemeClr val="bg1"/>
                </a:solidFill>
                <a:latin typeface="Times New Roman" panose="02020603050405020304" pitchFamily="18" charset="0"/>
                <a:cs typeface="Times New Roman" panose="02020603050405020304" pitchFamily="18" charset="0"/>
              </a:rPr>
              <a:t> USB </a:t>
            </a:r>
            <a:r>
              <a:rPr lang="en-GB" sz="2800" dirty="0" err="1">
                <a:solidFill>
                  <a:schemeClr val="bg1"/>
                </a:solidFill>
                <a:latin typeface="Times New Roman" panose="02020603050405020304" pitchFamily="18" charset="0"/>
                <a:cs typeface="Times New Roman" panose="02020603050405020304" pitchFamily="18" charset="0"/>
              </a:rPr>
              <a:t>hoặc</a:t>
            </a:r>
            <a:r>
              <a:rPr lang="en-GB" sz="2800" dirty="0">
                <a:solidFill>
                  <a:schemeClr val="bg1"/>
                </a:solidFill>
                <a:latin typeface="Times New Roman" panose="02020603050405020304" pitchFamily="18" charset="0"/>
                <a:cs typeface="Times New Roman" panose="02020603050405020304" pitchFamily="18" charset="0"/>
              </a:rPr>
              <a:t> ổ </a:t>
            </a:r>
            <a:r>
              <a:rPr lang="en-GB" sz="2800" dirty="0" err="1">
                <a:solidFill>
                  <a:schemeClr val="bg1"/>
                </a:solidFill>
                <a:latin typeface="Times New Roman" panose="02020603050405020304" pitchFamily="18" charset="0"/>
                <a:cs typeface="Times New Roman" panose="02020603050405020304" pitchFamily="18" charset="0"/>
              </a:rPr>
              <a:t>đĩa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ngoài</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vào</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máy</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tính</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của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em</a:t>
            </a:r>
            <a:r>
              <a:rPr lang="en-GB" sz="2800" dirty="0">
                <a:solidFill>
                  <a:schemeClr val="bg1"/>
                </a:solidFill>
                <a:latin typeface="Times New Roman" panose="02020603050405020304" pitchFamily="18" charset="0"/>
                <a:cs typeface="Times New Roman" panose="02020603050405020304" pitchFamily="18" charset="0"/>
              </a:rPr>
              <a:t>.</a:t>
            </a:r>
          </a:p>
          <a:p>
            <a:pPr algn="just"/>
            <a:r>
              <a:rPr lang="en-GB" sz="2800" dirty="0">
                <a:solidFill>
                  <a:schemeClr val="bg1"/>
                </a:solidFill>
                <a:latin typeface="Times New Roman" panose="02020603050405020304" pitchFamily="18" charset="0"/>
                <a:cs typeface="Times New Roman" panose="02020603050405020304" pitchFamily="18" charset="0"/>
              </a:rPr>
              <a:t>+ Sao </a:t>
            </a:r>
            <a:r>
              <a:rPr lang="en-GB" sz="2800" dirty="0" err="1">
                <a:solidFill>
                  <a:schemeClr val="bg1"/>
                </a:solidFill>
                <a:latin typeface="Times New Roman" panose="02020603050405020304" pitchFamily="18" charset="0"/>
                <a:cs typeface="Times New Roman" panose="02020603050405020304" pitchFamily="18" charset="0"/>
              </a:rPr>
              <a:t>chép</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tệp</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Giới</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thiệu</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phần</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mềm</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từ</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máy</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tính</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của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em</a:t>
            </a:r>
            <a:r>
              <a:rPr lang="en-GB" sz="2800" dirty="0">
                <a:solidFill>
                  <a:schemeClr val="bg1"/>
                </a:solidFill>
                <a:latin typeface="Times New Roman" panose="02020603050405020304" pitchFamily="18" charset="0"/>
                <a:cs typeface="Times New Roman" panose="02020603050405020304" pitchFamily="18" charset="0"/>
              </a:rPr>
              <a:t> sang USB </a:t>
            </a:r>
            <a:r>
              <a:rPr lang="en-GB" sz="2800" dirty="0" err="1">
                <a:solidFill>
                  <a:schemeClr val="bg1"/>
                </a:solidFill>
                <a:latin typeface="Times New Roman" panose="02020603050405020304" pitchFamily="18" charset="0"/>
                <a:cs typeface="Times New Roman" panose="02020603050405020304" pitchFamily="18" charset="0"/>
              </a:rPr>
              <a:t>hoặc</a:t>
            </a:r>
            <a:r>
              <a:rPr lang="en-GB" sz="2800" dirty="0">
                <a:solidFill>
                  <a:schemeClr val="bg1"/>
                </a:solidFill>
                <a:latin typeface="Times New Roman" panose="02020603050405020304" pitchFamily="18" charset="0"/>
                <a:cs typeface="Times New Roman" panose="02020603050405020304" pitchFamily="18" charset="0"/>
              </a:rPr>
              <a:t> ổ </a:t>
            </a:r>
            <a:r>
              <a:rPr lang="en-GB" sz="2800" dirty="0" err="1">
                <a:solidFill>
                  <a:schemeClr val="bg1"/>
                </a:solidFill>
                <a:latin typeface="Times New Roman" panose="02020603050405020304" pitchFamily="18" charset="0"/>
                <a:cs typeface="Times New Roman" panose="02020603050405020304" pitchFamily="18" charset="0"/>
              </a:rPr>
              <a:t>đĩa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ngoài</a:t>
            </a:r>
            <a:r>
              <a:rPr lang="en-GB" sz="2800" dirty="0">
                <a:solidFill>
                  <a:schemeClr val="bg1"/>
                </a:solidFill>
                <a:latin typeface="Times New Roman" panose="02020603050405020304" pitchFamily="18" charset="0"/>
                <a:cs typeface="Times New Roman" panose="02020603050405020304" pitchFamily="18" charset="0"/>
              </a:rPr>
              <a:t>.</a:t>
            </a:r>
          </a:p>
          <a:p>
            <a:pPr algn="just"/>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Ngắt</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kết</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nối</a:t>
            </a:r>
            <a:r>
              <a:rPr lang="en-GB" sz="2800" dirty="0">
                <a:solidFill>
                  <a:schemeClr val="bg1"/>
                </a:solidFill>
                <a:latin typeface="Times New Roman" panose="02020603050405020304" pitchFamily="18" charset="0"/>
                <a:cs typeface="Times New Roman" panose="02020603050405020304" pitchFamily="18" charset="0"/>
              </a:rPr>
              <a:t> USB </a:t>
            </a:r>
            <a:r>
              <a:rPr lang="en-GB" sz="2800" dirty="0" err="1">
                <a:solidFill>
                  <a:schemeClr val="bg1"/>
                </a:solidFill>
                <a:latin typeface="Times New Roman" panose="02020603050405020304" pitchFamily="18" charset="0"/>
                <a:cs typeface="Times New Roman" panose="02020603050405020304" pitchFamily="18" charset="0"/>
              </a:rPr>
              <a:t>hoặc</a:t>
            </a:r>
            <a:r>
              <a:rPr lang="en-GB" sz="2800" dirty="0">
                <a:solidFill>
                  <a:schemeClr val="bg1"/>
                </a:solidFill>
                <a:latin typeface="Times New Roman" panose="02020603050405020304" pitchFamily="18" charset="0"/>
                <a:cs typeface="Times New Roman" panose="02020603050405020304" pitchFamily="18" charset="0"/>
              </a:rPr>
              <a:t> ổ </a:t>
            </a:r>
            <a:r>
              <a:rPr lang="en-GB" sz="2800" dirty="0" err="1">
                <a:solidFill>
                  <a:schemeClr val="bg1"/>
                </a:solidFill>
                <a:latin typeface="Times New Roman" panose="02020603050405020304" pitchFamily="18" charset="0"/>
                <a:cs typeface="Times New Roman" panose="02020603050405020304" pitchFamily="18" charset="0"/>
              </a:rPr>
              <a:t>đĩa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ngoài</a:t>
            </a:r>
            <a:r>
              <a:rPr lang="en-GB" sz="2800" dirty="0">
                <a:solidFill>
                  <a:schemeClr val="bg1"/>
                </a:solidFill>
                <a:latin typeface="Times New Roman" panose="02020603050405020304" pitchFamily="18" charset="0"/>
                <a:cs typeface="Times New Roman" panose="02020603050405020304" pitchFamily="18" charset="0"/>
              </a:rPr>
              <a:t> ở </a:t>
            </a:r>
            <a:r>
              <a:rPr lang="en-GB" sz="2800" dirty="0" err="1">
                <a:solidFill>
                  <a:schemeClr val="bg1"/>
                </a:solidFill>
                <a:latin typeface="Times New Roman" panose="02020603050405020304" pitchFamily="18" charset="0"/>
                <a:cs typeface="Times New Roman" panose="02020603050405020304" pitchFamily="18" charset="0"/>
              </a:rPr>
              <a:t>máy</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tính</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em</a:t>
            </a:r>
            <a:r>
              <a:rPr lang="en-GB" sz="2800" dirty="0">
                <a:solidFill>
                  <a:schemeClr val="bg1"/>
                </a:solidFill>
                <a:latin typeface="Times New Roman" panose="02020603050405020304" pitchFamily="18" charset="0"/>
                <a:cs typeface="Times New Roman" panose="02020603050405020304" pitchFamily="18" charset="0"/>
              </a:rPr>
              <a:t>.</a:t>
            </a:r>
          </a:p>
          <a:p>
            <a:pPr algn="just"/>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Cắm</a:t>
            </a:r>
            <a:r>
              <a:rPr lang="en-GB" sz="2800" dirty="0">
                <a:solidFill>
                  <a:schemeClr val="bg1"/>
                </a:solidFill>
                <a:latin typeface="Times New Roman" panose="02020603050405020304" pitchFamily="18" charset="0"/>
                <a:cs typeface="Times New Roman" panose="02020603050405020304" pitchFamily="18" charset="0"/>
              </a:rPr>
              <a:t> USB </a:t>
            </a:r>
            <a:r>
              <a:rPr lang="en-GB" sz="2800" dirty="0" err="1">
                <a:solidFill>
                  <a:schemeClr val="bg1"/>
                </a:solidFill>
                <a:latin typeface="Times New Roman" panose="02020603050405020304" pitchFamily="18" charset="0"/>
                <a:cs typeface="Times New Roman" panose="02020603050405020304" pitchFamily="18" charset="0"/>
              </a:rPr>
              <a:t>hoặc</a:t>
            </a:r>
            <a:r>
              <a:rPr lang="en-GB" sz="2800" dirty="0">
                <a:solidFill>
                  <a:schemeClr val="bg1"/>
                </a:solidFill>
                <a:latin typeface="Times New Roman" panose="02020603050405020304" pitchFamily="18" charset="0"/>
                <a:cs typeface="Times New Roman" panose="02020603050405020304" pitchFamily="18" charset="0"/>
              </a:rPr>
              <a:t> ổ </a:t>
            </a:r>
            <a:r>
              <a:rPr lang="en-GB" sz="2800" dirty="0" err="1">
                <a:solidFill>
                  <a:schemeClr val="bg1"/>
                </a:solidFill>
                <a:latin typeface="Times New Roman" panose="02020603050405020304" pitchFamily="18" charset="0"/>
                <a:cs typeface="Times New Roman" panose="02020603050405020304" pitchFamily="18" charset="0"/>
              </a:rPr>
              <a:t>đĩa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ngoài</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vào</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máy</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tính</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của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bạn</a:t>
            </a:r>
            <a:r>
              <a:rPr lang="en-GB" sz="2800" dirty="0">
                <a:solidFill>
                  <a:schemeClr val="bg1"/>
                </a:solidFill>
                <a:latin typeface="Times New Roman" panose="02020603050405020304" pitchFamily="18" charset="0"/>
                <a:cs typeface="Times New Roman" panose="02020603050405020304" pitchFamily="18" charset="0"/>
              </a:rPr>
              <a:t>.</a:t>
            </a:r>
          </a:p>
          <a:p>
            <a:pPr algn="just"/>
            <a:r>
              <a:rPr lang="en-GB" sz="2800" dirty="0">
                <a:solidFill>
                  <a:schemeClr val="bg1"/>
                </a:solidFill>
                <a:latin typeface="Times New Roman" panose="02020603050405020304" pitchFamily="18" charset="0"/>
                <a:cs typeface="Times New Roman" panose="02020603050405020304" pitchFamily="18" charset="0"/>
              </a:rPr>
              <a:t>+ Sao </a:t>
            </a:r>
            <a:r>
              <a:rPr lang="en-GB" sz="2800" dirty="0" err="1">
                <a:solidFill>
                  <a:schemeClr val="bg1"/>
                </a:solidFill>
                <a:latin typeface="Times New Roman" panose="02020603050405020304" pitchFamily="18" charset="0"/>
                <a:cs typeface="Times New Roman" panose="02020603050405020304" pitchFamily="18" charset="0"/>
              </a:rPr>
              <a:t>chép</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tệp</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từ</a:t>
            </a:r>
            <a:r>
              <a:rPr lang="en-GB" sz="2800" dirty="0">
                <a:solidFill>
                  <a:schemeClr val="bg1"/>
                </a:solidFill>
                <a:latin typeface="Times New Roman" panose="02020603050405020304" pitchFamily="18" charset="0"/>
                <a:cs typeface="Times New Roman" panose="02020603050405020304" pitchFamily="18" charset="0"/>
              </a:rPr>
              <a:t> USB </a:t>
            </a:r>
            <a:r>
              <a:rPr lang="en-GB" sz="2800" dirty="0" err="1">
                <a:solidFill>
                  <a:schemeClr val="bg1"/>
                </a:solidFill>
                <a:latin typeface="Times New Roman" panose="02020603050405020304" pitchFamily="18" charset="0"/>
                <a:cs typeface="Times New Roman" panose="02020603050405020304" pitchFamily="18" charset="0"/>
              </a:rPr>
              <a:t>hoặc</a:t>
            </a:r>
            <a:r>
              <a:rPr lang="en-GB" sz="2800" dirty="0">
                <a:solidFill>
                  <a:schemeClr val="bg1"/>
                </a:solidFill>
                <a:latin typeface="Times New Roman" panose="02020603050405020304" pitchFamily="18" charset="0"/>
                <a:cs typeface="Times New Roman" panose="02020603050405020304" pitchFamily="18" charset="0"/>
              </a:rPr>
              <a:t> ổ </a:t>
            </a:r>
            <a:r>
              <a:rPr lang="en-GB" sz="2800" dirty="0" err="1">
                <a:solidFill>
                  <a:schemeClr val="bg1"/>
                </a:solidFill>
                <a:latin typeface="Times New Roman" panose="02020603050405020304" pitchFamily="18" charset="0"/>
                <a:cs typeface="Times New Roman" panose="02020603050405020304" pitchFamily="18" charset="0"/>
              </a:rPr>
              <a:t>đĩa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ngoài</a:t>
            </a:r>
            <a:r>
              <a:rPr lang="en-GB" sz="2800" dirty="0">
                <a:solidFill>
                  <a:schemeClr val="bg1"/>
                </a:solidFill>
                <a:latin typeface="Times New Roman" panose="02020603050405020304" pitchFamily="18" charset="0"/>
                <a:cs typeface="Times New Roman" panose="02020603050405020304" pitchFamily="18" charset="0"/>
              </a:rPr>
              <a:t> sang </a:t>
            </a:r>
            <a:r>
              <a:rPr lang="en-GB" sz="2800" dirty="0" err="1">
                <a:solidFill>
                  <a:schemeClr val="bg1"/>
                </a:solidFill>
                <a:latin typeface="Times New Roman" panose="02020603050405020304" pitchFamily="18" charset="0"/>
                <a:cs typeface="Times New Roman" panose="02020603050405020304" pitchFamily="18" charset="0"/>
              </a:rPr>
              <a:t>máy</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tính</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của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bạn</a:t>
            </a:r>
            <a:r>
              <a:rPr lang="en-GB" sz="2800" dirty="0">
                <a:solidFill>
                  <a:schemeClr val="bg1"/>
                </a:solidFill>
                <a:latin typeface="Times New Roman" panose="02020603050405020304" pitchFamily="18" charset="0"/>
                <a:cs typeface="Times New Roman" panose="02020603050405020304" pitchFamily="18" charset="0"/>
              </a:rPr>
              <a:t>.</a:t>
            </a:r>
          </a:p>
          <a:p>
            <a:pPr algn="just"/>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Ngắt</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kết</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nối</a:t>
            </a:r>
            <a:r>
              <a:rPr lang="en-GB" sz="2800" dirty="0">
                <a:solidFill>
                  <a:schemeClr val="bg1"/>
                </a:solidFill>
                <a:latin typeface="Times New Roman" panose="02020603050405020304" pitchFamily="18" charset="0"/>
                <a:cs typeface="Times New Roman" panose="02020603050405020304" pitchFamily="18" charset="0"/>
              </a:rPr>
              <a:t> USB </a:t>
            </a:r>
            <a:r>
              <a:rPr lang="en-GB" sz="2800" dirty="0" err="1">
                <a:solidFill>
                  <a:schemeClr val="bg1"/>
                </a:solidFill>
                <a:latin typeface="Times New Roman" panose="02020603050405020304" pitchFamily="18" charset="0"/>
                <a:cs typeface="Times New Roman" panose="02020603050405020304" pitchFamily="18" charset="0"/>
              </a:rPr>
              <a:t>hoặc</a:t>
            </a:r>
            <a:r>
              <a:rPr lang="en-GB" sz="2800" dirty="0">
                <a:solidFill>
                  <a:schemeClr val="bg1"/>
                </a:solidFill>
                <a:latin typeface="Times New Roman" panose="02020603050405020304" pitchFamily="18" charset="0"/>
                <a:cs typeface="Times New Roman" panose="02020603050405020304" pitchFamily="18" charset="0"/>
              </a:rPr>
              <a:t> ổ </a:t>
            </a:r>
            <a:r>
              <a:rPr lang="en-GB" sz="2800" dirty="0" err="1">
                <a:solidFill>
                  <a:schemeClr val="bg1"/>
                </a:solidFill>
                <a:latin typeface="Times New Roman" panose="02020603050405020304" pitchFamily="18" charset="0"/>
                <a:cs typeface="Times New Roman" panose="02020603050405020304" pitchFamily="18" charset="0"/>
              </a:rPr>
              <a:t>đĩa</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ngoài</a:t>
            </a:r>
            <a:r>
              <a:rPr lang="en-GB" sz="2800" dirty="0">
                <a:solidFill>
                  <a:schemeClr val="bg1"/>
                </a:solidFill>
                <a:latin typeface="Times New Roman" panose="02020603050405020304" pitchFamily="18" charset="0"/>
                <a:cs typeface="Times New Roman" panose="02020603050405020304" pitchFamily="18" charset="0"/>
              </a:rPr>
              <a:t> ở </a:t>
            </a:r>
            <a:r>
              <a:rPr lang="en-GB" sz="2800" dirty="0" err="1">
                <a:solidFill>
                  <a:schemeClr val="bg1"/>
                </a:solidFill>
                <a:latin typeface="Times New Roman" panose="02020603050405020304" pitchFamily="18" charset="0"/>
                <a:cs typeface="Times New Roman" panose="02020603050405020304" pitchFamily="18" charset="0"/>
              </a:rPr>
              <a:t>máy</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tính</a:t>
            </a:r>
            <a:r>
              <a:rPr lang="en-GB" sz="2800" dirty="0">
                <a:solidFill>
                  <a:schemeClr val="bg1"/>
                </a:solidFill>
                <a:latin typeface="Times New Roman" panose="02020603050405020304" pitchFamily="18" charset="0"/>
                <a:cs typeface="Times New Roman" panose="02020603050405020304" pitchFamily="18" charset="0"/>
              </a:rPr>
              <a:t> </a:t>
            </a:r>
            <a:r>
              <a:rPr lang="en-GB" sz="2800" dirty="0" err="1">
                <a:solidFill>
                  <a:schemeClr val="bg1"/>
                </a:solidFill>
                <a:latin typeface="Times New Roman" panose="02020603050405020304" pitchFamily="18" charset="0"/>
                <a:cs typeface="Times New Roman" panose="02020603050405020304" pitchFamily="18" charset="0"/>
              </a:rPr>
              <a:t>bạn</a:t>
            </a:r>
            <a:r>
              <a:rPr lang="en-GB"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2106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F9BB88F-AF0E-175E-424D-8A4C3824D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DE35596-64E2-34A7-6D44-0607B9F03CE0}"/>
              </a:ext>
            </a:extLst>
          </p:cNvPr>
          <p:cNvSpPr/>
          <p:nvPr/>
        </p:nvSpPr>
        <p:spPr>
          <a:xfrm>
            <a:off x="1852519" y="372991"/>
            <a:ext cx="293676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Vận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dụng</a:t>
            </a:r>
            <a:endParaRPr lang="en-US" sz="5400" b="0" cap="none" spc="0" dirty="0">
              <a:ln w="0"/>
              <a:solidFill>
                <a:srgbClr val="FF0000"/>
              </a:solidFill>
              <a:effectLst>
                <a:reflection blurRad="6350" stA="53000" endA="300" endPos="35500" dir="5400000" sy="-90000" algn="bl" rotWithShape="0"/>
              </a:effectLst>
            </a:endParaRPr>
          </a:p>
        </p:txBody>
      </p:sp>
      <p:sp>
        <p:nvSpPr>
          <p:cNvPr id="6" name="TextBox 5">
            <a:extLst>
              <a:ext uri="{FF2B5EF4-FFF2-40B4-BE49-F238E27FC236}">
                <a16:creationId xmlns:a16="http://schemas.microsoft.com/office/drawing/2014/main" id="{101F72C5-B9E0-5E39-EE3A-092114E62D89}"/>
              </a:ext>
            </a:extLst>
          </p:cNvPr>
          <p:cNvSpPr txBox="1"/>
          <p:nvPr/>
        </p:nvSpPr>
        <p:spPr>
          <a:xfrm>
            <a:off x="861237" y="1648047"/>
            <a:ext cx="10281684" cy="1569660"/>
          </a:xfrm>
          <a:prstGeom prst="rect">
            <a:avLst/>
          </a:prstGeom>
          <a:noFill/>
        </p:spPr>
        <p:txBody>
          <a:bodyPr wrap="square" rtlCol="0">
            <a:spAutoFit/>
          </a:bodyPr>
          <a:lstStyle/>
          <a:p>
            <a:pPr algn="just"/>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Trong máy tính của em có một số tệp ảnh mà em yêu thích. Hãy chia sẻ những tệp ảnh này với một người bạn và cho biết em sẽ thực hiện bằng cách nào?</a:t>
            </a:r>
            <a:endParaRPr lang="en-GB"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3FF22A7-5597-239A-B4B0-D8C4F2BE6794}"/>
              </a:ext>
            </a:extLst>
          </p:cNvPr>
          <p:cNvSpPr txBox="1"/>
          <p:nvPr/>
        </p:nvSpPr>
        <p:spPr>
          <a:xfrm>
            <a:off x="861237" y="3217707"/>
            <a:ext cx="10281684" cy="1569660"/>
          </a:xfrm>
          <a:prstGeom prst="rect">
            <a:avLst/>
          </a:prstGeom>
          <a:noFill/>
        </p:spPr>
        <p:txBody>
          <a:bodyPr wrap="square" rtlCol="0">
            <a:spAutoFit/>
          </a:bodyPr>
          <a:lstStyle/>
          <a:p>
            <a:pPr algn="just"/>
            <a:r>
              <a:rPr lang="en-GB" sz="3200" b="1" dirty="0" err="1">
                <a:solidFill>
                  <a:srgbClr val="FF0000"/>
                </a:solidFill>
                <a:latin typeface="Times New Roman" panose="02020603050405020304" pitchFamily="18" charset="0"/>
                <a:cs typeface="Times New Roman" panose="02020603050405020304" pitchFamily="18" charset="0"/>
              </a:rPr>
              <a:t>Trả</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lời</a:t>
            </a:r>
            <a:r>
              <a:rPr lang="en-GB" sz="3200" b="1" dirty="0">
                <a:solidFill>
                  <a:srgbClr val="FF0000"/>
                </a:solidFill>
                <a:latin typeface="Times New Roman" panose="02020603050405020304" pitchFamily="18" charset="0"/>
                <a:cs typeface="Times New Roman" panose="02020603050405020304" pitchFamily="18" charset="0"/>
              </a:rPr>
              <a:t>:</a:t>
            </a:r>
          </a:p>
          <a:p>
            <a:pPr algn="just"/>
            <a:r>
              <a:rPr lang="en-GB" sz="3200" dirty="0">
                <a:latin typeface="Times New Roman" panose="02020603050405020304" pitchFamily="18" charset="0"/>
                <a:cs typeface="Times New Roman" panose="02020603050405020304" pitchFamily="18" charset="0"/>
              </a:rPr>
              <a:t>	</a:t>
            </a:r>
            <a:r>
              <a:rPr lang="vi-VN" sz="3200" b="1" dirty="0">
                <a:solidFill>
                  <a:schemeClr val="accent3"/>
                </a:solidFill>
                <a:latin typeface="Times New Roman" panose="02020603050405020304" pitchFamily="18" charset="0"/>
                <a:cs typeface="Times New Roman" panose="02020603050405020304" pitchFamily="18" charset="0"/>
              </a:rPr>
              <a:t>Em sẽ thực hiện bằng cách sao chép tệp ảnh từ máy tính của em sang máy tính của bạn bằng USB.</a:t>
            </a:r>
            <a:endParaRPr lang="en-GB" sz="3200" b="1"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028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4C1D31E-FA07-7BE2-D389-64C545390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527" r="1" b="831"/>
          <a:stretch/>
        </p:blipFill>
        <p:spPr bwMode="auto">
          <a:xfrm>
            <a:off x="122716" y="115738"/>
            <a:ext cx="11938653" cy="66188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057ECAC-3D2A-54ED-5EB4-819CA299C3BF}"/>
              </a:ext>
            </a:extLst>
          </p:cNvPr>
          <p:cNvSpPr/>
          <p:nvPr/>
        </p:nvSpPr>
        <p:spPr>
          <a:xfrm>
            <a:off x="1987369" y="287930"/>
            <a:ext cx="2539478" cy="830997"/>
          </a:xfrm>
          <a:prstGeom prst="rect">
            <a:avLst/>
          </a:prstGeom>
          <a:noFill/>
        </p:spPr>
        <p:txBody>
          <a:bodyPr wrap="none" lIns="91440" tIns="45720" rIns="91440" bIns="45720">
            <a:spAutoFit/>
          </a:bodyPr>
          <a:lstStyle/>
          <a:p>
            <a:pPr algn="ctr"/>
            <a:r>
              <a:rPr lang="en-US" sz="4800" b="1" cap="none" spc="0" dirty="0" err="1">
                <a:ln w="0"/>
                <a:solidFill>
                  <a:srgbClr val="FF0000"/>
                </a:solidFill>
                <a:effectLst>
                  <a:reflection blurRad="6350" stA="53000" endA="300" endPos="35500" dir="5400000" sy="-90000" algn="bl" rotWithShape="0"/>
                </a:effectLst>
              </a:rPr>
              <a:t>Ghi</a:t>
            </a:r>
            <a:r>
              <a:rPr lang="en-US" sz="4800" b="1" cap="none" spc="0" dirty="0">
                <a:ln w="0"/>
                <a:solidFill>
                  <a:srgbClr val="FF0000"/>
                </a:solidFill>
                <a:effectLst>
                  <a:reflection blurRad="6350" stA="53000" endA="300" endPos="35500" dir="5400000" sy="-90000" algn="bl" rotWithShape="0"/>
                </a:effectLst>
              </a:rPr>
              <a:t> </a:t>
            </a:r>
            <a:r>
              <a:rPr lang="en-US" sz="4800" b="1" cap="none" spc="0" dirty="0" err="1">
                <a:ln w="0"/>
                <a:solidFill>
                  <a:srgbClr val="FF0000"/>
                </a:solidFill>
                <a:effectLst>
                  <a:reflection blurRad="6350" stA="53000" endA="300" endPos="35500" dir="5400000" sy="-90000" algn="bl" rotWithShape="0"/>
                </a:effectLst>
              </a:rPr>
              <a:t>nhớ</a:t>
            </a:r>
            <a:r>
              <a:rPr lang="en-US" sz="4800" b="1" cap="none" spc="0" dirty="0">
                <a:ln w="0"/>
                <a:solidFill>
                  <a:srgbClr val="FF0000"/>
                </a:solidFill>
                <a:effectLst>
                  <a:reflection blurRad="6350" stA="53000" endA="300" endPos="35500" dir="5400000" sy="-90000" algn="bl" rotWithShape="0"/>
                </a:effectLst>
              </a:rPr>
              <a:t>:</a:t>
            </a:r>
          </a:p>
        </p:txBody>
      </p:sp>
      <p:sp>
        <p:nvSpPr>
          <p:cNvPr id="3" name="TextBox 2">
            <a:extLst>
              <a:ext uri="{FF2B5EF4-FFF2-40B4-BE49-F238E27FC236}">
                <a16:creationId xmlns:a16="http://schemas.microsoft.com/office/drawing/2014/main" id="{2809F6AA-270C-1E1C-3F44-E332B771B772}"/>
              </a:ext>
            </a:extLst>
          </p:cNvPr>
          <p:cNvSpPr txBox="1"/>
          <p:nvPr/>
        </p:nvSpPr>
        <p:spPr>
          <a:xfrm>
            <a:off x="2036310" y="1021870"/>
            <a:ext cx="8111464" cy="3046988"/>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 Khi trao đổi, hợp tác để tìm kiếm và chia sẻ thông tin, em có thể tìm được nhanh và nhiều thông tin phù hợp.</a:t>
            </a:r>
            <a:endParaRPr lang="en-GB"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Thiết bị nhớ, ổ đĩa ngoài, thư điện tử hoặc các ứng dụng giao tiếp trực tuyến là các phương tiện giúp trao đổi thông tin.</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8168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blank sign in a park&#10;&#10;Description automatically generated">
            <a:extLst>
              <a:ext uri="{FF2B5EF4-FFF2-40B4-BE49-F238E27FC236}">
                <a16:creationId xmlns:a16="http://schemas.microsoft.com/office/drawing/2014/main" id="{3662B25C-BB67-4475-FB59-8BF913C36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44" b="142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C6B85E-17F6-F373-4D9D-E9DC0DAE12DE}"/>
              </a:ext>
            </a:extLst>
          </p:cNvPr>
          <p:cNvSpPr txBox="1"/>
          <p:nvPr/>
        </p:nvSpPr>
        <p:spPr>
          <a:xfrm>
            <a:off x="1809577" y="1613118"/>
            <a:ext cx="8729331" cy="1815882"/>
          </a:xfrm>
          <a:prstGeom prst="rect">
            <a:avLst/>
          </a:prstGeom>
          <a:noFill/>
        </p:spPr>
        <p:txBody>
          <a:bodyPr wrap="square" rtlCol="0">
            <a:spAutoFit/>
          </a:bodyPr>
          <a:lstStyle/>
          <a:p>
            <a:pPr algn="just"/>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kế</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hoạch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chuyến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thăm</a:t>
            </a:r>
            <a:r>
              <a:rPr lang="en-GB" sz="2800"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Bảo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tàng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Dân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tộc</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học</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Việt</a:t>
            </a:r>
            <a:r>
              <a:rPr lang="en-GB" sz="2800" b="1" dirty="0">
                <a:latin typeface="Times New Roman" panose="02020603050405020304" pitchFamily="18" charset="0"/>
                <a:cs typeface="Times New Roman" panose="02020603050405020304" pitchFamily="18" charset="0"/>
              </a:rPr>
              <a:t> Nam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lớp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em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tìm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thông</a:t>
            </a:r>
            <a:r>
              <a:rPr lang="en-GB" sz="2800" dirty="0">
                <a:latin typeface="Times New Roman" panose="02020603050405020304" pitchFamily="18" charset="0"/>
                <a:cs typeface="Times New Roman" panose="02020603050405020304" pitchFamily="18" charset="0"/>
              </a:rPr>
              <a:t> tin </a:t>
            </a:r>
            <a:r>
              <a:rPr lang="en-GB" sz="2800" dirty="0" err="1">
                <a:latin typeface="Times New Roman" panose="02020603050405020304" pitchFamily="18" charset="0"/>
                <a:cs typeface="Times New Roman" panose="02020603050405020304" pitchFamily="18" charset="0"/>
              </a:rPr>
              <a:t>trên</a:t>
            </a:r>
            <a:r>
              <a:rPr lang="en-GB" sz="2800" dirty="0">
                <a:latin typeface="Times New Roman" panose="02020603050405020304" pitchFamily="18" charset="0"/>
                <a:cs typeface="Times New Roman" panose="02020603050405020304" pitchFamily="18" charset="0"/>
              </a:rPr>
              <a:t> website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tàng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Nhiệm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vụ</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giao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bạn</a:t>
            </a:r>
            <a:r>
              <a:rPr lang="en-GB" sz="2800" dirty="0">
                <a:latin typeface="Times New Roman" panose="02020603050405020304" pitchFamily="18" charset="0"/>
                <a:cs typeface="Times New Roman" panose="02020603050405020304" pitchFamily="18" charset="0"/>
              </a:rPr>
              <a:t> hay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bạn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hợp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Vì</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sao</a:t>
            </a:r>
            <a:r>
              <a:rPr lang="en-GB"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E598AC9A-2AAE-9A33-F15F-D7081CC86010}"/>
              </a:ext>
            </a:extLst>
          </p:cNvPr>
          <p:cNvSpPr txBox="1"/>
          <p:nvPr/>
        </p:nvSpPr>
        <p:spPr>
          <a:xfrm>
            <a:off x="1808053" y="3359888"/>
            <a:ext cx="8615939" cy="2246769"/>
          </a:xfrm>
          <a:prstGeom prst="rect">
            <a:avLst/>
          </a:prstGeom>
          <a:noFill/>
        </p:spPr>
        <p:txBody>
          <a:bodyPr wrap="square" rtlCol="0">
            <a:spAutoFit/>
          </a:bodyPr>
          <a:lstStyle/>
          <a:p>
            <a:pPr algn="just"/>
            <a:r>
              <a:rPr lang="en-GB"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Nhiệm vụ đó nên giao cho một nhóm bạn hợp tác thực hiện bởi vì việc tìm kiếm thông tin trên website rất nhiều nên chia cho nhóm bạn và phân công mỗi người tìm một nội dung đã được phân công sẽ tiết kiệm được thời gian mà lại hiệu quả.</a:t>
            </a:r>
            <a:endParaRPr lang="en-GB"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81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blank sign in a park&#10;&#10;Description automatically generated">
            <a:extLst>
              <a:ext uri="{FF2B5EF4-FFF2-40B4-BE49-F238E27FC236}">
                <a16:creationId xmlns:a16="http://schemas.microsoft.com/office/drawing/2014/main" id="{3662B25C-BB67-4475-FB59-8BF913C36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44" b="142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3D8F0C-4ABF-9A75-BBD7-9B8966DE99C0}"/>
              </a:ext>
            </a:extLst>
          </p:cNvPr>
          <p:cNvSpPr/>
          <p:nvPr/>
        </p:nvSpPr>
        <p:spPr>
          <a:xfrm>
            <a:off x="1808053" y="1096005"/>
            <a:ext cx="7691547" cy="707886"/>
          </a:xfrm>
          <a:prstGeom prst="rect">
            <a:avLst/>
          </a:prstGeom>
          <a:noFill/>
        </p:spPr>
        <p:txBody>
          <a:bodyPr wrap="square" lIns="91440" tIns="45720" rIns="91440" bIns="45720">
            <a:spAutoFit/>
          </a:bodyPr>
          <a:lstStyle/>
          <a:p>
            <a:r>
              <a:rPr lang="en-US" sz="40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rPr>
              <a:t>Học</a:t>
            </a:r>
            <a:r>
              <a:rPr lang="en-US" sz="4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rPr>
              <a:t>xong</a:t>
            </a:r>
            <a:r>
              <a:rPr lang="en-US" sz="4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rPr>
              <a:t>bài</a:t>
            </a:r>
            <a:r>
              <a:rPr lang="en-US" sz="4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rPr>
              <a:t>này</a:t>
            </a:r>
            <a:r>
              <a:rPr lang="en-US" sz="4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rPr>
              <a:t>em</a:t>
            </a:r>
            <a:r>
              <a:rPr lang="en-US" sz="4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rPr>
              <a:t>sẽ</a:t>
            </a:r>
            <a:r>
              <a:rPr lang="en-US" sz="4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a:t>
            </a:r>
            <a:endParaRPr lang="en-US" sz="4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62C6B85E-17F6-F373-4D9D-E9DC0DAE12DE}"/>
              </a:ext>
            </a:extLst>
          </p:cNvPr>
          <p:cNvSpPr txBox="1"/>
          <p:nvPr/>
        </p:nvSpPr>
        <p:spPr>
          <a:xfrm>
            <a:off x="1951817" y="2058669"/>
            <a:ext cx="8729331" cy="1384995"/>
          </a:xfrm>
          <a:prstGeom prst="rect">
            <a:avLst/>
          </a:prstGeom>
          <a:noFill/>
        </p:spPr>
        <p:txBody>
          <a:bodyPr wrap="square" rtlCol="0">
            <a:spAutoFit/>
          </a:bodyPr>
          <a:lstStyle/>
          <a:p>
            <a:pPr algn="just"/>
            <a:r>
              <a:rPr lang="en-GB" sz="2800" dirty="0" err="1">
                <a:latin typeface="Times New Roman" panose="02020603050405020304" pitchFamily="18" charset="0"/>
                <a:cs typeface="Times New Roman" panose="02020603050405020304" pitchFamily="18" charset="0"/>
              </a:rPr>
              <a:t>Hợp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tìm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kiếm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chia </a:t>
            </a:r>
            <a:r>
              <a:rPr lang="en-GB" sz="2800" dirty="0" err="1">
                <a:latin typeface="Times New Roman" panose="02020603050405020304" pitchFamily="18" charset="0"/>
                <a:cs typeface="Times New Roman" panose="02020603050405020304" pitchFamily="18" charset="0"/>
              </a:rPr>
              <a:t>sẽ</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thông</a:t>
            </a:r>
            <a:r>
              <a:rPr lang="en-GB" sz="2800" dirty="0">
                <a:latin typeface="Times New Roman" panose="02020603050405020304" pitchFamily="18" charset="0"/>
                <a:cs typeface="Times New Roman" panose="02020603050405020304" pitchFamily="18" charset="0"/>
              </a:rPr>
              <a:t> tin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bạn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hoàn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nhiệm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vụ</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giao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sự</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giúp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máy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tính</a:t>
            </a:r>
            <a:r>
              <a:rPr lang="en-GB"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8044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3D25D-5EBB-0B25-22F3-E4DA1A6DF06F}"/>
              </a:ext>
            </a:extLst>
          </p:cNvPr>
          <p:cNvPicPr>
            <a:picLocks noChangeAspect="1"/>
          </p:cNvPicPr>
          <p:nvPr/>
        </p:nvPicPr>
        <p:blipFill>
          <a:blip r:embed="rId2"/>
          <a:stretch>
            <a:fillRect/>
          </a:stretch>
        </p:blipFill>
        <p:spPr>
          <a:xfrm>
            <a:off x="0" y="1408339"/>
            <a:ext cx="12192000" cy="5449661"/>
          </a:xfrm>
          <a:prstGeom prst="rect">
            <a:avLst/>
          </a:prstGeom>
        </p:spPr>
      </p:pic>
      <p:sp>
        <p:nvSpPr>
          <p:cNvPr id="4" name="Rectangle 3">
            <a:extLst>
              <a:ext uri="{FF2B5EF4-FFF2-40B4-BE49-F238E27FC236}">
                <a16:creationId xmlns:a16="http://schemas.microsoft.com/office/drawing/2014/main" id="{256F5C5A-A9B6-4EA7-DCB6-FB6F39D16246}"/>
              </a:ext>
            </a:extLst>
          </p:cNvPr>
          <p:cNvSpPr/>
          <p:nvPr/>
        </p:nvSpPr>
        <p:spPr>
          <a:xfrm>
            <a:off x="89357" y="192238"/>
            <a:ext cx="890859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1. </a:t>
            </a:r>
            <a:r>
              <a:rPr lang="en-US" sz="5400" dirty="0" err="1">
                <a:ln w="0"/>
                <a:solidFill>
                  <a:srgbClr val="FF0000"/>
                </a:solidFill>
                <a:effectLst>
                  <a:reflection blurRad="6350" stA="53000" endA="300" endPos="35500" dir="5400000" sy="-90000" algn="bl" rotWithShape="0"/>
                </a:effectLst>
              </a:rPr>
              <a:t>H</a:t>
            </a:r>
            <a:r>
              <a:rPr lang="en-US" sz="5400" b="0" cap="none" spc="0" dirty="0" err="1">
                <a:ln w="0"/>
                <a:solidFill>
                  <a:srgbClr val="FF0000"/>
                </a:solidFill>
                <a:effectLst>
                  <a:reflection blurRad="6350" stA="53000" endA="300" endPos="35500" dir="5400000" sy="-90000" algn="bl" rotWithShape="0"/>
                </a:effectLst>
              </a:rPr>
              <a:t>ợp</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tác</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tìm</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kiếm</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thông</a:t>
            </a:r>
            <a:r>
              <a:rPr lang="en-US" sz="5400" b="0" cap="none" spc="0" dirty="0">
                <a:ln w="0"/>
                <a:solidFill>
                  <a:srgbClr val="FF0000"/>
                </a:solidFill>
                <a:effectLst>
                  <a:reflection blurRad="6350" stA="53000" endA="300" endPos="35500" dir="5400000" sy="-90000" algn="bl" rotWithShape="0"/>
                </a:effectLst>
              </a:rPr>
              <a:t> tin</a:t>
            </a:r>
          </a:p>
        </p:txBody>
      </p:sp>
    </p:spTree>
    <p:extLst>
      <p:ext uri="{BB962C8B-B14F-4D97-AF65-F5344CB8AC3E}">
        <p14:creationId xmlns:p14="http://schemas.microsoft.com/office/powerpoint/2010/main" val="157406224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6F5C5A-A9B6-4EA7-DCB6-FB6F39D16246}"/>
              </a:ext>
            </a:extLst>
          </p:cNvPr>
          <p:cNvSpPr/>
          <p:nvPr/>
        </p:nvSpPr>
        <p:spPr>
          <a:xfrm>
            <a:off x="89357" y="192238"/>
            <a:ext cx="890859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1. </a:t>
            </a:r>
            <a:r>
              <a:rPr lang="en-US" sz="5400" dirty="0" err="1">
                <a:ln w="0"/>
                <a:solidFill>
                  <a:srgbClr val="FF0000"/>
                </a:solidFill>
                <a:effectLst>
                  <a:reflection blurRad="6350" stA="53000" endA="300" endPos="35500" dir="5400000" sy="-90000" algn="bl" rotWithShape="0"/>
                </a:effectLst>
              </a:rPr>
              <a:t>H</a:t>
            </a:r>
            <a:r>
              <a:rPr lang="en-US" sz="5400" b="0" cap="none" spc="0" dirty="0" err="1">
                <a:ln w="0"/>
                <a:solidFill>
                  <a:srgbClr val="FF0000"/>
                </a:solidFill>
                <a:effectLst>
                  <a:reflection blurRad="6350" stA="53000" endA="300" endPos="35500" dir="5400000" sy="-90000" algn="bl" rotWithShape="0"/>
                </a:effectLst>
              </a:rPr>
              <a:t>ợp</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tác</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tìm</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kiếm</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thông</a:t>
            </a:r>
            <a:r>
              <a:rPr lang="en-US" sz="5400" b="0" cap="none" spc="0" dirty="0">
                <a:ln w="0"/>
                <a:solidFill>
                  <a:srgbClr val="FF0000"/>
                </a:solidFill>
                <a:effectLst>
                  <a:reflection blurRad="6350" stA="53000" endA="300" endPos="35500" dir="5400000" sy="-90000" algn="bl" rotWithShape="0"/>
                </a:effectLst>
              </a:rPr>
              <a:t> tin</a:t>
            </a:r>
          </a:p>
        </p:txBody>
      </p:sp>
      <p:pic>
        <p:nvPicPr>
          <p:cNvPr id="7" name="Picture 6">
            <a:extLst>
              <a:ext uri="{FF2B5EF4-FFF2-40B4-BE49-F238E27FC236}">
                <a16:creationId xmlns:a16="http://schemas.microsoft.com/office/drawing/2014/main" id="{64F61D94-3C5A-5FBA-1BBB-6136F95B7EA8}"/>
              </a:ext>
            </a:extLst>
          </p:cNvPr>
          <p:cNvPicPr>
            <a:picLocks noChangeAspect="1"/>
          </p:cNvPicPr>
          <p:nvPr/>
        </p:nvPicPr>
        <p:blipFill>
          <a:blip r:embed="rId2"/>
          <a:stretch>
            <a:fillRect/>
          </a:stretch>
        </p:blipFill>
        <p:spPr>
          <a:xfrm>
            <a:off x="948733" y="1142591"/>
            <a:ext cx="10662019" cy="5715409"/>
          </a:xfrm>
          <a:prstGeom prst="rect">
            <a:avLst/>
          </a:prstGeom>
        </p:spPr>
      </p:pic>
    </p:spTree>
    <p:extLst>
      <p:ext uri="{BB962C8B-B14F-4D97-AF65-F5344CB8AC3E}">
        <p14:creationId xmlns:p14="http://schemas.microsoft.com/office/powerpoint/2010/main" val="149155472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6F5C5A-A9B6-4EA7-DCB6-FB6F39D16246}"/>
              </a:ext>
            </a:extLst>
          </p:cNvPr>
          <p:cNvSpPr/>
          <p:nvPr/>
        </p:nvSpPr>
        <p:spPr>
          <a:xfrm>
            <a:off x="131887" y="0"/>
            <a:ext cx="890859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1. </a:t>
            </a:r>
            <a:r>
              <a:rPr lang="en-US" sz="5400" dirty="0" err="1">
                <a:ln w="0"/>
                <a:solidFill>
                  <a:srgbClr val="FF0000"/>
                </a:solidFill>
                <a:effectLst>
                  <a:reflection blurRad="6350" stA="53000" endA="300" endPos="35500" dir="5400000" sy="-90000" algn="bl" rotWithShape="0"/>
                </a:effectLst>
              </a:rPr>
              <a:t>H</a:t>
            </a:r>
            <a:r>
              <a:rPr lang="en-US" sz="5400" b="0" cap="none" spc="0" dirty="0" err="1">
                <a:ln w="0"/>
                <a:solidFill>
                  <a:srgbClr val="FF0000"/>
                </a:solidFill>
                <a:effectLst>
                  <a:reflection blurRad="6350" stA="53000" endA="300" endPos="35500" dir="5400000" sy="-90000" algn="bl" rotWithShape="0"/>
                </a:effectLst>
              </a:rPr>
              <a:t>ợp</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tác</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tìm</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kiếm</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thông</a:t>
            </a:r>
            <a:r>
              <a:rPr lang="en-US" sz="5400" b="0" cap="none" spc="0" dirty="0">
                <a:ln w="0"/>
                <a:solidFill>
                  <a:srgbClr val="FF0000"/>
                </a:solidFill>
                <a:effectLst>
                  <a:reflection blurRad="6350" stA="53000" endA="300" endPos="35500" dir="5400000" sy="-90000" algn="bl" rotWithShape="0"/>
                </a:effectLst>
              </a:rPr>
              <a:t> tin</a:t>
            </a:r>
          </a:p>
        </p:txBody>
      </p:sp>
      <p:pic>
        <p:nvPicPr>
          <p:cNvPr id="3" name="Picture 2">
            <a:extLst>
              <a:ext uri="{FF2B5EF4-FFF2-40B4-BE49-F238E27FC236}">
                <a16:creationId xmlns:a16="http://schemas.microsoft.com/office/drawing/2014/main" id="{14976FE4-5F90-8DA8-AC51-85718F28B1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880958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E82957-0980-D9DF-F1D5-5FA472313D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321161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BCD2D-18E8-BE92-A493-985F2BE8D4F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961440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3C059-0102-2030-1BD2-EC41774980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217833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484</Words>
  <Application>Microsoft Office PowerPoint</Application>
  <PresentationFormat>Widescreen</PresentationFormat>
  <Paragraphs>27</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My PC</dc:creator>
  <cp:lastModifiedBy>My PC</cp:lastModifiedBy>
  <cp:revision>2</cp:revision>
  <dcterms:created xsi:type="dcterms:W3CDTF">2024-10-08T14:43:40Z</dcterms:created>
  <dcterms:modified xsi:type="dcterms:W3CDTF">2024-10-09T14:32:23Z</dcterms:modified>
</cp:coreProperties>
</file>