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0"/>
  </p:notesMasterIdLst>
  <p:sldIdLst>
    <p:sldId id="256" r:id="rId2"/>
    <p:sldId id="333" r:id="rId3"/>
    <p:sldId id="334" r:id="rId4"/>
    <p:sldId id="335" r:id="rId5"/>
    <p:sldId id="337" r:id="rId6"/>
    <p:sldId id="336" r:id="rId7"/>
    <p:sldId id="267" r:id="rId8"/>
    <p:sldId id="257" r:id="rId9"/>
    <p:sldId id="338" r:id="rId10"/>
    <p:sldId id="340" r:id="rId11"/>
    <p:sldId id="341" r:id="rId12"/>
    <p:sldId id="271" r:id="rId13"/>
    <p:sldId id="339" r:id="rId14"/>
    <p:sldId id="313" r:id="rId15"/>
    <p:sldId id="316" r:id="rId16"/>
    <p:sldId id="317" r:id="rId17"/>
    <p:sldId id="318" r:id="rId18"/>
    <p:sldId id="332" r:id="rId19"/>
  </p:sldIdLst>
  <p:sldSz cx="9144000" cy="5143500" type="screen16x9"/>
  <p:notesSz cx="6858000" cy="9144000"/>
  <p:embeddedFontLst>
    <p:embeddedFont>
      <p:font typeface="IBM Plex Sans Medium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IBM Plex Sans" panose="020B0604020202020204" charset="0"/>
      <p:regular r:id="rId29"/>
      <p:bold r:id="rId30"/>
      <p:italic r:id="rId31"/>
      <p:boldItalic r:id="rId32"/>
    </p:embeddedFont>
    <p:embeddedFont>
      <p:font typeface="Bebas Neue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BB78"/>
    <a:srgbClr val="709F74"/>
    <a:srgbClr val="648B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FF3EDB-7B27-C047-BB2A-8CD1E7D2CAC3}" v="224" dt="2023-09-29T05:07:47.901"/>
  </p1510:revLst>
</p1510:revInfo>
</file>

<file path=ppt/tableStyles.xml><?xml version="1.0" encoding="utf-8"?>
<a:tblStyleLst xmlns:a="http://schemas.openxmlformats.org/drawingml/2006/main" def="{6F3289DE-ED06-475B-955A-1F1F2DB4B21F}">
  <a:tblStyle styleId="{6F3289DE-ED06-475B-955A-1F1F2DB4B2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97220AE-2B28-4963-B027-E2937296D8F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5EBB47C-EAB6-4407-A010-AEC316DF4CBD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25"/>
    <p:restoredTop sz="94694"/>
  </p:normalViewPr>
  <p:slideViewPr>
    <p:cSldViewPr snapToGrid="0">
      <p:cViewPr varScale="1">
        <p:scale>
          <a:sx n="103" d="100"/>
          <a:sy n="103" d="100"/>
        </p:scale>
        <p:origin x="294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Do" userId="1f6a371144d1ab6b" providerId="LiveId" clId="{71FF3EDB-7B27-C047-BB2A-8CD1E7D2CAC3}"/>
    <pc:docChg chg="undo custSel modSld">
      <pc:chgData name="Trang Do" userId="1f6a371144d1ab6b" providerId="LiveId" clId="{71FF3EDB-7B27-C047-BB2A-8CD1E7D2CAC3}" dt="2023-09-29T05:10:35.439" v="792" actId="20577"/>
      <pc:docMkLst>
        <pc:docMk/>
      </pc:docMkLst>
      <pc:sldChg chg="modAnim">
        <pc:chgData name="Trang Do" userId="1f6a371144d1ab6b" providerId="LiveId" clId="{71FF3EDB-7B27-C047-BB2A-8CD1E7D2CAC3}" dt="2023-09-29T04:50:58.216" v="34"/>
        <pc:sldMkLst>
          <pc:docMk/>
          <pc:sldMk cId="0" sldId="259"/>
        </pc:sldMkLst>
      </pc:sldChg>
      <pc:sldChg chg="modAnim">
        <pc:chgData name="Trang Do" userId="1f6a371144d1ab6b" providerId="LiveId" clId="{71FF3EDB-7B27-C047-BB2A-8CD1E7D2CAC3}" dt="2023-09-29T04:50:42.157" v="33"/>
        <pc:sldMkLst>
          <pc:docMk/>
          <pc:sldMk cId="0" sldId="260"/>
        </pc:sldMkLst>
      </pc:sldChg>
      <pc:sldChg chg="modAnim">
        <pc:chgData name="Trang Do" userId="1f6a371144d1ab6b" providerId="LiveId" clId="{71FF3EDB-7B27-C047-BB2A-8CD1E7D2CAC3}" dt="2023-09-29T04:52:10.570" v="42"/>
        <pc:sldMkLst>
          <pc:docMk/>
          <pc:sldMk cId="0" sldId="261"/>
        </pc:sldMkLst>
      </pc:sldChg>
      <pc:sldChg chg="addSp modSp mod modNotesTx">
        <pc:chgData name="Trang Do" userId="1f6a371144d1ab6b" providerId="LiveId" clId="{71FF3EDB-7B27-C047-BB2A-8CD1E7D2CAC3}" dt="2023-09-29T05:10:23.978" v="790" actId="20577"/>
        <pc:sldMkLst>
          <pc:docMk/>
          <pc:sldMk cId="0" sldId="266"/>
        </pc:sldMkLst>
        <pc:spChg chg="mod">
          <ac:chgData name="Trang Do" userId="1f6a371144d1ab6b" providerId="LiveId" clId="{71FF3EDB-7B27-C047-BB2A-8CD1E7D2CAC3}" dt="2023-09-29T05:04:44.735" v="319" actId="14100"/>
          <ac:spMkLst>
            <pc:docMk/>
            <pc:sldMk cId="0" sldId="266"/>
            <ac:spMk id="31" creationId="{343C2071-AE68-4922-D58F-D0DDEE4622AD}"/>
          </ac:spMkLst>
        </pc:spChg>
        <pc:spChg chg="mod">
          <ac:chgData name="Trang Do" userId="1f6a371144d1ab6b" providerId="LiveId" clId="{71FF3EDB-7B27-C047-BB2A-8CD1E7D2CAC3}" dt="2023-09-29T05:04:38.852" v="318" actId="1076"/>
          <ac:spMkLst>
            <pc:docMk/>
            <pc:sldMk cId="0" sldId="266"/>
            <ac:spMk id="32" creationId="{3A3DEE07-7C17-A829-3D95-8C6589998204}"/>
          </ac:spMkLst>
        </pc:spChg>
        <pc:spChg chg="add mod">
          <ac:chgData name="Trang Do" userId="1f6a371144d1ab6b" providerId="LiveId" clId="{71FF3EDB-7B27-C047-BB2A-8CD1E7D2CAC3}" dt="2023-09-29T05:07:36.913" v="392"/>
          <ac:spMkLst>
            <pc:docMk/>
            <pc:sldMk cId="0" sldId="266"/>
            <ac:spMk id="44" creationId="{77BB9C9E-6C95-7595-D817-3D89B7702F22}"/>
          </ac:spMkLst>
        </pc:spChg>
      </pc:sldChg>
      <pc:sldChg chg="modSp modAnim">
        <pc:chgData name="Trang Do" userId="1f6a371144d1ab6b" providerId="LiveId" clId="{71FF3EDB-7B27-C047-BB2A-8CD1E7D2CAC3}" dt="2023-09-29T04:50:27.660" v="32"/>
        <pc:sldMkLst>
          <pc:docMk/>
          <pc:sldMk cId="0" sldId="267"/>
        </pc:sldMkLst>
        <pc:spChg chg="mod">
          <ac:chgData name="Trang Do" userId="1f6a371144d1ab6b" providerId="LiveId" clId="{71FF3EDB-7B27-C047-BB2A-8CD1E7D2CAC3}" dt="2023-09-29T04:50:04.622" v="31" actId="113"/>
          <ac:spMkLst>
            <pc:docMk/>
            <pc:sldMk cId="0" sldId="267"/>
            <ac:spMk id="14" creationId="{A75DE1F3-3B1F-977C-AD80-D01D89BBB419}"/>
          </ac:spMkLst>
        </pc:spChg>
      </pc:sldChg>
      <pc:sldChg chg="modNotesTx">
        <pc:chgData name="Trang Do" userId="1f6a371144d1ab6b" providerId="LiveId" clId="{71FF3EDB-7B27-C047-BB2A-8CD1E7D2CAC3}" dt="2023-09-29T05:10:09.740" v="786" actId="20577"/>
        <pc:sldMkLst>
          <pc:docMk/>
          <pc:sldMk cId="3712677439" sldId="283"/>
        </pc:sldMkLst>
      </pc:sldChg>
      <pc:sldChg chg="addSp modSp mod modAnim">
        <pc:chgData name="Trang Do" userId="1f6a371144d1ab6b" providerId="LiveId" clId="{71FF3EDB-7B27-C047-BB2A-8CD1E7D2CAC3}" dt="2023-09-29T04:55:59.294" v="75"/>
        <pc:sldMkLst>
          <pc:docMk/>
          <pc:sldMk cId="1811297455" sldId="313"/>
        </pc:sldMkLst>
        <pc:spChg chg="mod">
          <ac:chgData name="Trang Do" userId="1f6a371144d1ab6b" providerId="LiveId" clId="{71FF3EDB-7B27-C047-BB2A-8CD1E7D2CAC3}" dt="2023-09-29T04:54:46.253" v="65" actId="1076"/>
          <ac:spMkLst>
            <pc:docMk/>
            <pc:sldMk cId="1811297455" sldId="313"/>
            <ac:spMk id="6" creationId="{8A8C78B8-0552-0405-6EAA-1549B1B6AC75}"/>
          </ac:spMkLst>
        </pc:spChg>
        <pc:spChg chg="mod">
          <ac:chgData name="Trang Do" userId="1f6a371144d1ab6b" providerId="LiveId" clId="{71FF3EDB-7B27-C047-BB2A-8CD1E7D2CAC3}" dt="2023-09-29T04:54:46.253" v="65" actId="1076"/>
          <ac:spMkLst>
            <pc:docMk/>
            <pc:sldMk cId="1811297455" sldId="313"/>
            <ac:spMk id="7" creationId="{7F43FA55-1A31-E652-ADDE-35D6C264BE0F}"/>
          </ac:spMkLst>
        </pc:spChg>
        <pc:spChg chg="add mod">
          <ac:chgData name="Trang Do" userId="1f6a371144d1ab6b" providerId="LiveId" clId="{71FF3EDB-7B27-C047-BB2A-8CD1E7D2CAC3}" dt="2023-09-29T04:54:46.253" v="65" actId="1076"/>
          <ac:spMkLst>
            <pc:docMk/>
            <pc:sldMk cId="1811297455" sldId="313"/>
            <ac:spMk id="9" creationId="{09AEEE52-E099-0B75-76BC-9723C7E8CCEC}"/>
          </ac:spMkLst>
        </pc:spChg>
        <pc:spChg chg="add mod">
          <ac:chgData name="Trang Do" userId="1f6a371144d1ab6b" providerId="LiveId" clId="{71FF3EDB-7B27-C047-BB2A-8CD1E7D2CAC3}" dt="2023-09-29T04:54:13.962" v="63" actId="1076"/>
          <ac:spMkLst>
            <pc:docMk/>
            <pc:sldMk cId="1811297455" sldId="313"/>
            <ac:spMk id="11" creationId="{1B50C161-8C2D-B469-2871-36929AA151D0}"/>
          </ac:spMkLst>
        </pc:spChg>
        <pc:picChg chg="mod">
          <ac:chgData name="Trang Do" userId="1f6a371144d1ab6b" providerId="LiveId" clId="{71FF3EDB-7B27-C047-BB2A-8CD1E7D2CAC3}" dt="2023-09-29T04:54:46.253" v="65" actId="1076"/>
          <ac:picMkLst>
            <pc:docMk/>
            <pc:sldMk cId="1811297455" sldId="313"/>
            <ac:picMk id="4" creationId="{CB4BF7B5-F380-0B5B-2CB4-E1D2AE9EB5F4}"/>
          </ac:picMkLst>
        </pc:picChg>
      </pc:sldChg>
      <pc:sldChg chg="addSp delSp modSp mod modAnim">
        <pc:chgData name="Trang Do" userId="1f6a371144d1ab6b" providerId="LiveId" clId="{71FF3EDB-7B27-C047-BB2A-8CD1E7D2CAC3}" dt="2023-09-29T04:56:38.940" v="82"/>
        <pc:sldMkLst>
          <pc:docMk/>
          <pc:sldMk cId="1424407597" sldId="316"/>
        </pc:sldMkLst>
        <pc:spChg chg="mod">
          <ac:chgData name="Trang Do" userId="1f6a371144d1ab6b" providerId="LiveId" clId="{71FF3EDB-7B27-C047-BB2A-8CD1E7D2CAC3}" dt="2023-09-29T04:54:30.805" v="64" actId="1076"/>
          <ac:spMkLst>
            <pc:docMk/>
            <pc:sldMk cId="1424407597" sldId="316"/>
            <ac:spMk id="5" creationId="{747B4800-014A-19EF-4CE5-FD2395BF1DBA}"/>
          </ac:spMkLst>
        </pc:spChg>
        <pc:spChg chg="mod">
          <ac:chgData name="Trang Do" userId="1f6a371144d1ab6b" providerId="LiveId" clId="{71FF3EDB-7B27-C047-BB2A-8CD1E7D2CAC3}" dt="2023-09-29T04:54:30.805" v="64" actId="1076"/>
          <ac:spMkLst>
            <pc:docMk/>
            <pc:sldMk cId="1424407597" sldId="316"/>
            <ac:spMk id="7" creationId="{7F43FA55-1A31-E652-ADDE-35D6C264BE0F}"/>
          </ac:spMkLst>
        </pc:spChg>
        <pc:spChg chg="add del mod">
          <ac:chgData name="Trang Do" userId="1f6a371144d1ab6b" providerId="LiveId" clId="{71FF3EDB-7B27-C047-BB2A-8CD1E7D2CAC3}" dt="2023-09-29T04:43:44.244" v="14"/>
          <ac:spMkLst>
            <pc:docMk/>
            <pc:sldMk cId="1424407597" sldId="316"/>
            <ac:spMk id="10" creationId="{8BED4A9F-5352-D143-8DF3-5A777E8963D0}"/>
          </ac:spMkLst>
        </pc:spChg>
        <pc:spChg chg="add mod">
          <ac:chgData name="Trang Do" userId="1f6a371144d1ab6b" providerId="LiveId" clId="{71FF3EDB-7B27-C047-BB2A-8CD1E7D2CAC3}" dt="2023-09-29T04:54:30.805" v="64" actId="1076"/>
          <ac:spMkLst>
            <pc:docMk/>
            <pc:sldMk cId="1424407597" sldId="316"/>
            <ac:spMk id="11" creationId="{BD574F21-29C7-69ED-63C2-7FFE0A48635F}"/>
          </ac:spMkLst>
        </pc:spChg>
        <pc:spChg chg="add del mod">
          <ac:chgData name="Trang Do" userId="1f6a371144d1ab6b" providerId="LiveId" clId="{71FF3EDB-7B27-C047-BB2A-8CD1E7D2CAC3}" dt="2023-09-29T04:56:06.899" v="76" actId="478"/>
          <ac:spMkLst>
            <pc:docMk/>
            <pc:sldMk cId="1424407597" sldId="316"/>
            <ac:spMk id="12" creationId="{73DFFE04-5B44-C83A-798F-A97D5D4F583A}"/>
          </ac:spMkLst>
        </pc:spChg>
        <pc:spChg chg="add mod">
          <ac:chgData name="Trang Do" userId="1f6a371144d1ab6b" providerId="LiveId" clId="{71FF3EDB-7B27-C047-BB2A-8CD1E7D2CAC3}" dt="2023-09-29T04:56:12.862" v="77"/>
          <ac:spMkLst>
            <pc:docMk/>
            <pc:sldMk cId="1424407597" sldId="316"/>
            <ac:spMk id="13" creationId="{8EB504C7-46A4-C119-D054-1C8961DBF7AB}"/>
          </ac:spMkLst>
        </pc:spChg>
        <pc:picChg chg="mod">
          <ac:chgData name="Trang Do" userId="1f6a371144d1ab6b" providerId="LiveId" clId="{71FF3EDB-7B27-C047-BB2A-8CD1E7D2CAC3}" dt="2023-09-29T04:54:30.805" v="64" actId="1076"/>
          <ac:picMkLst>
            <pc:docMk/>
            <pc:sldMk cId="1424407597" sldId="316"/>
            <ac:picMk id="4" creationId="{CB4BF7B5-F380-0B5B-2CB4-E1D2AE9EB5F4}"/>
          </ac:picMkLst>
        </pc:picChg>
        <pc:picChg chg="add del mod">
          <ac:chgData name="Trang Do" userId="1f6a371144d1ab6b" providerId="LiveId" clId="{71FF3EDB-7B27-C047-BB2A-8CD1E7D2CAC3}" dt="2023-09-29T04:43:44.244" v="14"/>
          <ac:picMkLst>
            <pc:docMk/>
            <pc:sldMk cId="1424407597" sldId="316"/>
            <ac:picMk id="9" creationId="{E8676C8B-49DC-7902-0B2C-6B04F85A9ABF}"/>
          </ac:picMkLst>
        </pc:picChg>
      </pc:sldChg>
      <pc:sldChg chg="addSp delSp modSp mod modAnim">
        <pc:chgData name="Trang Do" userId="1f6a371144d1ab6b" providerId="LiveId" clId="{71FF3EDB-7B27-C047-BB2A-8CD1E7D2CAC3}" dt="2023-09-29T04:56:42.726" v="83"/>
        <pc:sldMkLst>
          <pc:docMk/>
          <pc:sldMk cId="848818791" sldId="317"/>
        </pc:sldMkLst>
        <pc:spChg chg="mod">
          <ac:chgData name="Trang Do" userId="1f6a371144d1ab6b" providerId="LiveId" clId="{71FF3EDB-7B27-C047-BB2A-8CD1E7D2CAC3}" dt="2023-09-29T04:55:13.223" v="68" actId="1076"/>
          <ac:spMkLst>
            <pc:docMk/>
            <pc:sldMk cId="848818791" sldId="317"/>
            <ac:spMk id="5" creationId="{747B4800-014A-19EF-4CE5-FD2395BF1DBA}"/>
          </ac:spMkLst>
        </pc:spChg>
        <pc:spChg chg="add mod">
          <ac:chgData name="Trang Do" userId="1f6a371144d1ab6b" providerId="LiveId" clId="{71FF3EDB-7B27-C047-BB2A-8CD1E7D2CAC3}" dt="2023-09-29T04:55:13.223" v="68" actId="1076"/>
          <ac:spMkLst>
            <pc:docMk/>
            <pc:sldMk cId="848818791" sldId="317"/>
            <ac:spMk id="6" creationId="{DD05ECE6-424F-462A-C08A-3EA436865537}"/>
          </ac:spMkLst>
        </pc:spChg>
        <pc:spChg chg="mod">
          <ac:chgData name="Trang Do" userId="1f6a371144d1ab6b" providerId="LiveId" clId="{71FF3EDB-7B27-C047-BB2A-8CD1E7D2CAC3}" dt="2023-09-29T04:55:13.223" v="68" actId="1076"/>
          <ac:spMkLst>
            <pc:docMk/>
            <pc:sldMk cId="848818791" sldId="317"/>
            <ac:spMk id="7" creationId="{7F43FA55-1A31-E652-ADDE-35D6C264BE0F}"/>
          </ac:spMkLst>
        </pc:spChg>
        <pc:spChg chg="add del mod">
          <ac:chgData name="Trang Do" userId="1f6a371144d1ab6b" providerId="LiveId" clId="{71FF3EDB-7B27-C047-BB2A-8CD1E7D2CAC3}" dt="2023-09-29T04:56:23.477" v="79" actId="478"/>
          <ac:spMkLst>
            <pc:docMk/>
            <pc:sldMk cId="848818791" sldId="317"/>
            <ac:spMk id="8" creationId="{44D298D5-E182-F194-9499-E5255DC99900}"/>
          </ac:spMkLst>
        </pc:spChg>
        <pc:spChg chg="add mod">
          <ac:chgData name="Trang Do" userId="1f6a371144d1ab6b" providerId="LiveId" clId="{71FF3EDB-7B27-C047-BB2A-8CD1E7D2CAC3}" dt="2023-09-29T04:56:25.061" v="80"/>
          <ac:spMkLst>
            <pc:docMk/>
            <pc:sldMk cId="848818791" sldId="317"/>
            <ac:spMk id="9" creationId="{7724C2A9-E8CC-2839-6E45-DE0172A988B7}"/>
          </ac:spMkLst>
        </pc:spChg>
        <pc:picChg chg="mod">
          <ac:chgData name="Trang Do" userId="1f6a371144d1ab6b" providerId="LiveId" clId="{71FF3EDB-7B27-C047-BB2A-8CD1E7D2CAC3}" dt="2023-09-29T04:55:13.223" v="68" actId="1076"/>
          <ac:picMkLst>
            <pc:docMk/>
            <pc:sldMk cId="848818791" sldId="317"/>
            <ac:picMk id="4" creationId="{CB4BF7B5-F380-0B5B-2CB4-E1D2AE9EB5F4}"/>
          </ac:picMkLst>
        </pc:picChg>
      </pc:sldChg>
      <pc:sldChg chg="addSp modSp mod">
        <pc:chgData name="Trang Do" userId="1f6a371144d1ab6b" providerId="LiveId" clId="{71FF3EDB-7B27-C047-BB2A-8CD1E7D2CAC3}" dt="2023-09-29T04:55:35.966" v="72"/>
        <pc:sldMkLst>
          <pc:docMk/>
          <pc:sldMk cId="3750287619" sldId="318"/>
        </pc:sldMkLst>
        <pc:spChg chg="mod">
          <ac:chgData name="Trang Do" userId="1f6a371144d1ab6b" providerId="LiveId" clId="{71FF3EDB-7B27-C047-BB2A-8CD1E7D2CAC3}" dt="2023-09-29T04:55:33.967" v="71" actId="1076"/>
          <ac:spMkLst>
            <pc:docMk/>
            <pc:sldMk cId="3750287619" sldId="318"/>
            <ac:spMk id="5" creationId="{747B4800-014A-19EF-4CE5-FD2395BF1DBA}"/>
          </ac:spMkLst>
        </pc:spChg>
        <pc:spChg chg="add mod">
          <ac:chgData name="Trang Do" userId="1f6a371144d1ab6b" providerId="LiveId" clId="{71FF3EDB-7B27-C047-BB2A-8CD1E7D2CAC3}" dt="2023-09-29T04:55:33.967" v="71" actId="1076"/>
          <ac:spMkLst>
            <pc:docMk/>
            <pc:sldMk cId="3750287619" sldId="318"/>
            <ac:spMk id="6" creationId="{4AC76B35-39C4-0A81-4274-DF4CE0774B70}"/>
          </ac:spMkLst>
        </pc:spChg>
        <pc:spChg chg="mod">
          <ac:chgData name="Trang Do" userId="1f6a371144d1ab6b" providerId="LiveId" clId="{71FF3EDB-7B27-C047-BB2A-8CD1E7D2CAC3}" dt="2023-09-29T04:55:33.967" v="71" actId="1076"/>
          <ac:spMkLst>
            <pc:docMk/>
            <pc:sldMk cId="3750287619" sldId="318"/>
            <ac:spMk id="7" creationId="{7F43FA55-1A31-E652-ADDE-35D6C264BE0F}"/>
          </ac:spMkLst>
        </pc:spChg>
        <pc:spChg chg="add mod">
          <ac:chgData name="Trang Do" userId="1f6a371144d1ab6b" providerId="LiveId" clId="{71FF3EDB-7B27-C047-BB2A-8CD1E7D2CAC3}" dt="2023-09-29T04:55:35.966" v="72"/>
          <ac:spMkLst>
            <pc:docMk/>
            <pc:sldMk cId="3750287619" sldId="318"/>
            <ac:spMk id="8" creationId="{500707C7-8D28-DEB1-A281-37C1281867EE}"/>
          </ac:spMkLst>
        </pc:spChg>
        <pc:picChg chg="mod">
          <ac:chgData name="Trang Do" userId="1f6a371144d1ab6b" providerId="LiveId" clId="{71FF3EDB-7B27-C047-BB2A-8CD1E7D2CAC3}" dt="2023-09-29T04:55:33.967" v="71" actId="1076"/>
          <ac:picMkLst>
            <pc:docMk/>
            <pc:sldMk cId="3750287619" sldId="318"/>
            <ac:picMk id="4" creationId="{CB4BF7B5-F380-0B5B-2CB4-E1D2AE9EB5F4}"/>
          </ac:picMkLst>
        </pc:picChg>
      </pc:sldChg>
      <pc:sldChg chg="modAnim">
        <pc:chgData name="Trang Do" userId="1f6a371144d1ab6b" providerId="LiveId" clId="{71FF3EDB-7B27-C047-BB2A-8CD1E7D2CAC3}" dt="2023-09-29T04:57:03.272" v="84"/>
        <pc:sldMkLst>
          <pc:docMk/>
          <pc:sldMk cId="6618201" sldId="321"/>
        </pc:sldMkLst>
      </pc:sldChg>
      <pc:sldChg chg="modAnim">
        <pc:chgData name="Trang Do" userId="1f6a371144d1ab6b" providerId="LiveId" clId="{71FF3EDB-7B27-C047-BB2A-8CD1E7D2CAC3}" dt="2023-09-29T04:48:24.178" v="28"/>
        <pc:sldMkLst>
          <pc:docMk/>
          <pc:sldMk cId="2099843299" sldId="323"/>
        </pc:sldMkLst>
      </pc:sldChg>
      <pc:sldChg chg="addSp modSp modNotesTx">
        <pc:chgData name="Trang Do" userId="1f6a371144d1ab6b" providerId="LiveId" clId="{71FF3EDB-7B27-C047-BB2A-8CD1E7D2CAC3}" dt="2023-09-29T05:08:27.983" v="470"/>
        <pc:sldMkLst>
          <pc:docMk/>
          <pc:sldMk cId="2723552231" sldId="328"/>
        </pc:sldMkLst>
        <pc:spChg chg="add mod">
          <ac:chgData name="Trang Do" userId="1f6a371144d1ab6b" providerId="LiveId" clId="{71FF3EDB-7B27-C047-BB2A-8CD1E7D2CAC3}" dt="2023-09-29T05:07:41.403" v="393"/>
          <ac:spMkLst>
            <pc:docMk/>
            <pc:sldMk cId="2723552231" sldId="328"/>
            <ac:spMk id="8" creationId="{2375B07F-7DBB-025E-E4DF-0D70778E5479}"/>
          </ac:spMkLst>
        </pc:spChg>
      </pc:sldChg>
      <pc:sldChg chg="addSp modSp mod modNotesTx">
        <pc:chgData name="Trang Do" userId="1f6a371144d1ab6b" providerId="LiveId" clId="{71FF3EDB-7B27-C047-BB2A-8CD1E7D2CAC3}" dt="2023-09-29T05:10:20.444" v="789" actId="20577"/>
        <pc:sldMkLst>
          <pc:docMk/>
          <pc:sldMk cId="98988219" sldId="329"/>
        </pc:sldMkLst>
        <pc:spChg chg="mod">
          <ac:chgData name="Trang Do" userId="1f6a371144d1ab6b" providerId="LiveId" clId="{71FF3EDB-7B27-C047-BB2A-8CD1E7D2CAC3}" dt="2023-09-29T05:04:05.081" v="313" actId="1076"/>
          <ac:spMkLst>
            <pc:docMk/>
            <pc:sldMk cId="98988219" sldId="329"/>
            <ac:spMk id="2" creationId="{C7B691A4-D6BF-6890-85E8-DF9EE651B2F7}"/>
          </ac:spMkLst>
        </pc:spChg>
        <pc:spChg chg="mod">
          <ac:chgData name="Trang Do" userId="1f6a371144d1ab6b" providerId="LiveId" clId="{71FF3EDB-7B27-C047-BB2A-8CD1E7D2CAC3}" dt="2023-09-29T05:04:05.081" v="313" actId="1076"/>
          <ac:spMkLst>
            <pc:docMk/>
            <pc:sldMk cId="98988219" sldId="329"/>
            <ac:spMk id="3" creationId="{144DAFD0-A018-7540-E8EE-772CDB66B9D4}"/>
          </ac:spMkLst>
        </pc:spChg>
        <pc:spChg chg="mod">
          <ac:chgData name="Trang Do" userId="1f6a371144d1ab6b" providerId="LiveId" clId="{71FF3EDB-7B27-C047-BB2A-8CD1E7D2CAC3}" dt="2023-09-29T05:04:05.081" v="313" actId="1076"/>
          <ac:spMkLst>
            <pc:docMk/>
            <pc:sldMk cId="98988219" sldId="329"/>
            <ac:spMk id="4" creationId="{5668C580-619C-555A-0000-8DFDEE4C23F6}"/>
          </ac:spMkLst>
        </pc:spChg>
        <pc:spChg chg="mod">
          <ac:chgData name="Trang Do" userId="1f6a371144d1ab6b" providerId="LiveId" clId="{71FF3EDB-7B27-C047-BB2A-8CD1E7D2CAC3}" dt="2023-09-29T05:04:09.280" v="314" actId="1076"/>
          <ac:spMkLst>
            <pc:docMk/>
            <pc:sldMk cId="98988219" sldId="329"/>
            <ac:spMk id="7" creationId="{FD3B1103-4009-F761-DC1A-D3CBA209FB34}"/>
          </ac:spMkLst>
        </pc:spChg>
        <pc:spChg chg="add mod">
          <ac:chgData name="Trang Do" userId="1f6a371144d1ab6b" providerId="LiveId" clId="{71FF3EDB-7B27-C047-BB2A-8CD1E7D2CAC3}" dt="2023-09-29T05:07:44.185" v="394"/>
          <ac:spMkLst>
            <pc:docMk/>
            <pc:sldMk cId="98988219" sldId="329"/>
            <ac:spMk id="9" creationId="{AA462BE6-6EBB-5E65-B19E-C2FC764C5D18}"/>
          </ac:spMkLst>
        </pc:spChg>
        <pc:spChg chg="mod">
          <ac:chgData name="Trang Do" userId="1f6a371144d1ab6b" providerId="LiveId" clId="{71FF3EDB-7B27-C047-BB2A-8CD1E7D2CAC3}" dt="2023-09-29T05:03:46.617" v="309" actId="1076"/>
          <ac:spMkLst>
            <pc:docMk/>
            <pc:sldMk cId="98988219" sldId="329"/>
            <ac:spMk id="31" creationId="{343C2071-AE68-4922-D58F-D0DDEE4622AD}"/>
          </ac:spMkLst>
        </pc:spChg>
        <pc:spChg chg="mod">
          <ac:chgData name="Trang Do" userId="1f6a371144d1ab6b" providerId="LiveId" clId="{71FF3EDB-7B27-C047-BB2A-8CD1E7D2CAC3}" dt="2023-09-29T05:03:46.617" v="309" actId="1076"/>
          <ac:spMkLst>
            <pc:docMk/>
            <pc:sldMk cId="98988219" sldId="329"/>
            <ac:spMk id="32" creationId="{3A3DEE07-7C17-A829-3D95-8C6589998204}"/>
          </ac:spMkLst>
        </pc:spChg>
        <pc:spChg chg="mod">
          <ac:chgData name="Trang Do" userId="1f6a371144d1ab6b" providerId="LiveId" clId="{71FF3EDB-7B27-C047-BB2A-8CD1E7D2CAC3}" dt="2023-09-29T05:04:05.081" v="313" actId="1076"/>
          <ac:spMkLst>
            <pc:docMk/>
            <pc:sldMk cId="98988219" sldId="329"/>
            <ac:spMk id="35" creationId="{FEC3C2F9-A122-AC91-4E64-E830F732C248}"/>
          </ac:spMkLst>
        </pc:spChg>
      </pc:sldChg>
      <pc:sldChg chg="addSp modSp modNotesTx">
        <pc:chgData name="Trang Do" userId="1f6a371144d1ab6b" providerId="LiveId" clId="{71FF3EDB-7B27-C047-BB2A-8CD1E7D2CAC3}" dt="2023-09-29T05:10:30.700" v="791" actId="20577"/>
        <pc:sldMkLst>
          <pc:docMk/>
          <pc:sldMk cId="1433138762" sldId="330"/>
        </pc:sldMkLst>
        <pc:spChg chg="add mod">
          <ac:chgData name="Trang Do" userId="1f6a371144d1ab6b" providerId="LiveId" clId="{71FF3EDB-7B27-C047-BB2A-8CD1E7D2CAC3}" dt="2023-09-29T05:07:46.094" v="395"/>
          <ac:spMkLst>
            <pc:docMk/>
            <pc:sldMk cId="1433138762" sldId="330"/>
            <ac:spMk id="7" creationId="{5062C219-0440-9023-2FBB-C31F4AD99070}"/>
          </ac:spMkLst>
        </pc:spChg>
      </pc:sldChg>
      <pc:sldChg chg="addSp modSp mod modNotesTx">
        <pc:chgData name="Trang Do" userId="1f6a371144d1ab6b" providerId="LiveId" clId="{71FF3EDB-7B27-C047-BB2A-8CD1E7D2CAC3}" dt="2023-09-29T05:10:35.439" v="792" actId="20577"/>
        <pc:sldMkLst>
          <pc:docMk/>
          <pc:sldMk cId="3927409756" sldId="331"/>
        </pc:sldMkLst>
        <pc:spChg chg="mod">
          <ac:chgData name="Trang Do" userId="1f6a371144d1ab6b" providerId="LiveId" clId="{71FF3EDB-7B27-C047-BB2A-8CD1E7D2CAC3}" dt="2023-09-29T04:57:31.133" v="85" actId="1076"/>
          <ac:spMkLst>
            <pc:docMk/>
            <pc:sldMk cId="3927409756" sldId="331"/>
            <ac:spMk id="5" creationId="{65CAB76E-FCC9-FB7D-2A2F-BEB123AC7F97}"/>
          </ac:spMkLst>
        </pc:spChg>
        <pc:spChg chg="add mod">
          <ac:chgData name="Trang Do" userId="1f6a371144d1ab6b" providerId="LiveId" clId="{71FF3EDB-7B27-C047-BB2A-8CD1E7D2CAC3}" dt="2023-09-29T05:07:47.901" v="396"/>
          <ac:spMkLst>
            <pc:docMk/>
            <pc:sldMk cId="3927409756" sldId="331"/>
            <ac:spMk id="7" creationId="{903C3BBC-1BDD-CD19-E9FC-4EE6098613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249cf2170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249cf2170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g249f05ebf58_0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5" name="Google Shape;2665;g249f05ebf58_0_2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151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407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1660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8645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5" name="Google Shape;2035;g249cf2170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6" name="Google Shape;2036;g249cf2170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9566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24a45d68e40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9" name="Google Shape;3519;g24a45d68e40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159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7" name="Google Shape;3127;g24a13614943_0_7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8" name="Google Shape;3128;g24a13614943_0_7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dirty="0"/>
              <a:t>BẤM VÀO TỪNG BẬC THANG ĐỂ ĐẾN CÂU HỎI. BẤM VÀO CÁNH CỬA HOẶC MŨI TÊN ĐEN ĐỂ SANG PHẦN TIẾP THEO.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6057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dirty="0"/>
              <a:t>QUAY TRỞ LẠI TRÒ CHƠI BẰNG MŨI TÊN ĐEN HOẶ ”TIẾP TỤC”.</a:t>
            </a:r>
          </a:p>
        </p:txBody>
      </p:sp>
    </p:spTree>
    <p:extLst>
      <p:ext uri="{BB962C8B-B14F-4D97-AF65-F5344CB8AC3E}">
        <p14:creationId xmlns:p14="http://schemas.microsoft.com/office/powerpoint/2010/main" val="39307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VN" dirty="0"/>
              <a:t>QUAY TRỞ LẠI TRÒ CHƠI BẰNG MŨI TÊN ĐEN HOẶ ”TIẾP TỤC”.</a:t>
            </a:r>
          </a:p>
        </p:txBody>
      </p:sp>
    </p:spTree>
    <p:extLst>
      <p:ext uri="{BB962C8B-B14F-4D97-AF65-F5344CB8AC3E}">
        <p14:creationId xmlns:p14="http://schemas.microsoft.com/office/powerpoint/2010/main" val="1461292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8" name="Google Shape;2468;g2498fd5825e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9" name="Google Shape;2469;g2498fd5825e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VN" dirty="0"/>
              <a:t>QUAY TRỞ LẠI TRÒ CHƠI BẰNG MŨI TÊN ĐEN HOẶ ”TIẾP TỤC”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85165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g2498fd5825e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6" name="Google Shape;2486;g2498fd5825e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0" name="Google Shape;2110;g249cf217080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1" name="Google Shape;2111;g249cf217080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" name="Google Shape;2283;g249cf21708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4" name="Google Shape;2284;g249cf21708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972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4048000" y="4626425"/>
            <a:ext cx="2879825" cy="1911625"/>
            <a:chOff x="5076250" y="1745200"/>
            <a:chExt cx="2879825" cy="1911625"/>
          </a:xfrm>
        </p:grpSpPr>
        <p:sp>
          <p:nvSpPr>
            <p:cNvPr id="10" name="Google Shape;10;p2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6264175" y="660325"/>
            <a:ext cx="2879825" cy="1911625"/>
            <a:chOff x="5076250" y="1745200"/>
            <a:chExt cx="2879825" cy="1911625"/>
          </a:xfrm>
        </p:grpSpPr>
        <p:sp>
          <p:nvSpPr>
            <p:cNvPr id="30" name="Google Shape;30;p2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2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50" name="Google Shape;50;p2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70" name="Google Shape;70;p2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" name="Google Shape;74;p2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3422400" y="1320338"/>
            <a:ext cx="4497000" cy="23157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3600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3422424" y="3975100"/>
            <a:ext cx="4497000" cy="3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2"/>
          <p:cNvSpPr>
            <a:spLocks noGrp="1"/>
          </p:cNvSpPr>
          <p:nvPr>
            <p:ph type="pic" idx="2"/>
          </p:nvPr>
        </p:nvSpPr>
        <p:spPr>
          <a:xfrm>
            <a:off x="715100" y="1015275"/>
            <a:ext cx="2486100" cy="3730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2"/>
          <p:cNvSpPr/>
          <p:nvPr/>
        </p:nvSpPr>
        <p:spPr>
          <a:xfrm>
            <a:off x="194800" y="5054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" name="Google Shape;83;p2"/>
          <p:cNvGrpSpPr/>
          <p:nvPr/>
        </p:nvGrpSpPr>
        <p:grpSpPr>
          <a:xfrm>
            <a:off x="164031" y="3685629"/>
            <a:ext cx="288667" cy="1162181"/>
            <a:chOff x="164031" y="3685629"/>
            <a:chExt cx="288667" cy="1162181"/>
          </a:xfrm>
        </p:grpSpPr>
        <p:grpSp>
          <p:nvGrpSpPr>
            <p:cNvPr id="84" name="Google Shape;84;p2"/>
            <p:cNvGrpSpPr/>
            <p:nvPr/>
          </p:nvGrpSpPr>
          <p:grpSpPr>
            <a:xfrm>
              <a:off x="164031" y="4572829"/>
              <a:ext cx="288667" cy="274981"/>
              <a:chOff x="3761900" y="912975"/>
              <a:chExt cx="201950" cy="192375"/>
            </a:xfrm>
          </p:grpSpPr>
          <p:sp>
            <p:nvSpPr>
              <p:cNvPr id="85" name="Google Shape;85;p2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2"/>
            <p:cNvGrpSpPr/>
            <p:nvPr/>
          </p:nvGrpSpPr>
          <p:grpSpPr>
            <a:xfrm>
              <a:off x="164031" y="4129229"/>
              <a:ext cx="288667" cy="274981"/>
              <a:chOff x="3761900" y="912975"/>
              <a:chExt cx="201950" cy="192375"/>
            </a:xfrm>
          </p:grpSpPr>
          <p:sp>
            <p:nvSpPr>
              <p:cNvPr id="88" name="Google Shape;88;p2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" name="Google Shape;90;p2"/>
            <p:cNvGrpSpPr/>
            <p:nvPr/>
          </p:nvGrpSpPr>
          <p:grpSpPr>
            <a:xfrm>
              <a:off x="164031" y="3685629"/>
              <a:ext cx="288667" cy="274981"/>
              <a:chOff x="3761900" y="912975"/>
              <a:chExt cx="201950" cy="192375"/>
            </a:xfrm>
          </p:grpSpPr>
          <p:sp>
            <p:nvSpPr>
              <p:cNvPr id="91" name="Google Shape;91;p2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26"/>
          <p:cNvGrpSpPr/>
          <p:nvPr/>
        </p:nvGrpSpPr>
        <p:grpSpPr>
          <a:xfrm>
            <a:off x="0" y="3231875"/>
            <a:ext cx="2879825" cy="1911625"/>
            <a:chOff x="5076250" y="1745200"/>
            <a:chExt cx="2879825" cy="1911625"/>
          </a:xfrm>
        </p:grpSpPr>
        <p:sp>
          <p:nvSpPr>
            <p:cNvPr id="1428" name="Google Shape;1428;p2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7" name="Google Shape;1447;p26"/>
          <p:cNvGrpSpPr/>
          <p:nvPr/>
        </p:nvGrpSpPr>
        <p:grpSpPr>
          <a:xfrm>
            <a:off x="6264175" y="0"/>
            <a:ext cx="2879825" cy="1911625"/>
            <a:chOff x="5076250" y="1745200"/>
            <a:chExt cx="2879825" cy="1911625"/>
          </a:xfrm>
        </p:grpSpPr>
        <p:sp>
          <p:nvSpPr>
            <p:cNvPr id="1448" name="Google Shape;1448;p2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7" name="Google Shape;1467;p26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468" name="Google Shape;1468;p26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2" name="Google Shape;1472;p26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473" name="Google Shape;1473;p26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26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26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6" name="Google Shape;1476;p26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77" name="Google Shape;1477;p26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8" name="Google Shape;1478;p26"/>
          <p:cNvSpPr txBox="1">
            <a:spLocks noGrp="1"/>
          </p:cNvSpPr>
          <p:nvPr>
            <p:ph type="subTitle" idx="1"/>
          </p:nvPr>
        </p:nvSpPr>
        <p:spPr>
          <a:xfrm>
            <a:off x="1127532" y="2112822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9" name="Google Shape;1479;p26"/>
          <p:cNvSpPr txBox="1">
            <a:spLocks noGrp="1"/>
          </p:cNvSpPr>
          <p:nvPr>
            <p:ph type="subTitle" idx="2"/>
          </p:nvPr>
        </p:nvSpPr>
        <p:spPr>
          <a:xfrm>
            <a:off x="3527375" y="2112822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6"/>
          <p:cNvSpPr txBox="1">
            <a:spLocks noGrp="1"/>
          </p:cNvSpPr>
          <p:nvPr>
            <p:ph type="subTitle" idx="3"/>
          </p:nvPr>
        </p:nvSpPr>
        <p:spPr>
          <a:xfrm>
            <a:off x="5927219" y="2112822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1" name="Google Shape;1481;p26"/>
          <p:cNvSpPr txBox="1">
            <a:spLocks noGrp="1"/>
          </p:cNvSpPr>
          <p:nvPr>
            <p:ph type="subTitle" idx="4"/>
          </p:nvPr>
        </p:nvSpPr>
        <p:spPr>
          <a:xfrm>
            <a:off x="1127532" y="3767450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2" name="Google Shape;1482;p26"/>
          <p:cNvSpPr txBox="1">
            <a:spLocks noGrp="1"/>
          </p:cNvSpPr>
          <p:nvPr>
            <p:ph type="subTitle" idx="5"/>
          </p:nvPr>
        </p:nvSpPr>
        <p:spPr>
          <a:xfrm>
            <a:off x="3527375" y="3767450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3" name="Google Shape;1483;p26"/>
          <p:cNvSpPr txBox="1">
            <a:spLocks noGrp="1"/>
          </p:cNvSpPr>
          <p:nvPr>
            <p:ph type="subTitle" idx="6"/>
          </p:nvPr>
        </p:nvSpPr>
        <p:spPr>
          <a:xfrm>
            <a:off x="5927219" y="3767450"/>
            <a:ext cx="20892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4" name="Google Shape;1484;p26"/>
          <p:cNvSpPr txBox="1">
            <a:spLocks noGrp="1"/>
          </p:cNvSpPr>
          <p:nvPr>
            <p:ph type="subTitle" idx="7"/>
          </p:nvPr>
        </p:nvSpPr>
        <p:spPr>
          <a:xfrm>
            <a:off x="1123150" y="168375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5" name="Google Shape;1485;p26"/>
          <p:cNvSpPr txBox="1">
            <a:spLocks noGrp="1"/>
          </p:cNvSpPr>
          <p:nvPr>
            <p:ph type="subTitle" idx="8"/>
          </p:nvPr>
        </p:nvSpPr>
        <p:spPr>
          <a:xfrm>
            <a:off x="3527372" y="168375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6" name="Google Shape;1486;p26"/>
          <p:cNvSpPr txBox="1">
            <a:spLocks noGrp="1"/>
          </p:cNvSpPr>
          <p:nvPr>
            <p:ph type="subTitle" idx="9"/>
          </p:nvPr>
        </p:nvSpPr>
        <p:spPr>
          <a:xfrm>
            <a:off x="5931595" y="168375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7" name="Google Shape;1487;p26"/>
          <p:cNvSpPr txBox="1">
            <a:spLocks noGrp="1"/>
          </p:cNvSpPr>
          <p:nvPr>
            <p:ph type="subTitle" idx="13"/>
          </p:nvPr>
        </p:nvSpPr>
        <p:spPr>
          <a:xfrm>
            <a:off x="1123150" y="333380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8" name="Google Shape;1488;p26"/>
          <p:cNvSpPr txBox="1">
            <a:spLocks noGrp="1"/>
          </p:cNvSpPr>
          <p:nvPr>
            <p:ph type="subTitle" idx="14"/>
          </p:nvPr>
        </p:nvSpPr>
        <p:spPr>
          <a:xfrm>
            <a:off x="3527372" y="333380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89" name="Google Shape;1489;p26"/>
          <p:cNvSpPr txBox="1">
            <a:spLocks noGrp="1"/>
          </p:cNvSpPr>
          <p:nvPr>
            <p:ph type="subTitle" idx="15"/>
          </p:nvPr>
        </p:nvSpPr>
        <p:spPr>
          <a:xfrm>
            <a:off x="5931595" y="3333800"/>
            <a:ext cx="20892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490" name="Google Shape;1490;p26"/>
          <p:cNvGrpSpPr/>
          <p:nvPr/>
        </p:nvGrpSpPr>
        <p:grpSpPr>
          <a:xfrm>
            <a:off x="7456621" y="3982576"/>
            <a:ext cx="1583839" cy="1171063"/>
            <a:chOff x="1137975" y="3177450"/>
            <a:chExt cx="1276775" cy="944025"/>
          </a:xfrm>
        </p:grpSpPr>
        <p:sp>
          <p:nvSpPr>
            <p:cNvPr id="1491" name="Google Shape;1491;p26"/>
            <p:cNvSpPr/>
            <p:nvPr/>
          </p:nvSpPr>
          <p:spPr>
            <a:xfrm>
              <a:off x="1160325" y="3474975"/>
              <a:ext cx="1254425" cy="646500"/>
            </a:xfrm>
            <a:custGeom>
              <a:avLst/>
              <a:gdLst/>
              <a:ahLst/>
              <a:cxnLst/>
              <a:rect l="l" t="t" r="r" b="b"/>
              <a:pathLst>
                <a:path w="50177" h="25860" extrusionOk="0">
                  <a:moveTo>
                    <a:pt x="21072" y="1"/>
                  </a:moveTo>
                  <a:cubicBezTo>
                    <a:pt x="17191" y="1"/>
                    <a:pt x="13065" y="3160"/>
                    <a:pt x="13065" y="7053"/>
                  </a:cubicBezTo>
                  <a:cubicBezTo>
                    <a:pt x="13065" y="7469"/>
                    <a:pt x="13102" y="7898"/>
                    <a:pt x="13175" y="8314"/>
                  </a:cubicBezTo>
                  <a:cubicBezTo>
                    <a:pt x="9685" y="8804"/>
                    <a:pt x="7041" y="11718"/>
                    <a:pt x="6918" y="15244"/>
                  </a:cubicBezTo>
                  <a:cubicBezTo>
                    <a:pt x="6906" y="15587"/>
                    <a:pt x="6918" y="15918"/>
                    <a:pt x="6955" y="16261"/>
                  </a:cubicBezTo>
                  <a:cubicBezTo>
                    <a:pt x="6426" y="16081"/>
                    <a:pt x="5891" y="15996"/>
                    <a:pt x="5366" y="15996"/>
                  </a:cubicBezTo>
                  <a:cubicBezTo>
                    <a:pt x="3035" y="15996"/>
                    <a:pt x="912" y="17669"/>
                    <a:pt x="503" y="20117"/>
                  </a:cubicBezTo>
                  <a:cubicBezTo>
                    <a:pt x="1" y="23129"/>
                    <a:pt x="2315" y="25860"/>
                    <a:pt x="5363" y="25860"/>
                  </a:cubicBezTo>
                  <a:lnTo>
                    <a:pt x="44985" y="25860"/>
                  </a:lnTo>
                  <a:cubicBezTo>
                    <a:pt x="47483" y="25860"/>
                    <a:pt x="49576" y="23987"/>
                    <a:pt x="49870" y="21513"/>
                  </a:cubicBezTo>
                  <a:cubicBezTo>
                    <a:pt x="50176" y="19040"/>
                    <a:pt x="48572" y="16726"/>
                    <a:pt x="46148" y="16138"/>
                  </a:cubicBezTo>
                  <a:cubicBezTo>
                    <a:pt x="47152" y="12477"/>
                    <a:pt x="45364" y="8633"/>
                    <a:pt x="41912" y="7053"/>
                  </a:cubicBezTo>
                  <a:cubicBezTo>
                    <a:pt x="40879" y="6581"/>
                    <a:pt x="39788" y="6355"/>
                    <a:pt x="38712" y="6355"/>
                  </a:cubicBezTo>
                  <a:cubicBezTo>
                    <a:pt x="36189" y="6355"/>
                    <a:pt x="33739" y="7594"/>
                    <a:pt x="32263" y="9808"/>
                  </a:cubicBezTo>
                  <a:cubicBezTo>
                    <a:pt x="32116" y="8375"/>
                    <a:pt x="31235" y="7812"/>
                    <a:pt x="29815" y="7812"/>
                  </a:cubicBezTo>
                  <a:cubicBezTo>
                    <a:pt x="29215" y="7812"/>
                    <a:pt x="28517" y="8118"/>
                    <a:pt x="27892" y="8633"/>
                  </a:cubicBezTo>
                  <a:cubicBezTo>
                    <a:pt x="27990" y="8143"/>
                    <a:pt x="28051" y="7641"/>
                    <a:pt x="28051" y="7127"/>
                  </a:cubicBezTo>
                  <a:cubicBezTo>
                    <a:pt x="28051" y="3233"/>
                    <a:pt x="24966" y="1"/>
                    <a:pt x="210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1277550" y="3563725"/>
              <a:ext cx="1074150" cy="553775"/>
            </a:xfrm>
            <a:custGeom>
              <a:avLst/>
              <a:gdLst/>
              <a:ahLst/>
              <a:cxnLst/>
              <a:rect l="l" t="t" r="r" b="b"/>
              <a:pathLst>
                <a:path w="42966" h="22151" extrusionOk="0">
                  <a:moveTo>
                    <a:pt x="17214" y="1"/>
                  </a:moveTo>
                  <a:cubicBezTo>
                    <a:pt x="13443" y="1"/>
                    <a:pt x="10586" y="3414"/>
                    <a:pt x="11278" y="7127"/>
                  </a:cubicBezTo>
                  <a:cubicBezTo>
                    <a:pt x="8290" y="7531"/>
                    <a:pt x="6025" y="10041"/>
                    <a:pt x="5915" y="13053"/>
                  </a:cubicBezTo>
                  <a:cubicBezTo>
                    <a:pt x="5915" y="13347"/>
                    <a:pt x="5915" y="13641"/>
                    <a:pt x="5952" y="13923"/>
                  </a:cubicBezTo>
                  <a:cubicBezTo>
                    <a:pt x="5500" y="13771"/>
                    <a:pt x="5044" y="13699"/>
                    <a:pt x="4598" y="13699"/>
                  </a:cubicBezTo>
                  <a:cubicBezTo>
                    <a:pt x="2595" y="13699"/>
                    <a:pt x="780" y="15139"/>
                    <a:pt x="429" y="17241"/>
                  </a:cubicBezTo>
                  <a:cubicBezTo>
                    <a:pt x="1" y="19800"/>
                    <a:pt x="1972" y="22151"/>
                    <a:pt x="4580" y="22151"/>
                  </a:cubicBezTo>
                  <a:lnTo>
                    <a:pt x="38521" y="22151"/>
                  </a:lnTo>
                  <a:cubicBezTo>
                    <a:pt x="40651" y="22151"/>
                    <a:pt x="42451" y="20547"/>
                    <a:pt x="42708" y="18429"/>
                  </a:cubicBezTo>
                  <a:cubicBezTo>
                    <a:pt x="42965" y="16310"/>
                    <a:pt x="41594" y="14327"/>
                    <a:pt x="39525" y="13825"/>
                  </a:cubicBezTo>
                  <a:cubicBezTo>
                    <a:pt x="40382" y="10690"/>
                    <a:pt x="38851" y="7397"/>
                    <a:pt x="35888" y="6038"/>
                  </a:cubicBezTo>
                  <a:cubicBezTo>
                    <a:pt x="35006" y="5635"/>
                    <a:pt x="34076" y="5443"/>
                    <a:pt x="33156" y="5443"/>
                  </a:cubicBezTo>
                  <a:cubicBezTo>
                    <a:pt x="30997" y="5443"/>
                    <a:pt x="28898" y="6503"/>
                    <a:pt x="27636" y="8401"/>
                  </a:cubicBezTo>
                  <a:cubicBezTo>
                    <a:pt x="26819" y="7533"/>
                    <a:pt x="25696" y="7063"/>
                    <a:pt x="24548" y="7063"/>
                  </a:cubicBezTo>
                  <a:cubicBezTo>
                    <a:pt x="24060" y="7063"/>
                    <a:pt x="23568" y="7148"/>
                    <a:pt x="23093" y="7323"/>
                  </a:cubicBezTo>
                  <a:cubicBezTo>
                    <a:pt x="23913" y="3601"/>
                    <a:pt x="21122" y="63"/>
                    <a:pt x="17314" y="1"/>
                  </a:cubicBezTo>
                  <a:cubicBezTo>
                    <a:pt x="17280" y="1"/>
                    <a:pt x="17247" y="1"/>
                    <a:pt x="1721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1752025" y="3177450"/>
              <a:ext cx="34900" cy="29575"/>
            </a:xfrm>
            <a:custGeom>
              <a:avLst/>
              <a:gdLst/>
              <a:ahLst/>
              <a:cxnLst/>
              <a:rect l="l" t="t" r="r" b="b"/>
              <a:pathLst>
                <a:path w="1396" h="1183" extrusionOk="0">
                  <a:moveTo>
                    <a:pt x="796" y="0"/>
                  </a:moveTo>
                  <a:cubicBezTo>
                    <a:pt x="269" y="0"/>
                    <a:pt x="0" y="637"/>
                    <a:pt x="380" y="1004"/>
                  </a:cubicBezTo>
                  <a:cubicBezTo>
                    <a:pt x="499" y="1128"/>
                    <a:pt x="647" y="1182"/>
                    <a:pt x="794" y="1182"/>
                  </a:cubicBezTo>
                  <a:cubicBezTo>
                    <a:pt x="1100" y="1182"/>
                    <a:pt x="1396" y="944"/>
                    <a:pt x="1396" y="588"/>
                  </a:cubicBezTo>
                  <a:cubicBezTo>
                    <a:pt x="1396" y="258"/>
                    <a:pt x="1127" y="0"/>
                    <a:pt x="79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1137975" y="3858225"/>
              <a:ext cx="34625" cy="29625"/>
            </a:xfrm>
            <a:custGeom>
              <a:avLst/>
              <a:gdLst/>
              <a:ahLst/>
              <a:cxnLst/>
              <a:rect l="l" t="t" r="r" b="b"/>
              <a:pathLst>
                <a:path w="1385" h="1185" extrusionOk="0">
                  <a:moveTo>
                    <a:pt x="797" y="0"/>
                  </a:moveTo>
                  <a:cubicBezTo>
                    <a:pt x="258" y="0"/>
                    <a:pt x="1" y="637"/>
                    <a:pt x="368" y="1004"/>
                  </a:cubicBezTo>
                  <a:cubicBezTo>
                    <a:pt x="489" y="1129"/>
                    <a:pt x="639" y="1185"/>
                    <a:pt x="788" y="1185"/>
                  </a:cubicBezTo>
                  <a:cubicBezTo>
                    <a:pt x="1091" y="1185"/>
                    <a:pt x="1384" y="950"/>
                    <a:pt x="1384" y="588"/>
                  </a:cubicBezTo>
                  <a:cubicBezTo>
                    <a:pt x="1384" y="269"/>
                    <a:pt x="1115" y="0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1591325" y="3462600"/>
              <a:ext cx="64900" cy="59075"/>
            </a:xfrm>
            <a:custGeom>
              <a:avLst/>
              <a:gdLst/>
              <a:ahLst/>
              <a:cxnLst/>
              <a:rect l="l" t="t" r="r" b="b"/>
              <a:pathLst>
                <a:path w="2596" h="2363" extrusionOk="0">
                  <a:moveTo>
                    <a:pt x="1291" y="0"/>
                  </a:moveTo>
                  <a:cubicBezTo>
                    <a:pt x="751" y="0"/>
                    <a:pt x="261" y="376"/>
                    <a:pt x="135" y="924"/>
                  </a:cubicBezTo>
                  <a:cubicBezTo>
                    <a:pt x="0" y="1561"/>
                    <a:pt x="392" y="2198"/>
                    <a:pt x="1029" y="2332"/>
                  </a:cubicBezTo>
                  <a:cubicBezTo>
                    <a:pt x="1117" y="2353"/>
                    <a:pt x="1205" y="2362"/>
                    <a:pt x="1293" y="2362"/>
                  </a:cubicBezTo>
                  <a:cubicBezTo>
                    <a:pt x="1833" y="2362"/>
                    <a:pt x="2322" y="1987"/>
                    <a:pt x="2449" y="1438"/>
                  </a:cubicBezTo>
                  <a:cubicBezTo>
                    <a:pt x="2596" y="802"/>
                    <a:pt x="2192" y="165"/>
                    <a:pt x="1555" y="30"/>
                  </a:cubicBezTo>
                  <a:cubicBezTo>
                    <a:pt x="1467" y="10"/>
                    <a:pt x="1378" y="0"/>
                    <a:pt x="12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6" name="Google Shape;1496;p26"/>
          <p:cNvGrpSpPr/>
          <p:nvPr/>
        </p:nvGrpSpPr>
        <p:grpSpPr>
          <a:xfrm rot="5400000">
            <a:off x="-585017" y="812815"/>
            <a:ext cx="1799827" cy="335482"/>
            <a:chOff x="2707975" y="3497625"/>
            <a:chExt cx="893525" cy="166550"/>
          </a:xfrm>
        </p:grpSpPr>
        <p:sp>
          <p:nvSpPr>
            <p:cNvPr id="1497" name="Google Shape;1497;p26"/>
            <p:cNvSpPr/>
            <p:nvPr/>
          </p:nvSpPr>
          <p:spPr>
            <a:xfrm>
              <a:off x="3435250" y="3497625"/>
              <a:ext cx="166250" cy="166550"/>
            </a:xfrm>
            <a:custGeom>
              <a:avLst/>
              <a:gdLst/>
              <a:ahLst/>
              <a:cxnLst/>
              <a:rect l="l" t="t" r="r" b="b"/>
              <a:pathLst>
                <a:path w="6650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8" y="282"/>
                  </a:lnTo>
                  <a:lnTo>
                    <a:pt x="1372" y="613"/>
                  </a:lnTo>
                  <a:lnTo>
                    <a:pt x="2401" y="2413"/>
                  </a:lnTo>
                  <a:lnTo>
                    <a:pt x="613" y="1372"/>
                  </a:lnTo>
                  <a:lnTo>
                    <a:pt x="270" y="1960"/>
                  </a:lnTo>
                  <a:lnTo>
                    <a:pt x="2070" y="3000"/>
                  </a:lnTo>
                  <a:lnTo>
                    <a:pt x="1" y="3000"/>
                  </a:lnTo>
                  <a:lnTo>
                    <a:pt x="1" y="3662"/>
                  </a:lnTo>
                  <a:lnTo>
                    <a:pt x="2070" y="3662"/>
                  </a:lnTo>
                  <a:lnTo>
                    <a:pt x="270" y="4702"/>
                  </a:lnTo>
                  <a:lnTo>
                    <a:pt x="613" y="5290"/>
                  </a:lnTo>
                  <a:lnTo>
                    <a:pt x="2401" y="4249"/>
                  </a:lnTo>
                  <a:lnTo>
                    <a:pt x="2401" y="4249"/>
                  </a:lnTo>
                  <a:lnTo>
                    <a:pt x="1372" y="6049"/>
                  </a:lnTo>
                  <a:lnTo>
                    <a:pt x="1948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2" y="6661"/>
                  </a:lnTo>
                  <a:lnTo>
                    <a:pt x="3662" y="4580"/>
                  </a:lnTo>
                  <a:lnTo>
                    <a:pt x="4690" y="6380"/>
                  </a:lnTo>
                  <a:lnTo>
                    <a:pt x="5278" y="6049"/>
                  </a:lnTo>
                  <a:lnTo>
                    <a:pt x="4237" y="4249"/>
                  </a:lnTo>
                  <a:lnTo>
                    <a:pt x="6037" y="5290"/>
                  </a:lnTo>
                  <a:lnTo>
                    <a:pt x="6368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68" y="1960"/>
                  </a:lnTo>
                  <a:lnTo>
                    <a:pt x="6037" y="1372"/>
                  </a:lnTo>
                  <a:lnTo>
                    <a:pt x="4237" y="2413"/>
                  </a:lnTo>
                  <a:lnTo>
                    <a:pt x="5278" y="613"/>
                  </a:lnTo>
                  <a:lnTo>
                    <a:pt x="4690" y="282"/>
                  </a:lnTo>
                  <a:lnTo>
                    <a:pt x="3662" y="2082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3197725" y="3497625"/>
              <a:ext cx="166550" cy="166550"/>
            </a:xfrm>
            <a:custGeom>
              <a:avLst/>
              <a:gdLst/>
              <a:ahLst/>
              <a:cxnLst/>
              <a:rect l="l" t="t" r="r" b="b"/>
              <a:pathLst>
                <a:path w="6662" h="6662" extrusionOk="0">
                  <a:moveTo>
                    <a:pt x="3000" y="1"/>
                  </a:moveTo>
                  <a:lnTo>
                    <a:pt x="3000" y="2082"/>
                  </a:lnTo>
                  <a:lnTo>
                    <a:pt x="1959" y="282"/>
                  </a:lnTo>
                  <a:lnTo>
                    <a:pt x="1384" y="613"/>
                  </a:lnTo>
                  <a:lnTo>
                    <a:pt x="2412" y="2413"/>
                  </a:lnTo>
                  <a:lnTo>
                    <a:pt x="625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25" y="5290"/>
                  </a:lnTo>
                  <a:lnTo>
                    <a:pt x="2412" y="4249"/>
                  </a:lnTo>
                  <a:lnTo>
                    <a:pt x="1384" y="6049"/>
                  </a:lnTo>
                  <a:lnTo>
                    <a:pt x="1959" y="6380"/>
                  </a:lnTo>
                  <a:lnTo>
                    <a:pt x="3000" y="4580"/>
                  </a:lnTo>
                  <a:lnTo>
                    <a:pt x="3000" y="6661"/>
                  </a:lnTo>
                  <a:lnTo>
                    <a:pt x="3674" y="6661"/>
                  </a:lnTo>
                  <a:lnTo>
                    <a:pt x="3674" y="4580"/>
                  </a:lnTo>
                  <a:lnTo>
                    <a:pt x="4702" y="6380"/>
                  </a:lnTo>
                  <a:lnTo>
                    <a:pt x="5290" y="6049"/>
                  </a:lnTo>
                  <a:lnTo>
                    <a:pt x="4249" y="4249"/>
                  </a:lnTo>
                  <a:lnTo>
                    <a:pt x="6049" y="5290"/>
                  </a:lnTo>
                  <a:lnTo>
                    <a:pt x="6380" y="4702"/>
                  </a:lnTo>
                  <a:lnTo>
                    <a:pt x="4580" y="3662"/>
                  </a:lnTo>
                  <a:lnTo>
                    <a:pt x="6661" y="3662"/>
                  </a:lnTo>
                  <a:lnTo>
                    <a:pt x="6661" y="3000"/>
                  </a:lnTo>
                  <a:lnTo>
                    <a:pt x="4580" y="3000"/>
                  </a:lnTo>
                  <a:lnTo>
                    <a:pt x="6380" y="1960"/>
                  </a:lnTo>
                  <a:lnTo>
                    <a:pt x="6049" y="1372"/>
                  </a:lnTo>
                  <a:lnTo>
                    <a:pt x="4249" y="2413"/>
                  </a:lnTo>
                  <a:lnTo>
                    <a:pt x="5290" y="613"/>
                  </a:lnTo>
                  <a:lnTo>
                    <a:pt x="4702" y="282"/>
                  </a:lnTo>
                  <a:lnTo>
                    <a:pt x="3674" y="2082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2960500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59" y="282"/>
                  </a:lnTo>
                  <a:lnTo>
                    <a:pt x="1372" y="613"/>
                  </a:lnTo>
                  <a:lnTo>
                    <a:pt x="2412" y="2413"/>
                  </a:lnTo>
                  <a:lnTo>
                    <a:pt x="613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13" y="5290"/>
                  </a:lnTo>
                  <a:lnTo>
                    <a:pt x="2412" y="4249"/>
                  </a:lnTo>
                  <a:lnTo>
                    <a:pt x="1372" y="6049"/>
                  </a:lnTo>
                  <a:lnTo>
                    <a:pt x="1959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8" y="6049"/>
                  </a:lnTo>
                  <a:lnTo>
                    <a:pt x="4249" y="4249"/>
                  </a:lnTo>
                  <a:lnTo>
                    <a:pt x="6037" y="5290"/>
                  </a:lnTo>
                  <a:lnTo>
                    <a:pt x="6379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79" y="1960"/>
                  </a:lnTo>
                  <a:lnTo>
                    <a:pt x="6037" y="1372"/>
                  </a:lnTo>
                  <a:lnTo>
                    <a:pt x="4249" y="2413"/>
                  </a:lnTo>
                  <a:lnTo>
                    <a:pt x="5278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2707975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7" y="282"/>
                  </a:lnTo>
                  <a:lnTo>
                    <a:pt x="1371" y="613"/>
                  </a:lnTo>
                  <a:lnTo>
                    <a:pt x="2412" y="2413"/>
                  </a:lnTo>
                  <a:lnTo>
                    <a:pt x="612" y="1372"/>
                  </a:lnTo>
                  <a:lnTo>
                    <a:pt x="269" y="1960"/>
                  </a:lnTo>
                  <a:lnTo>
                    <a:pt x="2069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69" y="3662"/>
                  </a:lnTo>
                  <a:lnTo>
                    <a:pt x="269" y="4702"/>
                  </a:lnTo>
                  <a:lnTo>
                    <a:pt x="612" y="5290"/>
                  </a:lnTo>
                  <a:lnTo>
                    <a:pt x="2412" y="4249"/>
                  </a:lnTo>
                  <a:lnTo>
                    <a:pt x="1371" y="6049"/>
                  </a:lnTo>
                  <a:lnTo>
                    <a:pt x="1947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7" y="6049"/>
                  </a:lnTo>
                  <a:lnTo>
                    <a:pt x="4236" y="4249"/>
                  </a:lnTo>
                  <a:lnTo>
                    <a:pt x="6036" y="5290"/>
                  </a:lnTo>
                  <a:lnTo>
                    <a:pt x="6367" y="4702"/>
                  </a:lnTo>
                  <a:lnTo>
                    <a:pt x="4579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79" y="3000"/>
                  </a:lnTo>
                  <a:lnTo>
                    <a:pt x="6367" y="1960"/>
                  </a:lnTo>
                  <a:lnTo>
                    <a:pt x="6036" y="1372"/>
                  </a:lnTo>
                  <a:lnTo>
                    <a:pt x="4236" y="2413"/>
                  </a:lnTo>
                  <a:lnTo>
                    <a:pt x="5277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1" name="Google Shape;1501;p26"/>
          <p:cNvSpPr/>
          <p:nvPr/>
        </p:nvSpPr>
        <p:spPr>
          <a:xfrm>
            <a:off x="194125" y="37360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26"/>
          <p:cNvSpPr/>
          <p:nvPr/>
        </p:nvSpPr>
        <p:spPr>
          <a:xfrm>
            <a:off x="8698500" y="5049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4" name="Google Shape;1874;p33"/>
          <p:cNvGrpSpPr/>
          <p:nvPr/>
        </p:nvGrpSpPr>
        <p:grpSpPr>
          <a:xfrm>
            <a:off x="4048000" y="4626425"/>
            <a:ext cx="2879825" cy="1911625"/>
            <a:chOff x="5076250" y="1745200"/>
            <a:chExt cx="2879825" cy="1911625"/>
          </a:xfrm>
        </p:grpSpPr>
        <p:sp>
          <p:nvSpPr>
            <p:cNvPr id="1875" name="Google Shape;1875;p3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33"/>
          <p:cNvGrpSpPr/>
          <p:nvPr/>
        </p:nvGrpSpPr>
        <p:grpSpPr>
          <a:xfrm>
            <a:off x="6264175" y="660325"/>
            <a:ext cx="2879825" cy="1911625"/>
            <a:chOff x="5076250" y="1745200"/>
            <a:chExt cx="2879825" cy="1911625"/>
          </a:xfrm>
        </p:grpSpPr>
        <p:sp>
          <p:nvSpPr>
            <p:cNvPr id="1895" name="Google Shape;1895;p3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33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1915" name="Google Shape;1915;p3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33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935" name="Google Shape;1935;p3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3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940" name="Google Shape;1940;p3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3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3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3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44" name="Google Shape;1944;p33"/>
          <p:cNvSpPr/>
          <p:nvPr/>
        </p:nvSpPr>
        <p:spPr>
          <a:xfrm>
            <a:off x="191300" y="2442288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" name="Google Shape;1945;p33"/>
          <p:cNvSpPr/>
          <p:nvPr/>
        </p:nvSpPr>
        <p:spPr>
          <a:xfrm>
            <a:off x="8699775" y="2442288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34"/>
          <p:cNvGrpSpPr/>
          <p:nvPr/>
        </p:nvGrpSpPr>
        <p:grpSpPr>
          <a:xfrm>
            <a:off x="4048000" y="4626425"/>
            <a:ext cx="2879825" cy="1911625"/>
            <a:chOff x="5076250" y="1745200"/>
            <a:chExt cx="2879825" cy="1911625"/>
          </a:xfrm>
        </p:grpSpPr>
        <p:sp>
          <p:nvSpPr>
            <p:cNvPr id="1948" name="Google Shape;1948;p3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3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7" name="Google Shape;1967;p34"/>
          <p:cNvGrpSpPr/>
          <p:nvPr/>
        </p:nvGrpSpPr>
        <p:grpSpPr>
          <a:xfrm>
            <a:off x="6264175" y="660325"/>
            <a:ext cx="2879825" cy="1911625"/>
            <a:chOff x="5076250" y="1745200"/>
            <a:chExt cx="2879825" cy="1911625"/>
          </a:xfrm>
        </p:grpSpPr>
        <p:sp>
          <p:nvSpPr>
            <p:cNvPr id="1968" name="Google Shape;1968;p3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7" name="Google Shape;1987;p34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1988" name="Google Shape;1988;p34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4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7" name="Google Shape;2007;p34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2008" name="Google Shape;2008;p34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4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4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2" name="Google Shape;2012;p34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2013" name="Google Shape;2013;p34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34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34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34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7" name="Google Shape;2017;p34"/>
          <p:cNvGrpSpPr/>
          <p:nvPr/>
        </p:nvGrpSpPr>
        <p:grpSpPr>
          <a:xfrm rot="5400000">
            <a:off x="-405164" y="687567"/>
            <a:ext cx="1615195" cy="804882"/>
            <a:chOff x="1160325" y="3462600"/>
            <a:chExt cx="1322196" cy="658875"/>
          </a:xfrm>
        </p:grpSpPr>
        <p:sp>
          <p:nvSpPr>
            <p:cNvPr id="2018" name="Google Shape;2018;p34"/>
            <p:cNvSpPr/>
            <p:nvPr/>
          </p:nvSpPr>
          <p:spPr>
            <a:xfrm>
              <a:off x="1160325" y="3474975"/>
              <a:ext cx="1254425" cy="646500"/>
            </a:xfrm>
            <a:custGeom>
              <a:avLst/>
              <a:gdLst/>
              <a:ahLst/>
              <a:cxnLst/>
              <a:rect l="l" t="t" r="r" b="b"/>
              <a:pathLst>
                <a:path w="50177" h="25860" extrusionOk="0">
                  <a:moveTo>
                    <a:pt x="21072" y="1"/>
                  </a:moveTo>
                  <a:cubicBezTo>
                    <a:pt x="17191" y="1"/>
                    <a:pt x="13065" y="3160"/>
                    <a:pt x="13065" y="7053"/>
                  </a:cubicBezTo>
                  <a:cubicBezTo>
                    <a:pt x="13065" y="7469"/>
                    <a:pt x="13102" y="7898"/>
                    <a:pt x="13175" y="8314"/>
                  </a:cubicBezTo>
                  <a:cubicBezTo>
                    <a:pt x="9685" y="8804"/>
                    <a:pt x="7041" y="11718"/>
                    <a:pt x="6918" y="15244"/>
                  </a:cubicBezTo>
                  <a:cubicBezTo>
                    <a:pt x="6906" y="15587"/>
                    <a:pt x="6918" y="15918"/>
                    <a:pt x="6955" y="16261"/>
                  </a:cubicBezTo>
                  <a:cubicBezTo>
                    <a:pt x="6426" y="16081"/>
                    <a:pt x="5891" y="15996"/>
                    <a:pt x="5366" y="15996"/>
                  </a:cubicBezTo>
                  <a:cubicBezTo>
                    <a:pt x="3035" y="15996"/>
                    <a:pt x="912" y="17669"/>
                    <a:pt x="503" y="20117"/>
                  </a:cubicBezTo>
                  <a:cubicBezTo>
                    <a:pt x="1" y="23129"/>
                    <a:pt x="2315" y="25860"/>
                    <a:pt x="5363" y="25860"/>
                  </a:cubicBezTo>
                  <a:lnTo>
                    <a:pt x="44985" y="25860"/>
                  </a:lnTo>
                  <a:cubicBezTo>
                    <a:pt x="47483" y="25860"/>
                    <a:pt x="49576" y="23987"/>
                    <a:pt x="49870" y="21513"/>
                  </a:cubicBezTo>
                  <a:cubicBezTo>
                    <a:pt x="50176" y="19040"/>
                    <a:pt x="48572" y="16726"/>
                    <a:pt x="46148" y="16138"/>
                  </a:cubicBezTo>
                  <a:cubicBezTo>
                    <a:pt x="47152" y="12477"/>
                    <a:pt x="45364" y="8633"/>
                    <a:pt x="41912" y="7053"/>
                  </a:cubicBezTo>
                  <a:cubicBezTo>
                    <a:pt x="40879" y="6581"/>
                    <a:pt x="39788" y="6355"/>
                    <a:pt x="38712" y="6355"/>
                  </a:cubicBezTo>
                  <a:cubicBezTo>
                    <a:pt x="36189" y="6355"/>
                    <a:pt x="33739" y="7594"/>
                    <a:pt x="32263" y="9808"/>
                  </a:cubicBezTo>
                  <a:cubicBezTo>
                    <a:pt x="32116" y="8375"/>
                    <a:pt x="31235" y="7812"/>
                    <a:pt x="29815" y="7812"/>
                  </a:cubicBezTo>
                  <a:cubicBezTo>
                    <a:pt x="29215" y="7812"/>
                    <a:pt x="28517" y="8118"/>
                    <a:pt x="27892" y="8633"/>
                  </a:cubicBezTo>
                  <a:cubicBezTo>
                    <a:pt x="27990" y="8143"/>
                    <a:pt x="28051" y="7641"/>
                    <a:pt x="28051" y="7127"/>
                  </a:cubicBezTo>
                  <a:cubicBezTo>
                    <a:pt x="28051" y="3233"/>
                    <a:pt x="24966" y="1"/>
                    <a:pt x="210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4"/>
            <p:cNvSpPr/>
            <p:nvPr/>
          </p:nvSpPr>
          <p:spPr>
            <a:xfrm>
              <a:off x="1277550" y="3563725"/>
              <a:ext cx="1074150" cy="553775"/>
            </a:xfrm>
            <a:custGeom>
              <a:avLst/>
              <a:gdLst/>
              <a:ahLst/>
              <a:cxnLst/>
              <a:rect l="l" t="t" r="r" b="b"/>
              <a:pathLst>
                <a:path w="42966" h="22151" extrusionOk="0">
                  <a:moveTo>
                    <a:pt x="17214" y="1"/>
                  </a:moveTo>
                  <a:cubicBezTo>
                    <a:pt x="13443" y="1"/>
                    <a:pt x="10586" y="3414"/>
                    <a:pt x="11278" y="7127"/>
                  </a:cubicBezTo>
                  <a:cubicBezTo>
                    <a:pt x="8290" y="7531"/>
                    <a:pt x="6025" y="10041"/>
                    <a:pt x="5915" y="13053"/>
                  </a:cubicBezTo>
                  <a:cubicBezTo>
                    <a:pt x="5915" y="13347"/>
                    <a:pt x="5915" y="13641"/>
                    <a:pt x="5952" y="13923"/>
                  </a:cubicBezTo>
                  <a:cubicBezTo>
                    <a:pt x="5500" y="13771"/>
                    <a:pt x="5044" y="13699"/>
                    <a:pt x="4598" y="13699"/>
                  </a:cubicBezTo>
                  <a:cubicBezTo>
                    <a:pt x="2595" y="13699"/>
                    <a:pt x="780" y="15139"/>
                    <a:pt x="429" y="17241"/>
                  </a:cubicBezTo>
                  <a:cubicBezTo>
                    <a:pt x="1" y="19800"/>
                    <a:pt x="1972" y="22151"/>
                    <a:pt x="4580" y="22151"/>
                  </a:cubicBezTo>
                  <a:lnTo>
                    <a:pt x="38521" y="22151"/>
                  </a:lnTo>
                  <a:cubicBezTo>
                    <a:pt x="40651" y="22151"/>
                    <a:pt x="42451" y="20547"/>
                    <a:pt x="42708" y="18429"/>
                  </a:cubicBezTo>
                  <a:cubicBezTo>
                    <a:pt x="42965" y="16310"/>
                    <a:pt x="41594" y="14327"/>
                    <a:pt x="39525" y="13825"/>
                  </a:cubicBezTo>
                  <a:cubicBezTo>
                    <a:pt x="40382" y="10690"/>
                    <a:pt x="38851" y="7397"/>
                    <a:pt x="35888" y="6038"/>
                  </a:cubicBezTo>
                  <a:cubicBezTo>
                    <a:pt x="35006" y="5635"/>
                    <a:pt x="34076" y="5443"/>
                    <a:pt x="33156" y="5443"/>
                  </a:cubicBezTo>
                  <a:cubicBezTo>
                    <a:pt x="30997" y="5443"/>
                    <a:pt x="28898" y="6503"/>
                    <a:pt x="27636" y="8401"/>
                  </a:cubicBezTo>
                  <a:cubicBezTo>
                    <a:pt x="26819" y="7533"/>
                    <a:pt x="25696" y="7063"/>
                    <a:pt x="24548" y="7063"/>
                  </a:cubicBezTo>
                  <a:cubicBezTo>
                    <a:pt x="24060" y="7063"/>
                    <a:pt x="23568" y="7148"/>
                    <a:pt x="23093" y="7323"/>
                  </a:cubicBezTo>
                  <a:cubicBezTo>
                    <a:pt x="23913" y="3601"/>
                    <a:pt x="21122" y="63"/>
                    <a:pt x="17314" y="1"/>
                  </a:cubicBezTo>
                  <a:cubicBezTo>
                    <a:pt x="17280" y="1"/>
                    <a:pt x="17247" y="1"/>
                    <a:pt x="1721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4"/>
            <p:cNvSpPr/>
            <p:nvPr/>
          </p:nvSpPr>
          <p:spPr>
            <a:xfrm>
              <a:off x="2447896" y="3733471"/>
              <a:ext cx="34625" cy="29625"/>
            </a:xfrm>
            <a:custGeom>
              <a:avLst/>
              <a:gdLst/>
              <a:ahLst/>
              <a:cxnLst/>
              <a:rect l="l" t="t" r="r" b="b"/>
              <a:pathLst>
                <a:path w="1385" h="1185" extrusionOk="0">
                  <a:moveTo>
                    <a:pt x="797" y="0"/>
                  </a:moveTo>
                  <a:cubicBezTo>
                    <a:pt x="258" y="0"/>
                    <a:pt x="1" y="637"/>
                    <a:pt x="368" y="1004"/>
                  </a:cubicBezTo>
                  <a:cubicBezTo>
                    <a:pt x="489" y="1129"/>
                    <a:pt x="639" y="1185"/>
                    <a:pt x="788" y="1185"/>
                  </a:cubicBezTo>
                  <a:cubicBezTo>
                    <a:pt x="1091" y="1185"/>
                    <a:pt x="1384" y="950"/>
                    <a:pt x="1384" y="588"/>
                  </a:cubicBezTo>
                  <a:cubicBezTo>
                    <a:pt x="1384" y="269"/>
                    <a:pt x="1115" y="0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4"/>
            <p:cNvSpPr/>
            <p:nvPr/>
          </p:nvSpPr>
          <p:spPr>
            <a:xfrm>
              <a:off x="1591325" y="3462600"/>
              <a:ext cx="64900" cy="59075"/>
            </a:xfrm>
            <a:custGeom>
              <a:avLst/>
              <a:gdLst/>
              <a:ahLst/>
              <a:cxnLst/>
              <a:rect l="l" t="t" r="r" b="b"/>
              <a:pathLst>
                <a:path w="2596" h="2363" extrusionOk="0">
                  <a:moveTo>
                    <a:pt x="1291" y="0"/>
                  </a:moveTo>
                  <a:cubicBezTo>
                    <a:pt x="751" y="0"/>
                    <a:pt x="261" y="376"/>
                    <a:pt x="135" y="924"/>
                  </a:cubicBezTo>
                  <a:cubicBezTo>
                    <a:pt x="0" y="1561"/>
                    <a:pt x="392" y="2198"/>
                    <a:pt x="1029" y="2332"/>
                  </a:cubicBezTo>
                  <a:cubicBezTo>
                    <a:pt x="1117" y="2353"/>
                    <a:pt x="1205" y="2362"/>
                    <a:pt x="1293" y="2362"/>
                  </a:cubicBezTo>
                  <a:cubicBezTo>
                    <a:pt x="1833" y="2362"/>
                    <a:pt x="2322" y="1987"/>
                    <a:pt x="2449" y="1438"/>
                  </a:cubicBezTo>
                  <a:cubicBezTo>
                    <a:pt x="2596" y="802"/>
                    <a:pt x="2192" y="165"/>
                    <a:pt x="1555" y="30"/>
                  </a:cubicBezTo>
                  <a:cubicBezTo>
                    <a:pt x="1467" y="10"/>
                    <a:pt x="1378" y="0"/>
                    <a:pt x="12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2" name="Google Shape;2022;p34"/>
          <p:cNvGrpSpPr/>
          <p:nvPr/>
        </p:nvGrpSpPr>
        <p:grpSpPr>
          <a:xfrm>
            <a:off x="8453373" y="4022565"/>
            <a:ext cx="690633" cy="640469"/>
            <a:chOff x="6192425" y="668600"/>
            <a:chExt cx="467750" cy="433775"/>
          </a:xfrm>
        </p:grpSpPr>
        <p:sp>
          <p:nvSpPr>
            <p:cNvPr id="2023" name="Google Shape;2023;p34"/>
            <p:cNvSpPr/>
            <p:nvPr/>
          </p:nvSpPr>
          <p:spPr>
            <a:xfrm>
              <a:off x="6334775" y="688825"/>
              <a:ext cx="303975" cy="303675"/>
            </a:xfrm>
            <a:custGeom>
              <a:avLst/>
              <a:gdLst/>
              <a:ahLst/>
              <a:cxnLst/>
              <a:rect l="l" t="t" r="r" b="b"/>
              <a:pathLst>
                <a:path w="12159" h="12147" extrusionOk="0">
                  <a:moveTo>
                    <a:pt x="0" y="0"/>
                  </a:moveTo>
                  <a:lnTo>
                    <a:pt x="0" y="12146"/>
                  </a:lnTo>
                  <a:lnTo>
                    <a:pt x="12158" y="12146"/>
                  </a:lnTo>
                  <a:lnTo>
                    <a:pt x="1215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4"/>
            <p:cNvSpPr/>
            <p:nvPr/>
          </p:nvSpPr>
          <p:spPr>
            <a:xfrm>
              <a:off x="6348531" y="717707"/>
              <a:ext cx="279217" cy="246047"/>
            </a:xfrm>
            <a:custGeom>
              <a:avLst/>
              <a:gdLst/>
              <a:ahLst/>
              <a:cxnLst/>
              <a:rect l="l" t="t" r="r" b="b"/>
              <a:pathLst>
                <a:path w="13763" h="12128" extrusionOk="0">
                  <a:moveTo>
                    <a:pt x="6885" y="0"/>
                  </a:moveTo>
                  <a:cubicBezTo>
                    <a:pt x="6111" y="0"/>
                    <a:pt x="5325" y="150"/>
                    <a:pt x="4567" y="466"/>
                  </a:cubicBezTo>
                  <a:cubicBezTo>
                    <a:pt x="1470" y="1751"/>
                    <a:pt x="0" y="5290"/>
                    <a:pt x="1286" y="8387"/>
                  </a:cubicBezTo>
                  <a:cubicBezTo>
                    <a:pt x="2248" y="10719"/>
                    <a:pt x="4510" y="12127"/>
                    <a:pt x="6895" y="12127"/>
                  </a:cubicBezTo>
                  <a:cubicBezTo>
                    <a:pt x="7667" y="12127"/>
                    <a:pt x="8451" y="11980"/>
                    <a:pt x="9208" y="11669"/>
                  </a:cubicBezTo>
                  <a:cubicBezTo>
                    <a:pt x="12293" y="10383"/>
                    <a:pt x="13763" y="6832"/>
                    <a:pt x="12489" y="3747"/>
                  </a:cubicBezTo>
                  <a:cubicBezTo>
                    <a:pt x="11519" y="1410"/>
                    <a:pt x="9261" y="0"/>
                    <a:pt x="6885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4"/>
            <p:cNvSpPr/>
            <p:nvPr/>
          </p:nvSpPr>
          <p:spPr>
            <a:xfrm>
              <a:off x="6316100" y="668600"/>
              <a:ext cx="344075" cy="344100"/>
            </a:xfrm>
            <a:custGeom>
              <a:avLst/>
              <a:gdLst/>
              <a:ahLst/>
              <a:cxnLst/>
              <a:rect l="l" t="t" r="r" b="b"/>
              <a:pathLst>
                <a:path w="13763" h="13764" fill="none" extrusionOk="0">
                  <a:moveTo>
                    <a:pt x="12489" y="4568"/>
                  </a:moveTo>
                  <a:cubicBezTo>
                    <a:pt x="13763" y="7653"/>
                    <a:pt x="12293" y="11204"/>
                    <a:pt x="9208" y="12490"/>
                  </a:cubicBezTo>
                  <a:cubicBezTo>
                    <a:pt x="6110" y="13763"/>
                    <a:pt x="2559" y="12294"/>
                    <a:pt x="1286" y="9208"/>
                  </a:cubicBezTo>
                  <a:cubicBezTo>
                    <a:pt x="0" y="6111"/>
                    <a:pt x="1470" y="2572"/>
                    <a:pt x="4567" y="1287"/>
                  </a:cubicBezTo>
                  <a:cubicBezTo>
                    <a:pt x="7653" y="1"/>
                    <a:pt x="11204" y="1470"/>
                    <a:pt x="12489" y="4568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4"/>
            <p:cNvSpPr/>
            <p:nvPr/>
          </p:nvSpPr>
          <p:spPr>
            <a:xfrm>
              <a:off x="6192425" y="994925"/>
              <a:ext cx="446325" cy="107450"/>
            </a:xfrm>
            <a:custGeom>
              <a:avLst/>
              <a:gdLst/>
              <a:ahLst/>
              <a:cxnLst/>
              <a:rect l="l" t="t" r="r" b="b"/>
              <a:pathLst>
                <a:path w="17853" h="4298" extrusionOk="0">
                  <a:moveTo>
                    <a:pt x="5706" y="0"/>
                  </a:moveTo>
                  <a:lnTo>
                    <a:pt x="1" y="4298"/>
                  </a:lnTo>
                  <a:lnTo>
                    <a:pt x="13592" y="4298"/>
                  </a:lnTo>
                  <a:lnTo>
                    <a:pt x="17852" y="0"/>
                  </a:ln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4"/>
            <p:cNvSpPr/>
            <p:nvPr/>
          </p:nvSpPr>
          <p:spPr>
            <a:xfrm>
              <a:off x="6192425" y="688825"/>
              <a:ext cx="142675" cy="411100"/>
            </a:xfrm>
            <a:custGeom>
              <a:avLst/>
              <a:gdLst/>
              <a:ahLst/>
              <a:cxnLst/>
              <a:rect l="l" t="t" r="r" b="b"/>
              <a:pathLst>
                <a:path w="5707" h="16444" extrusionOk="0">
                  <a:moveTo>
                    <a:pt x="5706" y="0"/>
                  </a:moveTo>
                  <a:lnTo>
                    <a:pt x="1" y="4359"/>
                  </a:lnTo>
                  <a:lnTo>
                    <a:pt x="1" y="16444"/>
                  </a:lnTo>
                  <a:lnTo>
                    <a:pt x="5706" y="12158"/>
                  </a:lnTo>
                  <a:lnTo>
                    <a:pt x="5706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1" name="Google Shape;1221;p23"/>
          <p:cNvGrpSpPr/>
          <p:nvPr/>
        </p:nvGrpSpPr>
        <p:grpSpPr>
          <a:xfrm>
            <a:off x="0" y="1615925"/>
            <a:ext cx="2879825" cy="1911625"/>
            <a:chOff x="5076250" y="1745200"/>
            <a:chExt cx="2879825" cy="1911625"/>
          </a:xfrm>
        </p:grpSpPr>
        <p:sp>
          <p:nvSpPr>
            <p:cNvPr id="1222" name="Google Shape;1222;p2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1" name="Google Shape;1241;p23"/>
          <p:cNvGrpSpPr/>
          <p:nvPr/>
        </p:nvGrpSpPr>
        <p:grpSpPr>
          <a:xfrm>
            <a:off x="6264175" y="1615938"/>
            <a:ext cx="2879825" cy="1911625"/>
            <a:chOff x="5076250" y="1745200"/>
            <a:chExt cx="2879825" cy="1911625"/>
          </a:xfrm>
        </p:grpSpPr>
        <p:sp>
          <p:nvSpPr>
            <p:cNvPr id="1242" name="Google Shape;1242;p2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1" name="Google Shape;1261;p23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262" name="Google Shape;1262;p2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66" name="Google Shape;1266;p2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267" name="Google Shape;1267;p2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2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2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2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1" name="Google Shape;1271;p23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72" name="Google Shape;1272;p23"/>
          <p:cNvSpPr txBox="1">
            <a:spLocks noGrp="1"/>
          </p:cNvSpPr>
          <p:nvPr>
            <p:ph type="subTitle" idx="1"/>
          </p:nvPr>
        </p:nvSpPr>
        <p:spPr>
          <a:xfrm>
            <a:off x="3103200" y="2104909"/>
            <a:ext cx="47904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3" name="Google Shape;1273;p23"/>
          <p:cNvSpPr txBox="1">
            <a:spLocks noGrp="1"/>
          </p:cNvSpPr>
          <p:nvPr>
            <p:ph type="subTitle" idx="2"/>
          </p:nvPr>
        </p:nvSpPr>
        <p:spPr>
          <a:xfrm>
            <a:off x="3103200" y="1596400"/>
            <a:ext cx="47904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4" name="Google Shape;1274;p23"/>
          <p:cNvSpPr txBox="1">
            <a:spLocks noGrp="1"/>
          </p:cNvSpPr>
          <p:nvPr>
            <p:ph type="subTitle" idx="3"/>
          </p:nvPr>
        </p:nvSpPr>
        <p:spPr>
          <a:xfrm>
            <a:off x="3103200" y="3128529"/>
            <a:ext cx="47904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5" name="Google Shape;1275;p23"/>
          <p:cNvSpPr txBox="1">
            <a:spLocks noGrp="1"/>
          </p:cNvSpPr>
          <p:nvPr>
            <p:ph type="subTitle" idx="4"/>
          </p:nvPr>
        </p:nvSpPr>
        <p:spPr>
          <a:xfrm>
            <a:off x="3103200" y="2620025"/>
            <a:ext cx="47904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6" name="Google Shape;1276;p23"/>
          <p:cNvSpPr txBox="1">
            <a:spLocks noGrp="1"/>
          </p:cNvSpPr>
          <p:nvPr>
            <p:ph type="subTitle" idx="5"/>
          </p:nvPr>
        </p:nvSpPr>
        <p:spPr>
          <a:xfrm>
            <a:off x="3103200" y="3643650"/>
            <a:ext cx="47904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77" name="Google Shape;1277;p23"/>
          <p:cNvSpPr txBox="1">
            <a:spLocks noGrp="1"/>
          </p:cNvSpPr>
          <p:nvPr>
            <p:ph type="subTitle" idx="6"/>
          </p:nvPr>
        </p:nvSpPr>
        <p:spPr>
          <a:xfrm>
            <a:off x="3103200" y="4152174"/>
            <a:ext cx="4780500" cy="35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8" name="Google Shape;1278;p23"/>
          <p:cNvSpPr/>
          <p:nvPr/>
        </p:nvSpPr>
        <p:spPr>
          <a:xfrm>
            <a:off x="191300" y="46507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23"/>
          <p:cNvSpPr/>
          <p:nvPr/>
        </p:nvSpPr>
        <p:spPr>
          <a:xfrm>
            <a:off x="8691900" y="9423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30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3"/>
          <p:cNvGrpSpPr/>
          <p:nvPr/>
        </p:nvGrpSpPr>
        <p:grpSpPr>
          <a:xfrm>
            <a:off x="0" y="3231875"/>
            <a:ext cx="2879825" cy="1911625"/>
            <a:chOff x="5076250" y="1745200"/>
            <a:chExt cx="2879825" cy="1911625"/>
          </a:xfrm>
        </p:grpSpPr>
        <p:sp>
          <p:nvSpPr>
            <p:cNvPr id="95" name="Google Shape;95;p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6264175" y="0"/>
            <a:ext cx="2879825" cy="1911625"/>
            <a:chOff x="5076250" y="1745200"/>
            <a:chExt cx="2879825" cy="1911625"/>
          </a:xfrm>
        </p:grpSpPr>
        <p:sp>
          <p:nvSpPr>
            <p:cNvPr id="115" name="Google Shape;115;p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3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35" name="Google Shape;135;p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" name="Google Shape;139;p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40" name="Google Shape;140;p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" name="Google Shape;144;p3"/>
          <p:cNvSpPr txBox="1">
            <a:spLocks noGrp="1"/>
          </p:cNvSpPr>
          <p:nvPr>
            <p:ph type="title"/>
          </p:nvPr>
        </p:nvSpPr>
        <p:spPr>
          <a:xfrm>
            <a:off x="1243225" y="2301863"/>
            <a:ext cx="3080700" cy="12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 idx="2" hasCustomPrompt="1"/>
          </p:nvPr>
        </p:nvSpPr>
        <p:spPr>
          <a:xfrm>
            <a:off x="2217953" y="1431900"/>
            <a:ext cx="1131300" cy="841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6" name="Google Shape;146;p3"/>
          <p:cNvSpPr txBox="1">
            <a:spLocks noGrp="1"/>
          </p:cNvSpPr>
          <p:nvPr>
            <p:ph type="subTitle" idx="1"/>
          </p:nvPr>
        </p:nvSpPr>
        <p:spPr>
          <a:xfrm>
            <a:off x="1243263" y="3564863"/>
            <a:ext cx="3080700" cy="7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"/>
          <p:cNvSpPr>
            <a:spLocks noGrp="1"/>
          </p:cNvSpPr>
          <p:nvPr>
            <p:ph type="pic" idx="3"/>
          </p:nvPr>
        </p:nvSpPr>
        <p:spPr>
          <a:xfrm>
            <a:off x="4739950" y="1044025"/>
            <a:ext cx="3160800" cy="167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3"/>
          <p:cNvSpPr>
            <a:spLocks noGrp="1"/>
          </p:cNvSpPr>
          <p:nvPr>
            <p:ph type="pic" idx="4"/>
          </p:nvPr>
        </p:nvSpPr>
        <p:spPr>
          <a:xfrm>
            <a:off x="4739950" y="2989875"/>
            <a:ext cx="3160800" cy="1676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6"/>
          <p:cNvGrpSpPr/>
          <p:nvPr/>
        </p:nvGrpSpPr>
        <p:grpSpPr>
          <a:xfrm>
            <a:off x="0" y="1615925"/>
            <a:ext cx="2879825" cy="1911625"/>
            <a:chOff x="5076250" y="1745200"/>
            <a:chExt cx="2879825" cy="1911625"/>
          </a:xfrm>
        </p:grpSpPr>
        <p:sp>
          <p:nvSpPr>
            <p:cNvPr id="262" name="Google Shape;262;p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81;p6"/>
          <p:cNvGrpSpPr/>
          <p:nvPr/>
        </p:nvGrpSpPr>
        <p:grpSpPr>
          <a:xfrm>
            <a:off x="6264175" y="1615938"/>
            <a:ext cx="2879825" cy="1911625"/>
            <a:chOff x="5076250" y="1745200"/>
            <a:chExt cx="2879825" cy="1911625"/>
          </a:xfrm>
        </p:grpSpPr>
        <p:sp>
          <p:nvSpPr>
            <p:cNvPr id="282" name="Google Shape;282;p6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1" name="Google Shape;301;p6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302" name="Google Shape;302;p6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306;p6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307" name="Google Shape;307;p6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1" name="Google Shape;311;p6"/>
          <p:cNvSpPr/>
          <p:nvPr/>
        </p:nvSpPr>
        <p:spPr>
          <a:xfrm>
            <a:off x="191300" y="46507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6"/>
          <p:cNvSpPr/>
          <p:nvPr/>
        </p:nvSpPr>
        <p:spPr>
          <a:xfrm>
            <a:off x="8691900" y="9423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6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" name="Google Shape;381;p8"/>
          <p:cNvGrpSpPr/>
          <p:nvPr/>
        </p:nvGrpSpPr>
        <p:grpSpPr>
          <a:xfrm>
            <a:off x="0" y="0"/>
            <a:ext cx="2879825" cy="1911625"/>
            <a:chOff x="5076250" y="1745200"/>
            <a:chExt cx="2879825" cy="1911625"/>
          </a:xfrm>
        </p:grpSpPr>
        <p:sp>
          <p:nvSpPr>
            <p:cNvPr id="382" name="Google Shape;382;p8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8"/>
          <p:cNvGrpSpPr/>
          <p:nvPr/>
        </p:nvGrpSpPr>
        <p:grpSpPr>
          <a:xfrm>
            <a:off x="6264175" y="3231875"/>
            <a:ext cx="2879825" cy="1911625"/>
            <a:chOff x="5076250" y="1745200"/>
            <a:chExt cx="2879825" cy="1911625"/>
          </a:xfrm>
        </p:grpSpPr>
        <p:sp>
          <p:nvSpPr>
            <p:cNvPr id="402" name="Google Shape;402;p8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421;p8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422" name="Google Shape;422;p8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6" name="Google Shape;426;p8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427" name="Google Shape;427;p8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1" name="Google Shape;431;p8"/>
          <p:cNvSpPr txBox="1">
            <a:spLocks noGrp="1"/>
          </p:cNvSpPr>
          <p:nvPr>
            <p:ph type="title"/>
          </p:nvPr>
        </p:nvSpPr>
        <p:spPr>
          <a:xfrm>
            <a:off x="1388100" y="1921700"/>
            <a:ext cx="6367800" cy="13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32" name="Google Shape;432;p8"/>
          <p:cNvSpPr/>
          <p:nvPr/>
        </p:nvSpPr>
        <p:spPr>
          <a:xfrm>
            <a:off x="191300" y="35344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8"/>
          <p:cNvSpPr/>
          <p:nvPr/>
        </p:nvSpPr>
        <p:spPr>
          <a:xfrm>
            <a:off x="8687175" y="9874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9"/>
          <p:cNvGrpSpPr/>
          <p:nvPr/>
        </p:nvGrpSpPr>
        <p:grpSpPr>
          <a:xfrm>
            <a:off x="6264175" y="1615925"/>
            <a:ext cx="2879825" cy="1911625"/>
            <a:chOff x="5076250" y="1745200"/>
            <a:chExt cx="2879825" cy="1911625"/>
          </a:xfrm>
        </p:grpSpPr>
        <p:sp>
          <p:nvSpPr>
            <p:cNvPr id="436" name="Google Shape;436;p9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9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9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9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9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9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9"/>
          <p:cNvGrpSpPr/>
          <p:nvPr/>
        </p:nvGrpSpPr>
        <p:grpSpPr>
          <a:xfrm>
            <a:off x="0" y="1659975"/>
            <a:ext cx="2879825" cy="1911625"/>
            <a:chOff x="5076250" y="1745200"/>
            <a:chExt cx="2879825" cy="1911625"/>
          </a:xfrm>
        </p:grpSpPr>
        <p:sp>
          <p:nvSpPr>
            <p:cNvPr id="456" name="Google Shape;456;p9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9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476" name="Google Shape;476;p9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9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481" name="Google Shape;481;p9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9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9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5" name="Google Shape;485;p9"/>
          <p:cNvSpPr txBox="1">
            <a:spLocks noGrp="1"/>
          </p:cNvSpPr>
          <p:nvPr>
            <p:ph type="title"/>
          </p:nvPr>
        </p:nvSpPr>
        <p:spPr>
          <a:xfrm>
            <a:off x="2241400" y="1760763"/>
            <a:ext cx="4661100" cy="11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6" name="Google Shape;486;p9"/>
          <p:cNvSpPr txBox="1">
            <a:spLocks noGrp="1"/>
          </p:cNvSpPr>
          <p:nvPr>
            <p:ph type="subTitle" idx="1"/>
          </p:nvPr>
        </p:nvSpPr>
        <p:spPr>
          <a:xfrm>
            <a:off x="2241500" y="2980400"/>
            <a:ext cx="46611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9"/>
          <p:cNvSpPr/>
          <p:nvPr/>
        </p:nvSpPr>
        <p:spPr>
          <a:xfrm>
            <a:off x="191300" y="11031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9"/>
          <p:cNvSpPr/>
          <p:nvPr/>
        </p:nvSpPr>
        <p:spPr>
          <a:xfrm>
            <a:off x="8690275" y="44041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" name="Google Shape;542;p11"/>
          <p:cNvGrpSpPr/>
          <p:nvPr/>
        </p:nvGrpSpPr>
        <p:grpSpPr>
          <a:xfrm>
            <a:off x="6264175" y="1615925"/>
            <a:ext cx="2879825" cy="1911625"/>
            <a:chOff x="5076250" y="1745200"/>
            <a:chExt cx="2879825" cy="1911625"/>
          </a:xfrm>
        </p:grpSpPr>
        <p:sp>
          <p:nvSpPr>
            <p:cNvPr id="543" name="Google Shape;543;p11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" name="Google Shape;562;p11"/>
          <p:cNvGrpSpPr/>
          <p:nvPr/>
        </p:nvGrpSpPr>
        <p:grpSpPr>
          <a:xfrm>
            <a:off x="0" y="1659975"/>
            <a:ext cx="2879825" cy="1911625"/>
            <a:chOff x="5076250" y="1745200"/>
            <a:chExt cx="2879825" cy="1911625"/>
          </a:xfrm>
        </p:grpSpPr>
        <p:sp>
          <p:nvSpPr>
            <p:cNvPr id="563" name="Google Shape;563;p11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11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583" name="Google Shape;583;p11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7" name="Google Shape;587;p11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588" name="Google Shape;588;p11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2" name="Google Shape;592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959463"/>
            <a:ext cx="6576000" cy="12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93" name="Google Shape;593;p11"/>
          <p:cNvSpPr txBox="1">
            <a:spLocks noGrp="1"/>
          </p:cNvSpPr>
          <p:nvPr>
            <p:ph type="subTitle" idx="1"/>
          </p:nvPr>
        </p:nvSpPr>
        <p:spPr>
          <a:xfrm>
            <a:off x="1284000" y="3240275"/>
            <a:ext cx="6576000" cy="45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94" name="Google Shape;594;p11"/>
          <p:cNvSpPr/>
          <p:nvPr/>
        </p:nvSpPr>
        <p:spPr>
          <a:xfrm>
            <a:off x="191300" y="297200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1"/>
          <p:cNvSpPr/>
          <p:nvPr/>
        </p:nvSpPr>
        <p:spPr>
          <a:xfrm>
            <a:off x="8690275" y="406432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8" name="Google Shape;598;p13"/>
          <p:cNvGrpSpPr/>
          <p:nvPr/>
        </p:nvGrpSpPr>
        <p:grpSpPr>
          <a:xfrm>
            <a:off x="0" y="3231875"/>
            <a:ext cx="2879825" cy="1911625"/>
            <a:chOff x="5076250" y="1745200"/>
            <a:chExt cx="2879825" cy="1911625"/>
          </a:xfrm>
        </p:grpSpPr>
        <p:sp>
          <p:nvSpPr>
            <p:cNvPr id="599" name="Google Shape;599;p1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13"/>
          <p:cNvGrpSpPr/>
          <p:nvPr/>
        </p:nvGrpSpPr>
        <p:grpSpPr>
          <a:xfrm>
            <a:off x="6264175" y="0"/>
            <a:ext cx="2879825" cy="1911625"/>
            <a:chOff x="5076250" y="1745200"/>
            <a:chExt cx="2879825" cy="1911625"/>
          </a:xfrm>
        </p:grpSpPr>
        <p:sp>
          <p:nvSpPr>
            <p:cNvPr id="619" name="Google Shape;619;p13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8" name="Google Shape;638;p13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639" name="Google Shape;639;p13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3" name="Google Shape;643;p13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644" name="Google Shape;644;p13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8" name="Google Shape;648;p13"/>
          <p:cNvSpPr txBox="1">
            <a:spLocks noGrp="1"/>
          </p:cNvSpPr>
          <p:nvPr>
            <p:ph type="title" hasCustomPrompt="1"/>
          </p:nvPr>
        </p:nvSpPr>
        <p:spPr>
          <a:xfrm>
            <a:off x="1602675" y="1449313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49" name="Google Shape;649;p13"/>
          <p:cNvSpPr txBox="1">
            <a:spLocks noGrp="1"/>
          </p:cNvSpPr>
          <p:nvPr>
            <p:ph type="subTitle" idx="1"/>
          </p:nvPr>
        </p:nvSpPr>
        <p:spPr>
          <a:xfrm>
            <a:off x="725242" y="2372750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13"/>
          <p:cNvSpPr txBox="1">
            <a:spLocks noGrp="1"/>
          </p:cNvSpPr>
          <p:nvPr>
            <p:ph type="subTitle" idx="2"/>
          </p:nvPr>
        </p:nvSpPr>
        <p:spPr>
          <a:xfrm>
            <a:off x="720000" y="2014825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1" name="Google Shape;651;p13"/>
          <p:cNvSpPr txBox="1">
            <a:spLocks noGrp="1"/>
          </p:cNvSpPr>
          <p:nvPr>
            <p:ph type="title" idx="3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13"/>
          <p:cNvSpPr txBox="1">
            <a:spLocks noGrp="1"/>
          </p:cNvSpPr>
          <p:nvPr>
            <p:ph type="title" idx="4" hasCustomPrompt="1"/>
          </p:nvPr>
        </p:nvSpPr>
        <p:spPr>
          <a:xfrm>
            <a:off x="4202250" y="1449313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5"/>
          </p:nvPr>
        </p:nvSpPr>
        <p:spPr>
          <a:xfrm>
            <a:off x="3324742" y="2372750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subTitle" idx="6"/>
          </p:nvPr>
        </p:nvSpPr>
        <p:spPr>
          <a:xfrm>
            <a:off x="3319500" y="2014825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title" idx="7" hasCustomPrompt="1"/>
          </p:nvPr>
        </p:nvSpPr>
        <p:spPr>
          <a:xfrm>
            <a:off x="6801750" y="1449313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6" name="Google Shape;656;p13"/>
          <p:cNvSpPr txBox="1">
            <a:spLocks noGrp="1"/>
          </p:cNvSpPr>
          <p:nvPr>
            <p:ph type="subTitle" idx="8"/>
          </p:nvPr>
        </p:nvSpPr>
        <p:spPr>
          <a:xfrm>
            <a:off x="5924242" y="2372750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subTitle" idx="9"/>
          </p:nvPr>
        </p:nvSpPr>
        <p:spPr>
          <a:xfrm>
            <a:off x="5919000" y="2014825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8" name="Google Shape;658;p13"/>
          <p:cNvSpPr txBox="1">
            <a:spLocks noGrp="1"/>
          </p:cNvSpPr>
          <p:nvPr>
            <p:ph type="title" idx="13" hasCustomPrompt="1"/>
          </p:nvPr>
        </p:nvSpPr>
        <p:spPr>
          <a:xfrm>
            <a:off x="1602675" y="3101310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59" name="Google Shape;659;p13"/>
          <p:cNvSpPr txBox="1">
            <a:spLocks noGrp="1"/>
          </p:cNvSpPr>
          <p:nvPr>
            <p:ph type="subTitle" idx="14"/>
          </p:nvPr>
        </p:nvSpPr>
        <p:spPr>
          <a:xfrm>
            <a:off x="725242" y="4042125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subTitle" idx="15"/>
          </p:nvPr>
        </p:nvSpPr>
        <p:spPr>
          <a:xfrm>
            <a:off x="720000" y="3666793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16" hasCustomPrompt="1"/>
          </p:nvPr>
        </p:nvSpPr>
        <p:spPr>
          <a:xfrm>
            <a:off x="4202250" y="3101310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17"/>
          </p:nvPr>
        </p:nvSpPr>
        <p:spPr>
          <a:xfrm>
            <a:off x="3324742" y="4042125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subTitle" idx="18"/>
          </p:nvPr>
        </p:nvSpPr>
        <p:spPr>
          <a:xfrm>
            <a:off x="3319500" y="3666793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19" hasCustomPrompt="1"/>
          </p:nvPr>
        </p:nvSpPr>
        <p:spPr>
          <a:xfrm>
            <a:off x="6801750" y="3101310"/>
            <a:ext cx="739500" cy="565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20"/>
          </p:nvPr>
        </p:nvSpPr>
        <p:spPr>
          <a:xfrm>
            <a:off x="5924242" y="4042125"/>
            <a:ext cx="2499600" cy="625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21"/>
          </p:nvPr>
        </p:nvSpPr>
        <p:spPr>
          <a:xfrm>
            <a:off x="5919000" y="3666793"/>
            <a:ext cx="2499600" cy="5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7" name="Google Shape;667;p13"/>
          <p:cNvSpPr/>
          <p:nvPr/>
        </p:nvSpPr>
        <p:spPr>
          <a:xfrm>
            <a:off x="191300" y="465075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3"/>
          <p:cNvSpPr/>
          <p:nvPr/>
        </p:nvSpPr>
        <p:spPr>
          <a:xfrm>
            <a:off x="8690275" y="7806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_1_1_1_1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0"/>
          <p:cNvGrpSpPr/>
          <p:nvPr/>
        </p:nvGrpSpPr>
        <p:grpSpPr>
          <a:xfrm>
            <a:off x="0" y="1565100"/>
            <a:ext cx="2879825" cy="1911625"/>
            <a:chOff x="5076250" y="1745200"/>
            <a:chExt cx="2879825" cy="1911625"/>
          </a:xfrm>
        </p:grpSpPr>
        <p:sp>
          <p:nvSpPr>
            <p:cNvPr id="1023" name="Google Shape;1023;p20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0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0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0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0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0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0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0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0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0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0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0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0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0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0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0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0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0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0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2" name="Google Shape;1042;p20"/>
          <p:cNvGrpSpPr/>
          <p:nvPr/>
        </p:nvGrpSpPr>
        <p:grpSpPr>
          <a:xfrm>
            <a:off x="6264175" y="1615925"/>
            <a:ext cx="2879825" cy="1911625"/>
            <a:chOff x="5076250" y="1745200"/>
            <a:chExt cx="2879825" cy="1911625"/>
          </a:xfrm>
        </p:grpSpPr>
        <p:sp>
          <p:nvSpPr>
            <p:cNvPr id="1043" name="Google Shape;1043;p20"/>
            <p:cNvSpPr/>
            <p:nvPr/>
          </p:nvSpPr>
          <p:spPr>
            <a:xfrm>
              <a:off x="6044450" y="1745200"/>
              <a:ext cx="1911625" cy="1911625"/>
            </a:xfrm>
            <a:custGeom>
              <a:avLst/>
              <a:gdLst/>
              <a:ahLst/>
              <a:cxnLst/>
              <a:rect l="l" t="t" r="r" b="b"/>
              <a:pathLst>
                <a:path w="76465" h="76465" fill="none" extrusionOk="0">
                  <a:moveTo>
                    <a:pt x="0" y="1"/>
                  </a:moveTo>
                  <a:lnTo>
                    <a:pt x="76464" y="1"/>
                  </a:lnTo>
                  <a:lnTo>
                    <a:pt x="76464" y="76465"/>
                  </a:lnTo>
                  <a:lnTo>
                    <a:pt x="0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0"/>
            <p:cNvSpPr/>
            <p:nvPr/>
          </p:nvSpPr>
          <p:spPr>
            <a:xfrm>
              <a:off x="6044450" y="33384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0"/>
            <p:cNvSpPr/>
            <p:nvPr/>
          </p:nvSpPr>
          <p:spPr>
            <a:xfrm>
              <a:off x="6044450" y="30198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0"/>
            <p:cNvSpPr/>
            <p:nvPr/>
          </p:nvSpPr>
          <p:spPr>
            <a:xfrm>
              <a:off x="6044450" y="27011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0"/>
            <p:cNvSpPr/>
            <p:nvPr/>
          </p:nvSpPr>
          <p:spPr>
            <a:xfrm>
              <a:off x="6044450" y="238250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0"/>
            <p:cNvSpPr/>
            <p:nvPr/>
          </p:nvSpPr>
          <p:spPr>
            <a:xfrm>
              <a:off x="6044450" y="2063850"/>
              <a:ext cx="1911625" cy="25"/>
            </a:xfrm>
            <a:custGeom>
              <a:avLst/>
              <a:gdLst/>
              <a:ahLst/>
              <a:cxnLst/>
              <a:rect l="l" t="t" r="r" b="b"/>
              <a:pathLst>
                <a:path w="76465" h="1" fill="none" extrusionOk="0">
                  <a:moveTo>
                    <a:pt x="0" y="1"/>
                  </a:moveTo>
                  <a:lnTo>
                    <a:pt x="76464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0"/>
            <p:cNvSpPr/>
            <p:nvPr/>
          </p:nvSpPr>
          <p:spPr>
            <a:xfrm>
              <a:off x="76377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0"/>
            <p:cNvSpPr/>
            <p:nvPr/>
          </p:nvSpPr>
          <p:spPr>
            <a:xfrm>
              <a:off x="73190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0"/>
            <p:cNvSpPr/>
            <p:nvPr/>
          </p:nvSpPr>
          <p:spPr>
            <a:xfrm>
              <a:off x="70004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0"/>
            <p:cNvSpPr/>
            <p:nvPr/>
          </p:nvSpPr>
          <p:spPr>
            <a:xfrm>
              <a:off x="6681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0"/>
            <p:cNvSpPr/>
            <p:nvPr/>
          </p:nvSpPr>
          <p:spPr>
            <a:xfrm>
              <a:off x="636310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0"/>
            <p:cNvSpPr/>
            <p:nvPr/>
          </p:nvSpPr>
          <p:spPr>
            <a:xfrm>
              <a:off x="5076250" y="1745200"/>
              <a:ext cx="967300" cy="1911625"/>
            </a:xfrm>
            <a:custGeom>
              <a:avLst/>
              <a:gdLst/>
              <a:ahLst/>
              <a:cxnLst/>
              <a:rect l="l" t="t" r="r" b="b"/>
              <a:pathLst>
                <a:path w="38692" h="76465" fill="none" extrusionOk="0">
                  <a:moveTo>
                    <a:pt x="1" y="1"/>
                  </a:moveTo>
                  <a:lnTo>
                    <a:pt x="38692" y="1"/>
                  </a:lnTo>
                  <a:lnTo>
                    <a:pt x="38692" y="76465"/>
                  </a:lnTo>
                  <a:lnTo>
                    <a:pt x="1" y="76465"/>
                  </a:lnTo>
                  <a:close/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0"/>
            <p:cNvSpPr/>
            <p:nvPr/>
          </p:nvSpPr>
          <p:spPr>
            <a:xfrm>
              <a:off x="5076250" y="33384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0"/>
            <p:cNvSpPr/>
            <p:nvPr/>
          </p:nvSpPr>
          <p:spPr>
            <a:xfrm>
              <a:off x="5076250" y="30198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0"/>
            <p:cNvSpPr/>
            <p:nvPr/>
          </p:nvSpPr>
          <p:spPr>
            <a:xfrm>
              <a:off x="5076250" y="27011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0"/>
            <p:cNvSpPr/>
            <p:nvPr/>
          </p:nvSpPr>
          <p:spPr>
            <a:xfrm>
              <a:off x="5076250" y="238250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0"/>
            <p:cNvSpPr/>
            <p:nvPr/>
          </p:nvSpPr>
          <p:spPr>
            <a:xfrm>
              <a:off x="5076250" y="2063850"/>
              <a:ext cx="967300" cy="25"/>
            </a:xfrm>
            <a:custGeom>
              <a:avLst/>
              <a:gdLst/>
              <a:ahLst/>
              <a:cxnLst/>
              <a:rect l="l" t="t" r="r" b="b"/>
              <a:pathLst>
                <a:path w="38692" h="1" fill="none" extrusionOk="0">
                  <a:moveTo>
                    <a:pt x="38692" y="1"/>
                  </a:moveTo>
                  <a:lnTo>
                    <a:pt x="25860" y="1"/>
                  </a:lnTo>
                  <a:lnTo>
                    <a:pt x="13041" y="1"/>
                  </a:lnTo>
                  <a:lnTo>
                    <a:pt x="209" y="1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0"/>
            <p:cNvSpPr/>
            <p:nvPr/>
          </p:nvSpPr>
          <p:spPr>
            <a:xfrm>
              <a:off x="57227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0" y="1"/>
                  </a:moveTo>
                  <a:lnTo>
                    <a:pt x="0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5402250" y="1745200"/>
              <a:ext cx="25" cy="1911625"/>
            </a:xfrm>
            <a:custGeom>
              <a:avLst/>
              <a:gdLst/>
              <a:ahLst/>
              <a:cxnLst/>
              <a:rect l="l" t="t" r="r" b="b"/>
              <a:pathLst>
                <a:path w="1" h="76465" fill="none" extrusionOk="0">
                  <a:moveTo>
                    <a:pt x="1" y="1"/>
                  </a:moveTo>
                  <a:lnTo>
                    <a:pt x="1" y="76465"/>
                  </a:lnTo>
                </a:path>
              </a:pathLst>
            </a:custGeom>
            <a:noFill/>
            <a:ln w="19050" cap="flat" cmpd="sng">
              <a:solidFill>
                <a:schemeClr val="accent6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20"/>
          <p:cNvGrpSpPr/>
          <p:nvPr/>
        </p:nvGrpSpPr>
        <p:grpSpPr>
          <a:xfrm>
            <a:off x="322450" y="80700"/>
            <a:ext cx="8499279" cy="4982082"/>
            <a:chOff x="322450" y="80700"/>
            <a:chExt cx="8499279" cy="4982082"/>
          </a:xfrm>
        </p:grpSpPr>
        <p:sp>
          <p:nvSpPr>
            <p:cNvPr id="1063" name="Google Shape;1063;p20"/>
            <p:cNvSpPr/>
            <p:nvPr/>
          </p:nvSpPr>
          <p:spPr>
            <a:xfrm>
              <a:off x="322450" y="132527"/>
              <a:ext cx="8499279" cy="4930255"/>
            </a:xfrm>
            <a:custGeom>
              <a:avLst/>
              <a:gdLst/>
              <a:ahLst/>
              <a:cxnLst/>
              <a:rect l="l" t="t" r="r" b="b"/>
              <a:pathLst>
                <a:path w="128587" h="85617" extrusionOk="0">
                  <a:moveTo>
                    <a:pt x="0" y="1"/>
                  </a:moveTo>
                  <a:lnTo>
                    <a:pt x="0" y="85616"/>
                  </a:lnTo>
                  <a:lnTo>
                    <a:pt x="128587" y="85616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322450" y="80700"/>
              <a:ext cx="8499279" cy="565542"/>
            </a:xfrm>
            <a:custGeom>
              <a:avLst/>
              <a:gdLst/>
              <a:ahLst/>
              <a:cxnLst/>
              <a:rect l="l" t="t" r="r" b="b"/>
              <a:pathLst>
                <a:path w="128587" h="9821" extrusionOk="0">
                  <a:moveTo>
                    <a:pt x="0" y="1"/>
                  </a:moveTo>
                  <a:lnTo>
                    <a:pt x="0" y="9820"/>
                  </a:lnTo>
                  <a:lnTo>
                    <a:pt x="128587" y="9820"/>
                  </a:lnTo>
                  <a:lnTo>
                    <a:pt x="12858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extrusionOk="0">
                  <a:moveTo>
                    <a:pt x="1" y="1"/>
                  </a:moveTo>
                  <a:lnTo>
                    <a:pt x="1" y="6604"/>
                  </a:lnTo>
                  <a:lnTo>
                    <a:pt x="6604" y="6604"/>
                  </a:lnTo>
                  <a:lnTo>
                    <a:pt x="660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8355418" y="196252"/>
              <a:ext cx="342023" cy="322539"/>
            </a:xfrm>
            <a:custGeom>
              <a:avLst/>
              <a:gdLst/>
              <a:ahLst/>
              <a:cxnLst/>
              <a:rect l="l" t="t" r="r" b="b"/>
              <a:pathLst>
                <a:path w="6605" h="6605" fill="none" extrusionOk="0">
                  <a:moveTo>
                    <a:pt x="1" y="1"/>
                  </a:moveTo>
                  <a:lnTo>
                    <a:pt x="6604" y="6604"/>
                  </a:lnTo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7" name="Google Shape;1067;p20"/>
            <p:cNvGrpSpPr/>
            <p:nvPr/>
          </p:nvGrpSpPr>
          <p:grpSpPr>
            <a:xfrm>
              <a:off x="7483174" y="196252"/>
              <a:ext cx="777162" cy="322539"/>
              <a:chOff x="7483174" y="196252"/>
              <a:chExt cx="777162" cy="322539"/>
            </a:xfrm>
          </p:grpSpPr>
          <p:sp>
            <p:nvSpPr>
              <p:cNvPr id="1068" name="Google Shape;1068;p20"/>
              <p:cNvSpPr/>
              <p:nvPr/>
            </p:nvSpPr>
            <p:spPr>
              <a:xfrm>
                <a:off x="7919296" y="196252"/>
                <a:ext cx="341040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585" y="6604"/>
                    </a:lnTo>
                    <a:lnTo>
                      <a:pt x="658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0"/>
              <p:cNvSpPr/>
              <p:nvPr/>
            </p:nvSpPr>
            <p:spPr>
              <a:xfrm>
                <a:off x="7483174" y="196252"/>
                <a:ext cx="342023" cy="322539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6605" extrusionOk="0">
                    <a:moveTo>
                      <a:pt x="1" y="1"/>
                    </a:moveTo>
                    <a:lnTo>
                      <a:pt x="1" y="6604"/>
                    </a:lnTo>
                    <a:lnTo>
                      <a:pt x="6604" y="6604"/>
                    </a:lnTo>
                    <a:lnTo>
                      <a:pt x="6604" y="1"/>
                    </a:ln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0"/>
              <p:cNvSpPr/>
              <p:nvPr/>
            </p:nvSpPr>
            <p:spPr>
              <a:xfrm>
                <a:off x="7675499" y="243913"/>
                <a:ext cx="100147" cy="86043"/>
              </a:xfrm>
              <a:custGeom>
                <a:avLst/>
                <a:gdLst/>
                <a:ahLst/>
                <a:cxnLst/>
                <a:rect l="l" t="t" r="r" b="b"/>
                <a:pathLst>
                  <a:path w="1934" h="1762" fill="none" extrusionOk="0">
                    <a:moveTo>
                      <a:pt x="0" y="1"/>
                    </a:moveTo>
                    <a:lnTo>
                      <a:pt x="1933" y="1"/>
                    </a:lnTo>
                    <a:lnTo>
                      <a:pt x="1933" y="1762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0"/>
              <p:cNvSpPr/>
              <p:nvPr/>
            </p:nvSpPr>
            <p:spPr>
              <a:xfrm>
                <a:off x="7542674" y="375711"/>
                <a:ext cx="91241" cy="94442"/>
              </a:xfrm>
              <a:custGeom>
                <a:avLst/>
                <a:gdLst/>
                <a:ahLst/>
                <a:cxnLst/>
                <a:rect l="l" t="t" r="r" b="b"/>
                <a:pathLst>
                  <a:path w="1762" h="1934" fill="none" extrusionOk="0">
                    <a:moveTo>
                      <a:pt x="0" y="1"/>
                    </a:moveTo>
                    <a:lnTo>
                      <a:pt x="0" y="1934"/>
                    </a:lnTo>
                    <a:lnTo>
                      <a:pt x="1761" y="1934"/>
                    </a:ln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miter lim="1914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2" name="Google Shape;1072;p20"/>
          <p:cNvSpPr txBox="1">
            <a:spLocks noGrp="1"/>
          </p:cNvSpPr>
          <p:nvPr>
            <p:ph type="title"/>
          </p:nvPr>
        </p:nvSpPr>
        <p:spPr>
          <a:xfrm>
            <a:off x="720000" y="6736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Font typeface="IBM Plex Sans Medium"/>
              <a:buNone/>
              <a:defRPr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20"/>
          <p:cNvSpPr txBox="1">
            <a:spLocks noGrp="1"/>
          </p:cNvSpPr>
          <p:nvPr>
            <p:ph type="body" idx="1"/>
          </p:nvPr>
        </p:nvSpPr>
        <p:spPr>
          <a:xfrm>
            <a:off x="720000" y="1335250"/>
            <a:ext cx="7704000" cy="13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⇨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74" name="Google Shape;1074;p20"/>
          <p:cNvGrpSpPr/>
          <p:nvPr/>
        </p:nvGrpSpPr>
        <p:grpSpPr>
          <a:xfrm rot="5400000">
            <a:off x="7920433" y="3995115"/>
            <a:ext cx="1799827" cy="335482"/>
            <a:chOff x="2707975" y="3497625"/>
            <a:chExt cx="893525" cy="166550"/>
          </a:xfrm>
        </p:grpSpPr>
        <p:sp>
          <p:nvSpPr>
            <p:cNvPr id="1075" name="Google Shape;1075;p20"/>
            <p:cNvSpPr/>
            <p:nvPr/>
          </p:nvSpPr>
          <p:spPr>
            <a:xfrm>
              <a:off x="3435250" y="3497625"/>
              <a:ext cx="166250" cy="166550"/>
            </a:xfrm>
            <a:custGeom>
              <a:avLst/>
              <a:gdLst/>
              <a:ahLst/>
              <a:cxnLst/>
              <a:rect l="l" t="t" r="r" b="b"/>
              <a:pathLst>
                <a:path w="6650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8" y="282"/>
                  </a:lnTo>
                  <a:lnTo>
                    <a:pt x="1372" y="613"/>
                  </a:lnTo>
                  <a:lnTo>
                    <a:pt x="2401" y="2413"/>
                  </a:lnTo>
                  <a:lnTo>
                    <a:pt x="613" y="1372"/>
                  </a:lnTo>
                  <a:lnTo>
                    <a:pt x="270" y="1960"/>
                  </a:lnTo>
                  <a:lnTo>
                    <a:pt x="2070" y="3000"/>
                  </a:lnTo>
                  <a:lnTo>
                    <a:pt x="1" y="3000"/>
                  </a:lnTo>
                  <a:lnTo>
                    <a:pt x="1" y="3662"/>
                  </a:lnTo>
                  <a:lnTo>
                    <a:pt x="2070" y="3662"/>
                  </a:lnTo>
                  <a:lnTo>
                    <a:pt x="270" y="4702"/>
                  </a:lnTo>
                  <a:lnTo>
                    <a:pt x="613" y="5290"/>
                  </a:lnTo>
                  <a:lnTo>
                    <a:pt x="2401" y="4249"/>
                  </a:lnTo>
                  <a:lnTo>
                    <a:pt x="2401" y="4249"/>
                  </a:lnTo>
                  <a:lnTo>
                    <a:pt x="1372" y="6049"/>
                  </a:lnTo>
                  <a:lnTo>
                    <a:pt x="1948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2" y="6661"/>
                  </a:lnTo>
                  <a:lnTo>
                    <a:pt x="3662" y="4580"/>
                  </a:lnTo>
                  <a:lnTo>
                    <a:pt x="4690" y="6380"/>
                  </a:lnTo>
                  <a:lnTo>
                    <a:pt x="5278" y="6049"/>
                  </a:lnTo>
                  <a:lnTo>
                    <a:pt x="4237" y="4249"/>
                  </a:lnTo>
                  <a:lnTo>
                    <a:pt x="6037" y="5290"/>
                  </a:lnTo>
                  <a:lnTo>
                    <a:pt x="6368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68" y="1960"/>
                  </a:lnTo>
                  <a:lnTo>
                    <a:pt x="6037" y="1372"/>
                  </a:lnTo>
                  <a:lnTo>
                    <a:pt x="4237" y="2413"/>
                  </a:lnTo>
                  <a:lnTo>
                    <a:pt x="5278" y="613"/>
                  </a:lnTo>
                  <a:lnTo>
                    <a:pt x="4690" y="282"/>
                  </a:lnTo>
                  <a:lnTo>
                    <a:pt x="3662" y="2082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3197725" y="3497625"/>
              <a:ext cx="166550" cy="166550"/>
            </a:xfrm>
            <a:custGeom>
              <a:avLst/>
              <a:gdLst/>
              <a:ahLst/>
              <a:cxnLst/>
              <a:rect l="l" t="t" r="r" b="b"/>
              <a:pathLst>
                <a:path w="6662" h="6662" extrusionOk="0">
                  <a:moveTo>
                    <a:pt x="3000" y="1"/>
                  </a:moveTo>
                  <a:lnTo>
                    <a:pt x="3000" y="2082"/>
                  </a:lnTo>
                  <a:lnTo>
                    <a:pt x="1959" y="282"/>
                  </a:lnTo>
                  <a:lnTo>
                    <a:pt x="1384" y="613"/>
                  </a:lnTo>
                  <a:lnTo>
                    <a:pt x="2412" y="2413"/>
                  </a:lnTo>
                  <a:lnTo>
                    <a:pt x="625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25" y="5290"/>
                  </a:lnTo>
                  <a:lnTo>
                    <a:pt x="2412" y="4249"/>
                  </a:lnTo>
                  <a:lnTo>
                    <a:pt x="1384" y="6049"/>
                  </a:lnTo>
                  <a:lnTo>
                    <a:pt x="1959" y="6380"/>
                  </a:lnTo>
                  <a:lnTo>
                    <a:pt x="3000" y="4580"/>
                  </a:lnTo>
                  <a:lnTo>
                    <a:pt x="3000" y="6661"/>
                  </a:lnTo>
                  <a:lnTo>
                    <a:pt x="3674" y="6661"/>
                  </a:lnTo>
                  <a:lnTo>
                    <a:pt x="3674" y="4580"/>
                  </a:lnTo>
                  <a:lnTo>
                    <a:pt x="4702" y="6380"/>
                  </a:lnTo>
                  <a:lnTo>
                    <a:pt x="5290" y="6049"/>
                  </a:lnTo>
                  <a:lnTo>
                    <a:pt x="4249" y="4249"/>
                  </a:lnTo>
                  <a:lnTo>
                    <a:pt x="6049" y="5290"/>
                  </a:lnTo>
                  <a:lnTo>
                    <a:pt x="6380" y="4702"/>
                  </a:lnTo>
                  <a:lnTo>
                    <a:pt x="4580" y="3662"/>
                  </a:lnTo>
                  <a:lnTo>
                    <a:pt x="6661" y="3662"/>
                  </a:lnTo>
                  <a:lnTo>
                    <a:pt x="6661" y="3000"/>
                  </a:lnTo>
                  <a:lnTo>
                    <a:pt x="4580" y="3000"/>
                  </a:lnTo>
                  <a:lnTo>
                    <a:pt x="6380" y="1960"/>
                  </a:lnTo>
                  <a:lnTo>
                    <a:pt x="6049" y="1372"/>
                  </a:lnTo>
                  <a:lnTo>
                    <a:pt x="4249" y="2413"/>
                  </a:lnTo>
                  <a:lnTo>
                    <a:pt x="5290" y="613"/>
                  </a:lnTo>
                  <a:lnTo>
                    <a:pt x="4702" y="282"/>
                  </a:lnTo>
                  <a:lnTo>
                    <a:pt x="3674" y="2082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960500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59" y="282"/>
                  </a:lnTo>
                  <a:lnTo>
                    <a:pt x="1372" y="613"/>
                  </a:lnTo>
                  <a:lnTo>
                    <a:pt x="2412" y="2413"/>
                  </a:lnTo>
                  <a:lnTo>
                    <a:pt x="613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13" y="5290"/>
                  </a:lnTo>
                  <a:lnTo>
                    <a:pt x="2412" y="4249"/>
                  </a:lnTo>
                  <a:lnTo>
                    <a:pt x="1372" y="6049"/>
                  </a:lnTo>
                  <a:lnTo>
                    <a:pt x="1959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8" y="6049"/>
                  </a:lnTo>
                  <a:lnTo>
                    <a:pt x="4249" y="4249"/>
                  </a:lnTo>
                  <a:lnTo>
                    <a:pt x="6037" y="5290"/>
                  </a:lnTo>
                  <a:lnTo>
                    <a:pt x="6379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79" y="1960"/>
                  </a:lnTo>
                  <a:lnTo>
                    <a:pt x="6037" y="1372"/>
                  </a:lnTo>
                  <a:lnTo>
                    <a:pt x="4249" y="2413"/>
                  </a:lnTo>
                  <a:lnTo>
                    <a:pt x="5278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accent6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707975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7" y="282"/>
                  </a:lnTo>
                  <a:lnTo>
                    <a:pt x="1371" y="613"/>
                  </a:lnTo>
                  <a:lnTo>
                    <a:pt x="2412" y="2413"/>
                  </a:lnTo>
                  <a:lnTo>
                    <a:pt x="612" y="1372"/>
                  </a:lnTo>
                  <a:lnTo>
                    <a:pt x="269" y="1960"/>
                  </a:lnTo>
                  <a:lnTo>
                    <a:pt x="2069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69" y="3662"/>
                  </a:lnTo>
                  <a:lnTo>
                    <a:pt x="269" y="4702"/>
                  </a:lnTo>
                  <a:lnTo>
                    <a:pt x="612" y="5290"/>
                  </a:lnTo>
                  <a:lnTo>
                    <a:pt x="2412" y="4249"/>
                  </a:lnTo>
                  <a:lnTo>
                    <a:pt x="1371" y="6049"/>
                  </a:lnTo>
                  <a:lnTo>
                    <a:pt x="1947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7" y="6049"/>
                  </a:lnTo>
                  <a:lnTo>
                    <a:pt x="4236" y="4249"/>
                  </a:lnTo>
                  <a:lnTo>
                    <a:pt x="6036" y="5290"/>
                  </a:lnTo>
                  <a:lnTo>
                    <a:pt x="6367" y="4702"/>
                  </a:lnTo>
                  <a:lnTo>
                    <a:pt x="4579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79" y="3000"/>
                  </a:lnTo>
                  <a:lnTo>
                    <a:pt x="6367" y="1960"/>
                  </a:lnTo>
                  <a:lnTo>
                    <a:pt x="6036" y="1372"/>
                  </a:lnTo>
                  <a:lnTo>
                    <a:pt x="4236" y="2413"/>
                  </a:lnTo>
                  <a:lnTo>
                    <a:pt x="5277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" name="Google Shape;1079;p20"/>
          <p:cNvGrpSpPr/>
          <p:nvPr/>
        </p:nvGrpSpPr>
        <p:grpSpPr>
          <a:xfrm rot="5400000">
            <a:off x="-405164" y="687567"/>
            <a:ext cx="1615195" cy="804882"/>
            <a:chOff x="1160325" y="3462600"/>
            <a:chExt cx="1322196" cy="658875"/>
          </a:xfrm>
        </p:grpSpPr>
        <p:sp>
          <p:nvSpPr>
            <p:cNvPr id="1080" name="Google Shape;1080;p20"/>
            <p:cNvSpPr/>
            <p:nvPr/>
          </p:nvSpPr>
          <p:spPr>
            <a:xfrm>
              <a:off x="1160325" y="3474975"/>
              <a:ext cx="1254425" cy="646500"/>
            </a:xfrm>
            <a:custGeom>
              <a:avLst/>
              <a:gdLst/>
              <a:ahLst/>
              <a:cxnLst/>
              <a:rect l="l" t="t" r="r" b="b"/>
              <a:pathLst>
                <a:path w="50177" h="25860" extrusionOk="0">
                  <a:moveTo>
                    <a:pt x="21072" y="1"/>
                  </a:moveTo>
                  <a:cubicBezTo>
                    <a:pt x="17191" y="1"/>
                    <a:pt x="13065" y="3160"/>
                    <a:pt x="13065" y="7053"/>
                  </a:cubicBezTo>
                  <a:cubicBezTo>
                    <a:pt x="13065" y="7469"/>
                    <a:pt x="13102" y="7898"/>
                    <a:pt x="13175" y="8314"/>
                  </a:cubicBezTo>
                  <a:cubicBezTo>
                    <a:pt x="9685" y="8804"/>
                    <a:pt x="7041" y="11718"/>
                    <a:pt x="6918" y="15244"/>
                  </a:cubicBezTo>
                  <a:cubicBezTo>
                    <a:pt x="6906" y="15587"/>
                    <a:pt x="6918" y="15918"/>
                    <a:pt x="6955" y="16261"/>
                  </a:cubicBezTo>
                  <a:cubicBezTo>
                    <a:pt x="6426" y="16081"/>
                    <a:pt x="5891" y="15996"/>
                    <a:pt x="5366" y="15996"/>
                  </a:cubicBezTo>
                  <a:cubicBezTo>
                    <a:pt x="3035" y="15996"/>
                    <a:pt x="912" y="17669"/>
                    <a:pt x="503" y="20117"/>
                  </a:cubicBezTo>
                  <a:cubicBezTo>
                    <a:pt x="1" y="23129"/>
                    <a:pt x="2315" y="25860"/>
                    <a:pt x="5363" y="25860"/>
                  </a:cubicBezTo>
                  <a:lnTo>
                    <a:pt x="44985" y="25860"/>
                  </a:lnTo>
                  <a:cubicBezTo>
                    <a:pt x="47483" y="25860"/>
                    <a:pt x="49576" y="23987"/>
                    <a:pt x="49870" y="21513"/>
                  </a:cubicBezTo>
                  <a:cubicBezTo>
                    <a:pt x="50176" y="19040"/>
                    <a:pt x="48572" y="16726"/>
                    <a:pt x="46148" y="16138"/>
                  </a:cubicBezTo>
                  <a:cubicBezTo>
                    <a:pt x="47152" y="12477"/>
                    <a:pt x="45364" y="8633"/>
                    <a:pt x="41912" y="7053"/>
                  </a:cubicBezTo>
                  <a:cubicBezTo>
                    <a:pt x="40879" y="6581"/>
                    <a:pt x="39788" y="6355"/>
                    <a:pt x="38712" y="6355"/>
                  </a:cubicBezTo>
                  <a:cubicBezTo>
                    <a:pt x="36189" y="6355"/>
                    <a:pt x="33739" y="7594"/>
                    <a:pt x="32263" y="9808"/>
                  </a:cubicBezTo>
                  <a:cubicBezTo>
                    <a:pt x="32116" y="8375"/>
                    <a:pt x="31235" y="7812"/>
                    <a:pt x="29815" y="7812"/>
                  </a:cubicBezTo>
                  <a:cubicBezTo>
                    <a:pt x="29215" y="7812"/>
                    <a:pt x="28517" y="8118"/>
                    <a:pt x="27892" y="8633"/>
                  </a:cubicBezTo>
                  <a:cubicBezTo>
                    <a:pt x="27990" y="8143"/>
                    <a:pt x="28051" y="7641"/>
                    <a:pt x="28051" y="7127"/>
                  </a:cubicBezTo>
                  <a:cubicBezTo>
                    <a:pt x="28051" y="3233"/>
                    <a:pt x="24966" y="1"/>
                    <a:pt x="210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0"/>
            <p:cNvSpPr/>
            <p:nvPr/>
          </p:nvSpPr>
          <p:spPr>
            <a:xfrm>
              <a:off x="1277550" y="3563725"/>
              <a:ext cx="1074150" cy="553775"/>
            </a:xfrm>
            <a:custGeom>
              <a:avLst/>
              <a:gdLst/>
              <a:ahLst/>
              <a:cxnLst/>
              <a:rect l="l" t="t" r="r" b="b"/>
              <a:pathLst>
                <a:path w="42966" h="22151" extrusionOk="0">
                  <a:moveTo>
                    <a:pt x="17214" y="1"/>
                  </a:moveTo>
                  <a:cubicBezTo>
                    <a:pt x="13443" y="1"/>
                    <a:pt x="10586" y="3414"/>
                    <a:pt x="11278" y="7127"/>
                  </a:cubicBezTo>
                  <a:cubicBezTo>
                    <a:pt x="8290" y="7531"/>
                    <a:pt x="6025" y="10041"/>
                    <a:pt x="5915" y="13053"/>
                  </a:cubicBezTo>
                  <a:cubicBezTo>
                    <a:pt x="5915" y="13347"/>
                    <a:pt x="5915" y="13641"/>
                    <a:pt x="5952" y="13923"/>
                  </a:cubicBezTo>
                  <a:cubicBezTo>
                    <a:pt x="5500" y="13771"/>
                    <a:pt x="5044" y="13699"/>
                    <a:pt x="4598" y="13699"/>
                  </a:cubicBezTo>
                  <a:cubicBezTo>
                    <a:pt x="2595" y="13699"/>
                    <a:pt x="780" y="15139"/>
                    <a:pt x="429" y="17241"/>
                  </a:cubicBezTo>
                  <a:cubicBezTo>
                    <a:pt x="1" y="19800"/>
                    <a:pt x="1972" y="22151"/>
                    <a:pt x="4580" y="22151"/>
                  </a:cubicBezTo>
                  <a:lnTo>
                    <a:pt x="38521" y="22151"/>
                  </a:lnTo>
                  <a:cubicBezTo>
                    <a:pt x="40651" y="22151"/>
                    <a:pt x="42451" y="20547"/>
                    <a:pt x="42708" y="18429"/>
                  </a:cubicBezTo>
                  <a:cubicBezTo>
                    <a:pt x="42965" y="16310"/>
                    <a:pt x="41594" y="14327"/>
                    <a:pt x="39525" y="13825"/>
                  </a:cubicBezTo>
                  <a:cubicBezTo>
                    <a:pt x="40382" y="10690"/>
                    <a:pt x="38851" y="7397"/>
                    <a:pt x="35888" y="6038"/>
                  </a:cubicBezTo>
                  <a:cubicBezTo>
                    <a:pt x="35006" y="5635"/>
                    <a:pt x="34076" y="5443"/>
                    <a:pt x="33156" y="5443"/>
                  </a:cubicBezTo>
                  <a:cubicBezTo>
                    <a:pt x="30997" y="5443"/>
                    <a:pt x="28898" y="6503"/>
                    <a:pt x="27636" y="8401"/>
                  </a:cubicBezTo>
                  <a:cubicBezTo>
                    <a:pt x="26819" y="7533"/>
                    <a:pt x="25696" y="7063"/>
                    <a:pt x="24548" y="7063"/>
                  </a:cubicBezTo>
                  <a:cubicBezTo>
                    <a:pt x="24060" y="7063"/>
                    <a:pt x="23568" y="7148"/>
                    <a:pt x="23093" y="7323"/>
                  </a:cubicBezTo>
                  <a:cubicBezTo>
                    <a:pt x="23913" y="3601"/>
                    <a:pt x="21122" y="63"/>
                    <a:pt x="17314" y="1"/>
                  </a:cubicBezTo>
                  <a:cubicBezTo>
                    <a:pt x="17280" y="1"/>
                    <a:pt x="17247" y="1"/>
                    <a:pt x="1721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2447896" y="3733471"/>
              <a:ext cx="34625" cy="29625"/>
            </a:xfrm>
            <a:custGeom>
              <a:avLst/>
              <a:gdLst/>
              <a:ahLst/>
              <a:cxnLst/>
              <a:rect l="l" t="t" r="r" b="b"/>
              <a:pathLst>
                <a:path w="1385" h="1185" extrusionOk="0">
                  <a:moveTo>
                    <a:pt x="797" y="0"/>
                  </a:moveTo>
                  <a:cubicBezTo>
                    <a:pt x="258" y="0"/>
                    <a:pt x="1" y="637"/>
                    <a:pt x="368" y="1004"/>
                  </a:cubicBezTo>
                  <a:cubicBezTo>
                    <a:pt x="489" y="1129"/>
                    <a:pt x="639" y="1185"/>
                    <a:pt x="788" y="1185"/>
                  </a:cubicBezTo>
                  <a:cubicBezTo>
                    <a:pt x="1091" y="1185"/>
                    <a:pt x="1384" y="950"/>
                    <a:pt x="1384" y="588"/>
                  </a:cubicBezTo>
                  <a:cubicBezTo>
                    <a:pt x="1384" y="269"/>
                    <a:pt x="1115" y="0"/>
                    <a:pt x="79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1591325" y="3462600"/>
              <a:ext cx="64900" cy="59075"/>
            </a:xfrm>
            <a:custGeom>
              <a:avLst/>
              <a:gdLst/>
              <a:ahLst/>
              <a:cxnLst/>
              <a:rect l="l" t="t" r="r" b="b"/>
              <a:pathLst>
                <a:path w="2596" h="2363" extrusionOk="0">
                  <a:moveTo>
                    <a:pt x="1291" y="0"/>
                  </a:moveTo>
                  <a:cubicBezTo>
                    <a:pt x="751" y="0"/>
                    <a:pt x="261" y="376"/>
                    <a:pt x="135" y="924"/>
                  </a:cubicBezTo>
                  <a:cubicBezTo>
                    <a:pt x="0" y="1561"/>
                    <a:pt x="392" y="2198"/>
                    <a:pt x="1029" y="2332"/>
                  </a:cubicBezTo>
                  <a:cubicBezTo>
                    <a:pt x="1117" y="2353"/>
                    <a:pt x="1205" y="2362"/>
                    <a:pt x="1293" y="2362"/>
                  </a:cubicBezTo>
                  <a:cubicBezTo>
                    <a:pt x="1833" y="2362"/>
                    <a:pt x="2322" y="1987"/>
                    <a:pt x="2449" y="1438"/>
                  </a:cubicBezTo>
                  <a:cubicBezTo>
                    <a:pt x="2596" y="802"/>
                    <a:pt x="2192" y="165"/>
                    <a:pt x="1555" y="30"/>
                  </a:cubicBezTo>
                  <a:cubicBezTo>
                    <a:pt x="1467" y="10"/>
                    <a:pt x="1378" y="0"/>
                    <a:pt x="129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4" name="Google Shape;1084;p20"/>
          <p:cNvSpPr/>
          <p:nvPr/>
        </p:nvSpPr>
        <p:spPr>
          <a:xfrm>
            <a:off x="191300" y="378870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0"/>
          <p:cNvSpPr/>
          <p:nvPr/>
        </p:nvSpPr>
        <p:spPr>
          <a:xfrm>
            <a:off x="8690275" y="1297900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●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BM Plex Sans"/>
              <a:buChar char="○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BM Plex Sans"/>
              <a:buChar char="■"/>
              <a:defRPr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6" r:id="rId9"/>
    <p:sldLayoutId id="2147483672" r:id="rId10"/>
    <p:sldLayoutId id="2147483679" r:id="rId11"/>
    <p:sldLayoutId id="2147483680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svg"/><Relationship Id="rId5" Type="http://schemas.openxmlformats.org/officeDocument/2006/relationships/image" Target="../media/image7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11" Type="http://schemas.openxmlformats.org/officeDocument/2006/relationships/image" Target="../media/image13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8"/>
          <p:cNvSpPr/>
          <p:nvPr/>
        </p:nvSpPr>
        <p:spPr>
          <a:xfrm>
            <a:off x="1481916" y="456872"/>
            <a:ext cx="443700" cy="443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" name="Google Shape;2065;p38"/>
          <p:cNvGrpSpPr/>
          <p:nvPr/>
        </p:nvGrpSpPr>
        <p:grpSpPr>
          <a:xfrm>
            <a:off x="274646" y="631091"/>
            <a:ext cx="1019073" cy="858010"/>
            <a:chOff x="1337725" y="995750"/>
            <a:chExt cx="796275" cy="670425"/>
          </a:xfrm>
        </p:grpSpPr>
        <p:sp>
          <p:nvSpPr>
            <p:cNvPr id="2066" name="Google Shape;2066;p38"/>
            <p:cNvSpPr/>
            <p:nvPr/>
          </p:nvSpPr>
          <p:spPr>
            <a:xfrm>
              <a:off x="1337725" y="995750"/>
              <a:ext cx="796275" cy="670425"/>
            </a:xfrm>
            <a:custGeom>
              <a:avLst/>
              <a:gdLst/>
              <a:ahLst/>
              <a:cxnLst/>
              <a:rect l="l" t="t" r="r" b="b"/>
              <a:pathLst>
                <a:path w="31851" h="26817" extrusionOk="0">
                  <a:moveTo>
                    <a:pt x="18203" y="0"/>
                  </a:moveTo>
                  <a:cubicBezTo>
                    <a:pt x="2172" y="0"/>
                    <a:pt x="0" y="23800"/>
                    <a:pt x="15601" y="26817"/>
                  </a:cubicBezTo>
                  <a:lnTo>
                    <a:pt x="31219" y="17687"/>
                  </a:lnTo>
                  <a:cubicBezTo>
                    <a:pt x="31640" y="16347"/>
                    <a:pt x="31851" y="14950"/>
                    <a:pt x="31851" y="13552"/>
                  </a:cubicBezTo>
                  <a:cubicBezTo>
                    <a:pt x="31851" y="6068"/>
                    <a:pt x="25803" y="1"/>
                    <a:pt x="18319" y="1"/>
                  </a:cubicBezTo>
                  <a:cubicBezTo>
                    <a:pt x="18280" y="1"/>
                    <a:pt x="18241" y="0"/>
                    <a:pt x="182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1559375" y="1104150"/>
              <a:ext cx="472225" cy="465150"/>
            </a:xfrm>
            <a:custGeom>
              <a:avLst/>
              <a:gdLst/>
              <a:ahLst/>
              <a:cxnLst/>
              <a:rect l="l" t="t" r="r" b="b"/>
              <a:pathLst>
                <a:path w="18889" h="18606" extrusionOk="0">
                  <a:moveTo>
                    <a:pt x="9450" y="0"/>
                  </a:moveTo>
                  <a:cubicBezTo>
                    <a:pt x="4768" y="0"/>
                    <a:pt x="83" y="3072"/>
                    <a:pt x="55" y="9216"/>
                  </a:cubicBezTo>
                  <a:cubicBezTo>
                    <a:pt x="1" y="14443"/>
                    <a:pt x="4419" y="18606"/>
                    <a:pt x="9406" y="18606"/>
                  </a:cubicBezTo>
                  <a:cubicBezTo>
                    <a:pt x="9770" y="18606"/>
                    <a:pt x="10137" y="18583"/>
                    <a:pt x="10505" y="18538"/>
                  </a:cubicBezTo>
                  <a:cubicBezTo>
                    <a:pt x="14640" y="15820"/>
                    <a:pt x="18889" y="15322"/>
                    <a:pt x="18831" y="9216"/>
                  </a:cubicBezTo>
                  <a:cubicBezTo>
                    <a:pt x="18812" y="3072"/>
                    <a:pt x="14132" y="0"/>
                    <a:pt x="945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1714800" y="1171125"/>
              <a:ext cx="41675" cy="159375"/>
            </a:xfrm>
            <a:custGeom>
              <a:avLst/>
              <a:gdLst/>
              <a:ahLst/>
              <a:cxnLst/>
              <a:rect l="l" t="t" r="r" b="b"/>
              <a:pathLst>
                <a:path w="1667" h="6375" extrusionOk="0">
                  <a:moveTo>
                    <a:pt x="833" y="1"/>
                  </a:moveTo>
                  <a:cubicBezTo>
                    <a:pt x="417" y="1"/>
                    <a:pt x="1" y="1063"/>
                    <a:pt x="20" y="3188"/>
                  </a:cubicBezTo>
                  <a:cubicBezTo>
                    <a:pt x="1" y="5312"/>
                    <a:pt x="417" y="6375"/>
                    <a:pt x="833" y="6375"/>
                  </a:cubicBezTo>
                  <a:cubicBezTo>
                    <a:pt x="1250" y="6375"/>
                    <a:pt x="1666" y="5312"/>
                    <a:pt x="1647" y="3188"/>
                  </a:cubicBezTo>
                  <a:cubicBezTo>
                    <a:pt x="1666" y="1063"/>
                    <a:pt x="1250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1828225" y="1171125"/>
              <a:ext cx="41650" cy="159375"/>
            </a:xfrm>
            <a:custGeom>
              <a:avLst/>
              <a:gdLst/>
              <a:ahLst/>
              <a:cxnLst/>
              <a:rect l="l" t="t" r="r" b="b"/>
              <a:pathLst>
                <a:path w="1666" h="6375" extrusionOk="0">
                  <a:moveTo>
                    <a:pt x="833" y="1"/>
                  </a:moveTo>
                  <a:cubicBezTo>
                    <a:pt x="416" y="1"/>
                    <a:pt x="0" y="1063"/>
                    <a:pt x="19" y="3188"/>
                  </a:cubicBezTo>
                  <a:cubicBezTo>
                    <a:pt x="0" y="5312"/>
                    <a:pt x="416" y="6375"/>
                    <a:pt x="833" y="6375"/>
                  </a:cubicBezTo>
                  <a:cubicBezTo>
                    <a:pt x="1249" y="6375"/>
                    <a:pt x="1665" y="5312"/>
                    <a:pt x="1646" y="3188"/>
                  </a:cubicBezTo>
                  <a:cubicBezTo>
                    <a:pt x="1665" y="1063"/>
                    <a:pt x="1249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1613850" y="1329675"/>
              <a:ext cx="68050" cy="50350"/>
            </a:xfrm>
            <a:custGeom>
              <a:avLst/>
              <a:gdLst/>
              <a:ahLst/>
              <a:cxnLst/>
              <a:rect l="l" t="t" r="r" b="b"/>
              <a:pathLst>
                <a:path w="2722" h="2014" extrusionOk="0">
                  <a:moveTo>
                    <a:pt x="2347" y="0"/>
                  </a:moveTo>
                  <a:cubicBezTo>
                    <a:pt x="2299" y="0"/>
                    <a:pt x="2231" y="31"/>
                    <a:pt x="2144" y="100"/>
                  </a:cubicBezTo>
                  <a:cubicBezTo>
                    <a:pt x="1742" y="2014"/>
                    <a:pt x="192" y="1229"/>
                    <a:pt x="0" y="1612"/>
                  </a:cubicBezTo>
                  <a:cubicBezTo>
                    <a:pt x="13" y="1784"/>
                    <a:pt x="73" y="1800"/>
                    <a:pt x="217" y="1800"/>
                  </a:cubicBezTo>
                  <a:cubicBezTo>
                    <a:pt x="249" y="1800"/>
                    <a:pt x="286" y="1800"/>
                    <a:pt x="328" y="1800"/>
                  </a:cubicBezTo>
                  <a:cubicBezTo>
                    <a:pt x="367" y="1800"/>
                    <a:pt x="411" y="1800"/>
                    <a:pt x="459" y="1803"/>
                  </a:cubicBezTo>
                  <a:cubicBezTo>
                    <a:pt x="538" y="1816"/>
                    <a:pt x="614" y="1823"/>
                    <a:pt x="689" y="1823"/>
                  </a:cubicBezTo>
                  <a:cubicBezTo>
                    <a:pt x="1967" y="1823"/>
                    <a:pt x="2722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1896475" y="1329675"/>
              <a:ext cx="68625" cy="50350"/>
            </a:xfrm>
            <a:custGeom>
              <a:avLst/>
              <a:gdLst/>
              <a:ahLst/>
              <a:cxnLst/>
              <a:rect l="l" t="t" r="r" b="b"/>
              <a:pathLst>
                <a:path w="2745" h="2014" extrusionOk="0">
                  <a:moveTo>
                    <a:pt x="378" y="0"/>
                  </a:moveTo>
                  <a:cubicBezTo>
                    <a:pt x="0" y="0"/>
                    <a:pt x="744" y="1823"/>
                    <a:pt x="2050" y="1823"/>
                  </a:cubicBezTo>
                  <a:cubicBezTo>
                    <a:pt x="2127" y="1823"/>
                    <a:pt x="2205" y="1816"/>
                    <a:pt x="2285" y="1803"/>
                  </a:cubicBezTo>
                  <a:cubicBezTo>
                    <a:pt x="2330" y="1800"/>
                    <a:pt x="2372" y="1800"/>
                    <a:pt x="2409" y="1800"/>
                  </a:cubicBezTo>
                  <a:cubicBezTo>
                    <a:pt x="2449" y="1800"/>
                    <a:pt x="2484" y="1800"/>
                    <a:pt x="2516" y="1800"/>
                  </a:cubicBezTo>
                  <a:cubicBezTo>
                    <a:pt x="2654" y="1800"/>
                    <a:pt x="2718" y="1784"/>
                    <a:pt x="2744" y="1612"/>
                  </a:cubicBezTo>
                  <a:cubicBezTo>
                    <a:pt x="2534" y="1229"/>
                    <a:pt x="983" y="2014"/>
                    <a:pt x="581" y="100"/>
                  </a:cubicBezTo>
                  <a:cubicBezTo>
                    <a:pt x="494" y="31"/>
                    <a:pt x="426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1640625" y="1360875"/>
              <a:ext cx="300725" cy="136925"/>
            </a:xfrm>
            <a:custGeom>
              <a:avLst/>
              <a:gdLst/>
              <a:ahLst/>
              <a:cxnLst/>
              <a:rect l="l" t="t" r="r" b="b"/>
              <a:pathLst>
                <a:path w="12029" h="5477" extrusionOk="0">
                  <a:moveTo>
                    <a:pt x="403" y="0"/>
                  </a:moveTo>
                  <a:lnTo>
                    <a:pt x="403" y="0"/>
                  </a:lnTo>
                  <a:cubicBezTo>
                    <a:pt x="1" y="153"/>
                    <a:pt x="728" y="5379"/>
                    <a:pt x="6260" y="5474"/>
                  </a:cubicBezTo>
                  <a:cubicBezTo>
                    <a:pt x="6313" y="5476"/>
                    <a:pt x="6365" y="5476"/>
                    <a:pt x="6417" y="5476"/>
                  </a:cubicBezTo>
                  <a:cubicBezTo>
                    <a:pt x="10973" y="5476"/>
                    <a:pt x="12029" y="69"/>
                    <a:pt x="11441" y="69"/>
                  </a:cubicBezTo>
                  <a:cubicBezTo>
                    <a:pt x="11405" y="69"/>
                    <a:pt x="11362" y="90"/>
                    <a:pt x="11313" y="134"/>
                  </a:cubicBezTo>
                  <a:cubicBezTo>
                    <a:pt x="11331" y="2151"/>
                    <a:pt x="9400" y="5186"/>
                    <a:pt x="6630" y="5186"/>
                  </a:cubicBezTo>
                  <a:cubicBezTo>
                    <a:pt x="6509" y="5186"/>
                    <a:pt x="6385" y="5180"/>
                    <a:pt x="6260" y="5168"/>
                  </a:cubicBezTo>
                  <a:cubicBezTo>
                    <a:pt x="728" y="5130"/>
                    <a:pt x="824" y="191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2057425" y="1336950"/>
              <a:ext cx="41650" cy="31600"/>
            </a:xfrm>
            <a:custGeom>
              <a:avLst/>
              <a:gdLst/>
              <a:ahLst/>
              <a:cxnLst/>
              <a:rect l="l" t="t" r="r" b="b"/>
              <a:pathLst>
                <a:path w="1666" h="1264" extrusionOk="0">
                  <a:moveTo>
                    <a:pt x="192" y="0"/>
                  </a:moveTo>
                  <a:cubicBezTo>
                    <a:pt x="134" y="96"/>
                    <a:pt x="96" y="191"/>
                    <a:pt x="77" y="287"/>
                  </a:cubicBezTo>
                  <a:cubicBezTo>
                    <a:pt x="58" y="383"/>
                    <a:pt x="39" y="498"/>
                    <a:pt x="20" y="593"/>
                  </a:cubicBezTo>
                  <a:cubicBezTo>
                    <a:pt x="0" y="804"/>
                    <a:pt x="39" y="957"/>
                    <a:pt x="115" y="1072"/>
                  </a:cubicBezTo>
                  <a:cubicBezTo>
                    <a:pt x="192" y="1187"/>
                    <a:pt x="307" y="1244"/>
                    <a:pt x="498" y="1263"/>
                  </a:cubicBezTo>
                  <a:cubicBezTo>
                    <a:pt x="613" y="1263"/>
                    <a:pt x="728" y="1244"/>
                    <a:pt x="804" y="1168"/>
                  </a:cubicBezTo>
                  <a:cubicBezTo>
                    <a:pt x="881" y="1110"/>
                    <a:pt x="938" y="976"/>
                    <a:pt x="996" y="804"/>
                  </a:cubicBezTo>
                  <a:lnTo>
                    <a:pt x="1034" y="632"/>
                  </a:lnTo>
                  <a:cubicBezTo>
                    <a:pt x="1072" y="555"/>
                    <a:pt x="1091" y="498"/>
                    <a:pt x="1111" y="479"/>
                  </a:cubicBezTo>
                  <a:cubicBezTo>
                    <a:pt x="1149" y="440"/>
                    <a:pt x="1168" y="440"/>
                    <a:pt x="1225" y="440"/>
                  </a:cubicBezTo>
                  <a:cubicBezTo>
                    <a:pt x="1264" y="440"/>
                    <a:pt x="1321" y="459"/>
                    <a:pt x="1340" y="517"/>
                  </a:cubicBezTo>
                  <a:cubicBezTo>
                    <a:pt x="1359" y="555"/>
                    <a:pt x="1359" y="632"/>
                    <a:pt x="1359" y="727"/>
                  </a:cubicBezTo>
                  <a:cubicBezTo>
                    <a:pt x="1359" y="804"/>
                    <a:pt x="1340" y="880"/>
                    <a:pt x="1302" y="957"/>
                  </a:cubicBezTo>
                  <a:cubicBezTo>
                    <a:pt x="1283" y="1053"/>
                    <a:pt x="1245" y="1129"/>
                    <a:pt x="1206" y="1206"/>
                  </a:cubicBezTo>
                  <a:lnTo>
                    <a:pt x="1532" y="1244"/>
                  </a:lnTo>
                  <a:cubicBezTo>
                    <a:pt x="1570" y="1148"/>
                    <a:pt x="1589" y="1053"/>
                    <a:pt x="1608" y="957"/>
                  </a:cubicBezTo>
                  <a:cubicBezTo>
                    <a:pt x="1627" y="861"/>
                    <a:pt x="1647" y="785"/>
                    <a:pt x="1666" y="689"/>
                  </a:cubicBezTo>
                  <a:cubicBezTo>
                    <a:pt x="1666" y="498"/>
                    <a:pt x="1647" y="364"/>
                    <a:pt x="1570" y="249"/>
                  </a:cubicBezTo>
                  <a:cubicBezTo>
                    <a:pt x="1493" y="134"/>
                    <a:pt x="1379" y="77"/>
                    <a:pt x="1225" y="57"/>
                  </a:cubicBezTo>
                  <a:cubicBezTo>
                    <a:pt x="1091" y="57"/>
                    <a:pt x="996" y="77"/>
                    <a:pt x="919" y="153"/>
                  </a:cubicBezTo>
                  <a:cubicBezTo>
                    <a:pt x="823" y="211"/>
                    <a:pt x="766" y="325"/>
                    <a:pt x="728" y="479"/>
                  </a:cubicBezTo>
                  <a:lnTo>
                    <a:pt x="670" y="632"/>
                  </a:lnTo>
                  <a:cubicBezTo>
                    <a:pt x="651" y="727"/>
                    <a:pt x="613" y="785"/>
                    <a:pt x="594" y="823"/>
                  </a:cubicBezTo>
                  <a:cubicBezTo>
                    <a:pt x="556" y="842"/>
                    <a:pt x="517" y="861"/>
                    <a:pt x="479" y="861"/>
                  </a:cubicBezTo>
                  <a:cubicBezTo>
                    <a:pt x="422" y="861"/>
                    <a:pt x="383" y="823"/>
                    <a:pt x="345" y="785"/>
                  </a:cubicBezTo>
                  <a:cubicBezTo>
                    <a:pt x="326" y="727"/>
                    <a:pt x="307" y="670"/>
                    <a:pt x="326" y="574"/>
                  </a:cubicBezTo>
                  <a:cubicBezTo>
                    <a:pt x="326" y="479"/>
                    <a:pt x="345" y="402"/>
                    <a:pt x="383" y="306"/>
                  </a:cubicBezTo>
                  <a:cubicBezTo>
                    <a:pt x="422" y="211"/>
                    <a:pt x="460" y="115"/>
                    <a:pt x="536" y="1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2049300" y="1371400"/>
              <a:ext cx="46900" cy="49775"/>
            </a:xfrm>
            <a:custGeom>
              <a:avLst/>
              <a:gdLst/>
              <a:ahLst/>
              <a:cxnLst/>
              <a:rect l="l" t="t" r="r" b="b"/>
              <a:pathLst>
                <a:path w="1876" h="1991" extrusionOk="0">
                  <a:moveTo>
                    <a:pt x="325" y="0"/>
                  </a:moveTo>
                  <a:lnTo>
                    <a:pt x="249" y="364"/>
                  </a:lnTo>
                  <a:lnTo>
                    <a:pt x="1378" y="574"/>
                  </a:lnTo>
                  <a:lnTo>
                    <a:pt x="479" y="785"/>
                  </a:lnTo>
                  <a:lnTo>
                    <a:pt x="440" y="1034"/>
                  </a:lnTo>
                  <a:lnTo>
                    <a:pt x="1206" y="1551"/>
                  </a:lnTo>
                  <a:lnTo>
                    <a:pt x="77" y="1340"/>
                  </a:lnTo>
                  <a:lnTo>
                    <a:pt x="0" y="1704"/>
                  </a:lnTo>
                  <a:lnTo>
                    <a:pt x="1550" y="1991"/>
                  </a:lnTo>
                  <a:lnTo>
                    <a:pt x="1646" y="1493"/>
                  </a:lnTo>
                  <a:lnTo>
                    <a:pt x="881" y="976"/>
                  </a:lnTo>
                  <a:lnTo>
                    <a:pt x="1780" y="785"/>
                  </a:lnTo>
                  <a:lnTo>
                    <a:pt x="1876" y="28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2043550" y="1420200"/>
              <a:ext cx="40225" cy="22025"/>
            </a:xfrm>
            <a:custGeom>
              <a:avLst/>
              <a:gdLst/>
              <a:ahLst/>
              <a:cxnLst/>
              <a:rect l="l" t="t" r="r" b="b"/>
              <a:pathLst>
                <a:path w="1609" h="881" extrusionOk="0">
                  <a:moveTo>
                    <a:pt x="115" y="0"/>
                  </a:moveTo>
                  <a:lnTo>
                    <a:pt x="0" y="383"/>
                  </a:lnTo>
                  <a:lnTo>
                    <a:pt x="1474" y="881"/>
                  </a:lnTo>
                  <a:lnTo>
                    <a:pt x="1608" y="49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2028225" y="1436000"/>
              <a:ext cx="47875" cy="28250"/>
            </a:xfrm>
            <a:custGeom>
              <a:avLst/>
              <a:gdLst/>
              <a:ahLst/>
              <a:cxnLst/>
              <a:rect l="l" t="t" r="r" b="b"/>
              <a:pathLst>
                <a:path w="1915" h="1130" extrusionOk="0">
                  <a:moveTo>
                    <a:pt x="518" y="0"/>
                  </a:moveTo>
                  <a:lnTo>
                    <a:pt x="1" y="995"/>
                  </a:lnTo>
                  <a:lnTo>
                    <a:pt x="269" y="1129"/>
                  </a:lnTo>
                  <a:lnTo>
                    <a:pt x="594" y="498"/>
                  </a:lnTo>
                  <a:lnTo>
                    <a:pt x="1724" y="1072"/>
                  </a:lnTo>
                  <a:lnTo>
                    <a:pt x="1915" y="72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1730125" y="1591500"/>
              <a:ext cx="41175" cy="44050"/>
            </a:xfrm>
            <a:custGeom>
              <a:avLst/>
              <a:gdLst/>
              <a:ahLst/>
              <a:cxnLst/>
              <a:rect l="l" t="t" r="r" b="b"/>
              <a:pathLst>
                <a:path w="1647" h="1762" extrusionOk="0">
                  <a:moveTo>
                    <a:pt x="249" y="1"/>
                  </a:moveTo>
                  <a:lnTo>
                    <a:pt x="0" y="1551"/>
                  </a:lnTo>
                  <a:lnTo>
                    <a:pt x="383" y="1609"/>
                  </a:lnTo>
                  <a:lnTo>
                    <a:pt x="555" y="556"/>
                  </a:lnTo>
                  <a:lnTo>
                    <a:pt x="957" y="1704"/>
                  </a:lnTo>
                  <a:lnTo>
                    <a:pt x="1398" y="1762"/>
                  </a:lnTo>
                  <a:lnTo>
                    <a:pt x="1646" y="211"/>
                  </a:lnTo>
                  <a:lnTo>
                    <a:pt x="1264" y="154"/>
                  </a:lnTo>
                  <a:lnTo>
                    <a:pt x="1091" y="1226"/>
                  </a:lnTo>
                  <a:lnTo>
                    <a:pt x="689" y="77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1686100" y="1581100"/>
              <a:ext cx="41650" cy="42025"/>
            </a:xfrm>
            <a:custGeom>
              <a:avLst/>
              <a:gdLst/>
              <a:ahLst/>
              <a:cxnLst/>
              <a:rect l="l" t="t" r="r" b="b"/>
              <a:pathLst>
                <a:path w="1666" h="1681" extrusionOk="0">
                  <a:moveTo>
                    <a:pt x="536" y="0"/>
                  </a:moveTo>
                  <a:cubicBezTo>
                    <a:pt x="479" y="0"/>
                    <a:pt x="421" y="5"/>
                    <a:pt x="364" y="15"/>
                  </a:cubicBezTo>
                  <a:lnTo>
                    <a:pt x="134" y="742"/>
                  </a:lnTo>
                  <a:lnTo>
                    <a:pt x="728" y="934"/>
                  </a:lnTo>
                  <a:lnTo>
                    <a:pt x="823" y="666"/>
                  </a:lnTo>
                  <a:lnTo>
                    <a:pt x="594" y="589"/>
                  </a:lnTo>
                  <a:lnTo>
                    <a:pt x="689" y="302"/>
                  </a:lnTo>
                  <a:cubicBezTo>
                    <a:pt x="709" y="302"/>
                    <a:pt x="747" y="302"/>
                    <a:pt x="785" y="321"/>
                  </a:cubicBezTo>
                  <a:cubicBezTo>
                    <a:pt x="823" y="321"/>
                    <a:pt x="862" y="340"/>
                    <a:pt x="900" y="340"/>
                  </a:cubicBezTo>
                  <a:cubicBezTo>
                    <a:pt x="1034" y="398"/>
                    <a:pt x="1149" y="474"/>
                    <a:pt x="1187" y="589"/>
                  </a:cubicBezTo>
                  <a:cubicBezTo>
                    <a:pt x="1244" y="704"/>
                    <a:pt x="1244" y="838"/>
                    <a:pt x="1187" y="991"/>
                  </a:cubicBezTo>
                  <a:cubicBezTo>
                    <a:pt x="1149" y="1144"/>
                    <a:pt x="1053" y="1259"/>
                    <a:pt x="957" y="1316"/>
                  </a:cubicBezTo>
                  <a:cubicBezTo>
                    <a:pt x="894" y="1348"/>
                    <a:pt x="825" y="1362"/>
                    <a:pt x="750" y="1362"/>
                  </a:cubicBezTo>
                  <a:cubicBezTo>
                    <a:pt x="689" y="1362"/>
                    <a:pt x="624" y="1353"/>
                    <a:pt x="555" y="1336"/>
                  </a:cubicBezTo>
                  <a:cubicBezTo>
                    <a:pt x="479" y="1297"/>
                    <a:pt x="383" y="1259"/>
                    <a:pt x="326" y="1221"/>
                  </a:cubicBezTo>
                  <a:cubicBezTo>
                    <a:pt x="249" y="1163"/>
                    <a:pt x="173" y="1106"/>
                    <a:pt x="96" y="1029"/>
                  </a:cubicBezTo>
                  <a:lnTo>
                    <a:pt x="0" y="1336"/>
                  </a:lnTo>
                  <a:cubicBezTo>
                    <a:pt x="77" y="1393"/>
                    <a:pt x="153" y="1450"/>
                    <a:pt x="230" y="1508"/>
                  </a:cubicBezTo>
                  <a:cubicBezTo>
                    <a:pt x="326" y="1546"/>
                    <a:pt x="402" y="1584"/>
                    <a:pt x="517" y="1623"/>
                  </a:cubicBezTo>
                  <a:cubicBezTo>
                    <a:pt x="642" y="1661"/>
                    <a:pt x="761" y="1680"/>
                    <a:pt x="874" y="1680"/>
                  </a:cubicBezTo>
                  <a:cubicBezTo>
                    <a:pt x="986" y="1680"/>
                    <a:pt x="1091" y="1661"/>
                    <a:pt x="1187" y="1623"/>
                  </a:cubicBezTo>
                  <a:cubicBezTo>
                    <a:pt x="1378" y="1527"/>
                    <a:pt x="1512" y="1355"/>
                    <a:pt x="1589" y="1125"/>
                  </a:cubicBezTo>
                  <a:cubicBezTo>
                    <a:pt x="1666" y="876"/>
                    <a:pt x="1666" y="666"/>
                    <a:pt x="1551" y="474"/>
                  </a:cubicBezTo>
                  <a:cubicBezTo>
                    <a:pt x="1455" y="302"/>
                    <a:pt x="1283" y="168"/>
                    <a:pt x="1034" y="72"/>
                  </a:cubicBezTo>
                  <a:cubicBezTo>
                    <a:pt x="919" y="53"/>
                    <a:pt x="823" y="15"/>
                    <a:pt x="709" y="15"/>
                  </a:cubicBezTo>
                  <a:cubicBezTo>
                    <a:pt x="651" y="5"/>
                    <a:pt x="594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1664575" y="1565200"/>
              <a:ext cx="12925" cy="13400"/>
            </a:xfrm>
            <a:custGeom>
              <a:avLst/>
              <a:gdLst/>
              <a:ahLst/>
              <a:cxnLst/>
              <a:rect l="l" t="t" r="r" b="b"/>
              <a:pathLst>
                <a:path w="517" h="536" extrusionOk="0">
                  <a:moveTo>
                    <a:pt x="172" y="0"/>
                  </a:moveTo>
                  <a:lnTo>
                    <a:pt x="0" y="364"/>
                  </a:lnTo>
                  <a:lnTo>
                    <a:pt x="325" y="536"/>
                  </a:lnTo>
                  <a:lnTo>
                    <a:pt x="517" y="17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1608100" y="1542225"/>
              <a:ext cx="43575" cy="41650"/>
            </a:xfrm>
            <a:custGeom>
              <a:avLst/>
              <a:gdLst/>
              <a:ahLst/>
              <a:cxnLst/>
              <a:rect l="l" t="t" r="r" b="b"/>
              <a:pathLst>
                <a:path w="1743" h="1666" extrusionOk="0">
                  <a:moveTo>
                    <a:pt x="862" y="0"/>
                  </a:moveTo>
                  <a:cubicBezTo>
                    <a:pt x="747" y="19"/>
                    <a:pt x="613" y="96"/>
                    <a:pt x="517" y="230"/>
                  </a:cubicBezTo>
                  <a:cubicBezTo>
                    <a:pt x="441" y="345"/>
                    <a:pt x="422" y="441"/>
                    <a:pt x="441" y="536"/>
                  </a:cubicBezTo>
                  <a:cubicBezTo>
                    <a:pt x="460" y="651"/>
                    <a:pt x="517" y="766"/>
                    <a:pt x="651" y="881"/>
                  </a:cubicBezTo>
                  <a:lnTo>
                    <a:pt x="766" y="1015"/>
                  </a:lnTo>
                  <a:cubicBezTo>
                    <a:pt x="823" y="1072"/>
                    <a:pt x="862" y="1130"/>
                    <a:pt x="862" y="1168"/>
                  </a:cubicBezTo>
                  <a:cubicBezTo>
                    <a:pt x="881" y="1206"/>
                    <a:pt x="862" y="1244"/>
                    <a:pt x="843" y="1264"/>
                  </a:cubicBezTo>
                  <a:cubicBezTo>
                    <a:pt x="814" y="1307"/>
                    <a:pt x="785" y="1328"/>
                    <a:pt x="748" y="1328"/>
                  </a:cubicBezTo>
                  <a:cubicBezTo>
                    <a:pt x="736" y="1328"/>
                    <a:pt x="723" y="1326"/>
                    <a:pt x="709" y="1321"/>
                  </a:cubicBezTo>
                  <a:cubicBezTo>
                    <a:pt x="670" y="1321"/>
                    <a:pt x="594" y="1302"/>
                    <a:pt x="517" y="1244"/>
                  </a:cubicBezTo>
                  <a:cubicBezTo>
                    <a:pt x="460" y="1187"/>
                    <a:pt x="402" y="1149"/>
                    <a:pt x="345" y="1072"/>
                  </a:cubicBezTo>
                  <a:cubicBezTo>
                    <a:pt x="288" y="1015"/>
                    <a:pt x="249" y="938"/>
                    <a:pt x="192" y="862"/>
                  </a:cubicBezTo>
                  <a:lnTo>
                    <a:pt x="0" y="1130"/>
                  </a:lnTo>
                  <a:cubicBezTo>
                    <a:pt x="58" y="1206"/>
                    <a:pt x="134" y="1283"/>
                    <a:pt x="192" y="1340"/>
                  </a:cubicBezTo>
                  <a:cubicBezTo>
                    <a:pt x="268" y="1398"/>
                    <a:pt x="326" y="1455"/>
                    <a:pt x="402" y="1512"/>
                  </a:cubicBezTo>
                  <a:cubicBezTo>
                    <a:pt x="555" y="1627"/>
                    <a:pt x="689" y="1666"/>
                    <a:pt x="823" y="1666"/>
                  </a:cubicBezTo>
                  <a:cubicBezTo>
                    <a:pt x="957" y="1646"/>
                    <a:pt x="1072" y="1589"/>
                    <a:pt x="1168" y="1455"/>
                  </a:cubicBezTo>
                  <a:cubicBezTo>
                    <a:pt x="1225" y="1359"/>
                    <a:pt x="1264" y="1264"/>
                    <a:pt x="1245" y="1149"/>
                  </a:cubicBezTo>
                  <a:cubicBezTo>
                    <a:pt x="1225" y="1053"/>
                    <a:pt x="1168" y="938"/>
                    <a:pt x="1053" y="823"/>
                  </a:cubicBezTo>
                  <a:lnTo>
                    <a:pt x="957" y="708"/>
                  </a:lnTo>
                  <a:cubicBezTo>
                    <a:pt x="881" y="632"/>
                    <a:pt x="843" y="575"/>
                    <a:pt x="843" y="536"/>
                  </a:cubicBezTo>
                  <a:cubicBezTo>
                    <a:pt x="823" y="498"/>
                    <a:pt x="843" y="460"/>
                    <a:pt x="862" y="421"/>
                  </a:cubicBezTo>
                  <a:cubicBezTo>
                    <a:pt x="890" y="378"/>
                    <a:pt x="919" y="357"/>
                    <a:pt x="956" y="357"/>
                  </a:cubicBezTo>
                  <a:cubicBezTo>
                    <a:pt x="968" y="357"/>
                    <a:pt x="981" y="359"/>
                    <a:pt x="996" y="364"/>
                  </a:cubicBezTo>
                  <a:cubicBezTo>
                    <a:pt x="1053" y="364"/>
                    <a:pt x="1111" y="383"/>
                    <a:pt x="1187" y="441"/>
                  </a:cubicBezTo>
                  <a:cubicBezTo>
                    <a:pt x="1264" y="498"/>
                    <a:pt x="1321" y="555"/>
                    <a:pt x="1379" y="632"/>
                  </a:cubicBezTo>
                  <a:cubicBezTo>
                    <a:pt x="1436" y="708"/>
                    <a:pt x="1493" y="785"/>
                    <a:pt x="1551" y="900"/>
                  </a:cubicBezTo>
                  <a:lnTo>
                    <a:pt x="1742" y="613"/>
                  </a:lnTo>
                  <a:cubicBezTo>
                    <a:pt x="1685" y="536"/>
                    <a:pt x="1627" y="441"/>
                    <a:pt x="1551" y="383"/>
                  </a:cubicBezTo>
                  <a:cubicBezTo>
                    <a:pt x="1474" y="307"/>
                    <a:pt x="1398" y="230"/>
                    <a:pt x="1321" y="173"/>
                  </a:cubicBezTo>
                  <a:cubicBezTo>
                    <a:pt x="1149" y="58"/>
                    <a:pt x="996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8"/>
            <p:cNvSpPr/>
            <p:nvPr/>
          </p:nvSpPr>
          <p:spPr>
            <a:xfrm>
              <a:off x="1566475" y="1505375"/>
              <a:ext cx="58400" cy="58875"/>
            </a:xfrm>
            <a:custGeom>
              <a:avLst/>
              <a:gdLst/>
              <a:ahLst/>
              <a:cxnLst/>
              <a:rect l="l" t="t" r="r" b="b"/>
              <a:pathLst>
                <a:path w="2336" h="2355" extrusionOk="0">
                  <a:moveTo>
                    <a:pt x="1091" y="0"/>
                  </a:moveTo>
                  <a:lnTo>
                    <a:pt x="0" y="1130"/>
                  </a:lnTo>
                  <a:lnTo>
                    <a:pt x="364" y="1493"/>
                  </a:lnTo>
                  <a:lnTo>
                    <a:pt x="1206" y="1130"/>
                  </a:lnTo>
                  <a:lnTo>
                    <a:pt x="881" y="1991"/>
                  </a:lnTo>
                  <a:lnTo>
                    <a:pt x="1244" y="2355"/>
                  </a:lnTo>
                  <a:lnTo>
                    <a:pt x="2335" y="1225"/>
                  </a:lnTo>
                  <a:lnTo>
                    <a:pt x="2067" y="958"/>
                  </a:lnTo>
                  <a:lnTo>
                    <a:pt x="1263" y="1781"/>
                  </a:lnTo>
                  <a:lnTo>
                    <a:pt x="1589" y="919"/>
                  </a:lnTo>
                  <a:lnTo>
                    <a:pt x="1417" y="747"/>
                  </a:lnTo>
                  <a:lnTo>
                    <a:pt x="555" y="1091"/>
                  </a:lnTo>
                  <a:lnTo>
                    <a:pt x="555" y="1091"/>
                  </a:lnTo>
                  <a:lnTo>
                    <a:pt x="1359" y="268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8"/>
            <p:cNvSpPr/>
            <p:nvPr/>
          </p:nvSpPr>
          <p:spPr>
            <a:xfrm>
              <a:off x="1553075" y="1491975"/>
              <a:ext cx="37350" cy="32075"/>
            </a:xfrm>
            <a:custGeom>
              <a:avLst/>
              <a:gdLst/>
              <a:ahLst/>
              <a:cxnLst/>
              <a:rect l="l" t="t" r="r" b="b"/>
              <a:pathLst>
                <a:path w="1494" h="1283" extrusionOk="0">
                  <a:moveTo>
                    <a:pt x="1244" y="1"/>
                  </a:moveTo>
                  <a:lnTo>
                    <a:pt x="0" y="977"/>
                  </a:lnTo>
                  <a:lnTo>
                    <a:pt x="268" y="1283"/>
                  </a:lnTo>
                  <a:lnTo>
                    <a:pt x="1493" y="32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1541100" y="1462775"/>
              <a:ext cx="38300" cy="45025"/>
            </a:xfrm>
            <a:custGeom>
              <a:avLst/>
              <a:gdLst/>
              <a:ahLst/>
              <a:cxnLst/>
              <a:rect l="l" t="t" r="r" b="b"/>
              <a:pathLst>
                <a:path w="1532" h="1801" extrusionOk="0">
                  <a:moveTo>
                    <a:pt x="939" y="1"/>
                  </a:moveTo>
                  <a:lnTo>
                    <a:pt x="671" y="173"/>
                  </a:lnTo>
                  <a:lnTo>
                    <a:pt x="1053" y="767"/>
                  </a:lnTo>
                  <a:lnTo>
                    <a:pt x="1" y="1456"/>
                  </a:lnTo>
                  <a:lnTo>
                    <a:pt x="230" y="1800"/>
                  </a:lnTo>
                  <a:lnTo>
                    <a:pt x="1532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1515275" y="1434550"/>
              <a:ext cx="47400" cy="42150"/>
            </a:xfrm>
            <a:custGeom>
              <a:avLst/>
              <a:gdLst/>
              <a:ahLst/>
              <a:cxnLst/>
              <a:rect l="l" t="t" r="r" b="b"/>
              <a:pathLst>
                <a:path w="1896" h="1686" extrusionOk="0">
                  <a:moveTo>
                    <a:pt x="1417" y="1"/>
                  </a:moveTo>
                  <a:lnTo>
                    <a:pt x="1129" y="135"/>
                  </a:lnTo>
                  <a:lnTo>
                    <a:pt x="1455" y="766"/>
                  </a:lnTo>
                  <a:lnTo>
                    <a:pt x="1129" y="919"/>
                  </a:lnTo>
                  <a:lnTo>
                    <a:pt x="842" y="345"/>
                  </a:lnTo>
                  <a:lnTo>
                    <a:pt x="555" y="479"/>
                  </a:lnTo>
                  <a:lnTo>
                    <a:pt x="842" y="1073"/>
                  </a:lnTo>
                  <a:lnTo>
                    <a:pt x="574" y="1187"/>
                  </a:lnTo>
                  <a:lnTo>
                    <a:pt x="287" y="575"/>
                  </a:lnTo>
                  <a:lnTo>
                    <a:pt x="0" y="709"/>
                  </a:lnTo>
                  <a:lnTo>
                    <a:pt x="479" y="1685"/>
                  </a:lnTo>
                  <a:lnTo>
                    <a:pt x="1895" y="996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1499950" y="1407750"/>
              <a:ext cx="45000" cy="37825"/>
            </a:xfrm>
            <a:custGeom>
              <a:avLst/>
              <a:gdLst/>
              <a:ahLst/>
              <a:cxnLst/>
              <a:rect l="l" t="t" r="r" b="b"/>
              <a:pathLst>
                <a:path w="1800" h="1513" extrusionOk="0">
                  <a:moveTo>
                    <a:pt x="1" y="1"/>
                  </a:moveTo>
                  <a:lnTo>
                    <a:pt x="135" y="422"/>
                  </a:lnTo>
                  <a:lnTo>
                    <a:pt x="785" y="575"/>
                  </a:lnTo>
                  <a:lnTo>
                    <a:pt x="364" y="1092"/>
                  </a:lnTo>
                  <a:lnTo>
                    <a:pt x="498" y="1513"/>
                  </a:lnTo>
                  <a:lnTo>
                    <a:pt x="1187" y="671"/>
                  </a:lnTo>
                  <a:lnTo>
                    <a:pt x="1800" y="460"/>
                  </a:lnTo>
                  <a:lnTo>
                    <a:pt x="1685" y="77"/>
                  </a:lnTo>
                  <a:lnTo>
                    <a:pt x="1053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1492300" y="1352375"/>
              <a:ext cx="41650" cy="32125"/>
            </a:xfrm>
            <a:custGeom>
              <a:avLst/>
              <a:gdLst/>
              <a:ahLst/>
              <a:cxnLst/>
              <a:rect l="l" t="t" r="r" b="b"/>
              <a:pathLst>
                <a:path w="1666" h="1285" extrusionOk="0">
                  <a:moveTo>
                    <a:pt x="536" y="474"/>
                  </a:moveTo>
                  <a:cubicBezTo>
                    <a:pt x="632" y="474"/>
                    <a:pt x="689" y="474"/>
                    <a:pt x="747" y="512"/>
                  </a:cubicBezTo>
                  <a:cubicBezTo>
                    <a:pt x="785" y="531"/>
                    <a:pt x="823" y="589"/>
                    <a:pt x="823" y="646"/>
                  </a:cubicBezTo>
                  <a:cubicBezTo>
                    <a:pt x="843" y="723"/>
                    <a:pt x="823" y="780"/>
                    <a:pt x="785" y="819"/>
                  </a:cubicBezTo>
                  <a:cubicBezTo>
                    <a:pt x="747" y="857"/>
                    <a:pt x="670" y="895"/>
                    <a:pt x="594" y="895"/>
                  </a:cubicBezTo>
                  <a:cubicBezTo>
                    <a:pt x="566" y="901"/>
                    <a:pt x="539" y="903"/>
                    <a:pt x="515" y="903"/>
                  </a:cubicBezTo>
                  <a:cubicBezTo>
                    <a:pt x="456" y="903"/>
                    <a:pt x="410" y="890"/>
                    <a:pt x="383" y="876"/>
                  </a:cubicBezTo>
                  <a:cubicBezTo>
                    <a:pt x="326" y="838"/>
                    <a:pt x="288" y="799"/>
                    <a:pt x="288" y="723"/>
                  </a:cubicBezTo>
                  <a:cubicBezTo>
                    <a:pt x="288" y="646"/>
                    <a:pt x="288" y="608"/>
                    <a:pt x="345" y="551"/>
                  </a:cubicBezTo>
                  <a:cubicBezTo>
                    <a:pt x="383" y="512"/>
                    <a:pt x="441" y="493"/>
                    <a:pt x="536" y="474"/>
                  </a:cubicBezTo>
                  <a:close/>
                  <a:moveTo>
                    <a:pt x="918" y="0"/>
                  </a:moveTo>
                  <a:cubicBezTo>
                    <a:pt x="858" y="0"/>
                    <a:pt x="795" y="5"/>
                    <a:pt x="728" y="15"/>
                  </a:cubicBezTo>
                  <a:cubicBezTo>
                    <a:pt x="479" y="53"/>
                    <a:pt x="307" y="129"/>
                    <a:pt x="173" y="263"/>
                  </a:cubicBezTo>
                  <a:cubicBezTo>
                    <a:pt x="58" y="397"/>
                    <a:pt x="0" y="551"/>
                    <a:pt x="39" y="761"/>
                  </a:cubicBezTo>
                  <a:cubicBezTo>
                    <a:pt x="58" y="933"/>
                    <a:pt x="134" y="1087"/>
                    <a:pt x="249" y="1182"/>
                  </a:cubicBezTo>
                  <a:cubicBezTo>
                    <a:pt x="338" y="1256"/>
                    <a:pt x="439" y="1285"/>
                    <a:pt x="560" y="1285"/>
                  </a:cubicBezTo>
                  <a:cubicBezTo>
                    <a:pt x="595" y="1285"/>
                    <a:pt x="632" y="1282"/>
                    <a:pt x="670" y="1278"/>
                  </a:cubicBezTo>
                  <a:cubicBezTo>
                    <a:pt x="823" y="1259"/>
                    <a:pt x="938" y="1201"/>
                    <a:pt x="1015" y="1087"/>
                  </a:cubicBezTo>
                  <a:cubicBezTo>
                    <a:pt x="1091" y="972"/>
                    <a:pt x="1130" y="838"/>
                    <a:pt x="1111" y="685"/>
                  </a:cubicBezTo>
                  <a:cubicBezTo>
                    <a:pt x="1091" y="627"/>
                    <a:pt x="1072" y="570"/>
                    <a:pt x="1053" y="512"/>
                  </a:cubicBezTo>
                  <a:cubicBezTo>
                    <a:pt x="1034" y="474"/>
                    <a:pt x="996" y="417"/>
                    <a:pt x="957" y="378"/>
                  </a:cubicBezTo>
                  <a:cubicBezTo>
                    <a:pt x="1091" y="378"/>
                    <a:pt x="1187" y="397"/>
                    <a:pt x="1264" y="455"/>
                  </a:cubicBezTo>
                  <a:cubicBezTo>
                    <a:pt x="1340" y="512"/>
                    <a:pt x="1379" y="608"/>
                    <a:pt x="1398" y="723"/>
                  </a:cubicBezTo>
                  <a:cubicBezTo>
                    <a:pt x="1417" y="780"/>
                    <a:pt x="1417" y="838"/>
                    <a:pt x="1398" y="895"/>
                  </a:cubicBezTo>
                  <a:cubicBezTo>
                    <a:pt x="1398" y="953"/>
                    <a:pt x="1379" y="1029"/>
                    <a:pt x="1359" y="1087"/>
                  </a:cubicBezTo>
                  <a:lnTo>
                    <a:pt x="1646" y="1048"/>
                  </a:lnTo>
                  <a:cubicBezTo>
                    <a:pt x="1666" y="991"/>
                    <a:pt x="1666" y="914"/>
                    <a:pt x="1666" y="857"/>
                  </a:cubicBezTo>
                  <a:cubicBezTo>
                    <a:pt x="1666" y="780"/>
                    <a:pt x="1666" y="704"/>
                    <a:pt x="1666" y="627"/>
                  </a:cubicBezTo>
                  <a:cubicBezTo>
                    <a:pt x="1627" y="417"/>
                    <a:pt x="1532" y="244"/>
                    <a:pt x="1359" y="129"/>
                  </a:cubicBezTo>
                  <a:cubicBezTo>
                    <a:pt x="1245" y="43"/>
                    <a:pt x="1097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1490850" y="1314450"/>
              <a:ext cx="41200" cy="32650"/>
            </a:xfrm>
            <a:custGeom>
              <a:avLst/>
              <a:gdLst/>
              <a:ahLst/>
              <a:cxnLst/>
              <a:rect l="l" t="t" r="r" b="b"/>
              <a:pathLst>
                <a:path w="1648" h="1306" extrusionOk="0">
                  <a:moveTo>
                    <a:pt x="670" y="414"/>
                  </a:moveTo>
                  <a:cubicBezTo>
                    <a:pt x="717" y="414"/>
                    <a:pt x="768" y="416"/>
                    <a:pt x="824" y="421"/>
                  </a:cubicBezTo>
                  <a:cubicBezTo>
                    <a:pt x="1015" y="421"/>
                    <a:pt x="1169" y="441"/>
                    <a:pt x="1245" y="498"/>
                  </a:cubicBezTo>
                  <a:cubicBezTo>
                    <a:pt x="1322" y="536"/>
                    <a:pt x="1360" y="594"/>
                    <a:pt x="1360" y="689"/>
                  </a:cubicBezTo>
                  <a:cubicBezTo>
                    <a:pt x="1360" y="766"/>
                    <a:pt x="1303" y="823"/>
                    <a:pt x="1226" y="862"/>
                  </a:cubicBezTo>
                  <a:cubicBezTo>
                    <a:pt x="1149" y="900"/>
                    <a:pt x="996" y="900"/>
                    <a:pt x="805" y="900"/>
                  </a:cubicBezTo>
                  <a:cubicBezTo>
                    <a:pt x="613" y="881"/>
                    <a:pt x="460" y="862"/>
                    <a:pt x="384" y="823"/>
                  </a:cubicBezTo>
                  <a:cubicBezTo>
                    <a:pt x="307" y="785"/>
                    <a:pt x="269" y="709"/>
                    <a:pt x="288" y="632"/>
                  </a:cubicBezTo>
                  <a:cubicBezTo>
                    <a:pt x="288" y="536"/>
                    <a:pt x="326" y="479"/>
                    <a:pt x="403" y="441"/>
                  </a:cubicBezTo>
                  <a:cubicBezTo>
                    <a:pt x="471" y="427"/>
                    <a:pt x="557" y="414"/>
                    <a:pt x="670" y="414"/>
                  </a:cubicBezTo>
                  <a:close/>
                  <a:moveTo>
                    <a:pt x="843" y="0"/>
                  </a:moveTo>
                  <a:cubicBezTo>
                    <a:pt x="594" y="0"/>
                    <a:pt x="384" y="39"/>
                    <a:pt x="231" y="154"/>
                  </a:cubicBezTo>
                  <a:cubicBezTo>
                    <a:pt x="97" y="249"/>
                    <a:pt x="20" y="402"/>
                    <a:pt x="1" y="613"/>
                  </a:cubicBezTo>
                  <a:cubicBezTo>
                    <a:pt x="1" y="823"/>
                    <a:pt x="58" y="977"/>
                    <a:pt x="192" y="1111"/>
                  </a:cubicBezTo>
                  <a:cubicBezTo>
                    <a:pt x="326" y="1225"/>
                    <a:pt x="518" y="1283"/>
                    <a:pt x="786" y="1302"/>
                  </a:cubicBezTo>
                  <a:cubicBezTo>
                    <a:pt x="820" y="1304"/>
                    <a:pt x="854" y="1306"/>
                    <a:pt x="886" y="1306"/>
                  </a:cubicBezTo>
                  <a:cubicBezTo>
                    <a:pt x="1103" y="1306"/>
                    <a:pt x="1265" y="1251"/>
                    <a:pt x="1398" y="1168"/>
                  </a:cubicBezTo>
                  <a:cubicBezTo>
                    <a:pt x="1551" y="1053"/>
                    <a:pt x="1628" y="900"/>
                    <a:pt x="1628" y="689"/>
                  </a:cubicBezTo>
                  <a:cubicBezTo>
                    <a:pt x="1647" y="498"/>
                    <a:pt x="1571" y="326"/>
                    <a:pt x="1437" y="211"/>
                  </a:cubicBezTo>
                  <a:cubicBezTo>
                    <a:pt x="1303" y="96"/>
                    <a:pt x="1111" y="2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1504750" y="1269000"/>
              <a:ext cx="31600" cy="28250"/>
            </a:xfrm>
            <a:custGeom>
              <a:avLst/>
              <a:gdLst/>
              <a:ahLst/>
              <a:cxnLst/>
              <a:rect l="l" t="t" r="r" b="b"/>
              <a:pathLst>
                <a:path w="1264" h="1130" extrusionOk="0">
                  <a:moveTo>
                    <a:pt x="153" y="0"/>
                  </a:moveTo>
                  <a:cubicBezTo>
                    <a:pt x="134" y="77"/>
                    <a:pt x="96" y="172"/>
                    <a:pt x="77" y="230"/>
                  </a:cubicBezTo>
                  <a:cubicBezTo>
                    <a:pt x="57" y="306"/>
                    <a:pt x="38" y="383"/>
                    <a:pt x="19" y="459"/>
                  </a:cubicBezTo>
                  <a:cubicBezTo>
                    <a:pt x="0" y="632"/>
                    <a:pt x="0" y="766"/>
                    <a:pt x="57" y="861"/>
                  </a:cubicBezTo>
                  <a:cubicBezTo>
                    <a:pt x="96" y="957"/>
                    <a:pt x="172" y="1015"/>
                    <a:pt x="306" y="1034"/>
                  </a:cubicBezTo>
                  <a:cubicBezTo>
                    <a:pt x="335" y="1038"/>
                    <a:pt x="361" y="1041"/>
                    <a:pt x="386" y="1041"/>
                  </a:cubicBezTo>
                  <a:cubicBezTo>
                    <a:pt x="459" y="1041"/>
                    <a:pt x="517" y="1019"/>
                    <a:pt x="574" y="976"/>
                  </a:cubicBezTo>
                  <a:cubicBezTo>
                    <a:pt x="632" y="919"/>
                    <a:pt x="689" y="804"/>
                    <a:pt x="747" y="632"/>
                  </a:cubicBezTo>
                  <a:lnTo>
                    <a:pt x="766" y="574"/>
                  </a:lnTo>
                  <a:cubicBezTo>
                    <a:pt x="785" y="498"/>
                    <a:pt x="804" y="459"/>
                    <a:pt x="823" y="421"/>
                  </a:cubicBezTo>
                  <a:cubicBezTo>
                    <a:pt x="842" y="402"/>
                    <a:pt x="881" y="402"/>
                    <a:pt x="900" y="402"/>
                  </a:cubicBezTo>
                  <a:cubicBezTo>
                    <a:pt x="938" y="402"/>
                    <a:pt x="976" y="440"/>
                    <a:pt x="995" y="479"/>
                  </a:cubicBezTo>
                  <a:cubicBezTo>
                    <a:pt x="995" y="517"/>
                    <a:pt x="995" y="574"/>
                    <a:pt x="995" y="651"/>
                  </a:cubicBezTo>
                  <a:cubicBezTo>
                    <a:pt x="976" y="727"/>
                    <a:pt x="957" y="804"/>
                    <a:pt x="919" y="881"/>
                  </a:cubicBezTo>
                  <a:cubicBezTo>
                    <a:pt x="900" y="957"/>
                    <a:pt x="861" y="1015"/>
                    <a:pt x="804" y="1091"/>
                  </a:cubicBezTo>
                  <a:lnTo>
                    <a:pt x="1091" y="1129"/>
                  </a:lnTo>
                  <a:cubicBezTo>
                    <a:pt x="1129" y="1053"/>
                    <a:pt x="1168" y="976"/>
                    <a:pt x="1187" y="900"/>
                  </a:cubicBezTo>
                  <a:cubicBezTo>
                    <a:pt x="1206" y="804"/>
                    <a:pt x="1225" y="727"/>
                    <a:pt x="1244" y="651"/>
                  </a:cubicBezTo>
                  <a:cubicBezTo>
                    <a:pt x="1263" y="479"/>
                    <a:pt x="1263" y="325"/>
                    <a:pt x="1206" y="230"/>
                  </a:cubicBezTo>
                  <a:cubicBezTo>
                    <a:pt x="1168" y="134"/>
                    <a:pt x="1091" y="77"/>
                    <a:pt x="957" y="57"/>
                  </a:cubicBezTo>
                  <a:cubicBezTo>
                    <a:pt x="928" y="53"/>
                    <a:pt x="901" y="50"/>
                    <a:pt x="875" y="50"/>
                  </a:cubicBezTo>
                  <a:cubicBezTo>
                    <a:pt x="797" y="50"/>
                    <a:pt x="732" y="72"/>
                    <a:pt x="689" y="115"/>
                  </a:cubicBezTo>
                  <a:cubicBezTo>
                    <a:pt x="613" y="172"/>
                    <a:pt x="555" y="287"/>
                    <a:pt x="498" y="479"/>
                  </a:cubicBezTo>
                  <a:lnTo>
                    <a:pt x="479" y="536"/>
                  </a:lnTo>
                  <a:cubicBezTo>
                    <a:pt x="459" y="593"/>
                    <a:pt x="440" y="651"/>
                    <a:pt x="421" y="670"/>
                  </a:cubicBezTo>
                  <a:cubicBezTo>
                    <a:pt x="408" y="684"/>
                    <a:pt x="394" y="697"/>
                    <a:pt x="374" y="697"/>
                  </a:cubicBezTo>
                  <a:cubicBezTo>
                    <a:pt x="365" y="697"/>
                    <a:pt x="356" y="695"/>
                    <a:pt x="345" y="689"/>
                  </a:cubicBezTo>
                  <a:cubicBezTo>
                    <a:pt x="306" y="689"/>
                    <a:pt x="287" y="670"/>
                    <a:pt x="268" y="632"/>
                  </a:cubicBezTo>
                  <a:cubicBezTo>
                    <a:pt x="268" y="593"/>
                    <a:pt x="268" y="536"/>
                    <a:pt x="268" y="479"/>
                  </a:cubicBezTo>
                  <a:cubicBezTo>
                    <a:pt x="287" y="402"/>
                    <a:pt x="306" y="345"/>
                    <a:pt x="325" y="268"/>
                  </a:cubicBezTo>
                  <a:cubicBezTo>
                    <a:pt x="364" y="191"/>
                    <a:pt x="402" y="115"/>
                    <a:pt x="440" y="3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>
              <a:off x="1508575" y="1209175"/>
              <a:ext cx="42600" cy="41125"/>
            </a:xfrm>
            <a:custGeom>
              <a:avLst/>
              <a:gdLst/>
              <a:ahLst/>
              <a:cxnLst/>
              <a:rect l="l" t="t" r="r" b="b"/>
              <a:pathLst>
                <a:path w="1704" h="1645" extrusionOk="0">
                  <a:moveTo>
                    <a:pt x="383" y="0"/>
                  </a:moveTo>
                  <a:cubicBezTo>
                    <a:pt x="326" y="58"/>
                    <a:pt x="268" y="134"/>
                    <a:pt x="211" y="230"/>
                  </a:cubicBezTo>
                  <a:cubicBezTo>
                    <a:pt x="153" y="307"/>
                    <a:pt x="115" y="402"/>
                    <a:pt x="77" y="498"/>
                  </a:cubicBezTo>
                  <a:cubicBezTo>
                    <a:pt x="0" y="747"/>
                    <a:pt x="0" y="977"/>
                    <a:pt x="77" y="1168"/>
                  </a:cubicBezTo>
                  <a:cubicBezTo>
                    <a:pt x="153" y="1359"/>
                    <a:pt x="326" y="1513"/>
                    <a:pt x="555" y="1589"/>
                  </a:cubicBezTo>
                  <a:cubicBezTo>
                    <a:pt x="673" y="1625"/>
                    <a:pt x="782" y="1644"/>
                    <a:pt x="884" y="1644"/>
                  </a:cubicBezTo>
                  <a:cubicBezTo>
                    <a:pt x="999" y="1644"/>
                    <a:pt x="1105" y="1621"/>
                    <a:pt x="1206" y="1570"/>
                  </a:cubicBezTo>
                  <a:cubicBezTo>
                    <a:pt x="1378" y="1474"/>
                    <a:pt x="1531" y="1302"/>
                    <a:pt x="1608" y="1053"/>
                  </a:cubicBezTo>
                  <a:cubicBezTo>
                    <a:pt x="1646" y="958"/>
                    <a:pt x="1685" y="843"/>
                    <a:pt x="1685" y="728"/>
                  </a:cubicBezTo>
                  <a:cubicBezTo>
                    <a:pt x="1704" y="613"/>
                    <a:pt x="1704" y="517"/>
                    <a:pt x="1685" y="402"/>
                  </a:cubicBezTo>
                  <a:lnTo>
                    <a:pt x="976" y="154"/>
                  </a:lnTo>
                  <a:lnTo>
                    <a:pt x="766" y="747"/>
                  </a:lnTo>
                  <a:lnTo>
                    <a:pt x="1015" y="824"/>
                  </a:lnTo>
                  <a:lnTo>
                    <a:pt x="1110" y="594"/>
                  </a:lnTo>
                  <a:lnTo>
                    <a:pt x="1397" y="709"/>
                  </a:lnTo>
                  <a:cubicBezTo>
                    <a:pt x="1397" y="728"/>
                    <a:pt x="1397" y="766"/>
                    <a:pt x="1378" y="804"/>
                  </a:cubicBezTo>
                  <a:cubicBezTo>
                    <a:pt x="1378" y="843"/>
                    <a:pt x="1359" y="881"/>
                    <a:pt x="1359" y="919"/>
                  </a:cubicBezTo>
                  <a:cubicBezTo>
                    <a:pt x="1302" y="1053"/>
                    <a:pt x="1225" y="1149"/>
                    <a:pt x="1110" y="1206"/>
                  </a:cubicBezTo>
                  <a:cubicBezTo>
                    <a:pt x="1062" y="1230"/>
                    <a:pt x="1011" y="1241"/>
                    <a:pt x="956" y="1241"/>
                  </a:cubicBezTo>
                  <a:cubicBezTo>
                    <a:pt x="880" y="1241"/>
                    <a:pt x="797" y="1221"/>
                    <a:pt x="708" y="1187"/>
                  </a:cubicBezTo>
                  <a:cubicBezTo>
                    <a:pt x="536" y="1149"/>
                    <a:pt x="440" y="1053"/>
                    <a:pt x="383" y="938"/>
                  </a:cubicBezTo>
                  <a:cubicBezTo>
                    <a:pt x="326" y="824"/>
                    <a:pt x="326" y="690"/>
                    <a:pt x="383" y="556"/>
                  </a:cubicBezTo>
                  <a:cubicBezTo>
                    <a:pt x="402" y="460"/>
                    <a:pt x="440" y="383"/>
                    <a:pt x="498" y="307"/>
                  </a:cubicBezTo>
                  <a:cubicBezTo>
                    <a:pt x="555" y="249"/>
                    <a:pt x="613" y="173"/>
                    <a:pt x="689" y="96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>
              <a:off x="1525800" y="1178075"/>
              <a:ext cx="47400" cy="42125"/>
            </a:xfrm>
            <a:custGeom>
              <a:avLst/>
              <a:gdLst/>
              <a:ahLst/>
              <a:cxnLst/>
              <a:rect l="l" t="t" r="r" b="b"/>
              <a:pathLst>
                <a:path w="1896" h="1685" extrusionOk="0">
                  <a:moveTo>
                    <a:pt x="440" y="383"/>
                  </a:moveTo>
                  <a:lnTo>
                    <a:pt x="1091" y="498"/>
                  </a:lnTo>
                  <a:lnTo>
                    <a:pt x="881" y="862"/>
                  </a:lnTo>
                  <a:lnTo>
                    <a:pt x="440" y="383"/>
                  </a:lnTo>
                  <a:close/>
                  <a:moveTo>
                    <a:pt x="230" y="0"/>
                  </a:moveTo>
                  <a:lnTo>
                    <a:pt x="0" y="421"/>
                  </a:lnTo>
                  <a:lnTo>
                    <a:pt x="1110" y="1685"/>
                  </a:lnTo>
                  <a:lnTo>
                    <a:pt x="1302" y="1321"/>
                  </a:lnTo>
                  <a:lnTo>
                    <a:pt x="1091" y="1091"/>
                  </a:lnTo>
                  <a:lnTo>
                    <a:pt x="1398" y="536"/>
                  </a:lnTo>
                  <a:lnTo>
                    <a:pt x="1704" y="594"/>
                  </a:lnTo>
                  <a:lnTo>
                    <a:pt x="1895" y="23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1545425" y="1128775"/>
              <a:ext cx="52175" cy="51725"/>
            </a:xfrm>
            <a:custGeom>
              <a:avLst/>
              <a:gdLst/>
              <a:ahLst/>
              <a:cxnLst/>
              <a:rect l="l" t="t" r="r" b="b"/>
              <a:pathLst>
                <a:path w="2087" h="2069" extrusionOk="0">
                  <a:moveTo>
                    <a:pt x="861" y="1"/>
                  </a:moveTo>
                  <a:lnTo>
                    <a:pt x="632" y="288"/>
                  </a:lnTo>
                  <a:lnTo>
                    <a:pt x="1474" y="958"/>
                  </a:lnTo>
                  <a:lnTo>
                    <a:pt x="268" y="747"/>
                  </a:lnTo>
                  <a:lnTo>
                    <a:pt x="0" y="1092"/>
                  </a:lnTo>
                  <a:lnTo>
                    <a:pt x="1225" y="2068"/>
                  </a:lnTo>
                  <a:lnTo>
                    <a:pt x="1455" y="1762"/>
                  </a:lnTo>
                  <a:lnTo>
                    <a:pt x="613" y="1092"/>
                  </a:lnTo>
                  <a:lnTo>
                    <a:pt x="613" y="1092"/>
                  </a:lnTo>
                  <a:lnTo>
                    <a:pt x="1799" y="1322"/>
                  </a:lnTo>
                  <a:lnTo>
                    <a:pt x="2086" y="977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1581775" y="1098150"/>
              <a:ext cx="45500" cy="44525"/>
            </a:xfrm>
            <a:custGeom>
              <a:avLst/>
              <a:gdLst/>
              <a:ahLst/>
              <a:cxnLst/>
              <a:rect l="l" t="t" r="r" b="b"/>
              <a:pathLst>
                <a:path w="1820" h="1781" extrusionOk="0">
                  <a:moveTo>
                    <a:pt x="862" y="1"/>
                  </a:moveTo>
                  <a:cubicBezTo>
                    <a:pt x="785" y="39"/>
                    <a:pt x="690" y="58"/>
                    <a:pt x="613" y="116"/>
                  </a:cubicBezTo>
                  <a:cubicBezTo>
                    <a:pt x="517" y="173"/>
                    <a:pt x="441" y="231"/>
                    <a:pt x="364" y="288"/>
                  </a:cubicBezTo>
                  <a:cubicBezTo>
                    <a:pt x="154" y="479"/>
                    <a:pt x="39" y="671"/>
                    <a:pt x="20" y="881"/>
                  </a:cubicBezTo>
                  <a:cubicBezTo>
                    <a:pt x="1" y="1092"/>
                    <a:pt x="77" y="1283"/>
                    <a:pt x="250" y="1475"/>
                  </a:cubicBezTo>
                  <a:cubicBezTo>
                    <a:pt x="403" y="1666"/>
                    <a:pt x="594" y="1762"/>
                    <a:pt x="805" y="1781"/>
                  </a:cubicBezTo>
                  <a:cubicBezTo>
                    <a:pt x="1015" y="1781"/>
                    <a:pt x="1226" y="1704"/>
                    <a:pt x="1417" y="1532"/>
                  </a:cubicBezTo>
                  <a:cubicBezTo>
                    <a:pt x="1513" y="1456"/>
                    <a:pt x="1589" y="1360"/>
                    <a:pt x="1647" y="1283"/>
                  </a:cubicBezTo>
                  <a:cubicBezTo>
                    <a:pt x="1723" y="1188"/>
                    <a:pt x="1762" y="1092"/>
                    <a:pt x="1819" y="996"/>
                  </a:cubicBezTo>
                  <a:lnTo>
                    <a:pt x="1321" y="422"/>
                  </a:lnTo>
                  <a:lnTo>
                    <a:pt x="843" y="843"/>
                  </a:lnTo>
                  <a:lnTo>
                    <a:pt x="1015" y="1034"/>
                  </a:lnTo>
                  <a:lnTo>
                    <a:pt x="1207" y="881"/>
                  </a:lnTo>
                  <a:lnTo>
                    <a:pt x="1398" y="1111"/>
                  </a:lnTo>
                  <a:cubicBezTo>
                    <a:pt x="1398" y="1130"/>
                    <a:pt x="1379" y="1168"/>
                    <a:pt x="1341" y="1188"/>
                  </a:cubicBezTo>
                  <a:cubicBezTo>
                    <a:pt x="1321" y="1226"/>
                    <a:pt x="1302" y="1245"/>
                    <a:pt x="1264" y="1264"/>
                  </a:cubicBezTo>
                  <a:cubicBezTo>
                    <a:pt x="1149" y="1379"/>
                    <a:pt x="1034" y="1417"/>
                    <a:pt x="900" y="1417"/>
                  </a:cubicBezTo>
                  <a:cubicBezTo>
                    <a:pt x="785" y="1398"/>
                    <a:pt x="671" y="1322"/>
                    <a:pt x="556" y="1207"/>
                  </a:cubicBezTo>
                  <a:cubicBezTo>
                    <a:pt x="441" y="1073"/>
                    <a:pt x="403" y="958"/>
                    <a:pt x="403" y="824"/>
                  </a:cubicBezTo>
                  <a:cubicBezTo>
                    <a:pt x="403" y="709"/>
                    <a:pt x="479" y="594"/>
                    <a:pt x="594" y="479"/>
                  </a:cubicBezTo>
                  <a:cubicBezTo>
                    <a:pt x="651" y="422"/>
                    <a:pt x="728" y="384"/>
                    <a:pt x="805" y="326"/>
                  </a:cubicBezTo>
                  <a:cubicBezTo>
                    <a:pt x="900" y="288"/>
                    <a:pt x="977" y="269"/>
                    <a:pt x="1092" y="250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1641125" y="11000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326" y="0"/>
                  </a:moveTo>
                  <a:lnTo>
                    <a:pt x="0" y="192"/>
                  </a:lnTo>
                  <a:lnTo>
                    <a:pt x="211" y="536"/>
                  </a:lnTo>
                  <a:lnTo>
                    <a:pt x="536" y="34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1657875" y="1053650"/>
              <a:ext cx="38300" cy="44050"/>
            </a:xfrm>
            <a:custGeom>
              <a:avLst/>
              <a:gdLst/>
              <a:ahLst/>
              <a:cxnLst/>
              <a:rect l="l" t="t" r="r" b="b"/>
              <a:pathLst>
                <a:path w="1532" h="1762" extrusionOk="0">
                  <a:moveTo>
                    <a:pt x="957" y="1"/>
                  </a:moveTo>
                  <a:cubicBezTo>
                    <a:pt x="842" y="20"/>
                    <a:pt x="766" y="39"/>
                    <a:pt x="670" y="58"/>
                  </a:cubicBezTo>
                  <a:cubicBezTo>
                    <a:pt x="574" y="77"/>
                    <a:pt x="498" y="116"/>
                    <a:pt x="421" y="154"/>
                  </a:cubicBezTo>
                  <a:cubicBezTo>
                    <a:pt x="249" y="231"/>
                    <a:pt x="134" y="326"/>
                    <a:pt x="57" y="441"/>
                  </a:cubicBezTo>
                  <a:cubicBezTo>
                    <a:pt x="0" y="556"/>
                    <a:pt x="0" y="690"/>
                    <a:pt x="77" y="824"/>
                  </a:cubicBezTo>
                  <a:cubicBezTo>
                    <a:pt x="115" y="939"/>
                    <a:pt x="191" y="1015"/>
                    <a:pt x="287" y="1054"/>
                  </a:cubicBezTo>
                  <a:cubicBezTo>
                    <a:pt x="346" y="1077"/>
                    <a:pt x="420" y="1094"/>
                    <a:pt x="504" y="1094"/>
                  </a:cubicBezTo>
                  <a:cubicBezTo>
                    <a:pt x="556" y="1094"/>
                    <a:pt x="611" y="1087"/>
                    <a:pt x="670" y="1073"/>
                  </a:cubicBezTo>
                  <a:lnTo>
                    <a:pt x="823" y="1034"/>
                  </a:lnTo>
                  <a:cubicBezTo>
                    <a:pt x="871" y="1025"/>
                    <a:pt x="914" y="1020"/>
                    <a:pt x="950" y="1020"/>
                  </a:cubicBezTo>
                  <a:cubicBezTo>
                    <a:pt x="986" y="1020"/>
                    <a:pt x="1014" y="1025"/>
                    <a:pt x="1034" y="1034"/>
                  </a:cubicBezTo>
                  <a:cubicBezTo>
                    <a:pt x="1072" y="1034"/>
                    <a:pt x="1091" y="1073"/>
                    <a:pt x="1110" y="1111"/>
                  </a:cubicBezTo>
                  <a:cubicBezTo>
                    <a:pt x="1129" y="1168"/>
                    <a:pt x="1129" y="1207"/>
                    <a:pt x="1091" y="1264"/>
                  </a:cubicBezTo>
                  <a:cubicBezTo>
                    <a:pt x="1072" y="1302"/>
                    <a:pt x="1014" y="1341"/>
                    <a:pt x="938" y="1379"/>
                  </a:cubicBezTo>
                  <a:cubicBezTo>
                    <a:pt x="842" y="1417"/>
                    <a:pt x="766" y="1436"/>
                    <a:pt x="670" y="1456"/>
                  </a:cubicBezTo>
                  <a:lnTo>
                    <a:pt x="345" y="1456"/>
                  </a:lnTo>
                  <a:lnTo>
                    <a:pt x="479" y="1762"/>
                  </a:lnTo>
                  <a:cubicBezTo>
                    <a:pt x="593" y="1762"/>
                    <a:pt x="689" y="1743"/>
                    <a:pt x="804" y="1723"/>
                  </a:cubicBezTo>
                  <a:cubicBezTo>
                    <a:pt x="900" y="1704"/>
                    <a:pt x="995" y="1666"/>
                    <a:pt x="1091" y="1628"/>
                  </a:cubicBezTo>
                  <a:cubicBezTo>
                    <a:pt x="1282" y="1551"/>
                    <a:pt x="1397" y="1456"/>
                    <a:pt x="1474" y="1341"/>
                  </a:cubicBezTo>
                  <a:cubicBezTo>
                    <a:pt x="1531" y="1207"/>
                    <a:pt x="1531" y="1073"/>
                    <a:pt x="1455" y="920"/>
                  </a:cubicBezTo>
                  <a:cubicBezTo>
                    <a:pt x="1397" y="805"/>
                    <a:pt x="1321" y="709"/>
                    <a:pt x="1225" y="690"/>
                  </a:cubicBezTo>
                  <a:cubicBezTo>
                    <a:pt x="1177" y="671"/>
                    <a:pt x="1120" y="661"/>
                    <a:pt x="1053" y="661"/>
                  </a:cubicBezTo>
                  <a:cubicBezTo>
                    <a:pt x="986" y="661"/>
                    <a:pt x="909" y="671"/>
                    <a:pt x="823" y="690"/>
                  </a:cubicBezTo>
                  <a:lnTo>
                    <a:pt x="651" y="709"/>
                  </a:lnTo>
                  <a:cubicBezTo>
                    <a:pt x="574" y="728"/>
                    <a:pt x="517" y="728"/>
                    <a:pt x="479" y="728"/>
                  </a:cubicBezTo>
                  <a:cubicBezTo>
                    <a:pt x="440" y="728"/>
                    <a:pt x="402" y="690"/>
                    <a:pt x="402" y="652"/>
                  </a:cubicBezTo>
                  <a:cubicBezTo>
                    <a:pt x="364" y="613"/>
                    <a:pt x="383" y="556"/>
                    <a:pt x="402" y="518"/>
                  </a:cubicBezTo>
                  <a:cubicBezTo>
                    <a:pt x="440" y="479"/>
                    <a:pt x="498" y="441"/>
                    <a:pt x="593" y="403"/>
                  </a:cubicBezTo>
                  <a:cubicBezTo>
                    <a:pt x="651" y="364"/>
                    <a:pt x="727" y="345"/>
                    <a:pt x="823" y="326"/>
                  </a:cubicBezTo>
                  <a:cubicBezTo>
                    <a:pt x="900" y="307"/>
                    <a:pt x="995" y="307"/>
                    <a:pt x="1091" y="307"/>
                  </a:cubicBezTo>
                  <a:lnTo>
                    <a:pt x="9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1692325" y="1037400"/>
              <a:ext cx="52175" cy="48825"/>
            </a:xfrm>
            <a:custGeom>
              <a:avLst/>
              <a:gdLst/>
              <a:ahLst/>
              <a:cxnLst/>
              <a:rect l="l" t="t" r="r" b="b"/>
              <a:pathLst>
                <a:path w="2087" h="1953" extrusionOk="0">
                  <a:moveTo>
                    <a:pt x="1704" y="0"/>
                  </a:moveTo>
                  <a:lnTo>
                    <a:pt x="1206" y="134"/>
                  </a:lnTo>
                  <a:lnTo>
                    <a:pt x="1053" y="1034"/>
                  </a:lnTo>
                  <a:lnTo>
                    <a:pt x="498" y="306"/>
                  </a:lnTo>
                  <a:lnTo>
                    <a:pt x="0" y="440"/>
                  </a:lnTo>
                  <a:lnTo>
                    <a:pt x="402" y="1952"/>
                  </a:lnTo>
                  <a:lnTo>
                    <a:pt x="766" y="1857"/>
                  </a:lnTo>
                  <a:lnTo>
                    <a:pt x="479" y="747"/>
                  </a:lnTo>
                  <a:lnTo>
                    <a:pt x="479" y="747"/>
                  </a:lnTo>
                  <a:lnTo>
                    <a:pt x="1053" y="1474"/>
                  </a:lnTo>
                  <a:lnTo>
                    <a:pt x="1302" y="1416"/>
                  </a:lnTo>
                  <a:lnTo>
                    <a:pt x="1436" y="498"/>
                  </a:lnTo>
                  <a:lnTo>
                    <a:pt x="1723" y="1608"/>
                  </a:lnTo>
                  <a:lnTo>
                    <a:pt x="2086" y="151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1745900" y="1035000"/>
              <a:ext cx="15350" cy="40225"/>
            </a:xfrm>
            <a:custGeom>
              <a:avLst/>
              <a:gdLst/>
              <a:ahLst/>
              <a:cxnLst/>
              <a:rect l="l" t="t" r="r" b="b"/>
              <a:pathLst>
                <a:path w="614" h="1609" extrusionOk="0">
                  <a:moveTo>
                    <a:pt x="403" y="0"/>
                  </a:moveTo>
                  <a:lnTo>
                    <a:pt x="1" y="58"/>
                  </a:lnTo>
                  <a:lnTo>
                    <a:pt x="211" y="1608"/>
                  </a:lnTo>
                  <a:lnTo>
                    <a:pt x="613" y="155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>
              <a:off x="1766475" y="1033075"/>
              <a:ext cx="30175" cy="39750"/>
            </a:xfrm>
            <a:custGeom>
              <a:avLst/>
              <a:gdLst/>
              <a:ahLst/>
              <a:cxnLst/>
              <a:rect l="l" t="t" r="r" b="b"/>
              <a:pathLst>
                <a:path w="1207" h="1590" extrusionOk="0">
                  <a:moveTo>
                    <a:pt x="403" y="1"/>
                  </a:moveTo>
                  <a:lnTo>
                    <a:pt x="1" y="20"/>
                  </a:lnTo>
                  <a:lnTo>
                    <a:pt x="97" y="1589"/>
                  </a:lnTo>
                  <a:lnTo>
                    <a:pt x="1207" y="1532"/>
                  </a:lnTo>
                  <a:lnTo>
                    <a:pt x="1188" y="1226"/>
                  </a:lnTo>
                  <a:lnTo>
                    <a:pt x="479" y="1264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>
              <a:off x="1800450" y="1032600"/>
              <a:ext cx="29700" cy="40700"/>
            </a:xfrm>
            <a:custGeom>
              <a:avLst/>
              <a:gdLst/>
              <a:ahLst/>
              <a:cxnLst/>
              <a:rect l="l" t="t" r="r" b="b"/>
              <a:pathLst>
                <a:path w="1188" h="1628" extrusionOk="0">
                  <a:moveTo>
                    <a:pt x="97" y="1"/>
                  </a:moveTo>
                  <a:lnTo>
                    <a:pt x="1" y="1551"/>
                  </a:lnTo>
                  <a:lnTo>
                    <a:pt x="1111" y="1628"/>
                  </a:lnTo>
                  <a:lnTo>
                    <a:pt x="1130" y="1321"/>
                  </a:lnTo>
                  <a:lnTo>
                    <a:pt x="422" y="1283"/>
                  </a:lnTo>
                  <a:lnTo>
                    <a:pt x="441" y="919"/>
                  </a:lnTo>
                  <a:lnTo>
                    <a:pt x="1092" y="958"/>
                  </a:lnTo>
                  <a:lnTo>
                    <a:pt x="1111" y="651"/>
                  </a:lnTo>
                  <a:lnTo>
                    <a:pt x="460" y="613"/>
                  </a:lnTo>
                  <a:lnTo>
                    <a:pt x="479" y="326"/>
                  </a:lnTo>
                  <a:lnTo>
                    <a:pt x="1169" y="364"/>
                  </a:lnTo>
                  <a:lnTo>
                    <a:pt x="1188" y="5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1836825" y="1034525"/>
              <a:ext cx="39275" cy="43075"/>
            </a:xfrm>
            <a:custGeom>
              <a:avLst/>
              <a:gdLst/>
              <a:ahLst/>
              <a:cxnLst/>
              <a:rect l="l" t="t" r="r" b="b"/>
              <a:pathLst>
                <a:path w="1571" h="1723" extrusionOk="0">
                  <a:moveTo>
                    <a:pt x="1" y="0"/>
                  </a:moveTo>
                  <a:lnTo>
                    <a:pt x="422" y="1015"/>
                  </a:lnTo>
                  <a:lnTo>
                    <a:pt x="288" y="1646"/>
                  </a:lnTo>
                  <a:lnTo>
                    <a:pt x="690" y="1723"/>
                  </a:lnTo>
                  <a:lnTo>
                    <a:pt x="805" y="1072"/>
                  </a:lnTo>
                  <a:lnTo>
                    <a:pt x="1570" y="287"/>
                  </a:lnTo>
                  <a:lnTo>
                    <a:pt x="1130" y="211"/>
                  </a:lnTo>
                  <a:lnTo>
                    <a:pt x="671" y="708"/>
                  </a:lnTo>
                  <a:lnTo>
                    <a:pt x="422" y="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1885625" y="1051200"/>
              <a:ext cx="36400" cy="40225"/>
            </a:xfrm>
            <a:custGeom>
              <a:avLst/>
              <a:gdLst/>
              <a:ahLst/>
              <a:cxnLst/>
              <a:rect l="l" t="t" r="r" b="b"/>
              <a:pathLst>
                <a:path w="1456" h="1609" extrusionOk="0">
                  <a:moveTo>
                    <a:pt x="848" y="278"/>
                  </a:moveTo>
                  <a:cubicBezTo>
                    <a:pt x="872" y="278"/>
                    <a:pt x="896" y="282"/>
                    <a:pt x="920" y="290"/>
                  </a:cubicBezTo>
                  <a:cubicBezTo>
                    <a:pt x="996" y="309"/>
                    <a:pt x="1035" y="367"/>
                    <a:pt x="1054" y="424"/>
                  </a:cubicBezTo>
                  <a:cubicBezTo>
                    <a:pt x="1073" y="462"/>
                    <a:pt x="1073" y="539"/>
                    <a:pt x="1035" y="635"/>
                  </a:cubicBezTo>
                  <a:cubicBezTo>
                    <a:pt x="996" y="711"/>
                    <a:pt x="958" y="769"/>
                    <a:pt x="901" y="807"/>
                  </a:cubicBezTo>
                  <a:cubicBezTo>
                    <a:pt x="878" y="818"/>
                    <a:pt x="850" y="829"/>
                    <a:pt x="815" y="829"/>
                  </a:cubicBezTo>
                  <a:cubicBezTo>
                    <a:pt x="790" y="829"/>
                    <a:pt x="761" y="823"/>
                    <a:pt x="728" y="807"/>
                  </a:cubicBezTo>
                  <a:cubicBezTo>
                    <a:pt x="671" y="788"/>
                    <a:pt x="633" y="750"/>
                    <a:pt x="613" y="692"/>
                  </a:cubicBezTo>
                  <a:cubicBezTo>
                    <a:pt x="594" y="635"/>
                    <a:pt x="594" y="558"/>
                    <a:pt x="633" y="482"/>
                  </a:cubicBezTo>
                  <a:cubicBezTo>
                    <a:pt x="671" y="386"/>
                    <a:pt x="709" y="329"/>
                    <a:pt x="747" y="309"/>
                  </a:cubicBezTo>
                  <a:cubicBezTo>
                    <a:pt x="781" y="287"/>
                    <a:pt x="815" y="278"/>
                    <a:pt x="848" y="278"/>
                  </a:cubicBezTo>
                  <a:close/>
                  <a:moveTo>
                    <a:pt x="755" y="0"/>
                  </a:moveTo>
                  <a:cubicBezTo>
                    <a:pt x="685" y="0"/>
                    <a:pt x="618" y="15"/>
                    <a:pt x="556" y="41"/>
                  </a:cubicBezTo>
                  <a:cubicBezTo>
                    <a:pt x="403" y="99"/>
                    <a:pt x="307" y="214"/>
                    <a:pt x="250" y="367"/>
                  </a:cubicBezTo>
                  <a:cubicBezTo>
                    <a:pt x="192" y="520"/>
                    <a:pt x="212" y="654"/>
                    <a:pt x="269" y="769"/>
                  </a:cubicBezTo>
                  <a:cubicBezTo>
                    <a:pt x="326" y="884"/>
                    <a:pt x="422" y="979"/>
                    <a:pt x="575" y="1037"/>
                  </a:cubicBezTo>
                  <a:cubicBezTo>
                    <a:pt x="633" y="1056"/>
                    <a:pt x="690" y="1075"/>
                    <a:pt x="747" y="1075"/>
                  </a:cubicBezTo>
                  <a:cubicBezTo>
                    <a:pt x="805" y="1075"/>
                    <a:pt x="862" y="1075"/>
                    <a:pt x="920" y="1056"/>
                  </a:cubicBezTo>
                  <a:lnTo>
                    <a:pt x="920" y="1056"/>
                  </a:lnTo>
                  <a:cubicBezTo>
                    <a:pt x="862" y="1171"/>
                    <a:pt x="786" y="1247"/>
                    <a:pt x="709" y="1286"/>
                  </a:cubicBezTo>
                  <a:cubicBezTo>
                    <a:pt x="661" y="1305"/>
                    <a:pt x="613" y="1314"/>
                    <a:pt x="563" y="1314"/>
                  </a:cubicBezTo>
                  <a:cubicBezTo>
                    <a:pt x="513" y="1314"/>
                    <a:pt x="460" y="1305"/>
                    <a:pt x="403" y="1286"/>
                  </a:cubicBezTo>
                  <a:cubicBezTo>
                    <a:pt x="345" y="1266"/>
                    <a:pt x="307" y="1247"/>
                    <a:pt x="250" y="1209"/>
                  </a:cubicBezTo>
                  <a:cubicBezTo>
                    <a:pt x="212" y="1171"/>
                    <a:pt x="154" y="1132"/>
                    <a:pt x="97" y="1075"/>
                  </a:cubicBezTo>
                  <a:lnTo>
                    <a:pt x="1" y="1343"/>
                  </a:lnTo>
                  <a:cubicBezTo>
                    <a:pt x="58" y="1381"/>
                    <a:pt x="116" y="1420"/>
                    <a:pt x="173" y="1458"/>
                  </a:cubicBezTo>
                  <a:cubicBezTo>
                    <a:pt x="231" y="1496"/>
                    <a:pt x="288" y="1534"/>
                    <a:pt x="365" y="1554"/>
                  </a:cubicBezTo>
                  <a:cubicBezTo>
                    <a:pt x="464" y="1590"/>
                    <a:pt x="559" y="1609"/>
                    <a:pt x="650" y="1609"/>
                  </a:cubicBezTo>
                  <a:cubicBezTo>
                    <a:pt x="752" y="1609"/>
                    <a:pt x="848" y="1585"/>
                    <a:pt x="939" y="1534"/>
                  </a:cubicBezTo>
                  <a:cubicBezTo>
                    <a:pt x="1130" y="1439"/>
                    <a:pt x="1264" y="1266"/>
                    <a:pt x="1341" y="1018"/>
                  </a:cubicBezTo>
                  <a:cubicBezTo>
                    <a:pt x="1437" y="788"/>
                    <a:pt x="1456" y="577"/>
                    <a:pt x="1398" y="424"/>
                  </a:cubicBezTo>
                  <a:cubicBezTo>
                    <a:pt x="1341" y="252"/>
                    <a:pt x="1207" y="118"/>
                    <a:pt x="1015" y="61"/>
                  </a:cubicBezTo>
                  <a:cubicBezTo>
                    <a:pt x="923" y="20"/>
                    <a:pt x="836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1919125" y="1067025"/>
              <a:ext cx="36875" cy="40150"/>
            </a:xfrm>
            <a:custGeom>
              <a:avLst/>
              <a:gdLst/>
              <a:ahLst/>
              <a:cxnLst/>
              <a:rect l="l" t="t" r="r" b="b"/>
              <a:pathLst>
                <a:path w="1475" h="1606" extrusionOk="0">
                  <a:moveTo>
                    <a:pt x="895" y="300"/>
                  </a:moveTo>
                  <a:cubicBezTo>
                    <a:pt x="927" y="300"/>
                    <a:pt x="962" y="310"/>
                    <a:pt x="996" y="327"/>
                  </a:cubicBezTo>
                  <a:cubicBezTo>
                    <a:pt x="1073" y="365"/>
                    <a:pt x="1111" y="442"/>
                    <a:pt x="1111" y="519"/>
                  </a:cubicBezTo>
                  <a:cubicBezTo>
                    <a:pt x="1092" y="614"/>
                    <a:pt x="1054" y="748"/>
                    <a:pt x="958" y="921"/>
                  </a:cubicBezTo>
                  <a:cubicBezTo>
                    <a:pt x="862" y="1093"/>
                    <a:pt x="786" y="1208"/>
                    <a:pt x="709" y="1265"/>
                  </a:cubicBezTo>
                  <a:cubicBezTo>
                    <a:pt x="677" y="1297"/>
                    <a:pt x="640" y="1311"/>
                    <a:pt x="600" y="1311"/>
                  </a:cubicBezTo>
                  <a:cubicBezTo>
                    <a:pt x="567" y="1311"/>
                    <a:pt x="533" y="1301"/>
                    <a:pt x="498" y="1284"/>
                  </a:cubicBezTo>
                  <a:cubicBezTo>
                    <a:pt x="422" y="1246"/>
                    <a:pt x="384" y="1169"/>
                    <a:pt x="384" y="1093"/>
                  </a:cubicBezTo>
                  <a:cubicBezTo>
                    <a:pt x="384" y="997"/>
                    <a:pt x="441" y="863"/>
                    <a:pt x="537" y="691"/>
                  </a:cubicBezTo>
                  <a:cubicBezTo>
                    <a:pt x="632" y="519"/>
                    <a:pt x="709" y="404"/>
                    <a:pt x="786" y="346"/>
                  </a:cubicBezTo>
                  <a:cubicBezTo>
                    <a:pt x="817" y="315"/>
                    <a:pt x="855" y="300"/>
                    <a:pt x="895" y="300"/>
                  </a:cubicBezTo>
                  <a:close/>
                  <a:moveTo>
                    <a:pt x="825" y="1"/>
                  </a:moveTo>
                  <a:cubicBezTo>
                    <a:pt x="751" y="1"/>
                    <a:pt x="680" y="15"/>
                    <a:pt x="613" y="40"/>
                  </a:cubicBezTo>
                  <a:cubicBezTo>
                    <a:pt x="441" y="117"/>
                    <a:pt x="307" y="270"/>
                    <a:pt x="173" y="499"/>
                  </a:cubicBezTo>
                  <a:cubicBezTo>
                    <a:pt x="58" y="729"/>
                    <a:pt x="1" y="940"/>
                    <a:pt x="39" y="1112"/>
                  </a:cubicBezTo>
                  <a:cubicBezTo>
                    <a:pt x="77" y="1284"/>
                    <a:pt x="173" y="1418"/>
                    <a:pt x="364" y="1514"/>
                  </a:cubicBezTo>
                  <a:cubicBezTo>
                    <a:pt x="459" y="1577"/>
                    <a:pt x="554" y="1605"/>
                    <a:pt x="649" y="1605"/>
                  </a:cubicBezTo>
                  <a:cubicBezTo>
                    <a:pt x="726" y="1605"/>
                    <a:pt x="804" y="1587"/>
                    <a:pt x="881" y="1552"/>
                  </a:cubicBezTo>
                  <a:cubicBezTo>
                    <a:pt x="1054" y="1495"/>
                    <a:pt x="1188" y="1342"/>
                    <a:pt x="1322" y="1112"/>
                  </a:cubicBezTo>
                  <a:cubicBezTo>
                    <a:pt x="1436" y="882"/>
                    <a:pt x="1475" y="672"/>
                    <a:pt x="1455" y="499"/>
                  </a:cubicBezTo>
                  <a:cubicBezTo>
                    <a:pt x="1417" y="327"/>
                    <a:pt x="1302" y="174"/>
                    <a:pt x="1130" y="78"/>
                  </a:cubicBezTo>
                  <a:cubicBezTo>
                    <a:pt x="1022" y="24"/>
                    <a:pt x="920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8"/>
            <p:cNvSpPr/>
            <p:nvPr/>
          </p:nvSpPr>
          <p:spPr>
            <a:xfrm>
              <a:off x="1958375" y="1083800"/>
              <a:ext cx="19150" cy="15350"/>
            </a:xfrm>
            <a:custGeom>
              <a:avLst/>
              <a:gdLst/>
              <a:ahLst/>
              <a:cxnLst/>
              <a:rect l="l" t="t" r="r" b="b"/>
              <a:pathLst>
                <a:path w="766" h="614" extrusionOk="0">
                  <a:moveTo>
                    <a:pt x="460" y="1"/>
                  </a:moveTo>
                  <a:lnTo>
                    <a:pt x="307" y="250"/>
                  </a:lnTo>
                  <a:lnTo>
                    <a:pt x="0" y="498"/>
                  </a:lnTo>
                  <a:lnTo>
                    <a:pt x="192" y="613"/>
                  </a:lnTo>
                  <a:lnTo>
                    <a:pt x="594" y="441"/>
                  </a:lnTo>
                  <a:lnTo>
                    <a:pt x="766" y="192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8"/>
            <p:cNvSpPr/>
            <p:nvPr/>
          </p:nvSpPr>
          <p:spPr>
            <a:xfrm>
              <a:off x="1957900" y="1101900"/>
              <a:ext cx="36375" cy="33125"/>
            </a:xfrm>
            <a:custGeom>
              <a:avLst/>
              <a:gdLst/>
              <a:ahLst/>
              <a:cxnLst/>
              <a:rect l="l" t="t" r="r" b="b"/>
              <a:pathLst>
                <a:path w="1455" h="1325" extrusionOk="0">
                  <a:moveTo>
                    <a:pt x="722" y="0"/>
                  </a:moveTo>
                  <a:cubicBezTo>
                    <a:pt x="627" y="0"/>
                    <a:pt x="545" y="55"/>
                    <a:pt x="479" y="138"/>
                  </a:cubicBezTo>
                  <a:cubicBezTo>
                    <a:pt x="421" y="234"/>
                    <a:pt x="383" y="310"/>
                    <a:pt x="402" y="406"/>
                  </a:cubicBezTo>
                  <a:cubicBezTo>
                    <a:pt x="421" y="483"/>
                    <a:pt x="479" y="597"/>
                    <a:pt x="613" y="712"/>
                  </a:cubicBezTo>
                  <a:lnTo>
                    <a:pt x="651" y="770"/>
                  </a:lnTo>
                  <a:cubicBezTo>
                    <a:pt x="708" y="808"/>
                    <a:pt x="747" y="865"/>
                    <a:pt x="747" y="884"/>
                  </a:cubicBezTo>
                  <a:cubicBezTo>
                    <a:pt x="766" y="923"/>
                    <a:pt x="747" y="942"/>
                    <a:pt x="728" y="961"/>
                  </a:cubicBezTo>
                  <a:cubicBezTo>
                    <a:pt x="714" y="989"/>
                    <a:pt x="689" y="1007"/>
                    <a:pt x="662" y="1007"/>
                  </a:cubicBezTo>
                  <a:cubicBezTo>
                    <a:pt x="652" y="1007"/>
                    <a:pt x="642" y="1004"/>
                    <a:pt x="632" y="999"/>
                  </a:cubicBezTo>
                  <a:cubicBezTo>
                    <a:pt x="594" y="999"/>
                    <a:pt x="536" y="980"/>
                    <a:pt x="479" y="923"/>
                  </a:cubicBezTo>
                  <a:cubicBezTo>
                    <a:pt x="421" y="865"/>
                    <a:pt x="364" y="827"/>
                    <a:pt x="306" y="750"/>
                  </a:cubicBezTo>
                  <a:cubicBezTo>
                    <a:pt x="268" y="693"/>
                    <a:pt x="211" y="617"/>
                    <a:pt x="172" y="540"/>
                  </a:cubicBezTo>
                  <a:lnTo>
                    <a:pt x="0" y="770"/>
                  </a:lnTo>
                  <a:cubicBezTo>
                    <a:pt x="58" y="846"/>
                    <a:pt x="115" y="904"/>
                    <a:pt x="172" y="980"/>
                  </a:cubicBezTo>
                  <a:cubicBezTo>
                    <a:pt x="230" y="1038"/>
                    <a:pt x="287" y="1095"/>
                    <a:pt x="345" y="1133"/>
                  </a:cubicBezTo>
                  <a:cubicBezTo>
                    <a:pt x="498" y="1248"/>
                    <a:pt x="613" y="1306"/>
                    <a:pt x="728" y="1325"/>
                  </a:cubicBezTo>
                  <a:cubicBezTo>
                    <a:pt x="842" y="1325"/>
                    <a:pt x="938" y="1286"/>
                    <a:pt x="1015" y="1191"/>
                  </a:cubicBezTo>
                  <a:cubicBezTo>
                    <a:pt x="1091" y="1095"/>
                    <a:pt x="1110" y="999"/>
                    <a:pt x="1110" y="923"/>
                  </a:cubicBezTo>
                  <a:cubicBezTo>
                    <a:pt x="1091" y="827"/>
                    <a:pt x="1015" y="712"/>
                    <a:pt x="881" y="578"/>
                  </a:cubicBezTo>
                  <a:lnTo>
                    <a:pt x="823" y="540"/>
                  </a:lnTo>
                  <a:cubicBezTo>
                    <a:pt x="785" y="483"/>
                    <a:pt x="747" y="444"/>
                    <a:pt x="728" y="406"/>
                  </a:cubicBezTo>
                  <a:cubicBezTo>
                    <a:pt x="728" y="387"/>
                    <a:pt x="728" y="368"/>
                    <a:pt x="747" y="329"/>
                  </a:cubicBezTo>
                  <a:cubicBezTo>
                    <a:pt x="760" y="316"/>
                    <a:pt x="783" y="302"/>
                    <a:pt x="809" y="302"/>
                  </a:cubicBezTo>
                  <a:cubicBezTo>
                    <a:pt x="820" y="302"/>
                    <a:pt x="831" y="305"/>
                    <a:pt x="842" y="310"/>
                  </a:cubicBezTo>
                  <a:cubicBezTo>
                    <a:pt x="881" y="310"/>
                    <a:pt x="919" y="329"/>
                    <a:pt x="976" y="387"/>
                  </a:cubicBezTo>
                  <a:cubicBezTo>
                    <a:pt x="1034" y="425"/>
                    <a:pt x="1091" y="483"/>
                    <a:pt x="1129" y="540"/>
                  </a:cubicBezTo>
                  <a:cubicBezTo>
                    <a:pt x="1187" y="597"/>
                    <a:pt x="1225" y="655"/>
                    <a:pt x="1263" y="731"/>
                  </a:cubicBezTo>
                  <a:lnTo>
                    <a:pt x="1455" y="521"/>
                  </a:lnTo>
                  <a:cubicBezTo>
                    <a:pt x="1397" y="444"/>
                    <a:pt x="1340" y="368"/>
                    <a:pt x="1283" y="329"/>
                  </a:cubicBezTo>
                  <a:cubicBezTo>
                    <a:pt x="1225" y="272"/>
                    <a:pt x="1168" y="215"/>
                    <a:pt x="1129" y="176"/>
                  </a:cubicBezTo>
                  <a:cubicBezTo>
                    <a:pt x="976" y="61"/>
                    <a:pt x="862" y="4"/>
                    <a:pt x="766" y="4"/>
                  </a:cubicBezTo>
                  <a:cubicBezTo>
                    <a:pt x="751" y="2"/>
                    <a:pt x="736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8"/>
            <p:cNvSpPr/>
            <p:nvPr/>
          </p:nvSpPr>
          <p:spPr>
            <a:xfrm>
              <a:off x="1997125" y="1131900"/>
              <a:ext cx="44525" cy="44750"/>
            </a:xfrm>
            <a:custGeom>
              <a:avLst/>
              <a:gdLst/>
              <a:ahLst/>
              <a:cxnLst/>
              <a:rect l="l" t="t" r="r" b="b"/>
              <a:pathLst>
                <a:path w="1781" h="1790" extrusionOk="0">
                  <a:moveTo>
                    <a:pt x="813" y="0"/>
                  </a:moveTo>
                  <a:cubicBezTo>
                    <a:pt x="643" y="0"/>
                    <a:pt x="485" y="74"/>
                    <a:pt x="326" y="201"/>
                  </a:cubicBezTo>
                  <a:cubicBezTo>
                    <a:pt x="116" y="374"/>
                    <a:pt x="20" y="546"/>
                    <a:pt x="1" y="756"/>
                  </a:cubicBezTo>
                  <a:cubicBezTo>
                    <a:pt x="1" y="967"/>
                    <a:pt x="77" y="1177"/>
                    <a:pt x="230" y="1388"/>
                  </a:cubicBezTo>
                  <a:cubicBezTo>
                    <a:pt x="307" y="1465"/>
                    <a:pt x="384" y="1541"/>
                    <a:pt x="479" y="1618"/>
                  </a:cubicBezTo>
                  <a:cubicBezTo>
                    <a:pt x="575" y="1694"/>
                    <a:pt x="671" y="1752"/>
                    <a:pt x="766" y="1790"/>
                  </a:cubicBezTo>
                  <a:lnTo>
                    <a:pt x="1341" y="1311"/>
                  </a:lnTo>
                  <a:lnTo>
                    <a:pt x="939" y="814"/>
                  </a:lnTo>
                  <a:lnTo>
                    <a:pt x="728" y="986"/>
                  </a:lnTo>
                  <a:lnTo>
                    <a:pt x="900" y="1177"/>
                  </a:lnTo>
                  <a:lnTo>
                    <a:pt x="652" y="1388"/>
                  </a:lnTo>
                  <a:cubicBezTo>
                    <a:pt x="632" y="1369"/>
                    <a:pt x="594" y="1350"/>
                    <a:pt x="575" y="1311"/>
                  </a:cubicBezTo>
                  <a:cubicBezTo>
                    <a:pt x="556" y="1292"/>
                    <a:pt x="518" y="1273"/>
                    <a:pt x="498" y="1235"/>
                  </a:cubicBezTo>
                  <a:cubicBezTo>
                    <a:pt x="403" y="1120"/>
                    <a:pt x="345" y="986"/>
                    <a:pt x="364" y="871"/>
                  </a:cubicBezTo>
                  <a:cubicBezTo>
                    <a:pt x="384" y="756"/>
                    <a:pt x="460" y="642"/>
                    <a:pt x="594" y="527"/>
                  </a:cubicBezTo>
                  <a:cubicBezTo>
                    <a:pt x="709" y="431"/>
                    <a:pt x="843" y="374"/>
                    <a:pt x="958" y="374"/>
                  </a:cubicBezTo>
                  <a:cubicBezTo>
                    <a:pt x="1092" y="393"/>
                    <a:pt x="1207" y="450"/>
                    <a:pt x="1302" y="584"/>
                  </a:cubicBezTo>
                  <a:cubicBezTo>
                    <a:pt x="1360" y="642"/>
                    <a:pt x="1417" y="718"/>
                    <a:pt x="1455" y="814"/>
                  </a:cubicBezTo>
                  <a:cubicBezTo>
                    <a:pt x="1475" y="890"/>
                    <a:pt x="1513" y="986"/>
                    <a:pt x="1532" y="1082"/>
                  </a:cubicBezTo>
                  <a:lnTo>
                    <a:pt x="1781" y="871"/>
                  </a:lnTo>
                  <a:cubicBezTo>
                    <a:pt x="1762" y="775"/>
                    <a:pt x="1723" y="699"/>
                    <a:pt x="1666" y="603"/>
                  </a:cubicBezTo>
                  <a:cubicBezTo>
                    <a:pt x="1628" y="527"/>
                    <a:pt x="1570" y="431"/>
                    <a:pt x="1494" y="354"/>
                  </a:cubicBezTo>
                  <a:cubicBezTo>
                    <a:pt x="1321" y="144"/>
                    <a:pt x="1130" y="29"/>
                    <a:pt x="919" y="10"/>
                  </a:cubicBezTo>
                  <a:cubicBezTo>
                    <a:pt x="883" y="3"/>
                    <a:pt x="848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8"/>
            <p:cNvSpPr/>
            <p:nvPr/>
          </p:nvSpPr>
          <p:spPr>
            <a:xfrm>
              <a:off x="2013875" y="1171375"/>
              <a:ext cx="47400" cy="42600"/>
            </a:xfrm>
            <a:custGeom>
              <a:avLst/>
              <a:gdLst/>
              <a:ahLst/>
              <a:cxnLst/>
              <a:rect l="l" t="t" r="r" b="b"/>
              <a:pathLst>
                <a:path w="1896" h="1704" extrusionOk="0">
                  <a:moveTo>
                    <a:pt x="1455" y="383"/>
                  </a:moveTo>
                  <a:lnTo>
                    <a:pt x="1034" y="881"/>
                  </a:lnTo>
                  <a:lnTo>
                    <a:pt x="805" y="517"/>
                  </a:lnTo>
                  <a:lnTo>
                    <a:pt x="1455" y="383"/>
                  </a:lnTo>
                  <a:close/>
                  <a:moveTo>
                    <a:pt x="1647" y="0"/>
                  </a:moveTo>
                  <a:lnTo>
                    <a:pt x="1" y="268"/>
                  </a:lnTo>
                  <a:lnTo>
                    <a:pt x="211" y="632"/>
                  </a:lnTo>
                  <a:lnTo>
                    <a:pt x="498" y="575"/>
                  </a:lnTo>
                  <a:lnTo>
                    <a:pt x="824" y="1111"/>
                  </a:lnTo>
                  <a:lnTo>
                    <a:pt x="632" y="1340"/>
                  </a:lnTo>
                  <a:lnTo>
                    <a:pt x="824" y="1704"/>
                  </a:lnTo>
                  <a:lnTo>
                    <a:pt x="1896" y="402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8"/>
            <p:cNvSpPr/>
            <p:nvPr/>
          </p:nvSpPr>
          <p:spPr>
            <a:xfrm>
              <a:off x="2036375" y="1204400"/>
              <a:ext cx="48825" cy="46425"/>
            </a:xfrm>
            <a:custGeom>
              <a:avLst/>
              <a:gdLst/>
              <a:ahLst/>
              <a:cxnLst/>
              <a:rect l="l" t="t" r="r" b="b"/>
              <a:pathLst>
                <a:path w="1953" h="1857" extrusionOk="0">
                  <a:moveTo>
                    <a:pt x="1474" y="0"/>
                  </a:moveTo>
                  <a:lnTo>
                    <a:pt x="0" y="536"/>
                  </a:lnTo>
                  <a:lnTo>
                    <a:pt x="134" y="900"/>
                  </a:lnTo>
                  <a:lnTo>
                    <a:pt x="1130" y="517"/>
                  </a:lnTo>
                  <a:lnTo>
                    <a:pt x="326" y="1436"/>
                  </a:lnTo>
                  <a:lnTo>
                    <a:pt x="498" y="1857"/>
                  </a:lnTo>
                  <a:lnTo>
                    <a:pt x="1953" y="1302"/>
                  </a:lnTo>
                  <a:lnTo>
                    <a:pt x="1819" y="957"/>
                  </a:lnTo>
                  <a:lnTo>
                    <a:pt x="823" y="1321"/>
                  </a:lnTo>
                  <a:lnTo>
                    <a:pt x="1627" y="421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8"/>
            <p:cNvSpPr/>
            <p:nvPr/>
          </p:nvSpPr>
          <p:spPr>
            <a:xfrm>
              <a:off x="2052150" y="1250625"/>
              <a:ext cx="42150" cy="40875"/>
            </a:xfrm>
            <a:custGeom>
              <a:avLst/>
              <a:gdLst/>
              <a:ahLst/>
              <a:cxnLst/>
              <a:rect l="l" t="t" r="r" b="b"/>
              <a:pathLst>
                <a:path w="1686" h="1635" extrusionOk="0">
                  <a:moveTo>
                    <a:pt x="891" y="0"/>
                  </a:moveTo>
                  <a:cubicBezTo>
                    <a:pt x="821" y="0"/>
                    <a:pt x="748" y="9"/>
                    <a:pt x="671" y="27"/>
                  </a:cubicBezTo>
                  <a:cubicBezTo>
                    <a:pt x="422" y="84"/>
                    <a:pt x="250" y="199"/>
                    <a:pt x="135" y="371"/>
                  </a:cubicBezTo>
                  <a:cubicBezTo>
                    <a:pt x="20" y="544"/>
                    <a:pt x="1" y="773"/>
                    <a:pt x="58" y="1022"/>
                  </a:cubicBezTo>
                  <a:cubicBezTo>
                    <a:pt x="77" y="1137"/>
                    <a:pt x="116" y="1252"/>
                    <a:pt x="154" y="1348"/>
                  </a:cubicBezTo>
                  <a:cubicBezTo>
                    <a:pt x="211" y="1443"/>
                    <a:pt x="269" y="1539"/>
                    <a:pt x="326" y="1635"/>
                  </a:cubicBezTo>
                  <a:lnTo>
                    <a:pt x="1073" y="1482"/>
                  </a:lnTo>
                  <a:lnTo>
                    <a:pt x="939" y="850"/>
                  </a:lnTo>
                  <a:lnTo>
                    <a:pt x="671" y="907"/>
                  </a:lnTo>
                  <a:lnTo>
                    <a:pt x="728" y="1156"/>
                  </a:lnTo>
                  <a:lnTo>
                    <a:pt x="422" y="1214"/>
                  </a:lnTo>
                  <a:cubicBezTo>
                    <a:pt x="403" y="1194"/>
                    <a:pt x="403" y="1156"/>
                    <a:pt x="384" y="1137"/>
                  </a:cubicBezTo>
                  <a:cubicBezTo>
                    <a:pt x="365" y="1099"/>
                    <a:pt x="365" y="1060"/>
                    <a:pt x="345" y="1022"/>
                  </a:cubicBezTo>
                  <a:cubicBezTo>
                    <a:pt x="326" y="869"/>
                    <a:pt x="345" y="735"/>
                    <a:pt x="403" y="639"/>
                  </a:cubicBezTo>
                  <a:cubicBezTo>
                    <a:pt x="479" y="544"/>
                    <a:pt x="594" y="467"/>
                    <a:pt x="767" y="429"/>
                  </a:cubicBezTo>
                  <a:cubicBezTo>
                    <a:pt x="818" y="416"/>
                    <a:pt x="866" y="410"/>
                    <a:pt x="913" y="410"/>
                  </a:cubicBezTo>
                  <a:cubicBezTo>
                    <a:pt x="1007" y="410"/>
                    <a:pt x="1092" y="435"/>
                    <a:pt x="1168" y="486"/>
                  </a:cubicBezTo>
                  <a:cubicBezTo>
                    <a:pt x="1264" y="544"/>
                    <a:pt x="1341" y="658"/>
                    <a:pt x="1379" y="812"/>
                  </a:cubicBezTo>
                  <a:cubicBezTo>
                    <a:pt x="1398" y="907"/>
                    <a:pt x="1398" y="984"/>
                    <a:pt x="1398" y="1080"/>
                  </a:cubicBezTo>
                  <a:cubicBezTo>
                    <a:pt x="1379" y="1175"/>
                    <a:pt x="1360" y="1271"/>
                    <a:pt x="1341" y="1367"/>
                  </a:cubicBezTo>
                  <a:lnTo>
                    <a:pt x="1647" y="1290"/>
                  </a:lnTo>
                  <a:cubicBezTo>
                    <a:pt x="1685" y="1194"/>
                    <a:pt x="1685" y="1099"/>
                    <a:pt x="1685" y="1003"/>
                  </a:cubicBezTo>
                  <a:cubicBezTo>
                    <a:pt x="1685" y="907"/>
                    <a:pt x="1666" y="812"/>
                    <a:pt x="1647" y="716"/>
                  </a:cubicBezTo>
                  <a:cubicBezTo>
                    <a:pt x="1590" y="448"/>
                    <a:pt x="1475" y="257"/>
                    <a:pt x="1302" y="123"/>
                  </a:cubicBezTo>
                  <a:cubicBezTo>
                    <a:pt x="1184" y="43"/>
                    <a:pt x="1046" y="0"/>
                    <a:pt x="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8"/>
            <p:cNvSpPr/>
            <p:nvPr/>
          </p:nvSpPr>
          <p:spPr>
            <a:xfrm>
              <a:off x="1714825" y="1397025"/>
              <a:ext cx="405300" cy="269150"/>
            </a:xfrm>
            <a:custGeom>
              <a:avLst/>
              <a:gdLst/>
              <a:ahLst/>
              <a:cxnLst/>
              <a:rect l="l" t="t" r="r" b="b"/>
              <a:pathLst>
                <a:path w="16212" h="10766" extrusionOk="0">
                  <a:moveTo>
                    <a:pt x="10407" y="0"/>
                  </a:moveTo>
                  <a:cubicBezTo>
                    <a:pt x="4800" y="0"/>
                    <a:pt x="0" y="3880"/>
                    <a:pt x="172" y="10689"/>
                  </a:cubicBezTo>
                  <a:cubicBezTo>
                    <a:pt x="287" y="10727"/>
                    <a:pt x="402" y="10747"/>
                    <a:pt x="517" y="10766"/>
                  </a:cubicBezTo>
                  <a:cubicBezTo>
                    <a:pt x="4881" y="8201"/>
                    <a:pt x="11752" y="4181"/>
                    <a:pt x="16135" y="1636"/>
                  </a:cubicBezTo>
                  <a:cubicBezTo>
                    <a:pt x="16154" y="1540"/>
                    <a:pt x="16193" y="1444"/>
                    <a:pt x="16212" y="1368"/>
                  </a:cubicBezTo>
                  <a:cubicBezTo>
                    <a:pt x="14292" y="444"/>
                    <a:pt x="12303" y="0"/>
                    <a:pt x="1040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286;p42">
            <a:extLst>
              <a:ext uri="{FF2B5EF4-FFF2-40B4-BE49-F238E27FC236}">
                <a16:creationId xmlns:a16="http://schemas.microsoft.com/office/drawing/2014/main" id="{5298D966-5438-1FF0-DDC9-0EF6E6C17C4C}"/>
              </a:ext>
            </a:extLst>
          </p:cNvPr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5" name="Google Shape;2287;p42">
              <a:extLst>
                <a:ext uri="{FF2B5EF4-FFF2-40B4-BE49-F238E27FC236}">
                  <a16:creationId xmlns:a16="http://schemas.microsoft.com/office/drawing/2014/main" id="{F622705C-F5EB-2FC9-9158-7334DF583420}"/>
                </a:ext>
              </a:extLst>
            </p:cNvPr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88;p42">
              <a:extLst>
                <a:ext uri="{FF2B5EF4-FFF2-40B4-BE49-F238E27FC236}">
                  <a16:creationId xmlns:a16="http://schemas.microsoft.com/office/drawing/2014/main" id="{2B7004B1-185C-7C39-E8BE-DF416074CBF9}"/>
                </a:ext>
              </a:extLst>
            </p:cNvPr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89;p42">
              <a:extLst>
                <a:ext uri="{FF2B5EF4-FFF2-40B4-BE49-F238E27FC236}">
                  <a16:creationId xmlns:a16="http://schemas.microsoft.com/office/drawing/2014/main" id="{2ED58B5F-54C2-120B-2CB7-84248AC7F77C}"/>
                </a:ext>
              </a:extLst>
            </p:cNvPr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90;p42">
              <a:extLst>
                <a:ext uri="{FF2B5EF4-FFF2-40B4-BE49-F238E27FC236}">
                  <a16:creationId xmlns:a16="http://schemas.microsoft.com/office/drawing/2014/main" id="{124C4131-0156-B120-F81E-1F7239F5349E}"/>
                </a:ext>
              </a:extLst>
            </p:cNvPr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91;p42">
              <a:extLst>
                <a:ext uri="{FF2B5EF4-FFF2-40B4-BE49-F238E27FC236}">
                  <a16:creationId xmlns:a16="http://schemas.microsoft.com/office/drawing/2014/main" id="{1F931795-A59D-4161-8606-39856D590990}"/>
                </a:ext>
              </a:extLst>
            </p:cNvPr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C44E43-C351-12DF-E210-EED8C7E1DF36}"/>
              </a:ext>
            </a:extLst>
          </p:cNvPr>
          <p:cNvSpPr txBox="1"/>
          <p:nvPr/>
        </p:nvSpPr>
        <p:spPr>
          <a:xfrm>
            <a:off x="1506639" y="1256826"/>
            <a:ext cx="6135307" cy="30008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</a:t>
            </a:r>
            <a:r>
              <a:rPr lang="en-VN" sz="4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</a:t>
            </a:r>
            <a:r>
              <a:rPr lang="en-US" sz="4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 THẦY CÔ ĐẾN DỰ GIỜ LỚP 4A1</a:t>
            </a:r>
            <a:endParaRPr lang="en-VN" sz="4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oogle Shape;2212;p41">
            <a:extLst>
              <a:ext uri="{FF2B5EF4-FFF2-40B4-BE49-F238E27FC236}">
                <a16:creationId xmlns:a16="http://schemas.microsoft.com/office/drawing/2014/main" id="{B9E5CED2-EF86-0ED7-2BC7-550AD7EB4F34}"/>
              </a:ext>
            </a:extLst>
          </p:cNvPr>
          <p:cNvGrpSpPr/>
          <p:nvPr/>
        </p:nvGrpSpPr>
        <p:grpSpPr>
          <a:xfrm>
            <a:off x="7360273" y="3636202"/>
            <a:ext cx="1373173" cy="1423659"/>
            <a:chOff x="3395825" y="1295850"/>
            <a:chExt cx="791500" cy="820600"/>
          </a:xfrm>
        </p:grpSpPr>
        <p:sp>
          <p:nvSpPr>
            <p:cNvPr id="16" name="Google Shape;2213;p41">
              <a:extLst>
                <a:ext uri="{FF2B5EF4-FFF2-40B4-BE49-F238E27FC236}">
                  <a16:creationId xmlns:a16="http://schemas.microsoft.com/office/drawing/2014/main" id="{C8B81E0E-A5DF-6A93-F9FA-E265C2EE8EA1}"/>
                </a:ext>
              </a:extLst>
            </p:cNvPr>
            <p:cNvSpPr/>
            <p:nvPr/>
          </p:nvSpPr>
          <p:spPr>
            <a:xfrm>
              <a:off x="3395825" y="1295850"/>
              <a:ext cx="791500" cy="820600"/>
            </a:xfrm>
            <a:custGeom>
              <a:avLst/>
              <a:gdLst/>
              <a:ahLst/>
              <a:cxnLst/>
              <a:rect l="l" t="t" r="r" b="b"/>
              <a:pathLst>
                <a:path w="31660" h="32824" extrusionOk="0">
                  <a:moveTo>
                    <a:pt x="15832" y="0"/>
                  </a:moveTo>
                  <a:cubicBezTo>
                    <a:pt x="8051" y="0"/>
                    <a:pt x="269" y="5216"/>
                    <a:pt x="1" y="15655"/>
                  </a:cubicBezTo>
                  <a:lnTo>
                    <a:pt x="1" y="32824"/>
                  </a:lnTo>
                  <a:lnTo>
                    <a:pt x="31659" y="32824"/>
                  </a:lnTo>
                  <a:lnTo>
                    <a:pt x="31659" y="15655"/>
                  </a:lnTo>
                  <a:cubicBezTo>
                    <a:pt x="31401" y="5221"/>
                    <a:pt x="23617" y="0"/>
                    <a:pt x="15832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2214;p41">
              <a:extLst>
                <a:ext uri="{FF2B5EF4-FFF2-40B4-BE49-F238E27FC236}">
                  <a16:creationId xmlns:a16="http://schemas.microsoft.com/office/drawing/2014/main" id="{2AD9ABAF-75C6-624E-FC55-7EFFA3390D04}"/>
                </a:ext>
              </a:extLst>
            </p:cNvPr>
            <p:cNvSpPr/>
            <p:nvPr/>
          </p:nvSpPr>
          <p:spPr>
            <a:xfrm>
              <a:off x="3459000" y="1460400"/>
              <a:ext cx="579500" cy="656050"/>
            </a:xfrm>
            <a:custGeom>
              <a:avLst/>
              <a:gdLst/>
              <a:ahLst/>
              <a:cxnLst/>
              <a:rect l="l" t="t" r="r" b="b"/>
              <a:pathLst>
                <a:path w="23180" h="26242" extrusionOk="0">
                  <a:moveTo>
                    <a:pt x="13456" y="0"/>
                  </a:moveTo>
                  <a:cubicBezTo>
                    <a:pt x="0" y="287"/>
                    <a:pt x="4441" y="17724"/>
                    <a:pt x="3752" y="26242"/>
                  </a:cubicBezTo>
                  <a:lnTo>
                    <a:pt x="23180" y="26242"/>
                  </a:lnTo>
                  <a:lnTo>
                    <a:pt x="23180" y="9724"/>
                  </a:lnTo>
                  <a:cubicBezTo>
                    <a:pt x="23180" y="4345"/>
                    <a:pt x="18835" y="0"/>
                    <a:pt x="13456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215;p41">
              <a:extLst>
                <a:ext uri="{FF2B5EF4-FFF2-40B4-BE49-F238E27FC236}">
                  <a16:creationId xmlns:a16="http://schemas.microsoft.com/office/drawing/2014/main" id="{F93A195A-C1F5-E57A-DADC-9635DA4D1684}"/>
                </a:ext>
              </a:extLst>
            </p:cNvPr>
            <p:cNvSpPr/>
            <p:nvPr/>
          </p:nvSpPr>
          <p:spPr>
            <a:xfrm>
              <a:off x="4059050" y="2041300"/>
              <a:ext cx="22050" cy="38325"/>
            </a:xfrm>
            <a:custGeom>
              <a:avLst/>
              <a:gdLst/>
              <a:ahLst/>
              <a:cxnLst/>
              <a:rect l="l" t="t" r="r" b="b"/>
              <a:pathLst>
                <a:path w="882" h="1533" extrusionOk="0">
                  <a:moveTo>
                    <a:pt x="670" y="1"/>
                  </a:moveTo>
                  <a:lnTo>
                    <a:pt x="670" y="728"/>
                  </a:lnTo>
                  <a:lnTo>
                    <a:pt x="77" y="728"/>
                  </a:lnTo>
                  <a:lnTo>
                    <a:pt x="77" y="900"/>
                  </a:lnTo>
                  <a:lnTo>
                    <a:pt x="670" y="900"/>
                  </a:lnTo>
                  <a:lnTo>
                    <a:pt x="670" y="1360"/>
                  </a:lnTo>
                  <a:lnTo>
                    <a:pt x="1" y="1360"/>
                  </a:lnTo>
                  <a:lnTo>
                    <a:pt x="1" y="1532"/>
                  </a:lnTo>
                  <a:lnTo>
                    <a:pt x="881" y="153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216;p41">
              <a:extLst>
                <a:ext uri="{FF2B5EF4-FFF2-40B4-BE49-F238E27FC236}">
                  <a16:creationId xmlns:a16="http://schemas.microsoft.com/office/drawing/2014/main" id="{CD7730AF-715F-FB01-57E6-CEAB98E840CE}"/>
                </a:ext>
              </a:extLst>
            </p:cNvPr>
            <p:cNvSpPr/>
            <p:nvPr/>
          </p:nvSpPr>
          <p:spPr>
            <a:xfrm>
              <a:off x="4031775" y="2041300"/>
              <a:ext cx="23950" cy="38325"/>
            </a:xfrm>
            <a:custGeom>
              <a:avLst/>
              <a:gdLst/>
              <a:ahLst/>
              <a:cxnLst/>
              <a:rect l="l" t="t" r="r" b="b"/>
              <a:pathLst>
                <a:path w="958" h="1533" extrusionOk="0">
                  <a:moveTo>
                    <a:pt x="1" y="1"/>
                  </a:moveTo>
                  <a:lnTo>
                    <a:pt x="1" y="173"/>
                  </a:lnTo>
                  <a:lnTo>
                    <a:pt x="747" y="173"/>
                  </a:lnTo>
                  <a:lnTo>
                    <a:pt x="747" y="1532"/>
                  </a:lnTo>
                  <a:lnTo>
                    <a:pt x="958" y="1532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217;p41">
              <a:extLst>
                <a:ext uri="{FF2B5EF4-FFF2-40B4-BE49-F238E27FC236}">
                  <a16:creationId xmlns:a16="http://schemas.microsoft.com/office/drawing/2014/main" id="{BAE75769-32AD-512F-C0B0-327E282DB381}"/>
                </a:ext>
              </a:extLst>
            </p:cNvPr>
            <p:cNvSpPr/>
            <p:nvPr/>
          </p:nvSpPr>
          <p:spPr>
            <a:xfrm>
              <a:off x="4000200" y="2040825"/>
              <a:ext cx="34950" cy="39275"/>
            </a:xfrm>
            <a:custGeom>
              <a:avLst/>
              <a:gdLst/>
              <a:ahLst/>
              <a:cxnLst/>
              <a:rect l="l" t="t" r="r" b="b"/>
              <a:pathLst>
                <a:path w="1398" h="1571" extrusionOk="0">
                  <a:moveTo>
                    <a:pt x="708" y="154"/>
                  </a:moveTo>
                  <a:cubicBezTo>
                    <a:pt x="842" y="154"/>
                    <a:pt x="976" y="211"/>
                    <a:pt x="1053" y="326"/>
                  </a:cubicBezTo>
                  <a:cubicBezTo>
                    <a:pt x="1149" y="441"/>
                    <a:pt x="1187" y="594"/>
                    <a:pt x="1187" y="785"/>
                  </a:cubicBezTo>
                  <a:cubicBezTo>
                    <a:pt x="1187" y="977"/>
                    <a:pt x="1149" y="1130"/>
                    <a:pt x="1053" y="1245"/>
                  </a:cubicBezTo>
                  <a:cubicBezTo>
                    <a:pt x="976" y="1341"/>
                    <a:pt x="842" y="1398"/>
                    <a:pt x="708" y="1398"/>
                  </a:cubicBezTo>
                  <a:cubicBezTo>
                    <a:pt x="555" y="1398"/>
                    <a:pt x="441" y="1341"/>
                    <a:pt x="345" y="1245"/>
                  </a:cubicBezTo>
                  <a:cubicBezTo>
                    <a:pt x="268" y="1130"/>
                    <a:pt x="211" y="977"/>
                    <a:pt x="211" y="785"/>
                  </a:cubicBezTo>
                  <a:cubicBezTo>
                    <a:pt x="211" y="594"/>
                    <a:pt x="268" y="441"/>
                    <a:pt x="345" y="326"/>
                  </a:cubicBezTo>
                  <a:cubicBezTo>
                    <a:pt x="441" y="211"/>
                    <a:pt x="555" y="154"/>
                    <a:pt x="708" y="154"/>
                  </a:cubicBezTo>
                  <a:close/>
                  <a:moveTo>
                    <a:pt x="708" y="1"/>
                  </a:moveTo>
                  <a:cubicBezTo>
                    <a:pt x="479" y="1"/>
                    <a:pt x="326" y="58"/>
                    <a:pt x="192" y="211"/>
                  </a:cubicBezTo>
                  <a:cubicBezTo>
                    <a:pt x="58" y="345"/>
                    <a:pt x="0" y="537"/>
                    <a:pt x="0" y="785"/>
                  </a:cubicBezTo>
                  <a:cubicBezTo>
                    <a:pt x="0" y="1015"/>
                    <a:pt x="58" y="1207"/>
                    <a:pt x="192" y="1360"/>
                  </a:cubicBezTo>
                  <a:cubicBezTo>
                    <a:pt x="326" y="1494"/>
                    <a:pt x="479" y="1570"/>
                    <a:pt x="708" y="1570"/>
                  </a:cubicBezTo>
                  <a:cubicBezTo>
                    <a:pt x="919" y="1570"/>
                    <a:pt x="1091" y="1494"/>
                    <a:pt x="1206" y="1360"/>
                  </a:cubicBezTo>
                  <a:cubicBezTo>
                    <a:pt x="1340" y="1207"/>
                    <a:pt x="1398" y="1015"/>
                    <a:pt x="1398" y="785"/>
                  </a:cubicBezTo>
                  <a:cubicBezTo>
                    <a:pt x="1398" y="537"/>
                    <a:pt x="1340" y="345"/>
                    <a:pt x="1206" y="211"/>
                  </a:cubicBezTo>
                  <a:cubicBezTo>
                    <a:pt x="1091" y="58"/>
                    <a:pt x="919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218;p41">
              <a:extLst>
                <a:ext uri="{FF2B5EF4-FFF2-40B4-BE49-F238E27FC236}">
                  <a16:creationId xmlns:a16="http://schemas.microsoft.com/office/drawing/2014/main" id="{593911AE-9278-342A-6894-67D7075AE71E}"/>
                </a:ext>
              </a:extLst>
            </p:cNvPr>
            <p:cNvSpPr/>
            <p:nvPr/>
          </p:nvSpPr>
          <p:spPr>
            <a:xfrm>
              <a:off x="3952350" y="2041300"/>
              <a:ext cx="48350" cy="38325"/>
            </a:xfrm>
            <a:custGeom>
              <a:avLst/>
              <a:gdLst/>
              <a:ahLst/>
              <a:cxnLst/>
              <a:rect l="l" t="t" r="r" b="b"/>
              <a:pathLst>
                <a:path w="1934" h="1533" extrusionOk="0">
                  <a:moveTo>
                    <a:pt x="383" y="1"/>
                  </a:moveTo>
                  <a:lnTo>
                    <a:pt x="0" y="1532"/>
                  </a:lnTo>
                  <a:lnTo>
                    <a:pt x="211" y="1532"/>
                  </a:lnTo>
                  <a:lnTo>
                    <a:pt x="536" y="250"/>
                  </a:lnTo>
                  <a:lnTo>
                    <a:pt x="842" y="1532"/>
                  </a:lnTo>
                  <a:lnTo>
                    <a:pt x="1072" y="1532"/>
                  </a:lnTo>
                  <a:lnTo>
                    <a:pt x="1397" y="250"/>
                  </a:lnTo>
                  <a:lnTo>
                    <a:pt x="1723" y="1532"/>
                  </a:lnTo>
                  <a:lnTo>
                    <a:pt x="1933" y="1532"/>
                  </a:lnTo>
                  <a:lnTo>
                    <a:pt x="1551" y="1"/>
                  </a:lnTo>
                  <a:lnTo>
                    <a:pt x="1283" y="1"/>
                  </a:lnTo>
                  <a:lnTo>
                    <a:pt x="957" y="1322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19;p41">
              <a:extLst>
                <a:ext uri="{FF2B5EF4-FFF2-40B4-BE49-F238E27FC236}">
                  <a16:creationId xmlns:a16="http://schemas.microsoft.com/office/drawing/2014/main" id="{BE0CD9F5-B87F-094A-943B-2E3E6D5ED062}"/>
                </a:ext>
              </a:extLst>
            </p:cNvPr>
            <p:cNvSpPr/>
            <p:nvPr/>
          </p:nvSpPr>
          <p:spPr>
            <a:xfrm>
              <a:off x="3928425" y="2041300"/>
              <a:ext cx="24900" cy="38325"/>
            </a:xfrm>
            <a:custGeom>
              <a:avLst/>
              <a:gdLst/>
              <a:ahLst/>
              <a:cxnLst/>
              <a:rect l="l" t="t" r="r" b="b"/>
              <a:pathLst>
                <a:path w="996" h="1533" extrusionOk="0">
                  <a:moveTo>
                    <a:pt x="0" y="1"/>
                  </a:moveTo>
                  <a:lnTo>
                    <a:pt x="0" y="173"/>
                  </a:lnTo>
                  <a:lnTo>
                    <a:pt x="785" y="173"/>
                  </a:lnTo>
                  <a:lnTo>
                    <a:pt x="785" y="728"/>
                  </a:lnTo>
                  <a:lnTo>
                    <a:pt x="58" y="728"/>
                  </a:lnTo>
                  <a:lnTo>
                    <a:pt x="58" y="900"/>
                  </a:lnTo>
                  <a:lnTo>
                    <a:pt x="785" y="900"/>
                  </a:lnTo>
                  <a:lnTo>
                    <a:pt x="785" y="1360"/>
                  </a:lnTo>
                  <a:lnTo>
                    <a:pt x="19" y="1360"/>
                  </a:lnTo>
                  <a:lnTo>
                    <a:pt x="19" y="1532"/>
                  </a:lnTo>
                  <a:lnTo>
                    <a:pt x="996" y="1532"/>
                  </a:lnTo>
                  <a:lnTo>
                    <a:pt x="9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20;p41">
              <a:extLst>
                <a:ext uri="{FF2B5EF4-FFF2-40B4-BE49-F238E27FC236}">
                  <a16:creationId xmlns:a16="http://schemas.microsoft.com/office/drawing/2014/main" id="{5442584B-E645-7A5B-F4AF-D3B08A729040}"/>
                </a:ext>
              </a:extLst>
            </p:cNvPr>
            <p:cNvSpPr/>
            <p:nvPr/>
          </p:nvSpPr>
          <p:spPr>
            <a:xfrm>
              <a:off x="3897800" y="2041300"/>
              <a:ext cx="29675" cy="38325"/>
            </a:xfrm>
            <a:custGeom>
              <a:avLst/>
              <a:gdLst/>
              <a:ahLst/>
              <a:cxnLst/>
              <a:rect l="l" t="t" r="r" b="b"/>
              <a:pathLst>
                <a:path w="1187" h="1533" extrusionOk="0">
                  <a:moveTo>
                    <a:pt x="976" y="824"/>
                  </a:moveTo>
                  <a:lnTo>
                    <a:pt x="976" y="1360"/>
                  </a:lnTo>
                  <a:lnTo>
                    <a:pt x="728" y="1360"/>
                  </a:lnTo>
                  <a:cubicBezTo>
                    <a:pt x="613" y="1360"/>
                    <a:pt x="536" y="1341"/>
                    <a:pt x="498" y="1283"/>
                  </a:cubicBezTo>
                  <a:cubicBezTo>
                    <a:pt x="440" y="1245"/>
                    <a:pt x="421" y="1168"/>
                    <a:pt x="421" y="1092"/>
                  </a:cubicBezTo>
                  <a:cubicBezTo>
                    <a:pt x="421" y="996"/>
                    <a:pt x="440" y="939"/>
                    <a:pt x="498" y="881"/>
                  </a:cubicBezTo>
                  <a:cubicBezTo>
                    <a:pt x="536" y="843"/>
                    <a:pt x="613" y="824"/>
                    <a:pt x="728" y="824"/>
                  </a:cubicBezTo>
                  <a:close/>
                  <a:moveTo>
                    <a:pt x="0" y="1"/>
                  </a:moveTo>
                  <a:lnTo>
                    <a:pt x="211" y="422"/>
                  </a:lnTo>
                  <a:cubicBezTo>
                    <a:pt x="249" y="499"/>
                    <a:pt x="287" y="575"/>
                    <a:pt x="326" y="613"/>
                  </a:cubicBezTo>
                  <a:cubicBezTo>
                    <a:pt x="383" y="671"/>
                    <a:pt x="421" y="709"/>
                    <a:pt x="460" y="709"/>
                  </a:cubicBezTo>
                  <a:cubicBezTo>
                    <a:pt x="383" y="747"/>
                    <a:pt x="306" y="786"/>
                    <a:pt x="268" y="843"/>
                  </a:cubicBezTo>
                  <a:cubicBezTo>
                    <a:pt x="230" y="920"/>
                    <a:pt x="211" y="996"/>
                    <a:pt x="211" y="1092"/>
                  </a:cubicBezTo>
                  <a:cubicBezTo>
                    <a:pt x="211" y="1226"/>
                    <a:pt x="249" y="1341"/>
                    <a:pt x="326" y="1417"/>
                  </a:cubicBezTo>
                  <a:cubicBezTo>
                    <a:pt x="421" y="1494"/>
                    <a:pt x="536" y="1532"/>
                    <a:pt x="728" y="1532"/>
                  </a:cubicBezTo>
                  <a:lnTo>
                    <a:pt x="1187" y="1532"/>
                  </a:lnTo>
                  <a:lnTo>
                    <a:pt x="1187" y="1"/>
                  </a:lnTo>
                  <a:lnTo>
                    <a:pt x="976" y="1"/>
                  </a:lnTo>
                  <a:lnTo>
                    <a:pt x="976" y="652"/>
                  </a:lnTo>
                  <a:lnTo>
                    <a:pt x="747" y="652"/>
                  </a:lnTo>
                  <a:cubicBezTo>
                    <a:pt x="670" y="652"/>
                    <a:pt x="613" y="632"/>
                    <a:pt x="555" y="594"/>
                  </a:cubicBezTo>
                  <a:cubicBezTo>
                    <a:pt x="517" y="556"/>
                    <a:pt x="460" y="499"/>
                    <a:pt x="421" y="403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221;p41">
              <a:extLst>
                <a:ext uri="{FF2B5EF4-FFF2-40B4-BE49-F238E27FC236}">
                  <a16:creationId xmlns:a16="http://schemas.microsoft.com/office/drawing/2014/main" id="{D56CA2A9-BB5B-2171-A50F-0106671D7D43}"/>
                </a:ext>
              </a:extLst>
            </p:cNvPr>
            <p:cNvSpPr/>
            <p:nvPr/>
          </p:nvSpPr>
          <p:spPr>
            <a:xfrm>
              <a:off x="3863825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766" y="786"/>
                  </a:moveTo>
                  <a:lnTo>
                    <a:pt x="766" y="1360"/>
                  </a:lnTo>
                  <a:lnTo>
                    <a:pt x="517" y="1360"/>
                  </a:lnTo>
                  <a:cubicBezTo>
                    <a:pt x="421" y="1360"/>
                    <a:pt x="345" y="1341"/>
                    <a:pt x="287" y="1283"/>
                  </a:cubicBezTo>
                  <a:cubicBezTo>
                    <a:pt x="249" y="1226"/>
                    <a:pt x="211" y="1168"/>
                    <a:pt x="211" y="1073"/>
                  </a:cubicBezTo>
                  <a:cubicBezTo>
                    <a:pt x="211" y="977"/>
                    <a:pt x="249" y="900"/>
                    <a:pt x="287" y="862"/>
                  </a:cubicBezTo>
                  <a:cubicBezTo>
                    <a:pt x="345" y="805"/>
                    <a:pt x="421" y="786"/>
                    <a:pt x="517" y="786"/>
                  </a:cubicBezTo>
                  <a:close/>
                  <a:moveTo>
                    <a:pt x="766" y="1"/>
                  </a:moveTo>
                  <a:lnTo>
                    <a:pt x="766" y="613"/>
                  </a:lnTo>
                  <a:lnTo>
                    <a:pt x="517" y="613"/>
                  </a:lnTo>
                  <a:cubicBezTo>
                    <a:pt x="345" y="613"/>
                    <a:pt x="211" y="652"/>
                    <a:pt x="134" y="728"/>
                  </a:cubicBezTo>
                  <a:cubicBezTo>
                    <a:pt x="38" y="805"/>
                    <a:pt x="0" y="920"/>
                    <a:pt x="0" y="1073"/>
                  </a:cubicBezTo>
                  <a:cubicBezTo>
                    <a:pt x="0" y="1226"/>
                    <a:pt x="38" y="1341"/>
                    <a:pt x="134" y="1417"/>
                  </a:cubicBezTo>
                  <a:cubicBezTo>
                    <a:pt x="211" y="1494"/>
                    <a:pt x="345" y="1532"/>
                    <a:pt x="517" y="1532"/>
                  </a:cubicBezTo>
                  <a:lnTo>
                    <a:pt x="976" y="1532"/>
                  </a:lnTo>
                  <a:lnTo>
                    <a:pt x="9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222;p41">
              <a:extLst>
                <a:ext uri="{FF2B5EF4-FFF2-40B4-BE49-F238E27FC236}">
                  <a16:creationId xmlns:a16="http://schemas.microsoft.com/office/drawing/2014/main" id="{88243A6B-08B1-1670-FDF6-77C8C560D47E}"/>
                </a:ext>
              </a:extLst>
            </p:cNvPr>
            <p:cNvSpPr/>
            <p:nvPr/>
          </p:nvSpPr>
          <p:spPr>
            <a:xfrm>
              <a:off x="3827450" y="2040825"/>
              <a:ext cx="35425" cy="39275"/>
            </a:xfrm>
            <a:custGeom>
              <a:avLst/>
              <a:gdLst/>
              <a:ahLst/>
              <a:cxnLst/>
              <a:rect l="l" t="t" r="r" b="b"/>
              <a:pathLst>
                <a:path w="1417" h="1571" extrusionOk="0">
                  <a:moveTo>
                    <a:pt x="709" y="154"/>
                  </a:moveTo>
                  <a:cubicBezTo>
                    <a:pt x="862" y="154"/>
                    <a:pt x="977" y="211"/>
                    <a:pt x="1072" y="326"/>
                  </a:cubicBezTo>
                  <a:cubicBezTo>
                    <a:pt x="1149" y="441"/>
                    <a:pt x="1187" y="594"/>
                    <a:pt x="1187" y="785"/>
                  </a:cubicBezTo>
                  <a:cubicBezTo>
                    <a:pt x="1187" y="977"/>
                    <a:pt x="1149" y="1130"/>
                    <a:pt x="1072" y="1245"/>
                  </a:cubicBezTo>
                  <a:cubicBezTo>
                    <a:pt x="977" y="1341"/>
                    <a:pt x="862" y="1398"/>
                    <a:pt x="709" y="1398"/>
                  </a:cubicBezTo>
                  <a:cubicBezTo>
                    <a:pt x="556" y="1398"/>
                    <a:pt x="441" y="1341"/>
                    <a:pt x="345" y="1245"/>
                  </a:cubicBezTo>
                  <a:cubicBezTo>
                    <a:pt x="268" y="1130"/>
                    <a:pt x="230" y="977"/>
                    <a:pt x="230" y="785"/>
                  </a:cubicBezTo>
                  <a:cubicBezTo>
                    <a:pt x="230" y="594"/>
                    <a:pt x="268" y="441"/>
                    <a:pt x="345" y="326"/>
                  </a:cubicBezTo>
                  <a:cubicBezTo>
                    <a:pt x="441" y="211"/>
                    <a:pt x="556" y="154"/>
                    <a:pt x="709" y="154"/>
                  </a:cubicBezTo>
                  <a:close/>
                  <a:moveTo>
                    <a:pt x="709" y="1"/>
                  </a:moveTo>
                  <a:cubicBezTo>
                    <a:pt x="498" y="1"/>
                    <a:pt x="326" y="58"/>
                    <a:pt x="192" y="211"/>
                  </a:cubicBezTo>
                  <a:cubicBezTo>
                    <a:pt x="77" y="345"/>
                    <a:pt x="1" y="537"/>
                    <a:pt x="1" y="785"/>
                  </a:cubicBezTo>
                  <a:cubicBezTo>
                    <a:pt x="1" y="1015"/>
                    <a:pt x="77" y="1207"/>
                    <a:pt x="192" y="1360"/>
                  </a:cubicBezTo>
                  <a:cubicBezTo>
                    <a:pt x="326" y="1494"/>
                    <a:pt x="498" y="1570"/>
                    <a:pt x="709" y="1570"/>
                  </a:cubicBezTo>
                  <a:cubicBezTo>
                    <a:pt x="919" y="1570"/>
                    <a:pt x="1092" y="1494"/>
                    <a:pt x="1226" y="1360"/>
                  </a:cubicBezTo>
                  <a:cubicBezTo>
                    <a:pt x="1340" y="1207"/>
                    <a:pt x="1417" y="1015"/>
                    <a:pt x="1417" y="785"/>
                  </a:cubicBezTo>
                  <a:cubicBezTo>
                    <a:pt x="1417" y="537"/>
                    <a:pt x="1340" y="345"/>
                    <a:pt x="1226" y="211"/>
                  </a:cubicBezTo>
                  <a:cubicBezTo>
                    <a:pt x="1092" y="58"/>
                    <a:pt x="919" y="1"/>
                    <a:pt x="7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223;p41">
              <a:extLst>
                <a:ext uri="{FF2B5EF4-FFF2-40B4-BE49-F238E27FC236}">
                  <a16:creationId xmlns:a16="http://schemas.microsoft.com/office/drawing/2014/main" id="{E4153F3C-F36F-CCE3-E514-5EEB8643879B}"/>
                </a:ext>
              </a:extLst>
            </p:cNvPr>
            <p:cNvSpPr/>
            <p:nvPr/>
          </p:nvSpPr>
          <p:spPr>
            <a:xfrm>
              <a:off x="3780075" y="2041300"/>
              <a:ext cx="47875" cy="38325"/>
            </a:xfrm>
            <a:custGeom>
              <a:avLst/>
              <a:gdLst/>
              <a:ahLst/>
              <a:cxnLst/>
              <a:rect l="l" t="t" r="r" b="b"/>
              <a:pathLst>
                <a:path w="1915" h="1533" extrusionOk="0">
                  <a:moveTo>
                    <a:pt x="383" y="1"/>
                  </a:moveTo>
                  <a:lnTo>
                    <a:pt x="1" y="1532"/>
                  </a:lnTo>
                  <a:lnTo>
                    <a:pt x="211" y="1532"/>
                  </a:lnTo>
                  <a:lnTo>
                    <a:pt x="517" y="250"/>
                  </a:lnTo>
                  <a:lnTo>
                    <a:pt x="843" y="1532"/>
                  </a:lnTo>
                  <a:lnTo>
                    <a:pt x="1072" y="1532"/>
                  </a:lnTo>
                  <a:lnTo>
                    <a:pt x="1398" y="250"/>
                  </a:lnTo>
                  <a:lnTo>
                    <a:pt x="1704" y="1532"/>
                  </a:lnTo>
                  <a:lnTo>
                    <a:pt x="1915" y="1532"/>
                  </a:lnTo>
                  <a:lnTo>
                    <a:pt x="1532" y="1"/>
                  </a:lnTo>
                  <a:lnTo>
                    <a:pt x="1283" y="1"/>
                  </a:lnTo>
                  <a:lnTo>
                    <a:pt x="958" y="132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224;p41">
              <a:extLst>
                <a:ext uri="{FF2B5EF4-FFF2-40B4-BE49-F238E27FC236}">
                  <a16:creationId xmlns:a16="http://schemas.microsoft.com/office/drawing/2014/main" id="{4E361D48-EABC-CA64-7BAB-666D873F9B9D}"/>
                </a:ext>
              </a:extLst>
            </p:cNvPr>
            <p:cNvSpPr/>
            <p:nvPr/>
          </p:nvSpPr>
          <p:spPr>
            <a:xfrm>
              <a:off x="3756150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1" y="1"/>
                  </a:moveTo>
                  <a:lnTo>
                    <a:pt x="1" y="173"/>
                  </a:lnTo>
                  <a:lnTo>
                    <a:pt x="766" y="173"/>
                  </a:lnTo>
                  <a:lnTo>
                    <a:pt x="766" y="728"/>
                  </a:lnTo>
                  <a:lnTo>
                    <a:pt x="39" y="728"/>
                  </a:lnTo>
                  <a:lnTo>
                    <a:pt x="39" y="900"/>
                  </a:lnTo>
                  <a:lnTo>
                    <a:pt x="766" y="900"/>
                  </a:lnTo>
                  <a:lnTo>
                    <a:pt x="766" y="1360"/>
                  </a:lnTo>
                  <a:lnTo>
                    <a:pt x="20" y="1360"/>
                  </a:lnTo>
                  <a:lnTo>
                    <a:pt x="20" y="1532"/>
                  </a:lnTo>
                  <a:lnTo>
                    <a:pt x="977" y="153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225;p41">
              <a:extLst>
                <a:ext uri="{FF2B5EF4-FFF2-40B4-BE49-F238E27FC236}">
                  <a16:creationId xmlns:a16="http://schemas.microsoft.com/office/drawing/2014/main" id="{83C3D52C-6B19-4FDA-DC62-83156A63071F}"/>
                </a:ext>
              </a:extLst>
            </p:cNvPr>
            <p:cNvSpPr/>
            <p:nvPr/>
          </p:nvSpPr>
          <p:spPr>
            <a:xfrm>
              <a:off x="3725050" y="2041300"/>
              <a:ext cx="29700" cy="38325"/>
            </a:xfrm>
            <a:custGeom>
              <a:avLst/>
              <a:gdLst/>
              <a:ahLst/>
              <a:cxnLst/>
              <a:rect l="l" t="t" r="r" b="b"/>
              <a:pathLst>
                <a:path w="1188" h="1533" extrusionOk="0">
                  <a:moveTo>
                    <a:pt x="977" y="824"/>
                  </a:moveTo>
                  <a:lnTo>
                    <a:pt x="977" y="1360"/>
                  </a:lnTo>
                  <a:lnTo>
                    <a:pt x="728" y="1360"/>
                  </a:lnTo>
                  <a:cubicBezTo>
                    <a:pt x="632" y="1360"/>
                    <a:pt x="556" y="1341"/>
                    <a:pt x="498" y="1283"/>
                  </a:cubicBezTo>
                  <a:cubicBezTo>
                    <a:pt x="460" y="1245"/>
                    <a:pt x="422" y="1168"/>
                    <a:pt x="422" y="1092"/>
                  </a:cubicBezTo>
                  <a:cubicBezTo>
                    <a:pt x="422" y="996"/>
                    <a:pt x="460" y="939"/>
                    <a:pt x="498" y="881"/>
                  </a:cubicBezTo>
                  <a:cubicBezTo>
                    <a:pt x="556" y="843"/>
                    <a:pt x="632" y="824"/>
                    <a:pt x="728" y="824"/>
                  </a:cubicBezTo>
                  <a:close/>
                  <a:moveTo>
                    <a:pt x="0" y="1"/>
                  </a:moveTo>
                  <a:lnTo>
                    <a:pt x="211" y="422"/>
                  </a:lnTo>
                  <a:cubicBezTo>
                    <a:pt x="249" y="499"/>
                    <a:pt x="307" y="575"/>
                    <a:pt x="345" y="613"/>
                  </a:cubicBezTo>
                  <a:cubicBezTo>
                    <a:pt x="383" y="671"/>
                    <a:pt x="422" y="709"/>
                    <a:pt x="479" y="709"/>
                  </a:cubicBezTo>
                  <a:cubicBezTo>
                    <a:pt x="383" y="747"/>
                    <a:pt x="326" y="786"/>
                    <a:pt x="268" y="843"/>
                  </a:cubicBezTo>
                  <a:cubicBezTo>
                    <a:pt x="230" y="920"/>
                    <a:pt x="211" y="996"/>
                    <a:pt x="211" y="1092"/>
                  </a:cubicBezTo>
                  <a:cubicBezTo>
                    <a:pt x="211" y="1226"/>
                    <a:pt x="249" y="1341"/>
                    <a:pt x="345" y="1417"/>
                  </a:cubicBezTo>
                  <a:cubicBezTo>
                    <a:pt x="422" y="1494"/>
                    <a:pt x="556" y="1532"/>
                    <a:pt x="728" y="1532"/>
                  </a:cubicBezTo>
                  <a:lnTo>
                    <a:pt x="1187" y="1532"/>
                  </a:lnTo>
                  <a:lnTo>
                    <a:pt x="1187" y="1"/>
                  </a:lnTo>
                  <a:lnTo>
                    <a:pt x="977" y="1"/>
                  </a:lnTo>
                  <a:lnTo>
                    <a:pt x="977" y="652"/>
                  </a:lnTo>
                  <a:lnTo>
                    <a:pt x="766" y="652"/>
                  </a:lnTo>
                  <a:cubicBezTo>
                    <a:pt x="689" y="652"/>
                    <a:pt x="613" y="632"/>
                    <a:pt x="575" y="594"/>
                  </a:cubicBezTo>
                  <a:cubicBezTo>
                    <a:pt x="517" y="556"/>
                    <a:pt x="479" y="499"/>
                    <a:pt x="422" y="403"/>
                  </a:cubicBezTo>
                  <a:lnTo>
                    <a:pt x="2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226;p41">
              <a:extLst>
                <a:ext uri="{FF2B5EF4-FFF2-40B4-BE49-F238E27FC236}">
                  <a16:creationId xmlns:a16="http://schemas.microsoft.com/office/drawing/2014/main" id="{C46A76C4-F316-CE66-9248-259AA7ACD003}"/>
                </a:ext>
              </a:extLst>
            </p:cNvPr>
            <p:cNvSpPr/>
            <p:nvPr/>
          </p:nvSpPr>
          <p:spPr>
            <a:xfrm>
              <a:off x="3709725" y="2041300"/>
              <a:ext cx="5775" cy="6725"/>
            </a:xfrm>
            <a:custGeom>
              <a:avLst/>
              <a:gdLst/>
              <a:ahLst/>
              <a:cxnLst/>
              <a:rect l="l" t="t" r="r" b="b"/>
              <a:pathLst>
                <a:path w="231" h="269" extrusionOk="0">
                  <a:moveTo>
                    <a:pt x="1" y="1"/>
                  </a:moveTo>
                  <a:lnTo>
                    <a:pt x="1" y="269"/>
                  </a:lnTo>
                  <a:lnTo>
                    <a:pt x="231" y="269"/>
                  </a:lnTo>
                  <a:lnTo>
                    <a:pt x="2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227;p41">
              <a:extLst>
                <a:ext uri="{FF2B5EF4-FFF2-40B4-BE49-F238E27FC236}">
                  <a16:creationId xmlns:a16="http://schemas.microsoft.com/office/drawing/2014/main" id="{CD66FF61-45D8-AD9D-D557-DC4F32439441}"/>
                </a:ext>
              </a:extLst>
            </p:cNvPr>
            <p:cNvSpPr/>
            <p:nvPr/>
          </p:nvSpPr>
          <p:spPr>
            <a:xfrm>
              <a:off x="3671925" y="2041300"/>
              <a:ext cx="22050" cy="38325"/>
            </a:xfrm>
            <a:custGeom>
              <a:avLst/>
              <a:gdLst/>
              <a:ahLst/>
              <a:cxnLst/>
              <a:rect l="l" t="t" r="r" b="b"/>
              <a:pathLst>
                <a:path w="882" h="1533" extrusionOk="0">
                  <a:moveTo>
                    <a:pt x="671" y="1"/>
                  </a:moveTo>
                  <a:lnTo>
                    <a:pt x="671" y="728"/>
                  </a:lnTo>
                  <a:lnTo>
                    <a:pt x="58" y="728"/>
                  </a:lnTo>
                  <a:lnTo>
                    <a:pt x="58" y="900"/>
                  </a:lnTo>
                  <a:lnTo>
                    <a:pt x="671" y="900"/>
                  </a:lnTo>
                  <a:lnTo>
                    <a:pt x="671" y="1360"/>
                  </a:lnTo>
                  <a:lnTo>
                    <a:pt x="1" y="1360"/>
                  </a:lnTo>
                  <a:lnTo>
                    <a:pt x="1" y="1532"/>
                  </a:lnTo>
                  <a:lnTo>
                    <a:pt x="881" y="153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228;p41">
              <a:extLst>
                <a:ext uri="{FF2B5EF4-FFF2-40B4-BE49-F238E27FC236}">
                  <a16:creationId xmlns:a16="http://schemas.microsoft.com/office/drawing/2014/main" id="{7ECC4FFE-9591-BD5E-65C9-5214AB358B97}"/>
                </a:ext>
              </a:extLst>
            </p:cNvPr>
            <p:cNvSpPr/>
            <p:nvPr/>
          </p:nvSpPr>
          <p:spPr>
            <a:xfrm>
              <a:off x="3644650" y="2041300"/>
              <a:ext cx="23950" cy="38325"/>
            </a:xfrm>
            <a:custGeom>
              <a:avLst/>
              <a:gdLst/>
              <a:ahLst/>
              <a:cxnLst/>
              <a:rect l="l" t="t" r="r" b="b"/>
              <a:pathLst>
                <a:path w="958" h="1533" extrusionOk="0">
                  <a:moveTo>
                    <a:pt x="1" y="1"/>
                  </a:moveTo>
                  <a:lnTo>
                    <a:pt x="1" y="173"/>
                  </a:lnTo>
                  <a:lnTo>
                    <a:pt x="747" y="173"/>
                  </a:lnTo>
                  <a:lnTo>
                    <a:pt x="747" y="1532"/>
                  </a:lnTo>
                  <a:lnTo>
                    <a:pt x="958" y="1532"/>
                  </a:lnTo>
                  <a:lnTo>
                    <a:pt x="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229;p41">
              <a:extLst>
                <a:ext uri="{FF2B5EF4-FFF2-40B4-BE49-F238E27FC236}">
                  <a16:creationId xmlns:a16="http://schemas.microsoft.com/office/drawing/2014/main" id="{08858440-3A32-9292-71BD-C86D30817724}"/>
                </a:ext>
              </a:extLst>
            </p:cNvPr>
            <p:cNvSpPr/>
            <p:nvPr/>
          </p:nvSpPr>
          <p:spPr>
            <a:xfrm>
              <a:off x="3613075" y="2040825"/>
              <a:ext cx="34950" cy="39275"/>
            </a:xfrm>
            <a:custGeom>
              <a:avLst/>
              <a:gdLst/>
              <a:ahLst/>
              <a:cxnLst/>
              <a:rect l="l" t="t" r="r" b="b"/>
              <a:pathLst>
                <a:path w="1398" h="1571" extrusionOk="0">
                  <a:moveTo>
                    <a:pt x="690" y="154"/>
                  </a:moveTo>
                  <a:cubicBezTo>
                    <a:pt x="843" y="154"/>
                    <a:pt x="958" y="211"/>
                    <a:pt x="1053" y="326"/>
                  </a:cubicBezTo>
                  <a:cubicBezTo>
                    <a:pt x="1130" y="441"/>
                    <a:pt x="1187" y="594"/>
                    <a:pt x="1187" y="785"/>
                  </a:cubicBezTo>
                  <a:cubicBezTo>
                    <a:pt x="1187" y="977"/>
                    <a:pt x="1130" y="1130"/>
                    <a:pt x="1053" y="1245"/>
                  </a:cubicBezTo>
                  <a:cubicBezTo>
                    <a:pt x="958" y="1341"/>
                    <a:pt x="843" y="1398"/>
                    <a:pt x="690" y="1398"/>
                  </a:cubicBezTo>
                  <a:cubicBezTo>
                    <a:pt x="536" y="1398"/>
                    <a:pt x="422" y="1341"/>
                    <a:pt x="345" y="1245"/>
                  </a:cubicBezTo>
                  <a:cubicBezTo>
                    <a:pt x="249" y="1130"/>
                    <a:pt x="211" y="977"/>
                    <a:pt x="211" y="785"/>
                  </a:cubicBezTo>
                  <a:cubicBezTo>
                    <a:pt x="211" y="594"/>
                    <a:pt x="249" y="441"/>
                    <a:pt x="345" y="326"/>
                  </a:cubicBezTo>
                  <a:cubicBezTo>
                    <a:pt x="422" y="211"/>
                    <a:pt x="536" y="154"/>
                    <a:pt x="690" y="154"/>
                  </a:cubicBezTo>
                  <a:close/>
                  <a:moveTo>
                    <a:pt x="690" y="1"/>
                  </a:moveTo>
                  <a:cubicBezTo>
                    <a:pt x="479" y="1"/>
                    <a:pt x="307" y="58"/>
                    <a:pt x="192" y="211"/>
                  </a:cubicBezTo>
                  <a:cubicBezTo>
                    <a:pt x="58" y="345"/>
                    <a:pt x="1" y="537"/>
                    <a:pt x="1" y="785"/>
                  </a:cubicBezTo>
                  <a:cubicBezTo>
                    <a:pt x="1" y="1015"/>
                    <a:pt x="58" y="1207"/>
                    <a:pt x="192" y="1360"/>
                  </a:cubicBezTo>
                  <a:cubicBezTo>
                    <a:pt x="307" y="1494"/>
                    <a:pt x="479" y="1570"/>
                    <a:pt x="690" y="1570"/>
                  </a:cubicBezTo>
                  <a:cubicBezTo>
                    <a:pt x="900" y="1570"/>
                    <a:pt x="1072" y="1494"/>
                    <a:pt x="1206" y="1360"/>
                  </a:cubicBezTo>
                  <a:cubicBezTo>
                    <a:pt x="1340" y="1207"/>
                    <a:pt x="1398" y="1015"/>
                    <a:pt x="1398" y="785"/>
                  </a:cubicBezTo>
                  <a:cubicBezTo>
                    <a:pt x="1398" y="537"/>
                    <a:pt x="1340" y="345"/>
                    <a:pt x="1206" y="211"/>
                  </a:cubicBezTo>
                  <a:cubicBezTo>
                    <a:pt x="1072" y="58"/>
                    <a:pt x="900" y="1"/>
                    <a:pt x="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30;p41">
              <a:extLst>
                <a:ext uri="{FF2B5EF4-FFF2-40B4-BE49-F238E27FC236}">
                  <a16:creationId xmlns:a16="http://schemas.microsoft.com/office/drawing/2014/main" id="{0376523C-EF5B-6960-6162-2B8A56D9F0CC}"/>
                </a:ext>
              </a:extLst>
            </p:cNvPr>
            <p:cNvSpPr/>
            <p:nvPr/>
          </p:nvSpPr>
          <p:spPr>
            <a:xfrm>
              <a:off x="3565226" y="2041300"/>
              <a:ext cx="48350" cy="38325"/>
            </a:xfrm>
            <a:custGeom>
              <a:avLst/>
              <a:gdLst/>
              <a:ahLst/>
              <a:cxnLst/>
              <a:rect l="l" t="t" r="r" b="b"/>
              <a:pathLst>
                <a:path w="1934" h="1533" extrusionOk="0">
                  <a:moveTo>
                    <a:pt x="383" y="1"/>
                  </a:moveTo>
                  <a:lnTo>
                    <a:pt x="0" y="1532"/>
                  </a:lnTo>
                  <a:lnTo>
                    <a:pt x="211" y="1532"/>
                  </a:lnTo>
                  <a:lnTo>
                    <a:pt x="536" y="250"/>
                  </a:lnTo>
                  <a:lnTo>
                    <a:pt x="843" y="1532"/>
                  </a:lnTo>
                  <a:lnTo>
                    <a:pt x="1072" y="1532"/>
                  </a:lnTo>
                  <a:lnTo>
                    <a:pt x="1398" y="250"/>
                  </a:lnTo>
                  <a:lnTo>
                    <a:pt x="1723" y="1532"/>
                  </a:lnTo>
                  <a:lnTo>
                    <a:pt x="1934" y="1532"/>
                  </a:lnTo>
                  <a:lnTo>
                    <a:pt x="1551" y="1"/>
                  </a:lnTo>
                  <a:lnTo>
                    <a:pt x="1283" y="1"/>
                  </a:lnTo>
                  <a:lnTo>
                    <a:pt x="958" y="1322"/>
                  </a:lnTo>
                  <a:lnTo>
                    <a:pt x="6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31;p41">
              <a:extLst>
                <a:ext uri="{FF2B5EF4-FFF2-40B4-BE49-F238E27FC236}">
                  <a16:creationId xmlns:a16="http://schemas.microsoft.com/office/drawing/2014/main" id="{2501D7C2-85FD-8CD1-D13E-A76576B06395}"/>
                </a:ext>
              </a:extLst>
            </p:cNvPr>
            <p:cNvSpPr/>
            <p:nvPr/>
          </p:nvSpPr>
          <p:spPr>
            <a:xfrm>
              <a:off x="3541300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0" y="1"/>
                  </a:moveTo>
                  <a:lnTo>
                    <a:pt x="0" y="173"/>
                  </a:lnTo>
                  <a:lnTo>
                    <a:pt x="766" y="173"/>
                  </a:lnTo>
                  <a:lnTo>
                    <a:pt x="766" y="728"/>
                  </a:lnTo>
                  <a:lnTo>
                    <a:pt x="58" y="728"/>
                  </a:lnTo>
                  <a:lnTo>
                    <a:pt x="58" y="900"/>
                  </a:lnTo>
                  <a:lnTo>
                    <a:pt x="766" y="900"/>
                  </a:lnTo>
                  <a:lnTo>
                    <a:pt x="766" y="1360"/>
                  </a:lnTo>
                  <a:lnTo>
                    <a:pt x="20" y="1360"/>
                  </a:lnTo>
                  <a:lnTo>
                    <a:pt x="20" y="1532"/>
                  </a:lnTo>
                  <a:lnTo>
                    <a:pt x="977" y="153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32;p41">
              <a:extLst>
                <a:ext uri="{FF2B5EF4-FFF2-40B4-BE49-F238E27FC236}">
                  <a16:creationId xmlns:a16="http://schemas.microsoft.com/office/drawing/2014/main" id="{BF257351-2337-3CFD-E33C-ADB498AEB0BF}"/>
                </a:ext>
              </a:extLst>
            </p:cNvPr>
            <p:cNvSpPr/>
            <p:nvPr/>
          </p:nvSpPr>
          <p:spPr>
            <a:xfrm>
              <a:off x="3510675" y="2041300"/>
              <a:ext cx="29225" cy="38325"/>
            </a:xfrm>
            <a:custGeom>
              <a:avLst/>
              <a:gdLst/>
              <a:ahLst/>
              <a:cxnLst/>
              <a:rect l="l" t="t" r="r" b="b"/>
              <a:pathLst>
                <a:path w="1169" h="1533" extrusionOk="0">
                  <a:moveTo>
                    <a:pt x="977" y="824"/>
                  </a:moveTo>
                  <a:lnTo>
                    <a:pt x="977" y="1360"/>
                  </a:lnTo>
                  <a:lnTo>
                    <a:pt x="709" y="1360"/>
                  </a:lnTo>
                  <a:cubicBezTo>
                    <a:pt x="613" y="1360"/>
                    <a:pt x="536" y="1341"/>
                    <a:pt x="498" y="1283"/>
                  </a:cubicBezTo>
                  <a:cubicBezTo>
                    <a:pt x="441" y="1245"/>
                    <a:pt x="422" y="1168"/>
                    <a:pt x="422" y="1092"/>
                  </a:cubicBezTo>
                  <a:cubicBezTo>
                    <a:pt x="422" y="996"/>
                    <a:pt x="441" y="939"/>
                    <a:pt x="498" y="881"/>
                  </a:cubicBezTo>
                  <a:cubicBezTo>
                    <a:pt x="536" y="843"/>
                    <a:pt x="613" y="824"/>
                    <a:pt x="709" y="824"/>
                  </a:cubicBezTo>
                  <a:close/>
                  <a:moveTo>
                    <a:pt x="0" y="1"/>
                  </a:moveTo>
                  <a:lnTo>
                    <a:pt x="211" y="422"/>
                  </a:lnTo>
                  <a:cubicBezTo>
                    <a:pt x="249" y="499"/>
                    <a:pt x="288" y="575"/>
                    <a:pt x="326" y="613"/>
                  </a:cubicBezTo>
                  <a:cubicBezTo>
                    <a:pt x="364" y="671"/>
                    <a:pt x="402" y="709"/>
                    <a:pt x="460" y="709"/>
                  </a:cubicBezTo>
                  <a:cubicBezTo>
                    <a:pt x="364" y="747"/>
                    <a:pt x="307" y="786"/>
                    <a:pt x="268" y="843"/>
                  </a:cubicBezTo>
                  <a:cubicBezTo>
                    <a:pt x="211" y="920"/>
                    <a:pt x="192" y="996"/>
                    <a:pt x="192" y="1092"/>
                  </a:cubicBezTo>
                  <a:cubicBezTo>
                    <a:pt x="192" y="1226"/>
                    <a:pt x="230" y="1341"/>
                    <a:pt x="326" y="1417"/>
                  </a:cubicBezTo>
                  <a:cubicBezTo>
                    <a:pt x="402" y="1494"/>
                    <a:pt x="536" y="1532"/>
                    <a:pt x="709" y="1532"/>
                  </a:cubicBezTo>
                  <a:lnTo>
                    <a:pt x="1168" y="1532"/>
                  </a:lnTo>
                  <a:lnTo>
                    <a:pt x="1168" y="1"/>
                  </a:lnTo>
                  <a:lnTo>
                    <a:pt x="977" y="1"/>
                  </a:lnTo>
                  <a:lnTo>
                    <a:pt x="977" y="652"/>
                  </a:lnTo>
                  <a:lnTo>
                    <a:pt x="747" y="652"/>
                  </a:lnTo>
                  <a:cubicBezTo>
                    <a:pt x="670" y="652"/>
                    <a:pt x="594" y="632"/>
                    <a:pt x="556" y="594"/>
                  </a:cubicBezTo>
                  <a:cubicBezTo>
                    <a:pt x="498" y="556"/>
                    <a:pt x="460" y="499"/>
                    <a:pt x="402" y="403"/>
                  </a:cubicBezTo>
                  <a:lnTo>
                    <a:pt x="2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33;p41">
              <a:extLst>
                <a:ext uri="{FF2B5EF4-FFF2-40B4-BE49-F238E27FC236}">
                  <a16:creationId xmlns:a16="http://schemas.microsoft.com/office/drawing/2014/main" id="{842C7E3B-1C69-C96D-7017-31032A8CCB15}"/>
                </a:ext>
              </a:extLst>
            </p:cNvPr>
            <p:cNvSpPr/>
            <p:nvPr/>
          </p:nvSpPr>
          <p:spPr>
            <a:xfrm>
              <a:off x="3476700" y="2041300"/>
              <a:ext cx="24425" cy="38325"/>
            </a:xfrm>
            <a:custGeom>
              <a:avLst/>
              <a:gdLst/>
              <a:ahLst/>
              <a:cxnLst/>
              <a:rect l="l" t="t" r="r" b="b"/>
              <a:pathLst>
                <a:path w="977" h="1533" extrusionOk="0">
                  <a:moveTo>
                    <a:pt x="766" y="786"/>
                  </a:moveTo>
                  <a:lnTo>
                    <a:pt x="766" y="1360"/>
                  </a:lnTo>
                  <a:lnTo>
                    <a:pt x="517" y="1360"/>
                  </a:lnTo>
                  <a:cubicBezTo>
                    <a:pt x="422" y="1360"/>
                    <a:pt x="345" y="1341"/>
                    <a:pt x="288" y="1283"/>
                  </a:cubicBezTo>
                  <a:cubicBezTo>
                    <a:pt x="230" y="1226"/>
                    <a:pt x="211" y="1168"/>
                    <a:pt x="211" y="1073"/>
                  </a:cubicBezTo>
                  <a:cubicBezTo>
                    <a:pt x="211" y="977"/>
                    <a:pt x="230" y="900"/>
                    <a:pt x="288" y="862"/>
                  </a:cubicBezTo>
                  <a:cubicBezTo>
                    <a:pt x="345" y="805"/>
                    <a:pt x="422" y="786"/>
                    <a:pt x="517" y="786"/>
                  </a:cubicBezTo>
                  <a:close/>
                  <a:moveTo>
                    <a:pt x="766" y="1"/>
                  </a:moveTo>
                  <a:lnTo>
                    <a:pt x="766" y="613"/>
                  </a:lnTo>
                  <a:lnTo>
                    <a:pt x="517" y="613"/>
                  </a:lnTo>
                  <a:cubicBezTo>
                    <a:pt x="345" y="613"/>
                    <a:pt x="211" y="652"/>
                    <a:pt x="115" y="728"/>
                  </a:cubicBezTo>
                  <a:cubicBezTo>
                    <a:pt x="39" y="805"/>
                    <a:pt x="0" y="920"/>
                    <a:pt x="0" y="1073"/>
                  </a:cubicBezTo>
                  <a:cubicBezTo>
                    <a:pt x="0" y="1226"/>
                    <a:pt x="39" y="1341"/>
                    <a:pt x="115" y="1417"/>
                  </a:cubicBezTo>
                  <a:cubicBezTo>
                    <a:pt x="211" y="1494"/>
                    <a:pt x="345" y="1532"/>
                    <a:pt x="517" y="1532"/>
                  </a:cubicBezTo>
                  <a:lnTo>
                    <a:pt x="977" y="1532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34;p41">
              <a:extLst>
                <a:ext uri="{FF2B5EF4-FFF2-40B4-BE49-F238E27FC236}">
                  <a16:creationId xmlns:a16="http://schemas.microsoft.com/office/drawing/2014/main" id="{F80F5B35-C7E1-7916-AEBF-DB8B778BC686}"/>
                </a:ext>
              </a:extLst>
            </p:cNvPr>
            <p:cNvSpPr/>
            <p:nvPr/>
          </p:nvSpPr>
          <p:spPr>
            <a:xfrm>
              <a:off x="3451825" y="1994825"/>
              <a:ext cx="39250" cy="35025"/>
            </a:xfrm>
            <a:custGeom>
              <a:avLst/>
              <a:gdLst/>
              <a:ahLst/>
              <a:cxnLst/>
              <a:rect l="l" t="t" r="r" b="b"/>
              <a:pathLst>
                <a:path w="1570" h="1401" extrusionOk="0">
                  <a:moveTo>
                    <a:pt x="785" y="214"/>
                  </a:moveTo>
                  <a:cubicBezTo>
                    <a:pt x="976" y="214"/>
                    <a:pt x="1129" y="252"/>
                    <a:pt x="1244" y="329"/>
                  </a:cubicBezTo>
                  <a:cubicBezTo>
                    <a:pt x="1340" y="424"/>
                    <a:pt x="1397" y="539"/>
                    <a:pt x="1397" y="692"/>
                  </a:cubicBezTo>
                  <a:cubicBezTo>
                    <a:pt x="1417" y="845"/>
                    <a:pt x="1359" y="960"/>
                    <a:pt x="1244" y="1056"/>
                  </a:cubicBezTo>
                  <a:cubicBezTo>
                    <a:pt x="1129" y="1133"/>
                    <a:pt x="976" y="1190"/>
                    <a:pt x="785" y="1190"/>
                  </a:cubicBezTo>
                  <a:cubicBezTo>
                    <a:pt x="594" y="1190"/>
                    <a:pt x="440" y="1152"/>
                    <a:pt x="326" y="1056"/>
                  </a:cubicBezTo>
                  <a:cubicBezTo>
                    <a:pt x="230" y="960"/>
                    <a:pt x="172" y="845"/>
                    <a:pt x="172" y="692"/>
                  </a:cubicBezTo>
                  <a:cubicBezTo>
                    <a:pt x="153" y="558"/>
                    <a:pt x="211" y="424"/>
                    <a:pt x="326" y="348"/>
                  </a:cubicBezTo>
                  <a:cubicBezTo>
                    <a:pt x="440" y="252"/>
                    <a:pt x="594" y="214"/>
                    <a:pt x="785" y="214"/>
                  </a:cubicBezTo>
                  <a:close/>
                  <a:moveTo>
                    <a:pt x="855" y="0"/>
                  </a:moveTo>
                  <a:cubicBezTo>
                    <a:pt x="832" y="0"/>
                    <a:pt x="809" y="1"/>
                    <a:pt x="785" y="3"/>
                  </a:cubicBezTo>
                  <a:cubicBezTo>
                    <a:pt x="536" y="3"/>
                    <a:pt x="345" y="61"/>
                    <a:pt x="211" y="195"/>
                  </a:cubicBezTo>
                  <a:cubicBezTo>
                    <a:pt x="58" y="309"/>
                    <a:pt x="0" y="482"/>
                    <a:pt x="0" y="711"/>
                  </a:cubicBezTo>
                  <a:cubicBezTo>
                    <a:pt x="0" y="922"/>
                    <a:pt x="77" y="1094"/>
                    <a:pt x="211" y="1209"/>
                  </a:cubicBezTo>
                  <a:cubicBezTo>
                    <a:pt x="364" y="1343"/>
                    <a:pt x="555" y="1400"/>
                    <a:pt x="785" y="1400"/>
                  </a:cubicBezTo>
                  <a:cubicBezTo>
                    <a:pt x="1034" y="1400"/>
                    <a:pt x="1225" y="1324"/>
                    <a:pt x="1359" y="1209"/>
                  </a:cubicBezTo>
                  <a:cubicBezTo>
                    <a:pt x="1512" y="1075"/>
                    <a:pt x="1570" y="903"/>
                    <a:pt x="1570" y="692"/>
                  </a:cubicBezTo>
                  <a:cubicBezTo>
                    <a:pt x="1570" y="482"/>
                    <a:pt x="1493" y="309"/>
                    <a:pt x="1359" y="175"/>
                  </a:cubicBezTo>
                  <a:cubicBezTo>
                    <a:pt x="1222" y="72"/>
                    <a:pt x="1054" y="0"/>
                    <a:pt x="8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35;p41">
              <a:extLst>
                <a:ext uri="{FF2B5EF4-FFF2-40B4-BE49-F238E27FC236}">
                  <a16:creationId xmlns:a16="http://schemas.microsoft.com/office/drawing/2014/main" id="{DC422D89-2499-168B-65E6-2A1454CB7FDC}"/>
                </a:ext>
              </a:extLst>
            </p:cNvPr>
            <p:cNvSpPr/>
            <p:nvPr/>
          </p:nvSpPr>
          <p:spPr>
            <a:xfrm>
              <a:off x="3451350" y="1948000"/>
              <a:ext cx="38775" cy="47875"/>
            </a:xfrm>
            <a:custGeom>
              <a:avLst/>
              <a:gdLst/>
              <a:ahLst/>
              <a:cxnLst/>
              <a:rect l="l" t="t" r="r" b="b"/>
              <a:pathLst>
                <a:path w="1551" h="1915" extrusionOk="0">
                  <a:moveTo>
                    <a:pt x="0" y="0"/>
                  </a:moveTo>
                  <a:lnTo>
                    <a:pt x="0" y="192"/>
                  </a:lnTo>
                  <a:lnTo>
                    <a:pt x="1282" y="498"/>
                  </a:lnTo>
                  <a:lnTo>
                    <a:pt x="19" y="843"/>
                  </a:lnTo>
                  <a:lnTo>
                    <a:pt x="19" y="1072"/>
                  </a:lnTo>
                  <a:lnTo>
                    <a:pt x="1302" y="1359"/>
                  </a:lnTo>
                  <a:lnTo>
                    <a:pt x="38" y="1704"/>
                  </a:lnTo>
                  <a:lnTo>
                    <a:pt x="38" y="1915"/>
                  </a:lnTo>
                  <a:lnTo>
                    <a:pt x="1550" y="1493"/>
                  </a:lnTo>
                  <a:lnTo>
                    <a:pt x="1550" y="1245"/>
                  </a:lnTo>
                  <a:lnTo>
                    <a:pt x="211" y="938"/>
                  </a:lnTo>
                  <a:lnTo>
                    <a:pt x="1531" y="594"/>
                  </a:lnTo>
                  <a:lnTo>
                    <a:pt x="1531" y="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36;p41">
              <a:extLst>
                <a:ext uri="{FF2B5EF4-FFF2-40B4-BE49-F238E27FC236}">
                  <a16:creationId xmlns:a16="http://schemas.microsoft.com/office/drawing/2014/main" id="{60A56838-6A36-3D0C-4B75-AC17E127AB93}"/>
                </a:ext>
              </a:extLst>
            </p:cNvPr>
            <p:cNvSpPr/>
            <p:nvPr/>
          </p:nvSpPr>
          <p:spPr>
            <a:xfrm>
              <a:off x="3450375" y="1923125"/>
              <a:ext cx="38800" cy="25375"/>
            </a:xfrm>
            <a:custGeom>
              <a:avLst/>
              <a:gdLst/>
              <a:ahLst/>
              <a:cxnLst/>
              <a:rect l="l" t="t" r="r" b="b"/>
              <a:pathLst>
                <a:path w="1552" h="1015" extrusionOk="0">
                  <a:moveTo>
                    <a:pt x="1360" y="0"/>
                  </a:moveTo>
                  <a:lnTo>
                    <a:pt x="1379" y="785"/>
                  </a:lnTo>
                  <a:lnTo>
                    <a:pt x="824" y="785"/>
                  </a:lnTo>
                  <a:lnTo>
                    <a:pt x="805" y="77"/>
                  </a:lnTo>
                  <a:lnTo>
                    <a:pt x="632" y="77"/>
                  </a:lnTo>
                  <a:lnTo>
                    <a:pt x="652" y="804"/>
                  </a:lnTo>
                  <a:lnTo>
                    <a:pt x="192" y="804"/>
                  </a:lnTo>
                  <a:lnTo>
                    <a:pt x="173" y="58"/>
                  </a:lnTo>
                  <a:lnTo>
                    <a:pt x="1" y="58"/>
                  </a:lnTo>
                  <a:lnTo>
                    <a:pt x="39" y="1015"/>
                  </a:lnTo>
                  <a:lnTo>
                    <a:pt x="1551" y="976"/>
                  </a:lnTo>
                  <a:lnTo>
                    <a:pt x="153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37;p41">
              <a:extLst>
                <a:ext uri="{FF2B5EF4-FFF2-40B4-BE49-F238E27FC236}">
                  <a16:creationId xmlns:a16="http://schemas.microsoft.com/office/drawing/2014/main" id="{E2F17FE0-FDB3-BE1E-4293-C6C357704B32}"/>
                </a:ext>
              </a:extLst>
            </p:cNvPr>
            <p:cNvSpPr/>
            <p:nvPr/>
          </p:nvSpPr>
          <p:spPr>
            <a:xfrm>
              <a:off x="3449900" y="1892500"/>
              <a:ext cx="38775" cy="30175"/>
            </a:xfrm>
            <a:custGeom>
              <a:avLst/>
              <a:gdLst/>
              <a:ahLst/>
              <a:cxnLst/>
              <a:rect l="l" t="t" r="r" b="b"/>
              <a:pathLst>
                <a:path w="1551" h="1207" extrusionOk="0">
                  <a:moveTo>
                    <a:pt x="441" y="440"/>
                  </a:moveTo>
                  <a:cubicBezTo>
                    <a:pt x="537" y="440"/>
                    <a:pt x="594" y="460"/>
                    <a:pt x="651" y="517"/>
                  </a:cubicBezTo>
                  <a:cubicBezTo>
                    <a:pt x="690" y="555"/>
                    <a:pt x="728" y="632"/>
                    <a:pt x="728" y="727"/>
                  </a:cubicBezTo>
                  <a:lnTo>
                    <a:pt x="728" y="995"/>
                  </a:lnTo>
                  <a:lnTo>
                    <a:pt x="192" y="1015"/>
                  </a:lnTo>
                  <a:lnTo>
                    <a:pt x="192" y="747"/>
                  </a:lnTo>
                  <a:cubicBezTo>
                    <a:pt x="173" y="651"/>
                    <a:pt x="192" y="574"/>
                    <a:pt x="249" y="517"/>
                  </a:cubicBezTo>
                  <a:cubicBezTo>
                    <a:pt x="288" y="479"/>
                    <a:pt x="364" y="440"/>
                    <a:pt x="441" y="440"/>
                  </a:cubicBezTo>
                  <a:close/>
                  <a:moveTo>
                    <a:pt x="1513" y="0"/>
                  </a:moveTo>
                  <a:lnTo>
                    <a:pt x="1111" y="211"/>
                  </a:lnTo>
                  <a:cubicBezTo>
                    <a:pt x="1015" y="249"/>
                    <a:pt x="958" y="306"/>
                    <a:pt x="900" y="345"/>
                  </a:cubicBezTo>
                  <a:cubicBezTo>
                    <a:pt x="862" y="383"/>
                    <a:pt x="824" y="440"/>
                    <a:pt x="824" y="479"/>
                  </a:cubicBezTo>
                  <a:cubicBezTo>
                    <a:pt x="785" y="383"/>
                    <a:pt x="747" y="326"/>
                    <a:pt x="671" y="287"/>
                  </a:cubicBezTo>
                  <a:cubicBezTo>
                    <a:pt x="613" y="249"/>
                    <a:pt x="537" y="230"/>
                    <a:pt x="441" y="230"/>
                  </a:cubicBezTo>
                  <a:cubicBezTo>
                    <a:pt x="288" y="230"/>
                    <a:pt x="192" y="268"/>
                    <a:pt x="115" y="364"/>
                  </a:cubicBezTo>
                  <a:cubicBezTo>
                    <a:pt x="39" y="440"/>
                    <a:pt x="1" y="574"/>
                    <a:pt x="20" y="747"/>
                  </a:cubicBezTo>
                  <a:lnTo>
                    <a:pt x="20" y="1206"/>
                  </a:lnTo>
                  <a:lnTo>
                    <a:pt x="1551" y="1187"/>
                  </a:lnTo>
                  <a:lnTo>
                    <a:pt x="1532" y="976"/>
                  </a:lnTo>
                  <a:lnTo>
                    <a:pt x="900" y="995"/>
                  </a:lnTo>
                  <a:lnTo>
                    <a:pt x="900" y="766"/>
                  </a:lnTo>
                  <a:cubicBezTo>
                    <a:pt x="881" y="689"/>
                    <a:pt x="900" y="613"/>
                    <a:pt x="938" y="574"/>
                  </a:cubicBezTo>
                  <a:cubicBezTo>
                    <a:pt x="977" y="517"/>
                    <a:pt x="1034" y="479"/>
                    <a:pt x="1130" y="421"/>
                  </a:cubicBezTo>
                  <a:lnTo>
                    <a:pt x="1513" y="211"/>
                  </a:lnTo>
                  <a:lnTo>
                    <a:pt x="15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38;p41">
              <a:extLst>
                <a:ext uri="{FF2B5EF4-FFF2-40B4-BE49-F238E27FC236}">
                  <a16:creationId xmlns:a16="http://schemas.microsoft.com/office/drawing/2014/main" id="{B2E7537B-4E94-3439-2F75-626D0750BEF7}"/>
                </a:ext>
              </a:extLst>
            </p:cNvPr>
            <p:cNvSpPr/>
            <p:nvPr/>
          </p:nvSpPr>
          <p:spPr>
            <a:xfrm>
              <a:off x="3481000" y="1877175"/>
              <a:ext cx="6725" cy="5300"/>
            </a:xfrm>
            <a:custGeom>
              <a:avLst/>
              <a:gdLst/>
              <a:ahLst/>
              <a:cxnLst/>
              <a:rect l="l" t="t" r="r" b="b"/>
              <a:pathLst>
                <a:path w="269" h="212" extrusionOk="0">
                  <a:moveTo>
                    <a:pt x="1" y="1"/>
                  </a:moveTo>
                  <a:lnTo>
                    <a:pt x="1" y="211"/>
                  </a:lnTo>
                  <a:lnTo>
                    <a:pt x="269" y="21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39;p41">
              <a:extLst>
                <a:ext uri="{FF2B5EF4-FFF2-40B4-BE49-F238E27FC236}">
                  <a16:creationId xmlns:a16="http://schemas.microsoft.com/office/drawing/2014/main" id="{9033AC14-218B-A80D-2572-B908CD76809E}"/>
                </a:ext>
              </a:extLst>
            </p:cNvPr>
            <p:cNvSpPr/>
            <p:nvPr/>
          </p:nvSpPr>
          <p:spPr>
            <a:xfrm>
              <a:off x="3448950" y="1839850"/>
              <a:ext cx="38300" cy="21575"/>
            </a:xfrm>
            <a:custGeom>
              <a:avLst/>
              <a:gdLst/>
              <a:ahLst/>
              <a:cxnLst/>
              <a:rect l="l" t="t" r="r" b="b"/>
              <a:pathLst>
                <a:path w="1532" h="863" extrusionOk="0">
                  <a:moveTo>
                    <a:pt x="0" y="1"/>
                  </a:moveTo>
                  <a:lnTo>
                    <a:pt x="19" y="862"/>
                  </a:lnTo>
                  <a:lnTo>
                    <a:pt x="1532" y="843"/>
                  </a:lnTo>
                  <a:lnTo>
                    <a:pt x="1532" y="651"/>
                  </a:lnTo>
                  <a:lnTo>
                    <a:pt x="804" y="651"/>
                  </a:lnTo>
                  <a:lnTo>
                    <a:pt x="804" y="58"/>
                  </a:lnTo>
                  <a:lnTo>
                    <a:pt x="632" y="58"/>
                  </a:lnTo>
                  <a:lnTo>
                    <a:pt x="632" y="651"/>
                  </a:lnTo>
                  <a:lnTo>
                    <a:pt x="192" y="651"/>
                  </a:lnTo>
                  <a:lnTo>
                    <a:pt x="1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40;p41">
              <a:extLst>
                <a:ext uri="{FF2B5EF4-FFF2-40B4-BE49-F238E27FC236}">
                  <a16:creationId xmlns:a16="http://schemas.microsoft.com/office/drawing/2014/main" id="{DCBA3D05-B891-E1E2-AB65-F7A86F74B5D7}"/>
                </a:ext>
              </a:extLst>
            </p:cNvPr>
            <p:cNvSpPr/>
            <p:nvPr/>
          </p:nvSpPr>
          <p:spPr>
            <a:xfrm>
              <a:off x="3448950" y="1812100"/>
              <a:ext cx="38300" cy="23950"/>
            </a:xfrm>
            <a:custGeom>
              <a:avLst/>
              <a:gdLst/>
              <a:ahLst/>
              <a:cxnLst/>
              <a:rect l="l" t="t" r="r" b="b"/>
              <a:pathLst>
                <a:path w="1532" h="958" extrusionOk="0">
                  <a:moveTo>
                    <a:pt x="1359" y="1"/>
                  </a:moveTo>
                  <a:lnTo>
                    <a:pt x="1359" y="747"/>
                  </a:lnTo>
                  <a:lnTo>
                    <a:pt x="0" y="747"/>
                  </a:lnTo>
                  <a:lnTo>
                    <a:pt x="0" y="958"/>
                  </a:lnTo>
                  <a:lnTo>
                    <a:pt x="1532" y="958"/>
                  </a:lnTo>
                  <a:lnTo>
                    <a:pt x="153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41;p41">
              <a:extLst>
                <a:ext uri="{FF2B5EF4-FFF2-40B4-BE49-F238E27FC236}">
                  <a16:creationId xmlns:a16="http://schemas.microsoft.com/office/drawing/2014/main" id="{29AA521B-D4E2-F90A-51BA-05EE75BD83B9}"/>
                </a:ext>
              </a:extLst>
            </p:cNvPr>
            <p:cNvSpPr/>
            <p:nvPr/>
          </p:nvSpPr>
          <p:spPr>
            <a:xfrm>
              <a:off x="3448475" y="1780050"/>
              <a:ext cx="39725" cy="35425"/>
            </a:xfrm>
            <a:custGeom>
              <a:avLst/>
              <a:gdLst/>
              <a:ahLst/>
              <a:cxnLst/>
              <a:rect l="l" t="t" r="r" b="b"/>
              <a:pathLst>
                <a:path w="1589" h="1417" extrusionOk="0">
                  <a:moveTo>
                    <a:pt x="712" y="225"/>
                  </a:moveTo>
                  <a:cubicBezTo>
                    <a:pt x="741" y="225"/>
                    <a:pt x="772" y="227"/>
                    <a:pt x="804" y="230"/>
                  </a:cubicBezTo>
                  <a:cubicBezTo>
                    <a:pt x="995" y="230"/>
                    <a:pt x="1149" y="268"/>
                    <a:pt x="1263" y="364"/>
                  </a:cubicBezTo>
                  <a:cubicBezTo>
                    <a:pt x="1378" y="440"/>
                    <a:pt x="1417" y="574"/>
                    <a:pt x="1417" y="708"/>
                  </a:cubicBezTo>
                  <a:cubicBezTo>
                    <a:pt x="1417" y="861"/>
                    <a:pt x="1359" y="976"/>
                    <a:pt x="1244" y="1072"/>
                  </a:cubicBezTo>
                  <a:cubicBezTo>
                    <a:pt x="1145" y="1138"/>
                    <a:pt x="1016" y="1191"/>
                    <a:pt x="858" y="1191"/>
                  </a:cubicBezTo>
                  <a:cubicBezTo>
                    <a:pt x="835" y="1191"/>
                    <a:pt x="810" y="1189"/>
                    <a:pt x="785" y="1187"/>
                  </a:cubicBezTo>
                  <a:cubicBezTo>
                    <a:pt x="594" y="1187"/>
                    <a:pt x="440" y="1149"/>
                    <a:pt x="345" y="1053"/>
                  </a:cubicBezTo>
                  <a:cubicBezTo>
                    <a:pt x="230" y="957"/>
                    <a:pt x="172" y="842"/>
                    <a:pt x="172" y="689"/>
                  </a:cubicBezTo>
                  <a:cubicBezTo>
                    <a:pt x="172" y="536"/>
                    <a:pt x="249" y="421"/>
                    <a:pt x="345" y="345"/>
                  </a:cubicBezTo>
                  <a:cubicBezTo>
                    <a:pt x="440" y="265"/>
                    <a:pt x="563" y="225"/>
                    <a:pt x="712" y="225"/>
                  </a:cubicBezTo>
                  <a:close/>
                  <a:moveTo>
                    <a:pt x="804" y="0"/>
                  </a:moveTo>
                  <a:cubicBezTo>
                    <a:pt x="574" y="0"/>
                    <a:pt x="383" y="58"/>
                    <a:pt x="230" y="192"/>
                  </a:cubicBezTo>
                  <a:cubicBezTo>
                    <a:pt x="96" y="306"/>
                    <a:pt x="19" y="479"/>
                    <a:pt x="19" y="689"/>
                  </a:cubicBezTo>
                  <a:cubicBezTo>
                    <a:pt x="0" y="900"/>
                    <a:pt x="77" y="1072"/>
                    <a:pt x="211" y="1206"/>
                  </a:cubicBezTo>
                  <a:cubicBezTo>
                    <a:pt x="364" y="1340"/>
                    <a:pt x="555" y="1397"/>
                    <a:pt x="785" y="1417"/>
                  </a:cubicBezTo>
                  <a:cubicBezTo>
                    <a:pt x="1034" y="1417"/>
                    <a:pt x="1225" y="1359"/>
                    <a:pt x="1359" y="1225"/>
                  </a:cubicBezTo>
                  <a:cubicBezTo>
                    <a:pt x="1512" y="1110"/>
                    <a:pt x="1589" y="938"/>
                    <a:pt x="1589" y="727"/>
                  </a:cubicBezTo>
                  <a:cubicBezTo>
                    <a:pt x="1589" y="517"/>
                    <a:pt x="1531" y="345"/>
                    <a:pt x="1378" y="211"/>
                  </a:cubicBezTo>
                  <a:cubicBezTo>
                    <a:pt x="1244" y="77"/>
                    <a:pt x="1053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42;p41">
              <a:extLst>
                <a:ext uri="{FF2B5EF4-FFF2-40B4-BE49-F238E27FC236}">
                  <a16:creationId xmlns:a16="http://schemas.microsoft.com/office/drawing/2014/main" id="{01CA0FD3-75E2-6ACD-4C71-265C66ECFE2B}"/>
                </a:ext>
              </a:extLst>
            </p:cNvPr>
            <p:cNvSpPr/>
            <p:nvPr/>
          </p:nvSpPr>
          <p:spPr>
            <a:xfrm>
              <a:off x="3449900" y="1731225"/>
              <a:ext cx="39750" cy="47875"/>
            </a:xfrm>
            <a:custGeom>
              <a:avLst/>
              <a:gdLst/>
              <a:ahLst/>
              <a:cxnLst/>
              <a:rect l="l" t="t" r="r" b="b"/>
              <a:pathLst>
                <a:path w="1590" h="1915" extrusionOk="0">
                  <a:moveTo>
                    <a:pt x="96" y="1"/>
                  </a:moveTo>
                  <a:lnTo>
                    <a:pt x="77" y="211"/>
                  </a:lnTo>
                  <a:lnTo>
                    <a:pt x="1340" y="594"/>
                  </a:lnTo>
                  <a:lnTo>
                    <a:pt x="39" y="843"/>
                  </a:lnTo>
                  <a:lnTo>
                    <a:pt x="39" y="1073"/>
                  </a:lnTo>
                  <a:lnTo>
                    <a:pt x="1302" y="1455"/>
                  </a:lnTo>
                  <a:lnTo>
                    <a:pt x="1" y="1723"/>
                  </a:lnTo>
                  <a:lnTo>
                    <a:pt x="1" y="1915"/>
                  </a:lnTo>
                  <a:lnTo>
                    <a:pt x="1532" y="1609"/>
                  </a:lnTo>
                  <a:lnTo>
                    <a:pt x="1551" y="1360"/>
                  </a:lnTo>
                  <a:lnTo>
                    <a:pt x="249" y="977"/>
                  </a:lnTo>
                  <a:lnTo>
                    <a:pt x="1570" y="709"/>
                  </a:lnTo>
                  <a:lnTo>
                    <a:pt x="1589" y="460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43;p41">
              <a:extLst>
                <a:ext uri="{FF2B5EF4-FFF2-40B4-BE49-F238E27FC236}">
                  <a16:creationId xmlns:a16="http://schemas.microsoft.com/office/drawing/2014/main" id="{9446ADAA-4449-B6EF-5726-0611B395FBA1}"/>
                </a:ext>
              </a:extLst>
            </p:cNvPr>
            <p:cNvSpPr/>
            <p:nvPr/>
          </p:nvSpPr>
          <p:spPr>
            <a:xfrm>
              <a:off x="3452300" y="1706825"/>
              <a:ext cx="40225" cy="27300"/>
            </a:xfrm>
            <a:custGeom>
              <a:avLst/>
              <a:gdLst/>
              <a:ahLst/>
              <a:cxnLst/>
              <a:rect l="l" t="t" r="r" b="b"/>
              <a:pathLst>
                <a:path w="1609" h="1092" extrusionOk="0">
                  <a:moveTo>
                    <a:pt x="77" y="1"/>
                  </a:moveTo>
                  <a:lnTo>
                    <a:pt x="0" y="977"/>
                  </a:lnTo>
                  <a:lnTo>
                    <a:pt x="1512" y="1092"/>
                  </a:lnTo>
                  <a:lnTo>
                    <a:pt x="1608" y="115"/>
                  </a:lnTo>
                  <a:lnTo>
                    <a:pt x="1436" y="96"/>
                  </a:lnTo>
                  <a:lnTo>
                    <a:pt x="1359" y="881"/>
                  </a:lnTo>
                  <a:lnTo>
                    <a:pt x="823" y="824"/>
                  </a:lnTo>
                  <a:lnTo>
                    <a:pt x="881" y="115"/>
                  </a:lnTo>
                  <a:lnTo>
                    <a:pt x="708" y="96"/>
                  </a:lnTo>
                  <a:lnTo>
                    <a:pt x="651" y="805"/>
                  </a:lnTo>
                  <a:lnTo>
                    <a:pt x="192" y="785"/>
                  </a:lnTo>
                  <a:lnTo>
                    <a:pt x="249" y="20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44;p41">
              <a:extLst>
                <a:ext uri="{FF2B5EF4-FFF2-40B4-BE49-F238E27FC236}">
                  <a16:creationId xmlns:a16="http://schemas.microsoft.com/office/drawing/2014/main" id="{813E0032-EA74-C132-358C-C74A91A69E2E}"/>
                </a:ext>
              </a:extLst>
            </p:cNvPr>
            <p:cNvSpPr/>
            <p:nvPr/>
          </p:nvSpPr>
          <p:spPr>
            <a:xfrm>
              <a:off x="3454675" y="1679550"/>
              <a:ext cx="41200" cy="29225"/>
            </a:xfrm>
            <a:custGeom>
              <a:avLst/>
              <a:gdLst/>
              <a:ahLst/>
              <a:cxnLst/>
              <a:rect l="l" t="t" r="r" b="b"/>
              <a:pathLst>
                <a:path w="1648" h="1169" extrusionOk="0">
                  <a:moveTo>
                    <a:pt x="518" y="288"/>
                  </a:moveTo>
                  <a:cubicBezTo>
                    <a:pt x="613" y="307"/>
                    <a:pt x="671" y="345"/>
                    <a:pt x="709" y="403"/>
                  </a:cubicBezTo>
                  <a:cubicBezTo>
                    <a:pt x="747" y="441"/>
                    <a:pt x="767" y="517"/>
                    <a:pt x="767" y="632"/>
                  </a:cubicBezTo>
                  <a:lnTo>
                    <a:pt x="728" y="881"/>
                  </a:lnTo>
                  <a:lnTo>
                    <a:pt x="192" y="824"/>
                  </a:lnTo>
                  <a:lnTo>
                    <a:pt x="231" y="556"/>
                  </a:lnTo>
                  <a:cubicBezTo>
                    <a:pt x="231" y="460"/>
                    <a:pt x="269" y="403"/>
                    <a:pt x="326" y="345"/>
                  </a:cubicBezTo>
                  <a:cubicBezTo>
                    <a:pt x="365" y="307"/>
                    <a:pt x="441" y="288"/>
                    <a:pt x="518" y="288"/>
                  </a:cubicBezTo>
                  <a:close/>
                  <a:moveTo>
                    <a:pt x="1647" y="1"/>
                  </a:moveTo>
                  <a:lnTo>
                    <a:pt x="1207" y="154"/>
                  </a:lnTo>
                  <a:cubicBezTo>
                    <a:pt x="1111" y="192"/>
                    <a:pt x="1054" y="230"/>
                    <a:pt x="996" y="269"/>
                  </a:cubicBezTo>
                  <a:cubicBezTo>
                    <a:pt x="939" y="307"/>
                    <a:pt x="901" y="345"/>
                    <a:pt x="881" y="383"/>
                  </a:cubicBezTo>
                  <a:cubicBezTo>
                    <a:pt x="862" y="288"/>
                    <a:pt x="843" y="230"/>
                    <a:pt x="786" y="173"/>
                  </a:cubicBezTo>
                  <a:cubicBezTo>
                    <a:pt x="728" y="115"/>
                    <a:pt x="652" y="96"/>
                    <a:pt x="556" y="77"/>
                  </a:cubicBezTo>
                  <a:cubicBezTo>
                    <a:pt x="530" y="74"/>
                    <a:pt x="505" y="72"/>
                    <a:pt x="481" y="72"/>
                  </a:cubicBezTo>
                  <a:cubicBezTo>
                    <a:pt x="365" y="72"/>
                    <a:pt x="275" y="109"/>
                    <a:pt x="212" y="173"/>
                  </a:cubicBezTo>
                  <a:cubicBezTo>
                    <a:pt x="135" y="249"/>
                    <a:pt x="78" y="364"/>
                    <a:pt x="58" y="537"/>
                  </a:cubicBezTo>
                  <a:lnTo>
                    <a:pt x="1" y="996"/>
                  </a:lnTo>
                  <a:lnTo>
                    <a:pt x="1513" y="1168"/>
                  </a:lnTo>
                  <a:lnTo>
                    <a:pt x="1532" y="977"/>
                  </a:lnTo>
                  <a:lnTo>
                    <a:pt x="901" y="900"/>
                  </a:lnTo>
                  <a:lnTo>
                    <a:pt x="920" y="671"/>
                  </a:lnTo>
                  <a:cubicBezTo>
                    <a:pt x="939" y="594"/>
                    <a:pt x="958" y="537"/>
                    <a:pt x="996" y="498"/>
                  </a:cubicBezTo>
                  <a:cubicBezTo>
                    <a:pt x="1035" y="441"/>
                    <a:pt x="1111" y="403"/>
                    <a:pt x="1207" y="364"/>
                  </a:cubicBezTo>
                  <a:lnTo>
                    <a:pt x="1609" y="211"/>
                  </a:lnTo>
                  <a:lnTo>
                    <a:pt x="16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245;p41">
              <a:extLst>
                <a:ext uri="{FF2B5EF4-FFF2-40B4-BE49-F238E27FC236}">
                  <a16:creationId xmlns:a16="http://schemas.microsoft.com/office/drawing/2014/main" id="{CDD03FDF-D2C5-8F49-0CC9-7ACA8B474B68}"/>
                </a:ext>
              </a:extLst>
            </p:cNvPr>
            <p:cNvSpPr/>
            <p:nvPr/>
          </p:nvSpPr>
          <p:spPr>
            <a:xfrm>
              <a:off x="3459950" y="1641575"/>
              <a:ext cx="38300" cy="28900"/>
            </a:xfrm>
            <a:custGeom>
              <a:avLst/>
              <a:gdLst/>
              <a:ahLst/>
              <a:cxnLst/>
              <a:rect l="l" t="t" r="r" b="b"/>
              <a:pathLst>
                <a:path w="1532" h="1156" extrusionOk="0">
                  <a:moveTo>
                    <a:pt x="575" y="218"/>
                  </a:moveTo>
                  <a:cubicBezTo>
                    <a:pt x="670" y="237"/>
                    <a:pt x="728" y="275"/>
                    <a:pt x="766" y="333"/>
                  </a:cubicBezTo>
                  <a:cubicBezTo>
                    <a:pt x="804" y="390"/>
                    <a:pt x="824" y="467"/>
                    <a:pt x="804" y="563"/>
                  </a:cubicBezTo>
                  <a:lnTo>
                    <a:pt x="766" y="831"/>
                  </a:lnTo>
                  <a:lnTo>
                    <a:pt x="192" y="735"/>
                  </a:lnTo>
                  <a:lnTo>
                    <a:pt x="249" y="467"/>
                  </a:lnTo>
                  <a:cubicBezTo>
                    <a:pt x="249" y="371"/>
                    <a:pt x="288" y="314"/>
                    <a:pt x="345" y="275"/>
                  </a:cubicBezTo>
                  <a:cubicBezTo>
                    <a:pt x="402" y="218"/>
                    <a:pt x="479" y="218"/>
                    <a:pt x="575" y="218"/>
                  </a:cubicBezTo>
                  <a:close/>
                  <a:moveTo>
                    <a:pt x="511" y="1"/>
                  </a:moveTo>
                  <a:cubicBezTo>
                    <a:pt x="407" y="1"/>
                    <a:pt x="322" y="26"/>
                    <a:pt x="249" y="84"/>
                  </a:cubicBezTo>
                  <a:cubicBezTo>
                    <a:pt x="173" y="161"/>
                    <a:pt x="96" y="275"/>
                    <a:pt x="77" y="448"/>
                  </a:cubicBezTo>
                  <a:lnTo>
                    <a:pt x="1" y="907"/>
                  </a:lnTo>
                  <a:lnTo>
                    <a:pt x="1494" y="1156"/>
                  </a:lnTo>
                  <a:lnTo>
                    <a:pt x="1532" y="945"/>
                  </a:lnTo>
                  <a:lnTo>
                    <a:pt x="919" y="850"/>
                  </a:lnTo>
                  <a:lnTo>
                    <a:pt x="977" y="601"/>
                  </a:lnTo>
                  <a:cubicBezTo>
                    <a:pt x="996" y="429"/>
                    <a:pt x="977" y="295"/>
                    <a:pt x="919" y="199"/>
                  </a:cubicBezTo>
                  <a:cubicBezTo>
                    <a:pt x="862" y="103"/>
                    <a:pt x="766" y="27"/>
                    <a:pt x="613" y="8"/>
                  </a:cubicBezTo>
                  <a:cubicBezTo>
                    <a:pt x="577" y="3"/>
                    <a:pt x="543" y="1"/>
                    <a:pt x="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246;p41">
              <a:extLst>
                <a:ext uri="{FF2B5EF4-FFF2-40B4-BE49-F238E27FC236}">
                  <a16:creationId xmlns:a16="http://schemas.microsoft.com/office/drawing/2014/main" id="{24932586-F708-0F72-0D0E-410FEF0175F8}"/>
                </a:ext>
              </a:extLst>
            </p:cNvPr>
            <p:cNvSpPr/>
            <p:nvPr/>
          </p:nvSpPr>
          <p:spPr>
            <a:xfrm>
              <a:off x="3466175" y="1606350"/>
              <a:ext cx="41175" cy="35750"/>
            </a:xfrm>
            <a:custGeom>
              <a:avLst/>
              <a:gdLst/>
              <a:ahLst/>
              <a:cxnLst/>
              <a:rect l="l" t="t" r="r" b="b"/>
              <a:pathLst>
                <a:path w="1647" h="1430" extrusionOk="0">
                  <a:moveTo>
                    <a:pt x="716" y="214"/>
                  </a:moveTo>
                  <a:cubicBezTo>
                    <a:pt x="785" y="214"/>
                    <a:pt x="858" y="225"/>
                    <a:pt x="938" y="249"/>
                  </a:cubicBezTo>
                  <a:cubicBezTo>
                    <a:pt x="1130" y="287"/>
                    <a:pt x="1264" y="364"/>
                    <a:pt x="1359" y="459"/>
                  </a:cubicBezTo>
                  <a:cubicBezTo>
                    <a:pt x="1436" y="574"/>
                    <a:pt x="1474" y="708"/>
                    <a:pt x="1436" y="861"/>
                  </a:cubicBezTo>
                  <a:cubicBezTo>
                    <a:pt x="1398" y="995"/>
                    <a:pt x="1321" y="1110"/>
                    <a:pt x="1187" y="1168"/>
                  </a:cubicBezTo>
                  <a:cubicBezTo>
                    <a:pt x="1120" y="1201"/>
                    <a:pt x="1034" y="1222"/>
                    <a:pt x="940" y="1222"/>
                  </a:cubicBezTo>
                  <a:cubicBezTo>
                    <a:pt x="872" y="1222"/>
                    <a:pt x="800" y="1211"/>
                    <a:pt x="728" y="1187"/>
                  </a:cubicBezTo>
                  <a:cubicBezTo>
                    <a:pt x="536" y="1149"/>
                    <a:pt x="402" y="1072"/>
                    <a:pt x="307" y="957"/>
                  </a:cubicBezTo>
                  <a:cubicBezTo>
                    <a:pt x="211" y="861"/>
                    <a:pt x="192" y="727"/>
                    <a:pt x="211" y="574"/>
                  </a:cubicBezTo>
                  <a:cubicBezTo>
                    <a:pt x="249" y="440"/>
                    <a:pt x="326" y="326"/>
                    <a:pt x="460" y="268"/>
                  </a:cubicBezTo>
                  <a:cubicBezTo>
                    <a:pt x="538" y="235"/>
                    <a:pt x="622" y="214"/>
                    <a:pt x="716" y="214"/>
                  </a:cubicBezTo>
                  <a:close/>
                  <a:moveTo>
                    <a:pt x="765" y="1"/>
                  </a:moveTo>
                  <a:cubicBezTo>
                    <a:pt x="619" y="1"/>
                    <a:pt x="488" y="30"/>
                    <a:pt x="383" y="96"/>
                  </a:cubicBezTo>
                  <a:cubicBezTo>
                    <a:pt x="211" y="192"/>
                    <a:pt x="96" y="326"/>
                    <a:pt x="58" y="536"/>
                  </a:cubicBezTo>
                  <a:cubicBezTo>
                    <a:pt x="0" y="747"/>
                    <a:pt x="39" y="938"/>
                    <a:pt x="153" y="1091"/>
                  </a:cubicBezTo>
                  <a:cubicBezTo>
                    <a:pt x="268" y="1244"/>
                    <a:pt x="441" y="1359"/>
                    <a:pt x="670" y="1397"/>
                  </a:cubicBezTo>
                  <a:cubicBezTo>
                    <a:pt x="756" y="1419"/>
                    <a:pt x="840" y="1430"/>
                    <a:pt x="920" y="1430"/>
                  </a:cubicBezTo>
                  <a:cubicBezTo>
                    <a:pt x="1053" y="1430"/>
                    <a:pt x="1175" y="1400"/>
                    <a:pt x="1283" y="1340"/>
                  </a:cubicBezTo>
                  <a:cubicBezTo>
                    <a:pt x="1455" y="1244"/>
                    <a:pt x="1551" y="1091"/>
                    <a:pt x="1608" y="881"/>
                  </a:cubicBezTo>
                  <a:cubicBezTo>
                    <a:pt x="1646" y="689"/>
                    <a:pt x="1608" y="498"/>
                    <a:pt x="1512" y="345"/>
                  </a:cubicBezTo>
                  <a:cubicBezTo>
                    <a:pt x="1398" y="192"/>
                    <a:pt x="1225" y="77"/>
                    <a:pt x="977" y="19"/>
                  </a:cubicBezTo>
                  <a:cubicBezTo>
                    <a:pt x="904" y="7"/>
                    <a:pt x="833" y="1"/>
                    <a:pt x="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247;p41">
              <a:extLst>
                <a:ext uri="{FF2B5EF4-FFF2-40B4-BE49-F238E27FC236}">
                  <a16:creationId xmlns:a16="http://schemas.microsoft.com/office/drawing/2014/main" id="{0373605D-765E-F651-609B-E876690EAF82}"/>
                </a:ext>
              </a:extLst>
            </p:cNvPr>
            <p:cNvSpPr/>
            <p:nvPr/>
          </p:nvSpPr>
          <p:spPr>
            <a:xfrm>
              <a:off x="3472875" y="1555625"/>
              <a:ext cx="47400" cy="47875"/>
            </a:xfrm>
            <a:custGeom>
              <a:avLst/>
              <a:gdLst/>
              <a:ahLst/>
              <a:cxnLst/>
              <a:rect l="l" t="t" r="r" b="b"/>
              <a:pathLst>
                <a:path w="1896" h="1915" extrusionOk="0">
                  <a:moveTo>
                    <a:pt x="575" y="0"/>
                  </a:moveTo>
                  <a:lnTo>
                    <a:pt x="517" y="192"/>
                  </a:lnTo>
                  <a:lnTo>
                    <a:pt x="1646" y="881"/>
                  </a:lnTo>
                  <a:lnTo>
                    <a:pt x="326" y="804"/>
                  </a:lnTo>
                  <a:lnTo>
                    <a:pt x="249" y="1015"/>
                  </a:lnTo>
                  <a:lnTo>
                    <a:pt x="1378" y="1704"/>
                  </a:lnTo>
                  <a:lnTo>
                    <a:pt x="58" y="1627"/>
                  </a:lnTo>
                  <a:lnTo>
                    <a:pt x="0" y="1819"/>
                  </a:lnTo>
                  <a:lnTo>
                    <a:pt x="1551" y="1914"/>
                  </a:lnTo>
                  <a:lnTo>
                    <a:pt x="1627" y="1665"/>
                  </a:lnTo>
                  <a:lnTo>
                    <a:pt x="479" y="976"/>
                  </a:lnTo>
                  <a:lnTo>
                    <a:pt x="1819" y="1053"/>
                  </a:lnTo>
                  <a:lnTo>
                    <a:pt x="1895" y="823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48;p41">
              <a:extLst>
                <a:ext uri="{FF2B5EF4-FFF2-40B4-BE49-F238E27FC236}">
                  <a16:creationId xmlns:a16="http://schemas.microsoft.com/office/drawing/2014/main" id="{75CB5590-4F8B-0B60-1C78-161622AF3E22}"/>
                </a:ext>
              </a:extLst>
            </p:cNvPr>
            <p:cNvSpPr/>
            <p:nvPr/>
          </p:nvSpPr>
          <p:spPr>
            <a:xfrm>
              <a:off x="3488650" y="1531225"/>
              <a:ext cx="44550" cy="36850"/>
            </a:xfrm>
            <a:custGeom>
              <a:avLst/>
              <a:gdLst/>
              <a:ahLst/>
              <a:cxnLst/>
              <a:rect l="l" t="t" r="r" b="b"/>
              <a:pathLst>
                <a:path w="1782" h="1474" extrusionOk="0">
                  <a:moveTo>
                    <a:pt x="384" y="0"/>
                  </a:moveTo>
                  <a:lnTo>
                    <a:pt x="1" y="881"/>
                  </a:lnTo>
                  <a:lnTo>
                    <a:pt x="1417" y="1474"/>
                  </a:lnTo>
                  <a:lnTo>
                    <a:pt x="1781" y="574"/>
                  </a:lnTo>
                  <a:lnTo>
                    <a:pt x="1628" y="517"/>
                  </a:lnTo>
                  <a:lnTo>
                    <a:pt x="1322" y="1225"/>
                  </a:lnTo>
                  <a:lnTo>
                    <a:pt x="824" y="1015"/>
                  </a:lnTo>
                  <a:lnTo>
                    <a:pt x="1111" y="345"/>
                  </a:lnTo>
                  <a:lnTo>
                    <a:pt x="939" y="268"/>
                  </a:lnTo>
                  <a:lnTo>
                    <a:pt x="671" y="938"/>
                  </a:lnTo>
                  <a:lnTo>
                    <a:pt x="250" y="766"/>
                  </a:lnTo>
                  <a:lnTo>
                    <a:pt x="537" y="7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49;p41">
              <a:extLst>
                <a:ext uri="{FF2B5EF4-FFF2-40B4-BE49-F238E27FC236}">
                  <a16:creationId xmlns:a16="http://schemas.microsoft.com/office/drawing/2014/main" id="{38F0104C-8379-4434-6B5E-930A59E5584A}"/>
                </a:ext>
              </a:extLst>
            </p:cNvPr>
            <p:cNvSpPr/>
            <p:nvPr/>
          </p:nvSpPr>
          <p:spPr>
            <a:xfrm>
              <a:off x="3500150" y="1509525"/>
              <a:ext cx="47400" cy="36075"/>
            </a:xfrm>
            <a:custGeom>
              <a:avLst/>
              <a:gdLst/>
              <a:ahLst/>
              <a:cxnLst/>
              <a:rect l="l" t="t" r="r" b="b"/>
              <a:pathLst>
                <a:path w="1896" h="1443" extrusionOk="0">
                  <a:moveTo>
                    <a:pt x="605" y="224"/>
                  </a:moveTo>
                  <a:cubicBezTo>
                    <a:pt x="645" y="224"/>
                    <a:pt x="683" y="233"/>
                    <a:pt x="728" y="256"/>
                  </a:cubicBezTo>
                  <a:cubicBezTo>
                    <a:pt x="804" y="294"/>
                    <a:pt x="862" y="351"/>
                    <a:pt x="881" y="428"/>
                  </a:cubicBezTo>
                  <a:cubicBezTo>
                    <a:pt x="900" y="485"/>
                    <a:pt x="881" y="562"/>
                    <a:pt x="843" y="658"/>
                  </a:cubicBezTo>
                  <a:lnTo>
                    <a:pt x="728" y="887"/>
                  </a:lnTo>
                  <a:lnTo>
                    <a:pt x="230" y="638"/>
                  </a:lnTo>
                  <a:lnTo>
                    <a:pt x="364" y="409"/>
                  </a:lnTo>
                  <a:cubicBezTo>
                    <a:pt x="402" y="313"/>
                    <a:pt x="460" y="256"/>
                    <a:pt x="517" y="236"/>
                  </a:cubicBezTo>
                  <a:cubicBezTo>
                    <a:pt x="549" y="228"/>
                    <a:pt x="577" y="224"/>
                    <a:pt x="605" y="224"/>
                  </a:cubicBezTo>
                  <a:close/>
                  <a:moveTo>
                    <a:pt x="623" y="1"/>
                  </a:moveTo>
                  <a:cubicBezTo>
                    <a:pt x="574" y="1"/>
                    <a:pt x="526" y="10"/>
                    <a:pt x="479" y="26"/>
                  </a:cubicBezTo>
                  <a:cubicBezTo>
                    <a:pt x="383" y="64"/>
                    <a:pt x="287" y="160"/>
                    <a:pt x="211" y="332"/>
                  </a:cubicBezTo>
                  <a:lnTo>
                    <a:pt x="0" y="734"/>
                  </a:lnTo>
                  <a:lnTo>
                    <a:pt x="1340" y="1442"/>
                  </a:lnTo>
                  <a:lnTo>
                    <a:pt x="1436" y="1251"/>
                  </a:lnTo>
                  <a:lnTo>
                    <a:pt x="862" y="964"/>
                  </a:lnTo>
                  <a:lnTo>
                    <a:pt x="977" y="753"/>
                  </a:lnTo>
                  <a:cubicBezTo>
                    <a:pt x="1015" y="677"/>
                    <a:pt x="1053" y="638"/>
                    <a:pt x="1111" y="600"/>
                  </a:cubicBezTo>
                  <a:cubicBezTo>
                    <a:pt x="1138" y="587"/>
                    <a:pt x="1193" y="573"/>
                    <a:pt x="1264" y="573"/>
                  </a:cubicBezTo>
                  <a:cubicBezTo>
                    <a:pt x="1294" y="573"/>
                    <a:pt x="1326" y="575"/>
                    <a:pt x="1359" y="581"/>
                  </a:cubicBezTo>
                  <a:lnTo>
                    <a:pt x="1780" y="581"/>
                  </a:lnTo>
                  <a:lnTo>
                    <a:pt x="1895" y="390"/>
                  </a:lnTo>
                  <a:lnTo>
                    <a:pt x="1417" y="370"/>
                  </a:lnTo>
                  <a:cubicBezTo>
                    <a:pt x="1321" y="370"/>
                    <a:pt x="1244" y="390"/>
                    <a:pt x="1187" y="390"/>
                  </a:cubicBezTo>
                  <a:cubicBezTo>
                    <a:pt x="1130" y="409"/>
                    <a:pt x="1072" y="428"/>
                    <a:pt x="1034" y="466"/>
                  </a:cubicBezTo>
                  <a:cubicBezTo>
                    <a:pt x="1053" y="370"/>
                    <a:pt x="1053" y="294"/>
                    <a:pt x="1015" y="236"/>
                  </a:cubicBezTo>
                  <a:cubicBezTo>
                    <a:pt x="977" y="160"/>
                    <a:pt x="919" y="102"/>
                    <a:pt x="843" y="64"/>
                  </a:cubicBezTo>
                  <a:cubicBezTo>
                    <a:pt x="764" y="19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3" name="Google Shape;2250;p41">
              <a:extLst>
                <a:ext uri="{FF2B5EF4-FFF2-40B4-BE49-F238E27FC236}">
                  <a16:creationId xmlns:a16="http://schemas.microsoft.com/office/drawing/2014/main" id="{F1071FD9-325E-C1A4-F7E3-274CBA2E81EF}"/>
                </a:ext>
              </a:extLst>
            </p:cNvPr>
            <p:cNvSpPr/>
            <p:nvPr/>
          </p:nvSpPr>
          <p:spPr>
            <a:xfrm>
              <a:off x="3547525" y="1503950"/>
              <a:ext cx="8625" cy="8150"/>
            </a:xfrm>
            <a:custGeom>
              <a:avLst/>
              <a:gdLst/>
              <a:ahLst/>
              <a:cxnLst/>
              <a:rect l="l" t="t" r="r" b="b"/>
              <a:pathLst>
                <a:path w="345" h="326" extrusionOk="0">
                  <a:moveTo>
                    <a:pt x="115" y="0"/>
                  </a:moveTo>
                  <a:lnTo>
                    <a:pt x="0" y="172"/>
                  </a:lnTo>
                  <a:lnTo>
                    <a:pt x="211" y="325"/>
                  </a:lnTo>
                  <a:lnTo>
                    <a:pt x="345" y="13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251;p41">
              <a:extLst>
                <a:ext uri="{FF2B5EF4-FFF2-40B4-BE49-F238E27FC236}">
                  <a16:creationId xmlns:a16="http://schemas.microsoft.com/office/drawing/2014/main" id="{430CFAE8-D929-2E86-D76F-24B987652E62}"/>
                </a:ext>
              </a:extLst>
            </p:cNvPr>
            <p:cNvSpPr/>
            <p:nvPr/>
          </p:nvSpPr>
          <p:spPr>
            <a:xfrm>
              <a:off x="3535550" y="1454175"/>
              <a:ext cx="32575" cy="41175"/>
            </a:xfrm>
            <a:custGeom>
              <a:avLst/>
              <a:gdLst/>
              <a:ahLst/>
              <a:cxnLst/>
              <a:rect l="l" t="t" r="r" b="b"/>
              <a:pathLst>
                <a:path w="1303" h="1647" extrusionOk="0">
                  <a:moveTo>
                    <a:pt x="575" y="0"/>
                  </a:moveTo>
                  <a:lnTo>
                    <a:pt x="1" y="670"/>
                  </a:lnTo>
                  <a:lnTo>
                    <a:pt x="1168" y="1647"/>
                  </a:lnTo>
                  <a:lnTo>
                    <a:pt x="1302" y="1493"/>
                  </a:lnTo>
                  <a:lnTo>
                    <a:pt x="747" y="1015"/>
                  </a:lnTo>
                  <a:lnTo>
                    <a:pt x="1130" y="556"/>
                  </a:lnTo>
                  <a:lnTo>
                    <a:pt x="996" y="441"/>
                  </a:lnTo>
                  <a:lnTo>
                    <a:pt x="613" y="900"/>
                  </a:lnTo>
                  <a:lnTo>
                    <a:pt x="269" y="613"/>
                  </a:lnTo>
                  <a:lnTo>
                    <a:pt x="709" y="115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52;p41">
              <a:extLst>
                <a:ext uri="{FF2B5EF4-FFF2-40B4-BE49-F238E27FC236}">
                  <a16:creationId xmlns:a16="http://schemas.microsoft.com/office/drawing/2014/main" id="{FECCBA54-5974-441F-23B0-6B433FAAB81E}"/>
                </a:ext>
              </a:extLst>
            </p:cNvPr>
            <p:cNvSpPr/>
            <p:nvPr/>
          </p:nvSpPr>
          <p:spPr>
            <a:xfrm>
              <a:off x="3554700" y="1445550"/>
              <a:ext cx="43575" cy="31150"/>
            </a:xfrm>
            <a:custGeom>
              <a:avLst/>
              <a:gdLst/>
              <a:ahLst/>
              <a:cxnLst/>
              <a:rect l="l" t="t" r="r" b="b"/>
              <a:pathLst>
                <a:path w="1743" h="1246" extrusionOk="0">
                  <a:moveTo>
                    <a:pt x="134" y="1"/>
                  </a:moveTo>
                  <a:lnTo>
                    <a:pt x="0" y="154"/>
                  </a:lnTo>
                  <a:lnTo>
                    <a:pt x="1053" y="1245"/>
                  </a:lnTo>
                  <a:lnTo>
                    <a:pt x="1742" y="575"/>
                  </a:lnTo>
                  <a:lnTo>
                    <a:pt x="1608" y="460"/>
                  </a:lnTo>
                  <a:lnTo>
                    <a:pt x="1072" y="97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53;p41">
              <a:extLst>
                <a:ext uri="{FF2B5EF4-FFF2-40B4-BE49-F238E27FC236}">
                  <a16:creationId xmlns:a16="http://schemas.microsoft.com/office/drawing/2014/main" id="{4F5746D2-F11F-66EE-3D22-1E647F28C625}"/>
                </a:ext>
              </a:extLst>
            </p:cNvPr>
            <p:cNvSpPr/>
            <p:nvPr/>
          </p:nvSpPr>
          <p:spPr>
            <a:xfrm>
              <a:off x="3578150" y="1417925"/>
              <a:ext cx="38300" cy="38775"/>
            </a:xfrm>
            <a:custGeom>
              <a:avLst/>
              <a:gdLst/>
              <a:ahLst/>
              <a:cxnLst/>
              <a:rect l="l" t="t" r="r" b="b"/>
              <a:pathLst>
                <a:path w="1532" h="1551" extrusionOk="0">
                  <a:moveTo>
                    <a:pt x="639" y="188"/>
                  </a:moveTo>
                  <a:cubicBezTo>
                    <a:pt x="681" y="188"/>
                    <a:pt x="723" y="194"/>
                    <a:pt x="766" y="206"/>
                  </a:cubicBezTo>
                  <a:cubicBezTo>
                    <a:pt x="900" y="225"/>
                    <a:pt x="1034" y="321"/>
                    <a:pt x="1149" y="474"/>
                  </a:cubicBezTo>
                  <a:cubicBezTo>
                    <a:pt x="1264" y="627"/>
                    <a:pt x="1321" y="781"/>
                    <a:pt x="1321" y="915"/>
                  </a:cubicBezTo>
                  <a:cubicBezTo>
                    <a:pt x="1321" y="1048"/>
                    <a:pt x="1264" y="1182"/>
                    <a:pt x="1149" y="1259"/>
                  </a:cubicBezTo>
                  <a:cubicBezTo>
                    <a:pt x="1049" y="1330"/>
                    <a:pt x="960" y="1369"/>
                    <a:pt x="859" y="1369"/>
                  </a:cubicBezTo>
                  <a:cubicBezTo>
                    <a:pt x="823" y="1369"/>
                    <a:pt x="786" y="1365"/>
                    <a:pt x="747" y="1355"/>
                  </a:cubicBezTo>
                  <a:cubicBezTo>
                    <a:pt x="613" y="1316"/>
                    <a:pt x="498" y="1221"/>
                    <a:pt x="383" y="1068"/>
                  </a:cubicBezTo>
                  <a:cubicBezTo>
                    <a:pt x="249" y="915"/>
                    <a:pt x="192" y="781"/>
                    <a:pt x="211" y="627"/>
                  </a:cubicBezTo>
                  <a:cubicBezTo>
                    <a:pt x="211" y="493"/>
                    <a:pt x="268" y="379"/>
                    <a:pt x="383" y="283"/>
                  </a:cubicBezTo>
                  <a:cubicBezTo>
                    <a:pt x="462" y="217"/>
                    <a:pt x="549" y="188"/>
                    <a:pt x="639" y="188"/>
                  </a:cubicBezTo>
                  <a:close/>
                  <a:moveTo>
                    <a:pt x="685" y="1"/>
                  </a:moveTo>
                  <a:cubicBezTo>
                    <a:pt x="541" y="1"/>
                    <a:pt x="403" y="47"/>
                    <a:pt x="287" y="149"/>
                  </a:cubicBezTo>
                  <a:cubicBezTo>
                    <a:pt x="115" y="283"/>
                    <a:pt x="19" y="436"/>
                    <a:pt x="0" y="627"/>
                  </a:cubicBezTo>
                  <a:cubicBezTo>
                    <a:pt x="0" y="819"/>
                    <a:pt x="58" y="1010"/>
                    <a:pt x="211" y="1202"/>
                  </a:cubicBezTo>
                  <a:cubicBezTo>
                    <a:pt x="345" y="1393"/>
                    <a:pt x="517" y="1508"/>
                    <a:pt x="708" y="1546"/>
                  </a:cubicBezTo>
                  <a:cubicBezTo>
                    <a:pt x="739" y="1549"/>
                    <a:pt x="769" y="1551"/>
                    <a:pt x="798" y="1551"/>
                  </a:cubicBezTo>
                  <a:cubicBezTo>
                    <a:pt x="954" y="1551"/>
                    <a:pt x="1099" y="1506"/>
                    <a:pt x="1244" y="1393"/>
                  </a:cubicBezTo>
                  <a:cubicBezTo>
                    <a:pt x="1417" y="1259"/>
                    <a:pt x="1493" y="1106"/>
                    <a:pt x="1512" y="915"/>
                  </a:cubicBezTo>
                  <a:cubicBezTo>
                    <a:pt x="1532" y="723"/>
                    <a:pt x="1455" y="532"/>
                    <a:pt x="1321" y="340"/>
                  </a:cubicBezTo>
                  <a:cubicBezTo>
                    <a:pt x="1168" y="149"/>
                    <a:pt x="996" y="53"/>
                    <a:pt x="823" y="15"/>
                  </a:cubicBezTo>
                  <a:cubicBezTo>
                    <a:pt x="777" y="6"/>
                    <a:pt x="730" y="1"/>
                    <a:pt x="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254;p41">
              <a:extLst>
                <a:ext uri="{FF2B5EF4-FFF2-40B4-BE49-F238E27FC236}">
                  <a16:creationId xmlns:a16="http://schemas.microsoft.com/office/drawing/2014/main" id="{2A74A411-7C65-9764-28DC-CAE0ECC4FA02}"/>
                </a:ext>
              </a:extLst>
            </p:cNvPr>
            <p:cNvSpPr/>
            <p:nvPr/>
          </p:nvSpPr>
          <p:spPr>
            <a:xfrm>
              <a:off x="3603500" y="1386225"/>
              <a:ext cx="51700" cy="51700"/>
            </a:xfrm>
            <a:custGeom>
              <a:avLst/>
              <a:gdLst/>
              <a:ahLst/>
              <a:cxnLst/>
              <a:rect l="l" t="t" r="r" b="b"/>
              <a:pathLst>
                <a:path w="2068" h="2068" extrusionOk="0">
                  <a:moveTo>
                    <a:pt x="1685" y="0"/>
                  </a:moveTo>
                  <a:lnTo>
                    <a:pt x="1513" y="96"/>
                  </a:lnTo>
                  <a:lnTo>
                    <a:pt x="1838" y="1379"/>
                  </a:lnTo>
                  <a:lnTo>
                    <a:pt x="939" y="402"/>
                  </a:lnTo>
                  <a:lnTo>
                    <a:pt x="747" y="517"/>
                  </a:lnTo>
                  <a:lnTo>
                    <a:pt x="1073" y="1800"/>
                  </a:lnTo>
                  <a:lnTo>
                    <a:pt x="173" y="804"/>
                  </a:lnTo>
                  <a:lnTo>
                    <a:pt x="1" y="919"/>
                  </a:lnTo>
                  <a:lnTo>
                    <a:pt x="1053" y="2068"/>
                  </a:lnTo>
                  <a:lnTo>
                    <a:pt x="1283" y="1953"/>
                  </a:lnTo>
                  <a:lnTo>
                    <a:pt x="939" y="632"/>
                  </a:lnTo>
                  <a:lnTo>
                    <a:pt x="1838" y="1647"/>
                  </a:lnTo>
                  <a:lnTo>
                    <a:pt x="2068" y="1513"/>
                  </a:lnTo>
                  <a:lnTo>
                    <a:pt x="16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255;p41">
              <a:extLst>
                <a:ext uri="{FF2B5EF4-FFF2-40B4-BE49-F238E27FC236}">
                  <a16:creationId xmlns:a16="http://schemas.microsoft.com/office/drawing/2014/main" id="{02A9EB1A-6F1F-7945-13F6-E12DF84BE527}"/>
                </a:ext>
              </a:extLst>
            </p:cNvPr>
            <p:cNvSpPr/>
            <p:nvPr/>
          </p:nvSpPr>
          <p:spPr>
            <a:xfrm>
              <a:off x="3648975" y="1377600"/>
              <a:ext cx="36850" cy="44050"/>
            </a:xfrm>
            <a:custGeom>
              <a:avLst/>
              <a:gdLst/>
              <a:ahLst/>
              <a:cxnLst/>
              <a:rect l="l" t="t" r="r" b="b"/>
              <a:pathLst>
                <a:path w="1474" h="1762" extrusionOk="0">
                  <a:moveTo>
                    <a:pt x="900" y="1"/>
                  </a:moveTo>
                  <a:lnTo>
                    <a:pt x="0" y="345"/>
                  </a:lnTo>
                  <a:lnTo>
                    <a:pt x="555" y="1762"/>
                  </a:lnTo>
                  <a:lnTo>
                    <a:pt x="1474" y="1417"/>
                  </a:lnTo>
                  <a:lnTo>
                    <a:pt x="1397" y="1245"/>
                  </a:lnTo>
                  <a:lnTo>
                    <a:pt x="689" y="1532"/>
                  </a:lnTo>
                  <a:lnTo>
                    <a:pt x="479" y="1015"/>
                  </a:lnTo>
                  <a:lnTo>
                    <a:pt x="1168" y="747"/>
                  </a:lnTo>
                  <a:lnTo>
                    <a:pt x="1091" y="594"/>
                  </a:lnTo>
                  <a:lnTo>
                    <a:pt x="421" y="843"/>
                  </a:lnTo>
                  <a:lnTo>
                    <a:pt x="268" y="422"/>
                  </a:lnTo>
                  <a:lnTo>
                    <a:pt x="976" y="154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56;p41">
              <a:extLst>
                <a:ext uri="{FF2B5EF4-FFF2-40B4-BE49-F238E27FC236}">
                  <a16:creationId xmlns:a16="http://schemas.microsoft.com/office/drawing/2014/main" id="{24D71780-737F-9576-08FD-5D1BBCA69AFA}"/>
                </a:ext>
              </a:extLst>
            </p:cNvPr>
            <p:cNvSpPr/>
            <p:nvPr/>
          </p:nvSpPr>
          <p:spPr>
            <a:xfrm>
              <a:off x="3675750" y="1372575"/>
              <a:ext cx="38800" cy="40475"/>
            </a:xfrm>
            <a:custGeom>
              <a:avLst/>
              <a:gdLst/>
              <a:ahLst/>
              <a:cxnLst/>
              <a:rect l="l" t="t" r="r" b="b"/>
              <a:pathLst>
                <a:path w="1552" h="1619" extrusionOk="0">
                  <a:moveTo>
                    <a:pt x="628" y="173"/>
                  </a:moveTo>
                  <a:cubicBezTo>
                    <a:pt x="666" y="173"/>
                    <a:pt x="700" y="183"/>
                    <a:pt x="728" y="202"/>
                  </a:cubicBezTo>
                  <a:cubicBezTo>
                    <a:pt x="786" y="221"/>
                    <a:pt x="824" y="279"/>
                    <a:pt x="862" y="374"/>
                  </a:cubicBezTo>
                  <a:cubicBezTo>
                    <a:pt x="881" y="451"/>
                    <a:pt x="881" y="527"/>
                    <a:pt x="843" y="585"/>
                  </a:cubicBezTo>
                  <a:cubicBezTo>
                    <a:pt x="805" y="642"/>
                    <a:pt x="728" y="680"/>
                    <a:pt x="633" y="719"/>
                  </a:cubicBezTo>
                  <a:lnTo>
                    <a:pt x="384" y="776"/>
                  </a:lnTo>
                  <a:lnTo>
                    <a:pt x="250" y="259"/>
                  </a:lnTo>
                  <a:lnTo>
                    <a:pt x="499" y="202"/>
                  </a:lnTo>
                  <a:cubicBezTo>
                    <a:pt x="546" y="183"/>
                    <a:pt x="590" y="173"/>
                    <a:pt x="628" y="173"/>
                  </a:cubicBezTo>
                  <a:close/>
                  <a:moveTo>
                    <a:pt x="671" y="1"/>
                  </a:moveTo>
                  <a:cubicBezTo>
                    <a:pt x="604" y="1"/>
                    <a:pt x="527" y="11"/>
                    <a:pt x="441" y="30"/>
                  </a:cubicBezTo>
                  <a:lnTo>
                    <a:pt x="1" y="164"/>
                  </a:lnTo>
                  <a:lnTo>
                    <a:pt x="422" y="1618"/>
                  </a:lnTo>
                  <a:lnTo>
                    <a:pt x="613" y="1561"/>
                  </a:lnTo>
                  <a:lnTo>
                    <a:pt x="441" y="948"/>
                  </a:lnTo>
                  <a:lnTo>
                    <a:pt x="652" y="891"/>
                  </a:lnTo>
                  <a:cubicBezTo>
                    <a:pt x="706" y="877"/>
                    <a:pt x="760" y="864"/>
                    <a:pt x="801" y="864"/>
                  </a:cubicBezTo>
                  <a:cubicBezTo>
                    <a:pt x="817" y="864"/>
                    <a:pt x="832" y="866"/>
                    <a:pt x="843" y="872"/>
                  </a:cubicBezTo>
                  <a:cubicBezTo>
                    <a:pt x="901" y="891"/>
                    <a:pt x="977" y="948"/>
                    <a:pt x="1054" y="1044"/>
                  </a:cubicBezTo>
                  <a:lnTo>
                    <a:pt x="1341" y="1350"/>
                  </a:lnTo>
                  <a:lnTo>
                    <a:pt x="1551" y="1293"/>
                  </a:lnTo>
                  <a:lnTo>
                    <a:pt x="1245" y="948"/>
                  </a:lnTo>
                  <a:cubicBezTo>
                    <a:pt x="1169" y="891"/>
                    <a:pt x="1111" y="834"/>
                    <a:pt x="1073" y="795"/>
                  </a:cubicBezTo>
                  <a:cubicBezTo>
                    <a:pt x="1015" y="757"/>
                    <a:pt x="958" y="738"/>
                    <a:pt x="920" y="738"/>
                  </a:cubicBezTo>
                  <a:cubicBezTo>
                    <a:pt x="996" y="700"/>
                    <a:pt x="1035" y="623"/>
                    <a:pt x="1073" y="566"/>
                  </a:cubicBezTo>
                  <a:cubicBezTo>
                    <a:pt x="1092" y="489"/>
                    <a:pt x="1092" y="413"/>
                    <a:pt x="1073" y="317"/>
                  </a:cubicBezTo>
                  <a:cubicBezTo>
                    <a:pt x="1015" y="164"/>
                    <a:pt x="958" y="68"/>
                    <a:pt x="843" y="30"/>
                  </a:cubicBezTo>
                  <a:cubicBezTo>
                    <a:pt x="795" y="11"/>
                    <a:pt x="738" y="1"/>
                    <a:pt x="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57;p41">
              <a:extLst>
                <a:ext uri="{FF2B5EF4-FFF2-40B4-BE49-F238E27FC236}">
                  <a16:creationId xmlns:a16="http://schemas.microsoft.com/office/drawing/2014/main" id="{B100AB22-5DF2-7FFC-EBE9-24D1344028F1}"/>
                </a:ext>
              </a:extLst>
            </p:cNvPr>
            <p:cNvSpPr/>
            <p:nvPr/>
          </p:nvSpPr>
          <p:spPr>
            <a:xfrm>
              <a:off x="3716925" y="1364025"/>
              <a:ext cx="26325" cy="39925"/>
            </a:xfrm>
            <a:custGeom>
              <a:avLst/>
              <a:gdLst/>
              <a:ahLst/>
              <a:cxnLst/>
              <a:rect l="l" t="t" r="r" b="b"/>
              <a:pathLst>
                <a:path w="1053" h="1597" extrusionOk="0">
                  <a:moveTo>
                    <a:pt x="551" y="173"/>
                  </a:moveTo>
                  <a:cubicBezTo>
                    <a:pt x="614" y="173"/>
                    <a:pt x="666" y="191"/>
                    <a:pt x="708" y="219"/>
                  </a:cubicBezTo>
                  <a:cubicBezTo>
                    <a:pt x="766" y="257"/>
                    <a:pt x="804" y="333"/>
                    <a:pt x="823" y="410"/>
                  </a:cubicBezTo>
                  <a:cubicBezTo>
                    <a:pt x="842" y="506"/>
                    <a:pt x="823" y="582"/>
                    <a:pt x="785" y="640"/>
                  </a:cubicBezTo>
                  <a:cubicBezTo>
                    <a:pt x="727" y="697"/>
                    <a:pt x="670" y="735"/>
                    <a:pt x="574" y="755"/>
                  </a:cubicBezTo>
                  <a:lnTo>
                    <a:pt x="325" y="793"/>
                  </a:lnTo>
                  <a:lnTo>
                    <a:pt x="230" y="219"/>
                  </a:lnTo>
                  <a:lnTo>
                    <a:pt x="479" y="180"/>
                  </a:lnTo>
                  <a:cubicBezTo>
                    <a:pt x="504" y="175"/>
                    <a:pt x="528" y="173"/>
                    <a:pt x="551" y="173"/>
                  </a:cubicBezTo>
                  <a:close/>
                  <a:moveTo>
                    <a:pt x="570" y="1"/>
                  </a:moveTo>
                  <a:cubicBezTo>
                    <a:pt x="535" y="1"/>
                    <a:pt x="498" y="3"/>
                    <a:pt x="459" y="8"/>
                  </a:cubicBezTo>
                  <a:lnTo>
                    <a:pt x="0" y="85"/>
                  </a:lnTo>
                  <a:lnTo>
                    <a:pt x="249" y="1597"/>
                  </a:lnTo>
                  <a:lnTo>
                    <a:pt x="440" y="1558"/>
                  </a:lnTo>
                  <a:lnTo>
                    <a:pt x="345" y="946"/>
                  </a:lnTo>
                  <a:lnTo>
                    <a:pt x="593" y="908"/>
                  </a:lnTo>
                  <a:cubicBezTo>
                    <a:pt x="766" y="888"/>
                    <a:pt x="881" y="831"/>
                    <a:pt x="957" y="735"/>
                  </a:cubicBezTo>
                  <a:cubicBezTo>
                    <a:pt x="1034" y="640"/>
                    <a:pt x="1053" y="525"/>
                    <a:pt x="1034" y="372"/>
                  </a:cubicBezTo>
                  <a:cubicBezTo>
                    <a:pt x="1014" y="238"/>
                    <a:pt x="957" y="123"/>
                    <a:pt x="842" y="65"/>
                  </a:cubicBezTo>
                  <a:cubicBezTo>
                    <a:pt x="770" y="22"/>
                    <a:pt x="677" y="1"/>
                    <a:pt x="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258;p41">
              <a:extLst>
                <a:ext uri="{FF2B5EF4-FFF2-40B4-BE49-F238E27FC236}">
                  <a16:creationId xmlns:a16="http://schemas.microsoft.com/office/drawing/2014/main" id="{C27E1FB4-EFBF-C600-BD08-1E822135D247}"/>
                </a:ext>
              </a:extLst>
            </p:cNvPr>
            <p:cNvSpPr/>
            <p:nvPr/>
          </p:nvSpPr>
          <p:spPr>
            <a:xfrm>
              <a:off x="3745625" y="1359350"/>
              <a:ext cx="35925" cy="39900"/>
            </a:xfrm>
            <a:custGeom>
              <a:avLst/>
              <a:gdLst/>
              <a:ahLst/>
              <a:cxnLst/>
              <a:rect l="l" t="t" r="r" b="b"/>
              <a:pathLst>
                <a:path w="1437" h="1596" extrusionOk="0">
                  <a:moveTo>
                    <a:pt x="722" y="172"/>
                  </a:moveTo>
                  <a:cubicBezTo>
                    <a:pt x="838" y="172"/>
                    <a:pt x="951" y="227"/>
                    <a:pt x="1034" y="310"/>
                  </a:cubicBezTo>
                  <a:cubicBezTo>
                    <a:pt x="1130" y="406"/>
                    <a:pt x="1187" y="559"/>
                    <a:pt x="1206" y="750"/>
                  </a:cubicBezTo>
                  <a:cubicBezTo>
                    <a:pt x="1225" y="942"/>
                    <a:pt x="1187" y="1095"/>
                    <a:pt x="1111" y="1209"/>
                  </a:cubicBezTo>
                  <a:cubicBezTo>
                    <a:pt x="1034" y="1343"/>
                    <a:pt x="919" y="1401"/>
                    <a:pt x="785" y="1420"/>
                  </a:cubicBezTo>
                  <a:cubicBezTo>
                    <a:pt x="765" y="1422"/>
                    <a:pt x="746" y="1424"/>
                    <a:pt x="727" y="1424"/>
                  </a:cubicBezTo>
                  <a:cubicBezTo>
                    <a:pt x="598" y="1424"/>
                    <a:pt x="486" y="1369"/>
                    <a:pt x="402" y="1286"/>
                  </a:cubicBezTo>
                  <a:cubicBezTo>
                    <a:pt x="307" y="1171"/>
                    <a:pt x="249" y="1037"/>
                    <a:pt x="230" y="846"/>
                  </a:cubicBezTo>
                  <a:cubicBezTo>
                    <a:pt x="211" y="654"/>
                    <a:pt x="249" y="501"/>
                    <a:pt x="326" y="367"/>
                  </a:cubicBezTo>
                  <a:cubicBezTo>
                    <a:pt x="402" y="252"/>
                    <a:pt x="517" y="195"/>
                    <a:pt x="670" y="176"/>
                  </a:cubicBezTo>
                  <a:cubicBezTo>
                    <a:pt x="688" y="173"/>
                    <a:pt x="705" y="172"/>
                    <a:pt x="722" y="172"/>
                  </a:cubicBezTo>
                  <a:close/>
                  <a:moveTo>
                    <a:pt x="728" y="0"/>
                  </a:moveTo>
                  <a:cubicBezTo>
                    <a:pt x="703" y="0"/>
                    <a:pt x="678" y="1"/>
                    <a:pt x="651" y="4"/>
                  </a:cubicBezTo>
                  <a:cubicBezTo>
                    <a:pt x="441" y="23"/>
                    <a:pt x="268" y="118"/>
                    <a:pt x="154" y="272"/>
                  </a:cubicBezTo>
                  <a:cubicBezTo>
                    <a:pt x="39" y="425"/>
                    <a:pt x="0" y="616"/>
                    <a:pt x="20" y="865"/>
                  </a:cubicBezTo>
                  <a:cubicBezTo>
                    <a:pt x="39" y="1095"/>
                    <a:pt x="115" y="1286"/>
                    <a:pt x="249" y="1420"/>
                  </a:cubicBezTo>
                  <a:cubicBezTo>
                    <a:pt x="383" y="1537"/>
                    <a:pt x="532" y="1596"/>
                    <a:pt x="708" y="1596"/>
                  </a:cubicBezTo>
                  <a:cubicBezTo>
                    <a:pt x="733" y="1596"/>
                    <a:pt x="759" y="1595"/>
                    <a:pt x="785" y="1592"/>
                  </a:cubicBezTo>
                  <a:cubicBezTo>
                    <a:pt x="996" y="1573"/>
                    <a:pt x="1168" y="1477"/>
                    <a:pt x="1283" y="1324"/>
                  </a:cubicBezTo>
                  <a:cubicBezTo>
                    <a:pt x="1398" y="1171"/>
                    <a:pt x="1436" y="980"/>
                    <a:pt x="1417" y="731"/>
                  </a:cubicBezTo>
                  <a:cubicBezTo>
                    <a:pt x="1398" y="501"/>
                    <a:pt x="1321" y="310"/>
                    <a:pt x="1187" y="176"/>
                  </a:cubicBezTo>
                  <a:cubicBezTo>
                    <a:pt x="1053" y="59"/>
                    <a:pt x="905" y="0"/>
                    <a:pt x="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259;p41">
              <a:extLst>
                <a:ext uri="{FF2B5EF4-FFF2-40B4-BE49-F238E27FC236}">
                  <a16:creationId xmlns:a16="http://schemas.microsoft.com/office/drawing/2014/main" id="{88951745-7074-B18D-C12B-5A1F5E958494}"/>
                </a:ext>
              </a:extLst>
            </p:cNvPr>
            <p:cNvSpPr/>
            <p:nvPr/>
          </p:nvSpPr>
          <p:spPr>
            <a:xfrm>
              <a:off x="3783425" y="1358475"/>
              <a:ext cx="47875" cy="40225"/>
            </a:xfrm>
            <a:custGeom>
              <a:avLst/>
              <a:gdLst/>
              <a:ahLst/>
              <a:cxnLst/>
              <a:rect l="l" t="t" r="r" b="b"/>
              <a:pathLst>
                <a:path w="1915" h="1609" extrusionOk="0">
                  <a:moveTo>
                    <a:pt x="1" y="0"/>
                  </a:moveTo>
                  <a:lnTo>
                    <a:pt x="288" y="1532"/>
                  </a:lnTo>
                  <a:lnTo>
                    <a:pt x="537" y="1551"/>
                  </a:lnTo>
                  <a:lnTo>
                    <a:pt x="938" y="249"/>
                  </a:lnTo>
                  <a:lnTo>
                    <a:pt x="1187" y="1589"/>
                  </a:lnTo>
                  <a:lnTo>
                    <a:pt x="1436" y="1608"/>
                  </a:lnTo>
                  <a:lnTo>
                    <a:pt x="1915" y="115"/>
                  </a:lnTo>
                  <a:lnTo>
                    <a:pt x="1704" y="96"/>
                  </a:lnTo>
                  <a:lnTo>
                    <a:pt x="1321" y="1359"/>
                  </a:lnTo>
                  <a:lnTo>
                    <a:pt x="1072" y="58"/>
                  </a:lnTo>
                  <a:lnTo>
                    <a:pt x="843" y="39"/>
                  </a:lnTo>
                  <a:lnTo>
                    <a:pt x="441" y="130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260;p41">
              <a:extLst>
                <a:ext uri="{FF2B5EF4-FFF2-40B4-BE49-F238E27FC236}">
                  <a16:creationId xmlns:a16="http://schemas.microsoft.com/office/drawing/2014/main" id="{D56FF094-F28C-FD96-9F0F-EB788AC438A3}"/>
                </a:ext>
              </a:extLst>
            </p:cNvPr>
            <p:cNvSpPr/>
            <p:nvPr/>
          </p:nvSpPr>
          <p:spPr>
            <a:xfrm>
              <a:off x="3827450" y="1362300"/>
              <a:ext cx="29225" cy="41175"/>
            </a:xfrm>
            <a:custGeom>
              <a:avLst/>
              <a:gdLst/>
              <a:ahLst/>
              <a:cxnLst/>
              <a:rect l="l" t="t" r="r" b="b"/>
              <a:pathLst>
                <a:path w="1169" h="1647" extrusionOk="0">
                  <a:moveTo>
                    <a:pt x="230" y="0"/>
                  </a:moveTo>
                  <a:lnTo>
                    <a:pt x="1" y="1493"/>
                  </a:lnTo>
                  <a:lnTo>
                    <a:pt x="977" y="1647"/>
                  </a:lnTo>
                  <a:lnTo>
                    <a:pt x="996" y="1474"/>
                  </a:lnTo>
                  <a:lnTo>
                    <a:pt x="230" y="1359"/>
                  </a:lnTo>
                  <a:lnTo>
                    <a:pt x="307" y="804"/>
                  </a:lnTo>
                  <a:lnTo>
                    <a:pt x="1034" y="919"/>
                  </a:lnTo>
                  <a:lnTo>
                    <a:pt x="1053" y="747"/>
                  </a:lnTo>
                  <a:lnTo>
                    <a:pt x="345" y="651"/>
                  </a:lnTo>
                  <a:lnTo>
                    <a:pt x="402" y="192"/>
                  </a:lnTo>
                  <a:lnTo>
                    <a:pt x="1149" y="307"/>
                  </a:lnTo>
                  <a:lnTo>
                    <a:pt x="1168" y="13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2261;p41">
              <a:extLst>
                <a:ext uri="{FF2B5EF4-FFF2-40B4-BE49-F238E27FC236}">
                  <a16:creationId xmlns:a16="http://schemas.microsoft.com/office/drawing/2014/main" id="{A45BC434-9087-497E-5C4B-E0EF862433A2}"/>
                </a:ext>
              </a:extLst>
            </p:cNvPr>
            <p:cNvSpPr/>
            <p:nvPr/>
          </p:nvSpPr>
          <p:spPr>
            <a:xfrm>
              <a:off x="3852325" y="1366600"/>
              <a:ext cx="30650" cy="43100"/>
            </a:xfrm>
            <a:custGeom>
              <a:avLst/>
              <a:gdLst/>
              <a:ahLst/>
              <a:cxnLst/>
              <a:rect l="l" t="t" r="r" b="b"/>
              <a:pathLst>
                <a:path w="1226" h="1724" extrusionOk="0">
                  <a:moveTo>
                    <a:pt x="498" y="211"/>
                  </a:moveTo>
                  <a:lnTo>
                    <a:pt x="747" y="250"/>
                  </a:lnTo>
                  <a:cubicBezTo>
                    <a:pt x="843" y="269"/>
                    <a:pt x="900" y="307"/>
                    <a:pt x="939" y="364"/>
                  </a:cubicBezTo>
                  <a:cubicBezTo>
                    <a:pt x="996" y="422"/>
                    <a:pt x="996" y="498"/>
                    <a:pt x="977" y="575"/>
                  </a:cubicBezTo>
                  <a:cubicBezTo>
                    <a:pt x="958" y="671"/>
                    <a:pt x="920" y="728"/>
                    <a:pt x="862" y="766"/>
                  </a:cubicBezTo>
                  <a:cubicBezTo>
                    <a:pt x="829" y="789"/>
                    <a:pt x="788" y="798"/>
                    <a:pt x="742" y="798"/>
                  </a:cubicBezTo>
                  <a:cubicBezTo>
                    <a:pt x="708" y="798"/>
                    <a:pt x="672" y="793"/>
                    <a:pt x="632" y="785"/>
                  </a:cubicBezTo>
                  <a:lnTo>
                    <a:pt x="384" y="728"/>
                  </a:lnTo>
                  <a:lnTo>
                    <a:pt x="498" y="211"/>
                  </a:lnTo>
                  <a:close/>
                  <a:moveTo>
                    <a:pt x="326" y="1"/>
                  </a:moveTo>
                  <a:lnTo>
                    <a:pt x="1" y="1475"/>
                  </a:lnTo>
                  <a:lnTo>
                    <a:pt x="211" y="1513"/>
                  </a:lnTo>
                  <a:lnTo>
                    <a:pt x="345" y="900"/>
                  </a:lnTo>
                  <a:lnTo>
                    <a:pt x="556" y="939"/>
                  </a:lnTo>
                  <a:cubicBezTo>
                    <a:pt x="632" y="958"/>
                    <a:pt x="690" y="996"/>
                    <a:pt x="728" y="1034"/>
                  </a:cubicBezTo>
                  <a:cubicBezTo>
                    <a:pt x="786" y="1073"/>
                    <a:pt x="805" y="1149"/>
                    <a:pt x="843" y="1264"/>
                  </a:cubicBezTo>
                  <a:lnTo>
                    <a:pt x="939" y="1685"/>
                  </a:lnTo>
                  <a:lnTo>
                    <a:pt x="1168" y="1723"/>
                  </a:lnTo>
                  <a:lnTo>
                    <a:pt x="1054" y="1283"/>
                  </a:lnTo>
                  <a:cubicBezTo>
                    <a:pt x="1015" y="1187"/>
                    <a:pt x="996" y="1111"/>
                    <a:pt x="958" y="1053"/>
                  </a:cubicBezTo>
                  <a:cubicBezTo>
                    <a:pt x="939" y="996"/>
                    <a:pt x="900" y="958"/>
                    <a:pt x="862" y="939"/>
                  </a:cubicBezTo>
                  <a:cubicBezTo>
                    <a:pt x="939" y="919"/>
                    <a:pt x="1015" y="900"/>
                    <a:pt x="1073" y="843"/>
                  </a:cubicBezTo>
                  <a:cubicBezTo>
                    <a:pt x="1130" y="785"/>
                    <a:pt x="1168" y="728"/>
                    <a:pt x="1188" y="632"/>
                  </a:cubicBezTo>
                  <a:cubicBezTo>
                    <a:pt x="1226" y="479"/>
                    <a:pt x="1207" y="364"/>
                    <a:pt x="1130" y="288"/>
                  </a:cubicBezTo>
                  <a:cubicBezTo>
                    <a:pt x="1073" y="192"/>
                    <a:pt x="939" y="135"/>
                    <a:pt x="786" y="96"/>
                  </a:cubicBezTo>
                  <a:lnTo>
                    <a:pt x="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2262;p41">
              <a:extLst>
                <a:ext uri="{FF2B5EF4-FFF2-40B4-BE49-F238E27FC236}">
                  <a16:creationId xmlns:a16="http://schemas.microsoft.com/office/drawing/2014/main" id="{06E833BA-15E8-72CC-B8A6-61F97425B04F}"/>
                </a:ext>
              </a:extLst>
            </p:cNvPr>
            <p:cNvSpPr/>
            <p:nvPr/>
          </p:nvSpPr>
          <p:spPr>
            <a:xfrm>
              <a:off x="3762125" y="18302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2263;p41">
              <a:extLst>
                <a:ext uri="{FF2B5EF4-FFF2-40B4-BE49-F238E27FC236}">
                  <a16:creationId xmlns:a16="http://schemas.microsoft.com/office/drawing/2014/main" id="{B450B55D-5276-26CD-5D00-F71B43F44FFF}"/>
                </a:ext>
              </a:extLst>
            </p:cNvPr>
            <p:cNvSpPr/>
            <p:nvPr/>
          </p:nvSpPr>
          <p:spPr>
            <a:xfrm>
              <a:off x="3651350" y="15677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2264;p41">
              <a:extLst>
                <a:ext uri="{FF2B5EF4-FFF2-40B4-BE49-F238E27FC236}">
                  <a16:creationId xmlns:a16="http://schemas.microsoft.com/office/drawing/2014/main" id="{F0FFF245-4130-6568-AF86-9305427BDCC8}"/>
                </a:ext>
              </a:extLst>
            </p:cNvPr>
            <p:cNvSpPr/>
            <p:nvPr/>
          </p:nvSpPr>
          <p:spPr>
            <a:xfrm>
              <a:off x="3847550" y="16914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2265;p41">
              <a:extLst>
                <a:ext uri="{FF2B5EF4-FFF2-40B4-BE49-F238E27FC236}">
                  <a16:creationId xmlns:a16="http://schemas.microsoft.com/office/drawing/2014/main" id="{B07F8F5D-598B-A843-6121-79419FC9F7F0}"/>
                </a:ext>
              </a:extLst>
            </p:cNvPr>
            <p:cNvSpPr/>
            <p:nvPr/>
          </p:nvSpPr>
          <p:spPr>
            <a:xfrm>
              <a:off x="3573650" y="17626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2266;p41">
              <a:extLst>
                <a:ext uri="{FF2B5EF4-FFF2-40B4-BE49-F238E27FC236}">
                  <a16:creationId xmlns:a16="http://schemas.microsoft.com/office/drawing/2014/main" id="{006B3D5B-E6F8-FFD0-DD09-30A03301AE5D}"/>
                </a:ext>
              </a:extLst>
            </p:cNvPr>
            <p:cNvSpPr/>
            <p:nvPr/>
          </p:nvSpPr>
          <p:spPr>
            <a:xfrm>
              <a:off x="3830325" y="17886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2267;p41">
              <a:extLst>
                <a:ext uri="{FF2B5EF4-FFF2-40B4-BE49-F238E27FC236}">
                  <a16:creationId xmlns:a16="http://schemas.microsoft.com/office/drawing/2014/main" id="{ABCEC886-6BB8-1F97-23C5-F4F538BF3F08}"/>
                </a:ext>
              </a:extLst>
            </p:cNvPr>
            <p:cNvSpPr/>
            <p:nvPr/>
          </p:nvSpPr>
          <p:spPr>
            <a:xfrm>
              <a:off x="3566650" y="16423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2268;p41">
              <a:extLst>
                <a:ext uri="{FF2B5EF4-FFF2-40B4-BE49-F238E27FC236}">
                  <a16:creationId xmlns:a16="http://schemas.microsoft.com/office/drawing/2014/main" id="{1F935641-A356-8537-14A3-12098D9C68EB}"/>
                </a:ext>
              </a:extLst>
            </p:cNvPr>
            <p:cNvSpPr/>
            <p:nvPr/>
          </p:nvSpPr>
          <p:spPr>
            <a:xfrm>
              <a:off x="3795400" y="15882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2269;p41">
              <a:extLst>
                <a:ext uri="{FF2B5EF4-FFF2-40B4-BE49-F238E27FC236}">
                  <a16:creationId xmlns:a16="http://schemas.microsoft.com/office/drawing/2014/main" id="{28118F31-151A-51C5-B142-B068B9BC1239}"/>
                </a:ext>
              </a:extLst>
            </p:cNvPr>
            <p:cNvSpPr/>
            <p:nvPr/>
          </p:nvSpPr>
          <p:spPr>
            <a:xfrm>
              <a:off x="3609250" y="18216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2270;p41">
              <a:extLst>
                <a:ext uri="{FF2B5EF4-FFF2-40B4-BE49-F238E27FC236}">
                  <a16:creationId xmlns:a16="http://schemas.microsoft.com/office/drawing/2014/main" id="{C7B98696-8BA9-6027-804F-75153C26D1BE}"/>
                </a:ext>
              </a:extLst>
            </p:cNvPr>
            <p:cNvSpPr/>
            <p:nvPr/>
          </p:nvSpPr>
          <p:spPr>
            <a:xfrm>
              <a:off x="3666200" y="16592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2271;p41">
              <a:extLst>
                <a:ext uri="{FF2B5EF4-FFF2-40B4-BE49-F238E27FC236}">
                  <a16:creationId xmlns:a16="http://schemas.microsoft.com/office/drawing/2014/main" id="{647AD675-0A5D-DA21-C8F9-A7C9C1466B40}"/>
                </a:ext>
              </a:extLst>
            </p:cNvPr>
            <p:cNvSpPr/>
            <p:nvPr/>
          </p:nvSpPr>
          <p:spPr>
            <a:xfrm>
              <a:off x="3807575" y="16916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2272;p41">
              <a:extLst>
                <a:ext uri="{FF2B5EF4-FFF2-40B4-BE49-F238E27FC236}">
                  <a16:creationId xmlns:a16="http://schemas.microsoft.com/office/drawing/2014/main" id="{CC3575A4-79F3-EB43-8A2D-90FADD83FD6A}"/>
                </a:ext>
              </a:extLst>
            </p:cNvPr>
            <p:cNvSpPr/>
            <p:nvPr/>
          </p:nvSpPr>
          <p:spPr>
            <a:xfrm>
              <a:off x="3825525" y="16905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2273;p41">
              <a:extLst>
                <a:ext uri="{FF2B5EF4-FFF2-40B4-BE49-F238E27FC236}">
                  <a16:creationId xmlns:a16="http://schemas.microsoft.com/office/drawing/2014/main" id="{03BA502C-0735-D629-6867-DACE50CDA43D}"/>
                </a:ext>
              </a:extLst>
            </p:cNvPr>
            <p:cNvSpPr/>
            <p:nvPr/>
          </p:nvSpPr>
          <p:spPr>
            <a:xfrm>
              <a:off x="3701825" y="16916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2274;p41">
              <a:extLst>
                <a:ext uri="{FF2B5EF4-FFF2-40B4-BE49-F238E27FC236}">
                  <a16:creationId xmlns:a16="http://schemas.microsoft.com/office/drawing/2014/main" id="{9B83FBDF-B96B-390F-216D-3A2E0AE27EFA}"/>
                </a:ext>
              </a:extLst>
            </p:cNvPr>
            <p:cNvSpPr/>
            <p:nvPr/>
          </p:nvSpPr>
          <p:spPr>
            <a:xfrm>
              <a:off x="3722175" y="16905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2275;p41">
              <a:extLst>
                <a:ext uri="{FF2B5EF4-FFF2-40B4-BE49-F238E27FC236}">
                  <a16:creationId xmlns:a16="http://schemas.microsoft.com/office/drawing/2014/main" id="{9A854598-0DD3-804B-18F5-9D7540FEEE74}"/>
                </a:ext>
              </a:extLst>
            </p:cNvPr>
            <p:cNvSpPr/>
            <p:nvPr/>
          </p:nvSpPr>
          <p:spPr>
            <a:xfrm>
              <a:off x="3775450" y="18239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2276;p41">
              <a:extLst>
                <a:ext uri="{FF2B5EF4-FFF2-40B4-BE49-F238E27FC236}">
                  <a16:creationId xmlns:a16="http://schemas.microsoft.com/office/drawing/2014/main" id="{37580FDE-6548-0C19-45AE-9DF8B615BFC6}"/>
                </a:ext>
              </a:extLst>
            </p:cNvPr>
            <p:cNvSpPr/>
            <p:nvPr/>
          </p:nvSpPr>
          <p:spPr>
            <a:xfrm>
              <a:off x="3682700" y="18158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277;p41">
              <a:extLst>
                <a:ext uri="{FF2B5EF4-FFF2-40B4-BE49-F238E27FC236}">
                  <a16:creationId xmlns:a16="http://schemas.microsoft.com/office/drawing/2014/main" id="{379DD911-8B09-CFCC-B999-AC3F52337F8F}"/>
                </a:ext>
              </a:extLst>
            </p:cNvPr>
            <p:cNvSpPr/>
            <p:nvPr/>
          </p:nvSpPr>
          <p:spPr>
            <a:xfrm>
              <a:off x="3877450" y="18158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1" name="Google Shape;2118;p39">
            <a:extLst>
              <a:ext uri="{FF2B5EF4-FFF2-40B4-BE49-F238E27FC236}">
                <a16:creationId xmlns:a16="http://schemas.microsoft.com/office/drawing/2014/main" id="{25B84A72-D5B6-4094-F62C-D30ABE50E93F}"/>
              </a:ext>
            </a:extLst>
          </p:cNvPr>
          <p:cNvGrpSpPr/>
          <p:nvPr/>
        </p:nvGrpSpPr>
        <p:grpSpPr>
          <a:xfrm>
            <a:off x="7629412" y="678209"/>
            <a:ext cx="952693" cy="887193"/>
            <a:chOff x="2331850" y="2913275"/>
            <a:chExt cx="461800" cy="430050"/>
          </a:xfrm>
        </p:grpSpPr>
        <p:sp>
          <p:nvSpPr>
            <p:cNvPr id="2002" name="Google Shape;2119;p39">
              <a:extLst>
                <a:ext uri="{FF2B5EF4-FFF2-40B4-BE49-F238E27FC236}">
                  <a16:creationId xmlns:a16="http://schemas.microsoft.com/office/drawing/2014/main" id="{C7D1685D-4FEB-7033-3821-7889BB9C8DD4}"/>
                </a:ext>
              </a:extLst>
            </p:cNvPr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120;p39">
              <a:extLst>
                <a:ext uri="{FF2B5EF4-FFF2-40B4-BE49-F238E27FC236}">
                  <a16:creationId xmlns:a16="http://schemas.microsoft.com/office/drawing/2014/main" id="{B5055E00-CB5D-6B4F-ACBD-0072A0E96515}"/>
                </a:ext>
              </a:extLst>
            </p:cNvPr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121;p39">
              <a:extLst>
                <a:ext uri="{FF2B5EF4-FFF2-40B4-BE49-F238E27FC236}">
                  <a16:creationId xmlns:a16="http://schemas.microsoft.com/office/drawing/2014/main" id="{67E0866C-3AB4-8DFE-8889-0C14EDEBA343}"/>
                </a:ext>
              </a:extLst>
            </p:cNvPr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122;p39">
              <a:extLst>
                <a:ext uri="{FF2B5EF4-FFF2-40B4-BE49-F238E27FC236}">
                  <a16:creationId xmlns:a16="http://schemas.microsoft.com/office/drawing/2014/main" id="{63A35B95-9688-6B6B-3252-712512830797}"/>
                </a:ext>
              </a:extLst>
            </p:cNvPr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123;p39">
              <a:extLst>
                <a:ext uri="{FF2B5EF4-FFF2-40B4-BE49-F238E27FC236}">
                  <a16:creationId xmlns:a16="http://schemas.microsoft.com/office/drawing/2014/main" id="{A9016E0C-11F0-C66A-B90B-5A87E3EE5DFC}"/>
                </a:ext>
              </a:extLst>
            </p:cNvPr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124;p39">
              <a:extLst>
                <a:ext uri="{FF2B5EF4-FFF2-40B4-BE49-F238E27FC236}">
                  <a16:creationId xmlns:a16="http://schemas.microsoft.com/office/drawing/2014/main" id="{1735B3E4-87A8-7850-CEAA-2D9895A2BC03}"/>
                </a:ext>
              </a:extLst>
            </p:cNvPr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125;p39">
              <a:extLst>
                <a:ext uri="{FF2B5EF4-FFF2-40B4-BE49-F238E27FC236}">
                  <a16:creationId xmlns:a16="http://schemas.microsoft.com/office/drawing/2014/main" id="{638C8083-FAAE-DA61-CAB9-DD2C1CEB6893}"/>
                </a:ext>
              </a:extLst>
            </p:cNvPr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126;p39">
              <a:extLst>
                <a:ext uri="{FF2B5EF4-FFF2-40B4-BE49-F238E27FC236}">
                  <a16:creationId xmlns:a16="http://schemas.microsoft.com/office/drawing/2014/main" id="{8BF66E30-6280-45EC-62A7-0177B3E983AC}"/>
                </a:ext>
              </a:extLst>
            </p:cNvPr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127;p39">
              <a:extLst>
                <a:ext uri="{FF2B5EF4-FFF2-40B4-BE49-F238E27FC236}">
                  <a16:creationId xmlns:a16="http://schemas.microsoft.com/office/drawing/2014/main" id="{C7B6DCB6-6573-8485-B1FE-5D193642CB14}"/>
                </a:ext>
              </a:extLst>
            </p:cNvPr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128;p39">
              <a:extLst>
                <a:ext uri="{FF2B5EF4-FFF2-40B4-BE49-F238E27FC236}">
                  <a16:creationId xmlns:a16="http://schemas.microsoft.com/office/drawing/2014/main" id="{0DF92111-FCB7-7A07-D105-CC4A5ED6187C}"/>
                </a:ext>
              </a:extLst>
            </p:cNvPr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129;p39">
              <a:extLst>
                <a:ext uri="{FF2B5EF4-FFF2-40B4-BE49-F238E27FC236}">
                  <a16:creationId xmlns:a16="http://schemas.microsoft.com/office/drawing/2014/main" id="{3E0A5E6F-823E-72C7-9F8A-004650135D0E}"/>
                </a:ext>
              </a:extLst>
            </p:cNvPr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130;p39">
              <a:extLst>
                <a:ext uri="{FF2B5EF4-FFF2-40B4-BE49-F238E27FC236}">
                  <a16:creationId xmlns:a16="http://schemas.microsoft.com/office/drawing/2014/main" id="{FE02B7B7-0F15-85F1-6CC7-16FEEBC70580}"/>
                </a:ext>
              </a:extLst>
            </p:cNvPr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131;p39">
              <a:extLst>
                <a:ext uri="{FF2B5EF4-FFF2-40B4-BE49-F238E27FC236}">
                  <a16:creationId xmlns:a16="http://schemas.microsoft.com/office/drawing/2014/main" id="{98EF5976-FCCA-C0BD-AF36-30F64EE02AB5}"/>
                </a:ext>
              </a:extLst>
            </p:cNvPr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132;p39">
              <a:extLst>
                <a:ext uri="{FF2B5EF4-FFF2-40B4-BE49-F238E27FC236}">
                  <a16:creationId xmlns:a16="http://schemas.microsoft.com/office/drawing/2014/main" id="{553537FD-366C-B68E-F099-5E054B4F0A05}"/>
                </a:ext>
              </a:extLst>
            </p:cNvPr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133;p39">
              <a:extLst>
                <a:ext uri="{FF2B5EF4-FFF2-40B4-BE49-F238E27FC236}">
                  <a16:creationId xmlns:a16="http://schemas.microsoft.com/office/drawing/2014/main" id="{99729AB3-0BB7-CDC9-853A-E737E4122F7D}"/>
                </a:ext>
              </a:extLst>
            </p:cNvPr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134;p39">
              <a:extLst>
                <a:ext uri="{FF2B5EF4-FFF2-40B4-BE49-F238E27FC236}">
                  <a16:creationId xmlns:a16="http://schemas.microsoft.com/office/drawing/2014/main" id="{E76233E3-97BF-9418-484B-98C58720CC29}"/>
                </a:ext>
              </a:extLst>
            </p:cNvPr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8" name="Google Shape;2298;p42">
            <a:extLst>
              <a:ext uri="{FF2B5EF4-FFF2-40B4-BE49-F238E27FC236}">
                <a16:creationId xmlns:a16="http://schemas.microsoft.com/office/drawing/2014/main" id="{F075174C-2414-FAF8-F6D7-2ECA4408FB12}"/>
              </a:ext>
            </a:extLst>
          </p:cNvPr>
          <p:cNvGrpSpPr/>
          <p:nvPr/>
        </p:nvGrpSpPr>
        <p:grpSpPr>
          <a:xfrm>
            <a:off x="4062463" y="178652"/>
            <a:ext cx="1019073" cy="901636"/>
            <a:chOff x="2463200" y="1304575"/>
            <a:chExt cx="709675" cy="596675"/>
          </a:xfrm>
        </p:grpSpPr>
        <p:sp>
          <p:nvSpPr>
            <p:cNvPr id="2019" name="Google Shape;2299;p42">
              <a:extLst>
                <a:ext uri="{FF2B5EF4-FFF2-40B4-BE49-F238E27FC236}">
                  <a16:creationId xmlns:a16="http://schemas.microsoft.com/office/drawing/2014/main" id="{5CD0DC4B-9AFC-6062-C3C6-8A52D6D08B98}"/>
                </a:ext>
              </a:extLst>
            </p:cNvPr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300;p42">
              <a:extLst>
                <a:ext uri="{FF2B5EF4-FFF2-40B4-BE49-F238E27FC236}">
                  <a16:creationId xmlns:a16="http://schemas.microsoft.com/office/drawing/2014/main" id="{A17F5C9C-5BBC-90B0-6B5A-1A8B72E8EEBA}"/>
                </a:ext>
              </a:extLst>
            </p:cNvPr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301;p42">
              <a:extLst>
                <a:ext uri="{FF2B5EF4-FFF2-40B4-BE49-F238E27FC236}">
                  <a16:creationId xmlns:a16="http://schemas.microsoft.com/office/drawing/2014/main" id="{8F584ADE-4405-E43B-6AE5-961AAEC283E4}"/>
                </a:ext>
              </a:extLst>
            </p:cNvPr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302;p42">
              <a:extLst>
                <a:ext uri="{FF2B5EF4-FFF2-40B4-BE49-F238E27FC236}">
                  <a16:creationId xmlns:a16="http://schemas.microsoft.com/office/drawing/2014/main" id="{FB4C5C6A-3717-A525-F56D-851FAC58CE2D}"/>
                </a:ext>
              </a:extLst>
            </p:cNvPr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303;p42">
              <a:extLst>
                <a:ext uri="{FF2B5EF4-FFF2-40B4-BE49-F238E27FC236}">
                  <a16:creationId xmlns:a16="http://schemas.microsoft.com/office/drawing/2014/main" id="{F0FD51E6-570A-83EF-7C63-CEBC8FAE14B5}"/>
                </a:ext>
              </a:extLst>
            </p:cNvPr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304;p42">
              <a:extLst>
                <a:ext uri="{FF2B5EF4-FFF2-40B4-BE49-F238E27FC236}">
                  <a16:creationId xmlns:a16="http://schemas.microsoft.com/office/drawing/2014/main" id="{1C163FE5-EDF9-F16B-5CE4-BDF624B93D52}"/>
                </a:ext>
              </a:extLst>
            </p:cNvPr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305;p42">
              <a:extLst>
                <a:ext uri="{FF2B5EF4-FFF2-40B4-BE49-F238E27FC236}">
                  <a16:creationId xmlns:a16="http://schemas.microsoft.com/office/drawing/2014/main" id="{FD7EE726-E5AE-CEC3-13E1-96FCFC8AD68E}"/>
                </a:ext>
              </a:extLst>
            </p:cNvPr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306;p42">
              <a:extLst>
                <a:ext uri="{FF2B5EF4-FFF2-40B4-BE49-F238E27FC236}">
                  <a16:creationId xmlns:a16="http://schemas.microsoft.com/office/drawing/2014/main" id="{C47F3CA2-A5A5-DA7E-3A24-76761D4CB092}"/>
                </a:ext>
              </a:extLst>
            </p:cNvPr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307;p42">
              <a:extLst>
                <a:ext uri="{FF2B5EF4-FFF2-40B4-BE49-F238E27FC236}">
                  <a16:creationId xmlns:a16="http://schemas.microsoft.com/office/drawing/2014/main" id="{474D5218-1021-4832-B328-E032FE080396}"/>
                </a:ext>
              </a:extLst>
            </p:cNvPr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308;p42">
              <a:extLst>
                <a:ext uri="{FF2B5EF4-FFF2-40B4-BE49-F238E27FC236}">
                  <a16:creationId xmlns:a16="http://schemas.microsoft.com/office/drawing/2014/main" id="{0A3D4A73-48E4-1568-9A65-90FA9E0E458E}"/>
                </a:ext>
              </a:extLst>
            </p:cNvPr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309;p42">
              <a:extLst>
                <a:ext uri="{FF2B5EF4-FFF2-40B4-BE49-F238E27FC236}">
                  <a16:creationId xmlns:a16="http://schemas.microsoft.com/office/drawing/2014/main" id="{04BE00C0-9D4F-61A4-5532-336A624E33FC}"/>
                </a:ext>
              </a:extLst>
            </p:cNvPr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310;p42">
              <a:extLst>
                <a:ext uri="{FF2B5EF4-FFF2-40B4-BE49-F238E27FC236}">
                  <a16:creationId xmlns:a16="http://schemas.microsoft.com/office/drawing/2014/main" id="{78249B2C-FECC-A101-75C3-1EC9A77368F0}"/>
                </a:ext>
              </a:extLst>
            </p:cNvPr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4F9C079-A689-702A-3C4A-EEC2F6C7914F}"/>
              </a:ext>
            </a:extLst>
          </p:cNvPr>
          <p:cNvSpPr txBox="1"/>
          <p:nvPr/>
        </p:nvSpPr>
        <p:spPr>
          <a:xfrm>
            <a:off x="671792" y="2040591"/>
            <a:ext cx="1716489" cy="80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nam</a:t>
            </a:r>
          </a:p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nữ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675B87-BD6A-DFC4-6403-9BF5336FC52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235266" y="2145854"/>
            <a:ext cx="0" cy="588198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985C49-1C21-1C76-38F0-EA9E2EB0B3EC}"/>
              </a:ext>
            </a:extLst>
          </p:cNvPr>
          <p:cNvCxnSpPr>
            <a:cxnSpLocks/>
          </p:cNvCxnSpPr>
          <p:nvPr/>
        </p:nvCxnSpPr>
        <p:spPr>
          <a:xfrm>
            <a:off x="2227768" y="2691424"/>
            <a:ext cx="17721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6E5C61-D88B-6891-89CB-02441DA0C6E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009117" y="2133396"/>
            <a:ext cx="0" cy="613113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EE180A-2BD6-C208-07EC-76F2D4CFD55B}"/>
              </a:ext>
            </a:extLst>
          </p:cNvPr>
          <p:cNvCxnSpPr>
            <a:cxnSpLocks/>
          </p:cNvCxnSpPr>
          <p:nvPr/>
        </p:nvCxnSpPr>
        <p:spPr>
          <a:xfrm flipH="1" flipV="1">
            <a:off x="4608438" y="2128786"/>
            <a:ext cx="6123" cy="117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088C7D93-1345-9893-98B5-CF952BD07649}"/>
              </a:ext>
            </a:extLst>
          </p:cNvPr>
          <p:cNvSpPr/>
          <p:nvPr/>
        </p:nvSpPr>
        <p:spPr>
          <a:xfrm rot="16200000">
            <a:off x="4233291" y="1663641"/>
            <a:ext cx="171709" cy="638443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2A8B25-7586-2147-1907-486183B13012}"/>
              </a:ext>
            </a:extLst>
          </p:cNvPr>
          <p:cNvSpPr txBox="1"/>
          <p:nvPr/>
        </p:nvSpPr>
        <p:spPr>
          <a:xfrm>
            <a:off x="3954888" y="1518285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4 bạn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5FFD6D1-ACFF-C2BB-22B9-D5540216B3DB}"/>
              </a:ext>
            </a:extLst>
          </p:cNvPr>
          <p:cNvSpPr/>
          <p:nvPr/>
        </p:nvSpPr>
        <p:spPr>
          <a:xfrm>
            <a:off x="4863398" y="2149415"/>
            <a:ext cx="199396" cy="752428"/>
          </a:xfrm>
          <a:prstGeom prst="rightBrace">
            <a:avLst>
              <a:gd name="adj1" fmla="val 5448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A746E3-11E5-759D-9745-AA16256FDCEE}"/>
              </a:ext>
            </a:extLst>
          </p:cNvPr>
          <p:cNvSpPr txBox="1"/>
          <p:nvPr/>
        </p:nvSpPr>
        <p:spPr>
          <a:xfrm>
            <a:off x="5125826" y="2291314"/>
            <a:ext cx="106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18 bạn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472134" y="2115341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355418" y="210160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069124" y="210160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218915" y="2115341"/>
            <a:ext cx="133483" cy="16613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236961" y="2175747"/>
            <a:ext cx="1772156" cy="11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018199" y="2192130"/>
            <a:ext cx="608719" cy="11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1438" y="135802"/>
            <a:ext cx="2181885" cy="45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 CÓ SƠ ĐỒ: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352397" y="609926"/>
            <a:ext cx="1152109" cy="782644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Hiệu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5680595" y="1469246"/>
            <a:ext cx="1184563" cy="822068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Tổng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1149790" y="1556508"/>
            <a:ext cx="235390" cy="51220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28804" y="1055018"/>
            <a:ext cx="1113576" cy="4191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lớn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285593" y="2845298"/>
            <a:ext cx="244444" cy="5663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149790" y="3548958"/>
            <a:ext cx="896293" cy="3892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bé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ADD99C-4300-2BAB-91E8-73FC07DDE9C5}"/>
              </a:ext>
            </a:extLst>
          </p:cNvPr>
          <p:cNvSpPr txBox="1"/>
          <p:nvPr/>
        </p:nvSpPr>
        <p:spPr>
          <a:xfrm>
            <a:off x="3999924" y="2817139"/>
            <a:ext cx="4874884" cy="2672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1800" u="sng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18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</a:p>
          <a:p>
            <a:pPr algn="ctr">
              <a:spcAft>
                <a:spcPts val="1000"/>
              </a:spcAft>
            </a:pP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(18 + 4) : 2 = 11 (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11 – 4 = 7 (</a:t>
            </a:r>
            <a:r>
              <a:rPr lang="en-US" sz="18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1000"/>
              </a:spcAft>
            </a:pPr>
            <a:r>
              <a:rPr lang="en-US" sz="1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11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7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18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en-VN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09117" y="2691424"/>
            <a:ext cx="5901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07281" y="2607398"/>
            <a:ext cx="7280" cy="13911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163141" y="2629952"/>
            <a:ext cx="133483" cy="16613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069124" y="2593887"/>
            <a:ext cx="133483" cy="16613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388591" y="2629376"/>
            <a:ext cx="133483" cy="16613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Right Brace 38">
            <a:extLst>
              <a:ext uri="{FF2B5EF4-FFF2-40B4-BE49-F238E27FC236}">
                <a16:creationId xmlns:a16="http://schemas.microsoft.com/office/drawing/2014/main" id="{088C7D93-1345-9893-98B5-CF952BD07649}"/>
              </a:ext>
            </a:extLst>
          </p:cNvPr>
          <p:cNvSpPr/>
          <p:nvPr/>
        </p:nvSpPr>
        <p:spPr>
          <a:xfrm rot="16200000" flipH="1" flipV="1">
            <a:off x="4229644" y="2613774"/>
            <a:ext cx="112024" cy="547780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A2A8B25-7586-2147-1907-486183B13012}"/>
              </a:ext>
            </a:extLst>
          </p:cNvPr>
          <p:cNvSpPr txBox="1"/>
          <p:nvPr/>
        </p:nvSpPr>
        <p:spPr>
          <a:xfrm>
            <a:off x="3954887" y="2910873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4 bạn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286413" y="2628292"/>
            <a:ext cx="133483" cy="16613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355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9" dur="20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30" grpId="0"/>
      <p:bldP spid="31" grpId="0" animBg="1"/>
      <p:bldP spid="32" grpId="0"/>
      <p:bldP spid="9" grpId="0" animBg="1"/>
      <p:bldP spid="17" grpId="0" animBg="1"/>
      <p:bldP spid="19" grpId="0" animBg="1"/>
      <p:bldP spid="20" grpId="0" animBg="1"/>
      <p:bldP spid="27" grpId="0" animBg="1"/>
      <p:bldP spid="28" grpId="0" animBg="1"/>
      <p:bldP spid="39" grpId="0" animBg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>
            <a:off x="8367575" y="3698475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540682" y="818104"/>
            <a:ext cx="1388905" cy="1167812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326207" y="544013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2847;p57">
            <a:extLst>
              <a:ext uri="{FF2B5EF4-FFF2-40B4-BE49-F238E27FC236}">
                <a16:creationId xmlns:a16="http://schemas.microsoft.com/office/drawing/2014/main" id="{EE8A4C40-2209-10D3-87C7-B72850620800}"/>
              </a:ext>
            </a:extLst>
          </p:cNvPr>
          <p:cNvGrpSpPr/>
          <p:nvPr/>
        </p:nvGrpSpPr>
        <p:grpSpPr>
          <a:xfrm>
            <a:off x="727791" y="745712"/>
            <a:ext cx="7044928" cy="4045571"/>
            <a:chOff x="3256828" y="1602601"/>
            <a:chExt cx="2600700" cy="1938300"/>
          </a:xfrm>
        </p:grpSpPr>
        <p:pic>
          <p:nvPicPr>
            <p:cNvPr id="7" name="Google Shape;2848;p57">
              <a:extLst>
                <a:ext uri="{FF2B5EF4-FFF2-40B4-BE49-F238E27FC236}">
                  <a16:creationId xmlns:a16="http://schemas.microsoft.com/office/drawing/2014/main" id="{82BEB84A-D2B2-3146-B92D-D0E9436BC72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9435" t="7235" r="19447" b="7235"/>
            <a:stretch/>
          </p:blipFill>
          <p:spPr>
            <a:xfrm>
              <a:off x="3640554" y="1781877"/>
              <a:ext cx="2013783" cy="1579723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" name="Google Shape;2849;p57">
              <a:extLst>
                <a:ext uri="{FF2B5EF4-FFF2-40B4-BE49-F238E27FC236}">
                  <a16:creationId xmlns:a16="http://schemas.microsoft.com/office/drawing/2014/main" id="{AF3F977D-A646-0211-E4D4-47FD1E882E60}"/>
                </a:ext>
              </a:extLst>
            </p:cNvPr>
            <p:cNvSpPr/>
            <p:nvPr/>
          </p:nvSpPr>
          <p:spPr>
            <a:xfrm rot="5400000">
              <a:off x="3588028" y="1271401"/>
              <a:ext cx="1938300" cy="2600700"/>
            </a:xfrm>
            <a:prstGeom prst="roundRect">
              <a:avLst>
                <a:gd name="adj" fmla="val 7189"/>
              </a:avLst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850;p57">
              <a:extLst>
                <a:ext uri="{FF2B5EF4-FFF2-40B4-BE49-F238E27FC236}">
                  <a16:creationId xmlns:a16="http://schemas.microsoft.com/office/drawing/2014/main" id="{BECF9D60-AF93-A893-9969-4D746971C916}"/>
                </a:ext>
              </a:extLst>
            </p:cNvPr>
            <p:cNvSpPr/>
            <p:nvPr/>
          </p:nvSpPr>
          <p:spPr>
            <a:xfrm rot="5400000">
              <a:off x="3292253" y="2502467"/>
              <a:ext cx="234600" cy="138600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159E17F-B42F-7A02-3EF6-30FD9D26AB50}"/>
              </a:ext>
            </a:extLst>
          </p:cNvPr>
          <p:cNvSpPr txBox="1"/>
          <p:nvPr/>
        </p:nvSpPr>
        <p:spPr>
          <a:xfrm>
            <a:off x="1386371" y="1282278"/>
            <a:ext cx="5969114" cy="2195473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000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20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( </a:t>
            </a:r>
            <a:r>
              <a:rPr lang="en-US" sz="20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  <a:endParaRPr lang="en-VN" sz="2000" b="1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en-US" sz="20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= ( </a:t>
            </a:r>
            <a:r>
              <a:rPr lang="en-US" sz="20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2000" b="1" dirty="0" err="1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: 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206785E-F93D-3785-5D58-A14114650B09}"/>
              </a:ext>
            </a:extLst>
          </p:cNvPr>
          <p:cNvSpPr/>
          <p:nvPr/>
        </p:nvSpPr>
        <p:spPr>
          <a:xfrm>
            <a:off x="7420363" y="2253638"/>
            <a:ext cx="57508" cy="13873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A8D323-D70B-417C-C482-A399744EC46A}"/>
              </a:ext>
            </a:extLst>
          </p:cNvPr>
          <p:cNvSpPr txBox="1"/>
          <p:nvPr/>
        </p:nvSpPr>
        <p:spPr>
          <a:xfrm>
            <a:off x="1318803" y="129337"/>
            <a:ext cx="1999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+mn-lt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08640512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9" name="Google Shape;2709;p53"/>
          <p:cNvGrpSpPr/>
          <p:nvPr/>
        </p:nvGrpSpPr>
        <p:grpSpPr>
          <a:xfrm>
            <a:off x="5893680" y="3395649"/>
            <a:ext cx="1048250" cy="192375"/>
            <a:chOff x="1284000" y="1199175"/>
            <a:chExt cx="1048250" cy="192375"/>
          </a:xfrm>
        </p:grpSpPr>
        <p:grpSp>
          <p:nvGrpSpPr>
            <p:cNvPr id="2710" name="Google Shape;2710;p53"/>
            <p:cNvGrpSpPr/>
            <p:nvPr/>
          </p:nvGrpSpPr>
          <p:grpSpPr>
            <a:xfrm>
              <a:off x="1284000" y="1199175"/>
              <a:ext cx="201950" cy="192375"/>
              <a:chOff x="3761900" y="912975"/>
              <a:chExt cx="201950" cy="192375"/>
            </a:xfrm>
          </p:grpSpPr>
          <p:sp>
            <p:nvSpPr>
              <p:cNvPr id="2711" name="Google Shape;2711;p53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53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3" name="Google Shape;2713;p53"/>
            <p:cNvGrpSpPr/>
            <p:nvPr/>
          </p:nvGrpSpPr>
          <p:grpSpPr>
            <a:xfrm>
              <a:off x="1707150" y="1199175"/>
              <a:ext cx="201950" cy="192375"/>
              <a:chOff x="3761900" y="912975"/>
              <a:chExt cx="201950" cy="192375"/>
            </a:xfrm>
          </p:grpSpPr>
          <p:sp>
            <p:nvSpPr>
              <p:cNvPr id="2714" name="Google Shape;2714;p53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53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6" name="Google Shape;2716;p53"/>
            <p:cNvGrpSpPr/>
            <p:nvPr/>
          </p:nvGrpSpPr>
          <p:grpSpPr>
            <a:xfrm>
              <a:off x="2130300" y="1199175"/>
              <a:ext cx="201950" cy="192375"/>
              <a:chOff x="3761900" y="912975"/>
              <a:chExt cx="201950" cy="192375"/>
            </a:xfrm>
          </p:grpSpPr>
          <p:sp>
            <p:nvSpPr>
              <p:cNvPr id="2717" name="Google Shape;2717;p53"/>
              <p:cNvSpPr/>
              <p:nvPr/>
            </p:nvSpPr>
            <p:spPr>
              <a:xfrm>
                <a:off x="3779125" y="937025"/>
                <a:ext cx="184725" cy="168325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6733" extrusionOk="0">
                    <a:moveTo>
                      <a:pt x="3704" y="0"/>
                    </a:moveTo>
                    <a:cubicBezTo>
                      <a:pt x="2843" y="0"/>
                      <a:pt x="1981" y="330"/>
                      <a:pt x="1321" y="991"/>
                    </a:cubicBezTo>
                    <a:cubicBezTo>
                      <a:pt x="0" y="2312"/>
                      <a:pt x="0" y="4436"/>
                      <a:pt x="1321" y="5757"/>
                    </a:cubicBezTo>
                    <a:cubicBezTo>
                      <a:pt x="1981" y="6408"/>
                      <a:pt x="2843" y="6733"/>
                      <a:pt x="3704" y="6733"/>
                    </a:cubicBezTo>
                    <a:cubicBezTo>
                      <a:pt x="4565" y="6733"/>
                      <a:pt x="5427" y="6408"/>
                      <a:pt x="6087" y="5757"/>
                    </a:cubicBezTo>
                    <a:cubicBezTo>
                      <a:pt x="7389" y="4436"/>
                      <a:pt x="7389" y="2312"/>
                      <a:pt x="6087" y="991"/>
                    </a:cubicBezTo>
                    <a:cubicBezTo>
                      <a:pt x="5427" y="330"/>
                      <a:pt x="4565" y="0"/>
                      <a:pt x="37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53"/>
              <p:cNvSpPr/>
              <p:nvPr/>
            </p:nvSpPr>
            <p:spPr>
              <a:xfrm>
                <a:off x="3761900" y="912975"/>
                <a:ext cx="185675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6734" extrusionOk="0">
                    <a:moveTo>
                      <a:pt x="3700" y="0"/>
                    </a:moveTo>
                    <a:cubicBezTo>
                      <a:pt x="2857" y="0"/>
                      <a:pt x="2014" y="311"/>
                      <a:pt x="1359" y="938"/>
                    </a:cubicBezTo>
                    <a:cubicBezTo>
                      <a:pt x="19" y="2240"/>
                      <a:pt x="0" y="4365"/>
                      <a:pt x="1283" y="5704"/>
                    </a:cubicBezTo>
                    <a:cubicBezTo>
                      <a:pt x="1948" y="6389"/>
                      <a:pt x="2827" y="6734"/>
                      <a:pt x="3708" y="6734"/>
                    </a:cubicBezTo>
                    <a:cubicBezTo>
                      <a:pt x="4550" y="6734"/>
                      <a:pt x="5393" y="6418"/>
                      <a:pt x="6049" y="5781"/>
                    </a:cubicBezTo>
                    <a:cubicBezTo>
                      <a:pt x="7389" y="4499"/>
                      <a:pt x="7427" y="2355"/>
                      <a:pt x="6125" y="1015"/>
                    </a:cubicBezTo>
                    <a:cubicBezTo>
                      <a:pt x="5460" y="340"/>
                      <a:pt x="4580" y="0"/>
                      <a:pt x="37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19" name="Google Shape;2719;p53"/>
          <p:cNvSpPr/>
          <p:nvPr/>
        </p:nvSpPr>
        <p:spPr>
          <a:xfrm>
            <a:off x="7180355" y="3479824"/>
            <a:ext cx="962334" cy="962334"/>
          </a:xfrm>
          <a:prstGeom prst="lightningBolt">
            <a:avLst/>
          </a:prstGeom>
          <a:solidFill>
            <a:schemeClr val="accent1">
              <a:lumMod val="40000"/>
              <a:lumOff val="6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D5B9045-26F0-8820-862A-A1A810F52CE9}"/>
              </a:ext>
            </a:extLst>
          </p:cNvPr>
          <p:cNvSpPr/>
          <p:nvPr/>
        </p:nvSpPr>
        <p:spPr>
          <a:xfrm>
            <a:off x="1100027" y="2011595"/>
            <a:ext cx="6864624" cy="9000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BCB155-4C2C-D455-9D93-271018BE0812}"/>
              </a:ext>
            </a:extLst>
          </p:cNvPr>
          <p:cNvSpPr txBox="1"/>
          <p:nvPr/>
        </p:nvSpPr>
        <p:spPr>
          <a:xfrm>
            <a:off x="1233698" y="2094115"/>
            <a:ext cx="6835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THỰC HÀNH – LUYỆN TẬP</a:t>
            </a:r>
            <a:endParaRPr lang="en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oogle Shape;2692;p53">
            <a:extLst>
              <a:ext uri="{FF2B5EF4-FFF2-40B4-BE49-F238E27FC236}">
                <a16:creationId xmlns:a16="http://schemas.microsoft.com/office/drawing/2014/main" id="{356EE902-6432-23EC-8CA5-4F336DF884D4}"/>
              </a:ext>
            </a:extLst>
          </p:cNvPr>
          <p:cNvGrpSpPr/>
          <p:nvPr/>
        </p:nvGrpSpPr>
        <p:grpSpPr>
          <a:xfrm>
            <a:off x="592518" y="1308022"/>
            <a:ext cx="952693" cy="887193"/>
            <a:chOff x="2331850" y="2913275"/>
            <a:chExt cx="461800" cy="430050"/>
          </a:xfrm>
        </p:grpSpPr>
        <p:sp>
          <p:nvSpPr>
            <p:cNvPr id="11" name="Google Shape;2693;p53">
              <a:extLst>
                <a:ext uri="{FF2B5EF4-FFF2-40B4-BE49-F238E27FC236}">
                  <a16:creationId xmlns:a16="http://schemas.microsoft.com/office/drawing/2014/main" id="{382D130D-C7F8-5D46-8DD8-E03BCD9C81F8}"/>
                </a:ext>
              </a:extLst>
            </p:cNvPr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53">
              <a:extLst>
                <a:ext uri="{FF2B5EF4-FFF2-40B4-BE49-F238E27FC236}">
                  <a16:creationId xmlns:a16="http://schemas.microsoft.com/office/drawing/2014/main" id="{D8621746-851A-1214-E640-85B84C98C5E5}"/>
                </a:ext>
              </a:extLst>
            </p:cNvPr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53">
              <a:extLst>
                <a:ext uri="{FF2B5EF4-FFF2-40B4-BE49-F238E27FC236}">
                  <a16:creationId xmlns:a16="http://schemas.microsoft.com/office/drawing/2014/main" id="{D7908B44-E359-9D93-545F-B3E9982FB2B3}"/>
                </a:ext>
              </a:extLst>
            </p:cNvPr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53">
              <a:extLst>
                <a:ext uri="{FF2B5EF4-FFF2-40B4-BE49-F238E27FC236}">
                  <a16:creationId xmlns:a16="http://schemas.microsoft.com/office/drawing/2014/main" id="{5C7A4A5A-7AE2-FD0F-401B-005FC4AA20C1}"/>
                </a:ext>
              </a:extLst>
            </p:cNvPr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53">
              <a:extLst>
                <a:ext uri="{FF2B5EF4-FFF2-40B4-BE49-F238E27FC236}">
                  <a16:creationId xmlns:a16="http://schemas.microsoft.com/office/drawing/2014/main" id="{912BEA90-4AC8-A124-744B-0E234DE20D63}"/>
                </a:ext>
              </a:extLst>
            </p:cNvPr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53">
              <a:extLst>
                <a:ext uri="{FF2B5EF4-FFF2-40B4-BE49-F238E27FC236}">
                  <a16:creationId xmlns:a16="http://schemas.microsoft.com/office/drawing/2014/main" id="{A85B262A-3AB3-10D1-3830-3C266C62CD9E}"/>
                </a:ext>
              </a:extLst>
            </p:cNvPr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53">
              <a:extLst>
                <a:ext uri="{FF2B5EF4-FFF2-40B4-BE49-F238E27FC236}">
                  <a16:creationId xmlns:a16="http://schemas.microsoft.com/office/drawing/2014/main" id="{01D065A7-09C5-A207-17E8-ECEC625FB658}"/>
                </a:ext>
              </a:extLst>
            </p:cNvPr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53">
              <a:extLst>
                <a:ext uri="{FF2B5EF4-FFF2-40B4-BE49-F238E27FC236}">
                  <a16:creationId xmlns:a16="http://schemas.microsoft.com/office/drawing/2014/main" id="{ED6A5A11-AF9D-411C-6355-D4819978D062}"/>
                </a:ext>
              </a:extLst>
            </p:cNvPr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53">
              <a:extLst>
                <a:ext uri="{FF2B5EF4-FFF2-40B4-BE49-F238E27FC236}">
                  <a16:creationId xmlns:a16="http://schemas.microsoft.com/office/drawing/2014/main" id="{B792780C-6AA3-EF94-2047-F7D80DF4A08D}"/>
                </a:ext>
              </a:extLst>
            </p:cNvPr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53">
              <a:extLst>
                <a:ext uri="{FF2B5EF4-FFF2-40B4-BE49-F238E27FC236}">
                  <a16:creationId xmlns:a16="http://schemas.microsoft.com/office/drawing/2014/main" id="{4CE00622-C910-D23C-ABD7-AF6A27B4313A}"/>
                </a:ext>
              </a:extLst>
            </p:cNvPr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" name="Google Shape;2703;p53">
              <a:extLst>
                <a:ext uri="{FF2B5EF4-FFF2-40B4-BE49-F238E27FC236}">
                  <a16:creationId xmlns:a16="http://schemas.microsoft.com/office/drawing/2014/main" id="{AE66CD60-5D7F-E818-6898-3070018DEEA4}"/>
                </a:ext>
              </a:extLst>
            </p:cNvPr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53">
              <a:extLst>
                <a:ext uri="{FF2B5EF4-FFF2-40B4-BE49-F238E27FC236}">
                  <a16:creationId xmlns:a16="http://schemas.microsoft.com/office/drawing/2014/main" id="{3EB166D3-7F5A-B4E9-7A5B-AC06B92D3419}"/>
                </a:ext>
              </a:extLst>
            </p:cNvPr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53">
              <a:extLst>
                <a:ext uri="{FF2B5EF4-FFF2-40B4-BE49-F238E27FC236}">
                  <a16:creationId xmlns:a16="http://schemas.microsoft.com/office/drawing/2014/main" id="{9AB10127-1653-8625-C8BD-97C324FF975E}"/>
                </a:ext>
              </a:extLst>
            </p:cNvPr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53">
              <a:extLst>
                <a:ext uri="{FF2B5EF4-FFF2-40B4-BE49-F238E27FC236}">
                  <a16:creationId xmlns:a16="http://schemas.microsoft.com/office/drawing/2014/main" id="{9D574203-5B9C-7912-423F-D9A76CAD8CE9}"/>
                </a:ext>
              </a:extLst>
            </p:cNvPr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53">
              <a:extLst>
                <a:ext uri="{FF2B5EF4-FFF2-40B4-BE49-F238E27FC236}">
                  <a16:creationId xmlns:a16="http://schemas.microsoft.com/office/drawing/2014/main" id="{8CD72734-E39B-41A3-0BEC-7A7EC7761CC7}"/>
                </a:ext>
              </a:extLst>
            </p:cNvPr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53">
              <a:extLst>
                <a:ext uri="{FF2B5EF4-FFF2-40B4-BE49-F238E27FC236}">
                  <a16:creationId xmlns:a16="http://schemas.microsoft.com/office/drawing/2014/main" id="{9F05C7EE-A1FB-0B79-0D49-42B7DF1A109E}"/>
                </a:ext>
              </a:extLst>
            </p:cNvPr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8" name="Graphic 27" descr="Airplane with solid fill">
            <a:extLst>
              <a:ext uri="{FF2B5EF4-FFF2-40B4-BE49-F238E27FC236}">
                <a16:creationId xmlns:a16="http://schemas.microsoft.com/office/drawing/2014/main" id="{959700E0-7870-427E-18AD-504EB29B8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912" y="127109"/>
            <a:ext cx="462454" cy="462454"/>
          </a:xfrm>
          <a:prstGeom prst="rect">
            <a:avLst/>
          </a:prstGeom>
        </p:spPr>
      </p:pic>
      <p:pic>
        <p:nvPicPr>
          <p:cNvPr id="32" name="Graphic 31" descr="Classroom with solid fill">
            <a:extLst>
              <a:ext uri="{FF2B5EF4-FFF2-40B4-BE49-F238E27FC236}">
                <a16:creationId xmlns:a16="http://schemas.microsoft.com/office/drawing/2014/main" id="{C965D85A-BB42-ED02-9093-9D9F247484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5783" y="86053"/>
            <a:ext cx="544567" cy="544567"/>
          </a:xfrm>
          <a:prstGeom prst="rect">
            <a:avLst/>
          </a:prstGeom>
        </p:spPr>
      </p:pic>
      <p:sp>
        <p:nvSpPr>
          <p:cNvPr id="33" name="Left Arrow 32">
            <a:extLst>
              <a:ext uri="{FF2B5EF4-FFF2-40B4-BE49-F238E27FC236}">
                <a16:creationId xmlns:a16="http://schemas.microsoft.com/office/drawing/2014/main" id="{EF185DD1-7CC4-5669-38C6-868C26D4C983}"/>
              </a:ext>
            </a:extLst>
          </p:cNvPr>
          <p:cNvSpPr/>
          <p:nvPr/>
        </p:nvSpPr>
        <p:spPr>
          <a:xfrm rot="8561154">
            <a:off x="3724916" y="2753757"/>
            <a:ext cx="679591" cy="651223"/>
          </a:xfrm>
          <a:prstGeom prst="leftArrow">
            <a:avLst>
              <a:gd name="adj1" fmla="val 41335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4" name="Google Shape;2644;p52">
            <a:extLst>
              <a:ext uri="{FF2B5EF4-FFF2-40B4-BE49-F238E27FC236}">
                <a16:creationId xmlns:a16="http://schemas.microsoft.com/office/drawing/2014/main" id="{57E53C48-4FDC-90FF-64A8-35570FFE6910}"/>
              </a:ext>
            </a:extLst>
          </p:cNvPr>
          <p:cNvGrpSpPr/>
          <p:nvPr/>
        </p:nvGrpSpPr>
        <p:grpSpPr>
          <a:xfrm flipH="1">
            <a:off x="7331674" y="638928"/>
            <a:ext cx="1487946" cy="933207"/>
            <a:chOff x="1649775" y="815900"/>
            <a:chExt cx="1051775" cy="659650"/>
          </a:xfrm>
        </p:grpSpPr>
        <p:sp>
          <p:nvSpPr>
            <p:cNvPr id="35" name="Google Shape;2645;p52">
              <a:extLst>
                <a:ext uri="{FF2B5EF4-FFF2-40B4-BE49-F238E27FC236}">
                  <a16:creationId xmlns:a16="http://schemas.microsoft.com/office/drawing/2014/main" id="{A131604D-C473-6697-E170-DD5858501BB7}"/>
                </a:ext>
              </a:extLst>
            </p:cNvPr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46;p52">
              <a:extLst>
                <a:ext uri="{FF2B5EF4-FFF2-40B4-BE49-F238E27FC236}">
                  <a16:creationId xmlns:a16="http://schemas.microsoft.com/office/drawing/2014/main" id="{A4F3BBFE-A780-D08B-5506-9533744C1F86}"/>
                </a:ext>
              </a:extLst>
            </p:cNvPr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47;p52">
              <a:extLst>
                <a:ext uri="{FF2B5EF4-FFF2-40B4-BE49-F238E27FC236}">
                  <a16:creationId xmlns:a16="http://schemas.microsoft.com/office/drawing/2014/main" id="{840FADDC-F459-8A9D-EC9E-E371BFD95AC8}"/>
                </a:ext>
              </a:extLst>
            </p:cNvPr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48;p52">
              <a:extLst>
                <a:ext uri="{FF2B5EF4-FFF2-40B4-BE49-F238E27FC236}">
                  <a16:creationId xmlns:a16="http://schemas.microsoft.com/office/drawing/2014/main" id="{D7043F2B-DB03-86EA-2B49-754FDC5A78F8}"/>
                </a:ext>
              </a:extLst>
            </p:cNvPr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49;p52">
              <a:extLst>
                <a:ext uri="{FF2B5EF4-FFF2-40B4-BE49-F238E27FC236}">
                  <a16:creationId xmlns:a16="http://schemas.microsoft.com/office/drawing/2014/main" id="{76018334-262A-3B35-0940-C2D469FAD769}"/>
                </a:ext>
              </a:extLst>
            </p:cNvPr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3523;p74">
            <a:extLst>
              <a:ext uri="{FF2B5EF4-FFF2-40B4-BE49-F238E27FC236}">
                <a16:creationId xmlns:a16="http://schemas.microsoft.com/office/drawing/2014/main" id="{306BF3A8-33D3-F026-E785-7AE0A7D25D47}"/>
              </a:ext>
            </a:extLst>
          </p:cNvPr>
          <p:cNvSpPr/>
          <p:nvPr/>
        </p:nvSpPr>
        <p:spPr>
          <a:xfrm>
            <a:off x="1540350" y="4479062"/>
            <a:ext cx="383902" cy="398924"/>
          </a:xfrm>
          <a:custGeom>
            <a:avLst/>
            <a:gdLst/>
            <a:ahLst/>
            <a:cxnLst/>
            <a:rect l="l" t="t" r="r" b="b"/>
            <a:pathLst>
              <a:path w="23758" h="23412" extrusionOk="0">
                <a:moveTo>
                  <a:pt x="13562" y="1"/>
                </a:moveTo>
                <a:lnTo>
                  <a:pt x="11326" y="7469"/>
                </a:lnTo>
                <a:lnTo>
                  <a:pt x="6406" y="1096"/>
                </a:lnTo>
                <a:lnTo>
                  <a:pt x="8765" y="8598"/>
                </a:lnTo>
                <a:lnTo>
                  <a:pt x="8765" y="8598"/>
                </a:lnTo>
                <a:lnTo>
                  <a:pt x="1387" y="6463"/>
                </a:lnTo>
                <a:lnTo>
                  <a:pt x="7390" y="10879"/>
                </a:lnTo>
                <a:lnTo>
                  <a:pt x="0" y="13350"/>
                </a:lnTo>
                <a:lnTo>
                  <a:pt x="7524" y="13573"/>
                </a:lnTo>
                <a:lnTo>
                  <a:pt x="3287" y="20069"/>
                </a:lnTo>
                <a:lnTo>
                  <a:pt x="9693" y="15295"/>
                </a:lnTo>
                <a:lnTo>
                  <a:pt x="10185" y="23412"/>
                </a:lnTo>
                <a:lnTo>
                  <a:pt x="12421" y="15955"/>
                </a:lnTo>
                <a:lnTo>
                  <a:pt x="17340" y="22327"/>
                </a:lnTo>
                <a:lnTo>
                  <a:pt x="14981" y="14825"/>
                </a:lnTo>
                <a:lnTo>
                  <a:pt x="14981" y="14825"/>
                </a:lnTo>
                <a:lnTo>
                  <a:pt x="22360" y="16961"/>
                </a:lnTo>
                <a:lnTo>
                  <a:pt x="16357" y="12545"/>
                </a:lnTo>
                <a:lnTo>
                  <a:pt x="23758" y="10063"/>
                </a:lnTo>
                <a:lnTo>
                  <a:pt x="16222" y="9839"/>
                </a:lnTo>
                <a:lnTo>
                  <a:pt x="20460" y="3355"/>
                </a:lnTo>
                <a:lnTo>
                  <a:pt x="14053" y="8117"/>
                </a:lnTo>
                <a:lnTo>
                  <a:pt x="13562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118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3523;p74">
            <a:extLst>
              <a:ext uri="{FF2B5EF4-FFF2-40B4-BE49-F238E27FC236}">
                <a16:creationId xmlns:a16="http://schemas.microsoft.com/office/drawing/2014/main" id="{EB0E1D93-23E9-666D-26EF-5D1C983279BA}"/>
              </a:ext>
            </a:extLst>
          </p:cNvPr>
          <p:cNvSpPr/>
          <p:nvPr/>
        </p:nvSpPr>
        <p:spPr>
          <a:xfrm>
            <a:off x="991919" y="4479062"/>
            <a:ext cx="383902" cy="398924"/>
          </a:xfrm>
          <a:custGeom>
            <a:avLst/>
            <a:gdLst/>
            <a:ahLst/>
            <a:cxnLst/>
            <a:rect l="l" t="t" r="r" b="b"/>
            <a:pathLst>
              <a:path w="23758" h="23412" extrusionOk="0">
                <a:moveTo>
                  <a:pt x="13562" y="1"/>
                </a:moveTo>
                <a:lnTo>
                  <a:pt x="11326" y="7469"/>
                </a:lnTo>
                <a:lnTo>
                  <a:pt x="6406" y="1096"/>
                </a:lnTo>
                <a:lnTo>
                  <a:pt x="8765" y="8598"/>
                </a:lnTo>
                <a:lnTo>
                  <a:pt x="8765" y="8598"/>
                </a:lnTo>
                <a:lnTo>
                  <a:pt x="1387" y="6463"/>
                </a:lnTo>
                <a:lnTo>
                  <a:pt x="7390" y="10879"/>
                </a:lnTo>
                <a:lnTo>
                  <a:pt x="0" y="13350"/>
                </a:lnTo>
                <a:lnTo>
                  <a:pt x="7524" y="13573"/>
                </a:lnTo>
                <a:lnTo>
                  <a:pt x="3287" y="20069"/>
                </a:lnTo>
                <a:lnTo>
                  <a:pt x="9693" y="15295"/>
                </a:lnTo>
                <a:lnTo>
                  <a:pt x="10185" y="23412"/>
                </a:lnTo>
                <a:lnTo>
                  <a:pt x="12421" y="15955"/>
                </a:lnTo>
                <a:lnTo>
                  <a:pt x="17340" y="22327"/>
                </a:lnTo>
                <a:lnTo>
                  <a:pt x="14981" y="14825"/>
                </a:lnTo>
                <a:lnTo>
                  <a:pt x="14981" y="14825"/>
                </a:lnTo>
                <a:lnTo>
                  <a:pt x="22360" y="16961"/>
                </a:lnTo>
                <a:lnTo>
                  <a:pt x="16357" y="12545"/>
                </a:lnTo>
                <a:lnTo>
                  <a:pt x="23758" y="10063"/>
                </a:lnTo>
                <a:lnTo>
                  <a:pt x="16222" y="9839"/>
                </a:lnTo>
                <a:lnTo>
                  <a:pt x="20460" y="3355"/>
                </a:lnTo>
                <a:lnTo>
                  <a:pt x="14053" y="8117"/>
                </a:lnTo>
                <a:lnTo>
                  <a:pt x="13562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118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3523;p74">
            <a:extLst>
              <a:ext uri="{FF2B5EF4-FFF2-40B4-BE49-F238E27FC236}">
                <a16:creationId xmlns:a16="http://schemas.microsoft.com/office/drawing/2014/main" id="{C55F9FB2-09CA-CDEF-6055-8717AE363D33}"/>
              </a:ext>
            </a:extLst>
          </p:cNvPr>
          <p:cNvSpPr/>
          <p:nvPr/>
        </p:nvSpPr>
        <p:spPr>
          <a:xfrm>
            <a:off x="452549" y="4480729"/>
            <a:ext cx="383902" cy="398924"/>
          </a:xfrm>
          <a:custGeom>
            <a:avLst/>
            <a:gdLst/>
            <a:ahLst/>
            <a:cxnLst/>
            <a:rect l="l" t="t" r="r" b="b"/>
            <a:pathLst>
              <a:path w="23758" h="23412" extrusionOk="0">
                <a:moveTo>
                  <a:pt x="13562" y="1"/>
                </a:moveTo>
                <a:lnTo>
                  <a:pt x="11326" y="7469"/>
                </a:lnTo>
                <a:lnTo>
                  <a:pt x="6406" y="1096"/>
                </a:lnTo>
                <a:lnTo>
                  <a:pt x="8765" y="8598"/>
                </a:lnTo>
                <a:lnTo>
                  <a:pt x="8765" y="8598"/>
                </a:lnTo>
                <a:lnTo>
                  <a:pt x="1387" y="6463"/>
                </a:lnTo>
                <a:lnTo>
                  <a:pt x="7390" y="10879"/>
                </a:lnTo>
                <a:lnTo>
                  <a:pt x="0" y="13350"/>
                </a:lnTo>
                <a:lnTo>
                  <a:pt x="7524" y="13573"/>
                </a:lnTo>
                <a:lnTo>
                  <a:pt x="3287" y="20069"/>
                </a:lnTo>
                <a:lnTo>
                  <a:pt x="9693" y="15295"/>
                </a:lnTo>
                <a:lnTo>
                  <a:pt x="10185" y="23412"/>
                </a:lnTo>
                <a:lnTo>
                  <a:pt x="12421" y="15955"/>
                </a:lnTo>
                <a:lnTo>
                  <a:pt x="17340" y="22327"/>
                </a:lnTo>
                <a:lnTo>
                  <a:pt x="14981" y="14825"/>
                </a:lnTo>
                <a:lnTo>
                  <a:pt x="14981" y="14825"/>
                </a:lnTo>
                <a:lnTo>
                  <a:pt x="22360" y="16961"/>
                </a:lnTo>
                <a:lnTo>
                  <a:pt x="16357" y="12545"/>
                </a:lnTo>
                <a:lnTo>
                  <a:pt x="23758" y="10063"/>
                </a:lnTo>
                <a:lnTo>
                  <a:pt x="16222" y="9839"/>
                </a:lnTo>
                <a:lnTo>
                  <a:pt x="20460" y="3355"/>
                </a:lnTo>
                <a:lnTo>
                  <a:pt x="14053" y="8117"/>
                </a:lnTo>
                <a:lnTo>
                  <a:pt x="13562" y="1"/>
                </a:lnTo>
                <a:close/>
              </a:path>
            </a:pathLst>
          </a:custGeom>
          <a:solidFill>
            <a:schemeClr val="tx2"/>
          </a:solidFill>
          <a:ln w="19050" cap="flat" cmpd="sng">
            <a:solidFill>
              <a:schemeClr val="dk1"/>
            </a:solidFill>
            <a:prstDash val="solid"/>
            <a:miter lim="1118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10326D2-2644-EF67-8E93-DF8F29B3F47E}"/>
              </a:ext>
            </a:extLst>
          </p:cNvPr>
          <p:cNvSpPr txBox="1"/>
          <p:nvPr/>
        </p:nvSpPr>
        <p:spPr>
          <a:xfrm>
            <a:off x="2082297" y="143224"/>
            <a:ext cx="39465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</a:t>
            </a:r>
            <a:r>
              <a:rPr lang="en-V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VN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73</a:t>
            </a:r>
            <a:endParaRPr lang="en-VN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0C161-8C2D-B469-2871-36929AA151D0}"/>
              </a:ext>
            </a:extLst>
          </p:cNvPr>
          <p:cNvSpPr txBox="1"/>
          <p:nvPr/>
        </p:nvSpPr>
        <p:spPr>
          <a:xfrm>
            <a:off x="1005923" y="833254"/>
            <a:ext cx="683846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4BF7B5-F380-0B5B-2CB4-E1D2AE9EB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49" t="33730" r="2650"/>
          <a:stretch/>
        </p:blipFill>
        <p:spPr>
          <a:xfrm>
            <a:off x="1044461" y="1474144"/>
            <a:ext cx="7364872" cy="141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6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 flipV="1">
            <a:off x="8548403" y="1055358"/>
            <a:ext cx="419073" cy="41517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400799" y="3783956"/>
            <a:ext cx="1446413" cy="1216094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437389" y="791358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F7B5-F380-0B5B-2CB4-E1D2AE9E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t="33730" r="2650"/>
          <a:stretch/>
        </p:blipFill>
        <p:spPr>
          <a:xfrm>
            <a:off x="1027690" y="1536170"/>
            <a:ext cx="7104014" cy="11284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8C78B8-0552-0405-6EAA-1549B1B6AC75}"/>
              </a:ext>
            </a:extLst>
          </p:cNvPr>
          <p:cNvSpPr txBox="1"/>
          <p:nvPr/>
        </p:nvSpPr>
        <p:spPr>
          <a:xfrm>
            <a:off x="943406" y="2873047"/>
            <a:ext cx="733776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63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17. Hai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(63 – 17) : 2 = 23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(63 + 17) : 2 =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</a:p>
          <a:p>
            <a:pPr algn="ctr"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23 ,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43FA55-1A31-E652-ADDE-35D6C264BE0F}"/>
              </a:ext>
            </a:extLst>
          </p:cNvPr>
          <p:cNvSpPr txBox="1"/>
          <p:nvPr/>
        </p:nvSpPr>
        <p:spPr>
          <a:xfrm>
            <a:off x="4002130" y="2502253"/>
            <a:ext cx="1415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VN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0326D2-2644-EF67-8E93-DF8F29B3F47E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tr73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AEEE52-E099-0B75-76BC-9723C7E8CCEC}"/>
              </a:ext>
            </a:extLst>
          </p:cNvPr>
          <p:cNvSpPr/>
          <p:nvPr/>
        </p:nvSpPr>
        <p:spPr>
          <a:xfrm>
            <a:off x="999692" y="1517577"/>
            <a:ext cx="1704659" cy="1071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50C161-8C2D-B469-2871-36929AA151D0}"/>
              </a:ext>
            </a:extLst>
          </p:cNvPr>
          <p:cNvSpPr txBox="1"/>
          <p:nvPr/>
        </p:nvSpPr>
        <p:spPr>
          <a:xfrm>
            <a:off x="1368062" y="652185"/>
            <a:ext cx="683846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974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 flipV="1">
            <a:off x="8548403" y="1055358"/>
            <a:ext cx="419073" cy="41517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400799" y="3783956"/>
            <a:ext cx="1446413" cy="1216094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437389" y="791358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F7B5-F380-0B5B-2CB4-E1D2AE9E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t="33730" r="2650"/>
          <a:stretch/>
        </p:blipFill>
        <p:spPr>
          <a:xfrm>
            <a:off x="983619" y="1474101"/>
            <a:ext cx="7104014" cy="1128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3FA55-1A31-E652-ADDE-35D6C264BE0F}"/>
              </a:ext>
            </a:extLst>
          </p:cNvPr>
          <p:cNvSpPr txBox="1"/>
          <p:nvPr/>
        </p:nvSpPr>
        <p:spPr>
          <a:xfrm>
            <a:off x="4003175" y="2539115"/>
            <a:ext cx="106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Trả lời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4800-014A-19EF-4CE5-FD2395BF1DBA}"/>
              </a:ext>
            </a:extLst>
          </p:cNvPr>
          <p:cNvSpPr txBox="1"/>
          <p:nvPr/>
        </p:nvSpPr>
        <p:spPr>
          <a:xfrm>
            <a:off x="805896" y="2957365"/>
            <a:ext cx="755565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21. Hai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(29 – 21) : 2 = 4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(29 + 21) : 2 =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</a:p>
          <a:p>
            <a:pPr algn="ctr"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: 4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25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A6B107-0BC6-05EA-270C-2071E8FF7EB4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tr73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574F21-29C7-69ED-63C2-7FFE0A48635F}"/>
              </a:ext>
            </a:extLst>
          </p:cNvPr>
          <p:cNvSpPr/>
          <p:nvPr/>
        </p:nvSpPr>
        <p:spPr>
          <a:xfrm>
            <a:off x="2723286" y="1467799"/>
            <a:ext cx="1704659" cy="1071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B504C7-46A4-C119-D054-1C8961DBF7AB}"/>
              </a:ext>
            </a:extLst>
          </p:cNvPr>
          <p:cNvSpPr txBox="1"/>
          <p:nvPr/>
        </p:nvSpPr>
        <p:spPr>
          <a:xfrm>
            <a:off x="1368062" y="652185"/>
            <a:ext cx="683846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0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 flipV="1">
            <a:off x="8548403" y="1055358"/>
            <a:ext cx="419073" cy="41517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400799" y="3783956"/>
            <a:ext cx="1446413" cy="1216094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437389" y="791358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F7B5-F380-0B5B-2CB4-E1D2AE9E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t="33730" r="2650"/>
          <a:stretch/>
        </p:blipFill>
        <p:spPr>
          <a:xfrm>
            <a:off x="936063" y="1386134"/>
            <a:ext cx="7104014" cy="1128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3FA55-1A31-E652-ADDE-35D6C264BE0F}"/>
              </a:ext>
            </a:extLst>
          </p:cNvPr>
          <p:cNvSpPr txBox="1"/>
          <p:nvPr/>
        </p:nvSpPr>
        <p:spPr>
          <a:xfrm>
            <a:off x="3955619" y="2451148"/>
            <a:ext cx="1325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VN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4800-014A-19EF-4CE5-FD2395BF1DBA}"/>
              </a:ext>
            </a:extLst>
          </p:cNvPr>
          <p:cNvSpPr txBox="1"/>
          <p:nvPr/>
        </p:nvSpPr>
        <p:spPr>
          <a:xfrm>
            <a:off x="836138" y="2804238"/>
            <a:ext cx="755565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6. Hai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(26 – 6) : 2 = 10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(26 + 6) : 2 =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</a:p>
          <a:p>
            <a:pPr algn="ctr"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10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09301A-2E26-FB52-B06F-7B31F2A12FFC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tr73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05ECE6-424F-462A-C08A-3EA436865537}"/>
              </a:ext>
            </a:extLst>
          </p:cNvPr>
          <p:cNvSpPr/>
          <p:nvPr/>
        </p:nvSpPr>
        <p:spPr>
          <a:xfrm>
            <a:off x="4530035" y="1342105"/>
            <a:ext cx="1704659" cy="1071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24C2A9-E8CC-2839-6E45-DE0172A988B7}"/>
              </a:ext>
            </a:extLst>
          </p:cNvPr>
          <p:cNvSpPr txBox="1"/>
          <p:nvPr/>
        </p:nvSpPr>
        <p:spPr>
          <a:xfrm>
            <a:off x="1368062" y="652185"/>
            <a:ext cx="683846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1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6" name="Google Shape;2286;p42"/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2287" name="Google Shape;2287;p42"/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2"/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2"/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2"/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2"/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2" name="Google Shape;2292;p42"/>
          <p:cNvSpPr/>
          <p:nvPr/>
        </p:nvSpPr>
        <p:spPr>
          <a:xfrm flipV="1">
            <a:off x="8548403" y="1055358"/>
            <a:ext cx="419073" cy="41517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42"/>
          <p:cNvGrpSpPr/>
          <p:nvPr/>
        </p:nvGrpSpPr>
        <p:grpSpPr>
          <a:xfrm>
            <a:off x="7400799" y="3783956"/>
            <a:ext cx="1446413" cy="1216094"/>
            <a:chOff x="2463200" y="1304575"/>
            <a:chExt cx="709675" cy="596675"/>
          </a:xfrm>
        </p:grpSpPr>
        <p:sp>
          <p:nvSpPr>
            <p:cNvPr id="2299" name="Google Shape;2299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2"/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2"/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2"/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2"/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2"/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2"/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2"/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2"/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2"/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2"/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1" name="Google Shape;2311;p42"/>
          <p:cNvSpPr/>
          <p:nvPr/>
        </p:nvSpPr>
        <p:spPr>
          <a:xfrm>
            <a:off x="7919296" y="196252"/>
            <a:ext cx="341040" cy="322539"/>
          </a:xfrm>
          <a:custGeom>
            <a:avLst/>
            <a:gdLst/>
            <a:ahLst/>
            <a:cxnLst/>
            <a:rect l="l" t="t" r="r" b="b"/>
            <a:pathLst>
              <a:path w="6586" h="6605" extrusionOk="0">
                <a:moveTo>
                  <a:pt x="1" y="1"/>
                </a:moveTo>
                <a:lnTo>
                  <a:pt x="1" y="6604"/>
                </a:lnTo>
                <a:lnTo>
                  <a:pt x="6585" y="6604"/>
                </a:lnTo>
                <a:lnTo>
                  <a:pt x="6585" y="1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2" name="Google Shape;2312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3" name="Google Shape;2313;p42"/>
          <p:cNvSpPr/>
          <p:nvPr/>
        </p:nvSpPr>
        <p:spPr>
          <a:xfrm>
            <a:off x="8355418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fill="none" extrusionOk="0">
                <a:moveTo>
                  <a:pt x="1" y="1"/>
                </a:moveTo>
                <a:lnTo>
                  <a:pt x="6604" y="660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4" name="Google Shape;2314;p42"/>
          <p:cNvSpPr/>
          <p:nvPr/>
        </p:nvSpPr>
        <p:spPr>
          <a:xfrm>
            <a:off x="7483174" y="196252"/>
            <a:ext cx="342023" cy="322539"/>
          </a:xfrm>
          <a:custGeom>
            <a:avLst/>
            <a:gdLst/>
            <a:ahLst/>
            <a:cxnLst/>
            <a:rect l="l" t="t" r="r" b="b"/>
            <a:pathLst>
              <a:path w="6605" h="6605" extrusionOk="0">
                <a:moveTo>
                  <a:pt x="1" y="1"/>
                </a:moveTo>
                <a:lnTo>
                  <a:pt x="1" y="6604"/>
                </a:lnTo>
                <a:lnTo>
                  <a:pt x="6604" y="6604"/>
                </a:lnTo>
                <a:lnTo>
                  <a:pt x="6604" y="1"/>
                </a:lnTo>
                <a:close/>
              </a:path>
            </a:pathLst>
          </a:custGeom>
          <a:solidFill>
            <a:schemeClr val="lt2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7675499" y="243913"/>
            <a:ext cx="100147" cy="86043"/>
          </a:xfrm>
          <a:custGeom>
            <a:avLst/>
            <a:gdLst/>
            <a:ahLst/>
            <a:cxnLst/>
            <a:rect l="l" t="t" r="r" b="b"/>
            <a:pathLst>
              <a:path w="1934" h="1762" fill="none" extrusionOk="0">
                <a:moveTo>
                  <a:pt x="0" y="1"/>
                </a:moveTo>
                <a:lnTo>
                  <a:pt x="1933" y="1"/>
                </a:lnTo>
                <a:lnTo>
                  <a:pt x="1933" y="1762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6" name="Google Shape;2316;p42"/>
          <p:cNvSpPr/>
          <p:nvPr/>
        </p:nvSpPr>
        <p:spPr>
          <a:xfrm>
            <a:off x="7542674" y="375711"/>
            <a:ext cx="91241" cy="94442"/>
          </a:xfrm>
          <a:custGeom>
            <a:avLst/>
            <a:gdLst/>
            <a:ahLst/>
            <a:cxnLst/>
            <a:rect l="l" t="t" r="r" b="b"/>
            <a:pathLst>
              <a:path w="1762" h="1934" fill="none" extrusionOk="0">
                <a:moveTo>
                  <a:pt x="0" y="1"/>
                </a:moveTo>
                <a:lnTo>
                  <a:pt x="0" y="1934"/>
                </a:lnTo>
                <a:lnTo>
                  <a:pt x="1761" y="1934"/>
                </a:lnTo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miter lim="1914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7" name="Google Shape;2317;p42"/>
          <p:cNvSpPr/>
          <p:nvPr/>
        </p:nvSpPr>
        <p:spPr>
          <a:xfrm>
            <a:off x="437389" y="791358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4BF7B5-F380-0B5B-2CB4-E1D2AE9EB5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49" t="33730" r="2650"/>
          <a:stretch/>
        </p:blipFill>
        <p:spPr>
          <a:xfrm>
            <a:off x="1009899" y="1347019"/>
            <a:ext cx="7104014" cy="11284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43FA55-1A31-E652-ADDE-35D6C264BE0F}"/>
              </a:ext>
            </a:extLst>
          </p:cNvPr>
          <p:cNvSpPr txBox="1"/>
          <p:nvPr/>
        </p:nvSpPr>
        <p:spPr>
          <a:xfrm>
            <a:off x="4029455" y="2412033"/>
            <a:ext cx="1223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endParaRPr lang="en-VN" sz="20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B4800-014A-19EF-4CE5-FD2395BF1DBA}"/>
              </a:ext>
            </a:extLst>
          </p:cNvPr>
          <p:cNvSpPr txBox="1"/>
          <p:nvPr/>
        </p:nvSpPr>
        <p:spPr>
          <a:xfrm>
            <a:off x="805896" y="2867051"/>
            <a:ext cx="7555653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58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38. Hai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(58 – 38) : 2 = 10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(58 + 38) : 2 =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48</a:t>
            </a:r>
          </a:p>
          <a:p>
            <a:pPr algn="ctr"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10</a:t>
            </a:r>
            <a:r>
              <a:rPr lang="en-US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48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D916E-EA44-950C-CBE2-E5E25072FBB7}"/>
              </a:ext>
            </a:extLst>
          </p:cNvPr>
          <p:cNvSpPr txBox="1"/>
          <p:nvPr/>
        </p:nvSpPr>
        <p:spPr>
          <a:xfrm>
            <a:off x="3138551" y="143224"/>
            <a:ext cx="28903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2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tr73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C76B35-39C4-0A81-4274-DF4CE0774B70}"/>
              </a:ext>
            </a:extLst>
          </p:cNvPr>
          <p:cNvSpPr/>
          <p:nvPr/>
        </p:nvSpPr>
        <p:spPr>
          <a:xfrm>
            <a:off x="6540535" y="1317109"/>
            <a:ext cx="1704659" cy="107131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707C7-8D28-DEB1-A281-37C1281867EE}"/>
              </a:ext>
            </a:extLst>
          </p:cNvPr>
          <p:cNvSpPr txBox="1"/>
          <p:nvPr/>
        </p:nvSpPr>
        <p:spPr>
          <a:xfrm>
            <a:off x="1368062" y="652185"/>
            <a:ext cx="6838463" cy="496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Google Shape;2064;p38"/>
          <p:cNvSpPr/>
          <p:nvPr/>
        </p:nvSpPr>
        <p:spPr>
          <a:xfrm>
            <a:off x="1481916" y="456872"/>
            <a:ext cx="443700" cy="4434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5" name="Google Shape;2065;p38"/>
          <p:cNvGrpSpPr/>
          <p:nvPr/>
        </p:nvGrpSpPr>
        <p:grpSpPr>
          <a:xfrm>
            <a:off x="7478140" y="3953616"/>
            <a:ext cx="1019073" cy="858010"/>
            <a:chOff x="1337725" y="995750"/>
            <a:chExt cx="796275" cy="670425"/>
          </a:xfrm>
        </p:grpSpPr>
        <p:sp>
          <p:nvSpPr>
            <p:cNvPr id="2066" name="Google Shape;2066;p38"/>
            <p:cNvSpPr/>
            <p:nvPr/>
          </p:nvSpPr>
          <p:spPr>
            <a:xfrm>
              <a:off x="1337725" y="995750"/>
              <a:ext cx="796275" cy="670425"/>
            </a:xfrm>
            <a:custGeom>
              <a:avLst/>
              <a:gdLst/>
              <a:ahLst/>
              <a:cxnLst/>
              <a:rect l="l" t="t" r="r" b="b"/>
              <a:pathLst>
                <a:path w="31851" h="26817" extrusionOk="0">
                  <a:moveTo>
                    <a:pt x="18203" y="0"/>
                  </a:moveTo>
                  <a:cubicBezTo>
                    <a:pt x="2172" y="0"/>
                    <a:pt x="0" y="23800"/>
                    <a:pt x="15601" y="26817"/>
                  </a:cubicBezTo>
                  <a:lnTo>
                    <a:pt x="31219" y="17687"/>
                  </a:lnTo>
                  <a:cubicBezTo>
                    <a:pt x="31640" y="16347"/>
                    <a:pt x="31851" y="14950"/>
                    <a:pt x="31851" y="13552"/>
                  </a:cubicBezTo>
                  <a:cubicBezTo>
                    <a:pt x="31851" y="6068"/>
                    <a:pt x="25803" y="1"/>
                    <a:pt x="18319" y="1"/>
                  </a:cubicBezTo>
                  <a:cubicBezTo>
                    <a:pt x="18280" y="1"/>
                    <a:pt x="18241" y="0"/>
                    <a:pt x="1820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8"/>
            <p:cNvSpPr/>
            <p:nvPr/>
          </p:nvSpPr>
          <p:spPr>
            <a:xfrm>
              <a:off x="1559375" y="1104150"/>
              <a:ext cx="472225" cy="465150"/>
            </a:xfrm>
            <a:custGeom>
              <a:avLst/>
              <a:gdLst/>
              <a:ahLst/>
              <a:cxnLst/>
              <a:rect l="l" t="t" r="r" b="b"/>
              <a:pathLst>
                <a:path w="18889" h="18606" extrusionOk="0">
                  <a:moveTo>
                    <a:pt x="9450" y="0"/>
                  </a:moveTo>
                  <a:cubicBezTo>
                    <a:pt x="4768" y="0"/>
                    <a:pt x="83" y="3072"/>
                    <a:pt x="55" y="9216"/>
                  </a:cubicBezTo>
                  <a:cubicBezTo>
                    <a:pt x="1" y="14443"/>
                    <a:pt x="4419" y="18606"/>
                    <a:pt x="9406" y="18606"/>
                  </a:cubicBezTo>
                  <a:cubicBezTo>
                    <a:pt x="9770" y="18606"/>
                    <a:pt x="10137" y="18583"/>
                    <a:pt x="10505" y="18538"/>
                  </a:cubicBezTo>
                  <a:cubicBezTo>
                    <a:pt x="14640" y="15820"/>
                    <a:pt x="18889" y="15322"/>
                    <a:pt x="18831" y="9216"/>
                  </a:cubicBezTo>
                  <a:cubicBezTo>
                    <a:pt x="18812" y="3072"/>
                    <a:pt x="14132" y="0"/>
                    <a:pt x="945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8"/>
            <p:cNvSpPr/>
            <p:nvPr/>
          </p:nvSpPr>
          <p:spPr>
            <a:xfrm>
              <a:off x="1714800" y="1171125"/>
              <a:ext cx="41675" cy="159375"/>
            </a:xfrm>
            <a:custGeom>
              <a:avLst/>
              <a:gdLst/>
              <a:ahLst/>
              <a:cxnLst/>
              <a:rect l="l" t="t" r="r" b="b"/>
              <a:pathLst>
                <a:path w="1667" h="6375" extrusionOk="0">
                  <a:moveTo>
                    <a:pt x="833" y="1"/>
                  </a:moveTo>
                  <a:cubicBezTo>
                    <a:pt x="417" y="1"/>
                    <a:pt x="1" y="1063"/>
                    <a:pt x="20" y="3188"/>
                  </a:cubicBezTo>
                  <a:cubicBezTo>
                    <a:pt x="1" y="5312"/>
                    <a:pt x="417" y="6375"/>
                    <a:pt x="833" y="6375"/>
                  </a:cubicBezTo>
                  <a:cubicBezTo>
                    <a:pt x="1250" y="6375"/>
                    <a:pt x="1666" y="5312"/>
                    <a:pt x="1647" y="3188"/>
                  </a:cubicBezTo>
                  <a:cubicBezTo>
                    <a:pt x="1666" y="1063"/>
                    <a:pt x="1250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8"/>
            <p:cNvSpPr/>
            <p:nvPr/>
          </p:nvSpPr>
          <p:spPr>
            <a:xfrm>
              <a:off x="1828225" y="1171125"/>
              <a:ext cx="41650" cy="159375"/>
            </a:xfrm>
            <a:custGeom>
              <a:avLst/>
              <a:gdLst/>
              <a:ahLst/>
              <a:cxnLst/>
              <a:rect l="l" t="t" r="r" b="b"/>
              <a:pathLst>
                <a:path w="1666" h="6375" extrusionOk="0">
                  <a:moveTo>
                    <a:pt x="833" y="1"/>
                  </a:moveTo>
                  <a:cubicBezTo>
                    <a:pt x="416" y="1"/>
                    <a:pt x="0" y="1063"/>
                    <a:pt x="19" y="3188"/>
                  </a:cubicBezTo>
                  <a:cubicBezTo>
                    <a:pt x="0" y="5312"/>
                    <a:pt x="416" y="6375"/>
                    <a:pt x="833" y="6375"/>
                  </a:cubicBezTo>
                  <a:cubicBezTo>
                    <a:pt x="1249" y="6375"/>
                    <a:pt x="1665" y="5312"/>
                    <a:pt x="1646" y="3188"/>
                  </a:cubicBezTo>
                  <a:cubicBezTo>
                    <a:pt x="1665" y="1063"/>
                    <a:pt x="1249" y="1"/>
                    <a:pt x="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8"/>
            <p:cNvSpPr/>
            <p:nvPr/>
          </p:nvSpPr>
          <p:spPr>
            <a:xfrm>
              <a:off x="1613850" y="1329675"/>
              <a:ext cx="68050" cy="50350"/>
            </a:xfrm>
            <a:custGeom>
              <a:avLst/>
              <a:gdLst/>
              <a:ahLst/>
              <a:cxnLst/>
              <a:rect l="l" t="t" r="r" b="b"/>
              <a:pathLst>
                <a:path w="2722" h="2014" extrusionOk="0">
                  <a:moveTo>
                    <a:pt x="2347" y="0"/>
                  </a:moveTo>
                  <a:cubicBezTo>
                    <a:pt x="2299" y="0"/>
                    <a:pt x="2231" y="31"/>
                    <a:pt x="2144" y="100"/>
                  </a:cubicBezTo>
                  <a:cubicBezTo>
                    <a:pt x="1742" y="2014"/>
                    <a:pt x="192" y="1229"/>
                    <a:pt x="0" y="1612"/>
                  </a:cubicBezTo>
                  <a:cubicBezTo>
                    <a:pt x="13" y="1784"/>
                    <a:pt x="73" y="1800"/>
                    <a:pt x="217" y="1800"/>
                  </a:cubicBezTo>
                  <a:cubicBezTo>
                    <a:pt x="249" y="1800"/>
                    <a:pt x="286" y="1800"/>
                    <a:pt x="328" y="1800"/>
                  </a:cubicBezTo>
                  <a:cubicBezTo>
                    <a:pt x="367" y="1800"/>
                    <a:pt x="411" y="1800"/>
                    <a:pt x="459" y="1803"/>
                  </a:cubicBezTo>
                  <a:cubicBezTo>
                    <a:pt x="538" y="1816"/>
                    <a:pt x="614" y="1823"/>
                    <a:pt x="689" y="1823"/>
                  </a:cubicBezTo>
                  <a:cubicBezTo>
                    <a:pt x="1967" y="1823"/>
                    <a:pt x="2722" y="0"/>
                    <a:pt x="2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8"/>
            <p:cNvSpPr/>
            <p:nvPr/>
          </p:nvSpPr>
          <p:spPr>
            <a:xfrm>
              <a:off x="1896475" y="1329675"/>
              <a:ext cx="68625" cy="50350"/>
            </a:xfrm>
            <a:custGeom>
              <a:avLst/>
              <a:gdLst/>
              <a:ahLst/>
              <a:cxnLst/>
              <a:rect l="l" t="t" r="r" b="b"/>
              <a:pathLst>
                <a:path w="2745" h="2014" extrusionOk="0">
                  <a:moveTo>
                    <a:pt x="378" y="0"/>
                  </a:moveTo>
                  <a:cubicBezTo>
                    <a:pt x="0" y="0"/>
                    <a:pt x="744" y="1823"/>
                    <a:pt x="2050" y="1823"/>
                  </a:cubicBezTo>
                  <a:cubicBezTo>
                    <a:pt x="2127" y="1823"/>
                    <a:pt x="2205" y="1816"/>
                    <a:pt x="2285" y="1803"/>
                  </a:cubicBezTo>
                  <a:cubicBezTo>
                    <a:pt x="2330" y="1800"/>
                    <a:pt x="2372" y="1800"/>
                    <a:pt x="2409" y="1800"/>
                  </a:cubicBezTo>
                  <a:cubicBezTo>
                    <a:pt x="2449" y="1800"/>
                    <a:pt x="2484" y="1800"/>
                    <a:pt x="2516" y="1800"/>
                  </a:cubicBezTo>
                  <a:cubicBezTo>
                    <a:pt x="2654" y="1800"/>
                    <a:pt x="2718" y="1784"/>
                    <a:pt x="2744" y="1612"/>
                  </a:cubicBezTo>
                  <a:cubicBezTo>
                    <a:pt x="2534" y="1229"/>
                    <a:pt x="983" y="2014"/>
                    <a:pt x="581" y="100"/>
                  </a:cubicBezTo>
                  <a:cubicBezTo>
                    <a:pt x="494" y="31"/>
                    <a:pt x="426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8"/>
            <p:cNvSpPr/>
            <p:nvPr/>
          </p:nvSpPr>
          <p:spPr>
            <a:xfrm>
              <a:off x="1640625" y="1360875"/>
              <a:ext cx="300725" cy="136925"/>
            </a:xfrm>
            <a:custGeom>
              <a:avLst/>
              <a:gdLst/>
              <a:ahLst/>
              <a:cxnLst/>
              <a:rect l="l" t="t" r="r" b="b"/>
              <a:pathLst>
                <a:path w="12029" h="5477" extrusionOk="0">
                  <a:moveTo>
                    <a:pt x="403" y="0"/>
                  </a:moveTo>
                  <a:lnTo>
                    <a:pt x="403" y="0"/>
                  </a:lnTo>
                  <a:cubicBezTo>
                    <a:pt x="1" y="153"/>
                    <a:pt x="728" y="5379"/>
                    <a:pt x="6260" y="5474"/>
                  </a:cubicBezTo>
                  <a:cubicBezTo>
                    <a:pt x="6313" y="5476"/>
                    <a:pt x="6365" y="5476"/>
                    <a:pt x="6417" y="5476"/>
                  </a:cubicBezTo>
                  <a:cubicBezTo>
                    <a:pt x="10973" y="5476"/>
                    <a:pt x="12029" y="69"/>
                    <a:pt x="11441" y="69"/>
                  </a:cubicBezTo>
                  <a:cubicBezTo>
                    <a:pt x="11405" y="69"/>
                    <a:pt x="11362" y="90"/>
                    <a:pt x="11313" y="134"/>
                  </a:cubicBezTo>
                  <a:cubicBezTo>
                    <a:pt x="11331" y="2151"/>
                    <a:pt x="9400" y="5186"/>
                    <a:pt x="6630" y="5186"/>
                  </a:cubicBezTo>
                  <a:cubicBezTo>
                    <a:pt x="6509" y="5186"/>
                    <a:pt x="6385" y="5180"/>
                    <a:pt x="6260" y="5168"/>
                  </a:cubicBezTo>
                  <a:cubicBezTo>
                    <a:pt x="728" y="5130"/>
                    <a:pt x="824" y="191"/>
                    <a:pt x="4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8"/>
            <p:cNvSpPr/>
            <p:nvPr/>
          </p:nvSpPr>
          <p:spPr>
            <a:xfrm>
              <a:off x="2057425" y="1336950"/>
              <a:ext cx="41650" cy="31600"/>
            </a:xfrm>
            <a:custGeom>
              <a:avLst/>
              <a:gdLst/>
              <a:ahLst/>
              <a:cxnLst/>
              <a:rect l="l" t="t" r="r" b="b"/>
              <a:pathLst>
                <a:path w="1666" h="1264" extrusionOk="0">
                  <a:moveTo>
                    <a:pt x="192" y="0"/>
                  </a:moveTo>
                  <a:cubicBezTo>
                    <a:pt x="134" y="96"/>
                    <a:pt x="96" y="191"/>
                    <a:pt x="77" y="287"/>
                  </a:cubicBezTo>
                  <a:cubicBezTo>
                    <a:pt x="58" y="383"/>
                    <a:pt x="39" y="498"/>
                    <a:pt x="20" y="593"/>
                  </a:cubicBezTo>
                  <a:cubicBezTo>
                    <a:pt x="0" y="804"/>
                    <a:pt x="39" y="957"/>
                    <a:pt x="115" y="1072"/>
                  </a:cubicBezTo>
                  <a:cubicBezTo>
                    <a:pt x="192" y="1187"/>
                    <a:pt x="307" y="1244"/>
                    <a:pt x="498" y="1263"/>
                  </a:cubicBezTo>
                  <a:cubicBezTo>
                    <a:pt x="613" y="1263"/>
                    <a:pt x="728" y="1244"/>
                    <a:pt x="804" y="1168"/>
                  </a:cubicBezTo>
                  <a:cubicBezTo>
                    <a:pt x="881" y="1110"/>
                    <a:pt x="938" y="976"/>
                    <a:pt x="996" y="804"/>
                  </a:cubicBezTo>
                  <a:lnTo>
                    <a:pt x="1034" y="632"/>
                  </a:lnTo>
                  <a:cubicBezTo>
                    <a:pt x="1072" y="555"/>
                    <a:pt x="1091" y="498"/>
                    <a:pt x="1111" y="479"/>
                  </a:cubicBezTo>
                  <a:cubicBezTo>
                    <a:pt x="1149" y="440"/>
                    <a:pt x="1168" y="440"/>
                    <a:pt x="1225" y="440"/>
                  </a:cubicBezTo>
                  <a:cubicBezTo>
                    <a:pt x="1264" y="440"/>
                    <a:pt x="1321" y="459"/>
                    <a:pt x="1340" y="517"/>
                  </a:cubicBezTo>
                  <a:cubicBezTo>
                    <a:pt x="1359" y="555"/>
                    <a:pt x="1359" y="632"/>
                    <a:pt x="1359" y="727"/>
                  </a:cubicBezTo>
                  <a:cubicBezTo>
                    <a:pt x="1359" y="804"/>
                    <a:pt x="1340" y="880"/>
                    <a:pt x="1302" y="957"/>
                  </a:cubicBezTo>
                  <a:cubicBezTo>
                    <a:pt x="1283" y="1053"/>
                    <a:pt x="1245" y="1129"/>
                    <a:pt x="1206" y="1206"/>
                  </a:cubicBezTo>
                  <a:lnTo>
                    <a:pt x="1532" y="1244"/>
                  </a:lnTo>
                  <a:cubicBezTo>
                    <a:pt x="1570" y="1148"/>
                    <a:pt x="1589" y="1053"/>
                    <a:pt x="1608" y="957"/>
                  </a:cubicBezTo>
                  <a:cubicBezTo>
                    <a:pt x="1627" y="861"/>
                    <a:pt x="1647" y="785"/>
                    <a:pt x="1666" y="689"/>
                  </a:cubicBezTo>
                  <a:cubicBezTo>
                    <a:pt x="1666" y="498"/>
                    <a:pt x="1647" y="364"/>
                    <a:pt x="1570" y="249"/>
                  </a:cubicBezTo>
                  <a:cubicBezTo>
                    <a:pt x="1493" y="134"/>
                    <a:pt x="1379" y="77"/>
                    <a:pt x="1225" y="57"/>
                  </a:cubicBezTo>
                  <a:cubicBezTo>
                    <a:pt x="1091" y="57"/>
                    <a:pt x="996" y="77"/>
                    <a:pt x="919" y="153"/>
                  </a:cubicBezTo>
                  <a:cubicBezTo>
                    <a:pt x="823" y="211"/>
                    <a:pt x="766" y="325"/>
                    <a:pt x="728" y="479"/>
                  </a:cubicBezTo>
                  <a:lnTo>
                    <a:pt x="670" y="632"/>
                  </a:lnTo>
                  <a:cubicBezTo>
                    <a:pt x="651" y="727"/>
                    <a:pt x="613" y="785"/>
                    <a:pt x="594" y="823"/>
                  </a:cubicBezTo>
                  <a:cubicBezTo>
                    <a:pt x="556" y="842"/>
                    <a:pt x="517" y="861"/>
                    <a:pt x="479" y="861"/>
                  </a:cubicBezTo>
                  <a:cubicBezTo>
                    <a:pt x="422" y="861"/>
                    <a:pt x="383" y="823"/>
                    <a:pt x="345" y="785"/>
                  </a:cubicBezTo>
                  <a:cubicBezTo>
                    <a:pt x="326" y="727"/>
                    <a:pt x="307" y="670"/>
                    <a:pt x="326" y="574"/>
                  </a:cubicBezTo>
                  <a:cubicBezTo>
                    <a:pt x="326" y="479"/>
                    <a:pt x="345" y="402"/>
                    <a:pt x="383" y="306"/>
                  </a:cubicBezTo>
                  <a:cubicBezTo>
                    <a:pt x="422" y="211"/>
                    <a:pt x="460" y="115"/>
                    <a:pt x="536" y="19"/>
                  </a:cubicBezTo>
                  <a:lnTo>
                    <a:pt x="1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8"/>
            <p:cNvSpPr/>
            <p:nvPr/>
          </p:nvSpPr>
          <p:spPr>
            <a:xfrm>
              <a:off x="2049300" y="1371400"/>
              <a:ext cx="46900" cy="49775"/>
            </a:xfrm>
            <a:custGeom>
              <a:avLst/>
              <a:gdLst/>
              <a:ahLst/>
              <a:cxnLst/>
              <a:rect l="l" t="t" r="r" b="b"/>
              <a:pathLst>
                <a:path w="1876" h="1991" extrusionOk="0">
                  <a:moveTo>
                    <a:pt x="325" y="0"/>
                  </a:moveTo>
                  <a:lnTo>
                    <a:pt x="249" y="364"/>
                  </a:lnTo>
                  <a:lnTo>
                    <a:pt x="1378" y="574"/>
                  </a:lnTo>
                  <a:lnTo>
                    <a:pt x="479" y="785"/>
                  </a:lnTo>
                  <a:lnTo>
                    <a:pt x="440" y="1034"/>
                  </a:lnTo>
                  <a:lnTo>
                    <a:pt x="1206" y="1551"/>
                  </a:lnTo>
                  <a:lnTo>
                    <a:pt x="77" y="1340"/>
                  </a:lnTo>
                  <a:lnTo>
                    <a:pt x="0" y="1704"/>
                  </a:lnTo>
                  <a:lnTo>
                    <a:pt x="1550" y="1991"/>
                  </a:lnTo>
                  <a:lnTo>
                    <a:pt x="1646" y="1493"/>
                  </a:lnTo>
                  <a:lnTo>
                    <a:pt x="881" y="976"/>
                  </a:lnTo>
                  <a:lnTo>
                    <a:pt x="1780" y="785"/>
                  </a:lnTo>
                  <a:lnTo>
                    <a:pt x="1876" y="287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8"/>
            <p:cNvSpPr/>
            <p:nvPr/>
          </p:nvSpPr>
          <p:spPr>
            <a:xfrm>
              <a:off x="2043550" y="1420200"/>
              <a:ext cx="40225" cy="22025"/>
            </a:xfrm>
            <a:custGeom>
              <a:avLst/>
              <a:gdLst/>
              <a:ahLst/>
              <a:cxnLst/>
              <a:rect l="l" t="t" r="r" b="b"/>
              <a:pathLst>
                <a:path w="1609" h="881" extrusionOk="0">
                  <a:moveTo>
                    <a:pt x="115" y="0"/>
                  </a:moveTo>
                  <a:lnTo>
                    <a:pt x="0" y="383"/>
                  </a:lnTo>
                  <a:lnTo>
                    <a:pt x="1474" y="881"/>
                  </a:lnTo>
                  <a:lnTo>
                    <a:pt x="1608" y="498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8"/>
            <p:cNvSpPr/>
            <p:nvPr/>
          </p:nvSpPr>
          <p:spPr>
            <a:xfrm>
              <a:off x="2028225" y="1436000"/>
              <a:ext cx="47875" cy="28250"/>
            </a:xfrm>
            <a:custGeom>
              <a:avLst/>
              <a:gdLst/>
              <a:ahLst/>
              <a:cxnLst/>
              <a:rect l="l" t="t" r="r" b="b"/>
              <a:pathLst>
                <a:path w="1915" h="1130" extrusionOk="0">
                  <a:moveTo>
                    <a:pt x="518" y="0"/>
                  </a:moveTo>
                  <a:lnTo>
                    <a:pt x="1" y="995"/>
                  </a:lnTo>
                  <a:lnTo>
                    <a:pt x="269" y="1129"/>
                  </a:lnTo>
                  <a:lnTo>
                    <a:pt x="594" y="498"/>
                  </a:lnTo>
                  <a:lnTo>
                    <a:pt x="1724" y="1072"/>
                  </a:lnTo>
                  <a:lnTo>
                    <a:pt x="1915" y="727"/>
                  </a:lnTo>
                  <a:lnTo>
                    <a:pt x="5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8"/>
            <p:cNvSpPr/>
            <p:nvPr/>
          </p:nvSpPr>
          <p:spPr>
            <a:xfrm>
              <a:off x="1730125" y="1591500"/>
              <a:ext cx="41175" cy="44050"/>
            </a:xfrm>
            <a:custGeom>
              <a:avLst/>
              <a:gdLst/>
              <a:ahLst/>
              <a:cxnLst/>
              <a:rect l="l" t="t" r="r" b="b"/>
              <a:pathLst>
                <a:path w="1647" h="1762" extrusionOk="0">
                  <a:moveTo>
                    <a:pt x="249" y="1"/>
                  </a:moveTo>
                  <a:lnTo>
                    <a:pt x="0" y="1551"/>
                  </a:lnTo>
                  <a:lnTo>
                    <a:pt x="383" y="1609"/>
                  </a:lnTo>
                  <a:lnTo>
                    <a:pt x="555" y="556"/>
                  </a:lnTo>
                  <a:lnTo>
                    <a:pt x="957" y="1704"/>
                  </a:lnTo>
                  <a:lnTo>
                    <a:pt x="1398" y="1762"/>
                  </a:lnTo>
                  <a:lnTo>
                    <a:pt x="1646" y="211"/>
                  </a:lnTo>
                  <a:lnTo>
                    <a:pt x="1264" y="154"/>
                  </a:lnTo>
                  <a:lnTo>
                    <a:pt x="1091" y="1226"/>
                  </a:lnTo>
                  <a:lnTo>
                    <a:pt x="689" y="77"/>
                  </a:lnTo>
                  <a:lnTo>
                    <a:pt x="24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38"/>
            <p:cNvSpPr/>
            <p:nvPr/>
          </p:nvSpPr>
          <p:spPr>
            <a:xfrm>
              <a:off x="1686100" y="1581100"/>
              <a:ext cx="41650" cy="42025"/>
            </a:xfrm>
            <a:custGeom>
              <a:avLst/>
              <a:gdLst/>
              <a:ahLst/>
              <a:cxnLst/>
              <a:rect l="l" t="t" r="r" b="b"/>
              <a:pathLst>
                <a:path w="1666" h="1681" extrusionOk="0">
                  <a:moveTo>
                    <a:pt x="536" y="0"/>
                  </a:moveTo>
                  <a:cubicBezTo>
                    <a:pt x="479" y="0"/>
                    <a:pt x="421" y="5"/>
                    <a:pt x="364" y="15"/>
                  </a:cubicBezTo>
                  <a:lnTo>
                    <a:pt x="134" y="742"/>
                  </a:lnTo>
                  <a:lnTo>
                    <a:pt x="728" y="934"/>
                  </a:lnTo>
                  <a:lnTo>
                    <a:pt x="823" y="666"/>
                  </a:lnTo>
                  <a:lnTo>
                    <a:pt x="594" y="589"/>
                  </a:lnTo>
                  <a:lnTo>
                    <a:pt x="689" y="302"/>
                  </a:lnTo>
                  <a:cubicBezTo>
                    <a:pt x="709" y="302"/>
                    <a:pt x="747" y="302"/>
                    <a:pt x="785" y="321"/>
                  </a:cubicBezTo>
                  <a:cubicBezTo>
                    <a:pt x="823" y="321"/>
                    <a:pt x="862" y="340"/>
                    <a:pt x="900" y="340"/>
                  </a:cubicBezTo>
                  <a:cubicBezTo>
                    <a:pt x="1034" y="398"/>
                    <a:pt x="1149" y="474"/>
                    <a:pt x="1187" y="589"/>
                  </a:cubicBezTo>
                  <a:cubicBezTo>
                    <a:pt x="1244" y="704"/>
                    <a:pt x="1244" y="838"/>
                    <a:pt x="1187" y="991"/>
                  </a:cubicBezTo>
                  <a:cubicBezTo>
                    <a:pt x="1149" y="1144"/>
                    <a:pt x="1053" y="1259"/>
                    <a:pt x="957" y="1316"/>
                  </a:cubicBezTo>
                  <a:cubicBezTo>
                    <a:pt x="894" y="1348"/>
                    <a:pt x="825" y="1362"/>
                    <a:pt x="750" y="1362"/>
                  </a:cubicBezTo>
                  <a:cubicBezTo>
                    <a:pt x="689" y="1362"/>
                    <a:pt x="624" y="1353"/>
                    <a:pt x="555" y="1336"/>
                  </a:cubicBezTo>
                  <a:cubicBezTo>
                    <a:pt x="479" y="1297"/>
                    <a:pt x="383" y="1259"/>
                    <a:pt x="326" y="1221"/>
                  </a:cubicBezTo>
                  <a:cubicBezTo>
                    <a:pt x="249" y="1163"/>
                    <a:pt x="173" y="1106"/>
                    <a:pt x="96" y="1029"/>
                  </a:cubicBezTo>
                  <a:lnTo>
                    <a:pt x="0" y="1336"/>
                  </a:lnTo>
                  <a:cubicBezTo>
                    <a:pt x="77" y="1393"/>
                    <a:pt x="153" y="1450"/>
                    <a:pt x="230" y="1508"/>
                  </a:cubicBezTo>
                  <a:cubicBezTo>
                    <a:pt x="326" y="1546"/>
                    <a:pt x="402" y="1584"/>
                    <a:pt x="517" y="1623"/>
                  </a:cubicBezTo>
                  <a:cubicBezTo>
                    <a:pt x="642" y="1661"/>
                    <a:pt x="761" y="1680"/>
                    <a:pt x="874" y="1680"/>
                  </a:cubicBezTo>
                  <a:cubicBezTo>
                    <a:pt x="986" y="1680"/>
                    <a:pt x="1091" y="1661"/>
                    <a:pt x="1187" y="1623"/>
                  </a:cubicBezTo>
                  <a:cubicBezTo>
                    <a:pt x="1378" y="1527"/>
                    <a:pt x="1512" y="1355"/>
                    <a:pt x="1589" y="1125"/>
                  </a:cubicBezTo>
                  <a:cubicBezTo>
                    <a:pt x="1666" y="876"/>
                    <a:pt x="1666" y="666"/>
                    <a:pt x="1551" y="474"/>
                  </a:cubicBezTo>
                  <a:cubicBezTo>
                    <a:pt x="1455" y="302"/>
                    <a:pt x="1283" y="168"/>
                    <a:pt x="1034" y="72"/>
                  </a:cubicBezTo>
                  <a:cubicBezTo>
                    <a:pt x="919" y="53"/>
                    <a:pt x="823" y="15"/>
                    <a:pt x="709" y="15"/>
                  </a:cubicBezTo>
                  <a:cubicBezTo>
                    <a:pt x="651" y="5"/>
                    <a:pt x="594" y="0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8"/>
            <p:cNvSpPr/>
            <p:nvPr/>
          </p:nvSpPr>
          <p:spPr>
            <a:xfrm>
              <a:off x="1664575" y="1565200"/>
              <a:ext cx="12925" cy="13400"/>
            </a:xfrm>
            <a:custGeom>
              <a:avLst/>
              <a:gdLst/>
              <a:ahLst/>
              <a:cxnLst/>
              <a:rect l="l" t="t" r="r" b="b"/>
              <a:pathLst>
                <a:path w="517" h="536" extrusionOk="0">
                  <a:moveTo>
                    <a:pt x="172" y="0"/>
                  </a:moveTo>
                  <a:lnTo>
                    <a:pt x="0" y="364"/>
                  </a:lnTo>
                  <a:lnTo>
                    <a:pt x="325" y="536"/>
                  </a:lnTo>
                  <a:lnTo>
                    <a:pt x="517" y="172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38"/>
            <p:cNvSpPr/>
            <p:nvPr/>
          </p:nvSpPr>
          <p:spPr>
            <a:xfrm>
              <a:off x="1608100" y="1542225"/>
              <a:ext cx="43575" cy="41650"/>
            </a:xfrm>
            <a:custGeom>
              <a:avLst/>
              <a:gdLst/>
              <a:ahLst/>
              <a:cxnLst/>
              <a:rect l="l" t="t" r="r" b="b"/>
              <a:pathLst>
                <a:path w="1743" h="1666" extrusionOk="0">
                  <a:moveTo>
                    <a:pt x="862" y="0"/>
                  </a:moveTo>
                  <a:cubicBezTo>
                    <a:pt x="747" y="19"/>
                    <a:pt x="613" y="96"/>
                    <a:pt x="517" y="230"/>
                  </a:cubicBezTo>
                  <a:cubicBezTo>
                    <a:pt x="441" y="345"/>
                    <a:pt x="422" y="441"/>
                    <a:pt x="441" y="536"/>
                  </a:cubicBezTo>
                  <a:cubicBezTo>
                    <a:pt x="460" y="651"/>
                    <a:pt x="517" y="766"/>
                    <a:pt x="651" y="881"/>
                  </a:cubicBezTo>
                  <a:lnTo>
                    <a:pt x="766" y="1015"/>
                  </a:lnTo>
                  <a:cubicBezTo>
                    <a:pt x="823" y="1072"/>
                    <a:pt x="862" y="1130"/>
                    <a:pt x="862" y="1168"/>
                  </a:cubicBezTo>
                  <a:cubicBezTo>
                    <a:pt x="881" y="1206"/>
                    <a:pt x="862" y="1244"/>
                    <a:pt x="843" y="1264"/>
                  </a:cubicBezTo>
                  <a:cubicBezTo>
                    <a:pt x="814" y="1307"/>
                    <a:pt x="785" y="1328"/>
                    <a:pt x="748" y="1328"/>
                  </a:cubicBezTo>
                  <a:cubicBezTo>
                    <a:pt x="736" y="1328"/>
                    <a:pt x="723" y="1326"/>
                    <a:pt x="709" y="1321"/>
                  </a:cubicBezTo>
                  <a:cubicBezTo>
                    <a:pt x="670" y="1321"/>
                    <a:pt x="594" y="1302"/>
                    <a:pt x="517" y="1244"/>
                  </a:cubicBezTo>
                  <a:cubicBezTo>
                    <a:pt x="460" y="1187"/>
                    <a:pt x="402" y="1149"/>
                    <a:pt x="345" y="1072"/>
                  </a:cubicBezTo>
                  <a:cubicBezTo>
                    <a:pt x="288" y="1015"/>
                    <a:pt x="249" y="938"/>
                    <a:pt x="192" y="862"/>
                  </a:cubicBezTo>
                  <a:lnTo>
                    <a:pt x="0" y="1130"/>
                  </a:lnTo>
                  <a:cubicBezTo>
                    <a:pt x="58" y="1206"/>
                    <a:pt x="134" y="1283"/>
                    <a:pt x="192" y="1340"/>
                  </a:cubicBezTo>
                  <a:cubicBezTo>
                    <a:pt x="268" y="1398"/>
                    <a:pt x="326" y="1455"/>
                    <a:pt x="402" y="1512"/>
                  </a:cubicBezTo>
                  <a:cubicBezTo>
                    <a:pt x="555" y="1627"/>
                    <a:pt x="689" y="1666"/>
                    <a:pt x="823" y="1666"/>
                  </a:cubicBezTo>
                  <a:cubicBezTo>
                    <a:pt x="957" y="1646"/>
                    <a:pt x="1072" y="1589"/>
                    <a:pt x="1168" y="1455"/>
                  </a:cubicBezTo>
                  <a:cubicBezTo>
                    <a:pt x="1225" y="1359"/>
                    <a:pt x="1264" y="1264"/>
                    <a:pt x="1245" y="1149"/>
                  </a:cubicBezTo>
                  <a:cubicBezTo>
                    <a:pt x="1225" y="1053"/>
                    <a:pt x="1168" y="938"/>
                    <a:pt x="1053" y="823"/>
                  </a:cubicBezTo>
                  <a:lnTo>
                    <a:pt x="957" y="708"/>
                  </a:lnTo>
                  <a:cubicBezTo>
                    <a:pt x="881" y="632"/>
                    <a:pt x="843" y="575"/>
                    <a:pt x="843" y="536"/>
                  </a:cubicBezTo>
                  <a:cubicBezTo>
                    <a:pt x="823" y="498"/>
                    <a:pt x="843" y="460"/>
                    <a:pt x="862" y="421"/>
                  </a:cubicBezTo>
                  <a:cubicBezTo>
                    <a:pt x="890" y="378"/>
                    <a:pt x="919" y="357"/>
                    <a:pt x="956" y="357"/>
                  </a:cubicBezTo>
                  <a:cubicBezTo>
                    <a:pt x="968" y="357"/>
                    <a:pt x="981" y="359"/>
                    <a:pt x="996" y="364"/>
                  </a:cubicBezTo>
                  <a:cubicBezTo>
                    <a:pt x="1053" y="364"/>
                    <a:pt x="1111" y="383"/>
                    <a:pt x="1187" y="441"/>
                  </a:cubicBezTo>
                  <a:cubicBezTo>
                    <a:pt x="1264" y="498"/>
                    <a:pt x="1321" y="555"/>
                    <a:pt x="1379" y="632"/>
                  </a:cubicBezTo>
                  <a:cubicBezTo>
                    <a:pt x="1436" y="708"/>
                    <a:pt x="1493" y="785"/>
                    <a:pt x="1551" y="900"/>
                  </a:cubicBezTo>
                  <a:lnTo>
                    <a:pt x="1742" y="613"/>
                  </a:lnTo>
                  <a:cubicBezTo>
                    <a:pt x="1685" y="536"/>
                    <a:pt x="1627" y="441"/>
                    <a:pt x="1551" y="383"/>
                  </a:cubicBezTo>
                  <a:cubicBezTo>
                    <a:pt x="1474" y="307"/>
                    <a:pt x="1398" y="230"/>
                    <a:pt x="1321" y="173"/>
                  </a:cubicBezTo>
                  <a:cubicBezTo>
                    <a:pt x="1149" y="58"/>
                    <a:pt x="996" y="0"/>
                    <a:pt x="8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8"/>
            <p:cNvSpPr/>
            <p:nvPr/>
          </p:nvSpPr>
          <p:spPr>
            <a:xfrm>
              <a:off x="1566475" y="1505375"/>
              <a:ext cx="58400" cy="58875"/>
            </a:xfrm>
            <a:custGeom>
              <a:avLst/>
              <a:gdLst/>
              <a:ahLst/>
              <a:cxnLst/>
              <a:rect l="l" t="t" r="r" b="b"/>
              <a:pathLst>
                <a:path w="2336" h="2355" extrusionOk="0">
                  <a:moveTo>
                    <a:pt x="1091" y="0"/>
                  </a:moveTo>
                  <a:lnTo>
                    <a:pt x="0" y="1130"/>
                  </a:lnTo>
                  <a:lnTo>
                    <a:pt x="364" y="1493"/>
                  </a:lnTo>
                  <a:lnTo>
                    <a:pt x="1206" y="1130"/>
                  </a:lnTo>
                  <a:lnTo>
                    <a:pt x="881" y="1991"/>
                  </a:lnTo>
                  <a:lnTo>
                    <a:pt x="1244" y="2355"/>
                  </a:lnTo>
                  <a:lnTo>
                    <a:pt x="2335" y="1225"/>
                  </a:lnTo>
                  <a:lnTo>
                    <a:pt x="2067" y="958"/>
                  </a:lnTo>
                  <a:lnTo>
                    <a:pt x="1263" y="1781"/>
                  </a:lnTo>
                  <a:lnTo>
                    <a:pt x="1589" y="919"/>
                  </a:lnTo>
                  <a:lnTo>
                    <a:pt x="1417" y="747"/>
                  </a:lnTo>
                  <a:lnTo>
                    <a:pt x="555" y="1091"/>
                  </a:lnTo>
                  <a:lnTo>
                    <a:pt x="555" y="1091"/>
                  </a:lnTo>
                  <a:lnTo>
                    <a:pt x="1359" y="268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8"/>
            <p:cNvSpPr/>
            <p:nvPr/>
          </p:nvSpPr>
          <p:spPr>
            <a:xfrm>
              <a:off x="1553075" y="1491975"/>
              <a:ext cx="37350" cy="32075"/>
            </a:xfrm>
            <a:custGeom>
              <a:avLst/>
              <a:gdLst/>
              <a:ahLst/>
              <a:cxnLst/>
              <a:rect l="l" t="t" r="r" b="b"/>
              <a:pathLst>
                <a:path w="1494" h="1283" extrusionOk="0">
                  <a:moveTo>
                    <a:pt x="1244" y="1"/>
                  </a:moveTo>
                  <a:lnTo>
                    <a:pt x="0" y="977"/>
                  </a:lnTo>
                  <a:lnTo>
                    <a:pt x="268" y="1283"/>
                  </a:lnTo>
                  <a:lnTo>
                    <a:pt x="1493" y="326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8"/>
            <p:cNvSpPr/>
            <p:nvPr/>
          </p:nvSpPr>
          <p:spPr>
            <a:xfrm>
              <a:off x="1541100" y="1462775"/>
              <a:ext cx="38300" cy="45025"/>
            </a:xfrm>
            <a:custGeom>
              <a:avLst/>
              <a:gdLst/>
              <a:ahLst/>
              <a:cxnLst/>
              <a:rect l="l" t="t" r="r" b="b"/>
              <a:pathLst>
                <a:path w="1532" h="1801" extrusionOk="0">
                  <a:moveTo>
                    <a:pt x="939" y="1"/>
                  </a:moveTo>
                  <a:lnTo>
                    <a:pt x="671" y="173"/>
                  </a:lnTo>
                  <a:lnTo>
                    <a:pt x="1053" y="767"/>
                  </a:lnTo>
                  <a:lnTo>
                    <a:pt x="1" y="1456"/>
                  </a:lnTo>
                  <a:lnTo>
                    <a:pt x="230" y="1800"/>
                  </a:lnTo>
                  <a:lnTo>
                    <a:pt x="1532" y="939"/>
                  </a:lnTo>
                  <a:lnTo>
                    <a:pt x="9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8"/>
            <p:cNvSpPr/>
            <p:nvPr/>
          </p:nvSpPr>
          <p:spPr>
            <a:xfrm>
              <a:off x="1515275" y="1434550"/>
              <a:ext cx="47400" cy="42150"/>
            </a:xfrm>
            <a:custGeom>
              <a:avLst/>
              <a:gdLst/>
              <a:ahLst/>
              <a:cxnLst/>
              <a:rect l="l" t="t" r="r" b="b"/>
              <a:pathLst>
                <a:path w="1896" h="1686" extrusionOk="0">
                  <a:moveTo>
                    <a:pt x="1417" y="1"/>
                  </a:moveTo>
                  <a:lnTo>
                    <a:pt x="1129" y="135"/>
                  </a:lnTo>
                  <a:lnTo>
                    <a:pt x="1455" y="766"/>
                  </a:lnTo>
                  <a:lnTo>
                    <a:pt x="1129" y="919"/>
                  </a:lnTo>
                  <a:lnTo>
                    <a:pt x="842" y="345"/>
                  </a:lnTo>
                  <a:lnTo>
                    <a:pt x="555" y="479"/>
                  </a:lnTo>
                  <a:lnTo>
                    <a:pt x="842" y="1073"/>
                  </a:lnTo>
                  <a:lnTo>
                    <a:pt x="574" y="1187"/>
                  </a:lnTo>
                  <a:lnTo>
                    <a:pt x="287" y="575"/>
                  </a:lnTo>
                  <a:lnTo>
                    <a:pt x="0" y="709"/>
                  </a:lnTo>
                  <a:lnTo>
                    <a:pt x="479" y="1685"/>
                  </a:lnTo>
                  <a:lnTo>
                    <a:pt x="1895" y="996"/>
                  </a:lnTo>
                  <a:lnTo>
                    <a:pt x="14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8"/>
            <p:cNvSpPr/>
            <p:nvPr/>
          </p:nvSpPr>
          <p:spPr>
            <a:xfrm>
              <a:off x="1499950" y="1407750"/>
              <a:ext cx="45000" cy="37825"/>
            </a:xfrm>
            <a:custGeom>
              <a:avLst/>
              <a:gdLst/>
              <a:ahLst/>
              <a:cxnLst/>
              <a:rect l="l" t="t" r="r" b="b"/>
              <a:pathLst>
                <a:path w="1800" h="1513" extrusionOk="0">
                  <a:moveTo>
                    <a:pt x="1" y="1"/>
                  </a:moveTo>
                  <a:lnTo>
                    <a:pt x="135" y="422"/>
                  </a:lnTo>
                  <a:lnTo>
                    <a:pt x="785" y="575"/>
                  </a:lnTo>
                  <a:lnTo>
                    <a:pt x="364" y="1092"/>
                  </a:lnTo>
                  <a:lnTo>
                    <a:pt x="498" y="1513"/>
                  </a:lnTo>
                  <a:lnTo>
                    <a:pt x="1187" y="671"/>
                  </a:lnTo>
                  <a:lnTo>
                    <a:pt x="1800" y="460"/>
                  </a:lnTo>
                  <a:lnTo>
                    <a:pt x="1685" y="77"/>
                  </a:lnTo>
                  <a:lnTo>
                    <a:pt x="1053" y="26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8"/>
            <p:cNvSpPr/>
            <p:nvPr/>
          </p:nvSpPr>
          <p:spPr>
            <a:xfrm>
              <a:off x="1492300" y="1352375"/>
              <a:ext cx="41650" cy="32125"/>
            </a:xfrm>
            <a:custGeom>
              <a:avLst/>
              <a:gdLst/>
              <a:ahLst/>
              <a:cxnLst/>
              <a:rect l="l" t="t" r="r" b="b"/>
              <a:pathLst>
                <a:path w="1666" h="1285" extrusionOk="0">
                  <a:moveTo>
                    <a:pt x="536" y="474"/>
                  </a:moveTo>
                  <a:cubicBezTo>
                    <a:pt x="632" y="474"/>
                    <a:pt x="689" y="474"/>
                    <a:pt x="747" y="512"/>
                  </a:cubicBezTo>
                  <a:cubicBezTo>
                    <a:pt x="785" y="531"/>
                    <a:pt x="823" y="589"/>
                    <a:pt x="823" y="646"/>
                  </a:cubicBezTo>
                  <a:cubicBezTo>
                    <a:pt x="843" y="723"/>
                    <a:pt x="823" y="780"/>
                    <a:pt x="785" y="819"/>
                  </a:cubicBezTo>
                  <a:cubicBezTo>
                    <a:pt x="747" y="857"/>
                    <a:pt x="670" y="895"/>
                    <a:pt x="594" y="895"/>
                  </a:cubicBezTo>
                  <a:cubicBezTo>
                    <a:pt x="566" y="901"/>
                    <a:pt x="539" y="903"/>
                    <a:pt x="515" y="903"/>
                  </a:cubicBezTo>
                  <a:cubicBezTo>
                    <a:pt x="456" y="903"/>
                    <a:pt x="410" y="890"/>
                    <a:pt x="383" y="876"/>
                  </a:cubicBezTo>
                  <a:cubicBezTo>
                    <a:pt x="326" y="838"/>
                    <a:pt x="288" y="799"/>
                    <a:pt x="288" y="723"/>
                  </a:cubicBezTo>
                  <a:cubicBezTo>
                    <a:pt x="288" y="646"/>
                    <a:pt x="288" y="608"/>
                    <a:pt x="345" y="551"/>
                  </a:cubicBezTo>
                  <a:cubicBezTo>
                    <a:pt x="383" y="512"/>
                    <a:pt x="441" y="493"/>
                    <a:pt x="536" y="474"/>
                  </a:cubicBezTo>
                  <a:close/>
                  <a:moveTo>
                    <a:pt x="918" y="0"/>
                  </a:moveTo>
                  <a:cubicBezTo>
                    <a:pt x="858" y="0"/>
                    <a:pt x="795" y="5"/>
                    <a:pt x="728" y="15"/>
                  </a:cubicBezTo>
                  <a:cubicBezTo>
                    <a:pt x="479" y="53"/>
                    <a:pt x="307" y="129"/>
                    <a:pt x="173" y="263"/>
                  </a:cubicBezTo>
                  <a:cubicBezTo>
                    <a:pt x="58" y="397"/>
                    <a:pt x="0" y="551"/>
                    <a:pt x="39" y="761"/>
                  </a:cubicBezTo>
                  <a:cubicBezTo>
                    <a:pt x="58" y="933"/>
                    <a:pt x="134" y="1087"/>
                    <a:pt x="249" y="1182"/>
                  </a:cubicBezTo>
                  <a:cubicBezTo>
                    <a:pt x="338" y="1256"/>
                    <a:pt x="439" y="1285"/>
                    <a:pt x="560" y="1285"/>
                  </a:cubicBezTo>
                  <a:cubicBezTo>
                    <a:pt x="595" y="1285"/>
                    <a:pt x="632" y="1282"/>
                    <a:pt x="670" y="1278"/>
                  </a:cubicBezTo>
                  <a:cubicBezTo>
                    <a:pt x="823" y="1259"/>
                    <a:pt x="938" y="1201"/>
                    <a:pt x="1015" y="1087"/>
                  </a:cubicBezTo>
                  <a:cubicBezTo>
                    <a:pt x="1091" y="972"/>
                    <a:pt x="1130" y="838"/>
                    <a:pt x="1111" y="685"/>
                  </a:cubicBezTo>
                  <a:cubicBezTo>
                    <a:pt x="1091" y="627"/>
                    <a:pt x="1072" y="570"/>
                    <a:pt x="1053" y="512"/>
                  </a:cubicBezTo>
                  <a:cubicBezTo>
                    <a:pt x="1034" y="474"/>
                    <a:pt x="996" y="417"/>
                    <a:pt x="957" y="378"/>
                  </a:cubicBezTo>
                  <a:cubicBezTo>
                    <a:pt x="1091" y="378"/>
                    <a:pt x="1187" y="397"/>
                    <a:pt x="1264" y="455"/>
                  </a:cubicBezTo>
                  <a:cubicBezTo>
                    <a:pt x="1340" y="512"/>
                    <a:pt x="1379" y="608"/>
                    <a:pt x="1398" y="723"/>
                  </a:cubicBezTo>
                  <a:cubicBezTo>
                    <a:pt x="1417" y="780"/>
                    <a:pt x="1417" y="838"/>
                    <a:pt x="1398" y="895"/>
                  </a:cubicBezTo>
                  <a:cubicBezTo>
                    <a:pt x="1398" y="953"/>
                    <a:pt x="1379" y="1029"/>
                    <a:pt x="1359" y="1087"/>
                  </a:cubicBezTo>
                  <a:lnTo>
                    <a:pt x="1646" y="1048"/>
                  </a:lnTo>
                  <a:cubicBezTo>
                    <a:pt x="1666" y="991"/>
                    <a:pt x="1666" y="914"/>
                    <a:pt x="1666" y="857"/>
                  </a:cubicBezTo>
                  <a:cubicBezTo>
                    <a:pt x="1666" y="780"/>
                    <a:pt x="1666" y="704"/>
                    <a:pt x="1666" y="627"/>
                  </a:cubicBezTo>
                  <a:cubicBezTo>
                    <a:pt x="1627" y="417"/>
                    <a:pt x="1532" y="244"/>
                    <a:pt x="1359" y="129"/>
                  </a:cubicBezTo>
                  <a:cubicBezTo>
                    <a:pt x="1245" y="43"/>
                    <a:pt x="1097" y="0"/>
                    <a:pt x="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8"/>
            <p:cNvSpPr/>
            <p:nvPr/>
          </p:nvSpPr>
          <p:spPr>
            <a:xfrm>
              <a:off x="1490850" y="1314450"/>
              <a:ext cx="41200" cy="32650"/>
            </a:xfrm>
            <a:custGeom>
              <a:avLst/>
              <a:gdLst/>
              <a:ahLst/>
              <a:cxnLst/>
              <a:rect l="l" t="t" r="r" b="b"/>
              <a:pathLst>
                <a:path w="1648" h="1306" extrusionOk="0">
                  <a:moveTo>
                    <a:pt x="670" y="414"/>
                  </a:moveTo>
                  <a:cubicBezTo>
                    <a:pt x="717" y="414"/>
                    <a:pt x="768" y="416"/>
                    <a:pt x="824" y="421"/>
                  </a:cubicBezTo>
                  <a:cubicBezTo>
                    <a:pt x="1015" y="421"/>
                    <a:pt x="1169" y="441"/>
                    <a:pt x="1245" y="498"/>
                  </a:cubicBezTo>
                  <a:cubicBezTo>
                    <a:pt x="1322" y="536"/>
                    <a:pt x="1360" y="594"/>
                    <a:pt x="1360" y="689"/>
                  </a:cubicBezTo>
                  <a:cubicBezTo>
                    <a:pt x="1360" y="766"/>
                    <a:pt x="1303" y="823"/>
                    <a:pt x="1226" y="862"/>
                  </a:cubicBezTo>
                  <a:cubicBezTo>
                    <a:pt x="1149" y="900"/>
                    <a:pt x="996" y="900"/>
                    <a:pt x="805" y="900"/>
                  </a:cubicBezTo>
                  <a:cubicBezTo>
                    <a:pt x="613" y="881"/>
                    <a:pt x="460" y="862"/>
                    <a:pt x="384" y="823"/>
                  </a:cubicBezTo>
                  <a:cubicBezTo>
                    <a:pt x="307" y="785"/>
                    <a:pt x="269" y="709"/>
                    <a:pt x="288" y="632"/>
                  </a:cubicBezTo>
                  <a:cubicBezTo>
                    <a:pt x="288" y="536"/>
                    <a:pt x="326" y="479"/>
                    <a:pt x="403" y="441"/>
                  </a:cubicBezTo>
                  <a:cubicBezTo>
                    <a:pt x="471" y="427"/>
                    <a:pt x="557" y="414"/>
                    <a:pt x="670" y="414"/>
                  </a:cubicBezTo>
                  <a:close/>
                  <a:moveTo>
                    <a:pt x="843" y="0"/>
                  </a:moveTo>
                  <a:cubicBezTo>
                    <a:pt x="594" y="0"/>
                    <a:pt x="384" y="39"/>
                    <a:pt x="231" y="154"/>
                  </a:cubicBezTo>
                  <a:cubicBezTo>
                    <a:pt x="97" y="249"/>
                    <a:pt x="20" y="402"/>
                    <a:pt x="1" y="613"/>
                  </a:cubicBezTo>
                  <a:cubicBezTo>
                    <a:pt x="1" y="823"/>
                    <a:pt x="58" y="977"/>
                    <a:pt x="192" y="1111"/>
                  </a:cubicBezTo>
                  <a:cubicBezTo>
                    <a:pt x="326" y="1225"/>
                    <a:pt x="518" y="1283"/>
                    <a:pt x="786" y="1302"/>
                  </a:cubicBezTo>
                  <a:cubicBezTo>
                    <a:pt x="820" y="1304"/>
                    <a:pt x="854" y="1306"/>
                    <a:pt x="886" y="1306"/>
                  </a:cubicBezTo>
                  <a:cubicBezTo>
                    <a:pt x="1103" y="1306"/>
                    <a:pt x="1265" y="1251"/>
                    <a:pt x="1398" y="1168"/>
                  </a:cubicBezTo>
                  <a:cubicBezTo>
                    <a:pt x="1551" y="1053"/>
                    <a:pt x="1628" y="900"/>
                    <a:pt x="1628" y="689"/>
                  </a:cubicBezTo>
                  <a:cubicBezTo>
                    <a:pt x="1647" y="498"/>
                    <a:pt x="1571" y="326"/>
                    <a:pt x="1437" y="211"/>
                  </a:cubicBezTo>
                  <a:cubicBezTo>
                    <a:pt x="1303" y="96"/>
                    <a:pt x="1111" y="20"/>
                    <a:pt x="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8"/>
            <p:cNvSpPr/>
            <p:nvPr/>
          </p:nvSpPr>
          <p:spPr>
            <a:xfrm>
              <a:off x="1504750" y="1269000"/>
              <a:ext cx="31600" cy="28250"/>
            </a:xfrm>
            <a:custGeom>
              <a:avLst/>
              <a:gdLst/>
              <a:ahLst/>
              <a:cxnLst/>
              <a:rect l="l" t="t" r="r" b="b"/>
              <a:pathLst>
                <a:path w="1264" h="1130" extrusionOk="0">
                  <a:moveTo>
                    <a:pt x="153" y="0"/>
                  </a:moveTo>
                  <a:cubicBezTo>
                    <a:pt x="134" y="77"/>
                    <a:pt x="96" y="172"/>
                    <a:pt x="77" y="230"/>
                  </a:cubicBezTo>
                  <a:cubicBezTo>
                    <a:pt x="57" y="306"/>
                    <a:pt x="38" y="383"/>
                    <a:pt x="19" y="459"/>
                  </a:cubicBezTo>
                  <a:cubicBezTo>
                    <a:pt x="0" y="632"/>
                    <a:pt x="0" y="766"/>
                    <a:pt x="57" y="861"/>
                  </a:cubicBezTo>
                  <a:cubicBezTo>
                    <a:pt x="96" y="957"/>
                    <a:pt x="172" y="1015"/>
                    <a:pt x="306" y="1034"/>
                  </a:cubicBezTo>
                  <a:cubicBezTo>
                    <a:pt x="335" y="1038"/>
                    <a:pt x="361" y="1041"/>
                    <a:pt x="386" y="1041"/>
                  </a:cubicBezTo>
                  <a:cubicBezTo>
                    <a:pt x="459" y="1041"/>
                    <a:pt x="517" y="1019"/>
                    <a:pt x="574" y="976"/>
                  </a:cubicBezTo>
                  <a:cubicBezTo>
                    <a:pt x="632" y="919"/>
                    <a:pt x="689" y="804"/>
                    <a:pt x="747" y="632"/>
                  </a:cubicBezTo>
                  <a:lnTo>
                    <a:pt x="766" y="574"/>
                  </a:lnTo>
                  <a:cubicBezTo>
                    <a:pt x="785" y="498"/>
                    <a:pt x="804" y="459"/>
                    <a:pt x="823" y="421"/>
                  </a:cubicBezTo>
                  <a:cubicBezTo>
                    <a:pt x="842" y="402"/>
                    <a:pt x="881" y="402"/>
                    <a:pt x="900" y="402"/>
                  </a:cubicBezTo>
                  <a:cubicBezTo>
                    <a:pt x="938" y="402"/>
                    <a:pt x="976" y="440"/>
                    <a:pt x="995" y="479"/>
                  </a:cubicBezTo>
                  <a:cubicBezTo>
                    <a:pt x="995" y="517"/>
                    <a:pt x="995" y="574"/>
                    <a:pt x="995" y="651"/>
                  </a:cubicBezTo>
                  <a:cubicBezTo>
                    <a:pt x="976" y="727"/>
                    <a:pt x="957" y="804"/>
                    <a:pt x="919" y="881"/>
                  </a:cubicBezTo>
                  <a:cubicBezTo>
                    <a:pt x="900" y="957"/>
                    <a:pt x="861" y="1015"/>
                    <a:pt x="804" y="1091"/>
                  </a:cubicBezTo>
                  <a:lnTo>
                    <a:pt x="1091" y="1129"/>
                  </a:lnTo>
                  <a:cubicBezTo>
                    <a:pt x="1129" y="1053"/>
                    <a:pt x="1168" y="976"/>
                    <a:pt x="1187" y="900"/>
                  </a:cubicBezTo>
                  <a:cubicBezTo>
                    <a:pt x="1206" y="804"/>
                    <a:pt x="1225" y="727"/>
                    <a:pt x="1244" y="651"/>
                  </a:cubicBezTo>
                  <a:cubicBezTo>
                    <a:pt x="1263" y="479"/>
                    <a:pt x="1263" y="325"/>
                    <a:pt x="1206" y="230"/>
                  </a:cubicBezTo>
                  <a:cubicBezTo>
                    <a:pt x="1168" y="134"/>
                    <a:pt x="1091" y="77"/>
                    <a:pt x="957" y="57"/>
                  </a:cubicBezTo>
                  <a:cubicBezTo>
                    <a:pt x="928" y="53"/>
                    <a:pt x="901" y="50"/>
                    <a:pt x="875" y="50"/>
                  </a:cubicBezTo>
                  <a:cubicBezTo>
                    <a:pt x="797" y="50"/>
                    <a:pt x="732" y="72"/>
                    <a:pt x="689" y="115"/>
                  </a:cubicBezTo>
                  <a:cubicBezTo>
                    <a:pt x="613" y="172"/>
                    <a:pt x="555" y="287"/>
                    <a:pt x="498" y="479"/>
                  </a:cubicBezTo>
                  <a:lnTo>
                    <a:pt x="479" y="536"/>
                  </a:lnTo>
                  <a:cubicBezTo>
                    <a:pt x="459" y="593"/>
                    <a:pt x="440" y="651"/>
                    <a:pt x="421" y="670"/>
                  </a:cubicBezTo>
                  <a:cubicBezTo>
                    <a:pt x="408" y="684"/>
                    <a:pt x="394" y="697"/>
                    <a:pt x="374" y="697"/>
                  </a:cubicBezTo>
                  <a:cubicBezTo>
                    <a:pt x="365" y="697"/>
                    <a:pt x="356" y="695"/>
                    <a:pt x="345" y="689"/>
                  </a:cubicBezTo>
                  <a:cubicBezTo>
                    <a:pt x="306" y="689"/>
                    <a:pt x="287" y="670"/>
                    <a:pt x="268" y="632"/>
                  </a:cubicBezTo>
                  <a:cubicBezTo>
                    <a:pt x="268" y="593"/>
                    <a:pt x="268" y="536"/>
                    <a:pt x="268" y="479"/>
                  </a:cubicBezTo>
                  <a:cubicBezTo>
                    <a:pt x="287" y="402"/>
                    <a:pt x="306" y="345"/>
                    <a:pt x="325" y="268"/>
                  </a:cubicBezTo>
                  <a:cubicBezTo>
                    <a:pt x="364" y="191"/>
                    <a:pt x="402" y="115"/>
                    <a:pt x="440" y="38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8"/>
            <p:cNvSpPr/>
            <p:nvPr/>
          </p:nvSpPr>
          <p:spPr>
            <a:xfrm>
              <a:off x="1508575" y="1209175"/>
              <a:ext cx="42600" cy="41125"/>
            </a:xfrm>
            <a:custGeom>
              <a:avLst/>
              <a:gdLst/>
              <a:ahLst/>
              <a:cxnLst/>
              <a:rect l="l" t="t" r="r" b="b"/>
              <a:pathLst>
                <a:path w="1704" h="1645" extrusionOk="0">
                  <a:moveTo>
                    <a:pt x="383" y="0"/>
                  </a:moveTo>
                  <a:cubicBezTo>
                    <a:pt x="326" y="58"/>
                    <a:pt x="268" y="134"/>
                    <a:pt x="211" y="230"/>
                  </a:cubicBezTo>
                  <a:cubicBezTo>
                    <a:pt x="153" y="307"/>
                    <a:pt x="115" y="402"/>
                    <a:pt x="77" y="498"/>
                  </a:cubicBezTo>
                  <a:cubicBezTo>
                    <a:pt x="0" y="747"/>
                    <a:pt x="0" y="977"/>
                    <a:pt x="77" y="1168"/>
                  </a:cubicBezTo>
                  <a:cubicBezTo>
                    <a:pt x="153" y="1359"/>
                    <a:pt x="326" y="1513"/>
                    <a:pt x="555" y="1589"/>
                  </a:cubicBezTo>
                  <a:cubicBezTo>
                    <a:pt x="673" y="1625"/>
                    <a:pt x="782" y="1644"/>
                    <a:pt x="884" y="1644"/>
                  </a:cubicBezTo>
                  <a:cubicBezTo>
                    <a:pt x="999" y="1644"/>
                    <a:pt x="1105" y="1621"/>
                    <a:pt x="1206" y="1570"/>
                  </a:cubicBezTo>
                  <a:cubicBezTo>
                    <a:pt x="1378" y="1474"/>
                    <a:pt x="1531" y="1302"/>
                    <a:pt x="1608" y="1053"/>
                  </a:cubicBezTo>
                  <a:cubicBezTo>
                    <a:pt x="1646" y="958"/>
                    <a:pt x="1685" y="843"/>
                    <a:pt x="1685" y="728"/>
                  </a:cubicBezTo>
                  <a:cubicBezTo>
                    <a:pt x="1704" y="613"/>
                    <a:pt x="1704" y="517"/>
                    <a:pt x="1685" y="402"/>
                  </a:cubicBezTo>
                  <a:lnTo>
                    <a:pt x="976" y="154"/>
                  </a:lnTo>
                  <a:lnTo>
                    <a:pt x="766" y="747"/>
                  </a:lnTo>
                  <a:lnTo>
                    <a:pt x="1015" y="824"/>
                  </a:lnTo>
                  <a:lnTo>
                    <a:pt x="1110" y="594"/>
                  </a:lnTo>
                  <a:lnTo>
                    <a:pt x="1397" y="709"/>
                  </a:lnTo>
                  <a:cubicBezTo>
                    <a:pt x="1397" y="728"/>
                    <a:pt x="1397" y="766"/>
                    <a:pt x="1378" y="804"/>
                  </a:cubicBezTo>
                  <a:cubicBezTo>
                    <a:pt x="1378" y="843"/>
                    <a:pt x="1359" y="881"/>
                    <a:pt x="1359" y="919"/>
                  </a:cubicBezTo>
                  <a:cubicBezTo>
                    <a:pt x="1302" y="1053"/>
                    <a:pt x="1225" y="1149"/>
                    <a:pt x="1110" y="1206"/>
                  </a:cubicBezTo>
                  <a:cubicBezTo>
                    <a:pt x="1062" y="1230"/>
                    <a:pt x="1011" y="1241"/>
                    <a:pt x="956" y="1241"/>
                  </a:cubicBezTo>
                  <a:cubicBezTo>
                    <a:pt x="880" y="1241"/>
                    <a:pt x="797" y="1221"/>
                    <a:pt x="708" y="1187"/>
                  </a:cubicBezTo>
                  <a:cubicBezTo>
                    <a:pt x="536" y="1149"/>
                    <a:pt x="440" y="1053"/>
                    <a:pt x="383" y="938"/>
                  </a:cubicBezTo>
                  <a:cubicBezTo>
                    <a:pt x="326" y="824"/>
                    <a:pt x="326" y="690"/>
                    <a:pt x="383" y="556"/>
                  </a:cubicBezTo>
                  <a:cubicBezTo>
                    <a:pt x="402" y="460"/>
                    <a:pt x="440" y="383"/>
                    <a:pt x="498" y="307"/>
                  </a:cubicBezTo>
                  <a:cubicBezTo>
                    <a:pt x="555" y="249"/>
                    <a:pt x="613" y="173"/>
                    <a:pt x="689" y="96"/>
                  </a:cubicBezTo>
                  <a:lnTo>
                    <a:pt x="3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8"/>
            <p:cNvSpPr/>
            <p:nvPr/>
          </p:nvSpPr>
          <p:spPr>
            <a:xfrm>
              <a:off x="1525800" y="1178075"/>
              <a:ext cx="47400" cy="42125"/>
            </a:xfrm>
            <a:custGeom>
              <a:avLst/>
              <a:gdLst/>
              <a:ahLst/>
              <a:cxnLst/>
              <a:rect l="l" t="t" r="r" b="b"/>
              <a:pathLst>
                <a:path w="1896" h="1685" extrusionOk="0">
                  <a:moveTo>
                    <a:pt x="440" y="383"/>
                  </a:moveTo>
                  <a:lnTo>
                    <a:pt x="1091" y="498"/>
                  </a:lnTo>
                  <a:lnTo>
                    <a:pt x="881" y="862"/>
                  </a:lnTo>
                  <a:lnTo>
                    <a:pt x="440" y="383"/>
                  </a:lnTo>
                  <a:close/>
                  <a:moveTo>
                    <a:pt x="230" y="0"/>
                  </a:moveTo>
                  <a:lnTo>
                    <a:pt x="0" y="421"/>
                  </a:lnTo>
                  <a:lnTo>
                    <a:pt x="1110" y="1685"/>
                  </a:lnTo>
                  <a:lnTo>
                    <a:pt x="1302" y="1321"/>
                  </a:lnTo>
                  <a:lnTo>
                    <a:pt x="1091" y="1091"/>
                  </a:lnTo>
                  <a:lnTo>
                    <a:pt x="1398" y="536"/>
                  </a:lnTo>
                  <a:lnTo>
                    <a:pt x="1704" y="594"/>
                  </a:lnTo>
                  <a:lnTo>
                    <a:pt x="1895" y="230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8"/>
            <p:cNvSpPr/>
            <p:nvPr/>
          </p:nvSpPr>
          <p:spPr>
            <a:xfrm>
              <a:off x="1545425" y="1128775"/>
              <a:ext cx="52175" cy="51725"/>
            </a:xfrm>
            <a:custGeom>
              <a:avLst/>
              <a:gdLst/>
              <a:ahLst/>
              <a:cxnLst/>
              <a:rect l="l" t="t" r="r" b="b"/>
              <a:pathLst>
                <a:path w="2087" h="2069" extrusionOk="0">
                  <a:moveTo>
                    <a:pt x="861" y="1"/>
                  </a:moveTo>
                  <a:lnTo>
                    <a:pt x="632" y="288"/>
                  </a:lnTo>
                  <a:lnTo>
                    <a:pt x="1474" y="958"/>
                  </a:lnTo>
                  <a:lnTo>
                    <a:pt x="268" y="747"/>
                  </a:lnTo>
                  <a:lnTo>
                    <a:pt x="0" y="1092"/>
                  </a:lnTo>
                  <a:lnTo>
                    <a:pt x="1225" y="2068"/>
                  </a:lnTo>
                  <a:lnTo>
                    <a:pt x="1455" y="1762"/>
                  </a:lnTo>
                  <a:lnTo>
                    <a:pt x="613" y="1092"/>
                  </a:lnTo>
                  <a:lnTo>
                    <a:pt x="613" y="1092"/>
                  </a:lnTo>
                  <a:lnTo>
                    <a:pt x="1799" y="1322"/>
                  </a:lnTo>
                  <a:lnTo>
                    <a:pt x="2086" y="977"/>
                  </a:lnTo>
                  <a:lnTo>
                    <a:pt x="8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8"/>
            <p:cNvSpPr/>
            <p:nvPr/>
          </p:nvSpPr>
          <p:spPr>
            <a:xfrm>
              <a:off x="1581775" y="1098150"/>
              <a:ext cx="45500" cy="44525"/>
            </a:xfrm>
            <a:custGeom>
              <a:avLst/>
              <a:gdLst/>
              <a:ahLst/>
              <a:cxnLst/>
              <a:rect l="l" t="t" r="r" b="b"/>
              <a:pathLst>
                <a:path w="1820" h="1781" extrusionOk="0">
                  <a:moveTo>
                    <a:pt x="862" y="1"/>
                  </a:moveTo>
                  <a:cubicBezTo>
                    <a:pt x="785" y="39"/>
                    <a:pt x="690" y="58"/>
                    <a:pt x="613" y="116"/>
                  </a:cubicBezTo>
                  <a:cubicBezTo>
                    <a:pt x="517" y="173"/>
                    <a:pt x="441" y="231"/>
                    <a:pt x="364" y="288"/>
                  </a:cubicBezTo>
                  <a:cubicBezTo>
                    <a:pt x="154" y="479"/>
                    <a:pt x="39" y="671"/>
                    <a:pt x="20" y="881"/>
                  </a:cubicBezTo>
                  <a:cubicBezTo>
                    <a:pt x="1" y="1092"/>
                    <a:pt x="77" y="1283"/>
                    <a:pt x="250" y="1475"/>
                  </a:cubicBezTo>
                  <a:cubicBezTo>
                    <a:pt x="403" y="1666"/>
                    <a:pt x="594" y="1762"/>
                    <a:pt x="805" y="1781"/>
                  </a:cubicBezTo>
                  <a:cubicBezTo>
                    <a:pt x="1015" y="1781"/>
                    <a:pt x="1226" y="1704"/>
                    <a:pt x="1417" y="1532"/>
                  </a:cubicBezTo>
                  <a:cubicBezTo>
                    <a:pt x="1513" y="1456"/>
                    <a:pt x="1589" y="1360"/>
                    <a:pt x="1647" y="1283"/>
                  </a:cubicBezTo>
                  <a:cubicBezTo>
                    <a:pt x="1723" y="1188"/>
                    <a:pt x="1762" y="1092"/>
                    <a:pt x="1819" y="996"/>
                  </a:cubicBezTo>
                  <a:lnTo>
                    <a:pt x="1321" y="422"/>
                  </a:lnTo>
                  <a:lnTo>
                    <a:pt x="843" y="843"/>
                  </a:lnTo>
                  <a:lnTo>
                    <a:pt x="1015" y="1034"/>
                  </a:lnTo>
                  <a:lnTo>
                    <a:pt x="1207" y="881"/>
                  </a:lnTo>
                  <a:lnTo>
                    <a:pt x="1398" y="1111"/>
                  </a:lnTo>
                  <a:cubicBezTo>
                    <a:pt x="1398" y="1130"/>
                    <a:pt x="1379" y="1168"/>
                    <a:pt x="1341" y="1188"/>
                  </a:cubicBezTo>
                  <a:cubicBezTo>
                    <a:pt x="1321" y="1226"/>
                    <a:pt x="1302" y="1245"/>
                    <a:pt x="1264" y="1264"/>
                  </a:cubicBezTo>
                  <a:cubicBezTo>
                    <a:pt x="1149" y="1379"/>
                    <a:pt x="1034" y="1417"/>
                    <a:pt x="900" y="1417"/>
                  </a:cubicBezTo>
                  <a:cubicBezTo>
                    <a:pt x="785" y="1398"/>
                    <a:pt x="671" y="1322"/>
                    <a:pt x="556" y="1207"/>
                  </a:cubicBezTo>
                  <a:cubicBezTo>
                    <a:pt x="441" y="1073"/>
                    <a:pt x="403" y="958"/>
                    <a:pt x="403" y="824"/>
                  </a:cubicBezTo>
                  <a:cubicBezTo>
                    <a:pt x="403" y="709"/>
                    <a:pt x="479" y="594"/>
                    <a:pt x="594" y="479"/>
                  </a:cubicBezTo>
                  <a:cubicBezTo>
                    <a:pt x="651" y="422"/>
                    <a:pt x="728" y="384"/>
                    <a:pt x="805" y="326"/>
                  </a:cubicBezTo>
                  <a:cubicBezTo>
                    <a:pt x="900" y="288"/>
                    <a:pt x="977" y="269"/>
                    <a:pt x="1092" y="250"/>
                  </a:cubicBezTo>
                  <a:lnTo>
                    <a:pt x="8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8"/>
            <p:cNvSpPr/>
            <p:nvPr/>
          </p:nvSpPr>
          <p:spPr>
            <a:xfrm>
              <a:off x="1641125" y="1100075"/>
              <a:ext cx="13425" cy="13425"/>
            </a:xfrm>
            <a:custGeom>
              <a:avLst/>
              <a:gdLst/>
              <a:ahLst/>
              <a:cxnLst/>
              <a:rect l="l" t="t" r="r" b="b"/>
              <a:pathLst>
                <a:path w="537" h="537" extrusionOk="0">
                  <a:moveTo>
                    <a:pt x="326" y="0"/>
                  </a:moveTo>
                  <a:lnTo>
                    <a:pt x="0" y="192"/>
                  </a:lnTo>
                  <a:lnTo>
                    <a:pt x="211" y="536"/>
                  </a:lnTo>
                  <a:lnTo>
                    <a:pt x="536" y="345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8"/>
            <p:cNvSpPr/>
            <p:nvPr/>
          </p:nvSpPr>
          <p:spPr>
            <a:xfrm>
              <a:off x="1657875" y="1053650"/>
              <a:ext cx="38300" cy="44050"/>
            </a:xfrm>
            <a:custGeom>
              <a:avLst/>
              <a:gdLst/>
              <a:ahLst/>
              <a:cxnLst/>
              <a:rect l="l" t="t" r="r" b="b"/>
              <a:pathLst>
                <a:path w="1532" h="1762" extrusionOk="0">
                  <a:moveTo>
                    <a:pt x="957" y="1"/>
                  </a:moveTo>
                  <a:cubicBezTo>
                    <a:pt x="842" y="20"/>
                    <a:pt x="766" y="39"/>
                    <a:pt x="670" y="58"/>
                  </a:cubicBezTo>
                  <a:cubicBezTo>
                    <a:pt x="574" y="77"/>
                    <a:pt x="498" y="116"/>
                    <a:pt x="421" y="154"/>
                  </a:cubicBezTo>
                  <a:cubicBezTo>
                    <a:pt x="249" y="231"/>
                    <a:pt x="134" y="326"/>
                    <a:pt x="57" y="441"/>
                  </a:cubicBezTo>
                  <a:cubicBezTo>
                    <a:pt x="0" y="556"/>
                    <a:pt x="0" y="690"/>
                    <a:pt x="77" y="824"/>
                  </a:cubicBezTo>
                  <a:cubicBezTo>
                    <a:pt x="115" y="939"/>
                    <a:pt x="191" y="1015"/>
                    <a:pt x="287" y="1054"/>
                  </a:cubicBezTo>
                  <a:cubicBezTo>
                    <a:pt x="346" y="1077"/>
                    <a:pt x="420" y="1094"/>
                    <a:pt x="504" y="1094"/>
                  </a:cubicBezTo>
                  <a:cubicBezTo>
                    <a:pt x="556" y="1094"/>
                    <a:pt x="611" y="1087"/>
                    <a:pt x="670" y="1073"/>
                  </a:cubicBezTo>
                  <a:lnTo>
                    <a:pt x="823" y="1034"/>
                  </a:lnTo>
                  <a:cubicBezTo>
                    <a:pt x="871" y="1025"/>
                    <a:pt x="914" y="1020"/>
                    <a:pt x="950" y="1020"/>
                  </a:cubicBezTo>
                  <a:cubicBezTo>
                    <a:pt x="986" y="1020"/>
                    <a:pt x="1014" y="1025"/>
                    <a:pt x="1034" y="1034"/>
                  </a:cubicBezTo>
                  <a:cubicBezTo>
                    <a:pt x="1072" y="1034"/>
                    <a:pt x="1091" y="1073"/>
                    <a:pt x="1110" y="1111"/>
                  </a:cubicBezTo>
                  <a:cubicBezTo>
                    <a:pt x="1129" y="1168"/>
                    <a:pt x="1129" y="1207"/>
                    <a:pt x="1091" y="1264"/>
                  </a:cubicBezTo>
                  <a:cubicBezTo>
                    <a:pt x="1072" y="1302"/>
                    <a:pt x="1014" y="1341"/>
                    <a:pt x="938" y="1379"/>
                  </a:cubicBezTo>
                  <a:cubicBezTo>
                    <a:pt x="842" y="1417"/>
                    <a:pt x="766" y="1436"/>
                    <a:pt x="670" y="1456"/>
                  </a:cubicBezTo>
                  <a:lnTo>
                    <a:pt x="345" y="1456"/>
                  </a:lnTo>
                  <a:lnTo>
                    <a:pt x="479" y="1762"/>
                  </a:lnTo>
                  <a:cubicBezTo>
                    <a:pt x="593" y="1762"/>
                    <a:pt x="689" y="1743"/>
                    <a:pt x="804" y="1723"/>
                  </a:cubicBezTo>
                  <a:cubicBezTo>
                    <a:pt x="900" y="1704"/>
                    <a:pt x="995" y="1666"/>
                    <a:pt x="1091" y="1628"/>
                  </a:cubicBezTo>
                  <a:cubicBezTo>
                    <a:pt x="1282" y="1551"/>
                    <a:pt x="1397" y="1456"/>
                    <a:pt x="1474" y="1341"/>
                  </a:cubicBezTo>
                  <a:cubicBezTo>
                    <a:pt x="1531" y="1207"/>
                    <a:pt x="1531" y="1073"/>
                    <a:pt x="1455" y="920"/>
                  </a:cubicBezTo>
                  <a:cubicBezTo>
                    <a:pt x="1397" y="805"/>
                    <a:pt x="1321" y="709"/>
                    <a:pt x="1225" y="690"/>
                  </a:cubicBezTo>
                  <a:cubicBezTo>
                    <a:pt x="1177" y="671"/>
                    <a:pt x="1120" y="661"/>
                    <a:pt x="1053" y="661"/>
                  </a:cubicBezTo>
                  <a:cubicBezTo>
                    <a:pt x="986" y="661"/>
                    <a:pt x="909" y="671"/>
                    <a:pt x="823" y="690"/>
                  </a:cubicBezTo>
                  <a:lnTo>
                    <a:pt x="651" y="709"/>
                  </a:lnTo>
                  <a:cubicBezTo>
                    <a:pt x="574" y="728"/>
                    <a:pt x="517" y="728"/>
                    <a:pt x="479" y="728"/>
                  </a:cubicBezTo>
                  <a:cubicBezTo>
                    <a:pt x="440" y="728"/>
                    <a:pt x="402" y="690"/>
                    <a:pt x="402" y="652"/>
                  </a:cubicBezTo>
                  <a:cubicBezTo>
                    <a:pt x="364" y="613"/>
                    <a:pt x="383" y="556"/>
                    <a:pt x="402" y="518"/>
                  </a:cubicBezTo>
                  <a:cubicBezTo>
                    <a:pt x="440" y="479"/>
                    <a:pt x="498" y="441"/>
                    <a:pt x="593" y="403"/>
                  </a:cubicBezTo>
                  <a:cubicBezTo>
                    <a:pt x="651" y="364"/>
                    <a:pt x="727" y="345"/>
                    <a:pt x="823" y="326"/>
                  </a:cubicBezTo>
                  <a:cubicBezTo>
                    <a:pt x="900" y="307"/>
                    <a:pt x="995" y="307"/>
                    <a:pt x="1091" y="307"/>
                  </a:cubicBezTo>
                  <a:lnTo>
                    <a:pt x="95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8"/>
            <p:cNvSpPr/>
            <p:nvPr/>
          </p:nvSpPr>
          <p:spPr>
            <a:xfrm>
              <a:off x="1692325" y="1037400"/>
              <a:ext cx="52175" cy="48825"/>
            </a:xfrm>
            <a:custGeom>
              <a:avLst/>
              <a:gdLst/>
              <a:ahLst/>
              <a:cxnLst/>
              <a:rect l="l" t="t" r="r" b="b"/>
              <a:pathLst>
                <a:path w="2087" h="1953" extrusionOk="0">
                  <a:moveTo>
                    <a:pt x="1704" y="0"/>
                  </a:moveTo>
                  <a:lnTo>
                    <a:pt x="1206" y="134"/>
                  </a:lnTo>
                  <a:lnTo>
                    <a:pt x="1053" y="1034"/>
                  </a:lnTo>
                  <a:lnTo>
                    <a:pt x="498" y="306"/>
                  </a:lnTo>
                  <a:lnTo>
                    <a:pt x="0" y="440"/>
                  </a:lnTo>
                  <a:lnTo>
                    <a:pt x="402" y="1952"/>
                  </a:lnTo>
                  <a:lnTo>
                    <a:pt x="766" y="1857"/>
                  </a:lnTo>
                  <a:lnTo>
                    <a:pt x="479" y="747"/>
                  </a:lnTo>
                  <a:lnTo>
                    <a:pt x="479" y="747"/>
                  </a:lnTo>
                  <a:lnTo>
                    <a:pt x="1053" y="1474"/>
                  </a:lnTo>
                  <a:lnTo>
                    <a:pt x="1302" y="1416"/>
                  </a:lnTo>
                  <a:lnTo>
                    <a:pt x="1436" y="498"/>
                  </a:lnTo>
                  <a:lnTo>
                    <a:pt x="1723" y="1608"/>
                  </a:lnTo>
                  <a:lnTo>
                    <a:pt x="2086" y="1512"/>
                  </a:lnTo>
                  <a:lnTo>
                    <a:pt x="17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8"/>
            <p:cNvSpPr/>
            <p:nvPr/>
          </p:nvSpPr>
          <p:spPr>
            <a:xfrm>
              <a:off x="1745900" y="1035000"/>
              <a:ext cx="15350" cy="40225"/>
            </a:xfrm>
            <a:custGeom>
              <a:avLst/>
              <a:gdLst/>
              <a:ahLst/>
              <a:cxnLst/>
              <a:rect l="l" t="t" r="r" b="b"/>
              <a:pathLst>
                <a:path w="614" h="1609" extrusionOk="0">
                  <a:moveTo>
                    <a:pt x="403" y="0"/>
                  </a:moveTo>
                  <a:lnTo>
                    <a:pt x="1" y="58"/>
                  </a:lnTo>
                  <a:lnTo>
                    <a:pt x="211" y="1608"/>
                  </a:lnTo>
                  <a:lnTo>
                    <a:pt x="613" y="1551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8"/>
            <p:cNvSpPr/>
            <p:nvPr/>
          </p:nvSpPr>
          <p:spPr>
            <a:xfrm>
              <a:off x="1766475" y="1033075"/>
              <a:ext cx="30175" cy="39750"/>
            </a:xfrm>
            <a:custGeom>
              <a:avLst/>
              <a:gdLst/>
              <a:ahLst/>
              <a:cxnLst/>
              <a:rect l="l" t="t" r="r" b="b"/>
              <a:pathLst>
                <a:path w="1207" h="1590" extrusionOk="0">
                  <a:moveTo>
                    <a:pt x="403" y="1"/>
                  </a:moveTo>
                  <a:lnTo>
                    <a:pt x="1" y="20"/>
                  </a:lnTo>
                  <a:lnTo>
                    <a:pt x="97" y="1589"/>
                  </a:lnTo>
                  <a:lnTo>
                    <a:pt x="1207" y="1532"/>
                  </a:lnTo>
                  <a:lnTo>
                    <a:pt x="1188" y="1226"/>
                  </a:lnTo>
                  <a:lnTo>
                    <a:pt x="479" y="1264"/>
                  </a:lnTo>
                  <a:lnTo>
                    <a:pt x="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8"/>
            <p:cNvSpPr/>
            <p:nvPr/>
          </p:nvSpPr>
          <p:spPr>
            <a:xfrm>
              <a:off x="1800450" y="1032600"/>
              <a:ext cx="29700" cy="40700"/>
            </a:xfrm>
            <a:custGeom>
              <a:avLst/>
              <a:gdLst/>
              <a:ahLst/>
              <a:cxnLst/>
              <a:rect l="l" t="t" r="r" b="b"/>
              <a:pathLst>
                <a:path w="1188" h="1628" extrusionOk="0">
                  <a:moveTo>
                    <a:pt x="97" y="1"/>
                  </a:moveTo>
                  <a:lnTo>
                    <a:pt x="1" y="1551"/>
                  </a:lnTo>
                  <a:lnTo>
                    <a:pt x="1111" y="1628"/>
                  </a:lnTo>
                  <a:lnTo>
                    <a:pt x="1130" y="1321"/>
                  </a:lnTo>
                  <a:lnTo>
                    <a:pt x="422" y="1283"/>
                  </a:lnTo>
                  <a:lnTo>
                    <a:pt x="441" y="919"/>
                  </a:lnTo>
                  <a:lnTo>
                    <a:pt x="1092" y="958"/>
                  </a:lnTo>
                  <a:lnTo>
                    <a:pt x="1111" y="651"/>
                  </a:lnTo>
                  <a:lnTo>
                    <a:pt x="460" y="613"/>
                  </a:lnTo>
                  <a:lnTo>
                    <a:pt x="479" y="326"/>
                  </a:lnTo>
                  <a:lnTo>
                    <a:pt x="1169" y="364"/>
                  </a:lnTo>
                  <a:lnTo>
                    <a:pt x="1188" y="5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8"/>
            <p:cNvSpPr/>
            <p:nvPr/>
          </p:nvSpPr>
          <p:spPr>
            <a:xfrm>
              <a:off x="1836825" y="1034525"/>
              <a:ext cx="39275" cy="43075"/>
            </a:xfrm>
            <a:custGeom>
              <a:avLst/>
              <a:gdLst/>
              <a:ahLst/>
              <a:cxnLst/>
              <a:rect l="l" t="t" r="r" b="b"/>
              <a:pathLst>
                <a:path w="1571" h="1723" extrusionOk="0">
                  <a:moveTo>
                    <a:pt x="1" y="0"/>
                  </a:moveTo>
                  <a:lnTo>
                    <a:pt x="422" y="1015"/>
                  </a:lnTo>
                  <a:lnTo>
                    <a:pt x="288" y="1646"/>
                  </a:lnTo>
                  <a:lnTo>
                    <a:pt x="690" y="1723"/>
                  </a:lnTo>
                  <a:lnTo>
                    <a:pt x="805" y="1072"/>
                  </a:lnTo>
                  <a:lnTo>
                    <a:pt x="1570" y="287"/>
                  </a:lnTo>
                  <a:lnTo>
                    <a:pt x="1130" y="211"/>
                  </a:lnTo>
                  <a:lnTo>
                    <a:pt x="671" y="708"/>
                  </a:lnTo>
                  <a:lnTo>
                    <a:pt x="422" y="9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8"/>
            <p:cNvSpPr/>
            <p:nvPr/>
          </p:nvSpPr>
          <p:spPr>
            <a:xfrm>
              <a:off x="1885625" y="1051200"/>
              <a:ext cx="36400" cy="40225"/>
            </a:xfrm>
            <a:custGeom>
              <a:avLst/>
              <a:gdLst/>
              <a:ahLst/>
              <a:cxnLst/>
              <a:rect l="l" t="t" r="r" b="b"/>
              <a:pathLst>
                <a:path w="1456" h="1609" extrusionOk="0">
                  <a:moveTo>
                    <a:pt x="848" y="278"/>
                  </a:moveTo>
                  <a:cubicBezTo>
                    <a:pt x="872" y="278"/>
                    <a:pt x="896" y="282"/>
                    <a:pt x="920" y="290"/>
                  </a:cubicBezTo>
                  <a:cubicBezTo>
                    <a:pt x="996" y="309"/>
                    <a:pt x="1035" y="367"/>
                    <a:pt x="1054" y="424"/>
                  </a:cubicBezTo>
                  <a:cubicBezTo>
                    <a:pt x="1073" y="462"/>
                    <a:pt x="1073" y="539"/>
                    <a:pt x="1035" y="635"/>
                  </a:cubicBezTo>
                  <a:cubicBezTo>
                    <a:pt x="996" y="711"/>
                    <a:pt x="958" y="769"/>
                    <a:pt x="901" y="807"/>
                  </a:cubicBezTo>
                  <a:cubicBezTo>
                    <a:pt x="878" y="818"/>
                    <a:pt x="850" y="829"/>
                    <a:pt x="815" y="829"/>
                  </a:cubicBezTo>
                  <a:cubicBezTo>
                    <a:pt x="790" y="829"/>
                    <a:pt x="761" y="823"/>
                    <a:pt x="728" y="807"/>
                  </a:cubicBezTo>
                  <a:cubicBezTo>
                    <a:pt x="671" y="788"/>
                    <a:pt x="633" y="750"/>
                    <a:pt x="613" y="692"/>
                  </a:cubicBezTo>
                  <a:cubicBezTo>
                    <a:pt x="594" y="635"/>
                    <a:pt x="594" y="558"/>
                    <a:pt x="633" y="482"/>
                  </a:cubicBezTo>
                  <a:cubicBezTo>
                    <a:pt x="671" y="386"/>
                    <a:pt x="709" y="329"/>
                    <a:pt x="747" y="309"/>
                  </a:cubicBezTo>
                  <a:cubicBezTo>
                    <a:pt x="781" y="287"/>
                    <a:pt x="815" y="278"/>
                    <a:pt x="848" y="278"/>
                  </a:cubicBezTo>
                  <a:close/>
                  <a:moveTo>
                    <a:pt x="755" y="0"/>
                  </a:moveTo>
                  <a:cubicBezTo>
                    <a:pt x="685" y="0"/>
                    <a:pt x="618" y="15"/>
                    <a:pt x="556" y="41"/>
                  </a:cubicBezTo>
                  <a:cubicBezTo>
                    <a:pt x="403" y="99"/>
                    <a:pt x="307" y="214"/>
                    <a:pt x="250" y="367"/>
                  </a:cubicBezTo>
                  <a:cubicBezTo>
                    <a:pt x="192" y="520"/>
                    <a:pt x="212" y="654"/>
                    <a:pt x="269" y="769"/>
                  </a:cubicBezTo>
                  <a:cubicBezTo>
                    <a:pt x="326" y="884"/>
                    <a:pt x="422" y="979"/>
                    <a:pt x="575" y="1037"/>
                  </a:cubicBezTo>
                  <a:cubicBezTo>
                    <a:pt x="633" y="1056"/>
                    <a:pt x="690" y="1075"/>
                    <a:pt x="747" y="1075"/>
                  </a:cubicBezTo>
                  <a:cubicBezTo>
                    <a:pt x="805" y="1075"/>
                    <a:pt x="862" y="1075"/>
                    <a:pt x="920" y="1056"/>
                  </a:cubicBezTo>
                  <a:lnTo>
                    <a:pt x="920" y="1056"/>
                  </a:lnTo>
                  <a:cubicBezTo>
                    <a:pt x="862" y="1171"/>
                    <a:pt x="786" y="1247"/>
                    <a:pt x="709" y="1286"/>
                  </a:cubicBezTo>
                  <a:cubicBezTo>
                    <a:pt x="661" y="1305"/>
                    <a:pt x="613" y="1314"/>
                    <a:pt x="563" y="1314"/>
                  </a:cubicBezTo>
                  <a:cubicBezTo>
                    <a:pt x="513" y="1314"/>
                    <a:pt x="460" y="1305"/>
                    <a:pt x="403" y="1286"/>
                  </a:cubicBezTo>
                  <a:cubicBezTo>
                    <a:pt x="345" y="1266"/>
                    <a:pt x="307" y="1247"/>
                    <a:pt x="250" y="1209"/>
                  </a:cubicBezTo>
                  <a:cubicBezTo>
                    <a:pt x="212" y="1171"/>
                    <a:pt x="154" y="1132"/>
                    <a:pt x="97" y="1075"/>
                  </a:cubicBezTo>
                  <a:lnTo>
                    <a:pt x="1" y="1343"/>
                  </a:lnTo>
                  <a:cubicBezTo>
                    <a:pt x="58" y="1381"/>
                    <a:pt x="116" y="1420"/>
                    <a:pt x="173" y="1458"/>
                  </a:cubicBezTo>
                  <a:cubicBezTo>
                    <a:pt x="231" y="1496"/>
                    <a:pt x="288" y="1534"/>
                    <a:pt x="365" y="1554"/>
                  </a:cubicBezTo>
                  <a:cubicBezTo>
                    <a:pt x="464" y="1590"/>
                    <a:pt x="559" y="1609"/>
                    <a:pt x="650" y="1609"/>
                  </a:cubicBezTo>
                  <a:cubicBezTo>
                    <a:pt x="752" y="1609"/>
                    <a:pt x="848" y="1585"/>
                    <a:pt x="939" y="1534"/>
                  </a:cubicBezTo>
                  <a:cubicBezTo>
                    <a:pt x="1130" y="1439"/>
                    <a:pt x="1264" y="1266"/>
                    <a:pt x="1341" y="1018"/>
                  </a:cubicBezTo>
                  <a:cubicBezTo>
                    <a:pt x="1437" y="788"/>
                    <a:pt x="1456" y="577"/>
                    <a:pt x="1398" y="424"/>
                  </a:cubicBezTo>
                  <a:cubicBezTo>
                    <a:pt x="1341" y="252"/>
                    <a:pt x="1207" y="118"/>
                    <a:pt x="1015" y="61"/>
                  </a:cubicBezTo>
                  <a:cubicBezTo>
                    <a:pt x="923" y="20"/>
                    <a:pt x="836" y="0"/>
                    <a:pt x="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8"/>
            <p:cNvSpPr/>
            <p:nvPr/>
          </p:nvSpPr>
          <p:spPr>
            <a:xfrm>
              <a:off x="1919125" y="1067025"/>
              <a:ext cx="36875" cy="40150"/>
            </a:xfrm>
            <a:custGeom>
              <a:avLst/>
              <a:gdLst/>
              <a:ahLst/>
              <a:cxnLst/>
              <a:rect l="l" t="t" r="r" b="b"/>
              <a:pathLst>
                <a:path w="1475" h="1606" extrusionOk="0">
                  <a:moveTo>
                    <a:pt x="895" y="300"/>
                  </a:moveTo>
                  <a:cubicBezTo>
                    <a:pt x="927" y="300"/>
                    <a:pt x="962" y="310"/>
                    <a:pt x="996" y="327"/>
                  </a:cubicBezTo>
                  <a:cubicBezTo>
                    <a:pt x="1073" y="365"/>
                    <a:pt x="1111" y="442"/>
                    <a:pt x="1111" y="519"/>
                  </a:cubicBezTo>
                  <a:cubicBezTo>
                    <a:pt x="1092" y="614"/>
                    <a:pt x="1054" y="748"/>
                    <a:pt x="958" y="921"/>
                  </a:cubicBezTo>
                  <a:cubicBezTo>
                    <a:pt x="862" y="1093"/>
                    <a:pt x="786" y="1208"/>
                    <a:pt x="709" y="1265"/>
                  </a:cubicBezTo>
                  <a:cubicBezTo>
                    <a:pt x="677" y="1297"/>
                    <a:pt x="640" y="1311"/>
                    <a:pt x="600" y="1311"/>
                  </a:cubicBezTo>
                  <a:cubicBezTo>
                    <a:pt x="567" y="1311"/>
                    <a:pt x="533" y="1301"/>
                    <a:pt x="498" y="1284"/>
                  </a:cubicBezTo>
                  <a:cubicBezTo>
                    <a:pt x="422" y="1246"/>
                    <a:pt x="384" y="1169"/>
                    <a:pt x="384" y="1093"/>
                  </a:cubicBezTo>
                  <a:cubicBezTo>
                    <a:pt x="384" y="997"/>
                    <a:pt x="441" y="863"/>
                    <a:pt x="537" y="691"/>
                  </a:cubicBezTo>
                  <a:cubicBezTo>
                    <a:pt x="632" y="519"/>
                    <a:pt x="709" y="404"/>
                    <a:pt x="786" y="346"/>
                  </a:cubicBezTo>
                  <a:cubicBezTo>
                    <a:pt x="817" y="315"/>
                    <a:pt x="855" y="300"/>
                    <a:pt x="895" y="300"/>
                  </a:cubicBezTo>
                  <a:close/>
                  <a:moveTo>
                    <a:pt x="825" y="1"/>
                  </a:moveTo>
                  <a:cubicBezTo>
                    <a:pt x="751" y="1"/>
                    <a:pt x="680" y="15"/>
                    <a:pt x="613" y="40"/>
                  </a:cubicBezTo>
                  <a:cubicBezTo>
                    <a:pt x="441" y="117"/>
                    <a:pt x="307" y="270"/>
                    <a:pt x="173" y="499"/>
                  </a:cubicBezTo>
                  <a:cubicBezTo>
                    <a:pt x="58" y="729"/>
                    <a:pt x="1" y="940"/>
                    <a:pt x="39" y="1112"/>
                  </a:cubicBezTo>
                  <a:cubicBezTo>
                    <a:pt x="77" y="1284"/>
                    <a:pt x="173" y="1418"/>
                    <a:pt x="364" y="1514"/>
                  </a:cubicBezTo>
                  <a:cubicBezTo>
                    <a:pt x="459" y="1577"/>
                    <a:pt x="554" y="1605"/>
                    <a:pt x="649" y="1605"/>
                  </a:cubicBezTo>
                  <a:cubicBezTo>
                    <a:pt x="726" y="1605"/>
                    <a:pt x="804" y="1587"/>
                    <a:pt x="881" y="1552"/>
                  </a:cubicBezTo>
                  <a:cubicBezTo>
                    <a:pt x="1054" y="1495"/>
                    <a:pt x="1188" y="1342"/>
                    <a:pt x="1322" y="1112"/>
                  </a:cubicBezTo>
                  <a:cubicBezTo>
                    <a:pt x="1436" y="882"/>
                    <a:pt x="1475" y="672"/>
                    <a:pt x="1455" y="499"/>
                  </a:cubicBezTo>
                  <a:cubicBezTo>
                    <a:pt x="1417" y="327"/>
                    <a:pt x="1302" y="174"/>
                    <a:pt x="1130" y="78"/>
                  </a:cubicBezTo>
                  <a:cubicBezTo>
                    <a:pt x="1022" y="24"/>
                    <a:pt x="920" y="1"/>
                    <a:pt x="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8"/>
            <p:cNvSpPr/>
            <p:nvPr/>
          </p:nvSpPr>
          <p:spPr>
            <a:xfrm>
              <a:off x="1958375" y="1083800"/>
              <a:ext cx="19150" cy="15350"/>
            </a:xfrm>
            <a:custGeom>
              <a:avLst/>
              <a:gdLst/>
              <a:ahLst/>
              <a:cxnLst/>
              <a:rect l="l" t="t" r="r" b="b"/>
              <a:pathLst>
                <a:path w="766" h="614" extrusionOk="0">
                  <a:moveTo>
                    <a:pt x="460" y="1"/>
                  </a:moveTo>
                  <a:lnTo>
                    <a:pt x="307" y="250"/>
                  </a:lnTo>
                  <a:lnTo>
                    <a:pt x="0" y="498"/>
                  </a:lnTo>
                  <a:lnTo>
                    <a:pt x="192" y="613"/>
                  </a:lnTo>
                  <a:lnTo>
                    <a:pt x="594" y="441"/>
                  </a:lnTo>
                  <a:lnTo>
                    <a:pt x="766" y="192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8"/>
            <p:cNvSpPr/>
            <p:nvPr/>
          </p:nvSpPr>
          <p:spPr>
            <a:xfrm>
              <a:off x="1957900" y="1101900"/>
              <a:ext cx="36375" cy="33125"/>
            </a:xfrm>
            <a:custGeom>
              <a:avLst/>
              <a:gdLst/>
              <a:ahLst/>
              <a:cxnLst/>
              <a:rect l="l" t="t" r="r" b="b"/>
              <a:pathLst>
                <a:path w="1455" h="1325" extrusionOk="0">
                  <a:moveTo>
                    <a:pt x="722" y="0"/>
                  </a:moveTo>
                  <a:cubicBezTo>
                    <a:pt x="627" y="0"/>
                    <a:pt x="545" y="55"/>
                    <a:pt x="479" y="138"/>
                  </a:cubicBezTo>
                  <a:cubicBezTo>
                    <a:pt x="421" y="234"/>
                    <a:pt x="383" y="310"/>
                    <a:pt x="402" y="406"/>
                  </a:cubicBezTo>
                  <a:cubicBezTo>
                    <a:pt x="421" y="483"/>
                    <a:pt x="479" y="597"/>
                    <a:pt x="613" y="712"/>
                  </a:cubicBezTo>
                  <a:lnTo>
                    <a:pt x="651" y="770"/>
                  </a:lnTo>
                  <a:cubicBezTo>
                    <a:pt x="708" y="808"/>
                    <a:pt x="747" y="865"/>
                    <a:pt x="747" y="884"/>
                  </a:cubicBezTo>
                  <a:cubicBezTo>
                    <a:pt x="766" y="923"/>
                    <a:pt x="747" y="942"/>
                    <a:pt x="728" y="961"/>
                  </a:cubicBezTo>
                  <a:cubicBezTo>
                    <a:pt x="714" y="989"/>
                    <a:pt x="689" y="1007"/>
                    <a:pt x="662" y="1007"/>
                  </a:cubicBezTo>
                  <a:cubicBezTo>
                    <a:pt x="652" y="1007"/>
                    <a:pt x="642" y="1004"/>
                    <a:pt x="632" y="999"/>
                  </a:cubicBezTo>
                  <a:cubicBezTo>
                    <a:pt x="594" y="999"/>
                    <a:pt x="536" y="980"/>
                    <a:pt x="479" y="923"/>
                  </a:cubicBezTo>
                  <a:cubicBezTo>
                    <a:pt x="421" y="865"/>
                    <a:pt x="364" y="827"/>
                    <a:pt x="306" y="750"/>
                  </a:cubicBezTo>
                  <a:cubicBezTo>
                    <a:pt x="268" y="693"/>
                    <a:pt x="211" y="617"/>
                    <a:pt x="172" y="540"/>
                  </a:cubicBezTo>
                  <a:lnTo>
                    <a:pt x="0" y="770"/>
                  </a:lnTo>
                  <a:cubicBezTo>
                    <a:pt x="58" y="846"/>
                    <a:pt x="115" y="904"/>
                    <a:pt x="172" y="980"/>
                  </a:cubicBezTo>
                  <a:cubicBezTo>
                    <a:pt x="230" y="1038"/>
                    <a:pt x="287" y="1095"/>
                    <a:pt x="345" y="1133"/>
                  </a:cubicBezTo>
                  <a:cubicBezTo>
                    <a:pt x="498" y="1248"/>
                    <a:pt x="613" y="1306"/>
                    <a:pt x="728" y="1325"/>
                  </a:cubicBezTo>
                  <a:cubicBezTo>
                    <a:pt x="842" y="1325"/>
                    <a:pt x="938" y="1286"/>
                    <a:pt x="1015" y="1191"/>
                  </a:cubicBezTo>
                  <a:cubicBezTo>
                    <a:pt x="1091" y="1095"/>
                    <a:pt x="1110" y="999"/>
                    <a:pt x="1110" y="923"/>
                  </a:cubicBezTo>
                  <a:cubicBezTo>
                    <a:pt x="1091" y="827"/>
                    <a:pt x="1015" y="712"/>
                    <a:pt x="881" y="578"/>
                  </a:cubicBezTo>
                  <a:lnTo>
                    <a:pt x="823" y="540"/>
                  </a:lnTo>
                  <a:cubicBezTo>
                    <a:pt x="785" y="483"/>
                    <a:pt x="747" y="444"/>
                    <a:pt x="728" y="406"/>
                  </a:cubicBezTo>
                  <a:cubicBezTo>
                    <a:pt x="728" y="387"/>
                    <a:pt x="728" y="368"/>
                    <a:pt x="747" y="329"/>
                  </a:cubicBezTo>
                  <a:cubicBezTo>
                    <a:pt x="760" y="316"/>
                    <a:pt x="783" y="302"/>
                    <a:pt x="809" y="302"/>
                  </a:cubicBezTo>
                  <a:cubicBezTo>
                    <a:pt x="820" y="302"/>
                    <a:pt x="831" y="305"/>
                    <a:pt x="842" y="310"/>
                  </a:cubicBezTo>
                  <a:cubicBezTo>
                    <a:pt x="881" y="310"/>
                    <a:pt x="919" y="329"/>
                    <a:pt x="976" y="387"/>
                  </a:cubicBezTo>
                  <a:cubicBezTo>
                    <a:pt x="1034" y="425"/>
                    <a:pt x="1091" y="483"/>
                    <a:pt x="1129" y="540"/>
                  </a:cubicBezTo>
                  <a:cubicBezTo>
                    <a:pt x="1187" y="597"/>
                    <a:pt x="1225" y="655"/>
                    <a:pt x="1263" y="731"/>
                  </a:cubicBezTo>
                  <a:lnTo>
                    <a:pt x="1455" y="521"/>
                  </a:lnTo>
                  <a:cubicBezTo>
                    <a:pt x="1397" y="444"/>
                    <a:pt x="1340" y="368"/>
                    <a:pt x="1283" y="329"/>
                  </a:cubicBezTo>
                  <a:cubicBezTo>
                    <a:pt x="1225" y="272"/>
                    <a:pt x="1168" y="215"/>
                    <a:pt x="1129" y="176"/>
                  </a:cubicBezTo>
                  <a:cubicBezTo>
                    <a:pt x="976" y="61"/>
                    <a:pt x="862" y="4"/>
                    <a:pt x="766" y="4"/>
                  </a:cubicBezTo>
                  <a:cubicBezTo>
                    <a:pt x="751" y="2"/>
                    <a:pt x="736" y="0"/>
                    <a:pt x="7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8"/>
            <p:cNvSpPr/>
            <p:nvPr/>
          </p:nvSpPr>
          <p:spPr>
            <a:xfrm>
              <a:off x="1997125" y="1131900"/>
              <a:ext cx="44525" cy="44750"/>
            </a:xfrm>
            <a:custGeom>
              <a:avLst/>
              <a:gdLst/>
              <a:ahLst/>
              <a:cxnLst/>
              <a:rect l="l" t="t" r="r" b="b"/>
              <a:pathLst>
                <a:path w="1781" h="1790" extrusionOk="0">
                  <a:moveTo>
                    <a:pt x="813" y="0"/>
                  </a:moveTo>
                  <a:cubicBezTo>
                    <a:pt x="643" y="0"/>
                    <a:pt x="485" y="74"/>
                    <a:pt x="326" y="201"/>
                  </a:cubicBezTo>
                  <a:cubicBezTo>
                    <a:pt x="116" y="374"/>
                    <a:pt x="20" y="546"/>
                    <a:pt x="1" y="756"/>
                  </a:cubicBezTo>
                  <a:cubicBezTo>
                    <a:pt x="1" y="967"/>
                    <a:pt x="77" y="1177"/>
                    <a:pt x="230" y="1388"/>
                  </a:cubicBezTo>
                  <a:cubicBezTo>
                    <a:pt x="307" y="1465"/>
                    <a:pt x="384" y="1541"/>
                    <a:pt x="479" y="1618"/>
                  </a:cubicBezTo>
                  <a:cubicBezTo>
                    <a:pt x="575" y="1694"/>
                    <a:pt x="671" y="1752"/>
                    <a:pt x="766" y="1790"/>
                  </a:cubicBezTo>
                  <a:lnTo>
                    <a:pt x="1341" y="1311"/>
                  </a:lnTo>
                  <a:lnTo>
                    <a:pt x="939" y="814"/>
                  </a:lnTo>
                  <a:lnTo>
                    <a:pt x="728" y="986"/>
                  </a:lnTo>
                  <a:lnTo>
                    <a:pt x="900" y="1177"/>
                  </a:lnTo>
                  <a:lnTo>
                    <a:pt x="652" y="1388"/>
                  </a:lnTo>
                  <a:cubicBezTo>
                    <a:pt x="632" y="1369"/>
                    <a:pt x="594" y="1350"/>
                    <a:pt x="575" y="1311"/>
                  </a:cubicBezTo>
                  <a:cubicBezTo>
                    <a:pt x="556" y="1292"/>
                    <a:pt x="518" y="1273"/>
                    <a:pt x="498" y="1235"/>
                  </a:cubicBezTo>
                  <a:cubicBezTo>
                    <a:pt x="403" y="1120"/>
                    <a:pt x="345" y="986"/>
                    <a:pt x="364" y="871"/>
                  </a:cubicBezTo>
                  <a:cubicBezTo>
                    <a:pt x="384" y="756"/>
                    <a:pt x="460" y="642"/>
                    <a:pt x="594" y="527"/>
                  </a:cubicBezTo>
                  <a:cubicBezTo>
                    <a:pt x="709" y="431"/>
                    <a:pt x="843" y="374"/>
                    <a:pt x="958" y="374"/>
                  </a:cubicBezTo>
                  <a:cubicBezTo>
                    <a:pt x="1092" y="393"/>
                    <a:pt x="1207" y="450"/>
                    <a:pt x="1302" y="584"/>
                  </a:cubicBezTo>
                  <a:cubicBezTo>
                    <a:pt x="1360" y="642"/>
                    <a:pt x="1417" y="718"/>
                    <a:pt x="1455" y="814"/>
                  </a:cubicBezTo>
                  <a:cubicBezTo>
                    <a:pt x="1475" y="890"/>
                    <a:pt x="1513" y="986"/>
                    <a:pt x="1532" y="1082"/>
                  </a:cubicBezTo>
                  <a:lnTo>
                    <a:pt x="1781" y="871"/>
                  </a:lnTo>
                  <a:cubicBezTo>
                    <a:pt x="1762" y="775"/>
                    <a:pt x="1723" y="699"/>
                    <a:pt x="1666" y="603"/>
                  </a:cubicBezTo>
                  <a:cubicBezTo>
                    <a:pt x="1628" y="527"/>
                    <a:pt x="1570" y="431"/>
                    <a:pt x="1494" y="354"/>
                  </a:cubicBezTo>
                  <a:cubicBezTo>
                    <a:pt x="1321" y="144"/>
                    <a:pt x="1130" y="29"/>
                    <a:pt x="919" y="10"/>
                  </a:cubicBezTo>
                  <a:cubicBezTo>
                    <a:pt x="883" y="3"/>
                    <a:pt x="848" y="0"/>
                    <a:pt x="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8"/>
            <p:cNvSpPr/>
            <p:nvPr/>
          </p:nvSpPr>
          <p:spPr>
            <a:xfrm>
              <a:off x="2013875" y="1171375"/>
              <a:ext cx="47400" cy="42600"/>
            </a:xfrm>
            <a:custGeom>
              <a:avLst/>
              <a:gdLst/>
              <a:ahLst/>
              <a:cxnLst/>
              <a:rect l="l" t="t" r="r" b="b"/>
              <a:pathLst>
                <a:path w="1896" h="1704" extrusionOk="0">
                  <a:moveTo>
                    <a:pt x="1455" y="383"/>
                  </a:moveTo>
                  <a:lnTo>
                    <a:pt x="1034" y="881"/>
                  </a:lnTo>
                  <a:lnTo>
                    <a:pt x="805" y="517"/>
                  </a:lnTo>
                  <a:lnTo>
                    <a:pt x="1455" y="383"/>
                  </a:lnTo>
                  <a:close/>
                  <a:moveTo>
                    <a:pt x="1647" y="0"/>
                  </a:moveTo>
                  <a:lnTo>
                    <a:pt x="1" y="268"/>
                  </a:lnTo>
                  <a:lnTo>
                    <a:pt x="211" y="632"/>
                  </a:lnTo>
                  <a:lnTo>
                    <a:pt x="498" y="575"/>
                  </a:lnTo>
                  <a:lnTo>
                    <a:pt x="824" y="1111"/>
                  </a:lnTo>
                  <a:lnTo>
                    <a:pt x="632" y="1340"/>
                  </a:lnTo>
                  <a:lnTo>
                    <a:pt x="824" y="1704"/>
                  </a:lnTo>
                  <a:lnTo>
                    <a:pt x="1896" y="402"/>
                  </a:lnTo>
                  <a:lnTo>
                    <a:pt x="1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8"/>
            <p:cNvSpPr/>
            <p:nvPr/>
          </p:nvSpPr>
          <p:spPr>
            <a:xfrm>
              <a:off x="2036375" y="1204400"/>
              <a:ext cx="48825" cy="46425"/>
            </a:xfrm>
            <a:custGeom>
              <a:avLst/>
              <a:gdLst/>
              <a:ahLst/>
              <a:cxnLst/>
              <a:rect l="l" t="t" r="r" b="b"/>
              <a:pathLst>
                <a:path w="1953" h="1857" extrusionOk="0">
                  <a:moveTo>
                    <a:pt x="1474" y="0"/>
                  </a:moveTo>
                  <a:lnTo>
                    <a:pt x="0" y="536"/>
                  </a:lnTo>
                  <a:lnTo>
                    <a:pt x="134" y="900"/>
                  </a:lnTo>
                  <a:lnTo>
                    <a:pt x="1130" y="517"/>
                  </a:lnTo>
                  <a:lnTo>
                    <a:pt x="326" y="1436"/>
                  </a:lnTo>
                  <a:lnTo>
                    <a:pt x="498" y="1857"/>
                  </a:lnTo>
                  <a:lnTo>
                    <a:pt x="1953" y="1302"/>
                  </a:lnTo>
                  <a:lnTo>
                    <a:pt x="1819" y="957"/>
                  </a:lnTo>
                  <a:lnTo>
                    <a:pt x="823" y="1321"/>
                  </a:lnTo>
                  <a:lnTo>
                    <a:pt x="1627" y="421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8"/>
            <p:cNvSpPr/>
            <p:nvPr/>
          </p:nvSpPr>
          <p:spPr>
            <a:xfrm>
              <a:off x="2052150" y="1250625"/>
              <a:ext cx="42150" cy="40875"/>
            </a:xfrm>
            <a:custGeom>
              <a:avLst/>
              <a:gdLst/>
              <a:ahLst/>
              <a:cxnLst/>
              <a:rect l="l" t="t" r="r" b="b"/>
              <a:pathLst>
                <a:path w="1686" h="1635" extrusionOk="0">
                  <a:moveTo>
                    <a:pt x="891" y="0"/>
                  </a:moveTo>
                  <a:cubicBezTo>
                    <a:pt x="821" y="0"/>
                    <a:pt x="748" y="9"/>
                    <a:pt x="671" y="27"/>
                  </a:cubicBezTo>
                  <a:cubicBezTo>
                    <a:pt x="422" y="84"/>
                    <a:pt x="250" y="199"/>
                    <a:pt x="135" y="371"/>
                  </a:cubicBezTo>
                  <a:cubicBezTo>
                    <a:pt x="20" y="544"/>
                    <a:pt x="1" y="773"/>
                    <a:pt x="58" y="1022"/>
                  </a:cubicBezTo>
                  <a:cubicBezTo>
                    <a:pt x="77" y="1137"/>
                    <a:pt x="116" y="1252"/>
                    <a:pt x="154" y="1348"/>
                  </a:cubicBezTo>
                  <a:cubicBezTo>
                    <a:pt x="211" y="1443"/>
                    <a:pt x="269" y="1539"/>
                    <a:pt x="326" y="1635"/>
                  </a:cubicBezTo>
                  <a:lnTo>
                    <a:pt x="1073" y="1482"/>
                  </a:lnTo>
                  <a:lnTo>
                    <a:pt x="939" y="850"/>
                  </a:lnTo>
                  <a:lnTo>
                    <a:pt x="671" y="907"/>
                  </a:lnTo>
                  <a:lnTo>
                    <a:pt x="728" y="1156"/>
                  </a:lnTo>
                  <a:lnTo>
                    <a:pt x="422" y="1214"/>
                  </a:lnTo>
                  <a:cubicBezTo>
                    <a:pt x="403" y="1194"/>
                    <a:pt x="403" y="1156"/>
                    <a:pt x="384" y="1137"/>
                  </a:cubicBezTo>
                  <a:cubicBezTo>
                    <a:pt x="365" y="1099"/>
                    <a:pt x="365" y="1060"/>
                    <a:pt x="345" y="1022"/>
                  </a:cubicBezTo>
                  <a:cubicBezTo>
                    <a:pt x="326" y="869"/>
                    <a:pt x="345" y="735"/>
                    <a:pt x="403" y="639"/>
                  </a:cubicBezTo>
                  <a:cubicBezTo>
                    <a:pt x="479" y="544"/>
                    <a:pt x="594" y="467"/>
                    <a:pt x="767" y="429"/>
                  </a:cubicBezTo>
                  <a:cubicBezTo>
                    <a:pt x="818" y="416"/>
                    <a:pt x="866" y="410"/>
                    <a:pt x="913" y="410"/>
                  </a:cubicBezTo>
                  <a:cubicBezTo>
                    <a:pt x="1007" y="410"/>
                    <a:pt x="1092" y="435"/>
                    <a:pt x="1168" y="486"/>
                  </a:cubicBezTo>
                  <a:cubicBezTo>
                    <a:pt x="1264" y="544"/>
                    <a:pt x="1341" y="658"/>
                    <a:pt x="1379" y="812"/>
                  </a:cubicBezTo>
                  <a:cubicBezTo>
                    <a:pt x="1398" y="907"/>
                    <a:pt x="1398" y="984"/>
                    <a:pt x="1398" y="1080"/>
                  </a:cubicBezTo>
                  <a:cubicBezTo>
                    <a:pt x="1379" y="1175"/>
                    <a:pt x="1360" y="1271"/>
                    <a:pt x="1341" y="1367"/>
                  </a:cubicBezTo>
                  <a:lnTo>
                    <a:pt x="1647" y="1290"/>
                  </a:lnTo>
                  <a:cubicBezTo>
                    <a:pt x="1685" y="1194"/>
                    <a:pt x="1685" y="1099"/>
                    <a:pt x="1685" y="1003"/>
                  </a:cubicBezTo>
                  <a:cubicBezTo>
                    <a:pt x="1685" y="907"/>
                    <a:pt x="1666" y="812"/>
                    <a:pt x="1647" y="716"/>
                  </a:cubicBezTo>
                  <a:cubicBezTo>
                    <a:pt x="1590" y="448"/>
                    <a:pt x="1475" y="257"/>
                    <a:pt x="1302" y="123"/>
                  </a:cubicBezTo>
                  <a:cubicBezTo>
                    <a:pt x="1184" y="43"/>
                    <a:pt x="1046" y="0"/>
                    <a:pt x="8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8"/>
            <p:cNvSpPr/>
            <p:nvPr/>
          </p:nvSpPr>
          <p:spPr>
            <a:xfrm>
              <a:off x="1714825" y="1397025"/>
              <a:ext cx="405300" cy="269150"/>
            </a:xfrm>
            <a:custGeom>
              <a:avLst/>
              <a:gdLst/>
              <a:ahLst/>
              <a:cxnLst/>
              <a:rect l="l" t="t" r="r" b="b"/>
              <a:pathLst>
                <a:path w="16212" h="10766" extrusionOk="0">
                  <a:moveTo>
                    <a:pt x="10407" y="0"/>
                  </a:moveTo>
                  <a:cubicBezTo>
                    <a:pt x="4800" y="0"/>
                    <a:pt x="0" y="3880"/>
                    <a:pt x="172" y="10689"/>
                  </a:cubicBezTo>
                  <a:cubicBezTo>
                    <a:pt x="287" y="10727"/>
                    <a:pt x="402" y="10747"/>
                    <a:pt x="517" y="10766"/>
                  </a:cubicBezTo>
                  <a:cubicBezTo>
                    <a:pt x="4881" y="8201"/>
                    <a:pt x="11752" y="4181"/>
                    <a:pt x="16135" y="1636"/>
                  </a:cubicBezTo>
                  <a:cubicBezTo>
                    <a:pt x="16154" y="1540"/>
                    <a:pt x="16193" y="1444"/>
                    <a:pt x="16212" y="1368"/>
                  </a:cubicBezTo>
                  <a:cubicBezTo>
                    <a:pt x="14292" y="444"/>
                    <a:pt x="12303" y="0"/>
                    <a:pt x="1040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2286;p42">
            <a:extLst>
              <a:ext uri="{FF2B5EF4-FFF2-40B4-BE49-F238E27FC236}">
                <a16:creationId xmlns:a16="http://schemas.microsoft.com/office/drawing/2014/main" id="{5298D966-5438-1FF0-DDC9-0EF6E6C17C4C}"/>
              </a:ext>
            </a:extLst>
          </p:cNvPr>
          <p:cNvGrpSpPr/>
          <p:nvPr/>
        </p:nvGrpSpPr>
        <p:grpSpPr>
          <a:xfrm rot="10800000" flipH="1">
            <a:off x="21" y="4165758"/>
            <a:ext cx="1554523" cy="974963"/>
            <a:chOff x="1649775" y="815900"/>
            <a:chExt cx="1051775" cy="659650"/>
          </a:xfrm>
        </p:grpSpPr>
        <p:sp>
          <p:nvSpPr>
            <p:cNvPr id="5" name="Google Shape;2287;p42">
              <a:extLst>
                <a:ext uri="{FF2B5EF4-FFF2-40B4-BE49-F238E27FC236}">
                  <a16:creationId xmlns:a16="http://schemas.microsoft.com/office/drawing/2014/main" id="{F622705C-F5EB-2FC9-9158-7334DF583420}"/>
                </a:ext>
              </a:extLst>
            </p:cNvPr>
            <p:cNvSpPr/>
            <p:nvPr/>
          </p:nvSpPr>
          <p:spPr>
            <a:xfrm>
              <a:off x="1649775" y="815900"/>
              <a:ext cx="1004950" cy="659650"/>
            </a:xfrm>
            <a:custGeom>
              <a:avLst/>
              <a:gdLst/>
              <a:ahLst/>
              <a:cxnLst/>
              <a:rect l="l" t="t" r="r" b="b"/>
              <a:pathLst>
                <a:path w="40198" h="26386" extrusionOk="0">
                  <a:moveTo>
                    <a:pt x="1" y="0"/>
                  </a:moveTo>
                  <a:lnTo>
                    <a:pt x="1" y="19737"/>
                  </a:lnTo>
                  <a:cubicBezTo>
                    <a:pt x="1776" y="19235"/>
                    <a:pt x="3331" y="18182"/>
                    <a:pt x="4470" y="16725"/>
                  </a:cubicBezTo>
                  <a:cubicBezTo>
                    <a:pt x="5559" y="17718"/>
                    <a:pt x="6972" y="18256"/>
                    <a:pt x="8448" y="18256"/>
                  </a:cubicBezTo>
                  <a:cubicBezTo>
                    <a:pt x="8465" y="18256"/>
                    <a:pt x="8481" y="18256"/>
                    <a:pt x="8498" y="18256"/>
                  </a:cubicBezTo>
                  <a:cubicBezTo>
                    <a:pt x="9147" y="18256"/>
                    <a:pt x="9796" y="18158"/>
                    <a:pt x="10420" y="17950"/>
                  </a:cubicBezTo>
                  <a:lnTo>
                    <a:pt x="10420" y="17950"/>
                  </a:lnTo>
                  <a:cubicBezTo>
                    <a:pt x="10298" y="18440"/>
                    <a:pt x="10237" y="18929"/>
                    <a:pt x="10237" y="19431"/>
                  </a:cubicBezTo>
                  <a:cubicBezTo>
                    <a:pt x="10237" y="23276"/>
                    <a:pt x="13775" y="26386"/>
                    <a:pt x="18134" y="26386"/>
                  </a:cubicBezTo>
                  <a:cubicBezTo>
                    <a:pt x="22493" y="26386"/>
                    <a:pt x="26031" y="23276"/>
                    <a:pt x="26031" y="19431"/>
                  </a:cubicBezTo>
                  <a:cubicBezTo>
                    <a:pt x="26031" y="19015"/>
                    <a:pt x="25995" y="18599"/>
                    <a:pt x="25909" y="18182"/>
                  </a:cubicBezTo>
                  <a:cubicBezTo>
                    <a:pt x="29753" y="17729"/>
                    <a:pt x="32778" y="14889"/>
                    <a:pt x="32925" y="11350"/>
                  </a:cubicBezTo>
                  <a:cubicBezTo>
                    <a:pt x="32937" y="11020"/>
                    <a:pt x="32925" y="10689"/>
                    <a:pt x="32888" y="10359"/>
                  </a:cubicBezTo>
                  <a:lnTo>
                    <a:pt x="32888" y="10359"/>
                  </a:lnTo>
                  <a:cubicBezTo>
                    <a:pt x="33463" y="10530"/>
                    <a:pt x="34063" y="10616"/>
                    <a:pt x="34676" y="10616"/>
                  </a:cubicBezTo>
                  <a:cubicBezTo>
                    <a:pt x="37737" y="10616"/>
                    <a:pt x="40198" y="8449"/>
                    <a:pt x="40198" y="5755"/>
                  </a:cubicBezTo>
                  <a:cubicBezTo>
                    <a:pt x="40198" y="3294"/>
                    <a:pt x="38361" y="392"/>
                    <a:pt x="35631" y="98"/>
                  </a:cubicBezTo>
                  <a:cubicBezTo>
                    <a:pt x="35398" y="74"/>
                    <a:pt x="35165" y="61"/>
                    <a:pt x="34933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288;p42">
              <a:extLst>
                <a:ext uri="{FF2B5EF4-FFF2-40B4-BE49-F238E27FC236}">
                  <a16:creationId xmlns:a16="http://schemas.microsoft.com/office/drawing/2014/main" id="{2B7004B1-185C-7C39-E8BE-DF416074CBF9}"/>
                </a:ext>
              </a:extLst>
            </p:cNvPr>
            <p:cNvSpPr/>
            <p:nvPr/>
          </p:nvSpPr>
          <p:spPr>
            <a:xfrm>
              <a:off x="1649775" y="817125"/>
              <a:ext cx="866300" cy="553750"/>
            </a:xfrm>
            <a:custGeom>
              <a:avLst/>
              <a:gdLst/>
              <a:ahLst/>
              <a:cxnLst/>
              <a:rect l="l" t="t" r="r" b="b"/>
              <a:pathLst>
                <a:path w="34652" h="22150" extrusionOk="0">
                  <a:moveTo>
                    <a:pt x="1" y="0"/>
                  </a:moveTo>
                  <a:lnTo>
                    <a:pt x="1" y="16468"/>
                  </a:lnTo>
                  <a:cubicBezTo>
                    <a:pt x="576" y="16627"/>
                    <a:pt x="1164" y="16701"/>
                    <a:pt x="1764" y="16701"/>
                  </a:cubicBezTo>
                  <a:cubicBezTo>
                    <a:pt x="3980" y="16701"/>
                    <a:pt x="6049" y="15599"/>
                    <a:pt x="7274" y="13750"/>
                  </a:cubicBezTo>
                  <a:cubicBezTo>
                    <a:pt x="8086" y="14614"/>
                    <a:pt x="9203" y="15084"/>
                    <a:pt x="10346" y="15084"/>
                  </a:cubicBezTo>
                  <a:cubicBezTo>
                    <a:pt x="10839" y="15084"/>
                    <a:pt x="11336" y="14996"/>
                    <a:pt x="11816" y="14815"/>
                  </a:cubicBezTo>
                  <a:lnTo>
                    <a:pt x="11816" y="14815"/>
                  </a:lnTo>
                  <a:cubicBezTo>
                    <a:pt x="11045" y="18329"/>
                    <a:pt x="13481" y="21733"/>
                    <a:pt x="17056" y="22113"/>
                  </a:cubicBezTo>
                  <a:cubicBezTo>
                    <a:pt x="17280" y="22137"/>
                    <a:pt x="17502" y="22149"/>
                    <a:pt x="17722" y="22149"/>
                  </a:cubicBezTo>
                  <a:cubicBezTo>
                    <a:pt x="20999" y="22149"/>
                    <a:pt x="23741" y="19475"/>
                    <a:pt x="23729" y="16113"/>
                  </a:cubicBezTo>
                  <a:cubicBezTo>
                    <a:pt x="23729" y="15746"/>
                    <a:pt x="23693" y="15379"/>
                    <a:pt x="23632" y="15024"/>
                  </a:cubicBezTo>
                  <a:cubicBezTo>
                    <a:pt x="26619" y="14607"/>
                    <a:pt x="28884" y="12109"/>
                    <a:pt x="28994" y="9085"/>
                  </a:cubicBezTo>
                  <a:cubicBezTo>
                    <a:pt x="28994" y="8804"/>
                    <a:pt x="28982" y="8510"/>
                    <a:pt x="28958" y="8216"/>
                  </a:cubicBezTo>
                  <a:lnTo>
                    <a:pt x="28958" y="8216"/>
                  </a:lnTo>
                  <a:cubicBezTo>
                    <a:pt x="29398" y="8375"/>
                    <a:pt x="29864" y="8449"/>
                    <a:pt x="30329" y="8449"/>
                  </a:cubicBezTo>
                  <a:cubicBezTo>
                    <a:pt x="32545" y="8436"/>
                    <a:pt x="34382" y="6710"/>
                    <a:pt x="34516" y="4481"/>
                  </a:cubicBezTo>
                  <a:cubicBezTo>
                    <a:pt x="34651" y="2265"/>
                    <a:pt x="33059" y="319"/>
                    <a:pt x="30855" y="25"/>
                  </a:cubicBezTo>
                  <a:cubicBezTo>
                    <a:pt x="30672" y="0"/>
                    <a:pt x="30500" y="0"/>
                    <a:pt x="3031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289;p42">
              <a:extLst>
                <a:ext uri="{FF2B5EF4-FFF2-40B4-BE49-F238E27FC236}">
                  <a16:creationId xmlns:a16="http://schemas.microsoft.com/office/drawing/2014/main" id="{2ED58B5F-54C2-120B-2CB7-84248AC7F77C}"/>
                </a:ext>
              </a:extLst>
            </p:cNvPr>
            <p:cNvSpPr/>
            <p:nvPr/>
          </p:nvSpPr>
          <p:spPr>
            <a:xfrm>
              <a:off x="2671850" y="1142500"/>
              <a:ext cx="29700" cy="29725"/>
            </a:xfrm>
            <a:custGeom>
              <a:avLst/>
              <a:gdLst/>
              <a:ahLst/>
              <a:cxnLst/>
              <a:rect l="l" t="t" r="r" b="b"/>
              <a:pathLst>
                <a:path w="1188" h="1189" extrusionOk="0">
                  <a:moveTo>
                    <a:pt x="600" y="1"/>
                  </a:moveTo>
                  <a:cubicBezTo>
                    <a:pt x="270" y="1"/>
                    <a:pt x="0" y="258"/>
                    <a:pt x="0" y="588"/>
                  </a:cubicBezTo>
                  <a:cubicBezTo>
                    <a:pt x="0" y="919"/>
                    <a:pt x="270" y="1188"/>
                    <a:pt x="600" y="1188"/>
                  </a:cubicBezTo>
                  <a:cubicBezTo>
                    <a:pt x="919" y="1188"/>
                    <a:pt x="1188" y="919"/>
                    <a:pt x="1188" y="588"/>
                  </a:cubicBezTo>
                  <a:cubicBezTo>
                    <a:pt x="1188" y="258"/>
                    <a:pt x="919" y="1"/>
                    <a:pt x="600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290;p42">
              <a:extLst>
                <a:ext uri="{FF2B5EF4-FFF2-40B4-BE49-F238E27FC236}">
                  <a16:creationId xmlns:a16="http://schemas.microsoft.com/office/drawing/2014/main" id="{124C4131-0156-B120-F81E-1F7239F5349E}"/>
                </a:ext>
              </a:extLst>
            </p:cNvPr>
            <p:cNvSpPr/>
            <p:nvPr/>
          </p:nvSpPr>
          <p:spPr>
            <a:xfrm>
              <a:off x="1717425" y="1322475"/>
              <a:ext cx="34625" cy="29750"/>
            </a:xfrm>
            <a:custGeom>
              <a:avLst/>
              <a:gdLst/>
              <a:ahLst/>
              <a:cxnLst/>
              <a:rect l="l" t="t" r="r" b="b"/>
              <a:pathLst>
                <a:path w="1385" h="1190" extrusionOk="0">
                  <a:moveTo>
                    <a:pt x="796" y="1"/>
                  </a:moveTo>
                  <a:cubicBezTo>
                    <a:pt x="270" y="1"/>
                    <a:pt x="1" y="638"/>
                    <a:pt x="380" y="1017"/>
                  </a:cubicBezTo>
                  <a:cubicBezTo>
                    <a:pt x="499" y="1136"/>
                    <a:pt x="646" y="1190"/>
                    <a:pt x="791" y="1190"/>
                  </a:cubicBezTo>
                  <a:cubicBezTo>
                    <a:pt x="1093" y="1190"/>
                    <a:pt x="1384" y="957"/>
                    <a:pt x="1384" y="601"/>
                  </a:cubicBezTo>
                  <a:cubicBezTo>
                    <a:pt x="1384" y="270"/>
                    <a:pt x="1115" y="1"/>
                    <a:pt x="79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291;p42">
              <a:extLst>
                <a:ext uri="{FF2B5EF4-FFF2-40B4-BE49-F238E27FC236}">
                  <a16:creationId xmlns:a16="http://schemas.microsoft.com/office/drawing/2014/main" id="{1F931795-A59D-4161-8606-39856D590990}"/>
                </a:ext>
              </a:extLst>
            </p:cNvPr>
            <p:cNvSpPr/>
            <p:nvPr/>
          </p:nvSpPr>
          <p:spPr>
            <a:xfrm>
              <a:off x="2392075" y="1157250"/>
              <a:ext cx="65225" cy="59200"/>
            </a:xfrm>
            <a:custGeom>
              <a:avLst/>
              <a:gdLst/>
              <a:ahLst/>
              <a:cxnLst/>
              <a:rect l="l" t="t" r="r" b="b"/>
              <a:pathLst>
                <a:path w="2609" h="2368" extrusionOk="0">
                  <a:moveTo>
                    <a:pt x="1299" y="0"/>
                  </a:moveTo>
                  <a:cubicBezTo>
                    <a:pt x="765" y="0"/>
                    <a:pt x="283" y="374"/>
                    <a:pt x="147" y="917"/>
                  </a:cubicBezTo>
                  <a:cubicBezTo>
                    <a:pt x="0" y="1553"/>
                    <a:pt x="392" y="2190"/>
                    <a:pt x="1029" y="2337"/>
                  </a:cubicBezTo>
                  <a:cubicBezTo>
                    <a:pt x="1119" y="2358"/>
                    <a:pt x="1209" y="2368"/>
                    <a:pt x="1298" y="2368"/>
                  </a:cubicBezTo>
                  <a:cubicBezTo>
                    <a:pt x="1836" y="2368"/>
                    <a:pt x="2325" y="2002"/>
                    <a:pt x="2461" y="1455"/>
                  </a:cubicBezTo>
                  <a:cubicBezTo>
                    <a:pt x="2608" y="819"/>
                    <a:pt x="2216" y="182"/>
                    <a:pt x="1580" y="35"/>
                  </a:cubicBezTo>
                  <a:cubicBezTo>
                    <a:pt x="1486" y="11"/>
                    <a:pt x="1392" y="0"/>
                    <a:pt x="1299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C44E43-C351-12DF-E210-EED8C7E1DF36}"/>
              </a:ext>
            </a:extLst>
          </p:cNvPr>
          <p:cNvSpPr txBox="1"/>
          <p:nvPr/>
        </p:nvSpPr>
        <p:spPr>
          <a:xfrm>
            <a:off x="2033502" y="1555153"/>
            <a:ext cx="5885113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800" b="1" dirty="0" smtClean="0">
                <a:solidFill>
                  <a:schemeClr val="accent1">
                    <a:lumMod val="50000"/>
                  </a:schemeClr>
                </a:solidFill>
              </a:rPr>
              <a:t>CẢM ƠN QUÝ THẦY CÔ ĐÃ LẮNG NGHE</a:t>
            </a:r>
            <a:endParaRPr lang="en-VN" sz="3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001" name="Google Shape;2118;p39">
            <a:extLst>
              <a:ext uri="{FF2B5EF4-FFF2-40B4-BE49-F238E27FC236}">
                <a16:creationId xmlns:a16="http://schemas.microsoft.com/office/drawing/2014/main" id="{25B84A72-D5B6-4094-F62C-D30ABE50E93F}"/>
              </a:ext>
            </a:extLst>
          </p:cNvPr>
          <p:cNvGrpSpPr/>
          <p:nvPr/>
        </p:nvGrpSpPr>
        <p:grpSpPr>
          <a:xfrm>
            <a:off x="7629412" y="678209"/>
            <a:ext cx="952693" cy="887193"/>
            <a:chOff x="2331850" y="2913275"/>
            <a:chExt cx="461800" cy="430050"/>
          </a:xfrm>
        </p:grpSpPr>
        <p:sp>
          <p:nvSpPr>
            <p:cNvPr id="2002" name="Google Shape;2119;p39">
              <a:extLst>
                <a:ext uri="{FF2B5EF4-FFF2-40B4-BE49-F238E27FC236}">
                  <a16:creationId xmlns:a16="http://schemas.microsoft.com/office/drawing/2014/main" id="{C7D1685D-4FEB-7033-3821-7889BB9C8DD4}"/>
                </a:ext>
              </a:extLst>
            </p:cNvPr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120;p39">
              <a:extLst>
                <a:ext uri="{FF2B5EF4-FFF2-40B4-BE49-F238E27FC236}">
                  <a16:creationId xmlns:a16="http://schemas.microsoft.com/office/drawing/2014/main" id="{B5055E00-CB5D-6B4F-ACBD-0072A0E96515}"/>
                </a:ext>
              </a:extLst>
            </p:cNvPr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121;p39">
              <a:extLst>
                <a:ext uri="{FF2B5EF4-FFF2-40B4-BE49-F238E27FC236}">
                  <a16:creationId xmlns:a16="http://schemas.microsoft.com/office/drawing/2014/main" id="{67E0866C-3AB4-8DFE-8889-0C14EDEBA343}"/>
                </a:ext>
              </a:extLst>
            </p:cNvPr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122;p39">
              <a:extLst>
                <a:ext uri="{FF2B5EF4-FFF2-40B4-BE49-F238E27FC236}">
                  <a16:creationId xmlns:a16="http://schemas.microsoft.com/office/drawing/2014/main" id="{63A35B95-9688-6B6B-3252-712512830797}"/>
                </a:ext>
              </a:extLst>
            </p:cNvPr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123;p39">
              <a:extLst>
                <a:ext uri="{FF2B5EF4-FFF2-40B4-BE49-F238E27FC236}">
                  <a16:creationId xmlns:a16="http://schemas.microsoft.com/office/drawing/2014/main" id="{A9016E0C-11F0-C66A-B90B-5A87E3EE5DFC}"/>
                </a:ext>
              </a:extLst>
            </p:cNvPr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124;p39">
              <a:extLst>
                <a:ext uri="{FF2B5EF4-FFF2-40B4-BE49-F238E27FC236}">
                  <a16:creationId xmlns:a16="http://schemas.microsoft.com/office/drawing/2014/main" id="{1735B3E4-87A8-7850-CEAA-2D9895A2BC03}"/>
                </a:ext>
              </a:extLst>
            </p:cNvPr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125;p39">
              <a:extLst>
                <a:ext uri="{FF2B5EF4-FFF2-40B4-BE49-F238E27FC236}">
                  <a16:creationId xmlns:a16="http://schemas.microsoft.com/office/drawing/2014/main" id="{638C8083-FAAE-DA61-CAB9-DD2C1CEB6893}"/>
                </a:ext>
              </a:extLst>
            </p:cNvPr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126;p39">
              <a:extLst>
                <a:ext uri="{FF2B5EF4-FFF2-40B4-BE49-F238E27FC236}">
                  <a16:creationId xmlns:a16="http://schemas.microsoft.com/office/drawing/2014/main" id="{8BF66E30-6280-45EC-62A7-0177B3E983AC}"/>
                </a:ext>
              </a:extLst>
            </p:cNvPr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127;p39">
              <a:extLst>
                <a:ext uri="{FF2B5EF4-FFF2-40B4-BE49-F238E27FC236}">
                  <a16:creationId xmlns:a16="http://schemas.microsoft.com/office/drawing/2014/main" id="{C7B6DCB6-6573-8485-B1FE-5D193642CB14}"/>
                </a:ext>
              </a:extLst>
            </p:cNvPr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128;p39">
              <a:extLst>
                <a:ext uri="{FF2B5EF4-FFF2-40B4-BE49-F238E27FC236}">
                  <a16:creationId xmlns:a16="http://schemas.microsoft.com/office/drawing/2014/main" id="{0DF92111-FCB7-7A07-D105-CC4A5ED6187C}"/>
                </a:ext>
              </a:extLst>
            </p:cNvPr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129;p39">
              <a:extLst>
                <a:ext uri="{FF2B5EF4-FFF2-40B4-BE49-F238E27FC236}">
                  <a16:creationId xmlns:a16="http://schemas.microsoft.com/office/drawing/2014/main" id="{3E0A5E6F-823E-72C7-9F8A-004650135D0E}"/>
                </a:ext>
              </a:extLst>
            </p:cNvPr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130;p39">
              <a:extLst>
                <a:ext uri="{FF2B5EF4-FFF2-40B4-BE49-F238E27FC236}">
                  <a16:creationId xmlns:a16="http://schemas.microsoft.com/office/drawing/2014/main" id="{FE02B7B7-0F15-85F1-6CC7-16FEEBC70580}"/>
                </a:ext>
              </a:extLst>
            </p:cNvPr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131;p39">
              <a:extLst>
                <a:ext uri="{FF2B5EF4-FFF2-40B4-BE49-F238E27FC236}">
                  <a16:creationId xmlns:a16="http://schemas.microsoft.com/office/drawing/2014/main" id="{98EF5976-FCCA-C0BD-AF36-30F64EE02AB5}"/>
                </a:ext>
              </a:extLst>
            </p:cNvPr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132;p39">
              <a:extLst>
                <a:ext uri="{FF2B5EF4-FFF2-40B4-BE49-F238E27FC236}">
                  <a16:creationId xmlns:a16="http://schemas.microsoft.com/office/drawing/2014/main" id="{553537FD-366C-B68E-F099-5E054B4F0A05}"/>
                </a:ext>
              </a:extLst>
            </p:cNvPr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133;p39">
              <a:extLst>
                <a:ext uri="{FF2B5EF4-FFF2-40B4-BE49-F238E27FC236}">
                  <a16:creationId xmlns:a16="http://schemas.microsoft.com/office/drawing/2014/main" id="{99729AB3-0BB7-CDC9-853A-E737E4122F7D}"/>
                </a:ext>
              </a:extLst>
            </p:cNvPr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134;p39">
              <a:extLst>
                <a:ext uri="{FF2B5EF4-FFF2-40B4-BE49-F238E27FC236}">
                  <a16:creationId xmlns:a16="http://schemas.microsoft.com/office/drawing/2014/main" id="{E76233E3-97BF-9418-484B-98C58720CC29}"/>
                </a:ext>
              </a:extLst>
            </p:cNvPr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8" name="Google Shape;2298;p42">
            <a:extLst>
              <a:ext uri="{FF2B5EF4-FFF2-40B4-BE49-F238E27FC236}">
                <a16:creationId xmlns:a16="http://schemas.microsoft.com/office/drawing/2014/main" id="{F075174C-2414-FAF8-F6D7-2ECA4408FB12}"/>
              </a:ext>
            </a:extLst>
          </p:cNvPr>
          <p:cNvGrpSpPr/>
          <p:nvPr/>
        </p:nvGrpSpPr>
        <p:grpSpPr>
          <a:xfrm>
            <a:off x="441698" y="707199"/>
            <a:ext cx="1019073" cy="901636"/>
            <a:chOff x="2463200" y="1304575"/>
            <a:chExt cx="709675" cy="596675"/>
          </a:xfrm>
        </p:grpSpPr>
        <p:sp>
          <p:nvSpPr>
            <p:cNvPr id="2019" name="Google Shape;2299;p42">
              <a:extLst>
                <a:ext uri="{FF2B5EF4-FFF2-40B4-BE49-F238E27FC236}">
                  <a16:creationId xmlns:a16="http://schemas.microsoft.com/office/drawing/2014/main" id="{5CD0DC4B-9AFC-6062-C3C6-8A52D6D08B98}"/>
                </a:ext>
              </a:extLst>
            </p:cNvPr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300;p42">
              <a:extLst>
                <a:ext uri="{FF2B5EF4-FFF2-40B4-BE49-F238E27FC236}">
                  <a16:creationId xmlns:a16="http://schemas.microsoft.com/office/drawing/2014/main" id="{A17F5C9C-5BBC-90B0-6B5A-1A8B72E8EEBA}"/>
                </a:ext>
              </a:extLst>
            </p:cNvPr>
            <p:cNvSpPr/>
            <p:nvPr/>
          </p:nvSpPr>
          <p:spPr>
            <a:xfrm>
              <a:off x="2463200" y="1304575"/>
              <a:ext cx="709675" cy="596675"/>
            </a:xfrm>
            <a:custGeom>
              <a:avLst/>
              <a:gdLst/>
              <a:ahLst/>
              <a:cxnLst/>
              <a:rect l="l" t="t" r="r" b="b"/>
              <a:pathLst>
                <a:path w="28387" h="23867" extrusionOk="0">
                  <a:moveTo>
                    <a:pt x="17755" y="1"/>
                  </a:moveTo>
                  <a:cubicBezTo>
                    <a:pt x="16655" y="1"/>
                    <a:pt x="15288" y="2456"/>
                    <a:pt x="14091" y="2456"/>
                  </a:cubicBezTo>
                  <a:cubicBezTo>
                    <a:pt x="13893" y="2456"/>
                    <a:pt x="13700" y="2389"/>
                    <a:pt x="13514" y="2233"/>
                  </a:cubicBezTo>
                  <a:cubicBezTo>
                    <a:pt x="12884" y="1875"/>
                    <a:pt x="11440" y="50"/>
                    <a:pt x="10448" y="50"/>
                  </a:cubicBezTo>
                  <a:cubicBezTo>
                    <a:pt x="10114" y="50"/>
                    <a:pt x="9831" y="257"/>
                    <a:pt x="9648" y="797"/>
                  </a:cubicBezTo>
                  <a:cubicBezTo>
                    <a:pt x="9296" y="1557"/>
                    <a:pt x="9320" y="4502"/>
                    <a:pt x="8074" y="4502"/>
                  </a:cubicBezTo>
                  <a:cubicBezTo>
                    <a:pt x="8032" y="4502"/>
                    <a:pt x="7989" y="4498"/>
                    <a:pt x="7944" y="4491"/>
                  </a:cubicBezTo>
                  <a:cubicBezTo>
                    <a:pt x="6796" y="4371"/>
                    <a:pt x="5926" y="4285"/>
                    <a:pt x="5295" y="4285"/>
                  </a:cubicBezTo>
                  <a:cubicBezTo>
                    <a:pt x="3317" y="4285"/>
                    <a:pt x="3679" y="5127"/>
                    <a:pt x="5130" y="8377"/>
                  </a:cubicBezTo>
                  <a:cubicBezTo>
                    <a:pt x="5762" y="9621"/>
                    <a:pt x="2814" y="10559"/>
                    <a:pt x="2183" y="11152"/>
                  </a:cubicBezTo>
                  <a:cubicBezTo>
                    <a:pt x="1" y="13258"/>
                    <a:pt x="5953" y="13583"/>
                    <a:pt x="5169" y="15574"/>
                  </a:cubicBezTo>
                  <a:cubicBezTo>
                    <a:pt x="4939" y="16531"/>
                    <a:pt x="2738" y="19651"/>
                    <a:pt x="4996" y="19708"/>
                  </a:cubicBezTo>
                  <a:cubicBezTo>
                    <a:pt x="5036" y="19713"/>
                    <a:pt x="5081" y="19715"/>
                    <a:pt x="5130" y="19715"/>
                  </a:cubicBezTo>
                  <a:cubicBezTo>
                    <a:pt x="5683" y="19715"/>
                    <a:pt x="6777" y="19450"/>
                    <a:pt x="7669" y="19450"/>
                  </a:cubicBezTo>
                  <a:cubicBezTo>
                    <a:pt x="8366" y="19450"/>
                    <a:pt x="8939" y="19611"/>
                    <a:pt x="9035" y="20187"/>
                  </a:cubicBezTo>
                  <a:cubicBezTo>
                    <a:pt x="9568" y="22725"/>
                    <a:pt x="9833" y="23867"/>
                    <a:pt x="10530" y="23867"/>
                  </a:cubicBezTo>
                  <a:cubicBezTo>
                    <a:pt x="11110" y="23867"/>
                    <a:pt x="11989" y="23076"/>
                    <a:pt x="13571" y="21641"/>
                  </a:cubicBezTo>
                  <a:cubicBezTo>
                    <a:pt x="13731" y="21484"/>
                    <a:pt x="13913" y="21418"/>
                    <a:pt x="14107" y="21418"/>
                  </a:cubicBezTo>
                  <a:cubicBezTo>
                    <a:pt x="15124" y="21418"/>
                    <a:pt x="16505" y="23240"/>
                    <a:pt x="17132" y="23594"/>
                  </a:cubicBezTo>
                  <a:cubicBezTo>
                    <a:pt x="17399" y="23782"/>
                    <a:pt x="17628" y="23864"/>
                    <a:pt x="17825" y="23864"/>
                  </a:cubicBezTo>
                  <a:cubicBezTo>
                    <a:pt x="19015" y="23864"/>
                    <a:pt x="19062" y="20887"/>
                    <a:pt x="19390" y="20148"/>
                  </a:cubicBezTo>
                  <a:cubicBezTo>
                    <a:pt x="19488" y="19559"/>
                    <a:pt x="20081" y="19397"/>
                    <a:pt x="20796" y="19397"/>
                  </a:cubicBezTo>
                  <a:cubicBezTo>
                    <a:pt x="21669" y="19397"/>
                    <a:pt x="22724" y="19639"/>
                    <a:pt x="23284" y="19639"/>
                  </a:cubicBezTo>
                  <a:cubicBezTo>
                    <a:pt x="23337" y="19639"/>
                    <a:pt x="23385" y="19636"/>
                    <a:pt x="23429" y="19632"/>
                  </a:cubicBezTo>
                  <a:cubicBezTo>
                    <a:pt x="25687" y="19574"/>
                    <a:pt x="23429" y="16454"/>
                    <a:pt x="23218" y="15497"/>
                  </a:cubicBezTo>
                  <a:cubicBezTo>
                    <a:pt x="22414" y="13526"/>
                    <a:pt x="28386" y="13124"/>
                    <a:pt x="26185" y="11057"/>
                  </a:cubicBezTo>
                  <a:cubicBezTo>
                    <a:pt x="25553" y="10482"/>
                    <a:pt x="22567" y="9545"/>
                    <a:pt x="23199" y="8300"/>
                  </a:cubicBezTo>
                  <a:cubicBezTo>
                    <a:pt x="24644" y="5038"/>
                    <a:pt x="24956" y="4215"/>
                    <a:pt x="23070" y="4215"/>
                  </a:cubicBezTo>
                  <a:cubicBezTo>
                    <a:pt x="22433" y="4215"/>
                    <a:pt x="21545" y="4308"/>
                    <a:pt x="20366" y="4434"/>
                  </a:cubicBezTo>
                  <a:cubicBezTo>
                    <a:pt x="20321" y="4441"/>
                    <a:pt x="20277" y="4444"/>
                    <a:pt x="20235" y="4444"/>
                  </a:cubicBezTo>
                  <a:cubicBezTo>
                    <a:pt x="18989" y="4444"/>
                    <a:pt x="18995" y="1537"/>
                    <a:pt x="18644" y="759"/>
                  </a:cubicBezTo>
                  <a:cubicBezTo>
                    <a:pt x="18378" y="212"/>
                    <a:pt x="18078" y="1"/>
                    <a:pt x="17755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301;p42">
              <a:extLst>
                <a:ext uri="{FF2B5EF4-FFF2-40B4-BE49-F238E27FC236}">
                  <a16:creationId xmlns:a16="http://schemas.microsoft.com/office/drawing/2014/main" id="{8F584ADE-4405-E43B-6AE5-961AAEC283E4}"/>
                </a:ext>
              </a:extLst>
            </p:cNvPr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extrusionOk="0">
                  <a:moveTo>
                    <a:pt x="15045" y="1"/>
                  </a:moveTo>
                  <a:lnTo>
                    <a:pt x="11504" y="3082"/>
                  </a:lnTo>
                  <a:lnTo>
                    <a:pt x="7924" y="20"/>
                  </a:lnTo>
                  <a:lnTo>
                    <a:pt x="6872" y="4613"/>
                  </a:lnTo>
                  <a:lnTo>
                    <a:pt x="2182" y="4231"/>
                  </a:lnTo>
                  <a:lnTo>
                    <a:pt x="2182" y="4231"/>
                  </a:lnTo>
                  <a:lnTo>
                    <a:pt x="4020" y="8576"/>
                  </a:lnTo>
                  <a:lnTo>
                    <a:pt x="0" y="11026"/>
                  </a:lnTo>
                  <a:lnTo>
                    <a:pt x="4039" y="13437"/>
                  </a:lnTo>
                  <a:lnTo>
                    <a:pt x="2220" y="17782"/>
                  </a:lnTo>
                  <a:lnTo>
                    <a:pt x="2220" y="17782"/>
                  </a:lnTo>
                  <a:lnTo>
                    <a:pt x="6910" y="17380"/>
                  </a:lnTo>
                  <a:lnTo>
                    <a:pt x="8001" y="21955"/>
                  </a:lnTo>
                  <a:lnTo>
                    <a:pt x="11561" y="18854"/>
                  </a:lnTo>
                  <a:lnTo>
                    <a:pt x="15140" y="21917"/>
                  </a:lnTo>
                  <a:lnTo>
                    <a:pt x="16193" y="17342"/>
                  </a:lnTo>
                  <a:lnTo>
                    <a:pt x="20882" y="17706"/>
                  </a:lnTo>
                  <a:lnTo>
                    <a:pt x="20882" y="17706"/>
                  </a:lnTo>
                  <a:lnTo>
                    <a:pt x="19045" y="13380"/>
                  </a:lnTo>
                  <a:lnTo>
                    <a:pt x="23045" y="10930"/>
                  </a:lnTo>
                  <a:lnTo>
                    <a:pt x="19026" y="8499"/>
                  </a:lnTo>
                  <a:lnTo>
                    <a:pt x="20825" y="4154"/>
                  </a:lnTo>
                  <a:lnTo>
                    <a:pt x="16136" y="4575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302;p42">
              <a:extLst>
                <a:ext uri="{FF2B5EF4-FFF2-40B4-BE49-F238E27FC236}">
                  <a16:creationId xmlns:a16="http://schemas.microsoft.com/office/drawing/2014/main" id="{FB4C5C6A-3717-A525-F56D-851FAC58CE2D}"/>
                </a:ext>
              </a:extLst>
            </p:cNvPr>
            <p:cNvSpPr/>
            <p:nvPr/>
          </p:nvSpPr>
          <p:spPr>
            <a:xfrm>
              <a:off x="2529250" y="1328800"/>
              <a:ext cx="576150" cy="548875"/>
            </a:xfrm>
            <a:custGeom>
              <a:avLst/>
              <a:gdLst/>
              <a:ahLst/>
              <a:cxnLst/>
              <a:rect l="l" t="t" r="r" b="b"/>
              <a:pathLst>
                <a:path w="23046" h="21955" fill="none" extrusionOk="0">
                  <a:moveTo>
                    <a:pt x="20882" y="17706"/>
                  </a:moveTo>
                  <a:lnTo>
                    <a:pt x="16193" y="17342"/>
                  </a:lnTo>
                  <a:lnTo>
                    <a:pt x="15140" y="21917"/>
                  </a:lnTo>
                  <a:lnTo>
                    <a:pt x="11561" y="18854"/>
                  </a:lnTo>
                  <a:lnTo>
                    <a:pt x="8001" y="21955"/>
                  </a:lnTo>
                  <a:lnTo>
                    <a:pt x="6910" y="17380"/>
                  </a:lnTo>
                  <a:lnTo>
                    <a:pt x="2220" y="17782"/>
                  </a:lnTo>
                  <a:lnTo>
                    <a:pt x="4039" y="13437"/>
                  </a:lnTo>
                  <a:lnTo>
                    <a:pt x="0" y="11026"/>
                  </a:lnTo>
                  <a:lnTo>
                    <a:pt x="4020" y="8576"/>
                  </a:lnTo>
                  <a:lnTo>
                    <a:pt x="2182" y="4231"/>
                  </a:lnTo>
                  <a:lnTo>
                    <a:pt x="6872" y="4613"/>
                  </a:lnTo>
                  <a:lnTo>
                    <a:pt x="7924" y="20"/>
                  </a:lnTo>
                  <a:lnTo>
                    <a:pt x="11504" y="3082"/>
                  </a:lnTo>
                  <a:lnTo>
                    <a:pt x="15045" y="1"/>
                  </a:lnTo>
                  <a:lnTo>
                    <a:pt x="16136" y="4575"/>
                  </a:lnTo>
                  <a:lnTo>
                    <a:pt x="20825" y="4154"/>
                  </a:lnTo>
                  <a:lnTo>
                    <a:pt x="19026" y="8499"/>
                  </a:lnTo>
                  <a:lnTo>
                    <a:pt x="23045" y="10930"/>
                  </a:lnTo>
                  <a:lnTo>
                    <a:pt x="19045" y="1338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303;p42">
              <a:extLst>
                <a:ext uri="{FF2B5EF4-FFF2-40B4-BE49-F238E27FC236}">
                  <a16:creationId xmlns:a16="http://schemas.microsoft.com/office/drawing/2014/main" id="{F0FD51E6-570A-83EF-7C63-CEBC8FAE14B5}"/>
                </a:ext>
              </a:extLst>
            </p:cNvPr>
            <p:cNvSpPr/>
            <p:nvPr/>
          </p:nvSpPr>
          <p:spPr>
            <a:xfrm>
              <a:off x="2605250" y="1444925"/>
              <a:ext cx="424550" cy="314900"/>
            </a:xfrm>
            <a:custGeom>
              <a:avLst/>
              <a:gdLst/>
              <a:ahLst/>
              <a:cxnLst/>
              <a:rect l="l" t="t" r="r" b="b"/>
              <a:pathLst>
                <a:path w="16982" h="12596" extrusionOk="0">
                  <a:moveTo>
                    <a:pt x="8305" y="1"/>
                  </a:moveTo>
                  <a:cubicBezTo>
                    <a:pt x="6563" y="1"/>
                    <a:pt x="4781" y="773"/>
                    <a:pt x="3391" y="2629"/>
                  </a:cubicBezTo>
                  <a:cubicBezTo>
                    <a:pt x="1" y="7508"/>
                    <a:pt x="4223" y="12596"/>
                    <a:pt x="8696" y="12596"/>
                  </a:cubicBezTo>
                  <a:cubicBezTo>
                    <a:pt x="10434" y="12596"/>
                    <a:pt x="12211" y="11827"/>
                    <a:pt x="13593" y="9979"/>
                  </a:cubicBezTo>
                  <a:cubicBezTo>
                    <a:pt x="16982" y="5089"/>
                    <a:pt x="12777" y="1"/>
                    <a:pt x="830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304;p42">
              <a:extLst>
                <a:ext uri="{FF2B5EF4-FFF2-40B4-BE49-F238E27FC236}">
                  <a16:creationId xmlns:a16="http://schemas.microsoft.com/office/drawing/2014/main" id="{1C163FE5-EDF9-F16B-5CE4-BDF624B93D52}"/>
                </a:ext>
              </a:extLst>
            </p:cNvPr>
            <p:cNvSpPr/>
            <p:nvPr/>
          </p:nvSpPr>
          <p:spPr>
            <a:xfrm>
              <a:off x="2725000" y="1483475"/>
              <a:ext cx="133525" cy="120900"/>
            </a:xfrm>
            <a:custGeom>
              <a:avLst/>
              <a:gdLst/>
              <a:ahLst/>
              <a:cxnLst/>
              <a:rect l="l" t="t" r="r" b="b"/>
              <a:pathLst>
                <a:path w="5341" h="4836" extrusionOk="0">
                  <a:moveTo>
                    <a:pt x="3507" y="1"/>
                  </a:moveTo>
                  <a:cubicBezTo>
                    <a:pt x="3055" y="1"/>
                    <a:pt x="2509" y="220"/>
                    <a:pt x="1913" y="742"/>
                  </a:cubicBezTo>
                  <a:lnTo>
                    <a:pt x="2219" y="2006"/>
                  </a:lnTo>
                  <a:lnTo>
                    <a:pt x="2219" y="2006"/>
                  </a:lnTo>
                  <a:lnTo>
                    <a:pt x="1070" y="1795"/>
                  </a:lnTo>
                  <a:lnTo>
                    <a:pt x="1070" y="1795"/>
                  </a:lnTo>
                  <a:cubicBezTo>
                    <a:pt x="0" y="3570"/>
                    <a:pt x="753" y="4836"/>
                    <a:pt x="1921" y="4836"/>
                  </a:cubicBezTo>
                  <a:cubicBezTo>
                    <a:pt x="2591" y="4836"/>
                    <a:pt x="3398" y="4419"/>
                    <a:pt x="4076" y="3441"/>
                  </a:cubicBezTo>
                  <a:cubicBezTo>
                    <a:pt x="5340" y="1821"/>
                    <a:pt x="4811" y="1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305;p42">
              <a:extLst>
                <a:ext uri="{FF2B5EF4-FFF2-40B4-BE49-F238E27FC236}">
                  <a16:creationId xmlns:a16="http://schemas.microsoft.com/office/drawing/2014/main" id="{FD7EE726-E5AE-CEC3-13E1-96FCFC8AD68E}"/>
                </a:ext>
              </a:extLst>
            </p:cNvPr>
            <p:cNvSpPr/>
            <p:nvPr/>
          </p:nvSpPr>
          <p:spPr>
            <a:xfrm>
              <a:off x="2733575" y="1483325"/>
              <a:ext cx="100025" cy="116825"/>
            </a:xfrm>
            <a:custGeom>
              <a:avLst/>
              <a:gdLst/>
              <a:ahLst/>
              <a:cxnLst/>
              <a:rect l="l" t="t" r="r" b="b"/>
              <a:pathLst>
                <a:path w="4001" h="4673" extrusionOk="0">
                  <a:moveTo>
                    <a:pt x="3238" y="0"/>
                  </a:moveTo>
                  <a:cubicBezTo>
                    <a:pt x="2721" y="0"/>
                    <a:pt x="2125" y="267"/>
                    <a:pt x="1570" y="748"/>
                  </a:cubicBezTo>
                  <a:lnTo>
                    <a:pt x="1876" y="2012"/>
                  </a:lnTo>
                  <a:lnTo>
                    <a:pt x="708" y="1801"/>
                  </a:lnTo>
                  <a:lnTo>
                    <a:pt x="708" y="1801"/>
                  </a:lnTo>
                  <a:cubicBezTo>
                    <a:pt x="96" y="2950"/>
                    <a:pt x="0" y="4079"/>
                    <a:pt x="747" y="4672"/>
                  </a:cubicBezTo>
                  <a:cubicBezTo>
                    <a:pt x="1417" y="4443"/>
                    <a:pt x="2469" y="4002"/>
                    <a:pt x="3158" y="3045"/>
                  </a:cubicBezTo>
                  <a:cubicBezTo>
                    <a:pt x="3828" y="2127"/>
                    <a:pt x="3962" y="959"/>
                    <a:pt x="4000" y="251"/>
                  </a:cubicBezTo>
                  <a:cubicBezTo>
                    <a:pt x="3783" y="81"/>
                    <a:pt x="3522" y="0"/>
                    <a:pt x="3238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306;p42">
              <a:extLst>
                <a:ext uri="{FF2B5EF4-FFF2-40B4-BE49-F238E27FC236}">
                  <a16:creationId xmlns:a16="http://schemas.microsoft.com/office/drawing/2014/main" id="{C47F3CA2-A5A5-DA7E-3A24-76761D4CB092}"/>
                </a:ext>
              </a:extLst>
            </p:cNvPr>
            <p:cNvSpPr/>
            <p:nvPr/>
          </p:nvSpPr>
          <p:spPr>
            <a:xfrm>
              <a:off x="2815475" y="1548825"/>
              <a:ext cx="133950" cy="121225"/>
            </a:xfrm>
            <a:custGeom>
              <a:avLst/>
              <a:gdLst/>
              <a:ahLst/>
              <a:cxnLst/>
              <a:rect l="l" t="t" r="r" b="b"/>
              <a:pathLst>
                <a:path w="5358" h="4849" extrusionOk="0">
                  <a:moveTo>
                    <a:pt x="3528" y="1"/>
                  </a:moveTo>
                  <a:cubicBezTo>
                    <a:pt x="3075" y="1"/>
                    <a:pt x="2528" y="222"/>
                    <a:pt x="1930" y="751"/>
                  </a:cubicBezTo>
                  <a:lnTo>
                    <a:pt x="2217" y="2014"/>
                  </a:lnTo>
                  <a:lnTo>
                    <a:pt x="1069" y="1803"/>
                  </a:lnTo>
                  <a:lnTo>
                    <a:pt x="1069" y="1803"/>
                  </a:lnTo>
                  <a:cubicBezTo>
                    <a:pt x="1" y="3588"/>
                    <a:pt x="757" y="4849"/>
                    <a:pt x="1927" y="4849"/>
                  </a:cubicBezTo>
                  <a:cubicBezTo>
                    <a:pt x="2602" y="4849"/>
                    <a:pt x="3414" y="4430"/>
                    <a:pt x="4093" y="3450"/>
                  </a:cubicBezTo>
                  <a:cubicBezTo>
                    <a:pt x="5357" y="1831"/>
                    <a:pt x="4830" y="1"/>
                    <a:pt x="3528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307;p42">
              <a:extLst>
                <a:ext uri="{FF2B5EF4-FFF2-40B4-BE49-F238E27FC236}">
                  <a16:creationId xmlns:a16="http://schemas.microsoft.com/office/drawing/2014/main" id="{474D5218-1021-4832-B328-E032FE080396}"/>
                </a:ext>
              </a:extLst>
            </p:cNvPr>
            <p:cNvSpPr/>
            <p:nvPr/>
          </p:nvSpPr>
          <p:spPr>
            <a:xfrm>
              <a:off x="2824475" y="1548750"/>
              <a:ext cx="99575" cy="116950"/>
            </a:xfrm>
            <a:custGeom>
              <a:avLst/>
              <a:gdLst/>
              <a:ahLst/>
              <a:cxnLst/>
              <a:rect l="l" t="t" r="r" b="b"/>
              <a:pathLst>
                <a:path w="3983" h="4678" extrusionOk="0">
                  <a:moveTo>
                    <a:pt x="3217" y="0"/>
                  </a:moveTo>
                  <a:cubicBezTo>
                    <a:pt x="2709" y="0"/>
                    <a:pt x="2120" y="258"/>
                    <a:pt x="1570" y="735"/>
                  </a:cubicBezTo>
                  <a:lnTo>
                    <a:pt x="1857" y="1998"/>
                  </a:lnTo>
                  <a:lnTo>
                    <a:pt x="709" y="1806"/>
                  </a:lnTo>
                  <a:lnTo>
                    <a:pt x="709" y="1806"/>
                  </a:lnTo>
                  <a:cubicBezTo>
                    <a:pt x="77" y="2955"/>
                    <a:pt x="1" y="4084"/>
                    <a:pt x="728" y="4678"/>
                  </a:cubicBezTo>
                  <a:cubicBezTo>
                    <a:pt x="1666" y="4352"/>
                    <a:pt x="2489" y="3759"/>
                    <a:pt x="3082" y="2974"/>
                  </a:cubicBezTo>
                  <a:cubicBezTo>
                    <a:pt x="3618" y="2170"/>
                    <a:pt x="3944" y="1213"/>
                    <a:pt x="3982" y="256"/>
                  </a:cubicBezTo>
                  <a:cubicBezTo>
                    <a:pt x="3767" y="83"/>
                    <a:pt x="3505" y="0"/>
                    <a:pt x="3217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308;p42">
              <a:extLst>
                <a:ext uri="{FF2B5EF4-FFF2-40B4-BE49-F238E27FC236}">
                  <a16:creationId xmlns:a16="http://schemas.microsoft.com/office/drawing/2014/main" id="{0A3D4A73-48E4-1568-9A65-90FA9E0E458E}"/>
                </a:ext>
              </a:extLst>
            </p:cNvPr>
            <p:cNvSpPr/>
            <p:nvPr/>
          </p:nvSpPr>
          <p:spPr>
            <a:xfrm>
              <a:off x="2739150" y="1623450"/>
              <a:ext cx="74825" cy="65175"/>
            </a:xfrm>
            <a:custGeom>
              <a:avLst/>
              <a:gdLst/>
              <a:ahLst/>
              <a:cxnLst/>
              <a:rect l="l" t="t" r="r" b="b"/>
              <a:pathLst>
                <a:path w="2993" h="2607" extrusionOk="0">
                  <a:moveTo>
                    <a:pt x="1458" y="1"/>
                  </a:moveTo>
                  <a:cubicBezTo>
                    <a:pt x="1420" y="1"/>
                    <a:pt x="1385" y="18"/>
                    <a:pt x="1366" y="63"/>
                  </a:cubicBezTo>
                  <a:lnTo>
                    <a:pt x="600" y="1115"/>
                  </a:lnTo>
                  <a:cubicBezTo>
                    <a:pt x="1" y="1875"/>
                    <a:pt x="560" y="2607"/>
                    <a:pt x="1208" y="2607"/>
                  </a:cubicBezTo>
                  <a:cubicBezTo>
                    <a:pt x="1490" y="2607"/>
                    <a:pt x="1790" y="2467"/>
                    <a:pt x="2017" y="2130"/>
                  </a:cubicBezTo>
                  <a:cubicBezTo>
                    <a:pt x="2036" y="1977"/>
                    <a:pt x="2993" y="1000"/>
                    <a:pt x="2725" y="847"/>
                  </a:cubicBezTo>
                  <a:cubicBezTo>
                    <a:pt x="2707" y="831"/>
                    <a:pt x="2687" y="823"/>
                    <a:pt x="2664" y="823"/>
                  </a:cubicBezTo>
                  <a:cubicBezTo>
                    <a:pt x="2400" y="823"/>
                    <a:pt x="1854" y="1887"/>
                    <a:pt x="1749" y="1958"/>
                  </a:cubicBezTo>
                  <a:cubicBezTo>
                    <a:pt x="1575" y="2230"/>
                    <a:pt x="1352" y="2342"/>
                    <a:pt x="1150" y="2342"/>
                  </a:cubicBezTo>
                  <a:cubicBezTo>
                    <a:pt x="729" y="2342"/>
                    <a:pt x="402" y="1851"/>
                    <a:pt x="830" y="1307"/>
                  </a:cubicBezTo>
                  <a:lnTo>
                    <a:pt x="1595" y="235"/>
                  </a:lnTo>
                  <a:cubicBezTo>
                    <a:pt x="1709" y="149"/>
                    <a:pt x="1569" y="1"/>
                    <a:pt x="1458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309;p42">
              <a:extLst>
                <a:ext uri="{FF2B5EF4-FFF2-40B4-BE49-F238E27FC236}">
                  <a16:creationId xmlns:a16="http://schemas.microsoft.com/office/drawing/2014/main" id="{04BE00C0-9D4F-61A4-5532-336A624E33FC}"/>
                </a:ext>
              </a:extLst>
            </p:cNvPr>
            <p:cNvSpPr/>
            <p:nvPr/>
          </p:nvSpPr>
          <p:spPr>
            <a:xfrm>
              <a:off x="2847125" y="1684725"/>
              <a:ext cx="50075" cy="36975"/>
            </a:xfrm>
            <a:custGeom>
              <a:avLst/>
              <a:gdLst/>
              <a:ahLst/>
              <a:cxnLst/>
              <a:rect l="l" t="t" r="r" b="b"/>
              <a:pathLst>
                <a:path w="2003" h="1479" extrusionOk="0">
                  <a:moveTo>
                    <a:pt x="968" y="1"/>
                  </a:moveTo>
                  <a:cubicBezTo>
                    <a:pt x="767" y="1"/>
                    <a:pt x="565" y="91"/>
                    <a:pt x="416" y="310"/>
                  </a:cubicBezTo>
                  <a:cubicBezTo>
                    <a:pt x="0" y="864"/>
                    <a:pt x="516" y="1478"/>
                    <a:pt x="1044" y="1478"/>
                  </a:cubicBezTo>
                  <a:cubicBezTo>
                    <a:pt x="1246" y="1478"/>
                    <a:pt x="1449" y="1389"/>
                    <a:pt x="1602" y="1172"/>
                  </a:cubicBezTo>
                  <a:cubicBezTo>
                    <a:pt x="2002" y="606"/>
                    <a:pt x="1487" y="1"/>
                    <a:pt x="9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310;p42">
              <a:extLst>
                <a:ext uri="{FF2B5EF4-FFF2-40B4-BE49-F238E27FC236}">
                  <a16:creationId xmlns:a16="http://schemas.microsoft.com/office/drawing/2014/main" id="{78249B2C-FECC-A101-75C3-1EC9A77368F0}"/>
                </a:ext>
              </a:extLst>
            </p:cNvPr>
            <p:cNvSpPr/>
            <p:nvPr/>
          </p:nvSpPr>
          <p:spPr>
            <a:xfrm>
              <a:off x="2679975" y="1564150"/>
              <a:ext cx="50225" cy="36950"/>
            </a:xfrm>
            <a:custGeom>
              <a:avLst/>
              <a:gdLst/>
              <a:ahLst/>
              <a:cxnLst/>
              <a:rect l="l" t="t" r="r" b="b"/>
              <a:pathLst>
                <a:path w="2009" h="1478" extrusionOk="0">
                  <a:moveTo>
                    <a:pt x="967" y="0"/>
                  </a:moveTo>
                  <a:cubicBezTo>
                    <a:pt x="763" y="0"/>
                    <a:pt x="557" y="91"/>
                    <a:pt x="402" y="310"/>
                  </a:cubicBezTo>
                  <a:cubicBezTo>
                    <a:pt x="1" y="864"/>
                    <a:pt x="521" y="1478"/>
                    <a:pt x="1049" y="1478"/>
                  </a:cubicBezTo>
                  <a:cubicBezTo>
                    <a:pt x="1251" y="1478"/>
                    <a:pt x="1455" y="1388"/>
                    <a:pt x="1608" y="1171"/>
                  </a:cubicBezTo>
                  <a:cubicBezTo>
                    <a:pt x="2008" y="606"/>
                    <a:pt x="1493" y="0"/>
                    <a:pt x="9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907;p58">
            <a:extLst>
              <a:ext uri="{FF2B5EF4-FFF2-40B4-BE49-F238E27FC236}">
                <a16:creationId xmlns:a16="http://schemas.microsoft.com/office/drawing/2014/main" id="{80E75924-1C1C-4273-C8AA-5CC770CCC356}"/>
              </a:ext>
            </a:extLst>
          </p:cNvPr>
          <p:cNvSpPr/>
          <p:nvPr/>
        </p:nvSpPr>
        <p:spPr>
          <a:xfrm>
            <a:off x="1438273" y="2731683"/>
            <a:ext cx="962334" cy="962334"/>
          </a:xfrm>
          <a:prstGeom prst="lightningBolt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3086;p62">
            <a:extLst>
              <a:ext uri="{FF2B5EF4-FFF2-40B4-BE49-F238E27FC236}">
                <a16:creationId xmlns:a16="http://schemas.microsoft.com/office/drawing/2014/main" id="{5A8953EB-14A4-98DF-DA39-5A0A1C7553F1}"/>
              </a:ext>
            </a:extLst>
          </p:cNvPr>
          <p:cNvGrpSpPr/>
          <p:nvPr/>
        </p:nvGrpSpPr>
        <p:grpSpPr>
          <a:xfrm>
            <a:off x="7050294" y="1474545"/>
            <a:ext cx="207159" cy="197329"/>
            <a:chOff x="3761900" y="912975"/>
            <a:chExt cx="201950" cy="192375"/>
          </a:xfrm>
        </p:grpSpPr>
        <p:sp>
          <p:nvSpPr>
            <p:cNvPr id="10" name="Google Shape;3087;p62">
              <a:extLst>
                <a:ext uri="{FF2B5EF4-FFF2-40B4-BE49-F238E27FC236}">
                  <a16:creationId xmlns:a16="http://schemas.microsoft.com/office/drawing/2014/main" id="{25525D53-0010-2D5F-39D0-836295C59EC3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88;p62">
              <a:extLst>
                <a:ext uri="{FF2B5EF4-FFF2-40B4-BE49-F238E27FC236}">
                  <a16:creationId xmlns:a16="http://schemas.microsoft.com/office/drawing/2014/main" id="{054D58AC-93B7-F624-3488-ECE390B055CE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3086;p62">
            <a:extLst>
              <a:ext uri="{FF2B5EF4-FFF2-40B4-BE49-F238E27FC236}">
                <a16:creationId xmlns:a16="http://schemas.microsoft.com/office/drawing/2014/main" id="{EE1F5D2D-20CC-8F48-F7E5-3FA68DC8FFDF}"/>
              </a:ext>
            </a:extLst>
          </p:cNvPr>
          <p:cNvGrpSpPr/>
          <p:nvPr/>
        </p:nvGrpSpPr>
        <p:grpSpPr>
          <a:xfrm>
            <a:off x="8111234" y="1287681"/>
            <a:ext cx="516528" cy="492018"/>
            <a:chOff x="3761900" y="912975"/>
            <a:chExt cx="201950" cy="192375"/>
          </a:xfrm>
        </p:grpSpPr>
        <p:sp>
          <p:nvSpPr>
            <p:cNvPr id="14" name="Google Shape;3087;p62">
              <a:extLst>
                <a:ext uri="{FF2B5EF4-FFF2-40B4-BE49-F238E27FC236}">
                  <a16:creationId xmlns:a16="http://schemas.microsoft.com/office/drawing/2014/main" id="{BADB5A00-D85B-EFC6-88AD-261272672FA9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3088;p62">
              <a:extLst>
                <a:ext uri="{FF2B5EF4-FFF2-40B4-BE49-F238E27FC236}">
                  <a16:creationId xmlns:a16="http://schemas.microsoft.com/office/drawing/2014/main" id="{47BB915B-0C3C-801F-AA4E-4EA7F4C83B03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3567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74"/>
          <p:cNvGrpSpPr/>
          <p:nvPr/>
        </p:nvGrpSpPr>
        <p:grpSpPr>
          <a:xfrm>
            <a:off x="1163875" y="431650"/>
            <a:ext cx="672213" cy="572710"/>
            <a:chOff x="6234381" y="2926673"/>
            <a:chExt cx="672213" cy="572710"/>
          </a:xfrm>
        </p:grpSpPr>
        <p:sp>
          <p:nvSpPr>
            <p:cNvPr id="3525" name="Google Shape;3525;p74"/>
            <p:cNvSpPr/>
            <p:nvPr/>
          </p:nvSpPr>
          <p:spPr>
            <a:xfrm>
              <a:off x="6378048" y="2947637"/>
              <a:ext cx="62938" cy="310607"/>
            </a:xfrm>
            <a:custGeom>
              <a:avLst/>
              <a:gdLst/>
              <a:ahLst/>
              <a:cxnLst/>
              <a:rect l="l" t="t" r="r" b="b"/>
              <a:pathLst>
                <a:path w="2282" h="11260" extrusionOk="0">
                  <a:moveTo>
                    <a:pt x="1141" y="1"/>
                  </a:moveTo>
                  <a:cubicBezTo>
                    <a:pt x="515" y="1"/>
                    <a:pt x="1" y="504"/>
                    <a:pt x="1" y="1141"/>
                  </a:cubicBezTo>
                  <a:lnTo>
                    <a:pt x="1" y="10119"/>
                  </a:lnTo>
                  <a:cubicBezTo>
                    <a:pt x="1" y="10745"/>
                    <a:pt x="515" y="11259"/>
                    <a:pt x="1141" y="11259"/>
                  </a:cubicBezTo>
                  <a:cubicBezTo>
                    <a:pt x="1779" y="11259"/>
                    <a:pt x="2282" y="10745"/>
                    <a:pt x="2282" y="10119"/>
                  </a:cubicBezTo>
                  <a:lnTo>
                    <a:pt x="2282" y="1141"/>
                  </a:lnTo>
                  <a:cubicBezTo>
                    <a:pt x="2282" y="504"/>
                    <a:pt x="1779" y="1"/>
                    <a:pt x="114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74"/>
            <p:cNvSpPr/>
            <p:nvPr/>
          </p:nvSpPr>
          <p:spPr>
            <a:xfrm>
              <a:off x="6255039" y="3070993"/>
              <a:ext cx="308979" cy="63556"/>
            </a:xfrm>
            <a:custGeom>
              <a:avLst/>
              <a:gdLst/>
              <a:ahLst/>
              <a:cxnLst/>
              <a:rect l="l" t="t" r="r" b="b"/>
              <a:pathLst>
                <a:path w="11203" h="2304" extrusionOk="0">
                  <a:moveTo>
                    <a:pt x="1141" y="1"/>
                  </a:moveTo>
                  <a:cubicBezTo>
                    <a:pt x="514" y="1"/>
                    <a:pt x="0" y="515"/>
                    <a:pt x="0" y="1152"/>
                  </a:cubicBezTo>
                  <a:cubicBezTo>
                    <a:pt x="0" y="1790"/>
                    <a:pt x="514" y="2304"/>
                    <a:pt x="1141" y="2304"/>
                  </a:cubicBezTo>
                  <a:lnTo>
                    <a:pt x="10062" y="2304"/>
                  </a:lnTo>
                  <a:cubicBezTo>
                    <a:pt x="10699" y="2304"/>
                    <a:pt x="11203" y="1790"/>
                    <a:pt x="11203" y="1152"/>
                  </a:cubicBezTo>
                  <a:cubicBezTo>
                    <a:pt x="11203" y="515"/>
                    <a:pt x="10699" y="1"/>
                    <a:pt x="10062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74"/>
            <p:cNvSpPr/>
            <p:nvPr/>
          </p:nvSpPr>
          <p:spPr>
            <a:xfrm>
              <a:off x="6234381" y="2926673"/>
              <a:ext cx="307434" cy="310276"/>
            </a:xfrm>
            <a:custGeom>
              <a:avLst/>
              <a:gdLst/>
              <a:ahLst/>
              <a:cxnLst/>
              <a:rect l="l" t="t" r="r" b="b"/>
              <a:pathLst>
                <a:path w="11147" h="11248" extrusionOk="0">
                  <a:moveTo>
                    <a:pt x="5579" y="1"/>
                  </a:moveTo>
                  <a:cubicBezTo>
                    <a:pt x="4942" y="1"/>
                    <a:pt x="4427" y="515"/>
                    <a:pt x="4427" y="1141"/>
                  </a:cubicBezTo>
                  <a:lnTo>
                    <a:pt x="4427" y="4484"/>
                  </a:lnTo>
                  <a:lnTo>
                    <a:pt x="1107" y="4484"/>
                  </a:lnTo>
                  <a:cubicBezTo>
                    <a:pt x="492" y="4506"/>
                    <a:pt x="0" y="5009"/>
                    <a:pt x="0" y="5624"/>
                  </a:cubicBezTo>
                  <a:cubicBezTo>
                    <a:pt x="0" y="6239"/>
                    <a:pt x="492" y="6753"/>
                    <a:pt x="1107" y="6776"/>
                  </a:cubicBezTo>
                  <a:lnTo>
                    <a:pt x="4427" y="6776"/>
                  </a:lnTo>
                  <a:lnTo>
                    <a:pt x="4427" y="10107"/>
                  </a:lnTo>
                  <a:cubicBezTo>
                    <a:pt x="4427" y="10745"/>
                    <a:pt x="4942" y="11248"/>
                    <a:pt x="5579" y="11248"/>
                  </a:cubicBezTo>
                  <a:cubicBezTo>
                    <a:pt x="6205" y="11248"/>
                    <a:pt x="6719" y="10745"/>
                    <a:pt x="6719" y="10107"/>
                  </a:cubicBezTo>
                  <a:lnTo>
                    <a:pt x="6719" y="6776"/>
                  </a:lnTo>
                  <a:lnTo>
                    <a:pt x="10040" y="6776"/>
                  </a:lnTo>
                  <a:cubicBezTo>
                    <a:pt x="10655" y="6753"/>
                    <a:pt x="11147" y="6239"/>
                    <a:pt x="11147" y="5624"/>
                  </a:cubicBezTo>
                  <a:cubicBezTo>
                    <a:pt x="11147" y="5009"/>
                    <a:pt x="10655" y="4506"/>
                    <a:pt x="10040" y="4484"/>
                  </a:cubicBezTo>
                  <a:lnTo>
                    <a:pt x="6719" y="4484"/>
                  </a:lnTo>
                  <a:lnTo>
                    <a:pt x="6719" y="1141"/>
                  </a:lnTo>
                  <a:cubicBezTo>
                    <a:pt x="6719" y="515"/>
                    <a:pt x="6205" y="1"/>
                    <a:pt x="557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74"/>
            <p:cNvSpPr/>
            <p:nvPr/>
          </p:nvSpPr>
          <p:spPr>
            <a:xfrm>
              <a:off x="6734193" y="3211947"/>
              <a:ext cx="58635" cy="287436"/>
            </a:xfrm>
            <a:custGeom>
              <a:avLst/>
              <a:gdLst/>
              <a:ahLst/>
              <a:cxnLst/>
              <a:rect l="l" t="t" r="r" b="b"/>
              <a:pathLst>
                <a:path w="2126" h="10420" extrusionOk="0">
                  <a:moveTo>
                    <a:pt x="1063" y="0"/>
                  </a:moveTo>
                  <a:cubicBezTo>
                    <a:pt x="482" y="0"/>
                    <a:pt x="1" y="470"/>
                    <a:pt x="1" y="1051"/>
                  </a:cubicBezTo>
                  <a:lnTo>
                    <a:pt x="1" y="9369"/>
                  </a:lnTo>
                  <a:cubicBezTo>
                    <a:pt x="1" y="9950"/>
                    <a:pt x="482" y="10420"/>
                    <a:pt x="1063" y="10420"/>
                  </a:cubicBezTo>
                  <a:cubicBezTo>
                    <a:pt x="1644" y="10420"/>
                    <a:pt x="2125" y="9950"/>
                    <a:pt x="2125" y="9369"/>
                  </a:cubicBezTo>
                  <a:lnTo>
                    <a:pt x="2125" y="1051"/>
                  </a:lnTo>
                  <a:cubicBezTo>
                    <a:pt x="2125" y="470"/>
                    <a:pt x="1644" y="0"/>
                    <a:pt x="106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74"/>
            <p:cNvSpPr/>
            <p:nvPr/>
          </p:nvSpPr>
          <p:spPr>
            <a:xfrm>
              <a:off x="6620424" y="3326339"/>
              <a:ext cx="286170" cy="58646"/>
            </a:xfrm>
            <a:custGeom>
              <a:avLst/>
              <a:gdLst/>
              <a:ahLst/>
              <a:cxnLst/>
              <a:rect l="l" t="t" r="r" b="b"/>
              <a:pathLst>
                <a:path w="10376" h="2126" extrusionOk="0">
                  <a:moveTo>
                    <a:pt x="1063" y="1"/>
                  </a:moveTo>
                  <a:cubicBezTo>
                    <a:pt x="470" y="1"/>
                    <a:pt x="0" y="470"/>
                    <a:pt x="0" y="1063"/>
                  </a:cubicBezTo>
                  <a:cubicBezTo>
                    <a:pt x="0" y="1655"/>
                    <a:pt x="470" y="2125"/>
                    <a:pt x="1063" y="2125"/>
                  </a:cubicBezTo>
                  <a:lnTo>
                    <a:pt x="9325" y="2125"/>
                  </a:lnTo>
                  <a:cubicBezTo>
                    <a:pt x="9906" y="2125"/>
                    <a:pt x="10376" y="1655"/>
                    <a:pt x="10376" y="1063"/>
                  </a:cubicBezTo>
                  <a:cubicBezTo>
                    <a:pt x="10376" y="470"/>
                    <a:pt x="9906" y="1"/>
                    <a:pt x="932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74"/>
            <p:cNvSpPr/>
            <p:nvPr/>
          </p:nvSpPr>
          <p:spPr>
            <a:xfrm>
              <a:off x="6600373" y="3191590"/>
              <a:ext cx="286501" cy="289615"/>
            </a:xfrm>
            <a:custGeom>
              <a:avLst/>
              <a:gdLst/>
              <a:ahLst/>
              <a:cxnLst/>
              <a:rect l="l" t="t" r="r" b="b"/>
              <a:pathLst>
                <a:path w="10388" h="10499" extrusionOk="0">
                  <a:moveTo>
                    <a:pt x="5199" y="0"/>
                  </a:moveTo>
                  <a:cubicBezTo>
                    <a:pt x="4596" y="0"/>
                    <a:pt x="4115" y="492"/>
                    <a:pt x="4137" y="1096"/>
                  </a:cubicBezTo>
                  <a:lnTo>
                    <a:pt x="4137" y="4182"/>
                  </a:lnTo>
                  <a:lnTo>
                    <a:pt x="1063" y="4182"/>
                  </a:lnTo>
                  <a:cubicBezTo>
                    <a:pt x="482" y="4182"/>
                    <a:pt x="1" y="4662"/>
                    <a:pt x="1" y="5244"/>
                  </a:cubicBezTo>
                  <a:cubicBezTo>
                    <a:pt x="1" y="5836"/>
                    <a:pt x="482" y="6306"/>
                    <a:pt x="1063" y="6306"/>
                  </a:cubicBezTo>
                  <a:lnTo>
                    <a:pt x="4137" y="6306"/>
                  </a:lnTo>
                  <a:lnTo>
                    <a:pt x="4137" y="9403"/>
                  </a:lnTo>
                  <a:cubicBezTo>
                    <a:pt x="4115" y="9995"/>
                    <a:pt x="4596" y="10498"/>
                    <a:pt x="5199" y="10498"/>
                  </a:cubicBezTo>
                  <a:cubicBezTo>
                    <a:pt x="5792" y="10498"/>
                    <a:pt x="6273" y="9995"/>
                    <a:pt x="6250" y="9403"/>
                  </a:cubicBezTo>
                  <a:lnTo>
                    <a:pt x="6250" y="6306"/>
                  </a:lnTo>
                  <a:lnTo>
                    <a:pt x="9325" y="6306"/>
                  </a:lnTo>
                  <a:cubicBezTo>
                    <a:pt x="9917" y="6306"/>
                    <a:pt x="10387" y="5836"/>
                    <a:pt x="10387" y="5244"/>
                  </a:cubicBezTo>
                  <a:cubicBezTo>
                    <a:pt x="10387" y="4662"/>
                    <a:pt x="9917" y="4182"/>
                    <a:pt x="9325" y="4182"/>
                  </a:cubicBezTo>
                  <a:lnTo>
                    <a:pt x="6250" y="4182"/>
                  </a:lnTo>
                  <a:lnTo>
                    <a:pt x="6250" y="1096"/>
                  </a:lnTo>
                  <a:cubicBezTo>
                    <a:pt x="6273" y="492"/>
                    <a:pt x="5792" y="0"/>
                    <a:pt x="5199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4" name="Google Shape;3554;p74"/>
          <p:cNvGrpSpPr/>
          <p:nvPr/>
        </p:nvGrpSpPr>
        <p:grpSpPr>
          <a:xfrm>
            <a:off x="6877721" y="187922"/>
            <a:ext cx="412652" cy="310276"/>
            <a:chOff x="6612745" y="2590465"/>
            <a:chExt cx="328083" cy="231370"/>
          </a:xfrm>
        </p:grpSpPr>
        <p:sp>
          <p:nvSpPr>
            <p:cNvPr id="3555" name="Google Shape;3555;p74"/>
            <p:cNvSpPr/>
            <p:nvPr/>
          </p:nvSpPr>
          <p:spPr>
            <a:xfrm>
              <a:off x="6634843" y="2596706"/>
              <a:ext cx="305985" cy="225129"/>
            </a:xfrm>
            <a:custGeom>
              <a:avLst/>
              <a:gdLst/>
              <a:ahLst/>
              <a:cxnLst/>
              <a:rect l="l" t="t" r="r" b="b"/>
              <a:pathLst>
                <a:path w="26475" h="19479" extrusionOk="0">
                  <a:moveTo>
                    <a:pt x="13243" y="0"/>
                  </a:moveTo>
                  <a:cubicBezTo>
                    <a:pt x="12765" y="0"/>
                    <a:pt x="12287" y="221"/>
                    <a:pt x="11985" y="663"/>
                  </a:cubicBezTo>
                  <a:lnTo>
                    <a:pt x="716" y="17030"/>
                  </a:lnTo>
                  <a:cubicBezTo>
                    <a:pt x="0" y="18059"/>
                    <a:pt x="716" y="19456"/>
                    <a:pt x="1968" y="19478"/>
                  </a:cubicBezTo>
                  <a:lnTo>
                    <a:pt x="24507" y="19478"/>
                  </a:lnTo>
                  <a:cubicBezTo>
                    <a:pt x="25759" y="19467"/>
                    <a:pt x="26475" y="18059"/>
                    <a:pt x="25770" y="17030"/>
                  </a:cubicBezTo>
                  <a:lnTo>
                    <a:pt x="14501" y="663"/>
                  </a:lnTo>
                  <a:cubicBezTo>
                    <a:pt x="14199" y="221"/>
                    <a:pt x="13721" y="0"/>
                    <a:pt x="13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4"/>
            <p:cNvSpPr/>
            <p:nvPr/>
          </p:nvSpPr>
          <p:spPr>
            <a:xfrm>
              <a:off x="6612745" y="2590465"/>
              <a:ext cx="302506" cy="219743"/>
            </a:xfrm>
            <a:custGeom>
              <a:avLst/>
              <a:gdLst/>
              <a:ahLst/>
              <a:cxnLst/>
              <a:rect l="l" t="t" r="r" b="b"/>
              <a:pathLst>
                <a:path w="26174" h="19013" extrusionOk="0">
                  <a:moveTo>
                    <a:pt x="13087" y="1"/>
                  </a:moveTo>
                  <a:cubicBezTo>
                    <a:pt x="12615" y="1"/>
                    <a:pt x="12142" y="219"/>
                    <a:pt x="11840" y="655"/>
                  </a:cubicBezTo>
                  <a:lnTo>
                    <a:pt x="705" y="16620"/>
                  </a:lnTo>
                  <a:cubicBezTo>
                    <a:pt x="1" y="17626"/>
                    <a:pt x="727" y="19001"/>
                    <a:pt x="1946" y="19012"/>
                  </a:cubicBezTo>
                  <a:lnTo>
                    <a:pt x="24228" y="19012"/>
                  </a:lnTo>
                  <a:cubicBezTo>
                    <a:pt x="25458" y="19012"/>
                    <a:pt x="26173" y="17626"/>
                    <a:pt x="25469" y="16620"/>
                  </a:cubicBezTo>
                  <a:lnTo>
                    <a:pt x="14333" y="655"/>
                  </a:lnTo>
                  <a:cubicBezTo>
                    <a:pt x="14032" y="219"/>
                    <a:pt x="13559" y="1"/>
                    <a:pt x="13087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60" name="Google Shape;3560;p74"/>
            <p:cNvSpPr/>
            <p:nvPr/>
          </p:nvSpPr>
          <p:spPr>
            <a:xfrm>
              <a:off x="6746281" y="2662447"/>
              <a:ext cx="35434" cy="104825"/>
            </a:xfrm>
            <a:custGeom>
              <a:avLst/>
              <a:gdLst/>
              <a:ahLst/>
              <a:cxnLst/>
              <a:rect l="l" t="t" r="r" b="b"/>
              <a:pathLst>
                <a:path w="1655" h="4933" extrusionOk="0">
                  <a:moveTo>
                    <a:pt x="780" y="1"/>
                  </a:moveTo>
                  <a:cubicBezTo>
                    <a:pt x="574" y="1"/>
                    <a:pt x="379" y="68"/>
                    <a:pt x="213" y="192"/>
                  </a:cubicBezTo>
                  <a:cubicBezTo>
                    <a:pt x="78" y="326"/>
                    <a:pt x="0" y="516"/>
                    <a:pt x="11" y="706"/>
                  </a:cubicBezTo>
                  <a:cubicBezTo>
                    <a:pt x="11" y="774"/>
                    <a:pt x="23" y="841"/>
                    <a:pt x="34" y="908"/>
                  </a:cubicBezTo>
                  <a:cubicBezTo>
                    <a:pt x="45" y="986"/>
                    <a:pt x="67" y="1075"/>
                    <a:pt x="90" y="1154"/>
                  </a:cubicBezTo>
                  <a:lnTo>
                    <a:pt x="548" y="2875"/>
                  </a:lnTo>
                  <a:cubicBezTo>
                    <a:pt x="570" y="2965"/>
                    <a:pt x="604" y="3043"/>
                    <a:pt x="660" y="3110"/>
                  </a:cubicBezTo>
                  <a:cubicBezTo>
                    <a:pt x="705" y="3166"/>
                    <a:pt x="760" y="3188"/>
                    <a:pt x="828" y="3188"/>
                  </a:cubicBezTo>
                  <a:cubicBezTo>
                    <a:pt x="895" y="3188"/>
                    <a:pt x="962" y="3166"/>
                    <a:pt x="1006" y="3110"/>
                  </a:cubicBezTo>
                  <a:cubicBezTo>
                    <a:pt x="1051" y="3043"/>
                    <a:pt x="1096" y="2965"/>
                    <a:pt x="1107" y="2875"/>
                  </a:cubicBezTo>
                  <a:lnTo>
                    <a:pt x="1577" y="1154"/>
                  </a:lnTo>
                  <a:cubicBezTo>
                    <a:pt x="1599" y="1064"/>
                    <a:pt x="1621" y="986"/>
                    <a:pt x="1632" y="908"/>
                  </a:cubicBezTo>
                  <a:cubicBezTo>
                    <a:pt x="1644" y="841"/>
                    <a:pt x="1644" y="774"/>
                    <a:pt x="1644" y="706"/>
                  </a:cubicBezTo>
                  <a:cubicBezTo>
                    <a:pt x="1655" y="516"/>
                    <a:pt x="1588" y="326"/>
                    <a:pt x="1454" y="192"/>
                  </a:cubicBezTo>
                  <a:cubicBezTo>
                    <a:pt x="1288" y="68"/>
                    <a:pt x="1083" y="1"/>
                    <a:pt x="876" y="1"/>
                  </a:cubicBezTo>
                  <a:cubicBezTo>
                    <a:pt x="860" y="1"/>
                    <a:pt x="844" y="1"/>
                    <a:pt x="828" y="2"/>
                  </a:cubicBezTo>
                  <a:cubicBezTo>
                    <a:pt x="811" y="1"/>
                    <a:pt x="795" y="1"/>
                    <a:pt x="780" y="1"/>
                  </a:cubicBezTo>
                  <a:close/>
                  <a:moveTo>
                    <a:pt x="794" y="3377"/>
                  </a:moveTo>
                  <a:cubicBezTo>
                    <a:pt x="668" y="3377"/>
                    <a:pt x="558" y="3419"/>
                    <a:pt x="447" y="3479"/>
                  </a:cubicBezTo>
                  <a:cubicBezTo>
                    <a:pt x="336" y="3546"/>
                    <a:pt x="235" y="3647"/>
                    <a:pt x="168" y="3759"/>
                  </a:cubicBezTo>
                  <a:cubicBezTo>
                    <a:pt x="101" y="3882"/>
                    <a:pt x="67" y="4016"/>
                    <a:pt x="67" y="4150"/>
                  </a:cubicBezTo>
                  <a:cubicBezTo>
                    <a:pt x="67" y="4418"/>
                    <a:pt x="213" y="4675"/>
                    <a:pt x="447" y="4821"/>
                  </a:cubicBezTo>
                  <a:cubicBezTo>
                    <a:pt x="559" y="4899"/>
                    <a:pt x="693" y="4932"/>
                    <a:pt x="828" y="4932"/>
                  </a:cubicBezTo>
                  <a:cubicBezTo>
                    <a:pt x="973" y="4932"/>
                    <a:pt x="1107" y="4899"/>
                    <a:pt x="1230" y="4821"/>
                  </a:cubicBezTo>
                  <a:cubicBezTo>
                    <a:pt x="1465" y="4675"/>
                    <a:pt x="1610" y="4418"/>
                    <a:pt x="1610" y="4150"/>
                  </a:cubicBezTo>
                  <a:cubicBezTo>
                    <a:pt x="1610" y="4016"/>
                    <a:pt x="1577" y="3882"/>
                    <a:pt x="1509" y="3759"/>
                  </a:cubicBezTo>
                  <a:cubicBezTo>
                    <a:pt x="1442" y="3647"/>
                    <a:pt x="1342" y="3546"/>
                    <a:pt x="1230" y="3479"/>
                  </a:cubicBezTo>
                  <a:cubicBezTo>
                    <a:pt x="1120" y="3419"/>
                    <a:pt x="1000" y="3377"/>
                    <a:pt x="880" y="3377"/>
                  </a:cubicBezTo>
                  <a:cubicBezTo>
                    <a:pt x="866" y="3377"/>
                    <a:pt x="853" y="3377"/>
                    <a:pt x="839" y="3378"/>
                  </a:cubicBezTo>
                  <a:cubicBezTo>
                    <a:pt x="824" y="3377"/>
                    <a:pt x="809" y="3377"/>
                    <a:pt x="794" y="33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5" name="Google Shape;3565;p74"/>
          <p:cNvGrpSpPr/>
          <p:nvPr/>
        </p:nvGrpSpPr>
        <p:grpSpPr>
          <a:xfrm>
            <a:off x="5253573" y="156543"/>
            <a:ext cx="442567" cy="396393"/>
            <a:chOff x="749963" y="3717996"/>
            <a:chExt cx="1030620" cy="923093"/>
          </a:xfrm>
        </p:grpSpPr>
        <p:sp>
          <p:nvSpPr>
            <p:cNvPr id="3566" name="Google Shape;3566;p74"/>
            <p:cNvSpPr/>
            <p:nvPr/>
          </p:nvSpPr>
          <p:spPr>
            <a:xfrm>
              <a:off x="749963" y="3717996"/>
              <a:ext cx="1030620" cy="923093"/>
            </a:xfrm>
            <a:custGeom>
              <a:avLst/>
              <a:gdLst/>
              <a:ahLst/>
              <a:cxnLst/>
              <a:rect l="l" t="t" r="r" b="b"/>
              <a:pathLst>
                <a:path w="39109" h="35032" extrusionOk="0">
                  <a:moveTo>
                    <a:pt x="19781" y="1"/>
                  </a:moveTo>
                  <a:cubicBezTo>
                    <a:pt x="12798" y="1"/>
                    <a:pt x="6166" y="4326"/>
                    <a:pt x="3478" y="11343"/>
                  </a:cubicBezTo>
                  <a:cubicBezTo>
                    <a:pt x="1" y="20399"/>
                    <a:pt x="4383" y="30494"/>
                    <a:pt x="13271" y="33904"/>
                  </a:cubicBezTo>
                  <a:cubicBezTo>
                    <a:pt x="15263" y="34669"/>
                    <a:pt x="17313" y="35032"/>
                    <a:pt x="19333" y="35032"/>
                  </a:cubicBezTo>
                  <a:cubicBezTo>
                    <a:pt x="26315" y="35032"/>
                    <a:pt x="32946" y="30700"/>
                    <a:pt x="35642" y="23685"/>
                  </a:cubicBezTo>
                  <a:cubicBezTo>
                    <a:pt x="39108" y="14630"/>
                    <a:pt x="34726" y="4534"/>
                    <a:pt x="25838" y="1124"/>
                  </a:cubicBezTo>
                  <a:cubicBezTo>
                    <a:pt x="23847" y="362"/>
                    <a:pt x="21800" y="1"/>
                    <a:pt x="1978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4"/>
            <p:cNvSpPr/>
            <p:nvPr/>
          </p:nvSpPr>
          <p:spPr>
            <a:xfrm>
              <a:off x="1056350" y="3987146"/>
              <a:ext cx="431364" cy="386317"/>
            </a:xfrm>
            <a:custGeom>
              <a:avLst/>
              <a:gdLst/>
              <a:ahLst/>
              <a:cxnLst/>
              <a:rect l="l" t="t" r="r" b="b"/>
              <a:pathLst>
                <a:path w="16369" h="14661" extrusionOk="0">
                  <a:moveTo>
                    <a:pt x="8281" y="0"/>
                  </a:moveTo>
                  <a:cubicBezTo>
                    <a:pt x="5359" y="0"/>
                    <a:pt x="2582" y="1810"/>
                    <a:pt x="1454" y="4751"/>
                  </a:cubicBezTo>
                  <a:cubicBezTo>
                    <a:pt x="1" y="8541"/>
                    <a:pt x="1834" y="12767"/>
                    <a:pt x="5557" y="14187"/>
                  </a:cubicBezTo>
                  <a:cubicBezTo>
                    <a:pt x="6391" y="14508"/>
                    <a:pt x="7249" y="14661"/>
                    <a:pt x="8095" y="14661"/>
                  </a:cubicBezTo>
                  <a:cubicBezTo>
                    <a:pt x="11014" y="14661"/>
                    <a:pt x="13788" y="12846"/>
                    <a:pt x="14915" y="9916"/>
                  </a:cubicBezTo>
                  <a:cubicBezTo>
                    <a:pt x="16368" y="6126"/>
                    <a:pt x="14535" y="1900"/>
                    <a:pt x="10812" y="469"/>
                  </a:cubicBezTo>
                  <a:cubicBezTo>
                    <a:pt x="9980" y="151"/>
                    <a:pt x="9125" y="0"/>
                    <a:pt x="828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4"/>
            <p:cNvSpPr/>
            <p:nvPr/>
          </p:nvSpPr>
          <p:spPr>
            <a:xfrm>
              <a:off x="1136774" y="4056607"/>
              <a:ext cx="266661" cy="239021"/>
            </a:xfrm>
            <a:custGeom>
              <a:avLst/>
              <a:gdLst/>
              <a:ahLst/>
              <a:cxnLst/>
              <a:rect l="l" t="t" r="r" b="b"/>
              <a:pathLst>
                <a:path w="10119" h="9071" extrusionOk="0">
                  <a:moveTo>
                    <a:pt x="5114" y="0"/>
                  </a:moveTo>
                  <a:cubicBezTo>
                    <a:pt x="3308" y="0"/>
                    <a:pt x="1597" y="1120"/>
                    <a:pt x="895" y="2931"/>
                  </a:cubicBezTo>
                  <a:cubicBezTo>
                    <a:pt x="1" y="5279"/>
                    <a:pt x="1130" y="7895"/>
                    <a:pt x="3433" y="8778"/>
                  </a:cubicBezTo>
                  <a:cubicBezTo>
                    <a:pt x="3950" y="8977"/>
                    <a:pt x="4482" y="9071"/>
                    <a:pt x="5006" y="9071"/>
                  </a:cubicBezTo>
                  <a:cubicBezTo>
                    <a:pt x="6815" y="9071"/>
                    <a:pt x="8531" y="7949"/>
                    <a:pt x="9224" y="6129"/>
                  </a:cubicBezTo>
                  <a:cubicBezTo>
                    <a:pt x="10119" y="3781"/>
                    <a:pt x="8990" y="1176"/>
                    <a:pt x="6687" y="293"/>
                  </a:cubicBezTo>
                  <a:cubicBezTo>
                    <a:pt x="6169" y="94"/>
                    <a:pt x="5637" y="0"/>
                    <a:pt x="511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4"/>
            <p:cNvSpPr/>
            <p:nvPr/>
          </p:nvSpPr>
          <p:spPr>
            <a:xfrm>
              <a:off x="875764" y="4262882"/>
              <a:ext cx="266661" cy="261603"/>
            </a:xfrm>
            <a:custGeom>
              <a:avLst/>
              <a:gdLst/>
              <a:ahLst/>
              <a:cxnLst/>
              <a:rect l="l" t="t" r="r" b="b"/>
              <a:pathLst>
                <a:path w="10119" h="9928" extrusionOk="0">
                  <a:moveTo>
                    <a:pt x="6686" y="0"/>
                  </a:moveTo>
                  <a:lnTo>
                    <a:pt x="0" y="2091"/>
                  </a:lnTo>
                  <a:cubicBezTo>
                    <a:pt x="783" y="7692"/>
                    <a:pt x="5781" y="9928"/>
                    <a:pt x="5781" y="9928"/>
                  </a:cubicBezTo>
                  <a:lnTo>
                    <a:pt x="10118" y="4125"/>
                  </a:lnTo>
                  <a:cubicBezTo>
                    <a:pt x="7145" y="2929"/>
                    <a:pt x="6686" y="0"/>
                    <a:pt x="6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4"/>
            <p:cNvSpPr/>
            <p:nvPr/>
          </p:nvSpPr>
          <p:spPr>
            <a:xfrm>
              <a:off x="1401632" y="3845720"/>
              <a:ext cx="266661" cy="261919"/>
            </a:xfrm>
            <a:custGeom>
              <a:avLst/>
              <a:gdLst/>
              <a:ahLst/>
              <a:cxnLst/>
              <a:rect l="l" t="t" r="r" b="b"/>
              <a:pathLst>
                <a:path w="10119" h="9940" extrusionOk="0">
                  <a:moveTo>
                    <a:pt x="4339" y="0"/>
                  </a:moveTo>
                  <a:lnTo>
                    <a:pt x="1" y="5814"/>
                  </a:lnTo>
                  <a:cubicBezTo>
                    <a:pt x="2997" y="7200"/>
                    <a:pt x="3433" y="9939"/>
                    <a:pt x="3433" y="9939"/>
                  </a:cubicBezTo>
                  <a:lnTo>
                    <a:pt x="10119" y="7849"/>
                  </a:lnTo>
                  <a:cubicBezTo>
                    <a:pt x="9336" y="2247"/>
                    <a:pt x="4339" y="0"/>
                    <a:pt x="43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93" name="Google Shape;3593;p74"/>
          <p:cNvGrpSpPr/>
          <p:nvPr/>
        </p:nvGrpSpPr>
        <p:grpSpPr>
          <a:xfrm>
            <a:off x="5867050" y="125351"/>
            <a:ext cx="739031" cy="419826"/>
            <a:chOff x="5161551" y="4137726"/>
            <a:chExt cx="673213" cy="382472"/>
          </a:xfrm>
        </p:grpSpPr>
        <p:sp>
          <p:nvSpPr>
            <p:cNvPr id="3594" name="Google Shape;3594;p74"/>
            <p:cNvSpPr/>
            <p:nvPr/>
          </p:nvSpPr>
          <p:spPr>
            <a:xfrm>
              <a:off x="5302009" y="4147538"/>
              <a:ext cx="16805" cy="63982"/>
            </a:xfrm>
            <a:custGeom>
              <a:avLst/>
              <a:gdLst/>
              <a:ahLst/>
              <a:cxnLst/>
              <a:rect l="l" t="t" r="r" b="b"/>
              <a:pathLst>
                <a:path w="1454" h="5536" extrusionOk="0">
                  <a:moveTo>
                    <a:pt x="1" y="1"/>
                  </a:moveTo>
                  <a:lnTo>
                    <a:pt x="1" y="5535"/>
                  </a:lnTo>
                  <a:lnTo>
                    <a:pt x="1454" y="5535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74"/>
            <p:cNvSpPr/>
            <p:nvPr/>
          </p:nvSpPr>
          <p:spPr>
            <a:xfrm>
              <a:off x="5676599" y="4145989"/>
              <a:ext cx="16943" cy="63844"/>
            </a:xfrm>
            <a:custGeom>
              <a:avLst/>
              <a:gdLst/>
              <a:ahLst/>
              <a:cxnLst/>
              <a:rect l="l" t="t" r="r" b="b"/>
              <a:pathLst>
                <a:path w="1466" h="5524" extrusionOk="0">
                  <a:moveTo>
                    <a:pt x="0" y="1"/>
                  </a:moveTo>
                  <a:lnTo>
                    <a:pt x="0" y="5524"/>
                  </a:lnTo>
                  <a:lnTo>
                    <a:pt x="1465" y="5524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74"/>
            <p:cNvSpPr/>
            <p:nvPr/>
          </p:nvSpPr>
          <p:spPr>
            <a:xfrm>
              <a:off x="5335352" y="4186568"/>
              <a:ext cx="24941" cy="17579"/>
            </a:xfrm>
            <a:custGeom>
              <a:avLst/>
              <a:gdLst/>
              <a:ahLst/>
              <a:cxnLst/>
              <a:rect l="l" t="t" r="r" b="b"/>
              <a:pathLst>
                <a:path w="2158" h="1521" extrusionOk="0">
                  <a:moveTo>
                    <a:pt x="0" y="0"/>
                  </a:moveTo>
                  <a:lnTo>
                    <a:pt x="0" y="1521"/>
                  </a:lnTo>
                  <a:lnTo>
                    <a:pt x="2158" y="1521"/>
                  </a:lnTo>
                  <a:lnTo>
                    <a:pt x="215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74"/>
            <p:cNvSpPr/>
            <p:nvPr/>
          </p:nvSpPr>
          <p:spPr>
            <a:xfrm>
              <a:off x="5368430" y="4186440"/>
              <a:ext cx="25080" cy="17706"/>
            </a:xfrm>
            <a:custGeom>
              <a:avLst/>
              <a:gdLst/>
              <a:ahLst/>
              <a:cxnLst/>
              <a:rect l="l" t="t" r="r" b="b"/>
              <a:pathLst>
                <a:path w="2170" h="1532" extrusionOk="0">
                  <a:moveTo>
                    <a:pt x="0" y="0"/>
                  </a:moveTo>
                  <a:lnTo>
                    <a:pt x="0" y="1532"/>
                  </a:lnTo>
                  <a:lnTo>
                    <a:pt x="2169" y="153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74"/>
            <p:cNvSpPr/>
            <p:nvPr/>
          </p:nvSpPr>
          <p:spPr>
            <a:xfrm>
              <a:off x="5434839" y="4186440"/>
              <a:ext cx="25080" cy="17579"/>
            </a:xfrm>
            <a:custGeom>
              <a:avLst/>
              <a:gdLst/>
              <a:ahLst/>
              <a:cxnLst/>
              <a:rect l="l" t="t" r="r" b="b"/>
              <a:pathLst>
                <a:path w="2170" h="1521" extrusionOk="0">
                  <a:moveTo>
                    <a:pt x="1" y="0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4"/>
            <p:cNvSpPr/>
            <p:nvPr/>
          </p:nvSpPr>
          <p:spPr>
            <a:xfrm>
              <a:off x="5401635" y="4186440"/>
              <a:ext cx="25080" cy="17706"/>
            </a:xfrm>
            <a:custGeom>
              <a:avLst/>
              <a:gdLst/>
              <a:ahLst/>
              <a:cxnLst/>
              <a:rect l="l" t="t" r="r" b="b"/>
              <a:pathLst>
                <a:path w="2170" h="1532" extrusionOk="0">
                  <a:moveTo>
                    <a:pt x="0" y="0"/>
                  </a:moveTo>
                  <a:lnTo>
                    <a:pt x="0" y="1532"/>
                  </a:lnTo>
                  <a:lnTo>
                    <a:pt x="2169" y="1532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4"/>
            <p:cNvSpPr/>
            <p:nvPr/>
          </p:nvSpPr>
          <p:spPr>
            <a:xfrm>
              <a:off x="5468044" y="4186440"/>
              <a:ext cx="25080" cy="17579"/>
            </a:xfrm>
            <a:custGeom>
              <a:avLst/>
              <a:gdLst/>
              <a:ahLst/>
              <a:cxnLst/>
              <a:rect l="l" t="t" r="r" b="b"/>
              <a:pathLst>
                <a:path w="2170" h="1521" extrusionOk="0">
                  <a:moveTo>
                    <a:pt x="1" y="0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4"/>
            <p:cNvSpPr/>
            <p:nvPr/>
          </p:nvSpPr>
          <p:spPr>
            <a:xfrm>
              <a:off x="5502543" y="4186440"/>
              <a:ext cx="25080" cy="17579"/>
            </a:xfrm>
            <a:custGeom>
              <a:avLst/>
              <a:gdLst/>
              <a:ahLst/>
              <a:cxnLst/>
              <a:rect l="l" t="t" r="r" b="b"/>
              <a:pathLst>
                <a:path w="2170" h="1521" extrusionOk="0">
                  <a:moveTo>
                    <a:pt x="1" y="0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74"/>
            <p:cNvSpPr/>
            <p:nvPr/>
          </p:nvSpPr>
          <p:spPr>
            <a:xfrm>
              <a:off x="5502543" y="4186440"/>
              <a:ext cx="25080" cy="17579"/>
            </a:xfrm>
            <a:custGeom>
              <a:avLst/>
              <a:gdLst/>
              <a:ahLst/>
              <a:cxnLst/>
              <a:rect l="l" t="t" r="r" b="b"/>
              <a:pathLst>
                <a:path w="2170" h="1521" fill="none" extrusionOk="0">
                  <a:moveTo>
                    <a:pt x="1" y="0"/>
                  </a:moveTo>
                  <a:lnTo>
                    <a:pt x="2170" y="0"/>
                  </a:lnTo>
                  <a:lnTo>
                    <a:pt x="2170" y="1521"/>
                  </a:lnTo>
                  <a:lnTo>
                    <a:pt x="1" y="152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74"/>
            <p:cNvSpPr/>
            <p:nvPr/>
          </p:nvSpPr>
          <p:spPr>
            <a:xfrm>
              <a:off x="5535632" y="4186302"/>
              <a:ext cx="25068" cy="17718"/>
            </a:xfrm>
            <a:custGeom>
              <a:avLst/>
              <a:gdLst/>
              <a:ahLst/>
              <a:cxnLst/>
              <a:rect l="l" t="t" r="r" b="b"/>
              <a:pathLst>
                <a:path w="2169" h="1533" extrusionOk="0">
                  <a:moveTo>
                    <a:pt x="0" y="1"/>
                  </a:moveTo>
                  <a:lnTo>
                    <a:pt x="0" y="1533"/>
                  </a:lnTo>
                  <a:lnTo>
                    <a:pt x="2169" y="1533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74"/>
            <p:cNvSpPr/>
            <p:nvPr/>
          </p:nvSpPr>
          <p:spPr>
            <a:xfrm>
              <a:off x="5535632" y="4186302"/>
              <a:ext cx="25068" cy="17718"/>
            </a:xfrm>
            <a:custGeom>
              <a:avLst/>
              <a:gdLst/>
              <a:ahLst/>
              <a:cxnLst/>
              <a:rect l="l" t="t" r="r" b="b"/>
              <a:pathLst>
                <a:path w="2169" h="1533" fill="none" extrusionOk="0">
                  <a:moveTo>
                    <a:pt x="0" y="1"/>
                  </a:moveTo>
                  <a:lnTo>
                    <a:pt x="2169" y="1"/>
                  </a:lnTo>
                  <a:lnTo>
                    <a:pt x="2169" y="1533"/>
                  </a:lnTo>
                  <a:lnTo>
                    <a:pt x="0" y="1533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74"/>
            <p:cNvSpPr/>
            <p:nvPr/>
          </p:nvSpPr>
          <p:spPr>
            <a:xfrm>
              <a:off x="5602042" y="4186302"/>
              <a:ext cx="25080" cy="17591"/>
            </a:xfrm>
            <a:custGeom>
              <a:avLst/>
              <a:gdLst/>
              <a:ahLst/>
              <a:cxnLst/>
              <a:rect l="l" t="t" r="r" b="b"/>
              <a:pathLst>
                <a:path w="2170" h="1522" extrusionOk="0">
                  <a:moveTo>
                    <a:pt x="1" y="1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74"/>
            <p:cNvSpPr/>
            <p:nvPr/>
          </p:nvSpPr>
          <p:spPr>
            <a:xfrm>
              <a:off x="5602042" y="4186302"/>
              <a:ext cx="25080" cy="17591"/>
            </a:xfrm>
            <a:custGeom>
              <a:avLst/>
              <a:gdLst/>
              <a:ahLst/>
              <a:cxnLst/>
              <a:rect l="l" t="t" r="r" b="b"/>
              <a:pathLst>
                <a:path w="2170" h="1522" fill="none" extrusionOk="0">
                  <a:moveTo>
                    <a:pt x="1" y="1"/>
                  </a:moveTo>
                  <a:lnTo>
                    <a:pt x="2170" y="1"/>
                  </a:lnTo>
                  <a:lnTo>
                    <a:pt x="2170" y="1521"/>
                  </a:lnTo>
                  <a:lnTo>
                    <a:pt x="1" y="152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74"/>
            <p:cNvSpPr/>
            <p:nvPr/>
          </p:nvSpPr>
          <p:spPr>
            <a:xfrm>
              <a:off x="5568837" y="4186302"/>
              <a:ext cx="25080" cy="17718"/>
            </a:xfrm>
            <a:custGeom>
              <a:avLst/>
              <a:gdLst/>
              <a:ahLst/>
              <a:cxnLst/>
              <a:rect l="l" t="t" r="r" b="b"/>
              <a:pathLst>
                <a:path w="2170" h="1533" extrusionOk="0">
                  <a:moveTo>
                    <a:pt x="0" y="1"/>
                  </a:moveTo>
                  <a:lnTo>
                    <a:pt x="0" y="1533"/>
                  </a:lnTo>
                  <a:lnTo>
                    <a:pt x="2169" y="1533"/>
                  </a:lnTo>
                  <a:lnTo>
                    <a:pt x="2169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74"/>
            <p:cNvSpPr/>
            <p:nvPr/>
          </p:nvSpPr>
          <p:spPr>
            <a:xfrm>
              <a:off x="5568837" y="4186302"/>
              <a:ext cx="25080" cy="17718"/>
            </a:xfrm>
            <a:custGeom>
              <a:avLst/>
              <a:gdLst/>
              <a:ahLst/>
              <a:cxnLst/>
              <a:rect l="l" t="t" r="r" b="b"/>
              <a:pathLst>
                <a:path w="2170" h="1533" fill="none" extrusionOk="0">
                  <a:moveTo>
                    <a:pt x="0" y="1"/>
                  </a:moveTo>
                  <a:lnTo>
                    <a:pt x="2169" y="1"/>
                  </a:lnTo>
                  <a:lnTo>
                    <a:pt x="2169" y="1533"/>
                  </a:lnTo>
                  <a:lnTo>
                    <a:pt x="0" y="1533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74"/>
            <p:cNvSpPr/>
            <p:nvPr/>
          </p:nvSpPr>
          <p:spPr>
            <a:xfrm>
              <a:off x="5635246" y="4186302"/>
              <a:ext cx="25080" cy="17591"/>
            </a:xfrm>
            <a:custGeom>
              <a:avLst/>
              <a:gdLst/>
              <a:ahLst/>
              <a:cxnLst/>
              <a:rect l="l" t="t" r="r" b="b"/>
              <a:pathLst>
                <a:path w="2170" h="1522" extrusionOk="0">
                  <a:moveTo>
                    <a:pt x="1" y="1"/>
                  </a:moveTo>
                  <a:lnTo>
                    <a:pt x="1" y="1521"/>
                  </a:lnTo>
                  <a:lnTo>
                    <a:pt x="2170" y="1521"/>
                  </a:lnTo>
                  <a:lnTo>
                    <a:pt x="217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74"/>
            <p:cNvSpPr/>
            <p:nvPr/>
          </p:nvSpPr>
          <p:spPr>
            <a:xfrm>
              <a:off x="5635246" y="4186302"/>
              <a:ext cx="25080" cy="17591"/>
            </a:xfrm>
            <a:custGeom>
              <a:avLst/>
              <a:gdLst/>
              <a:ahLst/>
              <a:cxnLst/>
              <a:rect l="l" t="t" r="r" b="b"/>
              <a:pathLst>
                <a:path w="2170" h="1522" fill="none" extrusionOk="0">
                  <a:moveTo>
                    <a:pt x="1" y="1"/>
                  </a:moveTo>
                  <a:lnTo>
                    <a:pt x="2170" y="1"/>
                  </a:lnTo>
                  <a:lnTo>
                    <a:pt x="2170" y="1521"/>
                  </a:lnTo>
                  <a:lnTo>
                    <a:pt x="1" y="152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74"/>
            <p:cNvSpPr/>
            <p:nvPr/>
          </p:nvSpPr>
          <p:spPr>
            <a:xfrm>
              <a:off x="5161551" y="4203754"/>
              <a:ext cx="673213" cy="316444"/>
            </a:xfrm>
            <a:custGeom>
              <a:avLst/>
              <a:gdLst/>
              <a:ahLst/>
              <a:cxnLst/>
              <a:rect l="l" t="t" r="r" b="b"/>
              <a:pathLst>
                <a:path w="58249" h="27380" extrusionOk="0">
                  <a:moveTo>
                    <a:pt x="52871" y="0"/>
                  </a:moveTo>
                  <a:lnTo>
                    <a:pt x="5356" y="45"/>
                  </a:lnTo>
                  <a:cubicBezTo>
                    <a:pt x="2393" y="45"/>
                    <a:pt x="1" y="2449"/>
                    <a:pt x="1" y="5400"/>
                  </a:cubicBezTo>
                  <a:lnTo>
                    <a:pt x="12" y="22025"/>
                  </a:lnTo>
                  <a:cubicBezTo>
                    <a:pt x="12" y="24976"/>
                    <a:pt x="2416" y="27380"/>
                    <a:pt x="5379" y="27380"/>
                  </a:cubicBezTo>
                  <a:lnTo>
                    <a:pt x="52894" y="27335"/>
                  </a:lnTo>
                  <a:cubicBezTo>
                    <a:pt x="55845" y="27335"/>
                    <a:pt x="58249" y="24932"/>
                    <a:pt x="58249" y="21980"/>
                  </a:cubicBezTo>
                  <a:lnTo>
                    <a:pt x="58238" y="5355"/>
                  </a:lnTo>
                  <a:cubicBezTo>
                    <a:pt x="58226" y="2404"/>
                    <a:pt x="55834" y="0"/>
                    <a:pt x="52871" y="0"/>
                  </a:cubicBezTo>
                  <a:close/>
                </a:path>
              </a:pathLst>
            </a:custGeom>
            <a:solidFill>
              <a:schemeClr val="l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74"/>
            <p:cNvSpPr/>
            <p:nvPr/>
          </p:nvSpPr>
          <p:spPr>
            <a:xfrm>
              <a:off x="5328245" y="4231018"/>
              <a:ext cx="339582" cy="24040"/>
            </a:xfrm>
            <a:custGeom>
              <a:avLst/>
              <a:gdLst/>
              <a:ahLst/>
              <a:cxnLst/>
              <a:rect l="l" t="t" r="r" b="b"/>
              <a:pathLst>
                <a:path w="29382" h="2080" extrusionOk="0">
                  <a:moveTo>
                    <a:pt x="0" y="0"/>
                  </a:moveTo>
                  <a:lnTo>
                    <a:pt x="0" y="2080"/>
                  </a:lnTo>
                  <a:lnTo>
                    <a:pt x="29381" y="2080"/>
                  </a:lnTo>
                  <a:lnTo>
                    <a:pt x="29381" y="0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74"/>
            <p:cNvSpPr/>
            <p:nvPr/>
          </p:nvSpPr>
          <p:spPr>
            <a:xfrm>
              <a:off x="5209491" y="4231272"/>
              <a:ext cx="43167" cy="43167"/>
            </a:xfrm>
            <a:custGeom>
              <a:avLst/>
              <a:gdLst/>
              <a:ahLst/>
              <a:cxnLst/>
              <a:rect l="l" t="t" r="r" b="b"/>
              <a:pathLst>
                <a:path w="3735" h="3735" extrusionOk="0">
                  <a:moveTo>
                    <a:pt x="1" y="1"/>
                  </a:moveTo>
                  <a:lnTo>
                    <a:pt x="1" y="3735"/>
                  </a:lnTo>
                  <a:lnTo>
                    <a:pt x="3735" y="3735"/>
                  </a:lnTo>
                  <a:lnTo>
                    <a:pt x="3735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74"/>
            <p:cNvSpPr/>
            <p:nvPr/>
          </p:nvSpPr>
          <p:spPr>
            <a:xfrm>
              <a:off x="5738235" y="4230752"/>
              <a:ext cx="43294" cy="43306"/>
            </a:xfrm>
            <a:custGeom>
              <a:avLst/>
              <a:gdLst/>
              <a:ahLst/>
              <a:cxnLst/>
              <a:rect l="l" t="t" r="r" b="b"/>
              <a:pathLst>
                <a:path w="3746" h="3747" extrusionOk="0">
                  <a:moveTo>
                    <a:pt x="0" y="1"/>
                  </a:moveTo>
                  <a:lnTo>
                    <a:pt x="0" y="3746"/>
                  </a:lnTo>
                  <a:lnTo>
                    <a:pt x="3746" y="3746"/>
                  </a:lnTo>
                  <a:lnTo>
                    <a:pt x="3746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74"/>
            <p:cNvSpPr/>
            <p:nvPr/>
          </p:nvSpPr>
          <p:spPr>
            <a:xfrm>
              <a:off x="5398399" y="4325084"/>
              <a:ext cx="199009" cy="5559"/>
            </a:xfrm>
            <a:custGeom>
              <a:avLst/>
              <a:gdLst/>
              <a:ahLst/>
              <a:cxnLst/>
              <a:rect l="l" t="t" r="r" b="b"/>
              <a:pathLst>
                <a:path w="17219" h="481" extrusionOk="0">
                  <a:moveTo>
                    <a:pt x="1" y="0"/>
                  </a:moveTo>
                  <a:lnTo>
                    <a:pt x="1" y="481"/>
                  </a:lnTo>
                  <a:lnTo>
                    <a:pt x="17218" y="481"/>
                  </a:lnTo>
                  <a:lnTo>
                    <a:pt x="1721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74"/>
            <p:cNvSpPr/>
            <p:nvPr/>
          </p:nvSpPr>
          <p:spPr>
            <a:xfrm>
              <a:off x="5398399" y="4308545"/>
              <a:ext cx="199009" cy="5559"/>
            </a:xfrm>
            <a:custGeom>
              <a:avLst/>
              <a:gdLst/>
              <a:ahLst/>
              <a:cxnLst/>
              <a:rect l="l" t="t" r="r" b="b"/>
              <a:pathLst>
                <a:path w="17219" h="481" extrusionOk="0">
                  <a:moveTo>
                    <a:pt x="1" y="0"/>
                  </a:moveTo>
                  <a:lnTo>
                    <a:pt x="1" y="481"/>
                  </a:lnTo>
                  <a:lnTo>
                    <a:pt x="17218" y="481"/>
                  </a:lnTo>
                  <a:lnTo>
                    <a:pt x="17218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74"/>
            <p:cNvSpPr/>
            <p:nvPr/>
          </p:nvSpPr>
          <p:spPr>
            <a:xfrm>
              <a:off x="5398399" y="4291614"/>
              <a:ext cx="199009" cy="5571"/>
            </a:xfrm>
            <a:custGeom>
              <a:avLst/>
              <a:gdLst/>
              <a:ahLst/>
              <a:cxnLst/>
              <a:rect l="l" t="t" r="r" b="b"/>
              <a:pathLst>
                <a:path w="17219" h="482" extrusionOk="0">
                  <a:moveTo>
                    <a:pt x="1" y="1"/>
                  </a:moveTo>
                  <a:lnTo>
                    <a:pt x="1" y="481"/>
                  </a:lnTo>
                  <a:lnTo>
                    <a:pt x="17218" y="481"/>
                  </a:lnTo>
                  <a:lnTo>
                    <a:pt x="17218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74"/>
            <p:cNvSpPr/>
            <p:nvPr/>
          </p:nvSpPr>
          <p:spPr>
            <a:xfrm>
              <a:off x="5184816" y="4303911"/>
              <a:ext cx="206752" cy="181129"/>
            </a:xfrm>
            <a:custGeom>
              <a:avLst/>
              <a:gdLst/>
              <a:ahLst/>
              <a:cxnLst/>
              <a:rect l="l" t="t" r="r" b="b"/>
              <a:pathLst>
                <a:path w="17889" h="15672" extrusionOk="0">
                  <a:moveTo>
                    <a:pt x="8944" y="1"/>
                  </a:moveTo>
                  <a:cubicBezTo>
                    <a:pt x="7738" y="1"/>
                    <a:pt x="6514" y="281"/>
                    <a:pt x="5367" y="871"/>
                  </a:cubicBezTo>
                  <a:cubicBezTo>
                    <a:pt x="1510" y="2850"/>
                    <a:pt x="0" y="7568"/>
                    <a:pt x="1979" y="11425"/>
                  </a:cubicBezTo>
                  <a:cubicBezTo>
                    <a:pt x="3368" y="14123"/>
                    <a:pt x="6105" y="15671"/>
                    <a:pt x="8947" y="15671"/>
                  </a:cubicBezTo>
                  <a:cubicBezTo>
                    <a:pt x="10155" y="15671"/>
                    <a:pt x="11382" y="15391"/>
                    <a:pt x="12533" y="14801"/>
                  </a:cubicBezTo>
                  <a:cubicBezTo>
                    <a:pt x="16379" y="12822"/>
                    <a:pt x="17888" y="8104"/>
                    <a:pt x="15909" y="4258"/>
                  </a:cubicBezTo>
                  <a:cubicBezTo>
                    <a:pt x="14521" y="1551"/>
                    <a:pt x="11783" y="1"/>
                    <a:pt x="8944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74"/>
            <p:cNvSpPr/>
            <p:nvPr/>
          </p:nvSpPr>
          <p:spPr>
            <a:xfrm>
              <a:off x="5234432" y="4342917"/>
              <a:ext cx="103763" cy="99834"/>
            </a:xfrm>
            <a:custGeom>
              <a:avLst/>
              <a:gdLst/>
              <a:ahLst/>
              <a:cxnLst/>
              <a:rect l="l" t="t" r="r" b="b"/>
              <a:pathLst>
                <a:path w="8978" h="8638" extrusionOk="0">
                  <a:moveTo>
                    <a:pt x="4651" y="0"/>
                  </a:moveTo>
                  <a:cubicBezTo>
                    <a:pt x="2907" y="0"/>
                    <a:pt x="1331" y="1051"/>
                    <a:pt x="671" y="2672"/>
                  </a:cubicBezTo>
                  <a:cubicBezTo>
                    <a:pt x="0" y="4282"/>
                    <a:pt x="369" y="6138"/>
                    <a:pt x="1610" y="7368"/>
                  </a:cubicBezTo>
                  <a:cubicBezTo>
                    <a:pt x="2433" y="8197"/>
                    <a:pt x="3535" y="8637"/>
                    <a:pt x="4656" y="8637"/>
                  </a:cubicBezTo>
                  <a:cubicBezTo>
                    <a:pt x="5212" y="8637"/>
                    <a:pt x="5772" y="8529"/>
                    <a:pt x="6306" y="8307"/>
                  </a:cubicBezTo>
                  <a:cubicBezTo>
                    <a:pt x="7916" y="7636"/>
                    <a:pt x="8978" y="6060"/>
                    <a:pt x="8978" y="4316"/>
                  </a:cubicBezTo>
                  <a:cubicBezTo>
                    <a:pt x="8978" y="1934"/>
                    <a:pt x="7044" y="0"/>
                    <a:pt x="4651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74"/>
            <p:cNvSpPr/>
            <p:nvPr/>
          </p:nvSpPr>
          <p:spPr>
            <a:xfrm>
              <a:off x="5598679" y="4303657"/>
              <a:ext cx="206498" cy="181118"/>
            </a:xfrm>
            <a:custGeom>
              <a:avLst/>
              <a:gdLst/>
              <a:ahLst/>
              <a:cxnLst/>
              <a:rect l="l" t="t" r="r" b="b"/>
              <a:pathLst>
                <a:path w="17867" h="15671" extrusionOk="0">
                  <a:moveTo>
                    <a:pt x="8927" y="0"/>
                  </a:moveTo>
                  <a:cubicBezTo>
                    <a:pt x="7493" y="0"/>
                    <a:pt x="6042" y="393"/>
                    <a:pt x="4741" y="1217"/>
                  </a:cubicBezTo>
                  <a:cubicBezTo>
                    <a:pt x="1085" y="3531"/>
                    <a:pt x="1" y="8372"/>
                    <a:pt x="2315" y="12028"/>
                  </a:cubicBezTo>
                  <a:cubicBezTo>
                    <a:pt x="3806" y="14383"/>
                    <a:pt x="6345" y="15671"/>
                    <a:pt x="8940" y="15671"/>
                  </a:cubicBezTo>
                  <a:cubicBezTo>
                    <a:pt x="10374" y="15671"/>
                    <a:pt x="11825" y="15278"/>
                    <a:pt x="13126" y="14454"/>
                  </a:cubicBezTo>
                  <a:cubicBezTo>
                    <a:pt x="16782" y="12140"/>
                    <a:pt x="17867" y="7299"/>
                    <a:pt x="15552" y="3643"/>
                  </a:cubicBezTo>
                  <a:cubicBezTo>
                    <a:pt x="14062" y="1288"/>
                    <a:pt x="11523" y="0"/>
                    <a:pt x="8927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74"/>
            <p:cNvSpPr/>
            <p:nvPr/>
          </p:nvSpPr>
          <p:spPr>
            <a:xfrm>
              <a:off x="5645070" y="4342467"/>
              <a:ext cx="113853" cy="99822"/>
            </a:xfrm>
            <a:custGeom>
              <a:avLst/>
              <a:gdLst/>
              <a:ahLst/>
              <a:cxnLst/>
              <a:rect l="l" t="t" r="r" b="b"/>
              <a:pathLst>
                <a:path w="9851" h="8637" extrusionOk="0">
                  <a:moveTo>
                    <a:pt x="4938" y="1"/>
                  </a:moveTo>
                  <a:cubicBezTo>
                    <a:pt x="3495" y="1"/>
                    <a:pt x="2085" y="726"/>
                    <a:pt x="1264" y="2040"/>
                  </a:cubicBezTo>
                  <a:cubicBezTo>
                    <a:pt x="1" y="4064"/>
                    <a:pt x="627" y="6725"/>
                    <a:pt x="2650" y="7988"/>
                  </a:cubicBezTo>
                  <a:cubicBezTo>
                    <a:pt x="3359" y="8427"/>
                    <a:pt x="4147" y="8636"/>
                    <a:pt x="4924" y="8636"/>
                  </a:cubicBezTo>
                  <a:cubicBezTo>
                    <a:pt x="6366" y="8636"/>
                    <a:pt x="7773" y="7916"/>
                    <a:pt x="8587" y="6602"/>
                  </a:cubicBezTo>
                  <a:cubicBezTo>
                    <a:pt x="9850" y="4578"/>
                    <a:pt x="9235" y="1917"/>
                    <a:pt x="7212" y="654"/>
                  </a:cubicBezTo>
                  <a:cubicBezTo>
                    <a:pt x="6503" y="211"/>
                    <a:pt x="5716" y="1"/>
                    <a:pt x="493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74"/>
            <p:cNvSpPr/>
            <p:nvPr/>
          </p:nvSpPr>
          <p:spPr>
            <a:xfrm>
              <a:off x="5418428" y="4345622"/>
              <a:ext cx="159459" cy="89039"/>
            </a:xfrm>
            <a:custGeom>
              <a:avLst/>
              <a:gdLst/>
              <a:ahLst/>
              <a:cxnLst/>
              <a:rect l="l" t="t" r="r" b="b"/>
              <a:pathLst>
                <a:path w="13797" h="7704" extrusionOk="0">
                  <a:moveTo>
                    <a:pt x="1" y="1"/>
                  </a:moveTo>
                  <a:lnTo>
                    <a:pt x="1" y="7704"/>
                  </a:lnTo>
                  <a:lnTo>
                    <a:pt x="13797" y="7704"/>
                  </a:lnTo>
                  <a:lnTo>
                    <a:pt x="13797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74"/>
            <p:cNvSpPr/>
            <p:nvPr/>
          </p:nvSpPr>
          <p:spPr>
            <a:xfrm>
              <a:off x="5441173" y="4365004"/>
              <a:ext cx="113980" cy="47432"/>
            </a:xfrm>
            <a:custGeom>
              <a:avLst/>
              <a:gdLst/>
              <a:ahLst/>
              <a:cxnLst/>
              <a:rect l="l" t="t" r="r" b="b"/>
              <a:pathLst>
                <a:path w="9862" h="4104" extrusionOk="0">
                  <a:moveTo>
                    <a:pt x="0" y="1"/>
                  </a:moveTo>
                  <a:lnTo>
                    <a:pt x="0" y="4104"/>
                  </a:lnTo>
                  <a:lnTo>
                    <a:pt x="9861" y="4104"/>
                  </a:lnTo>
                  <a:lnTo>
                    <a:pt x="9861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74"/>
            <p:cNvSpPr/>
            <p:nvPr/>
          </p:nvSpPr>
          <p:spPr>
            <a:xfrm>
              <a:off x="5420115" y="4444866"/>
              <a:ext cx="25080" cy="2506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0" y="0"/>
                  </a:moveTo>
                  <a:lnTo>
                    <a:pt x="0" y="2169"/>
                  </a:lnTo>
                  <a:lnTo>
                    <a:pt x="2169" y="2169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74"/>
            <p:cNvSpPr/>
            <p:nvPr/>
          </p:nvSpPr>
          <p:spPr>
            <a:xfrm>
              <a:off x="5453320" y="4444866"/>
              <a:ext cx="25080" cy="25068"/>
            </a:xfrm>
            <a:custGeom>
              <a:avLst/>
              <a:gdLst/>
              <a:ahLst/>
              <a:cxnLst/>
              <a:rect l="l" t="t" r="r" b="b"/>
              <a:pathLst>
                <a:path w="2170" h="2169" extrusionOk="0">
                  <a:moveTo>
                    <a:pt x="0" y="0"/>
                  </a:moveTo>
                  <a:lnTo>
                    <a:pt x="0" y="2169"/>
                  </a:lnTo>
                  <a:lnTo>
                    <a:pt x="2169" y="2169"/>
                  </a:lnTo>
                  <a:lnTo>
                    <a:pt x="2169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74"/>
            <p:cNvSpPr/>
            <p:nvPr/>
          </p:nvSpPr>
          <p:spPr>
            <a:xfrm>
              <a:off x="5519729" y="4444727"/>
              <a:ext cx="25080" cy="25080"/>
            </a:xfrm>
            <a:custGeom>
              <a:avLst/>
              <a:gdLst/>
              <a:ahLst/>
              <a:cxnLst/>
              <a:rect l="l" t="t" r="r" b="b"/>
              <a:pathLst>
                <a:path w="2170" h="2170" extrusionOk="0">
                  <a:moveTo>
                    <a:pt x="1" y="1"/>
                  </a:moveTo>
                  <a:lnTo>
                    <a:pt x="1" y="2170"/>
                  </a:lnTo>
                  <a:lnTo>
                    <a:pt x="2170" y="2170"/>
                  </a:lnTo>
                  <a:lnTo>
                    <a:pt x="2170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74"/>
            <p:cNvSpPr/>
            <p:nvPr/>
          </p:nvSpPr>
          <p:spPr>
            <a:xfrm>
              <a:off x="5486525" y="4444866"/>
              <a:ext cx="25080" cy="24941"/>
            </a:xfrm>
            <a:custGeom>
              <a:avLst/>
              <a:gdLst/>
              <a:ahLst/>
              <a:cxnLst/>
              <a:rect l="l" t="t" r="r" b="b"/>
              <a:pathLst>
                <a:path w="2170" h="2158" extrusionOk="0">
                  <a:moveTo>
                    <a:pt x="1" y="0"/>
                  </a:moveTo>
                  <a:lnTo>
                    <a:pt x="1" y="2158"/>
                  </a:lnTo>
                  <a:lnTo>
                    <a:pt x="2170" y="2158"/>
                  </a:lnTo>
                  <a:lnTo>
                    <a:pt x="21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74"/>
            <p:cNvSpPr/>
            <p:nvPr/>
          </p:nvSpPr>
          <p:spPr>
            <a:xfrm>
              <a:off x="5552945" y="4444727"/>
              <a:ext cx="24941" cy="25080"/>
            </a:xfrm>
            <a:custGeom>
              <a:avLst/>
              <a:gdLst/>
              <a:ahLst/>
              <a:cxnLst/>
              <a:rect l="l" t="t" r="r" b="b"/>
              <a:pathLst>
                <a:path w="2158" h="2170" extrusionOk="0">
                  <a:moveTo>
                    <a:pt x="0" y="1"/>
                  </a:moveTo>
                  <a:lnTo>
                    <a:pt x="0" y="2170"/>
                  </a:lnTo>
                  <a:lnTo>
                    <a:pt x="2158" y="2170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74"/>
            <p:cNvSpPr/>
            <p:nvPr/>
          </p:nvSpPr>
          <p:spPr>
            <a:xfrm>
              <a:off x="5193854" y="4298722"/>
              <a:ext cx="13580" cy="11650"/>
            </a:xfrm>
            <a:custGeom>
              <a:avLst/>
              <a:gdLst/>
              <a:ahLst/>
              <a:cxnLst/>
              <a:rect l="l" t="t" r="r" b="b"/>
              <a:pathLst>
                <a:path w="1175" h="1008" extrusionOk="0">
                  <a:moveTo>
                    <a:pt x="691" y="0"/>
                  </a:moveTo>
                  <a:cubicBezTo>
                    <a:pt x="685" y="0"/>
                    <a:pt x="678" y="0"/>
                    <a:pt x="672" y="1"/>
                  </a:cubicBezTo>
                  <a:cubicBezTo>
                    <a:pt x="225" y="1"/>
                    <a:pt x="1" y="537"/>
                    <a:pt x="314" y="861"/>
                  </a:cubicBezTo>
                  <a:cubicBezTo>
                    <a:pt x="418" y="962"/>
                    <a:pt x="545" y="1007"/>
                    <a:pt x="668" y="1007"/>
                  </a:cubicBezTo>
                  <a:cubicBezTo>
                    <a:pt x="928" y="1007"/>
                    <a:pt x="1175" y="807"/>
                    <a:pt x="1175" y="504"/>
                  </a:cubicBezTo>
                  <a:cubicBezTo>
                    <a:pt x="1175" y="231"/>
                    <a:pt x="961" y="0"/>
                    <a:pt x="69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74"/>
            <p:cNvSpPr/>
            <p:nvPr/>
          </p:nvSpPr>
          <p:spPr>
            <a:xfrm>
              <a:off x="5365067" y="4297947"/>
              <a:ext cx="13707" cy="11708"/>
            </a:xfrm>
            <a:custGeom>
              <a:avLst/>
              <a:gdLst/>
              <a:ahLst/>
              <a:cxnLst/>
              <a:rect l="l" t="t" r="r" b="b"/>
              <a:pathLst>
                <a:path w="1186" h="1013" extrusionOk="0">
                  <a:moveTo>
                    <a:pt x="682" y="0"/>
                  </a:moveTo>
                  <a:cubicBezTo>
                    <a:pt x="235" y="0"/>
                    <a:pt x="0" y="548"/>
                    <a:pt x="325" y="861"/>
                  </a:cubicBezTo>
                  <a:cubicBezTo>
                    <a:pt x="426" y="966"/>
                    <a:pt x="551" y="1012"/>
                    <a:pt x="674" y="1012"/>
                  </a:cubicBezTo>
                  <a:cubicBezTo>
                    <a:pt x="934" y="1012"/>
                    <a:pt x="1186" y="807"/>
                    <a:pt x="1186" y="504"/>
                  </a:cubicBezTo>
                  <a:cubicBezTo>
                    <a:pt x="1186" y="224"/>
                    <a:pt x="962" y="0"/>
                    <a:pt x="682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74"/>
            <p:cNvSpPr/>
            <p:nvPr/>
          </p:nvSpPr>
          <p:spPr>
            <a:xfrm>
              <a:off x="5193993" y="4479492"/>
              <a:ext cx="13569" cy="11708"/>
            </a:xfrm>
            <a:custGeom>
              <a:avLst/>
              <a:gdLst/>
              <a:ahLst/>
              <a:cxnLst/>
              <a:rect l="l" t="t" r="r" b="b"/>
              <a:pathLst>
                <a:path w="1174" h="1013" extrusionOk="0">
                  <a:moveTo>
                    <a:pt x="671" y="0"/>
                  </a:moveTo>
                  <a:cubicBezTo>
                    <a:pt x="224" y="0"/>
                    <a:pt x="0" y="548"/>
                    <a:pt x="313" y="861"/>
                  </a:cubicBezTo>
                  <a:cubicBezTo>
                    <a:pt x="418" y="966"/>
                    <a:pt x="544" y="1012"/>
                    <a:pt x="668" y="1012"/>
                  </a:cubicBezTo>
                  <a:cubicBezTo>
                    <a:pt x="927" y="1012"/>
                    <a:pt x="1174" y="806"/>
                    <a:pt x="1174" y="503"/>
                  </a:cubicBezTo>
                  <a:cubicBezTo>
                    <a:pt x="1174" y="224"/>
                    <a:pt x="950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74"/>
            <p:cNvSpPr/>
            <p:nvPr/>
          </p:nvSpPr>
          <p:spPr>
            <a:xfrm>
              <a:off x="5365321" y="4478845"/>
              <a:ext cx="13580" cy="11650"/>
            </a:xfrm>
            <a:custGeom>
              <a:avLst/>
              <a:gdLst/>
              <a:ahLst/>
              <a:cxnLst/>
              <a:rect l="l" t="t" r="r" b="b"/>
              <a:pathLst>
                <a:path w="1175" h="1008" extrusionOk="0">
                  <a:moveTo>
                    <a:pt x="672" y="0"/>
                  </a:moveTo>
                  <a:cubicBezTo>
                    <a:pt x="224" y="0"/>
                    <a:pt x="1" y="548"/>
                    <a:pt x="314" y="861"/>
                  </a:cubicBezTo>
                  <a:cubicBezTo>
                    <a:pt x="415" y="962"/>
                    <a:pt x="540" y="1007"/>
                    <a:pt x="663" y="1007"/>
                  </a:cubicBezTo>
                  <a:cubicBezTo>
                    <a:pt x="923" y="1007"/>
                    <a:pt x="1175" y="807"/>
                    <a:pt x="1175" y="503"/>
                  </a:cubicBezTo>
                  <a:cubicBezTo>
                    <a:pt x="1175" y="224"/>
                    <a:pt x="951" y="0"/>
                    <a:pt x="672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74"/>
            <p:cNvSpPr/>
            <p:nvPr/>
          </p:nvSpPr>
          <p:spPr>
            <a:xfrm>
              <a:off x="5617679" y="4298201"/>
              <a:ext cx="13707" cy="11650"/>
            </a:xfrm>
            <a:custGeom>
              <a:avLst/>
              <a:gdLst/>
              <a:ahLst/>
              <a:cxnLst/>
              <a:rect l="l" t="t" r="r" b="b"/>
              <a:pathLst>
                <a:path w="1186" h="1008" extrusionOk="0">
                  <a:moveTo>
                    <a:pt x="671" y="1"/>
                  </a:moveTo>
                  <a:cubicBezTo>
                    <a:pt x="224" y="1"/>
                    <a:pt x="0" y="537"/>
                    <a:pt x="313" y="862"/>
                  </a:cubicBezTo>
                  <a:cubicBezTo>
                    <a:pt x="418" y="962"/>
                    <a:pt x="545" y="1008"/>
                    <a:pt x="670" y="1008"/>
                  </a:cubicBezTo>
                  <a:cubicBezTo>
                    <a:pt x="934" y="1008"/>
                    <a:pt x="1185" y="807"/>
                    <a:pt x="1185" y="504"/>
                  </a:cubicBezTo>
                  <a:cubicBezTo>
                    <a:pt x="1185" y="224"/>
                    <a:pt x="951" y="1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74"/>
            <p:cNvSpPr/>
            <p:nvPr/>
          </p:nvSpPr>
          <p:spPr>
            <a:xfrm>
              <a:off x="5788880" y="4297554"/>
              <a:ext cx="13707" cy="11650"/>
            </a:xfrm>
            <a:custGeom>
              <a:avLst/>
              <a:gdLst/>
              <a:ahLst/>
              <a:cxnLst/>
              <a:rect l="l" t="t" r="r" b="b"/>
              <a:pathLst>
                <a:path w="1186" h="1008" extrusionOk="0">
                  <a:moveTo>
                    <a:pt x="672" y="1"/>
                  </a:moveTo>
                  <a:cubicBezTo>
                    <a:pt x="224" y="1"/>
                    <a:pt x="1" y="538"/>
                    <a:pt x="325" y="862"/>
                  </a:cubicBezTo>
                  <a:cubicBezTo>
                    <a:pt x="426" y="963"/>
                    <a:pt x="551" y="1008"/>
                    <a:pt x="674" y="1008"/>
                  </a:cubicBezTo>
                  <a:cubicBezTo>
                    <a:pt x="934" y="1008"/>
                    <a:pt x="1186" y="807"/>
                    <a:pt x="1186" y="504"/>
                  </a:cubicBezTo>
                  <a:cubicBezTo>
                    <a:pt x="1175" y="224"/>
                    <a:pt x="951" y="1"/>
                    <a:pt x="67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74"/>
            <p:cNvSpPr/>
            <p:nvPr/>
          </p:nvSpPr>
          <p:spPr>
            <a:xfrm>
              <a:off x="5617806" y="4479099"/>
              <a:ext cx="13580" cy="11650"/>
            </a:xfrm>
            <a:custGeom>
              <a:avLst/>
              <a:gdLst/>
              <a:ahLst/>
              <a:cxnLst/>
              <a:rect l="l" t="t" r="r" b="b"/>
              <a:pathLst>
                <a:path w="1175" h="1008" extrusionOk="0">
                  <a:moveTo>
                    <a:pt x="671" y="1"/>
                  </a:moveTo>
                  <a:cubicBezTo>
                    <a:pt x="224" y="1"/>
                    <a:pt x="1" y="537"/>
                    <a:pt x="314" y="862"/>
                  </a:cubicBezTo>
                  <a:cubicBezTo>
                    <a:pt x="418" y="962"/>
                    <a:pt x="544" y="1008"/>
                    <a:pt x="668" y="1008"/>
                  </a:cubicBezTo>
                  <a:cubicBezTo>
                    <a:pt x="928" y="1008"/>
                    <a:pt x="1174" y="807"/>
                    <a:pt x="1174" y="504"/>
                  </a:cubicBezTo>
                  <a:cubicBezTo>
                    <a:pt x="1174" y="224"/>
                    <a:pt x="951" y="1"/>
                    <a:pt x="671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74"/>
            <p:cNvSpPr/>
            <p:nvPr/>
          </p:nvSpPr>
          <p:spPr>
            <a:xfrm>
              <a:off x="5789019" y="4478325"/>
              <a:ext cx="13707" cy="11731"/>
            </a:xfrm>
            <a:custGeom>
              <a:avLst/>
              <a:gdLst/>
              <a:ahLst/>
              <a:cxnLst/>
              <a:rect l="l" t="t" r="r" b="b"/>
              <a:pathLst>
                <a:path w="1186" h="1015" extrusionOk="0">
                  <a:moveTo>
                    <a:pt x="682" y="1"/>
                  </a:moveTo>
                  <a:cubicBezTo>
                    <a:pt x="235" y="1"/>
                    <a:pt x="0" y="548"/>
                    <a:pt x="324" y="862"/>
                  </a:cubicBezTo>
                  <a:cubicBezTo>
                    <a:pt x="426" y="967"/>
                    <a:pt x="554" y="1015"/>
                    <a:pt x="679" y="1015"/>
                  </a:cubicBezTo>
                  <a:cubicBezTo>
                    <a:pt x="937" y="1015"/>
                    <a:pt x="1185" y="813"/>
                    <a:pt x="1185" y="504"/>
                  </a:cubicBezTo>
                  <a:cubicBezTo>
                    <a:pt x="1185" y="224"/>
                    <a:pt x="962" y="1"/>
                    <a:pt x="682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74"/>
            <p:cNvSpPr/>
            <p:nvPr/>
          </p:nvSpPr>
          <p:spPr>
            <a:xfrm>
              <a:off x="5289862" y="4137726"/>
              <a:ext cx="416209" cy="16932"/>
            </a:xfrm>
            <a:custGeom>
              <a:avLst/>
              <a:gdLst/>
              <a:ahLst/>
              <a:cxnLst/>
              <a:rect l="l" t="t" r="r" b="b"/>
              <a:pathLst>
                <a:path w="36012" h="1465" extrusionOk="0">
                  <a:moveTo>
                    <a:pt x="1" y="0"/>
                  </a:moveTo>
                  <a:lnTo>
                    <a:pt x="1" y="1465"/>
                  </a:lnTo>
                  <a:lnTo>
                    <a:pt x="36012" y="1465"/>
                  </a:lnTo>
                  <a:lnTo>
                    <a:pt x="3601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118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" name="Google Shape;2847;p57">
            <a:extLst>
              <a:ext uri="{FF2B5EF4-FFF2-40B4-BE49-F238E27FC236}">
                <a16:creationId xmlns:a16="http://schemas.microsoft.com/office/drawing/2014/main" id="{E43363AB-F28B-3AE0-C07F-28C04D931B25}"/>
              </a:ext>
            </a:extLst>
          </p:cNvPr>
          <p:cNvGrpSpPr/>
          <p:nvPr/>
        </p:nvGrpSpPr>
        <p:grpSpPr>
          <a:xfrm>
            <a:off x="1088062" y="1298968"/>
            <a:ext cx="7171789" cy="1000760"/>
            <a:chOff x="3256828" y="1602601"/>
            <a:chExt cx="2600700" cy="1938300"/>
          </a:xfrm>
          <a:solidFill>
            <a:schemeClr val="tx1"/>
          </a:solidFill>
        </p:grpSpPr>
        <p:pic>
          <p:nvPicPr>
            <p:cNvPr id="7" name="Google Shape;2848;p57">
              <a:extLst>
                <a:ext uri="{FF2B5EF4-FFF2-40B4-BE49-F238E27FC236}">
                  <a16:creationId xmlns:a16="http://schemas.microsoft.com/office/drawing/2014/main" id="{3D5EFBE1-A578-34EB-BF75-AAB36449E6B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19435" t="7235" r="19447" b="7235"/>
            <a:stretch/>
          </p:blipFill>
          <p:spPr>
            <a:xfrm>
              <a:off x="3640554" y="1781877"/>
              <a:ext cx="2013783" cy="1579723"/>
            </a:xfrm>
            <a:prstGeom prst="rect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8" name="Google Shape;2849;p57">
              <a:extLst>
                <a:ext uri="{FF2B5EF4-FFF2-40B4-BE49-F238E27FC236}">
                  <a16:creationId xmlns:a16="http://schemas.microsoft.com/office/drawing/2014/main" id="{38F1BDF8-43FA-3F35-AD6D-6F4DF0A15A05}"/>
                </a:ext>
              </a:extLst>
            </p:cNvPr>
            <p:cNvSpPr/>
            <p:nvPr/>
          </p:nvSpPr>
          <p:spPr>
            <a:xfrm rot="5400000">
              <a:off x="3588028" y="1271401"/>
              <a:ext cx="1938300" cy="2600700"/>
            </a:xfrm>
            <a:prstGeom prst="roundRect">
              <a:avLst>
                <a:gd name="adj" fmla="val 7189"/>
              </a:avLst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849;p57">
            <a:extLst>
              <a:ext uri="{FF2B5EF4-FFF2-40B4-BE49-F238E27FC236}">
                <a16:creationId xmlns:a16="http://schemas.microsoft.com/office/drawing/2014/main" id="{605C5AC4-26FE-C5EC-1C02-44BE48C0BF28}"/>
              </a:ext>
            </a:extLst>
          </p:cNvPr>
          <p:cNvSpPr/>
          <p:nvPr/>
        </p:nvSpPr>
        <p:spPr>
          <a:xfrm rot="5400000">
            <a:off x="4332684" y="-1646056"/>
            <a:ext cx="1000760" cy="7171789"/>
          </a:xfrm>
          <a:prstGeom prst="roundRect">
            <a:avLst>
              <a:gd name="adj" fmla="val 7189"/>
            </a:avLst>
          </a:prstGeom>
          <a:solidFill>
            <a:schemeClr val="tx1">
              <a:lumMod val="10000"/>
              <a:lumOff val="90000"/>
            </a:schemeClr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3534;p74">
            <a:extLst>
              <a:ext uri="{FF2B5EF4-FFF2-40B4-BE49-F238E27FC236}">
                <a16:creationId xmlns:a16="http://schemas.microsoft.com/office/drawing/2014/main" id="{5F0B19A4-B18C-FE6C-4D2D-EF4DC6B0A8BB}"/>
              </a:ext>
            </a:extLst>
          </p:cNvPr>
          <p:cNvGrpSpPr/>
          <p:nvPr/>
        </p:nvGrpSpPr>
        <p:grpSpPr>
          <a:xfrm>
            <a:off x="7970046" y="2065876"/>
            <a:ext cx="382350" cy="339763"/>
            <a:chOff x="6209004" y="3211760"/>
            <a:chExt cx="382350" cy="339763"/>
          </a:xfrm>
        </p:grpSpPr>
        <p:sp>
          <p:nvSpPr>
            <p:cNvPr id="21" name="Google Shape;3535;p74">
              <a:extLst>
                <a:ext uri="{FF2B5EF4-FFF2-40B4-BE49-F238E27FC236}">
                  <a16:creationId xmlns:a16="http://schemas.microsoft.com/office/drawing/2014/main" id="{41A26DAE-918C-3F65-3477-169E31359479}"/>
                </a:ext>
              </a:extLst>
            </p:cNvPr>
            <p:cNvSpPr/>
            <p:nvPr/>
          </p:nvSpPr>
          <p:spPr>
            <a:xfrm>
              <a:off x="6228555" y="3235912"/>
              <a:ext cx="362799" cy="315612"/>
            </a:xfrm>
            <a:custGeom>
              <a:avLst/>
              <a:gdLst/>
              <a:ahLst/>
              <a:cxnLst/>
              <a:rect l="l" t="t" r="r" b="b"/>
              <a:pathLst>
                <a:path w="10800" h="9396" extrusionOk="0">
                  <a:moveTo>
                    <a:pt x="2699" y="0"/>
                  </a:moveTo>
                  <a:cubicBezTo>
                    <a:pt x="1467" y="0"/>
                    <a:pt x="354" y="812"/>
                    <a:pt x="67" y="2017"/>
                  </a:cubicBezTo>
                  <a:cubicBezTo>
                    <a:pt x="34" y="2185"/>
                    <a:pt x="11" y="2364"/>
                    <a:pt x="0" y="2531"/>
                  </a:cubicBezTo>
                  <a:cubicBezTo>
                    <a:pt x="0" y="2856"/>
                    <a:pt x="56" y="3180"/>
                    <a:pt x="168" y="3482"/>
                  </a:cubicBezTo>
                  <a:cubicBezTo>
                    <a:pt x="883" y="5930"/>
                    <a:pt x="3824" y="9396"/>
                    <a:pt x="3824" y="9396"/>
                  </a:cubicBezTo>
                  <a:cubicBezTo>
                    <a:pt x="3824" y="9396"/>
                    <a:pt x="8005" y="7596"/>
                    <a:pt x="9727" y="5718"/>
                  </a:cubicBezTo>
                  <a:cubicBezTo>
                    <a:pt x="9961" y="5494"/>
                    <a:pt x="10152" y="5237"/>
                    <a:pt x="10286" y="4935"/>
                  </a:cubicBezTo>
                  <a:cubicBezTo>
                    <a:pt x="10364" y="4779"/>
                    <a:pt x="10420" y="4622"/>
                    <a:pt x="10465" y="4454"/>
                  </a:cubicBezTo>
                  <a:cubicBezTo>
                    <a:pt x="10800" y="3035"/>
                    <a:pt x="9872" y="1604"/>
                    <a:pt x="8396" y="1257"/>
                  </a:cubicBezTo>
                  <a:cubicBezTo>
                    <a:pt x="8182" y="1204"/>
                    <a:pt x="7965" y="1178"/>
                    <a:pt x="7751" y="1178"/>
                  </a:cubicBezTo>
                  <a:cubicBezTo>
                    <a:pt x="6837" y="1178"/>
                    <a:pt x="5963" y="1645"/>
                    <a:pt x="5456" y="2442"/>
                  </a:cubicBezTo>
                  <a:cubicBezTo>
                    <a:pt x="5333" y="1279"/>
                    <a:pt x="4472" y="329"/>
                    <a:pt x="3332" y="72"/>
                  </a:cubicBezTo>
                  <a:cubicBezTo>
                    <a:pt x="3120" y="23"/>
                    <a:pt x="2908" y="0"/>
                    <a:pt x="269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536;p74">
              <a:extLst>
                <a:ext uri="{FF2B5EF4-FFF2-40B4-BE49-F238E27FC236}">
                  <a16:creationId xmlns:a16="http://schemas.microsoft.com/office/drawing/2014/main" id="{BD36EE4D-F4D1-177C-4F2B-9EA16EF554FB}"/>
                </a:ext>
              </a:extLst>
            </p:cNvPr>
            <p:cNvSpPr/>
            <p:nvPr/>
          </p:nvSpPr>
          <p:spPr>
            <a:xfrm>
              <a:off x="6209004" y="3211760"/>
              <a:ext cx="362463" cy="316115"/>
            </a:xfrm>
            <a:custGeom>
              <a:avLst/>
              <a:gdLst/>
              <a:ahLst/>
              <a:cxnLst/>
              <a:rect l="l" t="t" r="r" b="b"/>
              <a:pathLst>
                <a:path w="10790" h="9411" extrusionOk="0">
                  <a:moveTo>
                    <a:pt x="2697" y="0"/>
                  </a:moveTo>
                  <a:cubicBezTo>
                    <a:pt x="1462" y="0"/>
                    <a:pt x="355" y="819"/>
                    <a:pt x="79" y="2021"/>
                  </a:cubicBezTo>
                  <a:cubicBezTo>
                    <a:pt x="34" y="2188"/>
                    <a:pt x="12" y="2367"/>
                    <a:pt x="12" y="2546"/>
                  </a:cubicBezTo>
                  <a:cubicBezTo>
                    <a:pt x="1" y="2859"/>
                    <a:pt x="57" y="3183"/>
                    <a:pt x="168" y="3496"/>
                  </a:cubicBezTo>
                  <a:cubicBezTo>
                    <a:pt x="884" y="5945"/>
                    <a:pt x="3824" y="9411"/>
                    <a:pt x="3824" y="9411"/>
                  </a:cubicBezTo>
                  <a:cubicBezTo>
                    <a:pt x="3824" y="9411"/>
                    <a:pt x="8006" y="7611"/>
                    <a:pt x="9739" y="5732"/>
                  </a:cubicBezTo>
                  <a:cubicBezTo>
                    <a:pt x="9962" y="5509"/>
                    <a:pt x="10152" y="5241"/>
                    <a:pt x="10298" y="4950"/>
                  </a:cubicBezTo>
                  <a:cubicBezTo>
                    <a:pt x="10365" y="4793"/>
                    <a:pt x="10420" y="4626"/>
                    <a:pt x="10465" y="4458"/>
                  </a:cubicBezTo>
                  <a:cubicBezTo>
                    <a:pt x="10789" y="3038"/>
                    <a:pt x="9873" y="1607"/>
                    <a:pt x="8397" y="1260"/>
                  </a:cubicBezTo>
                  <a:cubicBezTo>
                    <a:pt x="8186" y="1210"/>
                    <a:pt x="7972" y="1186"/>
                    <a:pt x="7761" y="1186"/>
                  </a:cubicBezTo>
                  <a:cubicBezTo>
                    <a:pt x="6844" y="1186"/>
                    <a:pt x="5965" y="1646"/>
                    <a:pt x="5457" y="2446"/>
                  </a:cubicBezTo>
                  <a:cubicBezTo>
                    <a:pt x="5334" y="1283"/>
                    <a:pt x="4484" y="333"/>
                    <a:pt x="3344" y="75"/>
                  </a:cubicBezTo>
                  <a:cubicBezTo>
                    <a:pt x="3126" y="24"/>
                    <a:pt x="2910" y="0"/>
                    <a:pt x="2697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Google Shape;2846;p57">
            <a:extLst>
              <a:ext uri="{FF2B5EF4-FFF2-40B4-BE49-F238E27FC236}">
                <a16:creationId xmlns:a16="http://schemas.microsoft.com/office/drawing/2014/main" id="{7EE56566-0F6F-2E29-BC9D-0CF0F2709165}"/>
              </a:ext>
            </a:extLst>
          </p:cNvPr>
          <p:cNvSpPr txBox="1">
            <a:spLocks/>
          </p:cNvSpPr>
          <p:nvPr/>
        </p:nvSpPr>
        <p:spPr>
          <a:xfrm>
            <a:off x="1289517" y="1592102"/>
            <a:ext cx="663818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 Medium"/>
              <a:buNone/>
              <a:defRPr sz="3500" b="0" i="0" u="none" strike="noStrike" cap="none">
                <a:solidFill>
                  <a:schemeClr val="dk1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IBM Plex Sans"/>
              <a:buNone/>
              <a:defRPr sz="35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TRÒ CHƠI – NGƯỜI TỐT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FEF845-C99E-D345-DE89-C0D71B46A19A}"/>
              </a:ext>
            </a:extLst>
          </p:cNvPr>
          <p:cNvSpPr txBox="1"/>
          <p:nvPr/>
        </p:nvSpPr>
        <p:spPr>
          <a:xfrm>
            <a:off x="1247169" y="2500947"/>
            <a:ext cx="7171791" cy="958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VN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 hãy giúp bà lão đi lên cầu thang bằng cách trả lời lần lượt  các câu hỏi tương ứng với số bậc thang.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3284;p70">
            <a:extLst>
              <a:ext uri="{FF2B5EF4-FFF2-40B4-BE49-F238E27FC236}">
                <a16:creationId xmlns:a16="http://schemas.microsoft.com/office/drawing/2014/main" id="{43880666-AF58-1F33-ADD8-4A892148BBCE}"/>
              </a:ext>
            </a:extLst>
          </p:cNvPr>
          <p:cNvSpPr txBox="1"/>
          <p:nvPr/>
        </p:nvSpPr>
        <p:spPr>
          <a:xfrm>
            <a:off x="3949628" y="4708348"/>
            <a:ext cx="1411339" cy="360701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2" name="Google Shape;3285;p70">
            <a:extLst>
              <a:ext uri="{FF2B5EF4-FFF2-40B4-BE49-F238E27FC236}">
                <a16:creationId xmlns:a16="http://schemas.microsoft.com/office/drawing/2014/main" id="{B5558490-4A56-07FB-6E23-7616EB8D4E6A}"/>
              </a:ext>
            </a:extLst>
          </p:cNvPr>
          <p:cNvSpPr txBox="1"/>
          <p:nvPr/>
        </p:nvSpPr>
        <p:spPr>
          <a:xfrm>
            <a:off x="4491172" y="4347647"/>
            <a:ext cx="1411339" cy="360701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3" name="Google Shape;3286;p70">
            <a:extLst>
              <a:ext uri="{FF2B5EF4-FFF2-40B4-BE49-F238E27FC236}">
                <a16:creationId xmlns:a16="http://schemas.microsoft.com/office/drawing/2014/main" id="{D4ADBF71-2926-82EF-E418-BE6D52CBF26E}"/>
              </a:ext>
            </a:extLst>
          </p:cNvPr>
          <p:cNvSpPr txBox="1"/>
          <p:nvPr/>
        </p:nvSpPr>
        <p:spPr>
          <a:xfrm>
            <a:off x="5303078" y="3976603"/>
            <a:ext cx="1411339" cy="360701"/>
          </a:xfrm>
          <a:prstGeom prst="rect">
            <a:avLst/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4" name="Google Shape;3287;p70">
            <a:extLst>
              <a:ext uri="{FF2B5EF4-FFF2-40B4-BE49-F238E27FC236}">
                <a16:creationId xmlns:a16="http://schemas.microsoft.com/office/drawing/2014/main" id="{9259621A-54D8-C686-5FEA-BC0014E35250}"/>
              </a:ext>
            </a:extLst>
          </p:cNvPr>
          <p:cNvSpPr txBox="1"/>
          <p:nvPr/>
        </p:nvSpPr>
        <p:spPr>
          <a:xfrm>
            <a:off x="5902511" y="3610730"/>
            <a:ext cx="1411339" cy="360701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EB0FA3E-5C45-C6B7-525C-CE92992811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467" t="23287" r="43450" b="24089"/>
          <a:stretch/>
        </p:blipFill>
        <p:spPr>
          <a:xfrm>
            <a:off x="3057732" y="3351704"/>
            <a:ext cx="986224" cy="175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4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  <p:bldP spid="24" grpId="0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84;p70">
            <a:hlinkClick r:id="" action="ppaction://noaction"/>
            <a:extLst>
              <a:ext uri="{FF2B5EF4-FFF2-40B4-BE49-F238E27FC236}">
                <a16:creationId xmlns:a16="http://schemas.microsoft.com/office/drawing/2014/main" id="{7A0CBD09-201B-E8DE-FA86-908FBDEC6DB2}"/>
              </a:ext>
            </a:extLst>
          </p:cNvPr>
          <p:cNvSpPr txBox="1"/>
          <p:nvPr/>
        </p:nvSpPr>
        <p:spPr>
          <a:xfrm>
            <a:off x="2189484" y="4133838"/>
            <a:ext cx="281790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Bậc</a:t>
            </a: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1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hlinkClick r:id="" action="ppaction://noaction"/>
            <a:extLst>
              <a:ext uri="{FF2B5EF4-FFF2-40B4-BE49-F238E27FC236}">
                <a16:creationId xmlns:a16="http://schemas.microsoft.com/office/drawing/2014/main" id="{91947BBB-7448-C1C5-DF40-5B130AB003F3}"/>
              </a:ext>
            </a:extLst>
          </p:cNvPr>
          <p:cNvSpPr txBox="1"/>
          <p:nvPr/>
        </p:nvSpPr>
        <p:spPr>
          <a:xfrm>
            <a:off x="3514554" y="3412069"/>
            <a:ext cx="2817900" cy="506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Bậc</a:t>
            </a: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2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6;p70">
            <a:hlinkClick r:id="" action="ppaction://noaction"/>
            <a:extLst>
              <a:ext uri="{FF2B5EF4-FFF2-40B4-BE49-F238E27FC236}">
                <a16:creationId xmlns:a16="http://schemas.microsoft.com/office/drawing/2014/main" id="{922F0BCF-2CB7-1127-3486-177D1E9BAD21}"/>
              </a:ext>
            </a:extLst>
          </p:cNvPr>
          <p:cNvSpPr txBox="1"/>
          <p:nvPr/>
        </p:nvSpPr>
        <p:spPr>
          <a:xfrm>
            <a:off x="4923504" y="2690301"/>
            <a:ext cx="2817900" cy="5064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1002">
            <a:schemeClr val="dk1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Bậc</a:t>
            </a: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3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7" name="Snip Same Side Corner Rectangle 6">
            <a:hlinkClick r:id="" action="ppaction://noaction"/>
            <a:extLst>
              <a:ext uri="{FF2B5EF4-FFF2-40B4-BE49-F238E27FC236}">
                <a16:creationId xmlns:a16="http://schemas.microsoft.com/office/drawing/2014/main" id="{DDCF3C5D-861C-105D-29BB-817C1DEAE4D5}"/>
              </a:ext>
            </a:extLst>
          </p:cNvPr>
          <p:cNvSpPr/>
          <p:nvPr/>
        </p:nvSpPr>
        <p:spPr>
          <a:xfrm>
            <a:off x="7109964" y="32089"/>
            <a:ext cx="1641898" cy="2537961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000"/>
          </a:p>
        </p:txBody>
      </p:sp>
      <p:grpSp>
        <p:nvGrpSpPr>
          <p:cNvPr id="8" name="Google Shape;3289;p70">
            <a:extLst>
              <a:ext uri="{FF2B5EF4-FFF2-40B4-BE49-F238E27FC236}">
                <a16:creationId xmlns:a16="http://schemas.microsoft.com/office/drawing/2014/main" id="{DA3269B7-9B28-B394-F23F-19E1FA06B7BD}"/>
              </a:ext>
            </a:extLst>
          </p:cNvPr>
          <p:cNvGrpSpPr/>
          <p:nvPr/>
        </p:nvGrpSpPr>
        <p:grpSpPr>
          <a:xfrm>
            <a:off x="7109964" y="1277020"/>
            <a:ext cx="201950" cy="192375"/>
            <a:chOff x="3761900" y="912975"/>
            <a:chExt cx="201950" cy="192375"/>
          </a:xfrm>
        </p:grpSpPr>
        <p:sp>
          <p:nvSpPr>
            <p:cNvPr id="9" name="Google Shape;3290;p70">
              <a:extLst>
                <a:ext uri="{FF2B5EF4-FFF2-40B4-BE49-F238E27FC236}">
                  <a16:creationId xmlns:a16="http://schemas.microsoft.com/office/drawing/2014/main" id="{99E12A77-EF2C-3818-4AA6-EF93AD477FE8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291;p70">
              <a:extLst>
                <a:ext uri="{FF2B5EF4-FFF2-40B4-BE49-F238E27FC236}">
                  <a16:creationId xmlns:a16="http://schemas.microsoft.com/office/drawing/2014/main" id="{21B9F72A-543F-5984-2C30-02CF11C3D79E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83718-F6DA-9957-9A98-8B05F87C6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67" t="23287" r="43450" b="24089"/>
          <a:stretch/>
        </p:blipFill>
        <p:spPr>
          <a:xfrm>
            <a:off x="292440" y="2393893"/>
            <a:ext cx="1542856" cy="2749607"/>
          </a:xfrm>
          <a:prstGeom prst="rect">
            <a:avLst/>
          </a:prstGeom>
        </p:spPr>
      </p:pic>
      <p:pic>
        <p:nvPicPr>
          <p:cNvPr id="16" name="Graphic 15" descr="Chevron arrows with solid fill">
            <a:hlinkClick r:id="" action="ppaction://noaction"/>
            <a:extLst>
              <a:ext uri="{FF2B5EF4-FFF2-40B4-BE49-F238E27FC236}">
                <a16:creationId xmlns:a16="http://schemas.microsoft.com/office/drawing/2014/main" id="{DCB0736D-F831-E002-4F62-2BC590CD8F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08899" y="-922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286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94 4.69136E-6 L 0.02326 0.07283 C 0.02153 0.08919 0.01875 0.09845 0.01597 0.09845 C 0.01285 0.09845 0.01024 0.08919 0.00851 0.07283 L 2.77778E-7 4.69136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" y="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198 -0.36574 L 0.57986 -0.441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38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21 -0.26729 L 0.46198 -0.365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0" y="-4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5802E-6 L 0.11528 -0.0963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69" y="-39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528 -0.0963 L 0.24583 -0.149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28" y="-2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0.14938 L 0.35521 -0.2672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9" y="-58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3C2071-AE68-4922-D58F-D0DDEE4622AD}"/>
              </a:ext>
            </a:extLst>
          </p:cNvPr>
          <p:cNvSpPr/>
          <p:nvPr/>
        </p:nvSpPr>
        <p:spPr>
          <a:xfrm>
            <a:off x="806824" y="1218449"/>
            <a:ext cx="7456228" cy="8788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DEE07-7C17-A829-3D95-8C6589998204}"/>
              </a:ext>
            </a:extLst>
          </p:cNvPr>
          <p:cNvSpPr txBox="1"/>
          <p:nvPr/>
        </p:nvSpPr>
        <p:spPr>
          <a:xfrm>
            <a:off x="806823" y="917273"/>
            <a:ext cx="7456229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Mai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30 kg,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nhẹ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Mai 4 kg.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kg?</a:t>
            </a:r>
            <a:endParaRPr lang="en-VN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6CB3D9-5E3E-E8F4-6EE3-9C0CBE8CFFC4}"/>
              </a:ext>
            </a:extLst>
          </p:cNvPr>
          <p:cNvSpPr txBox="1"/>
          <p:nvPr/>
        </p:nvSpPr>
        <p:spPr>
          <a:xfrm>
            <a:off x="7913905" y="128099"/>
            <a:ext cx="34914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5" name="Google Shape;3285;p70">
            <a:extLst>
              <a:ext uri="{FF2B5EF4-FFF2-40B4-BE49-F238E27FC236}">
                <a16:creationId xmlns:a16="http://schemas.microsoft.com/office/drawing/2014/main" id="{FEC3C2F9-A122-AC91-4E64-E830F732C248}"/>
              </a:ext>
            </a:extLst>
          </p:cNvPr>
          <p:cNvSpPr txBox="1"/>
          <p:nvPr/>
        </p:nvSpPr>
        <p:spPr>
          <a:xfrm>
            <a:off x="994772" y="2768833"/>
            <a:ext cx="3224233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000" dirty="0">
                <a:latin typeface="+mn-lt"/>
                <a:ea typeface="IBM Plex Sans"/>
              </a:rPr>
              <a:t>1</a:t>
            </a:r>
            <a:r>
              <a:rPr lang="en-US" sz="2000" dirty="0" smtClean="0">
                <a:latin typeface="+mn-lt"/>
                <a:ea typeface="IBM Plex Sans"/>
              </a:rPr>
              <a:t>7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8" name="Google Shape;3285;p70">
            <a:extLst>
              <a:ext uri="{FF2B5EF4-FFF2-40B4-BE49-F238E27FC236}">
                <a16:creationId xmlns:a16="http://schemas.microsoft.com/office/drawing/2014/main" id="{7BA1C84B-29C4-5B23-021D-CA9E16E83615}"/>
              </a:ext>
            </a:extLst>
          </p:cNvPr>
          <p:cNvSpPr txBox="1"/>
          <p:nvPr/>
        </p:nvSpPr>
        <p:spPr>
          <a:xfrm>
            <a:off x="994772" y="3723681"/>
            <a:ext cx="3224233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C. </a:t>
            </a:r>
            <a:r>
              <a:rPr lang="en-US" sz="2000" dirty="0" smtClean="0">
                <a:latin typeface="+mn-lt"/>
                <a:ea typeface="IBM Plex Sans"/>
              </a:rPr>
              <a:t>20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9" name="Google Shape;3285;p70">
            <a:extLst>
              <a:ext uri="{FF2B5EF4-FFF2-40B4-BE49-F238E27FC236}">
                <a16:creationId xmlns:a16="http://schemas.microsoft.com/office/drawing/2014/main" id="{1E47E58D-0E73-005D-23D7-A9A34D64D846}"/>
              </a:ext>
            </a:extLst>
          </p:cNvPr>
          <p:cNvSpPr txBox="1"/>
          <p:nvPr/>
        </p:nvSpPr>
        <p:spPr>
          <a:xfrm>
            <a:off x="4689672" y="2768833"/>
            <a:ext cx="3224233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</a:t>
            </a:r>
            <a:r>
              <a:rPr lang="en" sz="2000" dirty="0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. 3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0" name="Google Shape;3285;p70">
            <a:extLst>
              <a:ext uri="{FF2B5EF4-FFF2-40B4-BE49-F238E27FC236}">
                <a16:creationId xmlns:a16="http://schemas.microsoft.com/office/drawing/2014/main" id="{8BCDC27B-B165-0C82-3D1D-AA96A6E25842}"/>
              </a:ext>
            </a:extLst>
          </p:cNvPr>
          <p:cNvSpPr txBox="1"/>
          <p:nvPr/>
        </p:nvSpPr>
        <p:spPr>
          <a:xfrm>
            <a:off x="4689672" y="3718183"/>
            <a:ext cx="3224233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D. </a:t>
            </a:r>
            <a:r>
              <a:rPr lang="en-US" sz="2000" dirty="0" smtClean="0">
                <a:latin typeface="+mn-lt"/>
                <a:ea typeface="IBM Plex Sans"/>
              </a:rPr>
              <a:t>26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2" name="Graphic 41" descr="Chevron arrows with solid fill">
            <a:hlinkClick r:id="" action="ppaction://noaction"/>
            <a:extLst>
              <a:ext uri="{FF2B5EF4-FFF2-40B4-BE49-F238E27FC236}">
                <a16:creationId xmlns:a16="http://schemas.microsoft.com/office/drawing/2014/main" id="{0A65A047-4267-A620-D9E9-AF502C40D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60" y="-98269"/>
            <a:ext cx="914400" cy="914400"/>
          </a:xfrm>
          <a:prstGeom prst="rect">
            <a:avLst/>
          </a:prstGeom>
        </p:spPr>
      </p:pic>
      <p:sp>
        <p:nvSpPr>
          <p:cNvPr id="43" name="Google Shape;3285;p70">
            <a:extLst>
              <a:ext uri="{FF2B5EF4-FFF2-40B4-BE49-F238E27FC236}">
                <a16:creationId xmlns:a16="http://schemas.microsoft.com/office/drawing/2014/main" id="{E7216F78-7666-A147-A4A3-9AC450128F12}"/>
              </a:ext>
            </a:extLst>
          </p:cNvPr>
          <p:cNvSpPr txBox="1"/>
          <p:nvPr/>
        </p:nvSpPr>
        <p:spPr>
          <a:xfrm>
            <a:off x="4689671" y="3718183"/>
            <a:ext cx="3224233" cy="506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D. </a:t>
            </a:r>
            <a:r>
              <a:rPr lang="en-US" sz="2000" dirty="0" smtClean="0">
                <a:latin typeface="+mn-lt"/>
                <a:ea typeface="IBM Plex Sans"/>
              </a:rPr>
              <a:t>26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4" name="TextBox 43">
            <a:hlinkClick r:id="" action="ppaction://noaction"/>
            <a:extLst>
              <a:ext uri="{FF2B5EF4-FFF2-40B4-BE49-F238E27FC236}">
                <a16:creationId xmlns:a16="http://schemas.microsoft.com/office/drawing/2014/main" id="{77BB9C9E-6C95-7595-D817-3D89B7702F22}"/>
              </a:ext>
            </a:extLst>
          </p:cNvPr>
          <p:cNvSpPr txBox="1"/>
          <p:nvPr/>
        </p:nvSpPr>
        <p:spPr>
          <a:xfrm>
            <a:off x="2011680" y="212197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b="1" dirty="0">
                <a:latin typeface="+mn-lt"/>
              </a:rPr>
              <a:t>TIẾP TỤC</a:t>
            </a:r>
          </a:p>
        </p:txBody>
      </p:sp>
    </p:spTree>
    <p:extLst>
      <p:ext uri="{BB962C8B-B14F-4D97-AF65-F5344CB8AC3E}">
        <p14:creationId xmlns:p14="http://schemas.microsoft.com/office/powerpoint/2010/main" val="3783160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5" grpId="0" animBg="1"/>
      <p:bldP spid="38" grpId="0" animBg="1"/>
      <p:bldP spid="39" grpId="0" animBg="1"/>
      <p:bldP spid="40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3C2071-AE68-4922-D58F-D0DDEE4622AD}"/>
              </a:ext>
            </a:extLst>
          </p:cNvPr>
          <p:cNvSpPr/>
          <p:nvPr/>
        </p:nvSpPr>
        <p:spPr>
          <a:xfrm>
            <a:off x="1688330" y="1132916"/>
            <a:ext cx="6460783" cy="11320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DEE07-7C17-A829-3D95-8C6589998204}"/>
              </a:ext>
            </a:extLst>
          </p:cNvPr>
          <p:cNvSpPr txBox="1"/>
          <p:nvPr/>
        </p:nvSpPr>
        <p:spPr>
          <a:xfrm>
            <a:off x="1231178" y="1021150"/>
            <a:ext cx="6917935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18 </a:t>
            </a:r>
            <a:r>
              <a:rPr lang="en-US" sz="20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đựng</a:t>
            </a:r>
            <a:r>
              <a:rPr lang="en-US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2000" dirty="0" err="1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bóng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bàn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đựng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mấy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hộp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2000" dirty="0" smtClean="0"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VN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6CB3D9-5E3E-E8F4-6EE3-9C0CBE8CFFC4}"/>
              </a:ext>
            </a:extLst>
          </p:cNvPr>
          <p:cNvSpPr txBox="1"/>
          <p:nvPr/>
        </p:nvSpPr>
        <p:spPr>
          <a:xfrm>
            <a:off x="7913905" y="128099"/>
            <a:ext cx="34914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Google Shape;3285;p70">
            <a:extLst>
              <a:ext uri="{FF2B5EF4-FFF2-40B4-BE49-F238E27FC236}">
                <a16:creationId xmlns:a16="http://schemas.microsoft.com/office/drawing/2014/main" id="{FEC3C2F9-A122-AC91-4E64-E830F732C248}"/>
              </a:ext>
            </a:extLst>
          </p:cNvPr>
          <p:cNvSpPr txBox="1"/>
          <p:nvPr/>
        </p:nvSpPr>
        <p:spPr>
          <a:xfrm>
            <a:off x="2386572" y="2553177"/>
            <a:ext cx="4304683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7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hộp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2" name="Google Shape;3285;p70">
            <a:extLst>
              <a:ext uri="{FF2B5EF4-FFF2-40B4-BE49-F238E27FC236}">
                <a16:creationId xmlns:a16="http://schemas.microsoft.com/office/drawing/2014/main" id="{C7B691A4-D6BF-6890-85E8-DF9EE651B2F7}"/>
              </a:ext>
            </a:extLst>
          </p:cNvPr>
          <p:cNvSpPr txBox="1"/>
          <p:nvPr/>
        </p:nvSpPr>
        <p:spPr>
          <a:xfrm>
            <a:off x="2386573" y="3171343"/>
            <a:ext cx="430468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B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. 8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hộp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3" name="Google Shape;3285;p70">
            <a:extLst>
              <a:ext uri="{FF2B5EF4-FFF2-40B4-BE49-F238E27FC236}">
                <a16:creationId xmlns:a16="http://schemas.microsoft.com/office/drawing/2014/main" id="{144DAFD0-A018-7540-E8EE-772CDB66B9D4}"/>
              </a:ext>
            </a:extLst>
          </p:cNvPr>
          <p:cNvSpPr txBox="1"/>
          <p:nvPr/>
        </p:nvSpPr>
        <p:spPr>
          <a:xfrm>
            <a:off x="2386573" y="3789509"/>
            <a:ext cx="430468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000" dirty="0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C. 6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hộp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4" name="Google Shape;3285;p70">
            <a:extLst>
              <a:ext uri="{FF2B5EF4-FFF2-40B4-BE49-F238E27FC236}">
                <a16:creationId xmlns:a16="http://schemas.microsoft.com/office/drawing/2014/main" id="{5668C580-619C-555A-0000-8DFDEE4C23F6}"/>
              </a:ext>
            </a:extLst>
          </p:cNvPr>
          <p:cNvSpPr txBox="1"/>
          <p:nvPr/>
        </p:nvSpPr>
        <p:spPr>
          <a:xfrm>
            <a:off x="2386573" y="4407675"/>
            <a:ext cx="4304682" cy="50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D. </a:t>
            </a:r>
            <a:r>
              <a:rPr lang="en-US" sz="2000" dirty="0" smtClean="0">
                <a:solidFill>
                  <a:schemeClr val="dk1"/>
                </a:solidFill>
                <a:ea typeface="IBM Plex Sans"/>
                <a:cs typeface="IBM Plex Sans"/>
                <a:sym typeface="IBM Plex Sans"/>
              </a:rPr>
              <a:t>5 </a:t>
            </a:r>
            <a:r>
              <a:rPr lang="en-US" sz="2000" dirty="0" err="1" smtClean="0">
                <a:solidFill>
                  <a:schemeClr val="dk1"/>
                </a:solidFill>
                <a:ea typeface="IBM Plex Sans"/>
                <a:cs typeface="IBM Plex Sans"/>
                <a:sym typeface="IBM Plex Sans"/>
              </a:rPr>
              <a:t>hộp</a:t>
            </a:r>
            <a:r>
              <a:rPr lang="en-VN" sz="2000" dirty="0" smtClean="0">
                <a:solidFill>
                  <a:schemeClr val="dk1"/>
                </a:solidFill>
                <a:ea typeface="IBM Plex Sans"/>
                <a:cs typeface="IBM Plex Sans"/>
                <a:sym typeface="IBM Plex Sans"/>
              </a:rPr>
              <a:t> 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8" name="Graphic 7" descr="Chevron arrows with solid fill">
            <a:hlinkClick r:id="" action="ppaction://noaction"/>
            <a:extLst>
              <a:ext uri="{FF2B5EF4-FFF2-40B4-BE49-F238E27FC236}">
                <a16:creationId xmlns:a16="http://schemas.microsoft.com/office/drawing/2014/main" id="{393DBB67-F293-7AF9-E8AA-065120ECE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60" y="-98269"/>
            <a:ext cx="914400" cy="914400"/>
          </a:xfrm>
          <a:prstGeom prst="rect">
            <a:avLst/>
          </a:prstGeom>
        </p:spPr>
      </p:pic>
      <p:sp>
        <p:nvSpPr>
          <p:cNvPr id="9" name="TextBox 8">
            <a:hlinkClick r:id="" action="ppaction://noaction"/>
            <a:extLst>
              <a:ext uri="{FF2B5EF4-FFF2-40B4-BE49-F238E27FC236}">
                <a16:creationId xmlns:a16="http://schemas.microsoft.com/office/drawing/2014/main" id="{AA462BE6-6EBB-5E65-B19E-C2FC764C5D18}"/>
              </a:ext>
            </a:extLst>
          </p:cNvPr>
          <p:cNvSpPr txBox="1"/>
          <p:nvPr/>
        </p:nvSpPr>
        <p:spPr>
          <a:xfrm>
            <a:off x="2011680" y="212197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b="1" dirty="0">
                <a:latin typeface="+mn-lt"/>
              </a:rPr>
              <a:t>TIẾP TỤC</a:t>
            </a:r>
          </a:p>
        </p:txBody>
      </p:sp>
      <p:sp>
        <p:nvSpPr>
          <p:cNvPr id="11" name="Google Shape;3285;p70">
            <a:extLst>
              <a:ext uri="{FF2B5EF4-FFF2-40B4-BE49-F238E27FC236}">
                <a16:creationId xmlns:a16="http://schemas.microsoft.com/office/drawing/2014/main" id="{FEC3C2F9-A122-AC91-4E64-E830F732C248}"/>
              </a:ext>
            </a:extLst>
          </p:cNvPr>
          <p:cNvSpPr txBox="1"/>
          <p:nvPr/>
        </p:nvSpPr>
        <p:spPr>
          <a:xfrm>
            <a:off x="2386571" y="2553177"/>
            <a:ext cx="4304683" cy="506400"/>
          </a:xfrm>
          <a:prstGeom prst="rect">
            <a:avLst/>
          </a:prstGeom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VN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A. </a:t>
            </a:r>
            <a:r>
              <a:rPr lang="en-US" sz="2000" dirty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 </a:t>
            </a:r>
            <a:r>
              <a:rPr lang="en-US" sz="2000" dirty="0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7 </a:t>
            </a:r>
            <a:r>
              <a:rPr lang="en-US" sz="2000" dirty="0" err="1" smtClean="0">
                <a:solidFill>
                  <a:schemeClr val="dk1"/>
                </a:solidFill>
                <a:latin typeface="+mn-lt"/>
                <a:ea typeface="IBM Plex Sans"/>
                <a:cs typeface="IBM Plex Sans"/>
                <a:sym typeface="IBM Plex Sans"/>
              </a:rPr>
              <a:t>hộp</a:t>
            </a:r>
            <a:endParaRPr sz="2000" dirty="0">
              <a:solidFill>
                <a:schemeClr val="dk1"/>
              </a:solidFill>
              <a:latin typeface="+mn-lt"/>
              <a:ea typeface="IBM Plex Sans"/>
              <a:cs typeface="IBM Plex Sans"/>
              <a:sym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2305537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35" grpId="0" animBg="1"/>
      <p:bldP spid="2" grpId="0" animBg="1"/>
      <p:bldP spid="3" grpId="0" animBg="1"/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343C2071-AE68-4922-D58F-D0DDEE4622AD}"/>
              </a:ext>
            </a:extLst>
          </p:cNvPr>
          <p:cNvSpPr/>
          <p:nvPr/>
        </p:nvSpPr>
        <p:spPr>
          <a:xfrm>
            <a:off x="754441" y="972137"/>
            <a:ext cx="7895063" cy="12900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8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A3DEE07-7C17-A829-3D95-8C6589998204}"/>
              </a:ext>
            </a:extLst>
          </p:cNvPr>
          <p:cNvSpPr txBox="1"/>
          <p:nvPr/>
        </p:nvSpPr>
        <p:spPr>
          <a:xfrm>
            <a:off x="635226" y="867002"/>
            <a:ext cx="7895063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Lan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30 kg,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34 kg.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en-US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kg?</a:t>
            </a:r>
            <a:endParaRPr lang="en-VN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6CB3D9-5E3E-E8F4-6EE3-9C0CBE8CFFC4}"/>
              </a:ext>
            </a:extLst>
          </p:cNvPr>
          <p:cNvSpPr txBox="1"/>
          <p:nvPr/>
        </p:nvSpPr>
        <p:spPr>
          <a:xfrm>
            <a:off x="7913905" y="128099"/>
            <a:ext cx="349148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C8B18-77C8-710E-45A2-F6F26FD08312}"/>
              </a:ext>
            </a:extLst>
          </p:cNvPr>
          <p:cNvSpPr txBox="1"/>
          <p:nvPr/>
        </p:nvSpPr>
        <p:spPr>
          <a:xfrm>
            <a:off x="1423514" y="2431817"/>
            <a:ext cx="3857613" cy="553998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000" dirty="0">
                <a:latin typeface="+mn-lt"/>
              </a:rPr>
              <a:t>A. </a:t>
            </a:r>
            <a:r>
              <a:rPr lang="en-US" sz="2000" dirty="0" smtClean="0">
                <a:latin typeface="+mn-lt"/>
                <a:cs typeface="Times New Roman" panose="02020603050405020304" pitchFamily="18" charset="0"/>
              </a:rPr>
              <a:t>32 kg</a:t>
            </a: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CAC35-24B3-09B5-0B38-57C1641D7087}"/>
              </a:ext>
            </a:extLst>
          </p:cNvPr>
          <p:cNvSpPr txBox="1"/>
          <p:nvPr/>
        </p:nvSpPr>
        <p:spPr>
          <a:xfrm>
            <a:off x="1423514" y="3074449"/>
            <a:ext cx="3857614" cy="553998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B. 37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05EA08-F0CD-E40C-E275-D6DB9CDA2867}"/>
              </a:ext>
            </a:extLst>
          </p:cNvPr>
          <p:cNvSpPr txBox="1"/>
          <p:nvPr/>
        </p:nvSpPr>
        <p:spPr>
          <a:xfrm>
            <a:off x="1423514" y="3717081"/>
            <a:ext cx="3857613" cy="553998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C. 20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3F6D0-6746-C803-8B8A-7DBA3A403F4A}"/>
              </a:ext>
            </a:extLst>
          </p:cNvPr>
          <p:cNvSpPr txBox="1"/>
          <p:nvPr/>
        </p:nvSpPr>
        <p:spPr>
          <a:xfrm>
            <a:off x="1423514" y="4353849"/>
            <a:ext cx="3857614" cy="553998"/>
          </a:xfrm>
          <a:prstGeom prst="rect">
            <a:avLst/>
          </a:prstGeom>
          <a:solidFill>
            <a:srgbClr val="EDBB78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D. 17 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kg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38B33-55EF-F358-0E2B-D759CE0AAAD3}"/>
              </a:ext>
            </a:extLst>
          </p:cNvPr>
          <p:cNvSpPr txBox="1"/>
          <p:nvPr/>
        </p:nvSpPr>
        <p:spPr>
          <a:xfrm>
            <a:off x="1423513" y="2433338"/>
            <a:ext cx="3857614" cy="5539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 A. 32 kg</a:t>
            </a:r>
            <a:endParaRPr lang="en-VN" sz="2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Graphic 6" descr="Chevron arrows with solid fill">
            <a:hlinkClick r:id="" action="ppaction://noaction"/>
            <a:extLst>
              <a:ext uri="{FF2B5EF4-FFF2-40B4-BE49-F238E27FC236}">
                <a16:creationId xmlns:a16="http://schemas.microsoft.com/office/drawing/2014/main" id="{1B144667-C3CB-4714-F3F3-731415E4F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60" y="-98269"/>
            <a:ext cx="914400" cy="914400"/>
          </a:xfrm>
          <a:prstGeom prst="rect">
            <a:avLst/>
          </a:prstGeom>
        </p:spPr>
      </p:pic>
      <p:sp>
        <p:nvSpPr>
          <p:cNvPr id="8" name="TextBox 7">
            <a:hlinkClick r:id="" action="ppaction://noaction"/>
            <a:extLst>
              <a:ext uri="{FF2B5EF4-FFF2-40B4-BE49-F238E27FC236}">
                <a16:creationId xmlns:a16="http://schemas.microsoft.com/office/drawing/2014/main" id="{2375B07F-7DBB-025E-E4DF-0D70778E5479}"/>
              </a:ext>
            </a:extLst>
          </p:cNvPr>
          <p:cNvSpPr txBox="1"/>
          <p:nvPr/>
        </p:nvSpPr>
        <p:spPr>
          <a:xfrm>
            <a:off x="2011680" y="212197"/>
            <a:ext cx="1414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1800" b="1" dirty="0">
                <a:latin typeface="+mn-lt"/>
              </a:rPr>
              <a:t>TIẾP TỤC</a:t>
            </a:r>
          </a:p>
        </p:txBody>
      </p:sp>
    </p:spTree>
    <p:extLst>
      <p:ext uri="{BB962C8B-B14F-4D97-AF65-F5344CB8AC3E}">
        <p14:creationId xmlns:p14="http://schemas.microsoft.com/office/powerpoint/2010/main" val="2606905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1" name="Google Shape;2521;p49"/>
          <p:cNvGrpSpPr/>
          <p:nvPr/>
        </p:nvGrpSpPr>
        <p:grpSpPr>
          <a:xfrm>
            <a:off x="759669" y="4500541"/>
            <a:ext cx="1799827" cy="335482"/>
            <a:chOff x="2707975" y="3497625"/>
            <a:chExt cx="893525" cy="166550"/>
          </a:xfrm>
        </p:grpSpPr>
        <p:sp>
          <p:nvSpPr>
            <p:cNvPr id="2522" name="Google Shape;2522;p49"/>
            <p:cNvSpPr/>
            <p:nvPr/>
          </p:nvSpPr>
          <p:spPr>
            <a:xfrm>
              <a:off x="3435250" y="3497625"/>
              <a:ext cx="166250" cy="166550"/>
            </a:xfrm>
            <a:custGeom>
              <a:avLst/>
              <a:gdLst/>
              <a:ahLst/>
              <a:cxnLst/>
              <a:rect l="l" t="t" r="r" b="b"/>
              <a:pathLst>
                <a:path w="6650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8" y="282"/>
                  </a:lnTo>
                  <a:lnTo>
                    <a:pt x="1372" y="613"/>
                  </a:lnTo>
                  <a:lnTo>
                    <a:pt x="2401" y="2413"/>
                  </a:lnTo>
                  <a:lnTo>
                    <a:pt x="613" y="1372"/>
                  </a:lnTo>
                  <a:lnTo>
                    <a:pt x="270" y="1960"/>
                  </a:lnTo>
                  <a:lnTo>
                    <a:pt x="2070" y="3000"/>
                  </a:lnTo>
                  <a:lnTo>
                    <a:pt x="1" y="3000"/>
                  </a:lnTo>
                  <a:lnTo>
                    <a:pt x="1" y="3662"/>
                  </a:lnTo>
                  <a:lnTo>
                    <a:pt x="2070" y="3662"/>
                  </a:lnTo>
                  <a:lnTo>
                    <a:pt x="270" y="4702"/>
                  </a:lnTo>
                  <a:lnTo>
                    <a:pt x="613" y="5290"/>
                  </a:lnTo>
                  <a:lnTo>
                    <a:pt x="2401" y="4249"/>
                  </a:lnTo>
                  <a:lnTo>
                    <a:pt x="2401" y="4249"/>
                  </a:lnTo>
                  <a:lnTo>
                    <a:pt x="1372" y="6049"/>
                  </a:lnTo>
                  <a:lnTo>
                    <a:pt x="1948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2" y="6661"/>
                  </a:lnTo>
                  <a:lnTo>
                    <a:pt x="3662" y="4580"/>
                  </a:lnTo>
                  <a:lnTo>
                    <a:pt x="4690" y="6380"/>
                  </a:lnTo>
                  <a:lnTo>
                    <a:pt x="5278" y="6049"/>
                  </a:lnTo>
                  <a:lnTo>
                    <a:pt x="4237" y="4249"/>
                  </a:lnTo>
                  <a:lnTo>
                    <a:pt x="6037" y="5290"/>
                  </a:lnTo>
                  <a:lnTo>
                    <a:pt x="6368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68" y="1960"/>
                  </a:lnTo>
                  <a:lnTo>
                    <a:pt x="6037" y="1372"/>
                  </a:lnTo>
                  <a:lnTo>
                    <a:pt x="4237" y="2413"/>
                  </a:lnTo>
                  <a:lnTo>
                    <a:pt x="5278" y="613"/>
                  </a:lnTo>
                  <a:lnTo>
                    <a:pt x="4690" y="282"/>
                  </a:lnTo>
                  <a:lnTo>
                    <a:pt x="3662" y="2082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9"/>
            <p:cNvSpPr/>
            <p:nvPr/>
          </p:nvSpPr>
          <p:spPr>
            <a:xfrm>
              <a:off x="3197725" y="3497625"/>
              <a:ext cx="166550" cy="166550"/>
            </a:xfrm>
            <a:custGeom>
              <a:avLst/>
              <a:gdLst/>
              <a:ahLst/>
              <a:cxnLst/>
              <a:rect l="l" t="t" r="r" b="b"/>
              <a:pathLst>
                <a:path w="6662" h="6662" extrusionOk="0">
                  <a:moveTo>
                    <a:pt x="3000" y="1"/>
                  </a:moveTo>
                  <a:lnTo>
                    <a:pt x="3000" y="2082"/>
                  </a:lnTo>
                  <a:lnTo>
                    <a:pt x="1959" y="282"/>
                  </a:lnTo>
                  <a:lnTo>
                    <a:pt x="1384" y="613"/>
                  </a:lnTo>
                  <a:lnTo>
                    <a:pt x="2412" y="2413"/>
                  </a:lnTo>
                  <a:lnTo>
                    <a:pt x="625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25" y="5290"/>
                  </a:lnTo>
                  <a:lnTo>
                    <a:pt x="2412" y="4249"/>
                  </a:lnTo>
                  <a:lnTo>
                    <a:pt x="1384" y="6049"/>
                  </a:lnTo>
                  <a:lnTo>
                    <a:pt x="1959" y="6380"/>
                  </a:lnTo>
                  <a:lnTo>
                    <a:pt x="3000" y="4580"/>
                  </a:lnTo>
                  <a:lnTo>
                    <a:pt x="3000" y="6661"/>
                  </a:lnTo>
                  <a:lnTo>
                    <a:pt x="3674" y="6661"/>
                  </a:lnTo>
                  <a:lnTo>
                    <a:pt x="3674" y="4580"/>
                  </a:lnTo>
                  <a:lnTo>
                    <a:pt x="4702" y="6380"/>
                  </a:lnTo>
                  <a:lnTo>
                    <a:pt x="5290" y="6049"/>
                  </a:lnTo>
                  <a:lnTo>
                    <a:pt x="4249" y="4249"/>
                  </a:lnTo>
                  <a:lnTo>
                    <a:pt x="6049" y="5290"/>
                  </a:lnTo>
                  <a:lnTo>
                    <a:pt x="6380" y="4702"/>
                  </a:lnTo>
                  <a:lnTo>
                    <a:pt x="4580" y="3662"/>
                  </a:lnTo>
                  <a:lnTo>
                    <a:pt x="6661" y="3662"/>
                  </a:lnTo>
                  <a:lnTo>
                    <a:pt x="6661" y="3000"/>
                  </a:lnTo>
                  <a:lnTo>
                    <a:pt x="4580" y="3000"/>
                  </a:lnTo>
                  <a:lnTo>
                    <a:pt x="6380" y="1960"/>
                  </a:lnTo>
                  <a:lnTo>
                    <a:pt x="6049" y="1372"/>
                  </a:lnTo>
                  <a:lnTo>
                    <a:pt x="4249" y="2413"/>
                  </a:lnTo>
                  <a:lnTo>
                    <a:pt x="5290" y="613"/>
                  </a:lnTo>
                  <a:lnTo>
                    <a:pt x="4702" y="282"/>
                  </a:lnTo>
                  <a:lnTo>
                    <a:pt x="3674" y="2082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9"/>
            <p:cNvSpPr/>
            <p:nvPr/>
          </p:nvSpPr>
          <p:spPr>
            <a:xfrm>
              <a:off x="2960500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59" y="282"/>
                  </a:lnTo>
                  <a:lnTo>
                    <a:pt x="1372" y="613"/>
                  </a:lnTo>
                  <a:lnTo>
                    <a:pt x="2412" y="2413"/>
                  </a:lnTo>
                  <a:lnTo>
                    <a:pt x="613" y="1372"/>
                  </a:lnTo>
                  <a:lnTo>
                    <a:pt x="282" y="1960"/>
                  </a:lnTo>
                  <a:lnTo>
                    <a:pt x="2082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82" y="3662"/>
                  </a:lnTo>
                  <a:lnTo>
                    <a:pt x="282" y="4702"/>
                  </a:lnTo>
                  <a:lnTo>
                    <a:pt x="613" y="5290"/>
                  </a:lnTo>
                  <a:lnTo>
                    <a:pt x="2412" y="4249"/>
                  </a:lnTo>
                  <a:lnTo>
                    <a:pt x="1372" y="6049"/>
                  </a:lnTo>
                  <a:lnTo>
                    <a:pt x="1959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8" y="6049"/>
                  </a:lnTo>
                  <a:lnTo>
                    <a:pt x="4249" y="4249"/>
                  </a:lnTo>
                  <a:lnTo>
                    <a:pt x="6037" y="5290"/>
                  </a:lnTo>
                  <a:lnTo>
                    <a:pt x="6379" y="4702"/>
                  </a:lnTo>
                  <a:lnTo>
                    <a:pt x="4580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80" y="3000"/>
                  </a:lnTo>
                  <a:lnTo>
                    <a:pt x="6379" y="1960"/>
                  </a:lnTo>
                  <a:lnTo>
                    <a:pt x="6037" y="1372"/>
                  </a:lnTo>
                  <a:lnTo>
                    <a:pt x="4249" y="2413"/>
                  </a:lnTo>
                  <a:lnTo>
                    <a:pt x="5278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9"/>
            <p:cNvSpPr/>
            <p:nvPr/>
          </p:nvSpPr>
          <p:spPr>
            <a:xfrm>
              <a:off x="2707975" y="3497625"/>
              <a:ext cx="166225" cy="166550"/>
            </a:xfrm>
            <a:custGeom>
              <a:avLst/>
              <a:gdLst/>
              <a:ahLst/>
              <a:cxnLst/>
              <a:rect l="l" t="t" r="r" b="b"/>
              <a:pathLst>
                <a:path w="6649" h="6662" extrusionOk="0">
                  <a:moveTo>
                    <a:pt x="2988" y="1"/>
                  </a:moveTo>
                  <a:lnTo>
                    <a:pt x="2988" y="2082"/>
                  </a:lnTo>
                  <a:lnTo>
                    <a:pt x="1947" y="282"/>
                  </a:lnTo>
                  <a:lnTo>
                    <a:pt x="1371" y="613"/>
                  </a:lnTo>
                  <a:lnTo>
                    <a:pt x="2412" y="2413"/>
                  </a:lnTo>
                  <a:lnTo>
                    <a:pt x="612" y="1372"/>
                  </a:lnTo>
                  <a:lnTo>
                    <a:pt x="269" y="1960"/>
                  </a:lnTo>
                  <a:lnTo>
                    <a:pt x="2069" y="3000"/>
                  </a:lnTo>
                  <a:lnTo>
                    <a:pt x="0" y="3000"/>
                  </a:lnTo>
                  <a:lnTo>
                    <a:pt x="0" y="3662"/>
                  </a:lnTo>
                  <a:lnTo>
                    <a:pt x="2069" y="3662"/>
                  </a:lnTo>
                  <a:lnTo>
                    <a:pt x="269" y="4702"/>
                  </a:lnTo>
                  <a:lnTo>
                    <a:pt x="612" y="5290"/>
                  </a:lnTo>
                  <a:lnTo>
                    <a:pt x="2412" y="4249"/>
                  </a:lnTo>
                  <a:lnTo>
                    <a:pt x="1371" y="6049"/>
                  </a:lnTo>
                  <a:lnTo>
                    <a:pt x="1947" y="6380"/>
                  </a:lnTo>
                  <a:lnTo>
                    <a:pt x="2988" y="4580"/>
                  </a:lnTo>
                  <a:lnTo>
                    <a:pt x="2988" y="6661"/>
                  </a:lnTo>
                  <a:lnTo>
                    <a:pt x="3661" y="6661"/>
                  </a:lnTo>
                  <a:lnTo>
                    <a:pt x="3661" y="4580"/>
                  </a:lnTo>
                  <a:lnTo>
                    <a:pt x="4702" y="6380"/>
                  </a:lnTo>
                  <a:lnTo>
                    <a:pt x="5277" y="6049"/>
                  </a:lnTo>
                  <a:lnTo>
                    <a:pt x="4236" y="4249"/>
                  </a:lnTo>
                  <a:lnTo>
                    <a:pt x="6036" y="5290"/>
                  </a:lnTo>
                  <a:lnTo>
                    <a:pt x="6367" y="4702"/>
                  </a:lnTo>
                  <a:lnTo>
                    <a:pt x="4579" y="3662"/>
                  </a:lnTo>
                  <a:lnTo>
                    <a:pt x="6649" y="3662"/>
                  </a:lnTo>
                  <a:lnTo>
                    <a:pt x="6649" y="3000"/>
                  </a:lnTo>
                  <a:lnTo>
                    <a:pt x="4579" y="3000"/>
                  </a:lnTo>
                  <a:lnTo>
                    <a:pt x="6367" y="1960"/>
                  </a:lnTo>
                  <a:lnTo>
                    <a:pt x="6036" y="1372"/>
                  </a:lnTo>
                  <a:lnTo>
                    <a:pt x="4236" y="2413"/>
                  </a:lnTo>
                  <a:lnTo>
                    <a:pt x="5277" y="613"/>
                  </a:lnTo>
                  <a:lnTo>
                    <a:pt x="4702" y="282"/>
                  </a:lnTo>
                  <a:lnTo>
                    <a:pt x="3661" y="2082"/>
                  </a:lnTo>
                  <a:lnTo>
                    <a:pt x="3661" y="1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6" name="Google Shape;2526;p49"/>
          <p:cNvGrpSpPr/>
          <p:nvPr/>
        </p:nvGrpSpPr>
        <p:grpSpPr>
          <a:xfrm>
            <a:off x="8150284" y="4439031"/>
            <a:ext cx="516528" cy="492018"/>
            <a:chOff x="3761900" y="912975"/>
            <a:chExt cx="201950" cy="192375"/>
          </a:xfrm>
        </p:grpSpPr>
        <p:sp>
          <p:nvSpPr>
            <p:cNvPr id="2527" name="Google Shape;2527;p49"/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9"/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9" name="Google Shape;2529;p49"/>
          <p:cNvSpPr/>
          <p:nvPr/>
        </p:nvSpPr>
        <p:spPr>
          <a:xfrm>
            <a:off x="2739811" y="4404289"/>
            <a:ext cx="528000" cy="5280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0" name="Google Shape;2530;p49"/>
          <p:cNvSpPr/>
          <p:nvPr/>
        </p:nvSpPr>
        <p:spPr>
          <a:xfrm>
            <a:off x="8430576" y="1523154"/>
            <a:ext cx="258900" cy="258900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314AFCD0-ED07-2788-7CFA-452A4B152413}"/>
              </a:ext>
            </a:extLst>
          </p:cNvPr>
          <p:cNvSpPr/>
          <p:nvPr/>
        </p:nvSpPr>
        <p:spPr>
          <a:xfrm>
            <a:off x="506667" y="1140455"/>
            <a:ext cx="7405394" cy="2981474"/>
          </a:xfrm>
          <a:prstGeom prst="roundRect">
            <a:avLst/>
          </a:prstGeom>
          <a:solidFill>
            <a:srgbClr val="709F7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550707C6-08D0-7CEA-1CA5-D45BC42FEF4D}"/>
              </a:ext>
            </a:extLst>
          </p:cNvPr>
          <p:cNvSpPr/>
          <p:nvPr/>
        </p:nvSpPr>
        <p:spPr>
          <a:xfrm>
            <a:off x="724829" y="1320525"/>
            <a:ext cx="6890487" cy="26614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/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VN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oogle Shape;2692;p53">
            <a:extLst>
              <a:ext uri="{FF2B5EF4-FFF2-40B4-BE49-F238E27FC236}">
                <a16:creationId xmlns:a16="http://schemas.microsoft.com/office/drawing/2014/main" id="{6C0DF291-6505-4B35-2081-9EE86C586246}"/>
              </a:ext>
            </a:extLst>
          </p:cNvPr>
          <p:cNvGrpSpPr/>
          <p:nvPr/>
        </p:nvGrpSpPr>
        <p:grpSpPr>
          <a:xfrm>
            <a:off x="58429" y="126295"/>
            <a:ext cx="952693" cy="887193"/>
            <a:chOff x="2331850" y="2913275"/>
            <a:chExt cx="461800" cy="430050"/>
          </a:xfrm>
        </p:grpSpPr>
        <p:sp>
          <p:nvSpPr>
            <p:cNvPr id="17" name="Google Shape;2693;p53">
              <a:extLst>
                <a:ext uri="{FF2B5EF4-FFF2-40B4-BE49-F238E27FC236}">
                  <a16:creationId xmlns:a16="http://schemas.microsoft.com/office/drawing/2014/main" id="{32917E50-C4C2-6671-DF03-57D8D98B7CD1}"/>
                </a:ext>
              </a:extLst>
            </p:cNvPr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94;p53">
              <a:extLst>
                <a:ext uri="{FF2B5EF4-FFF2-40B4-BE49-F238E27FC236}">
                  <a16:creationId xmlns:a16="http://schemas.microsoft.com/office/drawing/2014/main" id="{161C277C-0475-0EB5-1019-9603921957B8}"/>
                </a:ext>
              </a:extLst>
            </p:cNvPr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95;p53">
              <a:extLst>
                <a:ext uri="{FF2B5EF4-FFF2-40B4-BE49-F238E27FC236}">
                  <a16:creationId xmlns:a16="http://schemas.microsoft.com/office/drawing/2014/main" id="{6BFDA909-4865-0508-EAA3-3F982391358D}"/>
                </a:ext>
              </a:extLst>
            </p:cNvPr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96;p53">
              <a:extLst>
                <a:ext uri="{FF2B5EF4-FFF2-40B4-BE49-F238E27FC236}">
                  <a16:creationId xmlns:a16="http://schemas.microsoft.com/office/drawing/2014/main" id="{AA6901C7-D989-C957-E661-1F8BD08D96B3}"/>
                </a:ext>
              </a:extLst>
            </p:cNvPr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97;p53">
              <a:extLst>
                <a:ext uri="{FF2B5EF4-FFF2-40B4-BE49-F238E27FC236}">
                  <a16:creationId xmlns:a16="http://schemas.microsoft.com/office/drawing/2014/main" id="{31EC8EF9-A578-C623-9217-F9C9E9054562}"/>
                </a:ext>
              </a:extLst>
            </p:cNvPr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98;p53">
              <a:extLst>
                <a:ext uri="{FF2B5EF4-FFF2-40B4-BE49-F238E27FC236}">
                  <a16:creationId xmlns:a16="http://schemas.microsoft.com/office/drawing/2014/main" id="{1740FD12-0DC8-CF2D-0C6C-0238BBEDC1F6}"/>
                </a:ext>
              </a:extLst>
            </p:cNvPr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99;p53">
              <a:extLst>
                <a:ext uri="{FF2B5EF4-FFF2-40B4-BE49-F238E27FC236}">
                  <a16:creationId xmlns:a16="http://schemas.microsoft.com/office/drawing/2014/main" id="{CFB40BDC-9886-96CD-B2EB-4A7BEE884F8A}"/>
                </a:ext>
              </a:extLst>
            </p:cNvPr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0;p53">
              <a:extLst>
                <a:ext uri="{FF2B5EF4-FFF2-40B4-BE49-F238E27FC236}">
                  <a16:creationId xmlns:a16="http://schemas.microsoft.com/office/drawing/2014/main" id="{19A80B72-6998-A67E-EE67-42951C5E7AC5}"/>
                </a:ext>
              </a:extLst>
            </p:cNvPr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1;p53">
              <a:extLst>
                <a:ext uri="{FF2B5EF4-FFF2-40B4-BE49-F238E27FC236}">
                  <a16:creationId xmlns:a16="http://schemas.microsoft.com/office/drawing/2014/main" id="{568EDA82-89A0-A922-5448-3108543E4307}"/>
                </a:ext>
              </a:extLst>
            </p:cNvPr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2;p53">
              <a:extLst>
                <a:ext uri="{FF2B5EF4-FFF2-40B4-BE49-F238E27FC236}">
                  <a16:creationId xmlns:a16="http://schemas.microsoft.com/office/drawing/2014/main" id="{3E27B1E9-825E-CDA6-78F2-DBE3BF1B159F}"/>
                </a:ext>
              </a:extLst>
            </p:cNvPr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" name="Google Shape;2703;p53">
              <a:extLst>
                <a:ext uri="{FF2B5EF4-FFF2-40B4-BE49-F238E27FC236}">
                  <a16:creationId xmlns:a16="http://schemas.microsoft.com/office/drawing/2014/main" id="{6D26026B-C0D7-8CE1-AF59-36B1C105EB81}"/>
                </a:ext>
              </a:extLst>
            </p:cNvPr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4;p53">
              <a:extLst>
                <a:ext uri="{FF2B5EF4-FFF2-40B4-BE49-F238E27FC236}">
                  <a16:creationId xmlns:a16="http://schemas.microsoft.com/office/drawing/2014/main" id="{D07B52DA-4F28-E92D-4502-6046EA18A4E7}"/>
                </a:ext>
              </a:extLst>
            </p:cNvPr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05;p53">
              <a:extLst>
                <a:ext uri="{FF2B5EF4-FFF2-40B4-BE49-F238E27FC236}">
                  <a16:creationId xmlns:a16="http://schemas.microsoft.com/office/drawing/2014/main" id="{234CC185-B0D8-AE72-DFD4-6F42CD9BDC71}"/>
                </a:ext>
              </a:extLst>
            </p:cNvPr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06;p53">
              <a:extLst>
                <a:ext uri="{FF2B5EF4-FFF2-40B4-BE49-F238E27FC236}">
                  <a16:creationId xmlns:a16="http://schemas.microsoft.com/office/drawing/2014/main" id="{EC9D42F9-C8FB-239D-CDA2-4F27221AF34E}"/>
                </a:ext>
              </a:extLst>
            </p:cNvPr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07;p53">
              <a:extLst>
                <a:ext uri="{FF2B5EF4-FFF2-40B4-BE49-F238E27FC236}">
                  <a16:creationId xmlns:a16="http://schemas.microsoft.com/office/drawing/2014/main" id="{5AA696B3-DD43-1FAD-651D-957E005BCDF6}"/>
                </a:ext>
              </a:extLst>
            </p:cNvPr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08;p53">
              <a:extLst>
                <a:ext uri="{FF2B5EF4-FFF2-40B4-BE49-F238E27FC236}">
                  <a16:creationId xmlns:a16="http://schemas.microsoft.com/office/drawing/2014/main" id="{333B0FA6-F9C1-3EA0-CA84-299E0B7287C8}"/>
                </a:ext>
              </a:extLst>
            </p:cNvPr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350;p44">
            <a:extLst>
              <a:ext uri="{FF2B5EF4-FFF2-40B4-BE49-F238E27FC236}">
                <a16:creationId xmlns:a16="http://schemas.microsoft.com/office/drawing/2014/main" id="{E093B223-3DC8-52A0-EDAB-33E92FADCFC6}"/>
              </a:ext>
            </a:extLst>
          </p:cNvPr>
          <p:cNvGrpSpPr/>
          <p:nvPr/>
        </p:nvGrpSpPr>
        <p:grpSpPr>
          <a:xfrm>
            <a:off x="7506062" y="379230"/>
            <a:ext cx="1443288" cy="1125222"/>
            <a:chOff x="816275" y="2475500"/>
            <a:chExt cx="841175" cy="655800"/>
          </a:xfrm>
        </p:grpSpPr>
        <p:sp>
          <p:nvSpPr>
            <p:cNvPr id="34" name="Google Shape;2351;p44">
              <a:extLst>
                <a:ext uri="{FF2B5EF4-FFF2-40B4-BE49-F238E27FC236}">
                  <a16:creationId xmlns:a16="http://schemas.microsoft.com/office/drawing/2014/main" id="{00E3C567-DCCA-6BC5-8EFC-130455D580E3}"/>
                </a:ext>
              </a:extLst>
            </p:cNvPr>
            <p:cNvSpPr/>
            <p:nvPr/>
          </p:nvSpPr>
          <p:spPr>
            <a:xfrm>
              <a:off x="900450" y="2593725"/>
              <a:ext cx="116025" cy="362125"/>
            </a:xfrm>
            <a:custGeom>
              <a:avLst/>
              <a:gdLst/>
              <a:ahLst/>
              <a:cxnLst/>
              <a:rect l="l" t="t" r="r" b="b"/>
              <a:pathLst>
                <a:path w="4641" h="14485" extrusionOk="0">
                  <a:moveTo>
                    <a:pt x="1237" y="0"/>
                  </a:moveTo>
                  <a:cubicBezTo>
                    <a:pt x="1237" y="245"/>
                    <a:pt x="1115" y="368"/>
                    <a:pt x="796" y="625"/>
                  </a:cubicBezTo>
                  <a:cubicBezTo>
                    <a:pt x="466" y="882"/>
                    <a:pt x="0" y="1261"/>
                    <a:pt x="0" y="1971"/>
                  </a:cubicBezTo>
                  <a:cubicBezTo>
                    <a:pt x="0" y="2694"/>
                    <a:pt x="466" y="3049"/>
                    <a:pt x="796" y="3318"/>
                  </a:cubicBezTo>
                  <a:cubicBezTo>
                    <a:pt x="1127" y="3600"/>
                    <a:pt x="1237" y="3698"/>
                    <a:pt x="1237" y="3943"/>
                  </a:cubicBezTo>
                  <a:cubicBezTo>
                    <a:pt x="1237" y="4188"/>
                    <a:pt x="1115" y="4310"/>
                    <a:pt x="796" y="4567"/>
                  </a:cubicBezTo>
                  <a:cubicBezTo>
                    <a:pt x="466" y="4824"/>
                    <a:pt x="0" y="5204"/>
                    <a:pt x="0" y="5914"/>
                  </a:cubicBezTo>
                  <a:cubicBezTo>
                    <a:pt x="0" y="6624"/>
                    <a:pt x="466" y="6992"/>
                    <a:pt x="796" y="7261"/>
                  </a:cubicBezTo>
                  <a:cubicBezTo>
                    <a:pt x="1127" y="7530"/>
                    <a:pt x="1237" y="7640"/>
                    <a:pt x="1237" y="7885"/>
                  </a:cubicBezTo>
                  <a:cubicBezTo>
                    <a:pt x="1237" y="8130"/>
                    <a:pt x="1115" y="8253"/>
                    <a:pt x="796" y="8510"/>
                  </a:cubicBezTo>
                  <a:cubicBezTo>
                    <a:pt x="466" y="8767"/>
                    <a:pt x="0" y="9146"/>
                    <a:pt x="0" y="9857"/>
                  </a:cubicBezTo>
                  <a:cubicBezTo>
                    <a:pt x="0" y="10579"/>
                    <a:pt x="466" y="10934"/>
                    <a:pt x="796" y="11203"/>
                  </a:cubicBezTo>
                  <a:cubicBezTo>
                    <a:pt x="1090" y="11436"/>
                    <a:pt x="1396" y="11656"/>
                    <a:pt x="1408" y="12036"/>
                  </a:cubicBezTo>
                  <a:cubicBezTo>
                    <a:pt x="1433" y="12660"/>
                    <a:pt x="1494" y="13248"/>
                    <a:pt x="1923" y="13701"/>
                  </a:cubicBezTo>
                  <a:cubicBezTo>
                    <a:pt x="2412" y="14228"/>
                    <a:pt x="3135" y="14485"/>
                    <a:pt x="4053" y="14485"/>
                  </a:cubicBezTo>
                  <a:cubicBezTo>
                    <a:pt x="4249" y="14485"/>
                    <a:pt x="4445" y="14473"/>
                    <a:pt x="4641" y="14448"/>
                  </a:cubicBezTo>
                  <a:lnTo>
                    <a:pt x="4543" y="13530"/>
                  </a:lnTo>
                  <a:cubicBezTo>
                    <a:pt x="4363" y="13549"/>
                    <a:pt x="4192" y="13559"/>
                    <a:pt x="4032" y="13559"/>
                  </a:cubicBezTo>
                  <a:cubicBezTo>
                    <a:pt x="3389" y="13559"/>
                    <a:pt x="2910" y="13400"/>
                    <a:pt x="2596" y="13077"/>
                  </a:cubicBezTo>
                  <a:cubicBezTo>
                    <a:pt x="2204" y="12673"/>
                    <a:pt x="2265" y="12048"/>
                    <a:pt x="2106" y="11522"/>
                  </a:cubicBezTo>
                  <a:cubicBezTo>
                    <a:pt x="1984" y="11093"/>
                    <a:pt x="1751" y="10897"/>
                    <a:pt x="1408" y="10616"/>
                  </a:cubicBezTo>
                  <a:cubicBezTo>
                    <a:pt x="1066" y="10334"/>
                    <a:pt x="919" y="10101"/>
                    <a:pt x="919" y="9857"/>
                  </a:cubicBezTo>
                  <a:cubicBezTo>
                    <a:pt x="919" y="9612"/>
                    <a:pt x="1041" y="9489"/>
                    <a:pt x="1359" y="9232"/>
                  </a:cubicBezTo>
                  <a:cubicBezTo>
                    <a:pt x="1690" y="8975"/>
                    <a:pt x="2155" y="8608"/>
                    <a:pt x="2155" y="7885"/>
                  </a:cubicBezTo>
                  <a:cubicBezTo>
                    <a:pt x="2155" y="7175"/>
                    <a:pt x="1690" y="6808"/>
                    <a:pt x="1359" y="6538"/>
                  </a:cubicBezTo>
                  <a:cubicBezTo>
                    <a:pt x="1029" y="6269"/>
                    <a:pt x="919" y="6159"/>
                    <a:pt x="919" y="5914"/>
                  </a:cubicBezTo>
                  <a:cubicBezTo>
                    <a:pt x="919" y="5669"/>
                    <a:pt x="1041" y="5547"/>
                    <a:pt x="1359" y="5290"/>
                  </a:cubicBezTo>
                  <a:cubicBezTo>
                    <a:pt x="1690" y="5032"/>
                    <a:pt x="2155" y="4653"/>
                    <a:pt x="2155" y="3943"/>
                  </a:cubicBezTo>
                  <a:cubicBezTo>
                    <a:pt x="2155" y="3233"/>
                    <a:pt x="1690" y="2865"/>
                    <a:pt x="1359" y="2596"/>
                  </a:cubicBezTo>
                  <a:cubicBezTo>
                    <a:pt x="1029" y="2327"/>
                    <a:pt x="919" y="2216"/>
                    <a:pt x="919" y="1971"/>
                  </a:cubicBezTo>
                  <a:cubicBezTo>
                    <a:pt x="919" y="1727"/>
                    <a:pt x="1041" y="1604"/>
                    <a:pt x="1359" y="1347"/>
                  </a:cubicBezTo>
                  <a:cubicBezTo>
                    <a:pt x="1690" y="1090"/>
                    <a:pt x="2155" y="710"/>
                    <a:pt x="2155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352;p44">
              <a:extLst>
                <a:ext uri="{FF2B5EF4-FFF2-40B4-BE49-F238E27FC236}">
                  <a16:creationId xmlns:a16="http://schemas.microsoft.com/office/drawing/2014/main" id="{B688BF71-038E-9363-9473-81879090E6DE}"/>
                </a:ext>
              </a:extLst>
            </p:cNvPr>
            <p:cNvSpPr/>
            <p:nvPr/>
          </p:nvSpPr>
          <p:spPr>
            <a:xfrm>
              <a:off x="894925" y="2632275"/>
              <a:ext cx="49625" cy="25750"/>
            </a:xfrm>
            <a:custGeom>
              <a:avLst/>
              <a:gdLst/>
              <a:ahLst/>
              <a:cxnLst/>
              <a:rect l="l" t="t" r="r" b="b"/>
              <a:pathLst>
                <a:path w="1985" h="1030" extrusionOk="0">
                  <a:moveTo>
                    <a:pt x="1482" y="1"/>
                  </a:moveTo>
                  <a:lnTo>
                    <a:pt x="503" y="13"/>
                  </a:lnTo>
                  <a:cubicBezTo>
                    <a:pt x="295" y="13"/>
                    <a:pt x="111" y="148"/>
                    <a:pt x="50" y="344"/>
                  </a:cubicBezTo>
                  <a:cubicBezTo>
                    <a:pt x="13" y="393"/>
                    <a:pt x="1" y="454"/>
                    <a:pt x="1" y="527"/>
                  </a:cubicBezTo>
                  <a:cubicBezTo>
                    <a:pt x="1" y="748"/>
                    <a:pt x="136" y="944"/>
                    <a:pt x="356" y="1005"/>
                  </a:cubicBezTo>
                  <a:cubicBezTo>
                    <a:pt x="405" y="1017"/>
                    <a:pt x="454" y="1029"/>
                    <a:pt x="503" y="1029"/>
                  </a:cubicBezTo>
                  <a:lnTo>
                    <a:pt x="1482" y="1005"/>
                  </a:lnTo>
                  <a:cubicBezTo>
                    <a:pt x="1666" y="1005"/>
                    <a:pt x="1825" y="907"/>
                    <a:pt x="1911" y="760"/>
                  </a:cubicBezTo>
                  <a:cubicBezTo>
                    <a:pt x="1960" y="674"/>
                    <a:pt x="1984" y="589"/>
                    <a:pt x="1984" y="491"/>
                  </a:cubicBezTo>
                  <a:cubicBezTo>
                    <a:pt x="1972" y="283"/>
                    <a:pt x="1838" y="87"/>
                    <a:pt x="1642" y="25"/>
                  </a:cubicBezTo>
                  <a:cubicBezTo>
                    <a:pt x="1580" y="13"/>
                    <a:pt x="1531" y="1"/>
                    <a:pt x="1482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353;p44">
              <a:extLst>
                <a:ext uri="{FF2B5EF4-FFF2-40B4-BE49-F238E27FC236}">
                  <a16:creationId xmlns:a16="http://schemas.microsoft.com/office/drawing/2014/main" id="{C8BEA659-ABC0-C63E-5814-61B42802438B}"/>
                </a:ext>
              </a:extLst>
            </p:cNvPr>
            <p:cNvSpPr/>
            <p:nvPr/>
          </p:nvSpPr>
          <p:spPr>
            <a:xfrm>
              <a:off x="895850" y="2632275"/>
              <a:ext cx="48700" cy="19025"/>
            </a:xfrm>
            <a:custGeom>
              <a:avLst/>
              <a:gdLst/>
              <a:ahLst/>
              <a:cxnLst/>
              <a:rect l="l" t="t" r="r" b="b"/>
              <a:pathLst>
                <a:path w="1948" h="761" extrusionOk="0">
                  <a:moveTo>
                    <a:pt x="29" y="279"/>
                  </a:moveTo>
                  <a:cubicBezTo>
                    <a:pt x="18" y="299"/>
                    <a:pt x="9" y="321"/>
                    <a:pt x="1" y="344"/>
                  </a:cubicBezTo>
                  <a:lnTo>
                    <a:pt x="29" y="279"/>
                  </a:lnTo>
                  <a:close/>
                  <a:moveTo>
                    <a:pt x="1445" y="1"/>
                  </a:moveTo>
                  <a:lnTo>
                    <a:pt x="466" y="13"/>
                  </a:lnTo>
                  <a:cubicBezTo>
                    <a:pt x="288" y="13"/>
                    <a:pt x="128" y="103"/>
                    <a:pt x="39" y="259"/>
                  </a:cubicBezTo>
                  <a:lnTo>
                    <a:pt x="39" y="259"/>
                  </a:lnTo>
                  <a:lnTo>
                    <a:pt x="37" y="258"/>
                  </a:lnTo>
                  <a:lnTo>
                    <a:pt x="29" y="279"/>
                  </a:lnTo>
                  <a:lnTo>
                    <a:pt x="29" y="279"/>
                  </a:lnTo>
                  <a:cubicBezTo>
                    <a:pt x="32" y="272"/>
                    <a:pt x="36" y="265"/>
                    <a:pt x="39" y="259"/>
                  </a:cubicBezTo>
                  <a:lnTo>
                    <a:pt x="39" y="259"/>
                  </a:lnTo>
                  <a:lnTo>
                    <a:pt x="1874" y="760"/>
                  </a:lnTo>
                  <a:cubicBezTo>
                    <a:pt x="1923" y="687"/>
                    <a:pt x="1947" y="589"/>
                    <a:pt x="1947" y="503"/>
                  </a:cubicBezTo>
                  <a:cubicBezTo>
                    <a:pt x="1947" y="283"/>
                    <a:pt x="1801" y="87"/>
                    <a:pt x="1605" y="25"/>
                  </a:cubicBezTo>
                  <a:cubicBezTo>
                    <a:pt x="1543" y="13"/>
                    <a:pt x="1494" y="1"/>
                    <a:pt x="144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54;p44">
              <a:extLst>
                <a:ext uri="{FF2B5EF4-FFF2-40B4-BE49-F238E27FC236}">
                  <a16:creationId xmlns:a16="http://schemas.microsoft.com/office/drawing/2014/main" id="{7E96B06F-7E87-557E-06D7-C39D7C81D1A7}"/>
                </a:ext>
              </a:extLst>
            </p:cNvPr>
            <p:cNvSpPr/>
            <p:nvPr/>
          </p:nvSpPr>
          <p:spPr>
            <a:xfrm>
              <a:off x="816275" y="2475500"/>
              <a:ext cx="195925" cy="166425"/>
            </a:xfrm>
            <a:custGeom>
              <a:avLst/>
              <a:gdLst/>
              <a:ahLst/>
              <a:cxnLst/>
              <a:rect l="l" t="t" r="r" b="b"/>
              <a:pathLst>
                <a:path w="7837" h="6657" extrusionOk="0">
                  <a:moveTo>
                    <a:pt x="5076" y="1"/>
                  </a:moveTo>
                  <a:cubicBezTo>
                    <a:pt x="4686" y="1"/>
                    <a:pt x="4354" y="287"/>
                    <a:pt x="4310" y="689"/>
                  </a:cubicBezTo>
                  <a:lnTo>
                    <a:pt x="4163" y="1950"/>
                  </a:lnTo>
                  <a:cubicBezTo>
                    <a:pt x="4120" y="1947"/>
                    <a:pt x="4076" y="1945"/>
                    <a:pt x="4031" y="1945"/>
                  </a:cubicBezTo>
                  <a:cubicBezTo>
                    <a:pt x="3888" y="1945"/>
                    <a:pt x="3740" y="1961"/>
                    <a:pt x="3600" y="1999"/>
                  </a:cubicBezTo>
                  <a:lnTo>
                    <a:pt x="3184" y="848"/>
                  </a:lnTo>
                  <a:cubicBezTo>
                    <a:pt x="3065" y="538"/>
                    <a:pt x="2770" y="350"/>
                    <a:pt x="2461" y="350"/>
                  </a:cubicBezTo>
                  <a:cubicBezTo>
                    <a:pt x="2354" y="350"/>
                    <a:pt x="2246" y="372"/>
                    <a:pt x="2143" y="419"/>
                  </a:cubicBezTo>
                  <a:cubicBezTo>
                    <a:pt x="1739" y="603"/>
                    <a:pt x="1555" y="1080"/>
                    <a:pt x="1751" y="1485"/>
                  </a:cubicBezTo>
                  <a:lnTo>
                    <a:pt x="2376" y="2684"/>
                  </a:lnTo>
                  <a:cubicBezTo>
                    <a:pt x="2290" y="2782"/>
                    <a:pt x="2204" y="2880"/>
                    <a:pt x="2131" y="2991"/>
                  </a:cubicBezTo>
                  <a:lnTo>
                    <a:pt x="1359" y="2415"/>
                  </a:lnTo>
                  <a:cubicBezTo>
                    <a:pt x="1220" y="2309"/>
                    <a:pt x="1056" y="2258"/>
                    <a:pt x="893" y="2258"/>
                  </a:cubicBezTo>
                  <a:cubicBezTo>
                    <a:pt x="642" y="2258"/>
                    <a:pt x="394" y="2380"/>
                    <a:pt x="245" y="2611"/>
                  </a:cubicBezTo>
                  <a:cubicBezTo>
                    <a:pt x="0" y="2991"/>
                    <a:pt x="123" y="3505"/>
                    <a:pt x="515" y="3725"/>
                  </a:cubicBezTo>
                  <a:lnTo>
                    <a:pt x="1739" y="4423"/>
                  </a:lnTo>
                  <a:cubicBezTo>
                    <a:pt x="1800" y="5623"/>
                    <a:pt x="2755" y="6590"/>
                    <a:pt x="3955" y="6652"/>
                  </a:cubicBezTo>
                  <a:cubicBezTo>
                    <a:pt x="4004" y="6655"/>
                    <a:pt x="4053" y="6656"/>
                    <a:pt x="4102" y="6656"/>
                  </a:cubicBezTo>
                  <a:cubicBezTo>
                    <a:pt x="5240" y="6656"/>
                    <a:pt x="6217" y="5844"/>
                    <a:pt x="6416" y="4717"/>
                  </a:cubicBezTo>
                  <a:lnTo>
                    <a:pt x="7420" y="3799"/>
                  </a:lnTo>
                  <a:cubicBezTo>
                    <a:pt x="7775" y="3419"/>
                    <a:pt x="7836" y="2905"/>
                    <a:pt x="7567" y="2623"/>
                  </a:cubicBezTo>
                  <a:cubicBezTo>
                    <a:pt x="7446" y="2507"/>
                    <a:pt x="7284" y="2451"/>
                    <a:pt x="7109" y="2451"/>
                  </a:cubicBezTo>
                  <a:cubicBezTo>
                    <a:pt x="6824" y="2451"/>
                    <a:pt x="6504" y="2600"/>
                    <a:pt x="6269" y="2880"/>
                  </a:cubicBezTo>
                  <a:lnTo>
                    <a:pt x="6110" y="3076"/>
                  </a:lnTo>
                  <a:cubicBezTo>
                    <a:pt x="5951" y="2819"/>
                    <a:pt x="5743" y="2587"/>
                    <a:pt x="5510" y="2415"/>
                  </a:cubicBezTo>
                  <a:lnTo>
                    <a:pt x="5853" y="958"/>
                  </a:lnTo>
                  <a:cubicBezTo>
                    <a:pt x="5951" y="517"/>
                    <a:pt x="5669" y="89"/>
                    <a:pt x="5228" y="15"/>
                  </a:cubicBezTo>
                  <a:cubicBezTo>
                    <a:pt x="5177" y="6"/>
                    <a:pt x="5126" y="1"/>
                    <a:pt x="507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355;p44">
              <a:extLst>
                <a:ext uri="{FF2B5EF4-FFF2-40B4-BE49-F238E27FC236}">
                  <a16:creationId xmlns:a16="http://schemas.microsoft.com/office/drawing/2014/main" id="{30F783FB-3D5D-B4EF-6207-A7498301EA58}"/>
                </a:ext>
              </a:extLst>
            </p:cNvPr>
            <p:cNvSpPr/>
            <p:nvPr/>
          </p:nvSpPr>
          <p:spPr>
            <a:xfrm>
              <a:off x="1455100" y="2593725"/>
              <a:ext cx="116025" cy="362125"/>
            </a:xfrm>
            <a:custGeom>
              <a:avLst/>
              <a:gdLst/>
              <a:ahLst/>
              <a:cxnLst/>
              <a:rect l="l" t="t" r="r" b="b"/>
              <a:pathLst>
                <a:path w="4641" h="14485" extrusionOk="0">
                  <a:moveTo>
                    <a:pt x="2486" y="0"/>
                  </a:moveTo>
                  <a:cubicBezTo>
                    <a:pt x="2486" y="710"/>
                    <a:pt x="2951" y="1090"/>
                    <a:pt x="3270" y="1347"/>
                  </a:cubicBezTo>
                  <a:cubicBezTo>
                    <a:pt x="3600" y="1604"/>
                    <a:pt x="3723" y="1727"/>
                    <a:pt x="3723" y="1971"/>
                  </a:cubicBezTo>
                  <a:cubicBezTo>
                    <a:pt x="3723" y="2216"/>
                    <a:pt x="3600" y="2327"/>
                    <a:pt x="3270" y="2596"/>
                  </a:cubicBezTo>
                  <a:cubicBezTo>
                    <a:pt x="2939" y="2865"/>
                    <a:pt x="2486" y="3233"/>
                    <a:pt x="2486" y="3943"/>
                  </a:cubicBezTo>
                  <a:cubicBezTo>
                    <a:pt x="2486" y="4653"/>
                    <a:pt x="2951" y="5032"/>
                    <a:pt x="3270" y="5290"/>
                  </a:cubicBezTo>
                  <a:cubicBezTo>
                    <a:pt x="3600" y="5547"/>
                    <a:pt x="3723" y="5669"/>
                    <a:pt x="3723" y="5914"/>
                  </a:cubicBezTo>
                  <a:cubicBezTo>
                    <a:pt x="3723" y="6159"/>
                    <a:pt x="3600" y="6269"/>
                    <a:pt x="3270" y="6538"/>
                  </a:cubicBezTo>
                  <a:cubicBezTo>
                    <a:pt x="2939" y="6808"/>
                    <a:pt x="2486" y="7175"/>
                    <a:pt x="2486" y="7885"/>
                  </a:cubicBezTo>
                  <a:cubicBezTo>
                    <a:pt x="2486" y="8608"/>
                    <a:pt x="2951" y="8975"/>
                    <a:pt x="3270" y="9232"/>
                  </a:cubicBezTo>
                  <a:cubicBezTo>
                    <a:pt x="3588" y="9489"/>
                    <a:pt x="3710" y="9612"/>
                    <a:pt x="3710" y="9857"/>
                  </a:cubicBezTo>
                  <a:cubicBezTo>
                    <a:pt x="3710" y="10101"/>
                    <a:pt x="3539" y="10359"/>
                    <a:pt x="3221" y="10616"/>
                  </a:cubicBezTo>
                  <a:cubicBezTo>
                    <a:pt x="2878" y="10897"/>
                    <a:pt x="2645" y="11093"/>
                    <a:pt x="2523" y="11522"/>
                  </a:cubicBezTo>
                  <a:cubicBezTo>
                    <a:pt x="2376" y="12048"/>
                    <a:pt x="2425" y="12673"/>
                    <a:pt x="2045" y="13077"/>
                  </a:cubicBezTo>
                  <a:cubicBezTo>
                    <a:pt x="1731" y="13400"/>
                    <a:pt x="1245" y="13559"/>
                    <a:pt x="604" y="13559"/>
                  </a:cubicBezTo>
                  <a:cubicBezTo>
                    <a:pt x="445" y="13559"/>
                    <a:pt x="276" y="13549"/>
                    <a:pt x="98" y="13530"/>
                  </a:cubicBezTo>
                  <a:lnTo>
                    <a:pt x="0" y="14460"/>
                  </a:lnTo>
                  <a:cubicBezTo>
                    <a:pt x="196" y="14473"/>
                    <a:pt x="392" y="14485"/>
                    <a:pt x="588" y="14485"/>
                  </a:cubicBezTo>
                  <a:cubicBezTo>
                    <a:pt x="1506" y="14485"/>
                    <a:pt x="2217" y="14228"/>
                    <a:pt x="2719" y="13701"/>
                  </a:cubicBezTo>
                  <a:cubicBezTo>
                    <a:pt x="3147" y="13248"/>
                    <a:pt x="3208" y="12660"/>
                    <a:pt x="3233" y="12036"/>
                  </a:cubicBezTo>
                  <a:cubicBezTo>
                    <a:pt x="3245" y="11656"/>
                    <a:pt x="3551" y="11436"/>
                    <a:pt x="3845" y="11203"/>
                  </a:cubicBezTo>
                  <a:cubicBezTo>
                    <a:pt x="4176" y="10934"/>
                    <a:pt x="4641" y="10567"/>
                    <a:pt x="4641" y="9857"/>
                  </a:cubicBezTo>
                  <a:cubicBezTo>
                    <a:pt x="4641" y="9146"/>
                    <a:pt x="4163" y="8767"/>
                    <a:pt x="3845" y="8510"/>
                  </a:cubicBezTo>
                  <a:cubicBezTo>
                    <a:pt x="3527" y="8253"/>
                    <a:pt x="3404" y="8130"/>
                    <a:pt x="3404" y="7885"/>
                  </a:cubicBezTo>
                  <a:cubicBezTo>
                    <a:pt x="3404" y="7640"/>
                    <a:pt x="3514" y="7530"/>
                    <a:pt x="3845" y="7261"/>
                  </a:cubicBezTo>
                  <a:cubicBezTo>
                    <a:pt x="4176" y="6992"/>
                    <a:pt x="4641" y="6636"/>
                    <a:pt x="4641" y="5914"/>
                  </a:cubicBezTo>
                  <a:cubicBezTo>
                    <a:pt x="4641" y="5192"/>
                    <a:pt x="4163" y="4824"/>
                    <a:pt x="3845" y="4567"/>
                  </a:cubicBezTo>
                  <a:cubicBezTo>
                    <a:pt x="3527" y="4310"/>
                    <a:pt x="3404" y="4188"/>
                    <a:pt x="3404" y="3943"/>
                  </a:cubicBezTo>
                  <a:cubicBezTo>
                    <a:pt x="3404" y="3698"/>
                    <a:pt x="3514" y="3600"/>
                    <a:pt x="3845" y="3318"/>
                  </a:cubicBezTo>
                  <a:cubicBezTo>
                    <a:pt x="4176" y="3049"/>
                    <a:pt x="4641" y="2694"/>
                    <a:pt x="4641" y="1971"/>
                  </a:cubicBezTo>
                  <a:cubicBezTo>
                    <a:pt x="4641" y="1261"/>
                    <a:pt x="4163" y="882"/>
                    <a:pt x="3845" y="625"/>
                  </a:cubicBezTo>
                  <a:cubicBezTo>
                    <a:pt x="3527" y="368"/>
                    <a:pt x="3404" y="245"/>
                    <a:pt x="3404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356;p44">
              <a:extLst>
                <a:ext uri="{FF2B5EF4-FFF2-40B4-BE49-F238E27FC236}">
                  <a16:creationId xmlns:a16="http://schemas.microsoft.com/office/drawing/2014/main" id="{BABD1DF0-D0E8-228C-E36E-CE72C787B20F}"/>
                </a:ext>
              </a:extLst>
            </p:cNvPr>
            <p:cNvSpPr/>
            <p:nvPr/>
          </p:nvSpPr>
          <p:spPr>
            <a:xfrm>
              <a:off x="1528875" y="2632275"/>
              <a:ext cx="49925" cy="25450"/>
            </a:xfrm>
            <a:custGeom>
              <a:avLst/>
              <a:gdLst/>
              <a:ahLst/>
              <a:cxnLst/>
              <a:rect l="l" t="t" r="r" b="b"/>
              <a:pathLst>
                <a:path w="1997" h="1018" extrusionOk="0">
                  <a:moveTo>
                    <a:pt x="515" y="1"/>
                  </a:moveTo>
                  <a:cubicBezTo>
                    <a:pt x="466" y="1"/>
                    <a:pt x="404" y="13"/>
                    <a:pt x="355" y="25"/>
                  </a:cubicBezTo>
                  <a:cubicBezTo>
                    <a:pt x="147" y="87"/>
                    <a:pt x="0" y="283"/>
                    <a:pt x="0" y="503"/>
                  </a:cubicBezTo>
                  <a:cubicBezTo>
                    <a:pt x="0" y="589"/>
                    <a:pt x="25" y="687"/>
                    <a:pt x="74" y="760"/>
                  </a:cubicBezTo>
                  <a:cubicBezTo>
                    <a:pt x="159" y="919"/>
                    <a:pt x="331" y="1005"/>
                    <a:pt x="502" y="1017"/>
                  </a:cubicBezTo>
                  <a:lnTo>
                    <a:pt x="1482" y="1017"/>
                  </a:lnTo>
                  <a:cubicBezTo>
                    <a:pt x="1531" y="1017"/>
                    <a:pt x="1580" y="1017"/>
                    <a:pt x="1641" y="1005"/>
                  </a:cubicBezTo>
                  <a:cubicBezTo>
                    <a:pt x="1849" y="931"/>
                    <a:pt x="1984" y="748"/>
                    <a:pt x="1996" y="527"/>
                  </a:cubicBezTo>
                  <a:cubicBezTo>
                    <a:pt x="1984" y="454"/>
                    <a:pt x="1972" y="393"/>
                    <a:pt x="1947" y="344"/>
                  </a:cubicBezTo>
                  <a:cubicBezTo>
                    <a:pt x="1874" y="148"/>
                    <a:pt x="1690" y="13"/>
                    <a:pt x="1494" y="13"/>
                  </a:cubicBezTo>
                  <a:lnTo>
                    <a:pt x="515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57;p44">
              <a:extLst>
                <a:ext uri="{FF2B5EF4-FFF2-40B4-BE49-F238E27FC236}">
                  <a16:creationId xmlns:a16="http://schemas.microsoft.com/office/drawing/2014/main" id="{06EBA901-102C-5DED-3EFC-1E869B25129E}"/>
                </a:ext>
              </a:extLst>
            </p:cNvPr>
            <p:cNvSpPr/>
            <p:nvPr/>
          </p:nvSpPr>
          <p:spPr>
            <a:xfrm>
              <a:off x="1528875" y="2632275"/>
              <a:ext cx="49000" cy="19025"/>
            </a:xfrm>
            <a:custGeom>
              <a:avLst/>
              <a:gdLst/>
              <a:ahLst/>
              <a:cxnLst/>
              <a:rect l="l" t="t" r="r" b="b"/>
              <a:pathLst>
                <a:path w="1960" h="761" extrusionOk="0">
                  <a:moveTo>
                    <a:pt x="1940" y="299"/>
                  </a:moveTo>
                  <a:lnTo>
                    <a:pt x="1959" y="344"/>
                  </a:lnTo>
                  <a:cubicBezTo>
                    <a:pt x="1954" y="329"/>
                    <a:pt x="1947" y="314"/>
                    <a:pt x="1940" y="299"/>
                  </a:cubicBezTo>
                  <a:close/>
                  <a:moveTo>
                    <a:pt x="515" y="1"/>
                  </a:moveTo>
                  <a:cubicBezTo>
                    <a:pt x="453" y="1"/>
                    <a:pt x="404" y="13"/>
                    <a:pt x="355" y="25"/>
                  </a:cubicBezTo>
                  <a:cubicBezTo>
                    <a:pt x="147" y="87"/>
                    <a:pt x="0" y="283"/>
                    <a:pt x="0" y="503"/>
                  </a:cubicBezTo>
                  <a:cubicBezTo>
                    <a:pt x="0" y="589"/>
                    <a:pt x="25" y="687"/>
                    <a:pt x="74" y="760"/>
                  </a:cubicBezTo>
                  <a:lnTo>
                    <a:pt x="1919" y="259"/>
                  </a:lnTo>
                  <a:lnTo>
                    <a:pt x="1919" y="259"/>
                  </a:lnTo>
                  <a:cubicBezTo>
                    <a:pt x="1926" y="272"/>
                    <a:pt x="1934" y="286"/>
                    <a:pt x="1940" y="299"/>
                  </a:cubicBezTo>
                  <a:lnTo>
                    <a:pt x="1940" y="299"/>
                  </a:lnTo>
                  <a:lnTo>
                    <a:pt x="1923" y="258"/>
                  </a:lnTo>
                  <a:lnTo>
                    <a:pt x="1919" y="259"/>
                  </a:lnTo>
                  <a:lnTo>
                    <a:pt x="1919" y="259"/>
                  </a:lnTo>
                  <a:cubicBezTo>
                    <a:pt x="1829" y="110"/>
                    <a:pt x="1669" y="13"/>
                    <a:pt x="1482" y="13"/>
                  </a:cubicBezTo>
                  <a:lnTo>
                    <a:pt x="515" y="1"/>
                  </a:ln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358;p44">
              <a:extLst>
                <a:ext uri="{FF2B5EF4-FFF2-40B4-BE49-F238E27FC236}">
                  <a16:creationId xmlns:a16="http://schemas.microsoft.com/office/drawing/2014/main" id="{048D84D8-979A-8942-BFF0-E62D4975DF4A}"/>
                </a:ext>
              </a:extLst>
            </p:cNvPr>
            <p:cNvSpPr/>
            <p:nvPr/>
          </p:nvSpPr>
          <p:spPr>
            <a:xfrm>
              <a:off x="1461225" y="2475525"/>
              <a:ext cx="196225" cy="166650"/>
            </a:xfrm>
            <a:custGeom>
              <a:avLst/>
              <a:gdLst/>
              <a:ahLst/>
              <a:cxnLst/>
              <a:rect l="l" t="t" r="r" b="b"/>
              <a:pathLst>
                <a:path w="7849" h="6666" extrusionOk="0">
                  <a:moveTo>
                    <a:pt x="2765" y="0"/>
                  </a:moveTo>
                  <a:cubicBezTo>
                    <a:pt x="2718" y="0"/>
                    <a:pt x="2669" y="5"/>
                    <a:pt x="2621" y="14"/>
                  </a:cubicBezTo>
                  <a:cubicBezTo>
                    <a:pt x="2180" y="88"/>
                    <a:pt x="1886" y="529"/>
                    <a:pt x="1996" y="957"/>
                  </a:cubicBezTo>
                  <a:lnTo>
                    <a:pt x="2339" y="2414"/>
                  </a:lnTo>
                  <a:cubicBezTo>
                    <a:pt x="2094" y="2586"/>
                    <a:pt x="1898" y="2818"/>
                    <a:pt x="1739" y="3075"/>
                  </a:cubicBezTo>
                  <a:lnTo>
                    <a:pt x="1568" y="2879"/>
                  </a:lnTo>
                  <a:cubicBezTo>
                    <a:pt x="1342" y="2601"/>
                    <a:pt x="1025" y="2452"/>
                    <a:pt x="742" y="2452"/>
                  </a:cubicBezTo>
                  <a:cubicBezTo>
                    <a:pt x="564" y="2452"/>
                    <a:pt x="400" y="2511"/>
                    <a:pt x="282" y="2634"/>
                  </a:cubicBezTo>
                  <a:cubicBezTo>
                    <a:pt x="0" y="2916"/>
                    <a:pt x="74" y="3430"/>
                    <a:pt x="417" y="3798"/>
                  </a:cubicBezTo>
                  <a:lnTo>
                    <a:pt x="1421" y="4716"/>
                  </a:lnTo>
                  <a:cubicBezTo>
                    <a:pt x="1622" y="5851"/>
                    <a:pt x="2621" y="6666"/>
                    <a:pt x="3770" y="6666"/>
                  </a:cubicBezTo>
                  <a:cubicBezTo>
                    <a:pt x="3811" y="6666"/>
                    <a:pt x="3852" y="6665"/>
                    <a:pt x="3894" y="6663"/>
                  </a:cubicBezTo>
                  <a:cubicBezTo>
                    <a:pt x="5082" y="6589"/>
                    <a:pt x="6037" y="5622"/>
                    <a:pt x="6098" y="4434"/>
                  </a:cubicBezTo>
                  <a:lnTo>
                    <a:pt x="7334" y="3724"/>
                  </a:lnTo>
                  <a:cubicBezTo>
                    <a:pt x="7726" y="3504"/>
                    <a:pt x="7849" y="2990"/>
                    <a:pt x="7604" y="2610"/>
                  </a:cubicBezTo>
                  <a:cubicBezTo>
                    <a:pt x="7455" y="2379"/>
                    <a:pt x="7207" y="2257"/>
                    <a:pt x="6956" y="2257"/>
                  </a:cubicBezTo>
                  <a:cubicBezTo>
                    <a:pt x="6793" y="2257"/>
                    <a:pt x="6629" y="2308"/>
                    <a:pt x="6490" y="2414"/>
                  </a:cubicBezTo>
                  <a:lnTo>
                    <a:pt x="5718" y="2990"/>
                  </a:lnTo>
                  <a:cubicBezTo>
                    <a:pt x="5645" y="2879"/>
                    <a:pt x="5559" y="2781"/>
                    <a:pt x="5473" y="2683"/>
                  </a:cubicBezTo>
                  <a:lnTo>
                    <a:pt x="6098" y="1484"/>
                  </a:lnTo>
                  <a:cubicBezTo>
                    <a:pt x="6306" y="1079"/>
                    <a:pt x="6135" y="577"/>
                    <a:pt x="5718" y="394"/>
                  </a:cubicBezTo>
                  <a:cubicBezTo>
                    <a:pt x="5615" y="348"/>
                    <a:pt x="5508" y="327"/>
                    <a:pt x="5403" y="327"/>
                  </a:cubicBezTo>
                  <a:cubicBezTo>
                    <a:pt x="5085" y="327"/>
                    <a:pt x="4785" y="525"/>
                    <a:pt x="4665" y="847"/>
                  </a:cubicBezTo>
                  <a:lnTo>
                    <a:pt x="4237" y="1998"/>
                  </a:lnTo>
                  <a:cubicBezTo>
                    <a:pt x="4086" y="1968"/>
                    <a:pt x="3934" y="1946"/>
                    <a:pt x="3777" y="1946"/>
                  </a:cubicBezTo>
                  <a:cubicBezTo>
                    <a:pt x="3743" y="1946"/>
                    <a:pt x="3708" y="1947"/>
                    <a:pt x="3674" y="1949"/>
                  </a:cubicBezTo>
                  <a:lnTo>
                    <a:pt x="3539" y="688"/>
                  </a:lnTo>
                  <a:cubicBezTo>
                    <a:pt x="3495" y="296"/>
                    <a:pt x="3151" y="0"/>
                    <a:pt x="2765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224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359;p44">
              <a:extLst>
                <a:ext uri="{FF2B5EF4-FFF2-40B4-BE49-F238E27FC236}">
                  <a16:creationId xmlns:a16="http://schemas.microsoft.com/office/drawing/2014/main" id="{74806097-1BA2-217A-597D-4AA1E125FE5D}"/>
                </a:ext>
              </a:extLst>
            </p:cNvPr>
            <p:cNvSpPr/>
            <p:nvPr/>
          </p:nvSpPr>
          <p:spPr>
            <a:xfrm>
              <a:off x="1055025" y="2819750"/>
              <a:ext cx="17775" cy="15500"/>
            </a:xfrm>
            <a:custGeom>
              <a:avLst/>
              <a:gdLst/>
              <a:ahLst/>
              <a:cxnLst/>
              <a:rect l="l" t="t" r="r" b="b"/>
              <a:pathLst>
                <a:path w="711" h="620" extrusionOk="0">
                  <a:moveTo>
                    <a:pt x="406" y="1"/>
                  </a:moveTo>
                  <a:cubicBezTo>
                    <a:pt x="332" y="1"/>
                    <a:pt x="256" y="29"/>
                    <a:pt x="196" y="93"/>
                  </a:cubicBezTo>
                  <a:cubicBezTo>
                    <a:pt x="1" y="289"/>
                    <a:pt x="135" y="620"/>
                    <a:pt x="405" y="620"/>
                  </a:cubicBezTo>
                  <a:cubicBezTo>
                    <a:pt x="576" y="620"/>
                    <a:pt x="711" y="485"/>
                    <a:pt x="711" y="314"/>
                  </a:cubicBezTo>
                  <a:cubicBezTo>
                    <a:pt x="711" y="124"/>
                    <a:pt x="560" y="1"/>
                    <a:pt x="406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" name="Google Shape;2360;p44">
              <a:extLst>
                <a:ext uri="{FF2B5EF4-FFF2-40B4-BE49-F238E27FC236}">
                  <a16:creationId xmlns:a16="http://schemas.microsoft.com/office/drawing/2014/main" id="{7669E88A-DDC2-6C11-A6A0-FC9A27286CB8}"/>
                </a:ext>
              </a:extLst>
            </p:cNvPr>
            <p:cNvGrpSpPr/>
            <p:nvPr/>
          </p:nvGrpSpPr>
          <p:grpSpPr>
            <a:xfrm>
              <a:off x="1001450" y="2678200"/>
              <a:ext cx="482750" cy="453100"/>
              <a:chOff x="1001450" y="2678200"/>
              <a:chExt cx="482750" cy="453100"/>
            </a:xfrm>
          </p:grpSpPr>
          <p:sp>
            <p:nvSpPr>
              <p:cNvPr id="44" name="Google Shape;2361;p44">
                <a:extLst>
                  <a:ext uri="{FF2B5EF4-FFF2-40B4-BE49-F238E27FC236}">
                    <a16:creationId xmlns:a16="http://schemas.microsoft.com/office/drawing/2014/main" id="{251BCADE-A678-CC74-47A1-B41B680594E5}"/>
                  </a:ext>
                </a:extLst>
              </p:cNvPr>
              <p:cNvSpPr/>
              <p:nvPr/>
            </p:nvSpPr>
            <p:spPr>
              <a:xfrm>
                <a:off x="1016450" y="2919400"/>
                <a:ext cx="453050" cy="211900"/>
              </a:xfrm>
              <a:custGeom>
                <a:avLst/>
                <a:gdLst/>
                <a:ahLst/>
                <a:cxnLst/>
                <a:rect l="l" t="t" r="r" b="b"/>
                <a:pathLst>
                  <a:path w="18122" h="8476" extrusionOk="0">
                    <a:moveTo>
                      <a:pt x="1" y="1"/>
                    </a:moveTo>
                    <a:cubicBezTo>
                      <a:pt x="1" y="319"/>
                      <a:pt x="13" y="637"/>
                      <a:pt x="62" y="956"/>
                    </a:cubicBezTo>
                    <a:cubicBezTo>
                      <a:pt x="160" y="1764"/>
                      <a:pt x="380" y="2572"/>
                      <a:pt x="723" y="3319"/>
                    </a:cubicBezTo>
                    <a:cubicBezTo>
                      <a:pt x="1005" y="3931"/>
                      <a:pt x="1360" y="4507"/>
                      <a:pt x="1776" y="5045"/>
                    </a:cubicBezTo>
                    <a:cubicBezTo>
                      <a:pt x="3656" y="7320"/>
                      <a:pt x="6358" y="8476"/>
                      <a:pt x="9070" y="8476"/>
                    </a:cubicBezTo>
                    <a:cubicBezTo>
                      <a:pt x="11498" y="8476"/>
                      <a:pt x="13933" y="7549"/>
                      <a:pt x="15796" y="5670"/>
                    </a:cubicBezTo>
                    <a:cubicBezTo>
                      <a:pt x="16016" y="5449"/>
                      <a:pt x="16224" y="5204"/>
                      <a:pt x="16420" y="4947"/>
                    </a:cubicBezTo>
                    <a:cubicBezTo>
                      <a:pt x="17093" y="4078"/>
                      <a:pt x="17583" y="3086"/>
                      <a:pt x="17865" y="2033"/>
                    </a:cubicBezTo>
                    <a:cubicBezTo>
                      <a:pt x="18036" y="1360"/>
                      <a:pt x="18122" y="686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362;p44">
                <a:extLst>
                  <a:ext uri="{FF2B5EF4-FFF2-40B4-BE49-F238E27FC236}">
                    <a16:creationId xmlns:a16="http://schemas.microsoft.com/office/drawing/2014/main" id="{6CFBDB9A-CFA1-5ACC-D183-75A638AB40A7}"/>
                  </a:ext>
                </a:extLst>
              </p:cNvPr>
              <p:cNvSpPr/>
              <p:nvPr/>
            </p:nvSpPr>
            <p:spPr>
              <a:xfrm>
                <a:off x="1034525" y="2958600"/>
                <a:ext cx="42855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17142" h="4764" extrusionOk="0">
                    <a:moveTo>
                      <a:pt x="919" y="0"/>
                    </a:moveTo>
                    <a:lnTo>
                      <a:pt x="0" y="1751"/>
                    </a:lnTo>
                    <a:cubicBezTo>
                      <a:pt x="59" y="1819"/>
                      <a:pt x="3445" y="4764"/>
                      <a:pt x="9737" y="4764"/>
                    </a:cubicBezTo>
                    <a:cubicBezTo>
                      <a:pt x="11331" y="4764"/>
                      <a:pt x="13112" y="4575"/>
                      <a:pt x="15073" y="4102"/>
                    </a:cubicBezTo>
                    <a:cubicBezTo>
                      <a:pt x="15293" y="3881"/>
                      <a:pt x="15501" y="3636"/>
                      <a:pt x="15697" y="3379"/>
                    </a:cubicBezTo>
                    <a:cubicBezTo>
                      <a:pt x="16370" y="2510"/>
                      <a:pt x="16860" y="1518"/>
                      <a:pt x="17142" y="465"/>
                    </a:cubicBezTo>
                    <a:lnTo>
                      <a:pt x="919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363;p44">
                <a:extLst>
                  <a:ext uri="{FF2B5EF4-FFF2-40B4-BE49-F238E27FC236}">
                    <a16:creationId xmlns:a16="http://schemas.microsoft.com/office/drawing/2014/main" id="{D23F29A0-FC03-EEB0-012A-68FC9A1D1442}"/>
                  </a:ext>
                </a:extLst>
              </p:cNvPr>
              <p:cNvSpPr/>
              <p:nvPr/>
            </p:nvSpPr>
            <p:spPr>
              <a:xfrm>
                <a:off x="1001450" y="2820375"/>
                <a:ext cx="482750" cy="222800"/>
              </a:xfrm>
              <a:custGeom>
                <a:avLst/>
                <a:gdLst/>
                <a:ahLst/>
                <a:cxnLst/>
                <a:rect l="l" t="t" r="r" b="b"/>
                <a:pathLst>
                  <a:path w="19310" h="8912" extrusionOk="0">
                    <a:moveTo>
                      <a:pt x="9485" y="1"/>
                    </a:moveTo>
                    <a:cubicBezTo>
                      <a:pt x="5982" y="1"/>
                      <a:pt x="3213" y="833"/>
                      <a:pt x="1593" y="1476"/>
                    </a:cubicBezTo>
                    <a:cubicBezTo>
                      <a:pt x="638" y="1856"/>
                      <a:pt x="1" y="2799"/>
                      <a:pt x="1" y="3827"/>
                    </a:cubicBezTo>
                    <a:lnTo>
                      <a:pt x="1" y="5027"/>
                    </a:lnTo>
                    <a:cubicBezTo>
                      <a:pt x="13" y="6104"/>
                      <a:pt x="687" y="7060"/>
                      <a:pt x="1691" y="7415"/>
                    </a:cubicBezTo>
                    <a:cubicBezTo>
                      <a:pt x="4789" y="8523"/>
                      <a:pt x="7607" y="8912"/>
                      <a:pt x="10036" y="8912"/>
                    </a:cubicBezTo>
                    <a:cubicBezTo>
                      <a:pt x="13482" y="8912"/>
                      <a:pt x="16145" y="8130"/>
                      <a:pt x="17718" y="7513"/>
                    </a:cubicBezTo>
                    <a:cubicBezTo>
                      <a:pt x="18685" y="7121"/>
                      <a:pt x="19310" y="6190"/>
                      <a:pt x="19310" y="5149"/>
                    </a:cubicBezTo>
                    <a:lnTo>
                      <a:pt x="19310" y="3901"/>
                    </a:lnTo>
                    <a:cubicBezTo>
                      <a:pt x="19310" y="2848"/>
                      <a:pt x="18661" y="1905"/>
                      <a:pt x="17681" y="1537"/>
                    </a:cubicBezTo>
                    <a:cubicBezTo>
                      <a:pt x="14690" y="400"/>
                      <a:pt x="11911" y="1"/>
                      <a:pt x="94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364;p44">
                <a:extLst>
                  <a:ext uri="{FF2B5EF4-FFF2-40B4-BE49-F238E27FC236}">
                    <a16:creationId xmlns:a16="http://schemas.microsoft.com/office/drawing/2014/main" id="{AEFE0CB6-E07A-1313-7300-F7DCD2376F2C}"/>
                  </a:ext>
                </a:extLst>
              </p:cNvPr>
              <p:cNvSpPr/>
              <p:nvPr/>
            </p:nvSpPr>
            <p:spPr>
              <a:xfrm>
                <a:off x="1029625" y="2678200"/>
                <a:ext cx="427025" cy="253475"/>
              </a:xfrm>
              <a:custGeom>
                <a:avLst/>
                <a:gdLst/>
                <a:ahLst/>
                <a:cxnLst/>
                <a:rect l="l" t="t" r="r" b="b"/>
                <a:pathLst>
                  <a:path w="17081" h="10139" extrusionOk="0">
                    <a:moveTo>
                      <a:pt x="8534" y="1"/>
                    </a:moveTo>
                    <a:cubicBezTo>
                      <a:pt x="3808" y="1"/>
                      <a:pt x="0" y="3870"/>
                      <a:pt x="62" y="8596"/>
                    </a:cubicBezTo>
                    <a:cubicBezTo>
                      <a:pt x="62" y="8596"/>
                      <a:pt x="3208" y="10139"/>
                      <a:pt x="8534" y="10139"/>
                    </a:cubicBezTo>
                    <a:cubicBezTo>
                      <a:pt x="13861" y="10139"/>
                      <a:pt x="17019" y="8596"/>
                      <a:pt x="17019" y="8596"/>
                    </a:cubicBezTo>
                    <a:cubicBezTo>
                      <a:pt x="17081" y="3870"/>
                      <a:pt x="13261" y="1"/>
                      <a:pt x="85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365;p44">
                <a:extLst>
                  <a:ext uri="{FF2B5EF4-FFF2-40B4-BE49-F238E27FC236}">
                    <a16:creationId xmlns:a16="http://schemas.microsoft.com/office/drawing/2014/main" id="{0862CE62-03BD-92FA-CD37-37AF2985FC6E}"/>
                  </a:ext>
                </a:extLst>
              </p:cNvPr>
              <p:cNvSpPr/>
              <p:nvPr/>
            </p:nvSpPr>
            <p:spPr>
              <a:xfrm>
                <a:off x="1070225" y="2696700"/>
                <a:ext cx="19190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4371" extrusionOk="0">
                    <a:moveTo>
                      <a:pt x="7393" y="1"/>
                    </a:moveTo>
                    <a:cubicBezTo>
                      <a:pt x="7376" y="1"/>
                      <a:pt x="7358" y="3"/>
                      <a:pt x="7339" y="7"/>
                    </a:cubicBezTo>
                    <a:cubicBezTo>
                      <a:pt x="7286" y="4"/>
                      <a:pt x="7234" y="3"/>
                      <a:pt x="7181" y="3"/>
                    </a:cubicBezTo>
                    <a:cubicBezTo>
                      <a:pt x="7038" y="3"/>
                      <a:pt x="6895" y="14"/>
                      <a:pt x="6751" y="32"/>
                    </a:cubicBezTo>
                    <a:cubicBezTo>
                      <a:pt x="6286" y="81"/>
                      <a:pt x="5821" y="154"/>
                      <a:pt x="5368" y="265"/>
                    </a:cubicBezTo>
                    <a:cubicBezTo>
                      <a:pt x="4768" y="411"/>
                      <a:pt x="4168" y="620"/>
                      <a:pt x="3605" y="877"/>
                    </a:cubicBezTo>
                    <a:cubicBezTo>
                      <a:pt x="2931" y="1183"/>
                      <a:pt x="2307" y="1575"/>
                      <a:pt x="1743" y="2040"/>
                    </a:cubicBezTo>
                    <a:cubicBezTo>
                      <a:pt x="1094" y="2591"/>
                      <a:pt x="531" y="3240"/>
                      <a:pt x="78" y="3962"/>
                    </a:cubicBezTo>
                    <a:cubicBezTo>
                      <a:pt x="0" y="4188"/>
                      <a:pt x="180" y="4370"/>
                      <a:pt x="370" y="4370"/>
                    </a:cubicBezTo>
                    <a:cubicBezTo>
                      <a:pt x="449" y="4370"/>
                      <a:pt x="528" y="4340"/>
                      <a:pt x="592" y="4268"/>
                    </a:cubicBezTo>
                    <a:cubicBezTo>
                      <a:pt x="654" y="4170"/>
                      <a:pt x="715" y="4085"/>
                      <a:pt x="776" y="3999"/>
                    </a:cubicBezTo>
                    <a:cubicBezTo>
                      <a:pt x="837" y="3901"/>
                      <a:pt x="899" y="3815"/>
                      <a:pt x="972" y="3730"/>
                    </a:cubicBezTo>
                    <a:lnTo>
                      <a:pt x="1021" y="3656"/>
                    </a:lnTo>
                    <a:cubicBezTo>
                      <a:pt x="1022" y="3655"/>
                      <a:pt x="1022" y="3654"/>
                      <a:pt x="1023" y="3654"/>
                    </a:cubicBezTo>
                    <a:lnTo>
                      <a:pt x="1023" y="3654"/>
                    </a:lnTo>
                    <a:cubicBezTo>
                      <a:pt x="1025" y="3652"/>
                      <a:pt x="1028" y="3649"/>
                      <a:pt x="1033" y="3644"/>
                    </a:cubicBezTo>
                    <a:lnTo>
                      <a:pt x="1131" y="3521"/>
                    </a:lnTo>
                    <a:cubicBezTo>
                      <a:pt x="1254" y="3350"/>
                      <a:pt x="1388" y="3203"/>
                      <a:pt x="1523" y="3056"/>
                    </a:cubicBezTo>
                    <a:cubicBezTo>
                      <a:pt x="1670" y="2921"/>
                      <a:pt x="1805" y="2775"/>
                      <a:pt x="1952" y="2652"/>
                    </a:cubicBezTo>
                    <a:cubicBezTo>
                      <a:pt x="2025" y="2579"/>
                      <a:pt x="2098" y="2517"/>
                      <a:pt x="2172" y="2468"/>
                    </a:cubicBezTo>
                    <a:lnTo>
                      <a:pt x="2282" y="2371"/>
                    </a:lnTo>
                    <a:lnTo>
                      <a:pt x="2343" y="2334"/>
                    </a:lnTo>
                    <a:cubicBezTo>
                      <a:pt x="2349" y="2329"/>
                      <a:pt x="2351" y="2325"/>
                      <a:pt x="2352" y="2323"/>
                    </a:cubicBezTo>
                    <a:lnTo>
                      <a:pt x="2352" y="2323"/>
                    </a:lnTo>
                    <a:cubicBezTo>
                      <a:pt x="2353" y="2323"/>
                      <a:pt x="2354" y="2322"/>
                      <a:pt x="2356" y="2322"/>
                    </a:cubicBezTo>
                    <a:cubicBezTo>
                      <a:pt x="2637" y="2101"/>
                      <a:pt x="2943" y="1905"/>
                      <a:pt x="3249" y="1722"/>
                    </a:cubicBezTo>
                    <a:cubicBezTo>
                      <a:pt x="3396" y="1636"/>
                      <a:pt x="3543" y="1562"/>
                      <a:pt x="3702" y="1489"/>
                    </a:cubicBezTo>
                    <a:lnTo>
                      <a:pt x="3923" y="1379"/>
                    </a:lnTo>
                    <a:lnTo>
                      <a:pt x="4045" y="1330"/>
                    </a:lnTo>
                    <a:lnTo>
                      <a:pt x="4094" y="1305"/>
                    </a:lnTo>
                    <a:lnTo>
                      <a:pt x="4119" y="1293"/>
                    </a:lnTo>
                    <a:lnTo>
                      <a:pt x="4155" y="1281"/>
                    </a:lnTo>
                    <a:lnTo>
                      <a:pt x="4217" y="1256"/>
                    </a:lnTo>
                    <a:lnTo>
                      <a:pt x="4315" y="1220"/>
                    </a:lnTo>
                    <a:lnTo>
                      <a:pt x="4535" y="1134"/>
                    </a:lnTo>
                    <a:cubicBezTo>
                      <a:pt x="4670" y="1085"/>
                      <a:pt x="4817" y="1036"/>
                      <a:pt x="4951" y="987"/>
                    </a:cubicBezTo>
                    <a:cubicBezTo>
                      <a:pt x="5208" y="913"/>
                      <a:pt x="5478" y="840"/>
                      <a:pt x="5747" y="779"/>
                    </a:cubicBezTo>
                    <a:cubicBezTo>
                      <a:pt x="5955" y="730"/>
                      <a:pt x="6188" y="693"/>
                      <a:pt x="6421" y="656"/>
                    </a:cubicBezTo>
                    <a:lnTo>
                      <a:pt x="6506" y="656"/>
                    </a:lnTo>
                    <a:lnTo>
                      <a:pt x="6641" y="632"/>
                    </a:lnTo>
                    <a:cubicBezTo>
                      <a:pt x="6714" y="620"/>
                      <a:pt x="6800" y="607"/>
                      <a:pt x="6886" y="607"/>
                    </a:cubicBezTo>
                    <a:cubicBezTo>
                      <a:pt x="7033" y="595"/>
                      <a:pt x="7192" y="595"/>
                      <a:pt x="7339" y="595"/>
                    </a:cubicBezTo>
                    <a:cubicBezTo>
                      <a:pt x="7358" y="600"/>
                      <a:pt x="7376" y="602"/>
                      <a:pt x="7393" y="602"/>
                    </a:cubicBezTo>
                    <a:cubicBezTo>
                      <a:pt x="7676" y="602"/>
                      <a:pt x="7676" y="1"/>
                      <a:pt x="73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366;p44">
                <a:extLst>
                  <a:ext uri="{FF2B5EF4-FFF2-40B4-BE49-F238E27FC236}">
                    <a16:creationId xmlns:a16="http://schemas.microsoft.com/office/drawing/2014/main" id="{1CE4F8A9-1B39-C37E-C18C-7A1EFB27AB9C}"/>
                  </a:ext>
                </a:extLst>
              </p:cNvPr>
              <p:cNvSpPr/>
              <p:nvPr/>
            </p:nvSpPr>
            <p:spPr>
              <a:xfrm>
                <a:off x="1265625" y="2780750"/>
                <a:ext cx="10900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7041" extrusionOk="0">
                    <a:moveTo>
                      <a:pt x="2119" y="0"/>
                    </a:moveTo>
                    <a:cubicBezTo>
                      <a:pt x="2021" y="0"/>
                      <a:pt x="1923" y="25"/>
                      <a:pt x="1825" y="49"/>
                    </a:cubicBezTo>
                    <a:cubicBezTo>
                      <a:pt x="796" y="331"/>
                      <a:pt x="0" y="1788"/>
                      <a:pt x="0" y="3514"/>
                    </a:cubicBezTo>
                    <a:cubicBezTo>
                      <a:pt x="0" y="5437"/>
                      <a:pt x="980" y="7028"/>
                      <a:pt x="2180" y="7041"/>
                    </a:cubicBezTo>
                    <a:lnTo>
                      <a:pt x="2192" y="7041"/>
                    </a:lnTo>
                    <a:cubicBezTo>
                      <a:pt x="2315" y="7041"/>
                      <a:pt x="2425" y="7016"/>
                      <a:pt x="2547" y="6992"/>
                    </a:cubicBezTo>
                    <a:cubicBezTo>
                      <a:pt x="3465" y="6747"/>
                      <a:pt x="4212" y="5584"/>
                      <a:pt x="4359" y="4078"/>
                    </a:cubicBezTo>
                    <a:lnTo>
                      <a:pt x="3012" y="3416"/>
                    </a:lnTo>
                    <a:lnTo>
                      <a:pt x="4261" y="2327"/>
                    </a:lnTo>
                    <a:cubicBezTo>
                      <a:pt x="3955" y="931"/>
                      <a:pt x="3123" y="0"/>
                      <a:pt x="21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367;p44">
                <a:extLst>
                  <a:ext uri="{FF2B5EF4-FFF2-40B4-BE49-F238E27FC236}">
                    <a16:creationId xmlns:a16="http://schemas.microsoft.com/office/drawing/2014/main" id="{664EFDD7-0DF3-3864-2962-804CB1F74788}"/>
                  </a:ext>
                </a:extLst>
              </p:cNvPr>
              <p:cNvSpPr/>
              <p:nvPr/>
            </p:nvSpPr>
            <p:spPr>
              <a:xfrm>
                <a:off x="1287975" y="2780750"/>
                <a:ext cx="8665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7041" extrusionOk="0">
                    <a:moveTo>
                      <a:pt x="1225" y="0"/>
                    </a:moveTo>
                    <a:cubicBezTo>
                      <a:pt x="735" y="747"/>
                      <a:pt x="0" y="2070"/>
                      <a:pt x="0" y="3514"/>
                    </a:cubicBezTo>
                    <a:cubicBezTo>
                      <a:pt x="0" y="5033"/>
                      <a:pt x="772" y="6294"/>
                      <a:pt x="1286" y="7041"/>
                    </a:cubicBezTo>
                    <a:lnTo>
                      <a:pt x="1298" y="7041"/>
                    </a:lnTo>
                    <a:cubicBezTo>
                      <a:pt x="1421" y="7041"/>
                      <a:pt x="1531" y="7016"/>
                      <a:pt x="1653" y="6992"/>
                    </a:cubicBezTo>
                    <a:cubicBezTo>
                      <a:pt x="2571" y="6747"/>
                      <a:pt x="3318" y="5584"/>
                      <a:pt x="3465" y="4078"/>
                    </a:cubicBezTo>
                    <a:lnTo>
                      <a:pt x="2118" y="3416"/>
                    </a:lnTo>
                    <a:lnTo>
                      <a:pt x="3367" y="2327"/>
                    </a:lnTo>
                    <a:cubicBezTo>
                      <a:pt x="3061" y="931"/>
                      <a:pt x="2229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368;p44">
                <a:extLst>
                  <a:ext uri="{FF2B5EF4-FFF2-40B4-BE49-F238E27FC236}">
                    <a16:creationId xmlns:a16="http://schemas.microsoft.com/office/drawing/2014/main" id="{6EAC9C9D-A428-9CDF-D797-7F3E9CB4A16C}"/>
                  </a:ext>
                </a:extLst>
              </p:cNvPr>
              <p:cNvSpPr/>
              <p:nvPr/>
            </p:nvSpPr>
            <p:spPr>
              <a:xfrm>
                <a:off x="1122075" y="2780750"/>
                <a:ext cx="10930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4372" h="7041" extrusionOk="0">
                    <a:moveTo>
                      <a:pt x="2118" y="0"/>
                    </a:moveTo>
                    <a:cubicBezTo>
                      <a:pt x="2020" y="0"/>
                      <a:pt x="1922" y="25"/>
                      <a:pt x="1824" y="49"/>
                    </a:cubicBezTo>
                    <a:cubicBezTo>
                      <a:pt x="796" y="331"/>
                      <a:pt x="0" y="1788"/>
                      <a:pt x="0" y="3514"/>
                    </a:cubicBezTo>
                    <a:cubicBezTo>
                      <a:pt x="0" y="5437"/>
                      <a:pt x="992" y="7028"/>
                      <a:pt x="2192" y="7041"/>
                    </a:cubicBezTo>
                    <a:lnTo>
                      <a:pt x="2204" y="7041"/>
                    </a:lnTo>
                    <a:cubicBezTo>
                      <a:pt x="2314" y="7041"/>
                      <a:pt x="2437" y="7016"/>
                      <a:pt x="2547" y="6992"/>
                    </a:cubicBezTo>
                    <a:cubicBezTo>
                      <a:pt x="3465" y="6747"/>
                      <a:pt x="4224" y="5584"/>
                      <a:pt x="4371" y="4078"/>
                    </a:cubicBezTo>
                    <a:lnTo>
                      <a:pt x="3024" y="3416"/>
                    </a:lnTo>
                    <a:lnTo>
                      <a:pt x="4261" y="2327"/>
                    </a:lnTo>
                    <a:cubicBezTo>
                      <a:pt x="3955" y="931"/>
                      <a:pt x="3122" y="0"/>
                      <a:pt x="22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miter lim="1224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369;p44">
                <a:extLst>
                  <a:ext uri="{FF2B5EF4-FFF2-40B4-BE49-F238E27FC236}">
                    <a16:creationId xmlns:a16="http://schemas.microsoft.com/office/drawing/2014/main" id="{A8BFAC4C-220A-5AC7-6259-349485677949}"/>
                  </a:ext>
                </a:extLst>
              </p:cNvPr>
              <p:cNvSpPr/>
              <p:nvPr/>
            </p:nvSpPr>
            <p:spPr>
              <a:xfrm>
                <a:off x="1147775" y="2780750"/>
                <a:ext cx="83600" cy="176025"/>
              </a:xfrm>
              <a:custGeom>
                <a:avLst/>
                <a:gdLst/>
                <a:ahLst/>
                <a:cxnLst/>
                <a:rect l="l" t="t" r="r" b="b"/>
                <a:pathLst>
                  <a:path w="3344" h="7041" extrusionOk="0">
                    <a:moveTo>
                      <a:pt x="1090" y="0"/>
                    </a:moveTo>
                    <a:cubicBezTo>
                      <a:pt x="613" y="747"/>
                      <a:pt x="0" y="2070"/>
                      <a:pt x="0" y="3514"/>
                    </a:cubicBezTo>
                    <a:cubicBezTo>
                      <a:pt x="25" y="4775"/>
                      <a:pt x="429" y="6012"/>
                      <a:pt x="1164" y="7041"/>
                    </a:cubicBezTo>
                    <a:lnTo>
                      <a:pt x="1176" y="7041"/>
                    </a:lnTo>
                    <a:cubicBezTo>
                      <a:pt x="1286" y="7041"/>
                      <a:pt x="1409" y="7016"/>
                      <a:pt x="1519" y="6992"/>
                    </a:cubicBezTo>
                    <a:cubicBezTo>
                      <a:pt x="2437" y="6747"/>
                      <a:pt x="3196" y="5584"/>
                      <a:pt x="3343" y="4078"/>
                    </a:cubicBezTo>
                    <a:lnTo>
                      <a:pt x="1996" y="3416"/>
                    </a:lnTo>
                    <a:lnTo>
                      <a:pt x="3233" y="2327"/>
                    </a:lnTo>
                    <a:cubicBezTo>
                      <a:pt x="2927" y="931"/>
                      <a:pt x="209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370;p44">
                <a:extLst>
                  <a:ext uri="{FF2B5EF4-FFF2-40B4-BE49-F238E27FC236}">
                    <a16:creationId xmlns:a16="http://schemas.microsoft.com/office/drawing/2014/main" id="{6799663F-E18B-A88A-96F2-35FAB79C63E5}"/>
                  </a:ext>
                </a:extLst>
              </p:cNvPr>
              <p:cNvSpPr/>
              <p:nvPr/>
            </p:nvSpPr>
            <p:spPr>
              <a:xfrm>
                <a:off x="1229500" y="2961025"/>
                <a:ext cx="4350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2487" extrusionOk="0">
                    <a:moveTo>
                      <a:pt x="160" y="1"/>
                    </a:moveTo>
                    <a:lnTo>
                      <a:pt x="148" y="13"/>
                    </a:lnTo>
                    <a:cubicBezTo>
                      <a:pt x="62" y="13"/>
                      <a:pt x="1" y="87"/>
                      <a:pt x="1" y="160"/>
                    </a:cubicBezTo>
                    <a:lnTo>
                      <a:pt x="1" y="1458"/>
                    </a:lnTo>
                    <a:cubicBezTo>
                      <a:pt x="1" y="2193"/>
                      <a:pt x="380" y="2487"/>
                      <a:pt x="894" y="2487"/>
                    </a:cubicBezTo>
                    <a:cubicBezTo>
                      <a:pt x="1372" y="2487"/>
                      <a:pt x="1739" y="2205"/>
                      <a:pt x="1739" y="1482"/>
                    </a:cubicBezTo>
                    <a:lnTo>
                      <a:pt x="1739" y="160"/>
                    </a:lnTo>
                    <a:cubicBezTo>
                      <a:pt x="1739" y="74"/>
                      <a:pt x="1678" y="1"/>
                      <a:pt x="1592" y="1"/>
                    </a:cubicBezTo>
                    <a:cubicBezTo>
                      <a:pt x="1507" y="1"/>
                      <a:pt x="1433" y="74"/>
                      <a:pt x="1433" y="160"/>
                    </a:cubicBezTo>
                    <a:lnTo>
                      <a:pt x="1433" y="1482"/>
                    </a:lnTo>
                    <a:cubicBezTo>
                      <a:pt x="1433" y="2009"/>
                      <a:pt x="1201" y="2229"/>
                      <a:pt x="882" y="2229"/>
                    </a:cubicBezTo>
                    <a:cubicBezTo>
                      <a:pt x="539" y="2229"/>
                      <a:pt x="307" y="1997"/>
                      <a:pt x="307" y="1482"/>
                    </a:cubicBezTo>
                    <a:lnTo>
                      <a:pt x="307" y="148"/>
                    </a:lnTo>
                    <a:cubicBezTo>
                      <a:pt x="307" y="62"/>
                      <a:pt x="246" y="1"/>
                      <a:pt x="1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" name="Google Shape;2530;p49">
            <a:extLst>
              <a:ext uri="{FF2B5EF4-FFF2-40B4-BE49-F238E27FC236}">
                <a16:creationId xmlns:a16="http://schemas.microsoft.com/office/drawing/2014/main" id="{3AF46285-5D7E-3EE9-68B3-28082C4E2976}"/>
              </a:ext>
            </a:extLst>
          </p:cNvPr>
          <p:cNvSpPr/>
          <p:nvPr/>
        </p:nvSpPr>
        <p:spPr>
          <a:xfrm>
            <a:off x="520342" y="1128178"/>
            <a:ext cx="374059" cy="381591"/>
          </a:xfrm>
          <a:prstGeom prst="star4">
            <a:avLst>
              <a:gd name="adj" fmla="val 12500"/>
            </a:avLst>
          </a:prstGeom>
          <a:solidFill>
            <a:schemeClr val="accent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8" name="Google Shape;2118;p39"/>
          <p:cNvGrpSpPr/>
          <p:nvPr/>
        </p:nvGrpSpPr>
        <p:grpSpPr>
          <a:xfrm>
            <a:off x="7916561" y="4166189"/>
            <a:ext cx="952693" cy="887193"/>
            <a:chOff x="2331850" y="2913275"/>
            <a:chExt cx="461800" cy="430050"/>
          </a:xfrm>
        </p:grpSpPr>
        <p:sp>
          <p:nvSpPr>
            <p:cNvPr id="2119" name="Google Shape;2119;p39"/>
            <p:cNvSpPr/>
            <p:nvPr/>
          </p:nvSpPr>
          <p:spPr>
            <a:xfrm>
              <a:off x="2527325" y="3175775"/>
              <a:ext cx="184500" cy="167550"/>
            </a:xfrm>
            <a:custGeom>
              <a:avLst/>
              <a:gdLst/>
              <a:ahLst/>
              <a:cxnLst/>
              <a:rect l="l" t="t" r="r" b="b"/>
              <a:pathLst>
                <a:path w="7380" h="6702" extrusionOk="0">
                  <a:moveTo>
                    <a:pt x="3551" y="1"/>
                  </a:moveTo>
                  <a:lnTo>
                    <a:pt x="833" y="728"/>
                  </a:lnTo>
                  <a:cubicBezTo>
                    <a:pt x="708" y="3032"/>
                    <a:pt x="0" y="6701"/>
                    <a:pt x="3077" y="6701"/>
                  </a:cubicBezTo>
                  <a:cubicBezTo>
                    <a:pt x="3298" y="6701"/>
                    <a:pt x="3538" y="6682"/>
                    <a:pt x="3800" y="6643"/>
                  </a:cubicBezTo>
                  <a:cubicBezTo>
                    <a:pt x="7380" y="5322"/>
                    <a:pt x="4757" y="2049"/>
                    <a:pt x="355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9"/>
            <p:cNvSpPr/>
            <p:nvPr/>
          </p:nvSpPr>
          <p:spPr>
            <a:xfrm>
              <a:off x="2416550" y="2913275"/>
              <a:ext cx="183450" cy="166350"/>
            </a:xfrm>
            <a:custGeom>
              <a:avLst/>
              <a:gdLst/>
              <a:ahLst/>
              <a:cxnLst/>
              <a:rect l="l" t="t" r="r" b="b"/>
              <a:pathLst>
                <a:path w="7338" h="6654" extrusionOk="0">
                  <a:moveTo>
                    <a:pt x="4399" y="1"/>
                  </a:moveTo>
                  <a:cubicBezTo>
                    <a:pt x="4173" y="1"/>
                    <a:pt x="3926" y="23"/>
                    <a:pt x="3657" y="69"/>
                  </a:cubicBezTo>
                  <a:cubicBezTo>
                    <a:pt x="1" y="1467"/>
                    <a:pt x="2700" y="4625"/>
                    <a:pt x="4039" y="6654"/>
                  </a:cubicBezTo>
                  <a:lnTo>
                    <a:pt x="6757" y="5926"/>
                  </a:lnTo>
                  <a:cubicBezTo>
                    <a:pt x="6775" y="3723"/>
                    <a:pt x="7338" y="1"/>
                    <a:pt x="4399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9"/>
            <p:cNvSpPr/>
            <p:nvPr/>
          </p:nvSpPr>
          <p:spPr>
            <a:xfrm>
              <a:off x="2612750" y="3036975"/>
              <a:ext cx="173075" cy="122825"/>
            </a:xfrm>
            <a:custGeom>
              <a:avLst/>
              <a:gdLst/>
              <a:ahLst/>
              <a:cxnLst/>
              <a:rect l="l" t="t" r="r" b="b"/>
              <a:pathLst>
                <a:path w="6923" h="4913" extrusionOk="0">
                  <a:moveTo>
                    <a:pt x="4471" y="1"/>
                  </a:moveTo>
                  <a:cubicBezTo>
                    <a:pt x="3029" y="1"/>
                    <a:pt x="1278" y="1213"/>
                    <a:pt x="0" y="1916"/>
                  </a:cubicBezTo>
                  <a:lnTo>
                    <a:pt x="632" y="4653"/>
                  </a:lnTo>
                  <a:cubicBezTo>
                    <a:pt x="1525" y="4737"/>
                    <a:pt x="2623" y="4912"/>
                    <a:pt x="3638" y="4912"/>
                  </a:cubicBezTo>
                  <a:cubicBezTo>
                    <a:pt x="5408" y="4912"/>
                    <a:pt x="6922" y="4379"/>
                    <a:pt x="6642" y="1897"/>
                  </a:cubicBezTo>
                  <a:cubicBezTo>
                    <a:pt x="6175" y="487"/>
                    <a:pt x="5385" y="1"/>
                    <a:pt x="4471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9"/>
            <p:cNvSpPr/>
            <p:nvPr/>
          </p:nvSpPr>
          <p:spPr>
            <a:xfrm>
              <a:off x="2338850" y="3108175"/>
              <a:ext cx="174400" cy="123950"/>
            </a:xfrm>
            <a:custGeom>
              <a:avLst/>
              <a:gdLst/>
              <a:ahLst/>
              <a:cxnLst/>
              <a:rect l="l" t="t" r="r" b="b"/>
              <a:pathLst>
                <a:path w="6976" h="4958" extrusionOk="0">
                  <a:moveTo>
                    <a:pt x="3733" y="0"/>
                  </a:moveTo>
                  <a:cubicBezTo>
                    <a:pt x="1796" y="0"/>
                    <a:pt x="1" y="469"/>
                    <a:pt x="353" y="3049"/>
                  </a:cubicBezTo>
                  <a:cubicBezTo>
                    <a:pt x="850" y="4463"/>
                    <a:pt x="1631" y="4957"/>
                    <a:pt x="2522" y="4957"/>
                  </a:cubicBezTo>
                  <a:cubicBezTo>
                    <a:pt x="3961" y="4957"/>
                    <a:pt x="5687" y="3669"/>
                    <a:pt x="6975" y="2877"/>
                  </a:cubicBezTo>
                  <a:lnTo>
                    <a:pt x="6344" y="140"/>
                  </a:lnTo>
                  <a:cubicBezTo>
                    <a:pt x="5580" y="103"/>
                    <a:pt x="4641" y="0"/>
                    <a:pt x="3733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9"/>
            <p:cNvSpPr/>
            <p:nvPr/>
          </p:nvSpPr>
          <p:spPr>
            <a:xfrm>
              <a:off x="2595525" y="3134150"/>
              <a:ext cx="198125" cy="147000"/>
            </a:xfrm>
            <a:custGeom>
              <a:avLst/>
              <a:gdLst/>
              <a:ahLst/>
              <a:cxnLst/>
              <a:rect l="l" t="t" r="r" b="b"/>
              <a:pathLst>
                <a:path w="7925" h="5880" extrusionOk="0">
                  <a:moveTo>
                    <a:pt x="1474" y="1"/>
                  </a:moveTo>
                  <a:lnTo>
                    <a:pt x="0" y="2393"/>
                  </a:lnTo>
                  <a:cubicBezTo>
                    <a:pt x="1107" y="3732"/>
                    <a:pt x="2574" y="5880"/>
                    <a:pt x="4200" y="5880"/>
                  </a:cubicBezTo>
                  <a:cubicBezTo>
                    <a:pt x="4853" y="5880"/>
                    <a:pt x="5531" y="5534"/>
                    <a:pt x="6221" y="4652"/>
                  </a:cubicBezTo>
                  <a:cubicBezTo>
                    <a:pt x="7925" y="1226"/>
                    <a:pt x="3771" y="651"/>
                    <a:pt x="1474" y="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9"/>
            <p:cNvSpPr/>
            <p:nvPr/>
          </p:nvSpPr>
          <p:spPr>
            <a:xfrm>
              <a:off x="2331850" y="2987800"/>
              <a:ext cx="199575" cy="143975"/>
            </a:xfrm>
            <a:custGeom>
              <a:avLst/>
              <a:gdLst/>
              <a:ahLst/>
              <a:cxnLst/>
              <a:rect l="l" t="t" r="r" b="b"/>
              <a:pathLst>
                <a:path w="7983" h="5759" extrusionOk="0">
                  <a:moveTo>
                    <a:pt x="3667" y="0"/>
                  </a:moveTo>
                  <a:cubicBezTo>
                    <a:pt x="3013" y="0"/>
                    <a:pt x="2345" y="343"/>
                    <a:pt x="1685" y="1223"/>
                  </a:cubicBezTo>
                  <a:cubicBezTo>
                    <a:pt x="1" y="4764"/>
                    <a:pt x="4135" y="5204"/>
                    <a:pt x="6509" y="5759"/>
                  </a:cubicBezTo>
                  <a:lnTo>
                    <a:pt x="7983" y="3366"/>
                  </a:lnTo>
                  <a:cubicBezTo>
                    <a:pt x="6837" y="2111"/>
                    <a:pt x="5292" y="0"/>
                    <a:pt x="3667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9"/>
            <p:cNvSpPr/>
            <p:nvPr/>
          </p:nvSpPr>
          <p:spPr>
            <a:xfrm>
              <a:off x="2560600" y="2933775"/>
              <a:ext cx="191900" cy="165950"/>
            </a:xfrm>
            <a:custGeom>
              <a:avLst/>
              <a:gdLst/>
              <a:ahLst/>
              <a:cxnLst/>
              <a:rect l="l" t="t" r="r" b="b"/>
              <a:pathLst>
                <a:path w="7676" h="6638" extrusionOk="0">
                  <a:moveTo>
                    <a:pt x="3112" y="0"/>
                  </a:moveTo>
                  <a:cubicBezTo>
                    <a:pt x="907" y="0"/>
                    <a:pt x="502" y="3283"/>
                    <a:pt x="0" y="5240"/>
                  </a:cubicBezTo>
                  <a:lnTo>
                    <a:pt x="2431" y="6638"/>
                  </a:lnTo>
                  <a:cubicBezTo>
                    <a:pt x="4268" y="5030"/>
                    <a:pt x="7675" y="2675"/>
                    <a:pt x="4517" y="359"/>
                  </a:cubicBezTo>
                  <a:cubicBezTo>
                    <a:pt x="3981" y="110"/>
                    <a:pt x="3516" y="0"/>
                    <a:pt x="3112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9"/>
            <p:cNvSpPr/>
            <p:nvPr/>
          </p:nvSpPr>
          <p:spPr>
            <a:xfrm>
              <a:off x="2374450" y="3167175"/>
              <a:ext cx="188075" cy="167550"/>
            </a:xfrm>
            <a:custGeom>
              <a:avLst/>
              <a:gdLst/>
              <a:ahLst/>
              <a:cxnLst/>
              <a:rect l="l" t="t" r="r" b="b"/>
              <a:pathLst>
                <a:path w="7523" h="6702" extrusionOk="0">
                  <a:moveTo>
                    <a:pt x="5092" y="0"/>
                  </a:moveTo>
                  <a:cubicBezTo>
                    <a:pt x="3369" y="1666"/>
                    <a:pt x="0" y="4135"/>
                    <a:pt x="3120" y="6355"/>
                  </a:cubicBezTo>
                  <a:cubicBezTo>
                    <a:pt x="3670" y="6595"/>
                    <a:pt x="4144" y="6702"/>
                    <a:pt x="4553" y="6702"/>
                  </a:cubicBezTo>
                  <a:cubicBezTo>
                    <a:pt x="6822" y="6702"/>
                    <a:pt x="7117" y="3425"/>
                    <a:pt x="7523" y="1398"/>
                  </a:cubicBezTo>
                  <a:lnTo>
                    <a:pt x="5092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9"/>
            <p:cNvSpPr/>
            <p:nvPr/>
          </p:nvSpPr>
          <p:spPr>
            <a:xfrm>
              <a:off x="2431400" y="3004725"/>
              <a:ext cx="263200" cy="259500"/>
            </a:xfrm>
            <a:custGeom>
              <a:avLst/>
              <a:gdLst/>
              <a:ahLst/>
              <a:cxnLst/>
              <a:rect l="l" t="t" r="r" b="b"/>
              <a:pathLst>
                <a:path w="10528" h="10380" extrusionOk="0">
                  <a:moveTo>
                    <a:pt x="5271" y="0"/>
                  </a:moveTo>
                  <a:cubicBezTo>
                    <a:pt x="2670" y="0"/>
                    <a:pt x="67" y="1732"/>
                    <a:pt x="0" y="5197"/>
                  </a:cubicBezTo>
                  <a:cubicBezTo>
                    <a:pt x="67" y="8652"/>
                    <a:pt x="2670" y="10379"/>
                    <a:pt x="5271" y="10379"/>
                  </a:cubicBezTo>
                  <a:cubicBezTo>
                    <a:pt x="7872" y="10379"/>
                    <a:pt x="10470" y="8652"/>
                    <a:pt x="10527" y="5197"/>
                  </a:cubicBezTo>
                  <a:cubicBezTo>
                    <a:pt x="10470" y="1732"/>
                    <a:pt x="7872" y="0"/>
                    <a:pt x="527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8" name="Google Shape;2128;p39"/>
            <p:cNvSpPr/>
            <p:nvPr/>
          </p:nvSpPr>
          <p:spPr>
            <a:xfrm>
              <a:off x="257277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9"/>
            <p:cNvSpPr/>
            <p:nvPr/>
          </p:nvSpPr>
          <p:spPr>
            <a:xfrm>
              <a:off x="2590725" y="3036025"/>
              <a:ext cx="64150" cy="129725"/>
            </a:xfrm>
            <a:custGeom>
              <a:avLst/>
              <a:gdLst/>
              <a:ahLst/>
              <a:cxnLst/>
              <a:rect l="l" t="t" r="r" b="b"/>
              <a:pathLst>
                <a:path w="2566" h="5189" extrusionOk="0">
                  <a:moveTo>
                    <a:pt x="974" y="0"/>
                  </a:moveTo>
                  <a:cubicBezTo>
                    <a:pt x="956" y="0"/>
                    <a:pt x="938" y="1"/>
                    <a:pt x="920" y="2"/>
                  </a:cubicBezTo>
                  <a:cubicBezTo>
                    <a:pt x="556" y="557"/>
                    <a:pt x="1" y="1533"/>
                    <a:pt x="1" y="2586"/>
                  </a:cubicBezTo>
                  <a:cubicBezTo>
                    <a:pt x="1" y="3715"/>
                    <a:pt x="575" y="4653"/>
                    <a:pt x="958" y="5189"/>
                  </a:cubicBezTo>
                  <a:cubicBezTo>
                    <a:pt x="1858" y="5132"/>
                    <a:pt x="2413" y="4232"/>
                    <a:pt x="2566" y="3007"/>
                  </a:cubicBezTo>
                  <a:lnTo>
                    <a:pt x="1570" y="2528"/>
                  </a:lnTo>
                  <a:lnTo>
                    <a:pt x="2489" y="1725"/>
                  </a:lnTo>
                  <a:cubicBezTo>
                    <a:pt x="2265" y="699"/>
                    <a:pt x="1660" y="0"/>
                    <a:pt x="974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9"/>
            <p:cNvSpPr/>
            <p:nvPr/>
          </p:nvSpPr>
          <p:spPr>
            <a:xfrm>
              <a:off x="2467025" y="3037125"/>
              <a:ext cx="82100" cy="127400"/>
            </a:xfrm>
            <a:custGeom>
              <a:avLst/>
              <a:gdLst/>
              <a:ahLst/>
              <a:cxnLst/>
              <a:rect l="l" t="t" r="r" b="b"/>
              <a:pathLst>
                <a:path w="3284" h="5096" extrusionOk="0">
                  <a:moveTo>
                    <a:pt x="1731" y="0"/>
                  </a:moveTo>
                  <a:cubicBezTo>
                    <a:pt x="870" y="0"/>
                    <a:pt x="1" y="1014"/>
                    <a:pt x="68" y="2542"/>
                  </a:cubicBezTo>
                  <a:cubicBezTo>
                    <a:pt x="58" y="4205"/>
                    <a:pt x="885" y="5095"/>
                    <a:pt x="1706" y="5095"/>
                  </a:cubicBezTo>
                  <a:cubicBezTo>
                    <a:pt x="2426" y="5095"/>
                    <a:pt x="3141" y="4411"/>
                    <a:pt x="3284" y="2963"/>
                  </a:cubicBezTo>
                  <a:lnTo>
                    <a:pt x="2288" y="2484"/>
                  </a:lnTo>
                  <a:lnTo>
                    <a:pt x="3207" y="1681"/>
                  </a:lnTo>
                  <a:cubicBezTo>
                    <a:pt x="2938" y="502"/>
                    <a:pt x="2336" y="0"/>
                    <a:pt x="1731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9"/>
            <p:cNvSpPr/>
            <p:nvPr/>
          </p:nvSpPr>
          <p:spPr>
            <a:xfrm>
              <a:off x="2487375" y="3036025"/>
              <a:ext cx="61750" cy="129725"/>
            </a:xfrm>
            <a:custGeom>
              <a:avLst/>
              <a:gdLst/>
              <a:ahLst/>
              <a:cxnLst/>
              <a:rect l="l" t="t" r="r" b="b"/>
              <a:pathLst>
                <a:path w="2470" h="5189" extrusionOk="0">
                  <a:moveTo>
                    <a:pt x="861" y="0"/>
                  </a:moveTo>
                  <a:cubicBezTo>
                    <a:pt x="842" y="0"/>
                    <a:pt x="823" y="1"/>
                    <a:pt x="804" y="2"/>
                  </a:cubicBezTo>
                  <a:cubicBezTo>
                    <a:pt x="307" y="767"/>
                    <a:pt x="20" y="1667"/>
                    <a:pt x="1" y="2586"/>
                  </a:cubicBezTo>
                  <a:cubicBezTo>
                    <a:pt x="20" y="3524"/>
                    <a:pt x="326" y="4423"/>
                    <a:pt x="862" y="5189"/>
                  </a:cubicBezTo>
                  <a:cubicBezTo>
                    <a:pt x="1762" y="5132"/>
                    <a:pt x="2317" y="4232"/>
                    <a:pt x="2470" y="3007"/>
                  </a:cubicBezTo>
                  <a:lnTo>
                    <a:pt x="1474" y="2528"/>
                  </a:lnTo>
                  <a:lnTo>
                    <a:pt x="2393" y="1725"/>
                  </a:lnTo>
                  <a:cubicBezTo>
                    <a:pt x="2151" y="699"/>
                    <a:pt x="1563" y="0"/>
                    <a:pt x="86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9"/>
            <p:cNvSpPr/>
            <p:nvPr/>
          </p:nvSpPr>
          <p:spPr>
            <a:xfrm>
              <a:off x="2540650" y="3169450"/>
              <a:ext cx="45075" cy="58650"/>
            </a:xfrm>
            <a:custGeom>
              <a:avLst/>
              <a:gdLst/>
              <a:ahLst/>
              <a:cxnLst/>
              <a:rect l="l" t="t" r="r" b="b"/>
              <a:pathLst>
                <a:path w="1803" h="2346" extrusionOk="0">
                  <a:moveTo>
                    <a:pt x="1621" y="0"/>
                  </a:moveTo>
                  <a:cubicBezTo>
                    <a:pt x="1545" y="0"/>
                    <a:pt x="1468" y="53"/>
                    <a:pt x="1468" y="158"/>
                  </a:cubicBezTo>
                  <a:lnTo>
                    <a:pt x="1468" y="1383"/>
                  </a:lnTo>
                  <a:cubicBezTo>
                    <a:pt x="1496" y="1866"/>
                    <a:pt x="1229" y="2101"/>
                    <a:pt x="957" y="2101"/>
                  </a:cubicBezTo>
                  <a:cubicBezTo>
                    <a:pt x="679" y="2101"/>
                    <a:pt x="396" y="1857"/>
                    <a:pt x="415" y="1383"/>
                  </a:cubicBezTo>
                  <a:cubicBezTo>
                    <a:pt x="359" y="1270"/>
                    <a:pt x="562" y="4"/>
                    <a:pt x="293" y="4"/>
                  </a:cubicBezTo>
                  <a:cubicBezTo>
                    <a:pt x="290" y="4"/>
                    <a:pt x="285" y="5"/>
                    <a:pt x="281" y="5"/>
                  </a:cubicBezTo>
                  <a:cubicBezTo>
                    <a:pt x="277" y="4"/>
                    <a:pt x="273" y="4"/>
                    <a:pt x="269" y="4"/>
                  </a:cubicBezTo>
                  <a:cubicBezTo>
                    <a:pt x="0" y="4"/>
                    <a:pt x="204" y="1232"/>
                    <a:pt x="128" y="1383"/>
                  </a:cubicBezTo>
                  <a:cubicBezTo>
                    <a:pt x="99" y="2015"/>
                    <a:pt x="538" y="2345"/>
                    <a:pt x="970" y="2345"/>
                  </a:cubicBezTo>
                  <a:cubicBezTo>
                    <a:pt x="1390" y="2345"/>
                    <a:pt x="1803" y="2034"/>
                    <a:pt x="1774" y="1383"/>
                  </a:cubicBezTo>
                  <a:lnTo>
                    <a:pt x="1774" y="158"/>
                  </a:lnTo>
                  <a:cubicBezTo>
                    <a:pt x="1774" y="53"/>
                    <a:pt x="1698" y="0"/>
                    <a:pt x="1621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9"/>
            <p:cNvSpPr/>
            <p:nvPr/>
          </p:nvSpPr>
          <p:spPr>
            <a:xfrm>
              <a:off x="2447900" y="3161300"/>
              <a:ext cx="34950" cy="33775"/>
            </a:xfrm>
            <a:custGeom>
              <a:avLst/>
              <a:gdLst/>
              <a:ahLst/>
              <a:cxnLst/>
              <a:rect l="l" t="t" r="r" b="b"/>
              <a:pathLst>
                <a:path w="1398" h="1351" extrusionOk="0">
                  <a:moveTo>
                    <a:pt x="713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0" y="1125"/>
                    <a:pt x="350" y="1350"/>
                    <a:pt x="699" y="1350"/>
                  </a:cubicBezTo>
                  <a:cubicBezTo>
                    <a:pt x="1048" y="1350"/>
                    <a:pt x="1398" y="1125"/>
                    <a:pt x="1388" y="676"/>
                  </a:cubicBezTo>
                  <a:cubicBezTo>
                    <a:pt x="1398" y="226"/>
                    <a:pt x="1058" y="1"/>
                    <a:pt x="71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9"/>
            <p:cNvSpPr/>
            <p:nvPr/>
          </p:nvSpPr>
          <p:spPr>
            <a:xfrm>
              <a:off x="2642650" y="3161300"/>
              <a:ext cx="35200" cy="33775"/>
            </a:xfrm>
            <a:custGeom>
              <a:avLst/>
              <a:gdLst/>
              <a:ahLst/>
              <a:cxnLst/>
              <a:rect l="l" t="t" r="r" b="b"/>
              <a:pathLst>
                <a:path w="1408" h="1351" extrusionOk="0">
                  <a:moveTo>
                    <a:pt x="716" y="1"/>
                  </a:moveTo>
                  <a:cubicBezTo>
                    <a:pt x="369" y="1"/>
                    <a:pt x="20" y="226"/>
                    <a:pt x="10" y="676"/>
                  </a:cubicBezTo>
                  <a:cubicBezTo>
                    <a:pt x="1" y="1125"/>
                    <a:pt x="350" y="1350"/>
                    <a:pt x="702" y="1350"/>
                  </a:cubicBezTo>
                  <a:cubicBezTo>
                    <a:pt x="1053" y="1350"/>
                    <a:pt x="1408" y="1125"/>
                    <a:pt x="1408" y="676"/>
                  </a:cubicBezTo>
                  <a:cubicBezTo>
                    <a:pt x="1408" y="226"/>
                    <a:pt x="1063" y="1"/>
                    <a:pt x="71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5" name="Google Shape;2135;p39"/>
          <p:cNvGrpSpPr/>
          <p:nvPr/>
        </p:nvGrpSpPr>
        <p:grpSpPr>
          <a:xfrm>
            <a:off x="614125" y="930000"/>
            <a:ext cx="201950" cy="192375"/>
            <a:chOff x="3761900" y="912975"/>
            <a:chExt cx="201950" cy="192375"/>
          </a:xfrm>
        </p:grpSpPr>
        <p:sp>
          <p:nvSpPr>
            <p:cNvPr id="2136" name="Google Shape;2136;p39"/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9"/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069FE2F-B28F-F8F1-E61A-958F93E651C2}"/>
              </a:ext>
            </a:extLst>
          </p:cNvPr>
          <p:cNvSpPr/>
          <p:nvPr/>
        </p:nvSpPr>
        <p:spPr>
          <a:xfrm>
            <a:off x="1361661" y="930000"/>
            <a:ext cx="6729636" cy="214051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B7D3A1-C5AA-DF23-D3FD-34B052649F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54" t="36222" r="5916" b="1568"/>
          <a:stretch/>
        </p:blipFill>
        <p:spPr>
          <a:xfrm>
            <a:off x="1488074" y="1021775"/>
            <a:ext cx="6476810" cy="19447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145DC5-3398-7B6B-6B0E-63C61856680A}"/>
              </a:ext>
            </a:extLst>
          </p:cNvPr>
          <p:cNvSpPr txBox="1"/>
          <p:nvPr/>
        </p:nvSpPr>
        <p:spPr>
          <a:xfrm>
            <a:off x="1192248" y="3267056"/>
            <a:ext cx="6908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u="sng" dirty="0" err="1" smtClean="0">
                <a:solidFill>
                  <a:schemeClr val="tx1"/>
                </a:solidFill>
                <a:latin typeface="+mn-lt"/>
              </a:rPr>
              <a:t>Bài</a:t>
            </a:r>
            <a:r>
              <a:rPr lang="en-US" sz="2000" b="1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b="1" u="sng" dirty="0" err="1" smtClean="0">
                <a:solidFill>
                  <a:schemeClr val="tx1"/>
                </a:solidFill>
                <a:latin typeface="+mn-lt"/>
              </a:rPr>
              <a:t>toán</a:t>
            </a:r>
            <a:r>
              <a:rPr lang="en-US" sz="2000" b="1" dirty="0" smtClean="0">
                <a:solidFill>
                  <a:schemeClr val="tx1"/>
                </a:solidFill>
                <a:latin typeface="+mn-lt"/>
              </a:rPr>
              <a:t>: </a:t>
            </a:r>
            <a:r>
              <a:rPr lang="en-VN" sz="2000" dirty="0" smtClean="0">
                <a:solidFill>
                  <a:schemeClr val="tx1"/>
                </a:solidFill>
                <a:latin typeface="+mn-lt"/>
              </a:rPr>
              <a:t>Có </a:t>
            </a:r>
            <a:r>
              <a:rPr lang="en-VN" sz="2000" dirty="0">
                <a:solidFill>
                  <a:schemeClr val="tx1"/>
                </a:solidFill>
                <a:latin typeface="+mn-lt"/>
              </a:rPr>
              <a:t>18 bạn học sinh tình nguyện tham gia hoạt động bảo vệ môi trường. Biết rằng số bạn nam nhiều hơn số bạn nữ 4 bạn. Hỏi có bao nhiêu bạn nam, bao nhiêu bạn nữ?</a:t>
            </a:r>
          </a:p>
        </p:txBody>
      </p:sp>
      <p:grpSp>
        <p:nvGrpSpPr>
          <p:cNvPr id="12" name="Google Shape;2135;p39">
            <a:extLst>
              <a:ext uri="{FF2B5EF4-FFF2-40B4-BE49-F238E27FC236}">
                <a16:creationId xmlns:a16="http://schemas.microsoft.com/office/drawing/2014/main" id="{ED7F6CBE-B3F4-0F30-CEF1-AA64D38A3198}"/>
              </a:ext>
            </a:extLst>
          </p:cNvPr>
          <p:cNvGrpSpPr/>
          <p:nvPr/>
        </p:nvGrpSpPr>
        <p:grpSpPr>
          <a:xfrm>
            <a:off x="597850" y="1511578"/>
            <a:ext cx="201950" cy="192375"/>
            <a:chOff x="3761900" y="912975"/>
            <a:chExt cx="201950" cy="192375"/>
          </a:xfrm>
        </p:grpSpPr>
        <p:sp>
          <p:nvSpPr>
            <p:cNvPr id="13" name="Google Shape;2136;p39">
              <a:extLst>
                <a:ext uri="{FF2B5EF4-FFF2-40B4-BE49-F238E27FC236}">
                  <a16:creationId xmlns:a16="http://schemas.microsoft.com/office/drawing/2014/main" id="{0ED303BD-C81B-3034-7114-058A81B20B62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137;p39">
              <a:extLst>
                <a:ext uri="{FF2B5EF4-FFF2-40B4-BE49-F238E27FC236}">
                  <a16:creationId xmlns:a16="http://schemas.microsoft.com/office/drawing/2014/main" id="{07FAA980-0FDA-37FC-A8DB-3CF6F6A40557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2135;p39">
            <a:extLst>
              <a:ext uri="{FF2B5EF4-FFF2-40B4-BE49-F238E27FC236}">
                <a16:creationId xmlns:a16="http://schemas.microsoft.com/office/drawing/2014/main" id="{5E719DDC-042D-CF1B-DCF0-C7F87371AD00}"/>
              </a:ext>
            </a:extLst>
          </p:cNvPr>
          <p:cNvGrpSpPr/>
          <p:nvPr/>
        </p:nvGrpSpPr>
        <p:grpSpPr>
          <a:xfrm>
            <a:off x="605987" y="2134574"/>
            <a:ext cx="201950" cy="192375"/>
            <a:chOff x="3761900" y="912975"/>
            <a:chExt cx="201950" cy="192375"/>
          </a:xfrm>
        </p:grpSpPr>
        <p:sp>
          <p:nvSpPr>
            <p:cNvPr id="16" name="Google Shape;2136;p39">
              <a:extLst>
                <a:ext uri="{FF2B5EF4-FFF2-40B4-BE49-F238E27FC236}">
                  <a16:creationId xmlns:a16="http://schemas.microsoft.com/office/drawing/2014/main" id="{EF48EF92-7AD7-6E87-58DA-9E12876722D9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137;p39">
              <a:extLst>
                <a:ext uri="{FF2B5EF4-FFF2-40B4-BE49-F238E27FC236}">
                  <a16:creationId xmlns:a16="http://schemas.microsoft.com/office/drawing/2014/main" id="{A32E6376-BDC2-7DD3-62AD-2C3B1086E215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2135;p39">
            <a:extLst>
              <a:ext uri="{FF2B5EF4-FFF2-40B4-BE49-F238E27FC236}">
                <a16:creationId xmlns:a16="http://schemas.microsoft.com/office/drawing/2014/main" id="{8562424E-E46E-C9FB-0587-597BBD6C7B6B}"/>
              </a:ext>
            </a:extLst>
          </p:cNvPr>
          <p:cNvGrpSpPr/>
          <p:nvPr/>
        </p:nvGrpSpPr>
        <p:grpSpPr>
          <a:xfrm>
            <a:off x="619028" y="2812733"/>
            <a:ext cx="201950" cy="192375"/>
            <a:chOff x="3761900" y="912975"/>
            <a:chExt cx="201950" cy="192375"/>
          </a:xfrm>
        </p:grpSpPr>
        <p:sp>
          <p:nvSpPr>
            <p:cNvPr id="19" name="Google Shape;2136;p39">
              <a:extLst>
                <a:ext uri="{FF2B5EF4-FFF2-40B4-BE49-F238E27FC236}">
                  <a16:creationId xmlns:a16="http://schemas.microsoft.com/office/drawing/2014/main" id="{DA74ACF7-5F4E-B59A-0217-A01F7B197458}"/>
                </a:ext>
              </a:extLst>
            </p:cNvPr>
            <p:cNvSpPr/>
            <p:nvPr/>
          </p:nvSpPr>
          <p:spPr>
            <a:xfrm>
              <a:off x="3779125" y="937025"/>
              <a:ext cx="184725" cy="168325"/>
            </a:xfrm>
            <a:custGeom>
              <a:avLst/>
              <a:gdLst/>
              <a:ahLst/>
              <a:cxnLst/>
              <a:rect l="l" t="t" r="r" b="b"/>
              <a:pathLst>
                <a:path w="7389" h="6733" extrusionOk="0">
                  <a:moveTo>
                    <a:pt x="3704" y="0"/>
                  </a:moveTo>
                  <a:cubicBezTo>
                    <a:pt x="2843" y="0"/>
                    <a:pt x="1981" y="330"/>
                    <a:pt x="1321" y="991"/>
                  </a:cubicBezTo>
                  <a:cubicBezTo>
                    <a:pt x="0" y="2312"/>
                    <a:pt x="0" y="4436"/>
                    <a:pt x="1321" y="5757"/>
                  </a:cubicBezTo>
                  <a:cubicBezTo>
                    <a:pt x="1981" y="6408"/>
                    <a:pt x="2843" y="6733"/>
                    <a:pt x="3704" y="6733"/>
                  </a:cubicBezTo>
                  <a:cubicBezTo>
                    <a:pt x="4565" y="6733"/>
                    <a:pt x="5427" y="6408"/>
                    <a:pt x="6087" y="5757"/>
                  </a:cubicBezTo>
                  <a:cubicBezTo>
                    <a:pt x="7389" y="4436"/>
                    <a:pt x="7389" y="2312"/>
                    <a:pt x="6087" y="991"/>
                  </a:cubicBezTo>
                  <a:cubicBezTo>
                    <a:pt x="5427" y="330"/>
                    <a:pt x="4565" y="0"/>
                    <a:pt x="3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37;p39">
              <a:extLst>
                <a:ext uri="{FF2B5EF4-FFF2-40B4-BE49-F238E27FC236}">
                  <a16:creationId xmlns:a16="http://schemas.microsoft.com/office/drawing/2014/main" id="{587A8862-7839-FE99-E3C6-763734E0CFEB}"/>
                </a:ext>
              </a:extLst>
            </p:cNvPr>
            <p:cNvSpPr/>
            <p:nvPr/>
          </p:nvSpPr>
          <p:spPr>
            <a:xfrm>
              <a:off x="3761900" y="912975"/>
              <a:ext cx="185675" cy="168350"/>
            </a:xfrm>
            <a:custGeom>
              <a:avLst/>
              <a:gdLst/>
              <a:ahLst/>
              <a:cxnLst/>
              <a:rect l="l" t="t" r="r" b="b"/>
              <a:pathLst>
                <a:path w="7427" h="6734" extrusionOk="0">
                  <a:moveTo>
                    <a:pt x="3700" y="0"/>
                  </a:moveTo>
                  <a:cubicBezTo>
                    <a:pt x="2857" y="0"/>
                    <a:pt x="2014" y="311"/>
                    <a:pt x="1359" y="938"/>
                  </a:cubicBezTo>
                  <a:cubicBezTo>
                    <a:pt x="19" y="2240"/>
                    <a:pt x="0" y="4365"/>
                    <a:pt x="1283" y="5704"/>
                  </a:cubicBezTo>
                  <a:cubicBezTo>
                    <a:pt x="1948" y="6389"/>
                    <a:pt x="2827" y="6734"/>
                    <a:pt x="3708" y="6734"/>
                  </a:cubicBezTo>
                  <a:cubicBezTo>
                    <a:pt x="4550" y="6734"/>
                    <a:pt x="5393" y="6418"/>
                    <a:pt x="6049" y="5781"/>
                  </a:cubicBezTo>
                  <a:cubicBezTo>
                    <a:pt x="7389" y="4499"/>
                    <a:pt x="7427" y="2355"/>
                    <a:pt x="6125" y="1015"/>
                  </a:cubicBezTo>
                  <a:cubicBezTo>
                    <a:pt x="5460" y="340"/>
                    <a:pt x="4580" y="0"/>
                    <a:pt x="370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76;p41">
            <a:extLst>
              <a:ext uri="{FF2B5EF4-FFF2-40B4-BE49-F238E27FC236}">
                <a16:creationId xmlns:a16="http://schemas.microsoft.com/office/drawing/2014/main" id="{A6CBC436-CEF7-1263-A966-159FC0E021F3}"/>
              </a:ext>
            </a:extLst>
          </p:cNvPr>
          <p:cNvGrpSpPr/>
          <p:nvPr/>
        </p:nvGrpSpPr>
        <p:grpSpPr>
          <a:xfrm rot="10800000">
            <a:off x="322540" y="3832032"/>
            <a:ext cx="814416" cy="1221350"/>
            <a:chOff x="4383975" y="670375"/>
            <a:chExt cx="742200" cy="1113050"/>
          </a:xfrm>
        </p:grpSpPr>
        <p:sp>
          <p:nvSpPr>
            <p:cNvPr id="22" name="Google Shape;2177;p41">
              <a:extLst>
                <a:ext uri="{FF2B5EF4-FFF2-40B4-BE49-F238E27FC236}">
                  <a16:creationId xmlns:a16="http://schemas.microsoft.com/office/drawing/2014/main" id="{B1F3C697-07DF-8084-00CE-2A847C72B252}"/>
                </a:ext>
              </a:extLst>
            </p:cNvPr>
            <p:cNvSpPr/>
            <p:nvPr/>
          </p:nvSpPr>
          <p:spPr>
            <a:xfrm>
              <a:off x="4383975" y="670375"/>
              <a:ext cx="185675" cy="185675"/>
            </a:xfrm>
            <a:custGeom>
              <a:avLst/>
              <a:gdLst/>
              <a:ahLst/>
              <a:cxnLst/>
              <a:rect l="l" t="t" r="r" b="b"/>
              <a:pathLst>
                <a:path w="7427" h="7427" extrusionOk="0">
                  <a:moveTo>
                    <a:pt x="0" y="0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78;p41">
              <a:extLst>
                <a:ext uri="{FF2B5EF4-FFF2-40B4-BE49-F238E27FC236}">
                  <a16:creationId xmlns:a16="http://schemas.microsoft.com/office/drawing/2014/main" id="{55E94488-966D-0636-048A-C14A4ACDE338}"/>
                </a:ext>
              </a:extLst>
            </p:cNvPr>
            <p:cNvSpPr/>
            <p:nvPr/>
          </p:nvSpPr>
          <p:spPr>
            <a:xfrm>
              <a:off x="4383975" y="1041700"/>
              <a:ext cx="185675" cy="185200"/>
            </a:xfrm>
            <a:custGeom>
              <a:avLst/>
              <a:gdLst/>
              <a:ahLst/>
              <a:cxnLst/>
              <a:rect l="l" t="t" r="r" b="b"/>
              <a:pathLst>
                <a:path w="7427" h="7408" extrusionOk="0">
                  <a:moveTo>
                    <a:pt x="0" y="0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79;p41">
              <a:extLst>
                <a:ext uri="{FF2B5EF4-FFF2-40B4-BE49-F238E27FC236}">
                  <a16:creationId xmlns:a16="http://schemas.microsoft.com/office/drawing/2014/main" id="{E4AF0375-D576-BEE0-6F91-728FF36142BD}"/>
                </a:ext>
              </a:extLst>
            </p:cNvPr>
            <p:cNvSpPr/>
            <p:nvPr/>
          </p:nvSpPr>
          <p:spPr>
            <a:xfrm>
              <a:off x="4940475" y="1227350"/>
              <a:ext cx="185700" cy="185225"/>
            </a:xfrm>
            <a:custGeom>
              <a:avLst/>
              <a:gdLst/>
              <a:ahLst/>
              <a:cxnLst/>
              <a:rect l="l" t="t" r="r" b="b"/>
              <a:pathLst>
                <a:path w="7428" h="7409" extrusionOk="0">
                  <a:moveTo>
                    <a:pt x="1" y="1"/>
                  </a:moveTo>
                  <a:lnTo>
                    <a:pt x="1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80;p41">
              <a:extLst>
                <a:ext uri="{FF2B5EF4-FFF2-40B4-BE49-F238E27FC236}">
                  <a16:creationId xmlns:a16="http://schemas.microsoft.com/office/drawing/2014/main" id="{804F96AA-6BAC-C4C1-E965-93E82F5C115E}"/>
                </a:ext>
              </a:extLst>
            </p:cNvPr>
            <p:cNvSpPr/>
            <p:nvPr/>
          </p:nvSpPr>
          <p:spPr>
            <a:xfrm>
              <a:off x="4754825" y="1041700"/>
              <a:ext cx="185675" cy="185200"/>
            </a:xfrm>
            <a:custGeom>
              <a:avLst/>
              <a:gdLst/>
              <a:ahLst/>
              <a:cxnLst/>
              <a:rect l="l" t="t" r="r" b="b"/>
              <a:pathLst>
                <a:path w="7427" h="7408" extrusionOk="0">
                  <a:moveTo>
                    <a:pt x="0" y="0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81;p41">
              <a:extLst>
                <a:ext uri="{FF2B5EF4-FFF2-40B4-BE49-F238E27FC236}">
                  <a16:creationId xmlns:a16="http://schemas.microsoft.com/office/drawing/2014/main" id="{ED669B97-F346-EC61-247F-83CA47F05B21}"/>
                </a:ext>
              </a:extLst>
            </p:cNvPr>
            <p:cNvSpPr/>
            <p:nvPr/>
          </p:nvSpPr>
          <p:spPr>
            <a:xfrm>
              <a:off x="4754825" y="1412550"/>
              <a:ext cx="185675" cy="185675"/>
            </a:xfrm>
            <a:custGeom>
              <a:avLst/>
              <a:gdLst/>
              <a:ahLst/>
              <a:cxnLst/>
              <a:rect l="l" t="t" r="r" b="b"/>
              <a:pathLst>
                <a:path w="7427" h="7427" extrusionOk="0">
                  <a:moveTo>
                    <a:pt x="0" y="0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82;p41">
              <a:extLst>
                <a:ext uri="{FF2B5EF4-FFF2-40B4-BE49-F238E27FC236}">
                  <a16:creationId xmlns:a16="http://schemas.microsoft.com/office/drawing/2014/main" id="{D17382CF-9C9A-47B4-2BD0-155477B75AFA}"/>
                </a:ext>
              </a:extLst>
            </p:cNvPr>
            <p:cNvSpPr/>
            <p:nvPr/>
          </p:nvSpPr>
          <p:spPr>
            <a:xfrm>
              <a:off x="4569625" y="670375"/>
              <a:ext cx="185700" cy="185675"/>
            </a:xfrm>
            <a:custGeom>
              <a:avLst/>
              <a:gdLst/>
              <a:ahLst/>
              <a:cxnLst/>
              <a:rect l="l" t="t" r="r" b="b"/>
              <a:pathLst>
                <a:path w="7428" h="7427" extrusionOk="0">
                  <a:moveTo>
                    <a:pt x="1" y="0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83;p41">
              <a:extLst>
                <a:ext uri="{FF2B5EF4-FFF2-40B4-BE49-F238E27FC236}">
                  <a16:creationId xmlns:a16="http://schemas.microsoft.com/office/drawing/2014/main" id="{C3FCEC0C-0CF1-0015-8EEF-FEA7CA3DF6DD}"/>
                </a:ext>
              </a:extLst>
            </p:cNvPr>
            <p:cNvSpPr/>
            <p:nvPr/>
          </p:nvSpPr>
          <p:spPr>
            <a:xfrm>
              <a:off x="4754825" y="670375"/>
              <a:ext cx="185675" cy="185675"/>
            </a:xfrm>
            <a:custGeom>
              <a:avLst/>
              <a:gdLst/>
              <a:ahLst/>
              <a:cxnLst/>
              <a:rect l="l" t="t" r="r" b="b"/>
              <a:pathLst>
                <a:path w="7427" h="7427" extrusionOk="0">
                  <a:moveTo>
                    <a:pt x="0" y="0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184;p41">
              <a:extLst>
                <a:ext uri="{FF2B5EF4-FFF2-40B4-BE49-F238E27FC236}">
                  <a16:creationId xmlns:a16="http://schemas.microsoft.com/office/drawing/2014/main" id="{D7323514-676E-A171-3763-767FDC1B1728}"/>
                </a:ext>
              </a:extLst>
            </p:cNvPr>
            <p:cNvSpPr/>
            <p:nvPr/>
          </p:nvSpPr>
          <p:spPr>
            <a:xfrm>
              <a:off x="4940475" y="670375"/>
              <a:ext cx="185700" cy="185675"/>
            </a:xfrm>
            <a:custGeom>
              <a:avLst/>
              <a:gdLst/>
              <a:ahLst/>
              <a:cxnLst/>
              <a:rect l="l" t="t" r="r" b="b"/>
              <a:pathLst>
                <a:path w="7428" h="7427" extrusionOk="0">
                  <a:moveTo>
                    <a:pt x="1" y="0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85;p41">
              <a:extLst>
                <a:ext uri="{FF2B5EF4-FFF2-40B4-BE49-F238E27FC236}">
                  <a16:creationId xmlns:a16="http://schemas.microsoft.com/office/drawing/2014/main" id="{6313E58F-3CB7-F503-7142-2FDD49108A84}"/>
                </a:ext>
              </a:extLst>
            </p:cNvPr>
            <p:cNvSpPr/>
            <p:nvPr/>
          </p:nvSpPr>
          <p:spPr>
            <a:xfrm>
              <a:off x="4569625" y="1041700"/>
              <a:ext cx="185700" cy="185200"/>
            </a:xfrm>
            <a:custGeom>
              <a:avLst/>
              <a:gdLst/>
              <a:ahLst/>
              <a:cxnLst/>
              <a:rect l="l" t="t" r="r" b="b"/>
              <a:pathLst>
                <a:path w="7428" h="7408" extrusionOk="0">
                  <a:moveTo>
                    <a:pt x="1" y="0"/>
                  </a:moveTo>
                  <a:lnTo>
                    <a:pt x="1" y="7408"/>
                  </a:lnTo>
                  <a:lnTo>
                    <a:pt x="7427" y="7408"/>
                  </a:lnTo>
                  <a:lnTo>
                    <a:pt x="742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86;p41">
              <a:extLst>
                <a:ext uri="{FF2B5EF4-FFF2-40B4-BE49-F238E27FC236}">
                  <a16:creationId xmlns:a16="http://schemas.microsoft.com/office/drawing/2014/main" id="{CA15E3A6-2660-2F2C-3263-EC663291A099}"/>
                </a:ext>
              </a:extLst>
            </p:cNvPr>
            <p:cNvSpPr/>
            <p:nvPr/>
          </p:nvSpPr>
          <p:spPr>
            <a:xfrm>
              <a:off x="4754825" y="1227350"/>
              <a:ext cx="185675" cy="185225"/>
            </a:xfrm>
            <a:custGeom>
              <a:avLst/>
              <a:gdLst/>
              <a:ahLst/>
              <a:cxnLst/>
              <a:rect l="l" t="t" r="r" b="b"/>
              <a:pathLst>
                <a:path w="7427" h="7409" extrusionOk="0">
                  <a:moveTo>
                    <a:pt x="0" y="1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187;p41">
              <a:extLst>
                <a:ext uri="{FF2B5EF4-FFF2-40B4-BE49-F238E27FC236}">
                  <a16:creationId xmlns:a16="http://schemas.microsoft.com/office/drawing/2014/main" id="{493C2CEF-E57E-CE90-D117-0FD631BC2996}"/>
                </a:ext>
              </a:extLst>
            </p:cNvPr>
            <p:cNvSpPr/>
            <p:nvPr/>
          </p:nvSpPr>
          <p:spPr>
            <a:xfrm>
              <a:off x="4754825" y="1598200"/>
              <a:ext cx="185675" cy="185225"/>
            </a:xfrm>
            <a:custGeom>
              <a:avLst/>
              <a:gdLst/>
              <a:ahLst/>
              <a:cxnLst/>
              <a:rect l="l" t="t" r="r" b="b"/>
              <a:pathLst>
                <a:path w="7427" h="7409" extrusionOk="0">
                  <a:moveTo>
                    <a:pt x="0" y="1"/>
                  </a:moveTo>
                  <a:lnTo>
                    <a:pt x="0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88;p41">
              <a:extLst>
                <a:ext uri="{FF2B5EF4-FFF2-40B4-BE49-F238E27FC236}">
                  <a16:creationId xmlns:a16="http://schemas.microsoft.com/office/drawing/2014/main" id="{9E9017B2-C16F-A271-FC2C-386963755FFC}"/>
                </a:ext>
              </a:extLst>
            </p:cNvPr>
            <p:cNvSpPr/>
            <p:nvPr/>
          </p:nvSpPr>
          <p:spPr>
            <a:xfrm>
              <a:off x="4569625" y="856025"/>
              <a:ext cx="185700" cy="185700"/>
            </a:xfrm>
            <a:custGeom>
              <a:avLst/>
              <a:gdLst/>
              <a:ahLst/>
              <a:cxnLst/>
              <a:rect l="l" t="t" r="r" b="b"/>
              <a:pathLst>
                <a:path w="7428" h="7428" extrusionOk="0">
                  <a:moveTo>
                    <a:pt x="1" y="1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189;p41">
              <a:extLst>
                <a:ext uri="{FF2B5EF4-FFF2-40B4-BE49-F238E27FC236}">
                  <a16:creationId xmlns:a16="http://schemas.microsoft.com/office/drawing/2014/main" id="{B51D10B2-6119-A6CD-5A33-49E0FE6D8A09}"/>
                </a:ext>
              </a:extLst>
            </p:cNvPr>
            <p:cNvSpPr/>
            <p:nvPr/>
          </p:nvSpPr>
          <p:spPr>
            <a:xfrm>
              <a:off x="4569625" y="1227350"/>
              <a:ext cx="185700" cy="185225"/>
            </a:xfrm>
            <a:custGeom>
              <a:avLst/>
              <a:gdLst/>
              <a:ahLst/>
              <a:cxnLst/>
              <a:rect l="l" t="t" r="r" b="b"/>
              <a:pathLst>
                <a:path w="7428" h="7409" extrusionOk="0">
                  <a:moveTo>
                    <a:pt x="1" y="1"/>
                  </a:moveTo>
                  <a:lnTo>
                    <a:pt x="1" y="7408"/>
                  </a:lnTo>
                  <a:lnTo>
                    <a:pt x="7427" y="7408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190;p41">
              <a:extLst>
                <a:ext uri="{FF2B5EF4-FFF2-40B4-BE49-F238E27FC236}">
                  <a16:creationId xmlns:a16="http://schemas.microsoft.com/office/drawing/2014/main" id="{536F6607-5163-EC4D-E58C-5CA0D2A09BF7}"/>
                </a:ext>
              </a:extLst>
            </p:cNvPr>
            <p:cNvSpPr/>
            <p:nvPr/>
          </p:nvSpPr>
          <p:spPr>
            <a:xfrm>
              <a:off x="4940475" y="856025"/>
              <a:ext cx="185700" cy="185700"/>
            </a:xfrm>
            <a:custGeom>
              <a:avLst/>
              <a:gdLst/>
              <a:ahLst/>
              <a:cxnLst/>
              <a:rect l="l" t="t" r="r" b="b"/>
              <a:pathLst>
                <a:path w="7428" h="7428" extrusionOk="0">
                  <a:moveTo>
                    <a:pt x="1" y="1"/>
                  </a:moveTo>
                  <a:lnTo>
                    <a:pt x="1" y="7427"/>
                  </a:lnTo>
                  <a:lnTo>
                    <a:pt x="7427" y="7427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191;p41">
              <a:extLst>
                <a:ext uri="{FF2B5EF4-FFF2-40B4-BE49-F238E27FC236}">
                  <a16:creationId xmlns:a16="http://schemas.microsoft.com/office/drawing/2014/main" id="{7CAE0CE5-709F-0C3A-5336-1D4FAC024590}"/>
                </a:ext>
              </a:extLst>
            </p:cNvPr>
            <p:cNvSpPr/>
            <p:nvPr/>
          </p:nvSpPr>
          <p:spPr>
            <a:xfrm>
              <a:off x="4754825" y="856025"/>
              <a:ext cx="185675" cy="185700"/>
            </a:xfrm>
            <a:custGeom>
              <a:avLst/>
              <a:gdLst/>
              <a:ahLst/>
              <a:cxnLst/>
              <a:rect l="l" t="t" r="r" b="b"/>
              <a:pathLst>
                <a:path w="7427" h="7428" extrusionOk="0">
                  <a:moveTo>
                    <a:pt x="0" y="1"/>
                  </a:moveTo>
                  <a:lnTo>
                    <a:pt x="0" y="7427"/>
                  </a:lnTo>
                  <a:lnTo>
                    <a:pt x="7427" y="7427"/>
                  </a:lnTo>
                  <a:lnTo>
                    <a:pt x="74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miter lim="1914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4F9C079-A689-702A-3C4A-EEC2F6C7914F}"/>
              </a:ext>
            </a:extLst>
          </p:cNvPr>
          <p:cNvSpPr txBox="1"/>
          <p:nvPr/>
        </p:nvSpPr>
        <p:spPr>
          <a:xfrm>
            <a:off x="616477" y="2040591"/>
            <a:ext cx="1716489" cy="804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nam</a:t>
            </a:r>
          </a:p>
          <a:p>
            <a:pPr>
              <a:lnSpc>
                <a:spcPct val="150000"/>
              </a:lnSpc>
            </a:pPr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Số bạn nữ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675B87-BD6A-DFC4-6403-9BF5336FC52E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235266" y="2145854"/>
            <a:ext cx="0" cy="588198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2985C49-1C21-1C76-38F0-EA9E2EB0B3EC}"/>
              </a:ext>
            </a:extLst>
          </p:cNvPr>
          <p:cNvCxnSpPr>
            <a:cxnSpLocks/>
          </p:cNvCxnSpPr>
          <p:nvPr/>
        </p:nvCxnSpPr>
        <p:spPr>
          <a:xfrm>
            <a:off x="2227768" y="2691424"/>
            <a:ext cx="17721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6E5C61-D88B-6891-89CB-02441DA0C6ED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4009117" y="2133396"/>
            <a:ext cx="0" cy="613113"/>
          </a:xfrm>
          <a:prstGeom prst="line">
            <a:avLst/>
          </a:prstGeom>
          <a:ln w="317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BEE180A-2BD6-C208-07EC-76F2D4CFD55B}"/>
              </a:ext>
            </a:extLst>
          </p:cNvPr>
          <p:cNvCxnSpPr>
            <a:cxnSpLocks/>
          </p:cNvCxnSpPr>
          <p:nvPr/>
        </p:nvCxnSpPr>
        <p:spPr>
          <a:xfrm flipH="1" flipV="1">
            <a:off x="4608438" y="2128786"/>
            <a:ext cx="6123" cy="117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088C7D93-1345-9893-98B5-CF952BD07649}"/>
              </a:ext>
            </a:extLst>
          </p:cNvPr>
          <p:cNvSpPr/>
          <p:nvPr/>
        </p:nvSpPr>
        <p:spPr>
          <a:xfrm rot="16200000">
            <a:off x="4233291" y="1663641"/>
            <a:ext cx="171709" cy="638443"/>
          </a:xfrm>
          <a:prstGeom prst="rightBrace">
            <a:avLst>
              <a:gd name="adj1" fmla="val 54482"/>
              <a:gd name="adj2" fmla="val 5283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2A8B25-7586-2147-1907-486183B13012}"/>
              </a:ext>
            </a:extLst>
          </p:cNvPr>
          <p:cNvSpPr txBox="1"/>
          <p:nvPr/>
        </p:nvSpPr>
        <p:spPr>
          <a:xfrm>
            <a:off x="3885442" y="1356453"/>
            <a:ext cx="867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4 bạn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25FFD6D1-ACFF-C2BB-22B9-D5540216B3DB}"/>
              </a:ext>
            </a:extLst>
          </p:cNvPr>
          <p:cNvSpPr/>
          <p:nvPr/>
        </p:nvSpPr>
        <p:spPr>
          <a:xfrm>
            <a:off x="4863398" y="2149415"/>
            <a:ext cx="199396" cy="752428"/>
          </a:xfrm>
          <a:prstGeom prst="rightBrace">
            <a:avLst>
              <a:gd name="adj1" fmla="val 54482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A746E3-11E5-759D-9745-AA16256FDCEE}"/>
              </a:ext>
            </a:extLst>
          </p:cNvPr>
          <p:cNvSpPr txBox="1"/>
          <p:nvPr/>
        </p:nvSpPr>
        <p:spPr>
          <a:xfrm>
            <a:off x="5125826" y="2291314"/>
            <a:ext cx="1068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Arial" panose="020B0604020202020204" pitchFamily="34" charset="0"/>
                <a:cs typeface="Arial" panose="020B0604020202020204" pitchFamily="34" charset="0"/>
              </a:rPr>
              <a:t>18 bạn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472134" y="2115341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355418" y="210160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069124" y="2101600"/>
            <a:ext cx="127143" cy="148293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2729FA-2EAF-34EC-7FDB-4B5CD64282FA}"/>
              </a:ext>
            </a:extLst>
          </p:cNvPr>
          <p:cNvCxnSpPr>
            <a:cxnSpLocks/>
          </p:cNvCxnSpPr>
          <p:nvPr/>
        </p:nvCxnSpPr>
        <p:spPr>
          <a:xfrm flipV="1">
            <a:off x="4218915" y="2115341"/>
            <a:ext cx="133483" cy="166132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 flipV="1">
            <a:off x="2236961" y="2175747"/>
            <a:ext cx="1772156" cy="119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98562" y="2163818"/>
            <a:ext cx="608719" cy="11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51438" y="135802"/>
            <a:ext cx="2181885" cy="4526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TA CÓ SƠ ĐỒ: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4352397" y="609926"/>
            <a:ext cx="1152109" cy="654685"/>
          </a:xfrm>
          <a:prstGeom prst="cloud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Hiệu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5680595" y="1469246"/>
            <a:ext cx="1184563" cy="751438"/>
          </a:xfrm>
          <a:prstGeom prst="cloud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</a:rPr>
              <a:t>Tổng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1149790" y="1556508"/>
            <a:ext cx="235390" cy="512209"/>
          </a:xfrm>
          <a:prstGeom prst="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28804" y="1055018"/>
            <a:ext cx="1113576" cy="41918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lớn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1285593" y="2845298"/>
            <a:ext cx="244444" cy="566388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1149790" y="3548958"/>
            <a:ext cx="896293" cy="38929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 smtClean="0">
                <a:solidFill>
                  <a:schemeClr val="tx1"/>
                </a:solidFill>
              </a:rPr>
              <a:t>Số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bé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32BB3A-BC17-BB2A-1951-1596F740100C}"/>
              </a:ext>
            </a:extLst>
          </p:cNvPr>
          <p:cNvSpPr txBox="1"/>
          <p:nvPr/>
        </p:nvSpPr>
        <p:spPr>
          <a:xfrm>
            <a:off x="4418989" y="2627939"/>
            <a:ext cx="4392016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000" u="sng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000" u="sng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bớt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(18 – 4) : 2 = 7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7 + 4 = 11 (</a:t>
            </a:r>
            <a:r>
              <a:rPr lang="en-US" sz="2000" dirty="0" err="1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ctr">
              <a:spcAft>
                <a:spcPts val="1000"/>
              </a:spcAft>
            </a:pP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 7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nữ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11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en-US" sz="2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VN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46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9" grpId="0" animBg="1"/>
      <p:bldP spid="30" grpId="0"/>
      <p:bldP spid="31" grpId="0" animBg="1"/>
      <p:bldP spid="32" grpId="0"/>
      <p:bldP spid="9" grpId="0" animBg="1"/>
      <p:bldP spid="17" grpId="0" animBg="1"/>
      <p:bldP spid="19" grpId="0" animBg="1"/>
      <p:bldP spid="20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Identity and Self-Image Development for High School Students by Slidesgo">
  <a:themeElements>
    <a:clrScheme name="Simple Light">
      <a:dk1>
        <a:srgbClr val="020004"/>
      </a:dk1>
      <a:lt1>
        <a:srgbClr val="F6DFCD"/>
      </a:lt1>
      <a:dk2>
        <a:srgbClr val="CDCDCD"/>
      </a:dk2>
      <a:lt2>
        <a:srgbClr val="88A889"/>
      </a:lt2>
      <a:accent1>
        <a:srgbClr val="F2BA68"/>
      </a:accent1>
      <a:accent2>
        <a:srgbClr val="D7B26B"/>
      </a:accent2>
      <a:accent3>
        <a:srgbClr val="EA6B5E"/>
      </a:accent3>
      <a:accent4>
        <a:srgbClr val="F5D3D7"/>
      </a:accent4>
      <a:accent5>
        <a:srgbClr val="FFE1F9"/>
      </a:accent5>
      <a:accent6>
        <a:srgbClr val="FFFFFF"/>
      </a:accent6>
      <a:hlink>
        <a:srgbClr val="02000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893</Words>
  <Application>Microsoft Office PowerPoint</Application>
  <PresentationFormat>On-screen Show (16:9)</PresentationFormat>
  <Paragraphs>104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IBM Plex Sans Medium</vt:lpstr>
      <vt:lpstr>Times New Roman</vt:lpstr>
      <vt:lpstr>Calibri</vt:lpstr>
      <vt:lpstr>IBM Plex Sans</vt:lpstr>
      <vt:lpstr>Bebas Neue</vt:lpstr>
      <vt:lpstr>Arial</vt:lpstr>
      <vt:lpstr>Identity and Self-Image Development for High School Students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42</cp:revision>
  <dcterms:modified xsi:type="dcterms:W3CDTF">2024-11-13T13:21:37Z</dcterms:modified>
</cp:coreProperties>
</file>