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1"/>
  </p:notesMasterIdLst>
  <p:sldIdLst>
    <p:sldId id="410" r:id="rId4"/>
    <p:sldId id="448" r:id="rId5"/>
    <p:sldId id="368" r:id="rId6"/>
    <p:sldId id="450" r:id="rId7"/>
    <p:sldId id="437" r:id="rId8"/>
    <p:sldId id="451" r:id="rId9"/>
    <p:sldId id="387" r:id="rId10"/>
    <p:sldId id="436" r:id="rId12"/>
    <p:sldId id="452" r:id="rId13"/>
    <p:sldId id="366" r:id="rId14"/>
    <p:sldId id="354" r:id="rId15"/>
    <p:sldId id="369" r:id="rId16"/>
    <p:sldId id="468" r:id="rId17"/>
    <p:sldId id="370" r:id="rId18"/>
    <p:sldId id="470" r:id="rId19"/>
    <p:sldId id="371" r:id="rId20"/>
    <p:sldId id="472" r:id="rId21"/>
    <p:sldId id="372" r:id="rId22"/>
    <p:sldId id="474" r:id="rId23"/>
    <p:sldId id="374" r:id="rId24"/>
    <p:sldId id="476" r:id="rId25"/>
    <p:sldId id="375" r:id="rId26"/>
    <p:sldId id="480" r:id="rId27"/>
    <p:sldId id="478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839"/>
    <a:srgbClr val="336699"/>
    <a:srgbClr val="006699"/>
    <a:srgbClr val="CC66FF"/>
    <a:srgbClr val="F98F92"/>
    <a:srgbClr val="FDC7DC"/>
    <a:srgbClr val="F76B6C"/>
    <a:srgbClr val="CC99FF"/>
    <a:srgbClr val="F0DCD4"/>
    <a:srgbClr val="DE8A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86478" autoAdjust="0"/>
  </p:normalViewPr>
  <p:slideViewPr>
    <p:cSldViewPr snapToGrid="0" showGuides="1">
      <p:cViewPr varScale="1">
        <p:scale>
          <a:sx n="53" d="100"/>
          <a:sy n="53" d="100"/>
        </p:scale>
        <p:origin x="668" y="64"/>
      </p:cViewPr>
      <p:guideLst>
        <p:guide orient="horz" pos="2175"/>
        <p:guide pos="3885"/>
      </p:guideLst>
    </p:cSldViewPr>
  </p:slideViewPr>
  <p:outlineViewPr>
    <p:cViewPr>
      <p:scale>
        <a:sx n="33" d="100"/>
        <a:sy n="33" d="100"/>
      </p:scale>
      <p:origin x="0" y="-5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4B9F0-1818-4CF2-B8EE-BC7F91C3A0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9055A-888A-43C0-946B-2C69B79F483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9055A-888A-43C0-946B-2C69B79F48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3.png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3" cstate="screen"/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431" y="-410573"/>
            <a:ext cx="1938431" cy="19384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</a:fld>
            <a:endParaRPr lang="en-US" dirty="0"/>
          </a:p>
        </p:txBody>
      </p:sp>
      <p:grpSp>
        <p:nvGrpSpPr>
          <p:cNvPr id="7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8" name="图片 63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9" name="图片 64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10" name="图片 65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11" name="图片 66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12" name="图片 67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13" name="图片 68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14" name="图片 69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15" name="图片 70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16" name="图片 71"/>
            <p:cNvPicPr>
              <a:picLocks noChangeAspect="1"/>
            </p:cNvPicPr>
            <p:nvPr/>
          </p:nvPicPr>
          <p:blipFill rotWithShape="1">
            <a:blip r:embed="rId13" cstate="screen"/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17" name="Picture 16" descr="Logo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431" y="-410573"/>
            <a:ext cx="1938431" cy="19384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" Target="slide3.xml"/><Relationship Id="rId7" Type="http://schemas.openxmlformats.org/officeDocument/2006/relationships/image" Target="../media/image17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slide" Target="slide18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3.xml"/><Relationship Id="rId3" Type="http://schemas.openxmlformats.org/officeDocument/2006/relationships/slide" Target="slide1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slide" Target="slide16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Relationship Id="rId3" Type="http://schemas.openxmlformats.org/officeDocument/2006/relationships/slide" Target="slide1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slide" Target="slide3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4.xml"/><Relationship Id="rId3" Type="http://schemas.openxmlformats.org/officeDocument/2006/relationships/slide" Target="slide1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slide" Target="slide3.xml"/><Relationship Id="rId2" Type="http://schemas.openxmlformats.org/officeDocument/2006/relationships/image" Target="../media/image21.jpe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slide" Target="slide16.xml"/><Relationship Id="rId4" Type="http://schemas.openxmlformats.org/officeDocument/2006/relationships/slide" Target="slide15.xml"/><Relationship Id="rId3" Type="http://schemas.openxmlformats.org/officeDocument/2006/relationships/slide" Target="slide1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24.jpeg"/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slide" Target="slide16.xml"/><Relationship Id="rId3" Type="http://schemas.openxmlformats.org/officeDocument/2006/relationships/slide" Target="slide1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slide" Target="slide3.xml"/><Relationship Id="rId3" Type="http://schemas.openxmlformats.org/officeDocument/2006/relationships/image" Target="../media/image27.jpeg"/><Relationship Id="rId2" Type="http://schemas.microsoft.com/office/2007/relationships/hdphoto" Target="../media/image26.wdp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slide" Target="slide1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slide" Target="slide1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14.xml"/><Relationship Id="rId8" Type="http://schemas.openxmlformats.org/officeDocument/2006/relationships/slide" Target="slide22.xml"/><Relationship Id="rId7" Type="http://schemas.openxmlformats.org/officeDocument/2006/relationships/slide" Target="slide20.xm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slide" Target="slide12.xml"/><Relationship Id="rId3" Type="http://schemas.openxmlformats.org/officeDocument/2006/relationships/slide" Target="slide1.xml"/><Relationship Id="rId2" Type="http://schemas.openxmlformats.org/officeDocument/2006/relationships/image" Target="../media/image6.jpeg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Vui đến trường dân vũ học sinh -3a4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28345" y="721995"/>
            <a:ext cx="10809605" cy="480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croll: Horizontal 2"/>
          <p:cNvSpPr/>
          <p:nvPr/>
        </p:nvSpPr>
        <p:spPr>
          <a:xfrm>
            <a:off x="1340669" y="1310005"/>
            <a:ext cx="9130748" cy="365760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dỗ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7737" y="575263"/>
            <a:ext cx="111365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8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8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2" y="1205947"/>
            <a:ext cx="4532243" cy="4744277"/>
          </a:xfrm>
          <a:prstGeom prst="rect">
            <a:avLst/>
          </a:prstGeom>
        </p:spPr>
      </p:pic>
      <p:sp>
        <p:nvSpPr>
          <p:cNvPr id="7" name="Plus Sign 6"/>
          <p:cNvSpPr/>
          <p:nvPr/>
        </p:nvSpPr>
        <p:spPr>
          <a:xfrm>
            <a:off x="5251174" y="2756450"/>
            <a:ext cx="1689652" cy="1643270"/>
          </a:xfrm>
          <a:prstGeom prst="mathPlu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35" y="1205947"/>
            <a:ext cx="4532243" cy="47442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80661" y="218663"/>
            <a:ext cx="8468138" cy="6891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một môn học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65" y="1072065"/>
            <a:ext cx="8047417" cy="5736833"/>
          </a:xfrm>
          <a:prstGeom prst="rect">
            <a:avLst/>
          </a:prstGeom>
        </p:spPr>
      </p:pic>
      <p:pic>
        <p:nvPicPr>
          <p:cNvPr id="8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00731" y="340564"/>
            <a:ext cx="609600" cy="609600"/>
          </a:xfrm>
          <a:prstGeom prst="rect">
            <a:avLst/>
          </a:prstGeom>
        </p:spPr>
      </p:pic>
      <p:sp>
        <p:nvSpPr>
          <p:cNvPr id="12" name="Action Button: Go Home 5">
            <a:hlinkClick r:id="rId8" action="ppaction://hlinksldjump" highlightClick="1"/>
          </p:cNvPr>
          <p:cNvSpPr/>
          <p:nvPr/>
        </p:nvSpPr>
        <p:spPr>
          <a:xfrm>
            <a:off x="11383617" y="6255026"/>
            <a:ext cx="808383" cy="60297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869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4" y="1199323"/>
            <a:ext cx="9727096" cy="5121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86646" y="2621459"/>
            <a:ext cx="3991846" cy="703375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6699"/>
                </a:solidFill>
              </a:ln>
              <a:solidFill>
                <a:srgbClr val="006699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25835" y="2621459"/>
            <a:ext cx="4096350" cy="1163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99322"/>
          </a:xfrm>
        </p:spPr>
        <p:txBody>
          <a:bodyPr/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Chơi trò chơi “Đuổi hình bắt chữ”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>
            <a:hlinkClick r:id="rId3" action="ppaction://hlinksldjump"/>
          </p:cNvPr>
          <p:cNvSpPr/>
          <p:nvPr/>
        </p:nvSpPr>
        <p:spPr>
          <a:xfrm>
            <a:off x="11313502" y="5778211"/>
            <a:ext cx="493644" cy="62947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3">
            <a:hlinkClick r:id="rId4" action="ppaction://hlinksldjump"/>
          </p:cNvPr>
          <p:cNvSpPr/>
          <p:nvPr/>
        </p:nvSpPr>
        <p:spPr>
          <a:xfrm>
            <a:off x="7549059" y="1273525"/>
            <a:ext cx="3200400" cy="2276244"/>
          </a:xfrm>
          <a:custGeom>
            <a:avLst/>
            <a:gdLst>
              <a:gd name="connsiteX0" fmla="*/ 0 w 3200400"/>
              <a:gd name="connsiteY0" fmla="*/ 0 h 3200400"/>
              <a:gd name="connsiteX1" fmla="*/ 3200400 w 3200400"/>
              <a:gd name="connsiteY1" fmla="*/ 0 h 3200400"/>
              <a:gd name="connsiteX2" fmla="*/ 3200400 w 3200400"/>
              <a:gd name="connsiteY2" fmla="*/ 3200400 h 3200400"/>
              <a:gd name="connsiteX3" fmla="*/ 2223334 w 3200400"/>
              <a:gd name="connsiteY3" fmla="*/ 3200400 h 3200400"/>
              <a:gd name="connsiteX4" fmla="*/ 2225327 w 3200400"/>
              <a:gd name="connsiteY4" fmla="*/ 3180994 h 3200400"/>
              <a:gd name="connsiteX5" fmla="*/ 1615727 w 3200400"/>
              <a:gd name="connsiteY5" fmla="*/ 2582682 h 3200400"/>
              <a:gd name="connsiteX6" fmla="*/ 1006127 w 3200400"/>
              <a:gd name="connsiteY6" fmla="*/ 3180994 h 3200400"/>
              <a:gd name="connsiteX7" fmla="*/ 1008120 w 3200400"/>
              <a:gd name="connsiteY7" fmla="*/ 3200400 h 3200400"/>
              <a:gd name="connsiteX8" fmla="*/ 0 w 3200400"/>
              <a:gd name="connsiteY8" fmla="*/ 3200400 h 3200400"/>
              <a:gd name="connsiteX9" fmla="*/ 0 w 3200400"/>
              <a:gd name="connsiteY9" fmla="*/ 2202832 h 3200400"/>
              <a:gd name="connsiteX10" fmla="*/ 84674 w 3200400"/>
              <a:gd name="connsiteY10" fmla="*/ 2211210 h 3200400"/>
              <a:gd name="connsiteX11" fmla="*/ 694274 w 3200400"/>
              <a:gd name="connsiteY11" fmla="*/ 1612898 h 3200400"/>
              <a:gd name="connsiteX12" fmla="*/ 84674 w 3200400"/>
              <a:gd name="connsiteY12" fmla="*/ 1014586 h 3200400"/>
              <a:gd name="connsiteX13" fmla="*/ 0 w 3200400"/>
              <a:gd name="connsiteY13" fmla="*/ 1022964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0400" h="3200400">
                <a:moveTo>
                  <a:pt x="0" y="0"/>
                </a:moveTo>
                <a:lnTo>
                  <a:pt x="3200400" y="0"/>
                </a:lnTo>
                <a:lnTo>
                  <a:pt x="3200400" y="3200400"/>
                </a:lnTo>
                <a:lnTo>
                  <a:pt x="2223334" y="3200400"/>
                </a:lnTo>
                <a:lnTo>
                  <a:pt x="2225327" y="3180994"/>
                </a:lnTo>
                <a:cubicBezTo>
                  <a:pt x="2225327" y="2850555"/>
                  <a:pt x="1952400" y="2582682"/>
                  <a:pt x="1615727" y="2582682"/>
                </a:cubicBezTo>
                <a:cubicBezTo>
                  <a:pt x="1279054" y="2582682"/>
                  <a:pt x="1006127" y="2850555"/>
                  <a:pt x="1006127" y="3180994"/>
                </a:cubicBezTo>
                <a:lnTo>
                  <a:pt x="1008120" y="3200400"/>
                </a:lnTo>
                <a:lnTo>
                  <a:pt x="0" y="3200400"/>
                </a:lnTo>
                <a:lnTo>
                  <a:pt x="0" y="2202832"/>
                </a:lnTo>
                <a:lnTo>
                  <a:pt x="84674" y="2211210"/>
                </a:lnTo>
                <a:cubicBezTo>
                  <a:pt x="421347" y="2211210"/>
                  <a:pt x="694274" y="1943337"/>
                  <a:pt x="694274" y="1612898"/>
                </a:cubicBezTo>
                <a:cubicBezTo>
                  <a:pt x="694274" y="1282459"/>
                  <a:pt x="421347" y="1014586"/>
                  <a:pt x="84674" y="1014586"/>
                </a:cubicBezTo>
                <a:lnTo>
                  <a:pt x="0" y="1022964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4">
            <a:hlinkClick r:id="rId5" action="ppaction://hlinksldjump"/>
          </p:cNvPr>
          <p:cNvSpPr/>
          <p:nvPr/>
        </p:nvSpPr>
        <p:spPr>
          <a:xfrm>
            <a:off x="897437" y="2997721"/>
            <a:ext cx="3476656" cy="3361969"/>
          </a:xfrm>
          <a:custGeom>
            <a:avLst/>
            <a:gdLst>
              <a:gd name="connsiteX0" fmla="*/ 1625599 w 3200400"/>
              <a:gd name="connsiteY0" fmla="*/ 0 h 3786012"/>
              <a:gd name="connsiteX1" fmla="*/ 2222814 w 3200400"/>
              <a:gd name="connsiteY1" fmla="*/ 477731 h 3786012"/>
              <a:gd name="connsiteX2" fmla="*/ 2233895 w 3200400"/>
              <a:gd name="connsiteY2" fmla="*/ 585612 h 3786012"/>
              <a:gd name="connsiteX3" fmla="*/ 3200400 w 3200400"/>
              <a:gd name="connsiteY3" fmla="*/ 585612 h 3786012"/>
              <a:gd name="connsiteX4" fmla="*/ 3200400 w 3200400"/>
              <a:gd name="connsiteY4" fmla="*/ 1588897 h 3786012"/>
              <a:gd name="connsiteX5" fmla="*/ 3186285 w 3200400"/>
              <a:gd name="connsiteY5" fmla="*/ 1587500 h 3786012"/>
              <a:gd name="connsiteX6" fmla="*/ 2576685 w 3200400"/>
              <a:gd name="connsiteY6" fmla="*/ 2185812 h 3786012"/>
              <a:gd name="connsiteX7" fmla="*/ 3186285 w 3200400"/>
              <a:gd name="connsiteY7" fmla="*/ 2784124 h 3786012"/>
              <a:gd name="connsiteX8" fmla="*/ 3200400 w 3200400"/>
              <a:gd name="connsiteY8" fmla="*/ 2782728 h 3786012"/>
              <a:gd name="connsiteX9" fmla="*/ 3200400 w 3200400"/>
              <a:gd name="connsiteY9" fmla="*/ 3786012 h 3786012"/>
              <a:gd name="connsiteX10" fmla="*/ 0 w 3200400"/>
              <a:gd name="connsiteY10" fmla="*/ 3786012 h 3786012"/>
              <a:gd name="connsiteX11" fmla="*/ 0 w 3200400"/>
              <a:gd name="connsiteY11" fmla="*/ 585612 h 3786012"/>
              <a:gd name="connsiteX12" fmla="*/ 1017304 w 3200400"/>
              <a:gd name="connsiteY12" fmla="*/ 585612 h 3786012"/>
              <a:gd name="connsiteX13" fmla="*/ 1028384 w 3200400"/>
              <a:gd name="connsiteY13" fmla="*/ 477731 h 3786012"/>
              <a:gd name="connsiteX14" fmla="*/ 1625599 w 3200400"/>
              <a:gd name="connsiteY14" fmla="*/ 0 h 378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00400" h="3786012">
                <a:moveTo>
                  <a:pt x="1625599" y="0"/>
                </a:moveTo>
                <a:cubicBezTo>
                  <a:pt x="1920188" y="0"/>
                  <a:pt x="2165971" y="205090"/>
                  <a:pt x="2222814" y="477731"/>
                </a:cubicBezTo>
                <a:lnTo>
                  <a:pt x="2233895" y="585612"/>
                </a:lnTo>
                <a:lnTo>
                  <a:pt x="3200400" y="585612"/>
                </a:lnTo>
                <a:lnTo>
                  <a:pt x="3200400" y="1588897"/>
                </a:lnTo>
                <a:lnTo>
                  <a:pt x="3186285" y="1587500"/>
                </a:lnTo>
                <a:cubicBezTo>
                  <a:pt x="2849612" y="1587500"/>
                  <a:pt x="2576685" y="1855373"/>
                  <a:pt x="2576685" y="2185812"/>
                </a:cubicBezTo>
                <a:cubicBezTo>
                  <a:pt x="2576685" y="2516251"/>
                  <a:pt x="2849612" y="2784124"/>
                  <a:pt x="3186285" y="2784124"/>
                </a:cubicBezTo>
                <a:lnTo>
                  <a:pt x="3200400" y="2782728"/>
                </a:lnTo>
                <a:lnTo>
                  <a:pt x="3200400" y="3786012"/>
                </a:lnTo>
                <a:lnTo>
                  <a:pt x="0" y="3786012"/>
                </a:lnTo>
                <a:lnTo>
                  <a:pt x="0" y="585612"/>
                </a:lnTo>
                <a:lnTo>
                  <a:pt x="1017304" y="585612"/>
                </a:lnTo>
                <a:lnTo>
                  <a:pt x="1028384" y="477731"/>
                </a:lnTo>
                <a:cubicBezTo>
                  <a:pt x="1085227" y="205090"/>
                  <a:pt x="1331010" y="0"/>
                  <a:pt x="1625599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5">
            <a:hlinkClick r:id="rId6" action="ppaction://hlinksldjump"/>
          </p:cNvPr>
          <p:cNvSpPr/>
          <p:nvPr/>
        </p:nvSpPr>
        <p:spPr>
          <a:xfrm>
            <a:off x="3744420" y="2991336"/>
            <a:ext cx="3818467" cy="3403114"/>
          </a:xfrm>
          <a:custGeom>
            <a:avLst/>
            <a:gdLst>
              <a:gd name="connsiteX0" fmla="*/ 2267661 w 3818467"/>
              <a:gd name="connsiteY0" fmla="*/ 0 h 3757791"/>
              <a:gd name="connsiteX1" fmla="*/ 2864876 w 3818467"/>
              <a:gd name="connsiteY1" fmla="*/ 477731 h 3757791"/>
              <a:gd name="connsiteX2" fmla="*/ 2873058 w 3818467"/>
              <a:gd name="connsiteY2" fmla="*/ 557391 h 3757791"/>
              <a:gd name="connsiteX3" fmla="*/ 3818467 w 3818467"/>
              <a:gd name="connsiteY3" fmla="*/ 557391 h 3757791"/>
              <a:gd name="connsiteX4" fmla="*/ 3818467 w 3818467"/>
              <a:gd name="connsiteY4" fmla="*/ 1431836 h 3757791"/>
              <a:gd name="connsiteX5" fmla="*/ 3716071 w 3818467"/>
              <a:gd name="connsiteY5" fmla="*/ 1441967 h 3757791"/>
              <a:gd name="connsiteX6" fmla="*/ 3229326 w 3818467"/>
              <a:gd name="connsiteY6" fmla="*/ 2028123 h 3757791"/>
              <a:gd name="connsiteX7" fmla="*/ 3716071 w 3818467"/>
              <a:gd name="connsiteY7" fmla="*/ 2614280 h 3757791"/>
              <a:gd name="connsiteX8" fmla="*/ 3818467 w 3818467"/>
              <a:gd name="connsiteY8" fmla="*/ 2624411 h 3757791"/>
              <a:gd name="connsiteX9" fmla="*/ 3818467 w 3818467"/>
              <a:gd name="connsiteY9" fmla="*/ 3757791 h 3757791"/>
              <a:gd name="connsiteX10" fmla="*/ 618067 w 3818467"/>
              <a:gd name="connsiteY10" fmla="*/ 3757791 h 3757791"/>
              <a:gd name="connsiteX11" fmla="*/ 618067 w 3818467"/>
              <a:gd name="connsiteY11" fmla="*/ 2743073 h 3757791"/>
              <a:gd name="connsiteX12" fmla="*/ 609600 w 3818467"/>
              <a:gd name="connsiteY12" fmla="*/ 2743910 h 3757791"/>
              <a:gd name="connsiteX13" fmla="*/ 0 w 3818467"/>
              <a:gd name="connsiteY13" fmla="*/ 2145598 h 3757791"/>
              <a:gd name="connsiteX14" fmla="*/ 609600 w 3818467"/>
              <a:gd name="connsiteY14" fmla="*/ 1547286 h 3757791"/>
              <a:gd name="connsiteX15" fmla="*/ 618067 w 3818467"/>
              <a:gd name="connsiteY15" fmla="*/ 1548124 h 3757791"/>
              <a:gd name="connsiteX16" fmla="*/ 618067 w 3818467"/>
              <a:gd name="connsiteY16" fmla="*/ 557391 h 3757791"/>
              <a:gd name="connsiteX17" fmla="*/ 1662264 w 3818467"/>
              <a:gd name="connsiteY17" fmla="*/ 557391 h 3757791"/>
              <a:gd name="connsiteX18" fmla="*/ 1670446 w 3818467"/>
              <a:gd name="connsiteY18" fmla="*/ 477731 h 3757791"/>
              <a:gd name="connsiteX19" fmla="*/ 2267661 w 3818467"/>
              <a:gd name="connsiteY19" fmla="*/ 0 h 375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18467" h="3757791">
                <a:moveTo>
                  <a:pt x="2267661" y="0"/>
                </a:moveTo>
                <a:cubicBezTo>
                  <a:pt x="2562250" y="0"/>
                  <a:pt x="2808033" y="205090"/>
                  <a:pt x="2864876" y="477731"/>
                </a:cubicBezTo>
                <a:lnTo>
                  <a:pt x="2873058" y="557391"/>
                </a:lnTo>
                <a:lnTo>
                  <a:pt x="3818467" y="557391"/>
                </a:lnTo>
                <a:lnTo>
                  <a:pt x="3818467" y="1431836"/>
                </a:lnTo>
                <a:lnTo>
                  <a:pt x="3716071" y="1441967"/>
                </a:lnTo>
                <a:cubicBezTo>
                  <a:pt x="3438286" y="1497757"/>
                  <a:pt x="3229326" y="1738989"/>
                  <a:pt x="3229326" y="2028123"/>
                </a:cubicBezTo>
                <a:cubicBezTo>
                  <a:pt x="3229326" y="2317257"/>
                  <a:pt x="3438286" y="2558489"/>
                  <a:pt x="3716071" y="2614280"/>
                </a:cubicBezTo>
                <a:lnTo>
                  <a:pt x="3818467" y="2624411"/>
                </a:lnTo>
                <a:lnTo>
                  <a:pt x="3818467" y="3757791"/>
                </a:lnTo>
                <a:lnTo>
                  <a:pt x="618067" y="3757791"/>
                </a:lnTo>
                <a:lnTo>
                  <a:pt x="618067" y="2743073"/>
                </a:lnTo>
                <a:lnTo>
                  <a:pt x="609600" y="2743910"/>
                </a:lnTo>
                <a:cubicBezTo>
                  <a:pt x="272927" y="2743910"/>
                  <a:pt x="0" y="2476037"/>
                  <a:pt x="0" y="2145598"/>
                </a:cubicBezTo>
                <a:cubicBezTo>
                  <a:pt x="0" y="1815159"/>
                  <a:pt x="272927" y="1547286"/>
                  <a:pt x="609600" y="1547286"/>
                </a:cubicBezTo>
                <a:lnTo>
                  <a:pt x="618067" y="1548124"/>
                </a:lnTo>
                <a:lnTo>
                  <a:pt x="618067" y="557391"/>
                </a:lnTo>
                <a:lnTo>
                  <a:pt x="1662264" y="557391"/>
                </a:lnTo>
                <a:lnTo>
                  <a:pt x="1670446" y="477731"/>
                </a:lnTo>
                <a:cubicBezTo>
                  <a:pt x="1727289" y="205090"/>
                  <a:pt x="1973072" y="0"/>
                  <a:pt x="2267661" y="0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6">
            <a:hlinkClick r:id="rId7" action="ppaction://hlinksldjump"/>
          </p:cNvPr>
          <p:cNvSpPr/>
          <p:nvPr/>
        </p:nvSpPr>
        <p:spPr>
          <a:xfrm>
            <a:off x="6929167" y="2936227"/>
            <a:ext cx="3830463" cy="3484955"/>
          </a:xfrm>
          <a:custGeom>
            <a:avLst/>
            <a:gdLst>
              <a:gd name="connsiteX0" fmla="*/ 2242973 w 3830463"/>
              <a:gd name="connsiteY0" fmla="*/ 0 h 3839632"/>
              <a:gd name="connsiteX1" fmla="*/ 2852573 w 3830463"/>
              <a:gd name="connsiteY1" fmla="*/ 598312 h 3839632"/>
              <a:gd name="connsiteX2" fmla="*/ 2848370 w 3830463"/>
              <a:gd name="connsiteY2" fmla="*/ 639232 h 3839632"/>
              <a:gd name="connsiteX3" fmla="*/ 3830463 w 3830463"/>
              <a:gd name="connsiteY3" fmla="*/ 639232 h 3839632"/>
              <a:gd name="connsiteX4" fmla="*/ 3830463 w 3830463"/>
              <a:gd name="connsiteY4" fmla="*/ 3839632 h 3839632"/>
              <a:gd name="connsiteX5" fmla="*/ 630063 w 3830463"/>
              <a:gd name="connsiteY5" fmla="*/ 3839632 h 3839632"/>
              <a:gd name="connsiteX6" fmla="*/ 630063 w 3830463"/>
              <a:gd name="connsiteY6" fmla="*/ 2683315 h 3839632"/>
              <a:gd name="connsiteX7" fmla="*/ 609600 w 3830463"/>
              <a:gd name="connsiteY7" fmla="*/ 2685339 h 3839632"/>
              <a:gd name="connsiteX8" fmla="*/ 0 w 3830463"/>
              <a:gd name="connsiteY8" fmla="*/ 2087027 h 3839632"/>
              <a:gd name="connsiteX9" fmla="*/ 609600 w 3830463"/>
              <a:gd name="connsiteY9" fmla="*/ 1488715 h 3839632"/>
              <a:gd name="connsiteX10" fmla="*/ 630063 w 3830463"/>
              <a:gd name="connsiteY10" fmla="*/ 1490740 h 3839632"/>
              <a:gd name="connsiteX11" fmla="*/ 630063 w 3830463"/>
              <a:gd name="connsiteY11" fmla="*/ 639232 h 3839632"/>
              <a:gd name="connsiteX12" fmla="*/ 1637576 w 3830463"/>
              <a:gd name="connsiteY12" fmla="*/ 639232 h 3839632"/>
              <a:gd name="connsiteX13" fmla="*/ 1633373 w 3830463"/>
              <a:gd name="connsiteY13" fmla="*/ 598312 h 3839632"/>
              <a:gd name="connsiteX14" fmla="*/ 2242973 w 3830463"/>
              <a:gd name="connsiteY14" fmla="*/ 0 h 383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30463" h="3839632">
                <a:moveTo>
                  <a:pt x="2242973" y="0"/>
                </a:moveTo>
                <a:cubicBezTo>
                  <a:pt x="2579646" y="0"/>
                  <a:pt x="2852573" y="267873"/>
                  <a:pt x="2852573" y="598312"/>
                </a:cubicBezTo>
                <a:lnTo>
                  <a:pt x="2848370" y="639232"/>
                </a:lnTo>
                <a:lnTo>
                  <a:pt x="3830463" y="639232"/>
                </a:lnTo>
                <a:lnTo>
                  <a:pt x="3830463" y="3839632"/>
                </a:lnTo>
                <a:lnTo>
                  <a:pt x="630063" y="3839632"/>
                </a:lnTo>
                <a:lnTo>
                  <a:pt x="630063" y="2683315"/>
                </a:lnTo>
                <a:lnTo>
                  <a:pt x="609600" y="2685339"/>
                </a:lnTo>
                <a:cubicBezTo>
                  <a:pt x="272927" y="2685339"/>
                  <a:pt x="0" y="2417466"/>
                  <a:pt x="0" y="2087027"/>
                </a:cubicBezTo>
                <a:cubicBezTo>
                  <a:pt x="0" y="1756588"/>
                  <a:pt x="272927" y="1488715"/>
                  <a:pt x="609600" y="1488715"/>
                </a:cubicBezTo>
                <a:lnTo>
                  <a:pt x="630063" y="1490740"/>
                </a:lnTo>
                <a:lnTo>
                  <a:pt x="630063" y="639232"/>
                </a:lnTo>
                <a:lnTo>
                  <a:pt x="1637576" y="639232"/>
                </a:lnTo>
                <a:lnTo>
                  <a:pt x="1633373" y="598312"/>
                </a:lnTo>
                <a:cubicBezTo>
                  <a:pt x="1633373" y="267873"/>
                  <a:pt x="1906300" y="0"/>
                  <a:pt x="2242973" y="0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2">
            <a:hlinkClick r:id="rId3" action="ppaction://hlinksldjump"/>
          </p:cNvPr>
          <p:cNvSpPr/>
          <p:nvPr/>
        </p:nvSpPr>
        <p:spPr>
          <a:xfrm>
            <a:off x="3724245" y="1278063"/>
            <a:ext cx="4542367" cy="2276243"/>
          </a:xfrm>
          <a:custGeom>
            <a:avLst/>
            <a:gdLst>
              <a:gd name="connsiteX0" fmla="*/ 642054 w 4542367"/>
              <a:gd name="connsiteY0" fmla="*/ 0 h 3200400"/>
              <a:gd name="connsiteX1" fmla="*/ 3842454 w 4542367"/>
              <a:gd name="connsiteY1" fmla="*/ 0 h 3200400"/>
              <a:gd name="connsiteX2" fmla="*/ 3842454 w 4542367"/>
              <a:gd name="connsiteY2" fmla="*/ 1025642 h 3200400"/>
              <a:gd name="connsiteX3" fmla="*/ 3932767 w 4542367"/>
              <a:gd name="connsiteY3" fmla="*/ 1016706 h 3200400"/>
              <a:gd name="connsiteX4" fmla="*/ 4542367 w 4542367"/>
              <a:gd name="connsiteY4" fmla="*/ 1615018 h 3200400"/>
              <a:gd name="connsiteX5" fmla="*/ 3932767 w 4542367"/>
              <a:gd name="connsiteY5" fmla="*/ 2213330 h 3200400"/>
              <a:gd name="connsiteX6" fmla="*/ 3842454 w 4542367"/>
              <a:gd name="connsiteY6" fmla="*/ 2204394 h 3200400"/>
              <a:gd name="connsiteX7" fmla="*/ 3842454 w 4542367"/>
              <a:gd name="connsiteY7" fmla="*/ 3200400 h 3200400"/>
              <a:gd name="connsiteX8" fmla="*/ 2885562 w 4542367"/>
              <a:gd name="connsiteY8" fmla="*/ 3200400 h 3200400"/>
              <a:gd name="connsiteX9" fmla="*/ 2876148 w 4542367"/>
              <a:gd name="connsiteY9" fmla="*/ 3108746 h 3200400"/>
              <a:gd name="connsiteX10" fmla="*/ 2278933 w 4542367"/>
              <a:gd name="connsiteY10" fmla="*/ 2631015 h 3200400"/>
              <a:gd name="connsiteX11" fmla="*/ 1681718 w 4542367"/>
              <a:gd name="connsiteY11" fmla="*/ 3108746 h 3200400"/>
              <a:gd name="connsiteX12" fmla="*/ 1672304 w 4542367"/>
              <a:gd name="connsiteY12" fmla="*/ 3200400 h 3200400"/>
              <a:gd name="connsiteX13" fmla="*/ 642054 w 4542367"/>
              <a:gd name="connsiteY13" fmla="*/ 3200400 h 3200400"/>
              <a:gd name="connsiteX14" fmla="*/ 642054 w 4542367"/>
              <a:gd name="connsiteY14" fmla="*/ 2224936 h 3200400"/>
              <a:gd name="connsiteX15" fmla="*/ 609600 w 4542367"/>
              <a:gd name="connsiteY15" fmla="*/ 2228147 h 3200400"/>
              <a:gd name="connsiteX16" fmla="*/ 0 w 4542367"/>
              <a:gd name="connsiteY16" fmla="*/ 1629835 h 3200400"/>
              <a:gd name="connsiteX17" fmla="*/ 609600 w 4542367"/>
              <a:gd name="connsiteY17" fmla="*/ 1031523 h 3200400"/>
              <a:gd name="connsiteX18" fmla="*/ 642054 w 4542367"/>
              <a:gd name="connsiteY18" fmla="*/ 1034734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42367" h="3200400">
                <a:moveTo>
                  <a:pt x="642054" y="0"/>
                </a:moveTo>
                <a:lnTo>
                  <a:pt x="3842454" y="0"/>
                </a:lnTo>
                <a:lnTo>
                  <a:pt x="3842454" y="1025642"/>
                </a:lnTo>
                <a:lnTo>
                  <a:pt x="3932767" y="1016706"/>
                </a:lnTo>
                <a:cubicBezTo>
                  <a:pt x="4269440" y="1016706"/>
                  <a:pt x="4542367" y="1284579"/>
                  <a:pt x="4542367" y="1615018"/>
                </a:cubicBezTo>
                <a:cubicBezTo>
                  <a:pt x="4542367" y="1945457"/>
                  <a:pt x="4269440" y="2213330"/>
                  <a:pt x="3932767" y="2213330"/>
                </a:cubicBezTo>
                <a:lnTo>
                  <a:pt x="3842454" y="2204394"/>
                </a:lnTo>
                <a:lnTo>
                  <a:pt x="3842454" y="3200400"/>
                </a:lnTo>
                <a:lnTo>
                  <a:pt x="2885562" y="3200400"/>
                </a:lnTo>
                <a:lnTo>
                  <a:pt x="2876148" y="3108746"/>
                </a:lnTo>
                <a:cubicBezTo>
                  <a:pt x="2819305" y="2836105"/>
                  <a:pt x="2573522" y="2631015"/>
                  <a:pt x="2278933" y="2631015"/>
                </a:cubicBezTo>
                <a:cubicBezTo>
                  <a:pt x="1984344" y="2631015"/>
                  <a:pt x="1738561" y="2836105"/>
                  <a:pt x="1681718" y="3108746"/>
                </a:cubicBezTo>
                <a:lnTo>
                  <a:pt x="1672304" y="3200400"/>
                </a:lnTo>
                <a:lnTo>
                  <a:pt x="642054" y="3200400"/>
                </a:lnTo>
                <a:lnTo>
                  <a:pt x="642054" y="2224936"/>
                </a:lnTo>
                <a:lnTo>
                  <a:pt x="609600" y="2228147"/>
                </a:lnTo>
                <a:cubicBezTo>
                  <a:pt x="272927" y="2228147"/>
                  <a:pt x="0" y="1960274"/>
                  <a:pt x="0" y="1629835"/>
                </a:cubicBezTo>
                <a:cubicBezTo>
                  <a:pt x="0" y="1299396"/>
                  <a:pt x="272927" y="1031523"/>
                  <a:pt x="609600" y="1031523"/>
                </a:cubicBezTo>
                <a:lnTo>
                  <a:pt x="642054" y="1034734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11400" y="1241778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  <a:endParaRPr lang="en-US" sz="9600" dirty="0"/>
          </a:p>
        </p:txBody>
      </p:sp>
      <p:sp>
        <p:nvSpPr>
          <p:cNvPr id="20" name="Rectangle 19"/>
          <p:cNvSpPr/>
          <p:nvPr/>
        </p:nvSpPr>
        <p:spPr>
          <a:xfrm>
            <a:off x="5484102" y="1226533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  <a:endParaRPr lang="en-US" sz="9600" dirty="0"/>
          </a:p>
        </p:txBody>
      </p:sp>
      <p:sp>
        <p:nvSpPr>
          <p:cNvPr id="21" name="Rectangle 20"/>
          <p:cNvSpPr/>
          <p:nvPr/>
        </p:nvSpPr>
        <p:spPr>
          <a:xfrm>
            <a:off x="8671796" y="1256448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  <a:endParaRPr lang="en-US" sz="9600" dirty="0"/>
          </a:p>
        </p:txBody>
      </p:sp>
      <p:sp>
        <p:nvSpPr>
          <p:cNvPr id="22" name="Rectangle 21"/>
          <p:cNvSpPr/>
          <p:nvPr/>
        </p:nvSpPr>
        <p:spPr>
          <a:xfrm>
            <a:off x="2221794" y="4604453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  <a:endParaRPr lang="en-US" sz="9600" dirty="0"/>
          </a:p>
        </p:txBody>
      </p:sp>
      <p:sp>
        <p:nvSpPr>
          <p:cNvPr id="23" name="Rectangle 22"/>
          <p:cNvSpPr/>
          <p:nvPr/>
        </p:nvSpPr>
        <p:spPr>
          <a:xfrm>
            <a:off x="5393969" y="4641141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5</a:t>
            </a:r>
            <a:endParaRPr lang="en-US" sz="9600" dirty="0"/>
          </a:p>
        </p:txBody>
      </p:sp>
      <p:sp>
        <p:nvSpPr>
          <p:cNvPr id="24" name="Rectangle 23"/>
          <p:cNvSpPr/>
          <p:nvPr/>
        </p:nvSpPr>
        <p:spPr>
          <a:xfrm>
            <a:off x="8671796" y="4565509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6</a:t>
            </a:r>
            <a:endParaRPr lang="en-US" sz="9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8" y="1205948"/>
            <a:ext cx="11105323" cy="52478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0417" y="298590"/>
            <a:ext cx="8017565" cy="6891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một câu tục ngữ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xplosion: 8 Points 2"/>
          <p:cNvSpPr/>
          <p:nvPr/>
        </p:nvSpPr>
        <p:spPr>
          <a:xfrm>
            <a:off x="1888435" y="1013791"/>
            <a:ext cx="8017565" cy="5711688"/>
          </a:xfrm>
          <a:prstGeom prst="irregularSeal1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quả nhớ kẻ trồng cây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o Home 5">
            <a:hlinkClick r:id="rId3" action="ppaction://hlinksldjump" highlightClick="1"/>
          </p:cNvPr>
          <p:cNvSpPr/>
          <p:nvPr/>
        </p:nvSpPr>
        <p:spPr>
          <a:xfrm>
            <a:off x="11383617" y="6255026"/>
            <a:ext cx="808383" cy="60297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9512" y="3781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869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4" y="1199323"/>
            <a:ext cx="9727096" cy="5121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86646" y="2621459"/>
            <a:ext cx="3991846" cy="703375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6699"/>
                </a:solidFill>
              </a:ln>
              <a:solidFill>
                <a:srgbClr val="006699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25835" y="2621459"/>
            <a:ext cx="4096350" cy="1163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99322"/>
          </a:xfrm>
        </p:spPr>
        <p:txBody>
          <a:bodyPr/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Chơi trò chơi “Đuổi hình bắt chữ”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>
            <a:hlinkClick r:id="rId3" action="ppaction://hlinksldjump"/>
          </p:cNvPr>
          <p:cNvSpPr/>
          <p:nvPr/>
        </p:nvSpPr>
        <p:spPr>
          <a:xfrm>
            <a:off x="11313502" y="5778211"/>
            <a:ext cx="493644" cy="62947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3">
            <a:hlinkClick r:id="rId4" action="ppaction://hlinksldjump"/>
          </p:cNvPr>
          <p:cNvSpPr/>
          <p:nvPr/>
        </p:nvSpPr>
        <p:spPr>
          <a:xfrm>
            <a:off x="7549059" y="1273525"/>
            <a:ext cx="3200400" cy="2276244"/>
          </a:xfrm>
          <a:custGeom>
            <a:avLst/>
            <a:gdLst>
              <a:gd name="connsiteX0" fmla="*/ 0 w 3200400"/>
              <a:gd name="connsiteY0" fmla="*/ 0 h 3200400"/>
              <a:gd name="connsiteX1" fmla="*/ 3200400 w 3200400"/>
              <a:gd name="connsiteY1" fmla="*/ 0 h 3200400"/>
              <a:gd name="connsiteX2" fmla="*/ 3200400 w 3200400"/>
              <a:gd name="connsiteY2" fmla="*/ 3200400 h 3200400"/>
              <a:gd name="connsiteX3" fmla="*/ 2223334 w 3200400"/>
              <a:gd name="connsiteY3" fmla="*/ 3200400 h 3200400"/>
              <a:gd name="connsiteX4" fmla="*/ 2225327 w 3200400"/>
              <a:gd name="connsiteY4" fmla="*/ 3180994 h 3200400"/>
              <a:gd name="connsiteX5" fmla="*/ 1615727 w 3200400"/>
              <a:gd name="connsiteY5" fmla="*/ 2582682 h 3200400"/>
              <a:gd name="connsiteX6" fmla="*/ 1006127 w 3200400"/>
              <a:gd name="connsiteY6" fmla="*/ 3180994 h 3200400"/>
              <a:gd name="connsiteX7" fmla="*/ 1008120 w 3200400"/>
              <a:gd name="connsiteY7" fmla="*/ 3200400 h 3200400"/>
              <a:gd name="connsiteX8" fmla="*/ 0 w 3200400"/>
              <a:gd name="connsiteY8" fmla="*/ 3200400 h 3200400"/>
              <a:gd name="connsiteX9" fmla="*/ 0 w 3200400"/>
              <a:gd name="connsiteY9" fmla="*/ 2202832 h 3200400"/>
              <a:gd name="connsiteX10" fmla="*/ 84674 w 3200400"/>
              <a:gd name="connsiteY10" fmla="*/ 2211210 h 3200400"/>
              <a:gd name="connsiteX11" fmla="*/ 694274 w 3200400"/>
              <a:gd name="connsiteY11" fmla="*/ 1612898 h 3200400"/>
              <a:gd name="connsiteX12" fmla="*/ 84674 w 3200400"/>
              <a:gd name="connsiteY12" fmla="*/ 1014586 h 3200400"/>
              <a:gd name="connsiteX13" fmla="*/ 0 w 3200400"/>
              <a:gd name="connsiteY13" fmla="*/ 1022964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0400" h="3200400">
                <a:moveTo>
                  <a:pt x="0" y="0"/>
                </a:moveTo>
                <a:lnTo>
                  <a:pt x="3200400" y="0"/>
                </a:lnTo>
                <a:lnTo>
                  <a:pt x="3200400" y="3200400"/>
                </a:lnTo>
                <a:lnTo>
                  <a:pt x="2223334" y="3200400"/>
                </a:lnTo>
                <a:lnTo>
                  <a:pt x="2225327" y="3180994"/>
                </a:lnTo>
                <a:cubicBezTo>
                  <a:pt x="2225327" y="2850555"/>
                  <a:pt x="1952400" y="2582682"/>
                  <a:pt x="1615727" y="2582682"/>
                </a:cubicBezTo>
                <a:cubicBezTo>
                  <a:pt x="1279054" y="2582682"/>
                  <a:pt x="1006127" y="2850555"/>
                  <a:pt x="1006127" y="3180994"/>
                </a:cubicBezTo>
                <a:lnTo>
                  <a:pt x="1008120" y="3200400"/>
                </a:lnTo>
                <a:lnTo>
                  <a:pt x="0" y="3200400"/>
                </a:lnTo>
                <a:lnTo>
                  <a:pt x="0" y="2202832"/>
                </a:lnTo>
                <a:lnTo>
                  <a:pt x="84674" y="2211210"/>
                </a:lnTo>
                <a:cubicBezTo>
                  <a:pt x="421347" y="2211210"/>
                  <a:pt x="694274" y="1943337"/>
                  <a:pt x="694274" y="1612898"/>
                </a:cubicBezTo>
                <a:cubicBezTo>
                  <a:pt x="694274" y="1282459"/>
                  <a:pt x="421347" y="1014586"/>
                  <a:pt x="84674" y="1014586"/>
                </a:cubicBezTo>
                <a:lnTo>
                  <a:pt x="0" y="1022964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4">
            <a:hlinkClick r:id="rId5" action="ppaction://hlinksldjump"/>
          </p:cNvPr>
          <p:cNvSpPr/>
          <p:nvPr/>
        </p:nvSpPr>
        <p:spPr>
          <a:xfrm>
            <a:off x="897437" y="2997721"/>
            <a:ext cx="3476656" cy="3361969"/>
          </a:xfrm>
          <a:custGeom>
            <a:avLst/>
            <a:gdLst>
              <a:gd name="connsiteX0" fmla="*/ 1625599 w 3200400"/>
              <a:gd name="connsiteY0" fmla="*/ 0 h 3786012"/>
              <a:gd name="connsiteX1" fmla="*/ 2222814 w 3200400"/>
              <a:gd name="connsiteY1" fmla="*/ 477731 h 3786012"/>
              <a:gd name="connsiteX2" fmla="*/ 2233895 w 3200400"/>
              <a:gd name="connsiteY2" fmla="*/ 585612 h 3786012"/>
              <a:gd name="connsiteX3" fmla="*/ 3200400 w 3200400"/>
              <a:gd name="connsiteY3" fmla="*/ 585612 h 3786012"/>
              <a:gd name="connsiteX4" fmla="*/ 3200400 w 3200400"/>
              <a:gd name="connsiteY4" fmla="*/ 1588897 h 3786012"/>
              <a:gd name="connsiteX5" fmla="*/ 3186285 w 3200400"/>
              <a:gd name="connsiteY5" fmla="*/ 1587500 h 3786012"/>
              <a:gd name="connsiteX6" fmla="*/ 2576685 w 3200400"/>
              <a:gd name="connsiteY6" fmla="*/ 2185812 h 3786012"/>
              <a:gd name="connsiteX7" fmla="*/ 3186285 w 3200400"/>
              <a:gd name="connsiteY7" fmla="*/ 2784124 h 3786012"/>
              <a:gd name="connsiteX8" fmla="*/ 3200400 w 3200400"/>
              <a:gd name="connsiteY8" fmla="*/ 2782728 h 3786012"/>
              <a:gd name="connsiteX9" fmla="*/ 3200400 w 3200400"/>
              <a:gd name="connsiteY9" fmla="*/ 3786012 h 3786012"/>
              <a:gd name="connsiteX10" fmla="*/ 0 w 3200400"/>
              <a:gd name="connsiteY10" fmla="*/ 3786012 h 3786012"/>
              <a:gd name="connsiteX11" fmla="*/ 0 w 3200400"/>
              <a:gd name="connsiteY11" fmla="*/ 585612 h 3786012"/>
              <a:gd name="connsiteX12" fmla="*/ 1017304 w 3200400"/>
              <a:gd name="connsiteY12" fmla="*/ 585612 h 3786012"/>
              <a:gd name="connsiteX13" fmla="*/ 1028384 w 3200400"/>
              <a:gd name="connsiteY13" fmla="*/ 477731 h 3786012"/>
              <a:gd name="connsiteX14" fmla="*/ 1625599 w 3200400"/>
              <a:gd name="connsiteY14" fmla="*/ 0 h 378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00400" h="3786012">
                <a:moveTo>
                  <a:pt x="1625599" y="0"/>
                </a:moveTo>
                <a:cubicBezTo>
                  <a:pt x="1920188" y="0"/>
                  <a:pt x="2165971" y="205090"/>
                  <a:pt x="2222814" y="477731"/>
                </a:cubicBezTo>
                <a:lnTo>
                  <a:pt x="2233895" y="585612"/>
                </a:lnTo>
                <a:lnTo>
                  <a:pt x="3200400" y="585612"/>
                </a:lnTo>
                <a:lnTo>
                  <a:pt x="3200400" y="1588897"/>
                </a:lnTo>
                <a:lnTo>
                  <a:pt x="3186285" y="1587500"/>
                </a:lnTo>
                <a:cubicBezTo>
                  <a:pt x="2849612" y="1587500"/>
                  <a:pt x="2576685" y="1855373"/>
                  <a:pt x="2576685" y="2185812"/>
                </a:cubicBezTo>
                <a:cubicBezTo>
                  <a:pt x="2576685" y="2516251"/>
                  <a:pt x="2849612" y="2784124"/>
                  <a:pt x="3186285" y="2784124"/>
                </a:cubicBezTo>
                <a:lnTo>
                  <a:pt x="3200400" y="2782728"/>
                </a:lnTo>
                <a:lnTo>
                  <a:pt x="3200400" y="3786012"/>
                </a:lnTo>
                <a:lnTo>
                  <a:pt x="0" y="3786012"/>
                </a:lnTo>
                <a:lnTo>
                  <a:pt x="0" y="585612"/>
                </a:lnTo>
                <a:lnTo>
                  <a:pt x="1017304" y="585612"/>
                </a:lnTo>
                <a:lnTo>
                  <a:pt x="1028384" y="477731"/>
                </a:lnTo>
                <a:cubicBezTo>
                  <a:pt x="1085227" y="205090"/>
                  <a:pt x="1331010" y="0"/>
                  <a:pt x="1625599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5">
            <a:hlinkClick r:id="rId6" action="ppaction://hlinksldjump"/>
          </p:cNvPr>
          <p:cNvSpPr/>
          <p:nvPr/>
        </p:nvSpPr>
        <p:spPr>
          <a:xfrm>
            <a:off x="3744420" y="2991336"/>
            <a:ext cx="3818467" cy="3403114"/>
          </a:xfrm>
          <a:custGeom>
            <a:avLst/>
            <a:gdLst>
              <a:gd name="connsiteX0" fmla="*/ 2267661 w 3818467"/>
              <a:gd name="connsiteY0" fmla="*/ 0 h 3757791"/>
              <a:gd name="connsiteX1" fmla="*/ 2864876 w 3818467"/>
              <a:gd name="connsiteY1" fmla="*/ 477731 h 3757791"/>
              <a:gd name="connsiteX2" fmla="*/ 2873058 w 3818467"/>
              <a:gd name="connsiteY2" fmla="*/ 557391 h 3757791"/>
              <a:gd name="connsiteX3" fmla="*/ 3818467 w 3818467"/>
              <a:gd name="connsiteY3" fmla="*/ 557391 h 3757791"/>
              <a:gd name="connsiteX4" fmla="*/ 3818467 w 3818467"/>
              <a:gd name="connsiteY4" fmla="*/ 1431836 h 3757791"/>
              <a:gd name="connsiteX5" fmla="*/ 3716071 w 3818467"/>
              <a:gd name="connsiteY5" fmla="*/ 1441967 h 3757791"/>
              <a:gd name="connsiteX6" fmla="*/ 3229326 w 3818467"/>
              <a:gd name="connsiteY6" fmla="*/ 2028123 h 3757791"/>
              <a:gd name="connsiteX7" fmla="*/ 3716071 w 3818467"/>
              <a:gd name="connsiteY7" fmla="*/ 2614280 h 3757791"/>
              <a:gd name="connsiteX8" fmla="*/ 3818467 w 3818467"/>
              <a:gd name="connsiteY8" fmla="*/ 2624411 h 3757791"/>
              <a:gd name="connsiteX9" fmla="*/ 3818467 w 3818467"/>
              <a:gd name="connsiteY9" fmla="*/ 3757791 h 3757791"/>
              <a:gd name="connsiteX10" fmla="*/ 618067 w 3818467"/>
              <a:gd name="connsiteY10" fmla="*/ 3757791 h 3757791"/>
              <a:gd name="connsiteX11" fmla="*/ 618067 w 3818467"/>
              <a:gd name="connsiteY11" fmla="*/ 2743073 h 3757791"/>
              <a:gd name="connsiteX12" fmla="*/ 609600 w 3818467"/>
              <a:gd name="connsiteY12" fmla="*/ 2743910 h 3757791"/>
              <a:gd name="connsiteX13" fmla="*/ 0 w 3818467"/>
              <a:gd name="connsiteY13" fmla="*/ 2145598 h 3757791"/>
              <a:gd name="connsiteX14" fmla="*/ 609600 w 3818467"/>
              <a:gd name="connsiteY14" fmla="*/ 1547286 h 3757791"/>
              <a:gd name="connsiteX15" fmla="*/ 618067 w 3818467"/>
              <a:gd name="connsiteY15" fmla="*/ 1548124 h 3757791"/>
              <a:gd name="connsiteX16" fmla="*/ 618067 w 3818467"/>
              <a:gd name="connsiteY16" fmla="*/ 557391 h 3757791"/>
              <a:gd name="connsiteX17" fmla="*/ 1662264 w 3818467"/>
              <a:gd name="connsiteY17" fmla="*/ 557391 h 3757791"/>
              <a:gd name="connsiteX18" fmla="*/ 1670446 w 3818467"/>
              <a:gd name="connsiteY18" fmla="*/ 477731 h 3757791"/>
              <a:gd name="connsiteX19" fmla="*/ 2267661 w 3818467"/>
              <a:gd name="connsiteY19" fmla="*/ 0 h 375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18467" h="3757791">
                <a:moveTo>
                  <a:pt x="2267661" y="0"/>
                </a:moveTo>
                <a:cubicBezTo>
                  <a:pt x="2562250" y="0"/>
                  <a:pt x="2808033" y="205090"/>
                  <a:pt x="2864876" y="477731"/>
                </a:cubicBezTo>
                <a:lnTo>
                  <a:pt x="2873058" y="557391"/>
                </a:lnTo>
                <a:lnTo>
                  <a:pt x="3818467" y="557391"/>
                </a:lnTo>
                <a:lnTo>
                  <a:pt x="3818467" y="1431836"/>
                </a:lnTo>
                <a:lnTo>
                  <a:pt x="3716071" y="1441967"/>
                </a:lnTo>
                <a:cubicBezTo>
                  <a:pt x="3438286" y="1497757"/>
                  <a:pt x="3229326" y="1738989"/>
                  <a:pt x="3229326" y="2028123"/>
                </a:cubicBezTo>
                <a:cubicBezTo>
                  <a:pt x="3229326" y="2317257"/>
                  <a:pt x="3438286" y="2558489"/>
                  <a:pt x="3716071" y="2614280"/>
                </a:cubicBezTo>
                <a:lnTo>
                  <a:pt x="3818467" y="2624411"/>
                </a:lnTo>
                <a:lnTo>
                  <a:pt x="3818467" y="3757791"/>
                </a:lnTo>
                <a:lnTo>
                  <a:pt x="618067" y="3757791"/>
                </a:lnTo>
                <a:lnTo>
                  <a:pt x="618067" y="2743073"/>
                </a:lnTo>
                <a:lnTo>
                  <a:pt x="609600" y="2743910"/>
                </a:lnTo>
                <a:cubicBezTo>
                  <a:pt x="272927" y="2743910"/>
                  <a:pt x="0" y="2476037"/>
                  <a:pt x="0" y="2145598"/>
                </a:cubicBezTo>
                <a:cubicBezTo>
                  <a:pt x="0" y="1815159"/>
                  <a:pt x="272927" y="1547286"/>
                  <a:pt x="609600" y="1547286"/>
                </a:cubicBezTo>
                <a:lnTo>
                  <a:pt x="618067" y="1548124"/>
                </a:lnTo>
                <a:lnTo>
                  <a:pt x="618067" y="557391"/>
                </a:lnTo>
                <a:lnTo>
                  <a:pt x="1662264" y="557391"/>
                </a:lnTo>
                <a:lnTo>
                  <a:pt x="1670446" y="477731"/>
                </a:lnTo>
                <a:cubicBezTo>
                  <a:pt x="1727289" y="205090"/>
                  <a:pt x="1973072" y="0"/>
                  <a:pt x="2267661" y="0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6">
            <a:hlinkClick r:id="rId7" action="ppaction://hlinksldjump"/>
          </p:cNvPr>
          <p:cNvSpPr/>
          <p:nvPr/>
        </p:nvSpPr>
        <p:spPr>
          <a:xfrm>
            <a:off x="6929167" y="2936227"/>
            <a:ext cx="3830463" cy="3484955"/>
          </a:xfrm>
          <a:custGeom>
            <a:avLst/>
            <a:gdLst>
              <a:gd name="connsiteX0" fmla="*/ 2242973 w 3830463"/>
              <a:gd name="connsiteY0" fmla="*/ 0 h 3839632"/>
              <a:gd name="connsiteX1" fmla="*/ 2852573 w 3830463"/>
              <a:gd name="connsiteY1" fmla="*/ 598312 h 3839632"/>
              <a:gd name="connsiteX2" fmla="*/ 2848370 w 3830463"/>
              <a:gd name="connsiteY2" fmla="*/ 639232 h 3839632"/>
              <a:gd name="connsiteX3" fmla="*/ 3830463 w 3830463"/>
              <a:gd name="connsiteY3" fmla="*/ 639232 h 3839632"/>
              <a:gd name="connsiteX4" fmla="*/ 3830463 w 3830463"/>
              <a:gd name="connsiteY4" fmla="*/ 3839632 h 3839632"/>
              <a:gd name="connsiteX5" fmla="*/ 630063 w 3830463"/>
              <a:gd name="connsiteY5" fmla="*/ 3839632 h 3839632"/>
              <a:gd name="connsiteX6" fmla="*/ 630063 w 3830463"/>
              <a:gd name="connsiteY6" fmla="*/ 2683315 h 3839632"/>
              <a:gd name="connsiteX7" fmla="*/ 609600 w 3830463"/>
              <a:gd name="connsiteY7" fmla="*/ 2685339 h 3839632"/>
              <a:gd name="connsiteX8" fmla="*/ 0 w 3830463"/>
              <a:gd name="connsiteY8" fmla="*/ 2087027 h 3839632"/>
              <a:gd name="connsiteX9" fmla="*/ 609600 w 3830463"/>
              <a:gd name="connsiteY9" fmla="*/ 1488715 h 3839632"/>
              <a:gd name="connsiteX10" fmla="*/ 630063 w 3830463"/>
              <a:gd name="connsiteY10" fmla="*/ 1490740 h 3839632"/>
              <a:gd name="connsiteX11" fmla="*/ 630063 w 3830463"/>
              <a:gd name="connsiteY11" fmla="*/ 639232 h 3839632"/>
              <a:gd name="connsiteX12" fmla="*/ 1637576 w 3830463"/>
              <a:gd name="connsiteY12" fmla="*/ 639232 h 3839632"/>
              <a:gd name="connsiteX13" fmla="*/ 1633373 w 3830463"/>
              <a:gd name="connsiteY13" fmla="*/ 598312 h 3839632"/>
              <a:gd name="connsiteX14" fmla="*/ 2242973 w 3830463"/>
              <a:gd name="connsiteY14" fmla="*/ 0 h 383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30463" h="3839632">
                <a:moveTo>
                  <a:pt x="2242973" y="0"/>
                </a:moveTo>
                <a:cubicBezTo>
                  <a:pt x="2579646" y="0"/>
                  <a:pt x="2852573" y="267873"/>
                  <a:pt x="2852573" y="598312"/>
                </a:cubicBezTo>
                <a:lnTo>
                  <a:pt x="2848370" y="639232"/>
                </a:lnTo>
                <a:lnTo>
                  <a:pt x="3830463" y="639232"/>
                </a:lnTo>
                <a:lnTo>
                  <a:pt x="3830463" y="3839632"/>
                </a:lnTo>
                <a:lnTo>
                  <a:pt x="630063" y="3839632"/>
                </a:lnTo>
                <a:lnTo>
                  <a:pt x="630063" y="2683315"/>
                </a:lnTo>
                <a:lnTo>
                  <a:pt x="609600" y="2685339"/>
                </a:lnTo>
                <a:cubicBezTo>
                  <a:pt x="272927" y="2685339"/>
                  <a:pt x="0" y="2417466"/>
                  <a:pt x="0" y="2087027"/>
                </a:cubicBezTo>
                <a:cubicBezTo>
                  <a:pt x="0" y="1756588"/>
                  <a:pt x="272927" y="1488715"/>
                  <a:pt x="609600" y="1488715"/>
                </a:cubicBezTo>
                <a:lnTo>
                  <a:pt x="630063" y="1490740"/>
                </a:lnTo>
                <a:lnTo>
                  <a:pt x="630063" y="639232"/>
                </a:lnTo>
                <a:lnTo>
                  <a:pt x="1637576" y="639232"/>
                </a:lnTo>
                <a:lnTo>
                  <a:pt x="1633373" y="598312"/>
                </a:lnTo>
                <a:cubicBezTo>
                  <a:pt x="1633373" y="267873"/>
                  <a:pt x="1906300" y="0"/>
                  <a:pt x="2242973" y="0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11400" y="1241778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  <a:endParaRPr lang="en-US" sz="9600" dirty="0"/>
          </a:p>
        </p:txBody>
      </p:sp>
      <p:sp>
        <p:nvSpPr>
          <p:cNvPr id="20" name="Rectangle 19"/>
          <p:cNvSpPr/>
          <p:nvPr/>
        </p:nvSpPr>
        <p:spPr>
          <a:xfrm>
            <a:off x="5484102" y="1226533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  <a:endParaRPr lang="en-US" sz="9600" dirty="0"/>
          </a:p>
        </p:txBody>
      </p:sp>
      <p:sp>
        <p:nvSpPr>
          <p:cNvPr id="21" name="Rectangle 20"/>
          <p:cNvSpPr/>
          <p:nvPr/>
        </p:nvSpPr>
        <p:spPr>
          <a:xfrm>
            <a:off x="8671796" y="1256448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  <a:endParaRPr lang="en-US" sz="9600" dirty="0"/>
          </a:p>
        </p:txBody>
      </p:sp>
      <p:sp>
        <p:nvSpPr>
          <p:cNvPr id="22" name="Rectangle 21"/>
          <p:cNvSpPr/>
          <p:nvPr/>
        </p:nvSpPr>
        <p:spPr>
          <a:xfrm>
            <a:off x="2221794" y="4604453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  <a:endParaRPr lang="en-US" sz="9600" dirty="0"/>
          </a:p>
        </p:txBody>
      </p:sp>
      <p:sp>
        <p:nvSpPr>
          <p:cNvPr id="23" name="Rectangle 22"/>
          <p:cNvSpPr/>
          <p:nvPr/>
        </p:nvSpPr>
        <p:spPr>
          <a:xfrm>
            <a:off x="5393969" y="4641141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5</a:t>
            </a:r>
            <a:endParaRPr lang="en-US" sz="9600" dirty="0"/>
          </a:p>
        </p:txBody>
      </p:sp>
      <p:sp>
        <p:nvSpPr>
          <p:cNvPr id="24" name="Rectangle 23"/>
          <p:cNvSpPr/>
          <p:nvPr/>
        </p:nvSpPr>
        <p:spPr>
          <a:xfrm>
            <a:off x="8671796" y="4565509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6</a:t>
            </a:r>
            <a:endParaRPr lang="en-US" sz="9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5" y="1311964"/>
            <a:ext cx="5022573" cy="4797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21" y="1311964"/>
            <a:ext cx="5022573" cy="4797288"/>
          </a:xfrm>
          <a:prstGeom prst="rect">
            <a:avLst/>
          </a:prstGeom>
        </p:spPr>
      </p:pic>
      <p:sp>
        <p:nvSpPr>
          <p:cNvPr id="7" name="Plus Sign 6"/>
          <p:cNvSpPr/>
          <p:nvPr/>
        </p:nvSpPr>
        <p:spPr>
          <a:xfrm>
            <a:off x="5506276" y="3061250"/>
            <a:ext cx="1179446" cy="1298713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8140" y="218663"/>
            <a:ext cx="8501267" cy="6891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một hiện tượng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xplosion: 8 Points 2"/>
          <p:cNvSpPr/>
          <p:nvPr/>
        </p:nvSpPr>
        <p:spPr>
          <a:xfrm>
            <a:off x="1999533" y="1150453"/>
            <a:ext cx="8017565" cy="5711688"/>
          </a:xfrm>
          <a:prstGeom prst="irregularSeal1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 phấn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ction Button: Go Home 4">
            <a:hlinkClick r:id="rId4" action="ppaction://hlinksldjump" highlightClick="1"/>
          </p:cNvPr>
          <p:cNvSpPr/>
          <p:nvPr/>
        </p:nvSpPr>
        <p:spPr>
          <a:xfrm>
            <a:off x="11290852" y="6109251"/>
            <a:ext cx="901148" cy="7487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6260" y="3147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869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4" y="1199323"/>
            <a:ext cx="9727096" cy="5121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86646" y="2621459"/>
            <a:ext cx="3991846" cy="703375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6699"/>
                </a:solidFill>
              </a:ln>
              <a:solidFill>
                <a:srgbClr val="006699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25835" y="2621459"/>
            <a:ext cx="4096350" cy="1163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99322"/>
          </a:xfrm>
        </p:spPr>
        <p:txBody>
          <a:bodyPr/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Chơi trò chơi “Đuổi hình bắt chữ”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>
            <a:hlinkClick r:id="rId3" action="ppaction://hlinksldjump"/>
          </p:cNvPr>
          <p:cNvSpPr/>
          <p:nvPr/>
        </p:nvSpPr>
        <p:spPr>
          <a:xfrm>
            <a:off x="11313502" y="5778211"/>
            <a:ext cx="493644" cy="62947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">
            <a:hlinkClick r:id="rId4" action="ppaction://hlinksldjump"/>
          </p:cNvPr>
          <p:cNvSpPr/>
          <p:nvPr/>
        </p:nvSpPr>
        <p:spPr>
          <a:xfrm>
            <a:off x="897437" y="2997721"/>
            <a:ext cx="3476656" cy="3361969"/>
          </a:xfrm>
          <a:custGeom>
            <a:avLst/>
            <a:gdLst>
              <a:gd name="connsiteX0" fmla="*/ 1625599 w 3200400"/>
              <a:gd name="connsiteY0" fmla="*/ 0 h 3786012"/>
              <a:gd name="connsiteX1" fmla="*/ 2222814 w 3200400"/>
              <a:gd name="connsiteY1" fmla="*/ 477731 h 3786012"/>
              <a:gd name="connsiteX2" fmla="*/ 2233895 w 3200400"/>
              <a:gd name="connsiteY2" fmla="*/ 585612 h 3786012"/>
              <a:gd name="connsiteX3" fmla="*/ 3200400 w 3200400"/>
              <a:gd name="connsiteY3" fmla="*/ 585612 h 3786012"/>
              <a:gd name="connsiteX4" fmla="*/ 3200400 w 3200400"/>
              <a:gd name="connsiteY4" fmla="*/ 1588897 h 3786012"/>
              <a:gd name="connsiteX5" fmla="*/ 3186285 w 3200400"/>
              <a:gd name="connsiteY5" fmla="*/ 1587500 h 3786012"/>
              <a:gd name="connsiteX6" fmla="*/ 2576685 w 3200400"/>
              <a:gd name="connsiteY6" fmla="*/ 2185812 h 3786012"/>
              <a:gd name="connsiteX7" fmla="*/ 3186285 w 3200400"/>
              <a:gd name="connsiteY7" fmla="*/ 2784124 h 3786012"/>
              <a:gd name="connsiteX8" fmla="*/ 3200400 w 3200400"/>
              <a:gd name="connsiteY8" fmla="*/ 2782728 h 3786012"/>
              <a:gd name="connsiteX9" fmla="*/ 3200400 w 3200400"/>
              <a:gd name="connsiteY9" fmla="*/ 3786012 h 3786012"/>
              <a:gd name="connsiteX10" fmla="*/ 0 w 3200400"/>
              <a:gd name="connsiteY10" fmla="*/ 3786012 h 3786012"/>
              <a:gd name="connsiteX11" fmla="*/ 0 w 3200400"/>
              <a:gd name="connsiteY11" fmla="*/ 585612 h 3786012"/>
              <a:gd name="connsiteX12" fmla="*/ 1017304 w 3200400"/>
              <a:gd name="connsiteY12" fmla="*/ 585612 h 3786012"/>
              <a:gd name="connsiteX13" fmla="*/ 1028384 w 3200400"/>
              <a:gd name="connsiteY13" fmla="*/ 477731 h 3786012"/>
              <a:gd name="connsiteX14" fmla="*/ 1625599 w 3200400"/>
              <a:gd name="connsiteY14" fmla="*/ 0 h 378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00400" h="3786012">
                <a:moveTo>
                  <a:pt x="1625599" y="0"/>
                </a:moveTo>
                <a:cubicBezTo>
                  <a:pt x="1920188" y="0"/>
                  <a:pt x="2165971" y="205090"/>
                  <a:pt x="2222814" y="477731"/>
                </a:cubicBezTo>
                <a:lnTo>
                  <a:pt x="2233895" y="585612"/>
                </a:lnTo>
                <a:lnTo>
                  <a:pt x="3200400" y="585612"/>
                </a:lnTo>
                <a:lnTo>
                  <a:pt x="3200400" y="1588897"/>
                </a:lnTo>
                <a:lnTo>
                  <a:pt x="3186285" y="1587500"/>
                </a:lnTo>
                <a:cubicBezTo>
                  <a:pt x="2849612" y="1587500"/>
                  <a:pt x="2576685" y="1855373"/>
                  <a:pt x="2576685" y="2185812"/>
                </a:cubicBezTo>
                <a:cubicBezTo>
                  <a:pt x="2576685" y="2516251"/>
                  <a:pt x="2849612" y="2784124"/>
                  <a:pt x="3186285" y="2784124"/>
                </a:cubicBezTo>
                <a:lnTo>
                  <a:pt x="3200400" y="2782728"/>
                </a:lnTo>
                <a:lnTo>
                  <a:pt x="3200400" y="3786012"/>
                </a:lnTo>
                <a:lnTo>
                  <a:pt x="0" y="3786012"/>
                </a:lnTo>
                <a:lnTo>
                  <a:pt x="0" y="585612"/>
                </a:lnTo>
                <a:lnTo>
                  <a:pt x="1017304" y="585612"/>
                </a:lnTo>
                <a:lnTo>
                  <a:pt x="1028384" y="477731"/>
                </a:lnTo>
                <a:cubicBezTo>
                  <a:pt x="1085227" y="205090"/>
                  <a:pt x="1331010" y="0"/>
                  <a:pt x="1625599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5">
            <a:hlinkClick r:id="rId5" action="ppaction://hlinksldjump"/>
          </p:cNvPr>
          <p:cNvSpPr/>
          <p:nvPr/>
        </p:nvSpPr>
        <p:spPr>
          <a:xfrm>
            <a:off x="3744420" y="2991336"/>
            <a:ext cx="3818467" cy="3403114"/>
          </a:xfrm>
          <a:custGeom>
            <a:avLst/>
            <a:gdLst>
              <a:gd name="connsiteX0" fmla="*/ 2267661 w 3818467"/>
              <a:gd name="connsiteY0" fmla="*/ 0 h 3757791"/>
              <a:gd name="connsiteX1" fmla="*/ 2864876 w 3818467"/>
              <a:gd name="connsiteY1" fmla="*/ 477731 h 3757791"/>
              <a:gd name="connsiteX2" fmla="*/ 2873058 w 3818467"/>
              <a:gd name="connsiteY2" fmla="*/ 557391 h 3757791"/>
              <a:gd name="connsiteX3" fmla="*/ 3818467 w 3818467"/>
              <a:gd name="connsiteY3" fmla="*/ 557391 h 3757791"/>
              <a:gd name="connsiteX4" fmla="*/ 3818467 w 3818467"/>
              <a:gd name="connsiteY4" fmla="*/ 1431836 h 3757791"/>
              <a:gd name="connsiteX5" fmla="*/ 3716071 w 3818467"/>
              <a:gd name="connsiteY5" fmla="*/ 1441967 h 3757791"/>
              <a:gd name="connsiteX6" fmla="*/ 3229326 w 3818467"/>
              <a:gd name="connsiteY6" fmla="*/ 2028123 h 3757791"/>
              <a:gd name="connsiteX7" fmla="*/ 3716071 w 3818467"/>
              <a:gd name="connsiteY7" fmla="*/ 2614280 h 3757791"/>
              <a:gd name="connsiteX8" fmla="*/ 3818467 w 3818467"/>
              <a:gd name="connsiteY8" fmla="*/ 2624411 h 3757791"/>
              <a:gd name="connsiteX9" fmla="*/ 3818467 w 3818467"/>
              <a:gd name="connsiteY9" fmla="*/ 3757791 h 3757791"/>
              <a:gd name="connsiteX10" fmla="*/ 618067 w 3818467"/>
              <a:gd name="connsiteY10" fmla="*/ 3757791 h 3757791"/>
              <a:gd name="connsiteX11" fmla="*/ 618067 w 3818467"/>
              <a:gd name="connsiteY11" fmla="*/ 2743073 h 3757791"/>
              <a:gd name="connsiteX12" fmla="*/ 609600 w 3818467"/>
              <a:gd name="connsiteY12" fmla="*/ 2743910 h 3757791"/>
              <a:gd name="connsiteX13" fmla="*/ 0 w 3818467"/>
              <a:gd name="connsiteY13" fmla="*/ 2145598 h 3757791"/>
              <a:gd name="connsiteX14" fmla="*/ 609600 w 3818467"/>
              <a:gd name="connsiteY14" fmla="*/ 1547286 h 3757791"/>
              <a:gd name="connsiteX15" fmla="*/ 618067 w 3818467"/>
              <a:gd name="connsiteY15" fmla="*/ 1548124 h 3757791"/>
              <a:gd name="connsiteX16" fmla="*/ 618067 w 3818467"/>
              <a:gd name="connsiteY16" fmla="*/ 557391 h 3757791"/>
              <a:gd name="connsiteX17" fmla="*/ 1662264 w 3818467"/>
              <a:gd name="connsiteY17" fmla="*/ 557391 h 3757791"/>
              <a:gd name="connsiteX18" fmla="*/ 1670446 w 3818467"/>
              <a:gd name="connsiteY18" fmla="*/ 477731 h 3757791"/>
              <a:gd name="connsiteX19" fmla="*/ 2267661 w 3818467"/>
              <a:gd name="connsiteY19" fmla="*/ 0 h 375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18467" h="3757791">
                <a:moveTo>
                  <a:pt x="2267661" y="0"/>
                </a:moveTo>
                <a:cubicBezTo>
                  <a:pt x="2562250" y="0"/>
                  <a:pt x="2808033" y="205090"/>
                  <a:pt x="2864876" y="477731"/>
                </a:cubicBezTo>
                <a:lnTo>
                  <a:pt x="2873058" y="557391"/>
                </a:lnTo>
                <a:lnTo>
                  <a:pt x="3818467" y="557391"/>
                </a:lnTo>
                <a:lnTo>
                  <a:pt x="3818467" y="1431836"/>
                </a:lnTo>
                <a:lnTo>
                  <a:pt x="3716071" y="1441967"/>
                </a:lnTo>
                <a:cubicBezTo>
                  <a:pt x="3438286" y="1497757"/>
                  <a:pt x="3229326" y="1738989"/>
                  <a:pt x="3229326" y="2028123"/>
                </a:cubicBezTo>
                <a:cubicBezTo>
                  <a:pt x="3229326" y="2317257"/>
                  <a:pt x="3438286" y="2558489"/>
                  <a:pt x="3716071" y="2614280"/>
                </a:cubicBezTo>
                <a:lnTo>
                  <a:pt x="3818467" y="2624411"/>
                </a:lnTo>
                <a:lnTo>
                  <a:pt x="3818467" y="3757791"/>
                </a:lnTo>
                <a:lnTo>
                  <a:pt x="618067" y="3757791"/>
                </a:lnTo>
                <a:lnTo>
                  <a:pt x="618067" y="2743073"/>
                </a:lnTo>
                <a:lnTo>
                  <a:pt x="609600" y="2743910"/>
                </a:lnTo>
                <a:cubicBezTo>
                  <a:pt x="272927" y="2743910"/>
                  <a:pt x="0" y="2476037"/>
                  <a:pt x="0" y="2145598"/>
                </a:cubicBezTo>
                <a:cubicBezTo>
                  <a:pt x="0" y="1815159"/>
                  <a:pt x="272927" y="1547286"/>
                  <a:pt x="609600" y="1547286"/>
                </a:cubicBezTo>
                <a:lnTo>
                  <a:pt x="618067" y="1548124"/>
                </a:lnTo>
                <a:lnTo>
                  <a:pt x="618067" y="557391"/>
                </a:lnTo>
                <a:lnTo>
                  <a:pt x="1662264" y="557391"/>
                </a:lnTo>
                <a:lnTo>
                  <a:pt x="1670446" y="477731"/>
                </a:lnTo>
                <a:cubicBezTo>
                  <a:pt x="1727289" y="205090"/>
                  <a:pt x="1973072" y="0"/>
                  <a:pt x="2267661" y="0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6">
            <a:hlinkClick r:id="rId6" action="ppaction://hlinksldjump"/>
          </p:cNvPr>
          <p:cNvSpPr/>
          <p:nvPr/>
        </p:nvSpPr>
        <p:spPr>
          <a:xfrm>
            <a:off x="6929167" y="2936227"/>
            <a:ext cx="3830463" cy="3484955"/>
          </a:xfrm>
          <a:custGeom>
            <a:avLst/>
            <a:gdLst>
              <a:gd name="connsiteX0" fmla="*/ 2242973 w 3830463"/>
              <a:gd name="connsiteY0" fmla="*/ 0 h 3839632"/>
              <a:gd name="connsiteX1" fmla="*/ 2852573 w 3830463"/>
              <a:gd name="connsiteY1" fmla="*/ 598312 h 3839632"/>
              <a:gd name="connsiteX2" fmla="*/ 2848370 w 3830463"/>
              <a:gd name="connsiteY2" fmla="*/ 639232 h 3839632"/>
              <a:gd name="connsiteX3" fmla="*/ 3830463 w 3830463"/>
              <a:gd name="connsiteY3" fmla="*/ 639232 h 3839632"/>
              <a:gd name="connsiteX4" fmla="*/ 3830463 w 3830463"/>
              <a:gd name="connsiteY4" fmla="*/ 3839632 h 3839632"/>
              <a:gd name="connsiteX5" fmla="*/ 630063 w 3830463"/>
              <a:gd name="connsiteY5" fmla="*/ 3839632 h 3839632"/>
              <a:gd name="connsiteX6" fmla="*/ 630063 w 3830463"/>
              <a:gd name="connsiteY6" fmla="*/ 2683315 h 3839632"/>
              <a:gd name="connsiteX7" fmla="*/ 609600 w 3830463"/>
              <a:gd name="connsiteY7" fmla="*/ 2685339 h 3839632"/>
              <a:gd name="connsiteX8" fmla="*/ 0 w 3830463"/>
              <a:gd name="connsiteY8" fmla="*/ 2087027 h 3839632"/>
              <a:gd name="connsiteX9" fmla="*/ 609600 w 3830463"/>
              <a:gd name="connsiteY9" fmla="*/ 1488715 h 3839632"/>
              <a:gd name="connsiteX10" fmla="*/ 630063 w 3830463"/>
              <a:gd name="connsiteY10" fmla="*/ 1490740 h 3839632"/>
              <a:gd name="connsiteX11" fmla="*/ 630063 w 3830463"/>
              <a:gd name="connsiteY11" fmla="*/ 639232 h 3839632"/>
              <a:gd name="connsiteX12" fmla="*/ 1637576 w 3830463"/>
              <a:gd name="connsiteY12" fmla="*/ 639232 h 3839632"/>
              <a:gd name="connsiteX13" fmla="*/ 1633373 w 3830463"/>
              <a:gd name="connsiteY13" fmla="*/ 598312 h 3839632"/>
              <a:gd name="connsiteX14" fmla="*/ 2242973 w 3830463"/>
              <a:gd name="connsiteY14" fmla="*/ 0 h 383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30463" h="3839632">
                <a:moveTo>
                  <a:pt x="2242973" y="0"/>
                </a:moveTo>
                <a:cubicBezTo>
                  <a:pt x="2579646" y="0"/>
                  <a:pt x="2852573" y="267873"/>
                  <a:pt x="2852573" y="598312"/>
                </a:cubicBezTo>
                <a:lnTo>
                  <a:pt x="2848370" y="639232"/>
                </a:lnTo>
                <a:lnTo>
                  <a:pt x="3830463" y="639232"/>
                </a:lnTo>
                <a:lnTo>
                  <a:pt x="3830463" y="3839632"/>
                </a:lnTo>
                <a:lnTo>
                  <a:pt x="630063" y="3839632"/>
                </a:lnTo>
                <a:lnTo>
                  <a:pt x="630063" y="2683315"/>
                </a:lnTo>
                <a:lnTo>
                  <a:pt x="609600" y="2685339"/>
                </a:lnTo>
                <a:cubicBezTo>
                  <a:pt x="272927" y="2685339"/>
                  <a:pt x="0" y="2417466"/>
                  <a:pt x="0" y="2087027"/>
                </a:cubicBezTo>
                <a:cubicBezTo>
                  <a:pt x="0" y="1756588"/>
                  <a:pt x="272927" y="1488715"/>
                  <a:pt x="609600" y="1488715"/>
                </a:cubicBezTo>
                <a:lnTo>
                  <a:pt x="630063" y="1490740"/>
                </a:lnTo>
                <a:lnTo>
                  <a:pt x="630063" y="639232"/>
                </a:lnTo>
                <a:lnTo>
                  <a:pt x="1637576" y="639232"/>
                </a:lnTo>
                <a:lnTo>
                  <a:pt x="1633373" y="598312"/>
                </a:lnTo>
                <a:cubicBezTo>
                  <a:pt x="1633373" y="267873"/>
                  <a:pt x="1906300" y="0"/>
                  <a:pt x="2242973" y="0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11400" y="1241778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  <a:endParaRPr lang="en-US" sz="9600" dirty="0"/>
          </a:p>
        </p:txBody>
      </p:sp>
      <p:sp>
        <p:nvSpPr>
          <p:cNvPr id="20" name="Rectangle 19"/>
          <p:cNvSpPr/>
          <p:nvPr/>
        </p:nvSpPr>
        <p:spPr>
          <a:xfrm>
            <a:off x="5484102" y="1226533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  <a:endParaRPr lang="en-US" sz="9600" dirty="0"/>
          </a:p>
        </p:txBody>
      </p:sp>
      <p:sp>
        <p:nvSpPr>
          <p:cNvPr id="21" name="Rectangle 20"/>
          <p:cNvSpPr/>
          <p:nvPr/>
        </p:nvSpPr>
        <p:spPr>
          <a:xfrm>
            <a:off x="8671796" y="1256448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  <a:endParaRPr lang="en-US" sz="9600" dirty="0"/>
          </a:p>
        </p:txBody>
      </p:sp>
      <p:sp>
        <p:nvSpPr>
          <p:cNvPr id="22" name="Rectangle 21"/>
          <p:cNvSpPr/>
          <p:nvPr/>
        </p:nvSpPr>
        <p:spPr>
          <a:xfrm>
            <a:off x="2221794" y="4604453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  <a:endParaRPr lang="en-US" sz="9600" dirty="0"/>
          </a:p>
        </p:txBody>
      </p:sp>
      <p:sp>
        <p:nvSpPr>
          <p:cNvPr id="23" name="Rectangle 22"/>
          <p:cNvSpPr/>
          <p:nvPr/>
        </p:nvSpPr>
        <p:spPr>
          <a:xfrm>
            <a:off x="5393969" y="4641141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5</a:t>
            </a:r>
            <a:endParaRPr lang="en-US" sz="9600" dirty="0"/>
          </a:p>
        </p:txBody>
      </p:sp>
      <p:sp>
        <p:nvSpPr>
          <p:cNvPr id="24" name="Rectangle 23"/>
          <p:cNvSpPr/>
          <p:nvPr/>
        </p:nvSpPr>
        <p:spPr>
          <a:xfrm>
            <a:off x="8671796" y="4565509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6</a:t>
            </a:r>
            <a:endParaRPr lang="en-US" sz="9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bldLvl="0" animBg="1"/>
      <p:bldP spid="15" grpId="0" bldLvl="0" animBg="1"/>
      <p:bldP spid="16" grpId="0" bldLvl="0" animBg="1"/>
      <p:bldP spid="17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" y="1073425"/>
            <a:ext cx="11184835" cy="54333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4313" y="178907"/>
            <a:ext cx="10905987" cy="6891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một hoạt 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xplosion: 8 Points 2"/>
          <p:cNvSpPr/>
          <p:nvPr/>
        </p:nvSpPr>
        <p:spPr>
          <a:xfrm>
            <a:off x="1484244" y="543338"/>
            <a:ext cx="8017565" cy="5711688"/>
          </a:xfrm>
          <a:prstGeom prst="irregularSeal1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cờ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o Home 5">
            <a:hlinkClick r:id="rId3" action="ppaction://hlinksldjump" highlightClick="1"/>
          </p:cNvPr>
          <p:cNvSpPr/>
          <p:nvPr/>
        </p:nvSpPr>
        <p:spPr>
          <a:xfrm>
            <a:off x="11529391" y="6255026"/>
            <a:ext cx="662609" cy="60297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3616" y="2584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869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4" y="1199323"/>
            <a:ext cx="9727096" cy="5121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86646" y="2621459"/>
            <a:ext cx="3991846" cy="703375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6699"/>
                </a:solidFill>
              </a:ln>
              <a:solidFill>
                <a:srgbClr val="006699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25835" y="2621459"/>
            <a:ext cx="4096350" cy="1163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99322"/>
          </a:xfrm>
        </p:spPr>
        <p:txBody>
          <a:bodyPr/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Chơi trò chơi “Đuổi hình bắt chữ”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>
            <a:hlinkClick r:id="rId3" action="ppaction://hlinksldjump"/>
          </p:cNvPr>
          <p:cNvSpPr/>
          <p:nvPr/>
        </p:nvSpPr>
        <p:spPr>
          <a:xfrm>
            <a:off x="11313502" y="5778211"/>
            <a:ext cx="493644" cy="62947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">
            <a:hlinkClick r:id="rId4" action="ppaction://hlinksldjump"/>
          </p:cNvPr>
          <p:cNvSpPr/>
          <p:nvPr/>
        </p:nvSpPr>
        <p:spPr>
          <a:xfrm>
            <a:off x="3744420" y="2991336"/>
            <a:ext cx="3818467" cy="3403114"/>
          </a:xfrm>
          <a:custGeom>
            <a:avLst/>
            <a:gdLst>
              <a:gd name="connsiteX0" fmla="*/ 2267661 w 3818467"/>
              <a:gd name="connsiteY0" fmla="*/ 0 h 3757791"/>
              <a:gd name="connsiteX1" fmla="*/ 2864876 w 3818467"/>
              <a:gd name="connsiteY1" fmla="*/ 477731 h 3757791"/>
              <a:gd name="connsiteX2" fmla="*/ 2873058 w 3818467"/>
              <a:gd name="connsiteY2" fmla="*/ 557391 h 3757791"/>
              <a:gd name="connsiteX3" fmla="*/ 3818467 w 3818467"/>
              <a:gd name="connsiteY3" fmla="*/ 557391 h 3757791"/>
              <a:gd name="connsiteX4" fmla="*/ 3818467 w 3818467"/>
              <a:gd name="connsiteY4" fmla="*/ 1431836 h 3757791"/>
              <a:gd name="connsiteX5" fmla="*/ 3716071 w 3818467"/>
              <a:gd name="connsiteY5" fmla="*/ 1441967 h 3757791"/>
              <a:gd name="connsiteX6" fmla="*/ 3229326 w 3818467"/>
              <a:gd name="connsiteY6" fmla="*/ 2028123 h 3757791"/>
              <a:gd name="connsiteX7" fmla="*/ 3716071 w 3818467"/>
              <a:gd name="connsiteY7" fmla="*/ 2614280 h 3757791"/>
              <a:gd name="connsiteX8" fmla="*/ 3818467 w 3818467"/>
              <a:gd name="connsiteY8" fmla="*/ 2624411 h 3757791"/>
              <a:gd name="connsiteX9" fmla="*/ 3818467 w 3818467"/>
              <a:gd name="connsiteY9" fmla="*/ 3757791 h 3757791"/>
              <a:gd name="connsiteX10" fmla="*/ 618067 w 3818467"/>
              <a:gd name="connsiteY10" fmla="*/ 3757791 h 3757791"/>
              <a:gd name="connsiteX11" fmla="*/ 618067 w 3818467"/>
              <a:gd name="connsiteY11" fmla="*/ 2743073 h 3757791"/>
              <a:gd name="connsiteX12" fmla="*/ 609600 w 3818467"/>
              <a:gd name="connsiteY12" fmla="*/ 2743910 h 3757791"/>
              <a:gd name="connsiteX13" fmla="*/ 0 w 3818467"/>
              <a:gd name="connsiteY13" fmla="*/ 2145598 h 3757791"/>
              <a:gd name="connsiteX14" fmla="*/ 609600 w 3818467"/>
              <a:gd name="connsiteY14" fmla="*/ 1547286 h 3757791"/>
              <a:gd name="connsiteX15" fmla="*/ 618067 w 3818467"/>
              <a:gd name="connsiteY15" fmla="*/ 1548124 h 3757791"/>
              <a:gd name="connsiteX16" fmla="*/ 618067 w 3818467"/>
              <a:gd name="connsiteY16" fmla="*/ 557391 h 3757791"/>
              <a:gd name="connsiteX17" fmla="*/ 1662264 w 3818467"/>
              <a:gd name="connsiteY17" fmla="*/ 557391 h 3757791"/>
              <a:gd name="connsiteX18" fmla="*/ 1670446 w 3818467"/>
              <a:gd name="connsiteY18" fmla="*/ 477731 h 3757791"/>
              <a:gd name="connsiteX19" fmla="*/ 2267661 w 3818467"/>
              <a:gd name="connsiteY19" fmla="*/ 0 h 375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18467" h="3757791">
                <a:moveTo>
                  <a:pt x="2267661" y="0"/>
                </a:moveTo>
                <a:cubicBezTo>
                  <a:pt x="2562250" y="0"/>
                  <a:pt x="2808033" y="205090"/>
                  <a:pt x="2864876" y="477731"/>
                </a:cubicBezTo>
                <a:lnTo>
                  <a:pt x="2873058" y="557391"/>
                </a:lnTo>
                <a:lnTo>
                  <a:pt x="3818467" y="557391"/>
                </a:lnTo>
                <a:lnTo>
                  <a:pt x="3818467" y="1431836"/>
                </a:lnTo>
                <a:lnTo>
                  <a:pt x="3716071" y="1441967"/>
                </a:lnTo>
                <a:cubicBezTo>
                  <a:pt x="3438286" y="1497757"/>
                  <a:pt x="3229326" y="1738989"/>
                  <a:pt x="3229326" y="2028123"/>
                </a:cubicBezTo>
                <a:cubicBezTo>
                  <a:pt x="3229326" y="2317257"/>
                  <a:pt x="3438286" y="2558489"/>
                  <a:pt x="3716071" y="2614280"/>
                </a:cubicBezTo>
                <a:lnTo>
                  <a:pt x="3818467" y="2624411"/>
                </a:lnTo>
                <a:lnTo>
                  <a:pt x="3818467" y="3757791"/>
                </a:lnTo>
                <a:lnTo>
                  <a:pt x="618067" y="3757791"/>
                </a:lnTo>
                <a:lnTo>
                  <a:pt x="618067" y="2743073"/>
                </a:lnTo>
                <a:lnTo>
                  <a:pt x="609600" y="2743910"/>
                </a:lnTo>
                <a:cubicBezTo>
                  <a:pt x="272927" y="2743910"/>
                  <a:pt x="0" y="2476037"/>
                  <a:pt x="0" y="2145598"/>
                </a:cubicBezTo>
                <a:cubicBezTo>
                  <a:pt x="0" y="1815159"/>
                  <a:pt x="272927" y="1547286"/>
                  <a:pt x="609600" y="1547286"/>
                </a:cubicBezTo>
                <a:lnTo>
                  <a:pt x="618067" y="1548124"/>
                </a:lnTo>
                <a:lnTo>
                  <a:pt x="618067" y="557391"/>
                </a:lnTo>
                <a:lnTo>
                  <a:pt x="1662264" y="557391"/>
                </a:lnTo>
                <a:lnTo>
                  <a:pt x="1670446" y="477731"/>
                </a:lnTo>
                <a:cubicBezTo>
                  <a:pt x="1727289" y="205090"/>
                  <a:pt x="1973072" y="0"/>
                  <a:pt x="2267661" y="0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6">
            <a:hlinkClick r:id="rId5" action="ppaction://hlinksldjump"/>
          </p:cNvPr>
          <p:cNvSpPr/>
          <p:nvPr/>
        </p:nvSpPr>
        <p:spPr>
          <a:xfrm>
            <a:off x="6929167" y="2936227"/>
            <a:ext cx="3830463" cy="3484955"/>
          </a:xfrm>
          <a:custGeom>
            <a:avLst/>
            <a:gdLst>
              <a:gd name="connsiteX0" fmla="*/ 2242973 w 3830463"/>
              <a:gd name="connsiteY0" fmla="*/ 0 h 3839632"/>
              <a:gd name="connsiteX1" fmla="*/ 2852573 w 3830463"/>
              <a:gd name="connsiteY1" fmla="*/ 598312 h 3839632"/>
              <a:gd name="connsiteX2" fmla="*/ 2848370 w 3830463"/>
              <a:gd name="connsiteY2" fmla="*/ 639232 h 3839632"/>
              <a:gd name="connsiteX3" fmla="*/ 3830463 w 3830463"/>
              <a:gd name="connsiteY3" fmla="*/ 639232 h 3839632"/>
              <a:gd name="connsiteX4" fmla="*/ 3830463 w 3830463"/>
              <a:gd name="connsiteY4" fmla="*/ 3839632 h 3839632"/>
              <a:gd name="connsiteX5" fmla="*/ 630063 w 3830463"/>
              <a:gd name="connsiteY5" fmla="*/ 3839632 h 3839632"/>
              <a:gd name="connsiteX6" fmla="*/ 630063 w 3830463"/>
              <a:gd name="connsiteY6" fmla="*/ 2683315 h 3839632"/>
              <a:gd name="connsiteX7" fmla="*/ 609600 w 3830463"/>
              <a:gd name="connsiteY7" fmla="*/ 2685339 h 3839632"/>
              <a:gd name="connsiteX8" fmla="*/ 0 w 3830463"/>
              <a:gd name="connsiteY8" fmla="*/ 2087027 h 3839632"/>
              <a:gd name="connsiteX9" fmla="*/ 609600 w 3830463"/>
              <a:gd name="connsiteY9" fmla="*/ 1488715 h 3839632"/>
              <a:gd name="connsiteX10" fmla="*/ 630063 w 3830463"/>
              <a:gd name="connsiteY10" fmla="*/ 1490740 h 3839632"/>
              <a:gd name="connsiteX11" fmla="*/ 630063 w 3830463"/>
              <a:gd name="connsiteY11" fmla="*/ 639232 h 3839632"/>
              <a:gd name="connsiteX12" fmla="*/ 1637576 w 3830463"/>
              <a:gd name="connsiteY12" fmla="*/ 639232 h 3839632"/>
              <a:gd name="connsiteX13" fmla="*/ 1633373 w 3830463"/>
              <a:gd name="connsiteY13" fmla="*/ 598312 h 3839632"/>
              <a:gd name="connsiteX14" fmla="*/ 2242973 w 3830463"/>
              <a:gd name="connsiteY14" fmla="*/ 0 h 383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30463" h="3839632">
                <a:moveTo>
                  <a:pt x="2242973" y="0"/>
                </a:moveTo>
                <a:cubicBezTo>
                  <a:pt x="2579646" y="0"/>
                  <a:pt x="2852573" y="267873"/>
                  <a:pt x="2852573" y="598312"/>
                </a:cubicBezTo>
                <a:lnTo>
                  <a:pt x="2848370" y="639232"/>
                </a:lnTo>
                <a:lnTo>
                  <a:pt x="3830463" y="639232"/>
                </a:lnTo>
                <a:lnTo>
                  <a:pt x="3830463" y="3839632"/>
                </a:lnTo>
                <a:lnTo>
                  <a:pt x="630063" y="3839632"/>
                </a:lnTo>
                <a:lnTo>
                  <a:pt x="630063" y="2683315"/>
                </a:lnTo>
                <a:lnTo>
                  <a:pt x="609600" y="2685339"/>
                </a:lnTo>
                <a:cubicBezTo>
                  <a:pt x="272927" y="2685339"/>
                  <a:pt x="0" y="2417466"/>
                  <a:pt x="0" y="2087027"/>
                </a:cubicBezTo>
                <a:cubicBezTo>
                  <a:pt x="0" y="1756588"/>
                  <a:pt x="272927" y="1488715"/>
                  <a:pt x="609600" y="1488715"/>
                </a:cubicBezTo>
                <a:lnTo>
                  <a:pt x="630063" y="1490740"/>
                </a:lnTo>
                <a:lnTo>
                  <a:pt x="630063" y="639232"/>
                </a:lnTo>
                <a:lnTo>
                  <a:pt x="1637576" y="639232"/>
                </a:lnTo>
                <a:lnTo>
                  <a:pt x="1633373" y="598312"/>
                </a:lnTo>
                <a:cubicBezTo>
                  <a:pt x="1633373" y="267873"/>
                  <a:pt x="1906300" y="0"/>
                  <a:pt x="2242973" y="0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11400" y="1241778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  <a:endParaRPr lang="en-US" sz="9600" dirty="0"/>
          </a:p>
        </p:txBody>
      </p:sp>
      <p:sp>
        <p:nvSpPr>
          <p:cNvPr id="20" name="Rectangle 19"/>
          <p:cNvSpPr/>
          <p:nvPr/>
        </p:nvSpPr>
        <p:spPr>
          <a:xfrm>
            <a:off x="5484102" y="1226533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  <a:endParaRPr lang="en-US" sz="9600" dirty="0"/>
          </a:p>
        </p:txBody>
      </p:sp>
      <p:sp>
        <p:nvSpPr>
          <p:cNvPr id="21" name="Rectangle 20"/>
          <p:cNvSpPr/>
          <p:nvPr/>
        </p:nvSpPr>
        <p:spPr>
          <a:xfrm>
            <a:off x="8671796" y="1256448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  <a:endParaRPr lang="en-US" sz="9600" dirty="0"/>
          </a:p>
        </p:txBody>
      </p:sp>
      <p:sp>
        <p:nvSpPr>
          <p:cNvPr id="22" name="Rectangle 21"/>
          <p:cNvSpPr/>
          <p:nvPr/>
        </p:nvSpPr>
        <p:spPr>
          <a:xfrm>
            <a:off x="2221794" y="4604453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  <a:endParaRPr lang="en-US" sz="9600" dirty="0"/>
          </a:p>
        </p:txBody>
      </p:sp>
      <p:sp>
        <p:nvSpPr>
          <p:cNvPr id="23" name="Rectangle 22"/>
          <p:cNvSpPr/>
          <p:nvPr/>
        </p:nvSpPr>
        <p:spPr>
          <a:xfrm>
            <a:off x="5393969" y="4641141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5</a:t>
            </a:r>
            <a:endParaRPr lang="en-US" sz="9600" dirty="0"/>
          </a:p>
        </p:txBody>
      </p:sp>
      <p:sp>
        <p:nvSpPr>
          <p:cNvPr id="24" name="Rectangle 23"/>
          <p:cNvSpPr/>
          <p:nvPr/>
        </p:nvSpPr>
        <p:spPr>
          <a:xfrm>
            <a:off x="8671796" y="4565509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6</a:t>
            </a:r>
            <a:endParaRPr lang="en-US" sz="9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bldLvl="0" animBg="1"/>
      <p:bldP spid="16" grpId="0" bldLvl="0" animBg="1"/>
      <p:bldP spid="17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442881" y="851625"/>
            <a:ext cx="9358489" cy="5566148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907177" y="2272937"/>
            <a:ext cx="3693523" cy="28670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/>
          <p:cNvSpPr/>
          <p:nvPr/>
        </p:nvSpPr>
        <p:spPr>
          <a:xfrm rot="20069014">
            <a:off x="2069663" y="1540270"/>
            <a:ext cx="664057" cy="90475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093914" y="5271066"/>
            <a:ext cx="4774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01370" y="5409459"/>
            <a:ext cx="1416936" cy="14485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57655" y="55880"/>
            <a:ext cx="10380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lus Sign 6"/>
          <p:cNvSpPr/>
          <p:nvPr/>
        </p:nvSpPr>
        <p:spPr>
          <a:xfrm>
            <a:off x="5506276" y="3061250"/>
            <a:ext cx="1179446" cy="1298713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Top 7 Trường tiểu học hàng đầu tại Bến Tre - AllTop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722" y="2272937"/>
            <a:ext cx="3870219" cy="292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xplosion: 8 Points 2"/>
          <p:cNvSpPr/>
          <p:nvPr/>
        </p:nvSpPr>
        <p:spPr>
          <a:xfrm>
            <a:off x="2582519" y="884625"/>
            <a:ext cx="8017565" cy="5711688"/>
          </a:xfrm>
          <a:prstGeom prst="irregularSeal1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4125" y="912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5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869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4" y="1199323"/>
            <a:ext cx="9727096" cy="5121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86646" y="2621459"/>
            <a:ext cx="3991846" cy="703375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6699"/>
                </a:solidFill>
              </a:ln>
              <a:solidFill>
                <a:srgbClr val="006699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25835" y="2621459"/>
            <a:ext cx="4096350" cy="1163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99322"/>
          </a:xfrm>
        </p:spPr>
        <p:txBody>
          <a:bodyPr/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Chơi trò chơi “Đuổi hình bắt chữ”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>
            <a:hlinkClick r:id="rId3" action="ppaction://hlinksldjump"/>
          </p:cNvPr>
          <p:cNvSpPr/>
          <p:nvPr/>
        </p:nvSpPr>
        <p:spPr>
          <a:xfrm>
            <a:off x="11313502" y="5778211"/>
            <a:ext cx="493644" cy="62947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6">
            <a:hlinkClick r:id="rId4" action="ppaction://hlinksldjump"/>
          </p:cNvPr>
          <p:cNvSpPr/>
          <p:nvPr/>
        </p:nvSpPr>
        <p:spPr>
          <a:xfrm>
            <a:off x="6929167" y="2936227"/>
            <a:ext cx="3830463" cy="3484955"/>
          </a:xfrm>
          <a:custGeom>
            <a:avLst/>
            <a:gdLst>
              <a:gd name="connsiteX0" fmla="*/ 2242973 w 3830463"/>
              <a:gd name="connsiteY0" fmla="*/ 0 h 3839632"/>
              <a:gd name="connsiteX1" fmla="*/ 2852573 w 3830463"/>
              <a:gd name="connsiteY1" fmla="*/ 598312 h 3839632"/>
              <a:gd name="connsiteX2" fmla="*/ 2848370 w 3830463"/>
              <a:gd name="connsiteY2" fmla="*/ 639232 h 3839632"/>
              <a:gd name="connsiteX3" fmla="*/ 3830463 w 3830463"/>
              <a:gd name="connsiteY3" fmla="*/ 639232 h 3839632"/>
              <a:gd name="connsiteX4" fmla="*/ 3830463 w 3830463"/>
              <a:gd name="connsiteY4" fmla="*/ 3839632 h 3839632"/>
              <a:gd name="connsiteX5" fmla="*/ 630063 w 3830463"/>
              <a:gd name="connsiteY5" fmla="*/ 3839632 h 3839632"/>
              <a:gd name="connsiteX6" fmla="*/ 630063 w 3830463"/>
              <a:gd name="connsiteY6" fmla="*/ 2683315 h 3839632"/>
              <a:gd name="connsiteX7" fmla="*/ 609600 w 3830463"/>
              <a:gd name="connsiteY7" fmla="*/ 2685339 h 3839632"/>
              <a:gd name="connsiteX8" fmla="*/ 0 w 3830463"/>
              <a:gd name="connsiteY8" fmla="*/ 2087027 h 3839632"/>
              <a:gd name="connsiteX9" fmla="*/ 609600 w 3830463"/>
              <a:gd name="connsiteY9" fmla="*/ 1488715 h 3839632"/>
              <a:gd name="connsiteX10" fmla="*/ 630063 w 3830463"/>
              <a:gd name="connsiteY10" fmla="*/ 1490740 h 3839632"/>
              <a:gd name="connsiteX11" fmla="*/ 630063 w 3830463"/>
              <a:gd name="connsiteY11" fmla="*/ 639232 h 3839632"/>
              <a:gd name="connsiteX12" fmla="*/ 1637576 w 3830463"/>
              <a:gd name="connsiteY12" fmla="*/ 639232 h 3839632"/>
              <a:gd name="connsiteX13" fmla="*/ 1633373 w 3830463"/>
              <a:gd name="connsiteY13" fmla="*/ 598312 h 3839632"/>
              <a:gd name="connsiteX14" fmla="*/ 2242973 w 3830463"/>
              <a:gd name="connsiteY14" fmla="*/ 0 h 383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30463" h="3839632">
                <a:moveTo>
                  <a:pt x="2242973" y="0"/>
                </a:moveTo>
                <a:cubicBezTo>
                  <a:pt x="2579646" y="0"/>
                  <a:pt x="2852573" y="267873"/>
                  <a:pt x="2852573" y="598312"/>
                </a:cubicBezTo>
                <a:lnTo>
                  <a:pt x="2848370" y="639232"/>
                </a:lnTo>
                <a:lnTo>
                  <a:pt x="3830463" y="639232"/>
                </a:lnTo>
                <a:lnTo>
                  <a:pt x="3830463" y="3839632"/>
                </a:lnTo>
                <a:lnTo>
                  <a:pt x="630063" y="3839632"/>
                </a:lnTo>
                <a:lnTo>
                  <a:pt x="630063" y="2683315"/>
                </a:lnTo>
                <a:lnTo>
                  <a:pt x="609600" y="2685339"/>
                </a:lnTo>
                <a:cubicBezTo>
                  <a:pt x="272927" y="2685339"/>
                  <a:pt x="0" y="2417466"/>
                  <a:pt x="0" y="2087027"/>
                </a:cubicBezTo>
                <a:cubicBezTo>
                  <a:pt x="0" y="1756588"/>
                  <a:pt x="272927" y="1488715"/>
                  <a:pt x="609600" y="1488715"/>
                </a:cubicBezTo>
                <a:lnTo>
                  <a:pt x="630063" y="1490740"/>
                </a:lnTo>
                <a:lnTo>
                  <a:pt x="630063" y="639232"/>
                </a:lnTo>
                <a:lnTo>
                  <a:pt x="1637576" y="639232"/>
                </a:lnTo>
                <a:lnTo>
                  <a:pt x="1633373" y="598312"/>
                </a:lnTo>
                <a:cubicBezTo>
                  <a:pt x="1633373" y="267873"/>
                  <a:pt x="1906300" y="0"/>
                  <a:pt x="2242973" y="0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11400" y="1241778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  <a:endParaRPr lang="en-US" sz="9600" dirty="0"/>
          </a:p>
        </p:txBody>
      </p:sp>
      <p:sp>
        <p:nvSpPr>
          <p:cNvPr id="20" name="Rectangle 19"/>
          <p:cNvSpPr/>
          <p:nvPr/>
        </p:nvSpPr>
        <p:spPr>
          <a:xfrm>
            <a:off x="5484102" y="1226533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  <a:endParaRPr lang="en-US" sz="9600" dirty="0"/>
          </a:p>
        </p:txBody>
      </p:sp>
      <p:sp>
        <p:nvSpPr>
          <p:cNvPr id="21" name="Rectangle 20"/>
          <p:cNvSpPr/>
          <p:nvPr/>
        </p:nvSpPr>
        <p:spPr>
          <a:xfrm>
            <a:off x="8671796" y="1256448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  <a:endParaRPr lang="en-US" sz="9600" dirty="0"/>
          </a:p>
        </p:txBody>
      </p:sp>
      <p:sp>
        <p:nvSpPr>
          <p:cNvPr id="22" name="Rectangle 21"/>
          <p:cNvSpPr/>
          <p:nvPr/>
        </p:nvSpPr>
        <p:spPr>
          <a:xfrm>
            <a:off x="2221794" y="4604453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  <a:endParaRPr lang="en-US" sz="9600" dirty="0"/>
          </a:p>
        </p:txBody>
      </p:sp>
      <p:sp>
        <p:nvSpPr>
          <p:cNvPr id="23" name="Rectangle 22"/>
          <p:cNvSpPr/>
          <p:nvPr/>
        </p:nvSpPr>
        <p:spPr>
          <a:xfrm>
            <a:off x="5393969" y="4641141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5</a:t>
            </a:r>
            <a:endParaRPr lang="en-US" sz="9600" dirty="0"/>
          </a:p>
        </p:txBody>
      </p:sp>
      <p:sp>
        <p:nvSpPr>
          <p:cNvPr id="24" name="Rectangle 23"/>
          <p:cNvSpPr/>
          <p:nvPr/>
        </p:nvSpPr>
        <p:spPr>
          <a:xfrm>
            <a:off x="8671796" y="4565509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6</a:t>
            </a:r>
            <a:endParaRPr lang="en-US" sz="9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bldLvl="0" animBg="1"/>
      <p:bldP spid="17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1416575" y="993844"/>
            <a:ext cx="9358489" cy="5864156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Có ga Uống nước có Ga Uống nước Máy tính Biểu tượng - uống png tải về -  Miễn phí trong suốt Hành Vi Con Người png Tải về.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556" b="91556" l="10000" r="90000">
                        <a14:foregroundMark x1="43556" y1="9556" x2="43556" y2="9556"/>
                        <a14:foregroundMark x1="89889" y1="60556" x2="89889" y2="60556"/>
                        <a14:foregroundMark x1="54556" y1="91556" x2="54556" y2="9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575" y="1314415"/>
            <a:ext cx="4095044" cy="391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ông Hồng và những ẩn số thượng nguồn, ở bên kia biên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336" y="1700795"/>
            <a:ext cx="3561643" cy="332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75064" y="5409459"/>
            <a:ext cx="1416936" cy="1448541"/>
          </a:xfrm>
          <a:prstGeom prst="rect">
            <a:avLst/>
          </a:prstGeom>
        </p:spPr>
      </p:pic>
      <p:sp>
        <p:nvSpPr>
          <p:cNvPr id="10" name="Plus Sign 6"/>
          <p:cNvSpPr/>
          <p:nvPr/>
        </p:nvSpPr>
        <p:spPr>
          <a:xfrm>
            <a:off x="5293729" y="2005628"/>
            <a:ext cx="1179446" cy="1298713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74669" y="172346"/>
            <a:ext cx="8017565" cy="6891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một câu tục ngữ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xplosion: 8 Points 2"/>
          <p:cNvSpPr/>
          <p:nvPr/>
        </p:nvSpPr>
        <p:spPr>
          <a:xfrm>
            <a:off x="2055195" y="921332"/>
            <a:ext cx="8017565" cy="5711688"/>
          </a:xfrm>
          <a:prstGeom prst="irregularSeal1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86545" y="314960"/>
            <a:ext cx="610235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869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4" y="1199323"/>
            <a:ext cx="9727096" cy="5121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86646" y="2621459"/>
            <a:ext cx="3991846" cy="703375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6699"/>
                </a:solidFill>
              </a:ln>
              <a:solidFill>
                <a:srgbClr val="00669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99322"/>
          </a:xfrm>
        </p:spPr>
        <p:txBody>
          <a:bodyPr/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Chơi trò chơi “Đuổi hình bắt chữ”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>
            <a:hlinkClick r:id="rId3" action="ppaction://hlinksldjump"/>
          </p:cNvPr>
          <p:cNvSpPr/>
          <p:nvPr/>
        </p:nvSpPr>
        <p:spPr>
          <a:xfrm>
            <a:off x="11313502" y="5778211"/>
            <a:ext cx="493644" cy="62947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11400" y="1241778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  <a:endParaRPr lang="en-US" sz="9600" dirty="0"/>
          </a:p>
        </p:txBody>
      </p:sp>
      <p:sp>
        <p:nvSpPr>
          <p:cNvPr id="20" name="Rectangle 19"/>
          <p:cNvSpPr/>
          <p:nvPr/>
        </p:nvSpPr>
        <p:spPr>
          <a:xfrm>
            <a:off x="5484102" y="1226533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  <a:endParaRPr lang="en-US" sz="9600" dirty="0"/>
          </a:p>
        </p:txBody>
      </p:sp>
      <p:sp>
        <p:nvSpPr>
          <p:cNvPr id="21" name="Rectangle 20"/>
          <p:cNvSpPr/>
          <p:nvPr/>
        </p:nvSpPr>
        <p:spPr>
          <a:xfrm>
            <a:off x="8671796" y="1256448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  <a:endParaRPr lang="en-US" sz="9600" dirty="0"/>
          </a:p>
        </p:txBody>
      </p:sp>
      <p:sp>
        <p:nvSpPr>
          <p:cNvPr id="22" name="Rectangle 21"/>
          <p:cNvSpPr/>
          <p:nvPr/>
        </p:nvSpPr>
        <p:spPr>
          <a:xfrm>
            <a:off x="2221794" y="4604453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  <a:endParaRPr lang="en-US" sz="9600" dirty="0"/>
          </a:p>
        </p:txBody>
      </p:sp>
      <p:sp>
        <p:nvSpPr>
          <p:cNvPr id="23" name="Rectangle 22"/>
          <p:cNvSpPr/>
          <p:nvPr/>
        </p:nvSpPr>
        <p:spPr>
          <a:xfrm>
            <a:off x="5393969" y="4641141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5</a:t>
            </a:r>
            <a:endParaRPr lang="en-US" sz="9600" dirty="0"/>
          </a:p>
        </p:txBody>
      </p:sp>
      <p:sp>
        <p:nvSpPr>
          <p:cNvPr id="24" name="Rectangle 23"/>
          <p:cNvSpPr/>
          <p:nvPr/>
        </p:nvSpPr>
        <p:spPr>
          <a:xfrm>
            <a:off x="8671796" y="4565509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6</a:t>
            </a:r>
            <a:endParaRPr lang="en-US" sz="9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869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4" y="1199323"/>
            <a:ext cx="9727096" cy="5121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86646" y="2621459"/>
            <a:ext cx="3991846" cy="703375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6699"/>
                </a:solidFill>
              </a:ln>
              <a:solidFill>
                <a:srgbClr val="006699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25835" y="2621459"/>
            <a:ext cx="4096350" cy="1163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99322"/>
          </a:xfrm>
        </p:spPr>
        <p:txBody>
          <a:bodyPr/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Chơi trò chơi “Đuổi hình bắt chữ”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>
            <a:hlinkClick r:id="rId3" action="ppaction://hlinksldjump"/>
          </p:cNvPr>
          <p:cNvSpPr/>
          <p:nvPr/>
        </p:nvSpPr>
        <p:spPr>
          <a:xfrm>
            <a:off x="11313502" y="5778211"/>
            <a:ext cx="493644" cy="62947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11400" y="1241778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  <a:endParaRPr lang="en-US" sz="9600" dirty="0"/>
          </a:p>
        </p:txBody>
      </p:sp>
      <p:sp>
        <p:nvSpPr>
          <p:cNvPr id="20" name="Rectangle 19"/>
          <p:cNvSpPr/>
          <p:nvPr/>
        </p:nvSpPr>
        <p:spPr>
          <a:xfrm>
            <a:off x="5484102" y="1226533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  <a:endParaRPr lang="en-US" sz="9600" dirty="0"/>
          </a:p>
        </p:txBody>
      </p:sp>
      <p:sp>
        <p:nvSpPr>
          <p:cNvPr id="21" name="Rectangle 20"/>
          <p:cNvSpPr/>
          <p:nvPr/>
        </p:nvSpPr>
        <p:spPr>
          <a:xfrm>
            <a:off x="8671796" y="1256448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  <a:endParaRPr lang="en-US" sz="9600" dirty="0"/>
          </a:p>
        </p:txBody>
      </p:sp>
      <p:sp>
        <p:nvSpPr>
          <p:cNvPr id="22" name="Rectangle 21"/>
          <p:cNvSpPr/>
          <p:nvPr/>
        </p:nvSpPr>
        <p:spPr>
          <a:xfrm>
            <a:off x="2221794" y="4604453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  <a:endParaRPr lang="en-US" sz="9600" dirty="0"/>
          </a:p>
        </p:txBody>
      </p:sp>
      <p:sp>
        <p:nvSpPr>
          <p:cNvPr id="23" name="Rectangle 22"/>
          <p:cNvSpPr/>
          <p:nvPr/>
        </p:nvSpPr>
        <p:spPr>
          <a:xfrm>
            <a:off x="5393969" y="4641141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5</a:t>
            </a:r>
            <a:endParaRPr lang="en-US" sz="9600" dirty="0"/>
          </a:p>
        </p:txBody>
      </p:sp>
      <p:sp>
        <p:nvSpPr>
          <p:cNvPr id="24" name="Rectangle 23"/>
          <p:cNvSpPr/>
          <p:nvPr/>
        </p:nvSpPr>
        <p:spPr>
          <a:xfrm>
            <a:off x="8671796" y="4565509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6</a:t>
            </a:r>
            <a:endParaRPr lang="en-US" sz="9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869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4" y="1199323"/>
            <a:ext cx="9727096" cy="5121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86646" y="2621459"/>
            <a:ext cx="3991846" cy="703375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6699"/>
                </a:solidFill>
              </a:ln>
              <a:solidFill>
                <a:srgbClr val="006699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25835" y="2621459"/>
            <a:ext cx="4096350" cy="1163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99322"/>
          </a:xfrm>
        </p:spPr>
        <p:txBody>
          <a:bodyPr/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Chơi trò chơi “Đuổi hình bắt chữ”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>
            <a:hlinkClick r:id="rId3" action="ppaction://hlinksldjump"/>
          </p:cNvPr>
          <p:cNvSpPr/>
          <p:nvPr/>
        </p:nvSpPr>
        <p:spPr>
          <a:xfrm>
            <a:off x="11313502" y="5778211"/>
            <a:ext cx="493644" cy="62947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">
            <a:hlinkClick r:id="rId4" action="ppaction://hlinksldjump"/>
          </p:cNvPr>
          <p:cNvSpPr/>
          <p:nvPr/>
        </p:nvSpPr>
        <p:spPr>
          <a:xfrm>
            <a:off x="897437" y="1237726"/>
            <a:ext cx="3497717" cy="2329855"/>
          </a:xfrm>
          <a:custGeom>
            <a:avLst/>
            <a:gdLst>
              <a:gd name="connsiteX0" fmla="*/ 0 w 3200400"/>
              <a:gd name="connsiteY0" fmla="*/ 0 h 3200400"/>
              <a:gd name="connsiteX1" fmla="*/ 3200400 w 3200400"/>
              <a:gd name="connsiteY1" fmla="*/ 0 h 3200400"/>
              <a:gd name="connsiteX2" fmla="*/ 3200400 w 3200400"/>
              <a:gd name="connsiteY2" fmla="*/ 1044911 h 3200400"/>
              <a:gd name="connsiteX3" fmla="*/ 3186285 w 3200400"/>
              <a:gd name="connsiteY3" fmla="*/ 1043514 h 3200400"/>
              <a:gd name="connsiteX4" fmla="*/ 2576685 w 3200400"/>
              <a:gd name="connsiteY4" fmla="*/ 1641826 h 3200400"/>
              <a:gd name="connsiteX5" fmla="*/ 3186285 w 3200400"/>
              <a:gd name="connsiteY5" fmla="*/ 2240138 h 3200400"/>
              <a:gd name="connsiteX6" fmla="*/ 3200400 w 3200400"/>
              <a:gd name="connsiteY6" fmla="*/ 2238742 h 3200400"/>
              <a:gd name="connsiteX7" fmla="*/ 3200400 w 3200400"/>
              <a:gd name="connsiteY7" fmla="*/ 3200400 h 3200400"/>
              <a:gd name="connsiteX8" fmla="*/ 2235199 w 3200400"/>
              <a:gd name="connsiteY8" fmla="*/ 3200400 h 3200400"/>
              <a:gd name="connsiteX9" fmla="*/ 2222814 w 3200400"/>
              <a:gd name="connsiteY9" fmla="*/ 3079820 h 3200400"/>
              <a:gd name="connsiteX10" fmla="*/ 1625599 w 3200400"/>
              <a:gd name="connsiteY10" fmla="*/ 2602089 h 3200400"/>
              <a:gd name="connsiteX11" fmla="*/ 1028384 w 3200400"/>
              <a:gd name="connsiteY11" fmla="*/ 3079820 h 3200400"/>
              <a:gd name="connsiteX12" fmla="*/ 1015999 w 3200400"/>
              <a:gd name="connsiteY12" fmla="*/ 3200400 h 3200400"/>
              <a:gd name="connsiteX13" fmla="*/ 0 w 3200400"/>
              <a:gd name="connsiteY1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0400" h="3200400">
                <a:moveTo>
                  <a:pt x="0" y="0"/>
                </a:moveTo>
                <a:lnTo>
                  <a:pt x="3200400" y="0"/>
                </a:lnTo>
                <a:lnTo>
                  <a:pt x="3200400" y="1044911"/>
                </a:lnTo>
                <a:lnTo>
                  <a:pt x="3186285" y="1043514"/>
                </a:lnTo>
                <a:cubicBezTo>
                  <a:pt x="2849612" y="1043514"/>
                  <a:pt x="2576685" y="1311387"/>
                  <a:pt x="2576685" y="1641826"/>
                </a:cubicBezTo>
                <a:cubicBezTo>
                  <a:pt x="2576685" y="1972265"/>
                  <a:pt x="2849612" y="2240138"/>
                  <a:pt x="3186285" y="2240138"/>
                </a:cubicBezTo>
                <a:lnTo>
                  <a:pt x="3200400" y="2238742"/>
                </a:lnTo>
                <a:lnTo>
                  <a:pt x="3200400" y="3200400"/>
                </a:lnTo>
                <a:lnTo>
                  <a:pt x="2235199" y="3200400"/>
                </a:lnTo>
                <a:lnTo>
                  <a:pt x="2222814" y="3079820"/>
                </a:lnTo>
                <a:cubicBezTo>
                  <a:pt x="2165971" y="2807179"/>
                  <a:pt x="1920188" y="2602089"/>
                  <a:pt x="1625599" y="2602089"/>
                </a:cubicBezTo>
                <a:cubicBezTo>
                  <a:pt x="1331010" y="2602089"/>
                  <a:pt x="1085227" y="2807179"/>
                  <a:pt x="1028384" y="3079820"/>
                </a:cubicBezTo>
                <a:lnTo>
                  <a:pt x="1015999" y="3200400"/>
                </a:lnTo>
                <a:lnTo>
                  <a:pt x="0" y="3200400"/>
                </a:ln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3">
            <a:hlinkClick r:id="rId5" action="ppaction://hlinksldjump"/>
          </p:cNvPr>
          <p:cNvSpPr/>
          <p:nvPr/>
        </p:nvSpPr>
        <p:spPr>
          <a:xfrm>
            <a:off x="7549059" y="1273525"/>
            <a:ext cx="3200400" cy="2276244"/>
          </a:xfrm>
          <a:custGeom>
            <a:avLst/>
            <a:gdLst>
              <a:gd name="connsiteX0" fmla="*/ 0 w 3200400"/>
              <a:gd name="connsiteY0" fmla="*/ 0 h 3200400"/>
              <a:gd name="connsiteX1" fmla="*/ 3200400 w 3200400"/>
              <a:gd name="connsiteY1" fmla="*/ 0 h 3200400"/>
              <a:gd name="connsiteX2" fmla="*/ 3200400 w 3200400"/>
              <a:gd name="connsiteY2" fmla="*/ 3200400 h 3200400"/>
              <a:gd name="connsiteX3" fmla="*/ 2223334 w 3200400"/>
              <a:gd name="connsiteY3" fmla="*/ 3200400 h 3200400"/>
              <a:gd name="connsiteX4" fmla="*/ 2225327 w 3200400"/>
              <a:gd name="connsiteY4" fmla="*/ 3180994 h 3200400"/>
              <a:gd name="connsiteX5" fmla="*/ 1615727 w 3200400"/>
              <a:gd name="connsiteY5" fmla="*/ 2582682 h 3200400"/>
              <a:gd name="connsiteX6" fmla="*/ 1006127 w 3200400"/>
              <a:gd name="connsiteY6" fmla="*/ 3180994 h 3200400"/>
              <a:gd name="connsiteX7" fmla="*/ 1008120 w 3200400"/>
              <a:gd name="connsiteY7" fmla="*/ 3200400 h 3200400"/>
              <a:gd name="connsiteX8" fmla="*/ 0 w 3200400"/>
              <a:gd name="connsiteY8" fmla="*/ 3200400 h 3200400"/>
              <a:gd name="connsiteX9" fmla="*/ 0 w 3200400"/>
              <a:gd name="connsiteY9" fmla="*/ 2202832 h 3200400"/>
              <a:gd name="connsiteX10" fmla="*/ 84674 w 3200400"/>
              <a:gd name="connsiteY10" fmla="*/ 2211210 h 3200400"/>
              <a:gd name="connsiteX11" fmla="*/ 694274 w 3200400"/>
              <a:gd name="connsiteY11" fmla="*/ 1612898 h 3200400"/>
              <a:gd name="connsiteX12" fmla="*/ 84674 w 3200400"/>
              <a:gd name="connsiteY12" fmla="*/ 1014586 h 3200400"/>
              <a:gd name="connsiteX13" fmla="*/ 0 w 3200400"/>
              <a:gd name="connsiteY13" fmla="*/ 1022964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0400" h="3200400">
                <a:moveTo>
                  <a:pt x="0" y="0"/>
                </a:moveTo>
                <a:lnTo>
                  <a:pt x="3200400" y="0"/>
                </a:lnTo>
                <a:lnTo>
                  <a:pt x="3200400" y="3200400"/>
                </a:lnTo>
                <a:lnTo>
                  <a:pt x="2223334" y="3200400"/>
                </a:lnTo>
                <a:lnTo>
                  <a:pt x="2225327" y="3180994"/>
                </a:lnTo>
                <a:cubicBezTo>
                  <a:pt x="2225327" y="2850555"/>
                  <a:pt x="1952400" y="2582682"/>
                  <a:pt x="1615727" y="2582682"/>
                </a:cubicBezTo>
                <a:cubicBezTo>
                  <a:pt x="1279054" y="2582682"/>
                  <a:pt x="1006127" y="2850555"/>
                  <a:pt x="1006127" y="3180994"/>
                </a:cubicBezTo>
                <a:lnTo>
                  <a:pt x="1008120" y="3200400"/>
                </a:lnTo>
                <a:lnTo>
                  <a:pt x="0" y="3200400"/>
                </a:lnTo>
                <a:lnTo>
                  <a:pt x="0" y="2202832"/>
                </a:lnTo>
                <a:lnTo>
                  <a:pt x="84674" y="2211210"/>
                </a:lnTo>
                <a:cubicBezTo>
                  <a:pt x="421347" y="2211210"/>
                  <a:pt x="694274" y="1943337"/>
                  <a:pt x="694274" y="1612898"/>
                </a:cubicBezTo>
                <a:cubicBezTo>
                  <a:pt x="694274" y="1282459"/>
                  <a:pt x="421347" y="1014586"/>
                  <a:pt x="84674" y="1014586"/>
                </a:cubicBezTo>
                <a:lnTo>
                  <a:pt x="0" y="1022964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4">
            <a:hlinkClick r:id="rId6" action="ppaction://hlinksldjump"/>
          </p:cNvPr>
          <p:cNvSpPr/>
          <p:nvPr/>
        </p:nvSpPr>
        <p:spPr>
          <a:xfrm>
            <a:off x="897437" y="2997721"/>
            <a:ext cx="3476656" cy="3361969"/>
          </a:xfrm>
          <a:custGeom>
            <a:avLst/>
            <a:gdLst>
              <a:gd name="connsiteX0" fmla="*/ 1625599 w 3200400"/>
              <a:gd name="connsiteY0" fmla="*/ 0 h 3786012"/>
              <a:gd name="connsiteX1" fmla="*/ 2222814 w 3200400"/>
              <a:gd name="connsiteY1" fmla="*/ 477731 h 3786012"/>
              <a:gd name="connsiteX2" fmla="*/ 2233895 w 3200400"/>
              <a:gd name="connsiteY2" fmla="*/ 585612 h 3786012"/>
              <a:gd name="connsiteX3" fmla="*/ 3200400 w 3200400"/>
              <a:gd name="connsiteY3" fmla="*/ 585612 h 3786012"/>
              <a:gd name="connsiteX4" fmla="*/ 3200400 w 3200400"/>
              <a:gd name="connsiteY4" fmla="*/ 1588897 h 3786012"/>
              <a:gd name="connsiteX5" fmla="*/ 3186285 w 3200400"/>
              <a:gd name="connsiteY5" fmla="*/ 1587500 h 3786012"/>
              <a:gd name="connsiteX6" fmla="*/ 2576685 w 3200400"/>
              <a:gd name="connsiteY6" fmla="*/ 2185812 h 3786012"/>
              <a:gd name="connsiteX7" fmla="*/ 3186285 w 3200400"/>
              <a:gd name="connsiteY7" fmla="*/ 2784124 h 3786012"/>
              <a:gd name="connsiteX8" fmla="*/ 3200400 w 3200400"/>
              <a:gd name="connsiteY8" fmla="*/ 2782728 h 3786012"/>
              <a:gd name="connsiteX9" fmla="*/ 3200400 w 3200400"/>
              <a:gd name="connsiteY9" fmla="*/ 3786012 h 3786012"/>
              <a:gd name="connsiteX10" fmla="*/ 0 w 3200400"/>
              <a:gd name="connsiteY10" fmla="*/ 3786012 h 3786012"/>
              <a:gd name="connsiteX11" fmla="*/ 0 w 3200400"/>
              <a:gd name="connsiteY11" fmla="*/ 585612 h 3786012"/>
              <a:gd name="connsiteX12" fmla="*/ 1017304 w 3200400"/>
              <a:gd name="connsiteY12" fmla="*/ 585612 h 3786012"/>
              <a:gd name="connsiteX13" fmla="*/ 1028384 w 3200400"/>
              <a:gd name="connsiteY13" fmla="*/ 477731 h 3786012"/>
              <a:gd name="connsiteX14" fmla="*/ 1625599 w 3200400"/>
              <a:gd name="connsiteY14" fmla="*/ 0 h 378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00400" h="3786012">
                <a:moveTo>
                  <a:pt x="1625599" y="0"/>
                </a:moveTo>
                <a:cubicBezTo>
                  <a:pt x="1920188" y="0"/>
                  <a:pt x="2165971" y="205090"/>
                  <a:pt x="2222814" y="477731"/>
                </a:cubicBezTo>
                <a:lnTo>
                  <a:pt x="2233895" y="585612"/>
                </a:lnTo>
                <a:lnTo>
                  <a:pt x="3200400" y="585612"/>
                </a:lnTo>
                <a:lnTo>
                  <a:pt x="3200400" y="1588897"/>
                </a:lnTo>
                <a:lnTo>
                  <a:pt x="3186285" y="1587500"/>
                </a:lnTo>
                <a:cubicBezTo>
                  <a:pt x="2849612" y="1587500"/>
                  <a:pt x="2576685" y="1855373"/>
                  <a:pt x="2576685" y="2185812"/>
                </a:cubicBezTo>
                <a:cubicBezTo>
                  <a:pt x="2576685" y="2516251"/>
                  <a:pt x="2849612" y="2784124"/>
                  <a:pt x="3186285" y="2784124"/>
                </a:cubicBezTo>
                <a:lnTo>
                  <a:pt x="3200400" y="2782728"/>
                </a:lnTo>
                <a:lnTo>
                  <a:pt x="3200400" y="3786012"/>
                </a:lnTo>
                <a:lnTo>
                  <a:pt x="0" y="3786012"/>
                </a:lnTo>
                <a:lnTo>
                  <a:pt x="0" y="585612"/>
                </a:lnTo>
                <a:lnTo>
                  <a:pt x="1017304" y="585612"/>
                </a:lnTo>
                <a:lnTo>
                  <a:pt x="1028384" y="477731"/>
                </a:lnTo>
                <a:cubicBezTo>
                  <a:pt x="1085227" y="205090"/>
                  <a:pt x="1331010" y="0"/>
                  <a:pt x="1625599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5">
            <a:hlinkClick r:id="rId7" action="ppaction://hlinksldjump"/>
          </p:cNvPr>
          <p:cNvSpPr/>
          <p:nvPr/>
        </p:nvSpPr>
        <p:spPr>
          <a:xfrm>
            <a:off x="3744420" y="2991336"/>
            <a:ext cx="3818467" cy="3403114"/>
          </a:xfrm>
          <a:custGeom>
            <a:avLst/>
            <a:gdLst>
              <a:gd name="connsiteX0" fmla="*/ 2267661 w 3818467"/>
              <a:gd name="connsiteY0" fmla="*/ 0 h 3757791"/>
              <a:gd name="connsiteX1" fmla="*/ 2864876 w 3818467"/>
              <a:gd name="connsiteY1" fmla="*/ 477731 h 3757791"/>
              <a:gd name="connsiteX2" fmla="*/ 2873058 w 3818467"/>
              <a:gd name="connsiteY2" fmla="*/ 557391 h 3757791"/>
              <a:gd name="connsiteX3" fmla="*/ 3818467 w 3818467"/>
              <a:gd name="connsiteY3" fmla="*/ 557391 h 3757791"/>
              <a:gd name="connsiteX4" fmla="*/ 3818467 w 3818467"/>
              <a:gd name="connsiteY4" fmla="*/ 1431836 h 3757791"/>
              <a:gd name="connsiteX5" fmla="*/ 3716071 w 3818467"/>
              <a:gd name="connsiteY5" fmla="*/ 1441967 h 3757791"/>
              <a:gd name="connsiteX6" fmla="*/ 3229326 w 3818467"/>
              <a:gd name="connsiteY6" fmla="*/ 2028123 h 3757791"/>
              <a:gd name="connsiteX7" fmla="*/ 3716071 w 3818467"/>
              <a:gd name="connsiteY7" fmla="*/ 2614280 h 3757791"/>
              <a:gd name="connsiteX8" fmla="*/ 3818467 w 3818467"/>
              <a:gd name="connsiteY8" fmla="*/ 2624411 h 3757791"/>
              <a:gd name="connsiteX9" fmla="*/ 3818467 w 3818467"/>
              <a:gd name="connsiteY9" fmla="*/ 3757791 h 3757791"/>
              <a:gd name="connsiteX10" fmla="*/ 618067 w 3818467"/>
              <a:gd name="connsiteY10" fmla="*/ 3757791 h 3757791"/>
              <a:gd name="connsiteX11" fmla="*/ 618067 w 3818467"/>
              <a:gd name="connsiteY11" fmla="*/ 2743073 h 3757791"/>
              <a:gd name="connsiteX12" fmla="*/ 609600 w 3818467"/>
              <a:gd name="connsiteY12" fmla="*/ 2743910 h 3757791"/>
              <a:gd name="connsiteX13" fmla="*/ 0 w 3818467"/>
              <a:gd name="connsiteY13" fmla="*/ 2145598 h 3757791"/>
              <a:gd name="connsiteX14" fmla="*/ 609600 w 3818467"/>
              <a:gd name="connsiteY14" fmla="*/ 1547286 h 3757791"/>
              <a:gd name="connsiteX15" fmla="*/ 618067 w 3818467"/>
              <a:gd name="connsiteY15" fmla="*/ 1548124 h 3757791"/>
              <a:gd name="connsiteX16" fmla="*/ 618067 w 3818467"/>
              <a:gd name="connsiteY16" fmla="*/ 557391 h 3757791"/>
              <a:gd name="connsiteX17" fmla="*/ 1662264 w 3818467"/>
              <a:gd name="connsiteY17" fmla="*/ 557391 h 3757791"/>
              <a:gd name="connsiteX18" fmla="*/ 1670446 w 3818467"/>
              <a:gd name="connsiteY18" fmla="*/ 477731 h 3757791"/>
              <a:gd name="connsiteX19" fmla="*/ 2267661 w 3818467"/>
              <a:gd name="connsiteY19" fmla="*/ 0 h 375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18467" h="3757791">
                <a:moveTo>
                  <a:pt x="2267661" y="0"/>
                </a:moveTo>
                <a:cubicBezTo>
                  <a:pt x="2562250" y="0"/>
                  <a:pt x="2808033" y="205090"/>
                  <a:pt x="2864876" y="477731"/>
                </a:cubicBezTo>
                <a:lnTo>
                  <a:pt x="2873058" y="557391"/>
                </a:lnTo>
                <a:lnTo>
                  <a:pt x="3818467" y="557391"/>
                </a:lnTo>
                <a:lnTo>
                  <a:pt x="3818467" y="1431836"/>
                </a:lnTo>
                <a:lnTo>
                  <a:pt x="3716071" y="1441967"/>
                </a:lnTo>
                <a:cubicBezTo>
                  <a:pt x="3438286" y="1497757"/>
                  <a:pt x="3229326" y="1738989"/>
                  <a:pt x="3229326" y="2028123"/>
                </a:cubicBezTo>
                <a:cubicBezTo>
                  <a:pt x="3229326" y="2317257"/>
                  <a:pt x="3438286" y="2558489"/>
                  <a:pt x="3716071" y="2614280"/>
                </a:cubicBezTo>
                <a:lnTo>
                  <a:pt x="3818467" y="2624411"/>
                </a:lnTo>
                <a:lnTo>
                  <a:pt x="3818467" y="3757791"/>
                </a:lnTo>
                <a:lnTo>
                  <a:pt x="618067" y="3757791"/>
                </a:lnTo>
                <a:lnTo>
                  <a:pt x="618067" y="2743073"/>
                </a:lnTo>
                <a:lnTo>
                  <a:pt x="609600" y="2743910"/>
                </a:lnTo>
                <a:cubicBezTo>
                  <a:pt x="272927" y="2743910"/>
                  <a:pt x="0" y="2476037"/>
                  <a:pt x="0" y="2145598"/>
                </a:cubicBezTo>
                <a:cubicBezTo>
                  <a:pt x="0" y="1815159"/>
                  <a:pt x="272927" y="1547286"/>
                  <a:pt x="609600" y="1547286"/>
                </a:cubicBezTo>
                <a:lnTo>
                  <a:pt x="618067" y="1548124"/>
                </a:lnTo>
                <a:lnTo>
                  <a:pt x="618067" y="557391"/>
                </a:lnTo>
                <a:lnTo>
                  <a:pt x="1662264" y="557391"/>
                </a:lnTo>
                <a:lnTo>
                  <a:pt x="1670446" y="477731"/>
                </a:lnTo>
                <a:cubicBezTo>
                  <a:pt x="1727289" y="205090"/>
                  <a:pt x="1973072" y="0"/>
                  <a:pt x="2267661" y="0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6">
            <a:hlinkClick r:id="rId8" action="ppaction://hlinksldjump"/>
          </p:cNvPr>
          <p:cNvSpPr/>
          <p:nvPr/>
        </p:nvSpPr>
        <p:spPr>
          <a:xfrm>
            <a:off x="6929167" y="2936227"/>
            <a:ext cx="3830463" cy="3484955"/>
          </a:xfrm>
          <a:custGeom>
            <a:avLst/>
            <a:gdLst>
              <a:gd name="connsiteX0" fmla="*/ 2242973 w 3830463"/>
              <a:gd name="connsiteY0" fmla="*/ 0 h 3839632"/>
              <a:gd name="connsiteX1" fmla="*/ 2852573 w 3830463"/>
              <a:gd name="connsiteY1" fmla="*/ 598312 h 3839632"/>
              <a:gd name="connsiteX2" fmla="*/ 2848370 w 3830463"/>
              <a:gd name="connsiteY2" fmla="*/ 639232 h 3839632"/>
              <a:gd name="connsiteX3" fmla="*/ 3830463 w 3830463"/>
              <a:gd name="connsiteY3" fmla="*/ 639232 h 3839632"/>
              <a:gd name="connsiteX4" fmla="*/ 3830463 w 3830463"/>
              <a:gd name="connsiteY4" fmla="*/ 3839632 h 3839632"/>
              <a:gd name="connsiteX5" fmla="*/ 630063 w 3830463"/>
              <a:gd name="connsiteY5" fmla="*/ 3839632 h 3839632"/>
              <a:gd name="connsiteX6" fmla="*/ 630063 w 3830463"/>
              <a:gd name="connsiteY6" fmla="*/ 2683315 h 3839632"/>
              <a:gd name="connsiteX7" fmla="*/ 609600 w 3830463"/>
              <a:gd name="connsiteY7" fmla="*/ 2685339 h 3839632"/>
              <a:gd name="connsiteX8" fmla="*/ 0 w 3830463"/>
              <a:gd name="connsiteY8" fmla="*/ 2087027 h 3839632"/>
              <a:gd name="connsiteX9" fmla="*/ 609600 w 3830463"/>
              <a:gd name="connsiteY9" fmla="*/ 1488715 h 3839632"/>
              <a:gd name="connsiteX10" fmla="*/ 630063 w 3830463"/>
              <a:gd name="connsiteY10" fmla="*/ 1490740 h 3839632"/>
              <a:gd name="connsiteX11" fmla="*/ 630063 w 3830463"/>
              <a:gd name="connsiteY11" fmla="*/ 639232 h 3839632"/>
              <a:gd name="connsiteX12" fmla="*/ 1637576 w 3830463"/>
              <a:gd name="connsiteY12" fmla="*/ 639232 h 3839632"/>
              <a:gd name="connsiteX13" fmla="*/ 1633373 w 3830463"/>
              <a:gd name="connsiteY13" fmla="*/ 598312 h 3839632"/>
              <a:gd name="connsiteX14" fmla="*/ 2242973 w 3830463"/>
              <a:gd name="connsiteY14" fmla="*/ 0 h 383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30463" h="3839632">
                <a:moveTo>
                  <a:pt x="2242973" y="0"/>
                </a:moveTo>
                <a:cubicBezTo>
                  <a:pt x="2579646" y="0"/>
                  <a:pt x="2852573" y="267873"/>
                  <a:pt x="2852573" y="598312"/>
                </a:cubicBezTo>
                <a:lnTo>
                  <a:pt x="2848370" y="639232"/>
                </a:lnTo>
                <a:lnTo>
                  <a:pt x="3830463" y="639232"/>
                </a:lnTo>
                <a:lnTo>
                  <a:pt x="3830463" y="3839632"/>
                </a:lnTo>
                <a:lnTo>
                  <a:pt x="630063" y="3839632"/>
                </a:lnTo>
                <a:lnTo>
                  <a:pt x="630063" y="2683315"/>
                </a:lnTo>
                <a:lnTo>
                  <a:pt x="609600" y="2685339"/>
                </a:lnTo>
                <a:cubicBezTo>
                  <a:pt x="272927" y="2685339"/>
                  <a:pt x="0" y="2417466"/>
                  <a:pt x="0" y="2087027"/>
                </a:cubicBezTo>
                <a:cubicBezTo>
                  <a:pt x="0" y="1756588"/>
                  <a:pt x="272927" y="1488715"/>
                  <a:pt x="609600" y="1488715"/>
                </a:cubicBezTo>
                <a:lnTo>
                  <a:pt x="630063" y="1490740"/>
                </a:lnTo>
                <a:lnTo>
                  <a:pt x="630063" y="639232"/>
                </a:lnTo>
                <a:lnTo>
                  <a:pt x="1637576" y="639232"/>
                </a:lnTo>
                <a:lnTo>
                  <a:pt x="1633373" y="598312"/>
                </a:lnTo>
                <a:cubicBezTo>
                  <a:pt x="1633373" y="267873"/>
                  <a:pt x="1906300" y="0"/>
                  <a:pt x="2242973" y="0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2">
            <a:hlinkClick r:id="rId9" action="ppaction://hlinksldjump"/>
          </p:cNvPr>
          <p:cNvSpPr/>
          <p:nvPr/>
        </p:nvSpPr>
        <p:spPr>
          <a:xfrm>
            <a:off x="3724245" y="1278063"/>
            <a:ext cx="4542367" cy="2276243"/>
          </a:xfrm>
          <a:custGeom>
            <a:avLst/>
            <a:gdLst>
              <a:gd name="connsiteX0" fmla="*/ 642054 w 4542367"/>
              <a:gd name="connsiteY0" fmla="*/ 0 h 3200400"/>
              <a:gd name="connsiteX1" fmla="*/ 3842454 w 4542367"/>
              <a:gd name="connsiteY1" fmla="*/ 0 h 3200400"/>
              <a:gd name="connsiteX2" fmla="*/ 3842454 w 4542367"/>
              <a:gd name="connsiteY2" fmla="*/ 1025642 h 3200400"/>
              <a:gd name="connsiteX3" fmla="*/ 3932767 w 4542367"/>
              <a:gd name="connsiteY3" fmla="*/ 1016706 h 3200400"/>
              <a:gd name="connsiteX4" fmla="*/ 4542367 w 4542367"/>
              <a:gd name="connsiteY4" fmla="*/ 1615018 h 3200400"/>
              <a:gd name="connsiteX5" fmla="*/ 3932767 w 4542367"/>
              <a:gd name="connsiteY5" fmla="*/ 2213330 h 3200400"/>
              <a:gd name="connsiteX6" fmla="*/ 3842454 w 4542367"/>
              <a:gd name="connsiteY6" fmla="*/ 2204394 h 3200400"/>
              <a:gd name="connsiteX7" fmla="*/ 3842454 w 4542367"/>
              <a:gd name="connsiteY7" fmla="*/ 3200400 h 3200400"/>
              <a:gd name="connsiteX8" fmla="*/ 2885562 w 4542367"/>
              <a:gd name="connsiteY8" fmla="*/ 3200400 h 3200400"/>
              <a:gd name="connsiteX9" fmla="*/ 2876148 w 4542367"/>
              <a:gd name="connsiteY9" fmla="*/ 3108746 h 3200400"/>
              <a:gd name="connsiteX10" fmla="*/ 2278933 w 4542367"/>
              <a:gd name="connsiteY10" fmla="*/ 2631015 h 3200400"/>
              <a:gd name="connsiteX11" fmla="*/ 1681718 w 4542367"/>
              <a:gd name="connsiteY11" fmla="*/ 3108746 h 3200400"/>
              <a:gd name="connsiteX12" fmla="*/ 1672304 w 4542367"/>
              <a:gd name="connsiteY12" fmla="*/ 3200400 h 3200400"/>
              <a:gd name="connsiteX13" fmla="*/ 642054 w 4542367"/>
              <a:gd name="connsiteY13" fmla="*/ 3200400 h 3200400"/>
              <a:gd name="connsiteX14" fmla="*/ 642054 w 4542367"/>
              <a:gd name="connsiteY14" fmla="*/ 2224936 h 3200400"/>
              <a:gd name="connsiteX15" fmla="*/ 609600 w 4542367"/>
              <a:gd name="connsiteY15" fmla="*/ 2228147 h 3200400"/>
              <a:gd name="connsiteX16" fmla="*/ 0 w 4542367"/>
              <a:gd name="connsiteY16" fmla="*/ 1629835 h 3200400"/>
              <a:gd name="connsiteX17" fmla="*/ 609600 w 4542367"/>
              <a:gd name="connsiteY17" fmla="*/ 1031523 h 3200400"/>
              <a:gd name="connsiteX18" fmla="*/ 642054 w 4542367"/>
              <a:gd name="connsiteY18" fmla="*/ 1034734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42367" h="3200400">
                <a:moveTo>
                  <a:pt x="642054" y="0"/>
                </a:moveTo>
                <a:lnTo>
                  <a:pt x="3842454" y="0"/>
                </a:lnTo>
                <a:lnTo>
                  <a:pt x="3842454" y="1025642"/>
                </a:lnTo>
                <a:lnTo>
                  <a:pt x="3932767" y="1016706"/>
                </a:lnTo>
                <a:cubicBezTo>
                  <a:pt x="4269440" y="1016706"/>
                  <a:pt x="4542367" y="1284579"/>
                  <a:pt x="4542367" y="1615018"/>
                </a:cubicBezTo>
                <a:cubicBezTo>
                  <a:pt x="4542367" y="1945457"/>
                  <a:pt x="4269440" y="2213330"/>
                  <a:pt x="3932767" y="2213330"/>
                </a:cubicBezTo>
                <a:lnTo>
                  <a:pt x="3842454" y="2204394"/>
                </a:lnTo>
                <a:lnTo>
                  <a:pt x="3842454" y="3200400"/>
                </a:lnTo>
                <a:lnTo>
                  <a:pt x="2885562" y="3200400"/>
                </a:lnTo>
                <a:lnTo>
                  <a:pt x="2876148" y="3108746"/>
                </a:lnTo>
                <a:cubicBezTo>
                  <a:pt x="2819305" y="2836105"/>
                  <a:pt x="2573522" y="2631015"/>
                  <a:pt x="2278933" y="2631015"/>
                </a:cubicBezTo>
                <a:cubicBezTo>
                  <a:pt x="1984344" y="2631015"/>
                  <a:pt x="1738561" y="2836105"/>
                  <a:pt x="1681718" y="3108746"/>
                </a:cubicBezTo>
                <a:lnTo>
                  <a:pt x="1672304" y="3200400"/>
                </a:lnTo>
                <a:lnTo>
                  <a:pt x="642054" y="3200400"/>
                </a:lnTo>
                <a:lnTo>
                  <a:pt x="642054" y="2224936"/>
                </a:lnTo>
                <a:lnTo>
                  <a:pt x="609600" y="2228147"/>
                </a:lnTo>
                <a:cubicBezTo>
                  <a:pt x="272927" y="2228147"/>
                  <a:pt x="0" y="1960274"/>
                  <a:pt x="0" y="1629835"/>
                </a:cubicBezTo>
                <a:cubicBezTo>
                  <a:pt x="0" y="1299396"/>
                  <a:pt x="272927" y="1031523"/>
                  <a:pt x="609600" y="1031523"/>
                </a:cubicBezTo>
                <a:lnTo>
                  <a:pt x="642054" y="1034734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11400" y="1241778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  <a:endParaRPr lang="en-US" sz="9600" dirty="0"/>
          </a:p>
        </p:txBody>
      </p:sp>
      <p:sp>
        <p:nvSpPr>
          <p:cNvPr id="20" name="Rectangle 19"/>
          <p:cNvSpPr/>
          <p:nvPr/>
        </p:nvSpPr>
        <p:spPr>
          <a:xfrm>
            <a:off x="5484102" y="1226533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  <a:endParaRPr lang="en-US" sz="9600" dirty="0"/>
          </a:p>
        </p:txBody>
      </p:sp>
      <p:sp>
        <p:nvSpPr>
          <p:cNvPr id="21" name="Rectangle 20"/>
          <p:cNvSpPr/>
          <p:nvPr/>
        </p:nvSpPr>
        <p:spPr>
          <a:xfrm>
            <a:off x="8671796" y="1256448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  <a:endParaRPr lang="en-US" sz="9600" dirty="0"/>
          </a:p>
        </p:txBody>
      </p:sp>
      <p:sp>
        <p:nvSpPr>
          <p:cNvPr id="22" name="Rectangle 21"/>
          <p:cNvSpPr/>
          <p:nvPr/>
        </p:nvSpPr>
        <p:spPr>
          <a:xfrm>
            <a:off x="2221794" y="4604453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  <a:endParaRPr lang="en-US" sz="9600" dirty="0"/>
          </a:p>
        </p:txBody>
      </p:sp>
      <p:sp>
        <p:nvSpPr>
          <p:cNvPr id="23" name="Rectangle 22"/>
          <p:cNvSpPr/>
          <p:nvPr/>
        </p:nvSpPr>
        <p:spPr>
          <a:xfrm>
            <a:off x="5393969" y="4641141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5</a:t>
            </a:r>
            <a:endParaRPr lang="en-US" sz="9600" dirty="0"/>
          </a:p>
        </p:txBody>
      </p:sp>
      <p:sp>
        <p:nvSpPr>
          <p:cNvPr id="24" name="Rectangle 23"/>
          <p:cNvSpPr/>
          <p:nvPr/>
        </p:nvSpPr>
        <p:spPr>
          <a:xfrm>
            <a:off x="8671796" y="4565509"/>
            <a:ext cx="1422400" cy="145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6</a:t>
            </a:r>
            <a:endParaRPr lang="en-US" sz="9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Lớp chúng ta đoàn kết (Lớp 3 A) (online-video-cutter.com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60680" y="403225"/>
            <a:ext cx="11429365" cy="5531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/>
          <p:cNvSpPr/>
          <p:nvPr/>
        </p:nvSpPr>
        <p:spPr>
          <a:xfrm>
            <a:off x="0" y="0"/>
            <a:ext cx="12192000" cy="685799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19195" y="119380"/>
            <a:ext cx="5208905" cy="53638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4683125" y="5685790"/>
            <a:ext cx="3225800" cy="11957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Nguồn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24" name="Picture 2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6" t="37222" r="16385" b="38333"/>
          <a:stretch>
            <a:fillRect/>
          </a:stretch>
        </p:blipFill>
        <p:spPr>
          <a:xfrm>
            <a:off x="1167130" y="1824990"/>
            <a:ext cx="4101465" cy="38315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59230" r="14920" b="14285"/>
          <a:stretch>
            <a:fillRect/>
          </a:stretch>
        </p:blipFill>
        <p:spPr>
          <a:xfrm>
            <a:off x="5984875" y="2004695"/>
            <a:ext cx="4493260" cy="341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1611BF81-85CD-4CDD-BAD2-5B50FBC5955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895875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824</Words>
  <Application>WPS Presentation</Application>
  <PresentationFormat>Widescreen</PresentationFormat>
  <Paragraphs>154</Paragraphs>
  <Slides>24</Slides>
  <Notes>5</Notes>
  <HiddenSlides>0</HiddenSlides>
  <MMClips>9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SimSun</vt:lpstr>
      <vt:lpstr>Wingdings</vt:lpstr>
      <vt:lpstr>Calibri</vt:lpstr>
      <vt:lpstr>Times New Roman</vt:lpstr>
      <vt:lpstr>Calibri</vt:lpstr>
      <vt:lpstr>Calibri Light</vt:lpstr>
      <vt:lpstr>Microsoft YaHei</vt:lpstr>
      <vt:lpstr>Arial Unicode MS</vt:lpstr>
      <vt:lpstr>等线</vt:lpstr>
      <vt:lpstr>字魂59号-创粗黑</vt:lpstr>
      <vt:lpstr>第一PPT，www.1ppt.com</vt:lpstr>
      <vt:lpstr>Office Theme</vt:lpstr>
      <vt:lpstr>PowerPoint 演示文稿</vt:lpstr>
      <vt:lpstr>PowerPoint 演示文稿</vt:lpstr>
      <vt:lpstr>1. Chơi trò chơi “Đuổi hình bắt chữ”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1. Chơi trò chơi “Đuổi hình bắt chữ”</vt:lpstr>
      <vt:lpstr>PowerPoint 演示文稿</vt:lpstr>
      <vt:lpstr>1. Chơi trò chơi “Đuổi hình bắt chữ”</vt:lpstr>
      <vt:lpstr>PowerPoint 演示文稿</vt:lpstr>
      <vt:lpstr>1. Chơi trò chơi “Đuổi hình bắt chữ”</vt:lpstr>
      <vt:lpstr>PowerPoint 演示文稿</vt:lpstr>
      <vt:lpstr>1. Chơi trò chơi “Đuổi hình bắt chữ”</vt:lpstr>
      <vt:lpstr>PowerPoint 演示文稿</vt:lpstr>
      <vt:lpstr>1. Chơi trò chơi “Đuổi hình bắt chữ”</vt:lpstr>
      <vt:lpstr>PowerPoint 演示文稿</vt:lpstr>
      <vt:lpstr>1. Chơi trò chơi “Đuổi hình bắt chữ”</vt:lpstr>
      <vt:lpstr>1. Chơi trò chơi “Đuổi hình bắt chữ”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Thảo</dc:creator>
  <cp:lastModifiedBy>Phan Vu</cp:lastModifiedBy>
  <cp:revision>339</cp:revision>
  <dcterms:created xsi:type="dcterms:W3CDTF">2018-04-25T04:28:00Z</dcterms:created>
  <dcterms:modified xsi:type="dcterms:W3CDTF">2024-11-12T02:36:23Z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1033-12.2.0.18607</vt:lpwstr>
  </property>
  <property fmtid="{D5CDD505-2E9C-101B-9397-08002B2CF9AE}" pid="3" name="ICV">
    <vt:lpwstr>70B50E509A894238AFC60EC5C9DE8A9B_12</vt:lpwstr>
  </property>
</Properties>
</file>