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10"/>
  </p:notesMasterIdLst>
  <p:sldIdLst>
    <p:sldId id="294" r:id="rId3"/>
    <p:sldId id="285" r:id="rId4"/>
    <p:sldId id="286" r:id="rId5"/>
    <p:sldId id="269" r:id="rId6"/>
    <p:sldId id="270" r:id="rId7"/>
    <p:sldId id="290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8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5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29: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41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8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61250" y="2939143"/>
            <a:ext cx="1754154" cy="7056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36702" y="2939143"/>
            <a:ext cx="1595534" cy="7056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53534" y="2939143"/>
            <a:ext cx="1670177" cy="7056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45009" y="2939143"/>
            <a:ext cx="1579984" cy="7056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79437" y="6030686"/>
            <a:ext cx="1635967" cy="7056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77608" y="6030686"/>
            <a:ext cx="1654628" cy="7056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53534" y="6030686"/>
            <a:ext cx="1570653" cy="7056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192138" y="6030686"/>
            <a:ext cx="1533331" cy="7056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" y="140639"/>
            <a:ext cx="10599576" cy="30410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99565" y="1328707"/>
            <a:ext cx="1025578" cy="664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  <a:r>
              <a:rPr lang="en-US" sz="4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09686" y="2287880"/>
            <a:ext cx="1128214" cy="664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  <a:r>
              <a:rPr lang="en-US" sz="4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37688" y="1328706"/>
            <a:ext cx="1128214" cy="664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  <a:r>
              <a:rPr lang="en-US" sz="4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37688" y="2287880"/>
            <a:ext cx="1128214" cy="664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  <a:r>
              <a:rPr lang="en-US" sz="4000" dirty="0">
                <a:solidFill>
                  <a:srgbClr val="FF0000"/>
                </a:solidFill>
              </a:rPr>
              <a:t>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0" y="-1"/>
            <a:ext cx="11998293" cy="47119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88229" y="4841538"/>
            <a:ext cx="8005665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xi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88185" y="5516452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98 - 34 = 64 (</a:t>
            </a:r>
            <a:r>
              <a:rPr lang="en-US" sz="3200" dirty="0" err="1">
                <a:solidFill>
                  <a:schemeClr val="tx1"/>
                </a:solidFill>
              </a:rPr>
              <a:t>bao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64865" y="6191365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64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74024" y="4178243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C0E05-7577-65CF-904E-98306C2B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0" y="152399"/>
            <a:ext cx="11998293" cy="47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637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3200" u="sng" dirty="0" err="1" smtClean="0">
            <a:solidFill>
              <a:schemeClr val="tx1"/>
            </a:solidFill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68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.VnAvant</vt:lpstr>
      <vt:lpstr>Arial</vt:lpstr>
      <vt:lpstr>Arial-Rounded</vt:lpstr>
      <vt:lpstr>Calibri</vt:lpstr>
      <vt:lpstr>Calibri Light</vt:lpstr>
      <vt:lpstr>ITC Avant Garde Std Bk</vt:lpstr>
      <vt:lpstr>Times New Roman</vt:lpstr>
      <vt:lpstr>UTM Avo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20</cp:revision>
  <dcterms:created xsi:type="dcterms:W3CDTF">2021-05-19T13:36:00Z</dcterms:created>
  <dcterms:modified xsi:type="dcterms:W3CDTF">2024-12-16T08:19:16Z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