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18"/>
  </p:notesMasterIdLst>
  <p:sldIdLst>
    <p:sldId id="258" r:id="rId2"/>
    <p:sldId id="259" r:id="rId3"/>
    <p:sldId id="260" r:id="rId4"/>
    <p:sldId id="262" r:id="rId5"/>
    <p:sldId id="256" r:id="rId6"/>
    <p:sldId id="493" r:id="rId7"/>
    <p:sldId id="270" r:id="rId8"/>
    <p:sldId id="313" r:id="rId9"/>
    <p:sldId id="285" r:id="rId10"/>
    <p:sldId id="500" r:id="rId11"/>
    <p:sldId id="502" r:id="rId12"/>
    <p:sldId id="507" r:id="rId13"/>
    <p:sldId id="503" r:id="rId14"/>
    <p:sldId id="509" r:id="rId15"/>
    <p:sldId id="508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1912AE"/>
    <a:srgbClr val="FFFFFF"/>
    <a:srgbClr val="B85E16"/>
    <a:srgbClr val="A0692E"/>
    <a:srgbClr val="764F22"/>
    <a:srgbClr val="FF8119"/>
    <a:srgbClr val="FF7707"/>
    <a:srgbClr val="FFAF6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85010" autoAdjust="0"/>
  </p:normalViewPr>
  <p:slideViewPr>
    <p:cSldViewPr snapToGrid="0">
      <p:cViewPr varScale="1">
        <p:scale>
          <a:sx n="70" d="100"/>
          <a:sy n="70" d="100"/>
        </p:scale>
        <p:origin x="83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3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89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39E00-C4CE-19B0-4B20-9E8ABFFF7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86B27-A68E-51A6-B1AF-FC818960B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4FA16-7224-A617-CDA7-51432FFA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65CE-5D70-47EE-B05C-C28659FFA0A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56D94-89F3-3235-D172-2EF7379A8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EBDCB-2617-DF27-8B52-EB399065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FEBF-3E5D-4127-A444-5E0D6AF4F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96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AFF5C-7DA7-0266-B0DA-B58DE43D2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11E060-02D0-A1BF-5B9D-278675B9A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F3056-5E9A-B59E-0B18-3B867B533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65CE-5D70-47EE-B05C-C28659FFA0A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1EE67-A01E-9BB3-3069-51D9BAA71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3F786-B89C-C55F-BE10-FA6D92C47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FEBF-3E5D-4127-A444-5E0D6AF4F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55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03C746-412D-E1BE-11B7-8B27DF098B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F6AF57-CD44-E227-5AB1-5C94BBE17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DC402-DA00-D580-1F4F-A4F44CA8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65CE-5D70-47EE-B05C-C28659FFA0A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F0D12-B1D2-A921-FBF2-38D3A50EC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F5D5C-B562-EE6F-8F4C-D71AFED6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FEBF-3E5D-4127-A444-5E0D6AF4F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67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129565"/>
            <a:ext cx="337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FF00"/>
                </a:solidFill>
              </a:rPr>
              <a:t>Giáo viên:</a:t>
            </a:r>
            <a:r>
              <a:rPr lang="vi-VN" baseline="0">
                <a:solidFill>
                  <a:srgbClr val="FFFF00"/>
                </a:solidFill>
              </a:rPr>
              <a:t> Nguyễn Thị Phượng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53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0"/>
            <a:ext cx="595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34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818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579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829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931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503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31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5F1F3-92E0-D378-84C1-F4ACC5439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54C1-D9E3-77E7-BB97-0E888A798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41AB8-8A41-9632-29AE-13D534A12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65CE-5D70-47EE-B05C-C28659FFA0A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8C5DF-98C2-B9E3-37C9-3120614E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5D8FA-9B4E-CE91-41BF-1DFB405F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FEBF-3E5D-4127-A444-5E0D6AF4F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36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944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828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4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82457-A2AF-9EA6-ADAF-D8F53DF95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5C2FB-84CE-69B6-543F-9A70B41F9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79D5-7A51-C2D6-5CB3-13C2A031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65CE-5D70-47EE-B05C-C28659FFA0A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9F030-B890-B7F0-9BA0-BA8C9313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8E0F0-B541-12AF-8A05-2CA57D291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FEBF-3E5D-4127-A444-5E0D6AF4F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07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989BE-ABBE-E867-2C26-DABE0E5E4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36FC4-59C0-66A3-C920-C8A43E0C1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2C8C3-1B83-C9DA-9165-AB1795A73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8A6E9-98C5-5152-28DC-46C9E7BE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65CE-5D70-47EE-B05C-C28659FFA0A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33297-A10B-7BB4-756A-D05485EDC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660F0-4B47-4CF5-A0AC-4E0949FF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FEBF-3E5D-4127-A444-5E0D6AF4F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703D5-86F3-8F4C-13C8-A7933CD4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30115-EE15-6E31-1CB1-F0AF39887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94A9D-03A4-3B4A-989B-912540312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6A79CC-87E9-153A-0FCA-1439F19207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CBEDA-226D-B0E4-F6F2-A3D110DDA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70398D-01A7-9017-0A72-E7486DF2A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65CE-5D70-47EE-B05C-C28659FFA0A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6464A6-1E37-434E-80E7-88BDAB944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53D5F5-5A2B-714A-A01D-9087FA0E4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FEBF-3E5D-4127-A444-5E0D6AF4F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0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2935C-B1AC-4163-1757-0B4082A58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CFF49F-23EC-2D6C-36A6-9DB75CB38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65CE-5D70-47EE-B05C-C28659FFA0A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EBE70-E704-FB8A-5C8E-8D086E877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4627F-8AFA-58B4-2A37-2704EFD6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FEBF-3E5D-4127-A444-5E0D6AF4F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6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321F1B-2262-EEE1-8FE4-999A638C7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65CE-5D70-47EE-B05C-C28659FFA0A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5C25FC-1120-0408-9B02-00BD2BCCB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085BE-75C8-7714-758A-50F7EFCD5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FEBF-3E5D-4127-A444-5E0D6AF4F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22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A1D8F-847C-4616-0B81-3B5BF2E14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B9120-B60C-991E-32AD-B22DF88AB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B5A4B3-9AD5-72EA-FCFB-83395DF07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1972B-9E52-3052-3468-F92CD405C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65CE-5D70-47EE-B05C-C28659FFA0A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5972F-B884-C2EF-C46D-55A08470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2CDED-46EF-2896-C96F-974EF7B4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FEBF-3E5D-4127-A444-5E0D6AF4F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90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9F355-FC8D-81F3-F7F1-79B49ABC2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DE911B-397B-D73C-3721-306210257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90FCA-092E-534E-EE52-6572DA560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33035-7342-C873-B7C6-6B9341B0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65CE-5D70-47EE-B05C-C28659FFA0A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00E7B-941C-D83C-5186-CD301606D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9E7B2-EBFA-0F0D-7C3D-5A9FC1ED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9FEBF-3E5D-4127-A444-5E0D6AF4F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4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9D0FF8F-7BA5-AA78-AED9-C9C9F500EB8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CB1E9A-F809-8B7C-7246-DC875984A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B7729-A001-AF6E-30A2-1CC262E90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150E1-4E1F-AF88-18B6-015DB5417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1565CE-5D70-47EE-B05C-C28659FFA0A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2213D-7D98-791D-1B47-65A1B54D7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6F5D1-7435-09AF-4BFA-DEE7ADCAA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9FEBF-3E5D-4127-A444-5E0D6AF4F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74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25" r:id="rId12"/>
    <p:sldLayoutId id="2147483726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50.png"/><Relationship Id="rId3" Type="http://schemas.openxmlformats.org/officeDocument/2006/relationships/image" Target="../media/image8.jp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0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8755EF-4D4F-16EA-F2A2-09F37FABA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0816" y="1045631"/>
            <a:ext cx="4797968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6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57608-B4FD-816D-146D-38D1D6B05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519112"/>
            <a:ext cx="1781175" cy="883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987424-5F85-8D52-53A0-0F68CDAF5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1870989"/>
            <a:ext cx="10872787" cy="360112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F8A73D-D5C6-4E7E-B300-446D5586CE51}"/>
              </a:ext>
            </a:extLst>
          </p:cNvPr>
          <p:cNvSpPr/>
          <p:nvPr/>
        </p:nvSpPr>
        <p:spPr>
          <a:xfrm>
            <a:off x="4619625" y="3971925"/>
            <a:ext cx="1019175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9E290-E28A-2C30-CE54-36A9D483F403}"/>
              </a:ext>
            </a:extLst>
          </p:cNvPr>
          <p:cNvSpPr/>
          <p:nvPr/>
        </p:nvSpPr>
        <p:spPr>
          <a:xfrm>
            <a:off x="4667250" y="4743450"/>
            <a:ext cx="1019175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29536F-8182-DDA5-72AD-0A00CA01A610}"/>
              </a:ext>
            </a:extLst>
          </p:cNvPr>
          <p:cNvSpPr/>
          <p:nvPr/>
        </p:nvSpPr>
        <p:spPr>
          <a:xfrm>
            <a:off x="7105650" y="3971925"/>
            <a:ext cx="1019175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704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1D5AB5-8773-D141-F45A-E21057CB9DCE}"/>
              </a:ext>
            </a:extLst>
          </p:cNvPr>
          <p:cNvSpPr/>
          <p:nvPr/>
        </p:nvSpPr>
        <p:spPr>
          <a:xfrm>
            <a:off x="7153275" y="4743450"/>
            <a:ext cx="1019175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512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D5FFCE-69DC-E396-3186-38A9999F3E34}"/>
              </a:ext>
            </a:extLst>
          </p:cNvPr>
          <p:cNvSpPr/>
          <p:nvPr/>
        </p:nvSpPr>
        <p:spPr>
          <a:xfrm>
            <a:off x="9420226" y="4010025"/>
            <a:ext cx="1514474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1 250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DFAE122-C795-059F-E0F6-DC77D5C866C3}"/>
              </a:ext>
            </a:extLst>
          </p:cNvPr>
          <p:cNvSpPr/>
          <p:nvPr/>
        </p:nvSpPr>
        <p:spPr>
          <a:xfrm>
            <a:off x="9667875" y="4781550"/>
            <a:ext cx="1019175" cy="5429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250</a:t>
            </a:r>
          </a:p>
        </p:txBody>
      </p:sp>
    </p:spTree>
    <p:extLst>
      <p:ext uri="{BB962C8B-B14F-4D97-AF65-F5344CB8AC3E}">
        <p14:creationId xmlns:p14="http://schemas.microsoft.com/office/powerpoint/2010/main" val="3396948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4" name="圆角矩形 33"/>
          <p:cNvSpPr/>
          <p:nvPr/>
        </p:nvSpPr>
        <p:spPr bwMode="auto">
          <a:xfrm>
            <a:off x="579118" y="631954"/>
            <a:ext cx="1156970" cy="871726"/>
          </a:xfrm>
          <a:prstGeom prst="roundRect">
            <a:avLst/>
          </a:prstGeom>
          <a:solidFill>
            <a:srgbClr val="F08A04"/>
          </a:solidFill>
        </p:spPr>
        <p:txBody>
          <a:bodyPr vert="horz" wrap="square" lIns="91440" tIns="71755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ea"/>
              </a:rPr>
              <a:t>Bài 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/>
              <p:cNvSpPr txBox="1"/>
              <p:nvPr/>
            </p:nvSpPr>
            <p:spPr>
              <a:xfrm>
                <a:off x="1889121" y="535332"/>
                <a:ext cx="9940929" cy="138602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  <a:prstDash val="sysDash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just">
                  <a:lnSpc>
                    <a:spcPct val="150000"/>
                  </a:lnSpc>
                  <a:defRPr sz="1100" spc="120">
                    <a:solidFill>
                      <a:schemeClr val="accent6">
                        <a:lumMod val="50000"/>
                      </a:schemeClr>
                    </a:solidFill>
                    <a:latin typeface="+mn-ea"/>
                  </a:defRPr>
                </a:lvl1pPr>
              </a:lstStyle>
              <a:p>
                <a:pPr lvl="0">
                  <a:lnSpc>
                    <a:spcPct val="100000"/>
                  </a:lnSpc>
                  <a:defRPr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Cuộn dây màu đỏ có độ dài lớn hơn cuộn dây màu xanh là 50 m. Biết rằng cuộn dây màu xanh dài bằng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cuộn dây màu đỏ. Tính độ dài mỗi cuộn dây.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Microsoft YaHei UI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文本框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121" y="535332"/>
                <a:ext cx="9940929" cy="1386020"/>
              </a:xfrm>
              <a:prstGeom prst="rect">
                <a:avLst/>
              </a:prstGeom>
              <a:blipFill>
                <a:blip r:embed="rId3"/>
                <a:stretch>
                  <a:fillRect l="-794" t="-2146" r="-733" b="-6009"/>
                </a:stretch>
              </a:blipFill>
              <a:ln w="38100">
                <a:solidFill>
                  <a:schemeClr val="tx1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F59BA84-2F63-F2F6-8FBC-E4C3EB857282}"/>
              </a:ext>
            </a:extLst>
          </p:cNvPr>
          <p:cNvSpPr txBox="1"/>
          <p:nvPr/>
        </p:nvSpPr>
        <p:spPr>
          <a:xfrm>
            <a:off x="2666278" y="2380335"/>
            <a:ext cx="3309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04476A9-33EF-DCBF-8195-19405D85A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070" y="3083174"/>
            <a:ext cx="1079208" cy="33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0269B675-D08A-5C95-FE30-38539CC13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070" y="3518583"/>
            <a:ext cx="1079208" cy="35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730FCB-887C-6AB8-3D5A-D0FAD8A49FB5}"/>
              </a:ext>
            </a:extLst>
          </p:cNvPr>
          <p:cNvGrpSpPr/>
          <p:nvPr/>
        </p:nvGrpSpPr>
        <p:grpSpPr>
          <a:xfrm>
            <a:off x="4853857" y="3242084"/>
            <a:ext cx="1487886" cy="151733"/>
            <a:chOff x="972474" y="2338330"/>
            <a:chExt cx="1487886" cy="151733"/>
          </a:xfrm>
        </p:grpSpPr>
        <p:sp>
          <p:nvSpPr>
            <p:cNvPr id="8" name="Line 19">
              <a:extLst>
                <a:ext uri="{FF2B5EF4-FFF2-40B4-BE49-F238E27FC236}">
                  <a16:creationId xmlns:a16="http://schemas.microsoft.com/office/drawing/2014/main" id="{99431995-D3DD-6A98-B347-7925D941F1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0646" y="2410946"/>
              <a:ext cx="1462571" cy="11326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Line 16">
              <a:extLst>
                <a:ext uri="{FF2B5EF4-FFF2-40B4-BE49-F238E27FC236}">
                  <a16:creationId xmlns:a16="http://schemas.microsoft.com/office/drawing/2014/main" id="{E4ACEA12-2788-40AF-8B60-74187F3B0F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0672" y="2345979"/>
              <a:ext cx="0" cy="132683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Line 16">
              <a:extLst>
                <a:ext uri="{FF2B5EF4-FFF2-40B4-BE49-F238E27FC236}">
                  <a16:creationId xmlns:a16="http://schemas.microsoft.com/office/drawing/2014/main" id="{C6CA11F7-4567-AB33-2256-8E9E6C9A8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7435" y="2338330"/>
              <a:ext cx="0" cy="132683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Line 16">
              <a:extLst>
                <a:ext uri="{FF2B5EF4-FFF2-40B4-BE49-F238E27FC236}">
                  <a16:creationId xmlns:a16="http://schemas.microsoft.com/office/drawing/2014/main" id="{08654F1E-1212-CE43-E1BB-90B37776C0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474" y="2355931"/>
              <a:ext cx="0" cy="132683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Line 16">
              <a:extLst>
                <a:ext uri="{FF2B5EF4-FFF2-40B4-BE49-F238E27FC236}">
                  <a16:creationId xmlns:a16="http://schemas.microsoft.com/office/drawing/2014/main" id="{D586DF7C-E70F-6275-1E71-3612F6AEF7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0360" y="2357380"/>
              <a:ext cx="0" cy="132683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702C96-518E-047D-4480-0356DF3C5774}"/>
              </a:ext>
            </a:extLst>
          </p:cNvPr>
          <p:cNvGrpSpPr/>
          <p:nvPr/>
        </p:nvGrpSpPr>
        <p:grpSpPr>
          <a:xfrm>
            <a:off x="4853857" y="3669280"/>
            <a:ext cx="4023443" cy="228097"/>
            <a:chOff x="4268387" y="2486910"/>
            <a:chExt cx="4023443" cy="22809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87F960B-DA23-4EF5-6252-1EA03A7A2987}"/>
                </a:ext>
              </a:extLst>
            </p:cNvPr>
            <p:cNvGrpSpPr/>
            <p:nvPr/>
          </p:nvGrpSpPr>
          <p:grpSpPr>
            <a:xfrm>
              <a:off x="4268387" y="2486910"/>
              <a:ext cx="4023443" cy="228097"/>
              <a:chOff x="972474" y="2765526"/>
              <a:chExt cx="4023443" cy="228097"/>
            </a:xfrm>
          </p:grpSpPr>
          <p:sp>
            <p:nvSpPr>
              <p:cNvPr id="17" name="Line 22">
                <a:extLst>
                  <a:ext uri="{FF2B5EF4-FFF2-40B4-BE49-F238E27FC236}">
                    <a16:creationId xmlns:a16="http://schemas.microsoft.com/office/drawing/2014/main" id="{BDBC7696-BC4E-BA26-78B0-4D0B5E5C0A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2474" y="2875283"/>
                <a:ext cx="4023443" cy="11914"/>
              </a:xfrm>
              <a:prstGeom prst="line">
                <a:avLst/>
              </a:prstGeom>
              <a:ln w="28575">
                <a:solidFill>
                  <a:srgbClr val="002060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8" name="Line 30">
                <a:extLst>
                  <a:ext uri="{FF2B5EF4-FFF2-40B4-BE49-F238E27FC236}">
                    <a16:creationId xmlns:a16="http://schemas.microsoft.com/office/drawing/2014/main" id="{1CDD6650-382B-8D7B-A7CC-788488BF69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2396" y="2765526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9" name="Line 30">
                <a:extLst>
                  <a:ext uri="{FF2B5EF4-FFF2-40B4-BE49-F238E27FC236}">
                    <a16:creationId xmlns:a16="http://schemas.microsoft.com/office/drawing/2014/main" id="{26FA5041-D025-5DCB-2E89-E3F5DB5554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0674" y="2770673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0" name="Line 30">
                <a:extLst>
                  <a:ext uri="{FF2B5EF4-FFF2-40B4-BE49-F238E27FC236}">
                    <a16:creationId xmlns:a16="http://schemas.microsoft.com/office/drawing/2014/main" id="{D93956BD-ED55-E575-4C51-0A2A389406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68392" y="2765526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1" name="Line 30">
                <a:extLst>
                  <a:ext uri="{FF2B5EF4-FFF2-40B4-BE49-F238E27FC236}">
                    <a16:creationId xmlns:a16="http://schemas.microsoft.com/office/drawing/2014/main" id="{3D4954DB-2CCF-A1EB-88FF-61FF529A99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5321" y="2784576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2" name="Line 30">
                <a:extLst>
                  <a:ext uri="{FF2B5EF4-FFF2-40B4-BE49-F238E27FC236}">
                    <a16:creationId xmlns:a16="http://schemas.microsoft.com/office/drawing/2014/main" id="{EA259AFF-4F3C-A24B-E271-4C05093521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38246" y="2784576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5" name="Line 30">
                <a:extLst>
                  <a:ext uri="{FF2B5EF4-FFF2-40B4-BE49-F238E27FC236}">
                    <a16:creationId xmlns:a16="http://schemas.microsoft.com/office/drawing/2014/main" id="{733E7E50-8BCE-5357-2988-46A9E045E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43071" y="2794101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7" name="Line 30">
                <a:extLst>
                  <a:ext uri="{FF2B5EF4-FFF2-40B4-BE49-F238E27FC236}">
                    <a16:creationId xmlns:a16="http://schemas.microsoft.com/office/drawing/2014/main" id="{62033552-EAA1-E1A7-78D9-3BC7EC6477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09796" y="2794101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9" name="Line 30">
                <a:extLst>
                  <a:ext uri="{FF2B5EF4-FFF2-40B4-BE49-F238E27FC236}">
                    <a16:creationId xmlns:a16="http://schemas.microsoft.com/office/drawing/2014/main" id="{84DE9DCD-B615-0E03-7221-EEB92F9975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76521" y="2784576"/>
                <a:ext cx="0" cy="199522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6" name="Line 30">
              <a:extLst>
                <a:ext uri="{FF2B5EF4-FFF2-40B4-BE49-F238E27FC236}">
                  <a16:creationId xmlns:a16="http://schemas.microsoft.com/office/drawing/2014/main" id="{6F879F89-FBE5-7929-E3A1-0D54D065B4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6559" y="2486910"/>
              <a:ext cx="0" cy="199522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" name="AutoShape 33">
            <a:extLst>
              <a:ext uri="{FF2B5EF4-FFF2-40B4-BE49-F238E27FC236}">
                <a16:creationId xmlns:a16="http://schemas.microsoft.com/office/drawing/2014/main" id="{4DE6086F-2C73-42D5-DAE7-FA9B3D9CD147}"/>
              </a:ext>
            </a:extLst>
          </p:cNvPr>
          <p:cNvSpPr>
            <a:spLocks/>
          </p:cNvSpPr>
          <p:nvPr/>
        </p:nvSpPr>
        <p:spPr bwMode="auto">
          <a:xfrm rot="16200000">
            <a:off x="7415287" y="2271787"/>
            <a:ext cx="371330" cy="2533646"/>
          </a:xfrm>
          <a:prstGeom prst="rightBrace">
            <a:avLst>
              <a:gd name="adj1" fmla="val 35532"/>
              <a:gd name="adj2" fmla="val 50000"/>
            </a:avLst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Rectangle 34">
            <a:extLst>
              <a:ext uri="{FF2B5EF4-FFF2-40B4-BE49-F238E27FC236}">
                <a16:creationId xmlns:a16="http://schemas.microsoft.com/office/drawing/2014/main" id="{044B2DB0-0AF0-23C4-2043-6976481DA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8996" y="3003627"/>
            <a:ext cx="431683" cy="26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 m</a:t>
            </a:r>
          </a:p>
        </p:txBody>
      </p:sp>
    </p:spTree>
    <p:extLst>
      <p:ext uri="{BB962C8B-B14F-4D97-AF65-F5344CB8AC3E}">
        <p14:creationId xmlns:p14="http://schemas.microsoft.com/office/powerpoint/2010/main" val="1878817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30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97D43C-22A0-6FE7-BFA3-03CDFC1A2D88}"/>
              </a:ext>
            </a:extLst>
          </p:cNvPr>
          <p:cNvSpPr txBox="1"/>
          <p:nvPr/>
        </p:nvSpPr>
        <p:spPr>
          <a:xfrm>
            <a:off x="1828800" y="923925"/>
            <a:ext cx="87725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sơ đồ, hiệu số phần bằng nhau là: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– 3 = 5 (phần)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 trị mỗi phần bằng nhau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 : 5 = 10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Độ dài cuộn dây xanh là: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× 3 = 30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Độ dài cuộn dây đỏ là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+ 50 = 80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Đáp số: Cuộn dây màu xanh: 30 m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Cuộn dây màu đỏ: 80 m</a:t>
            </a: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42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683426" y="3827934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216C7-E52A-A0A9-1638-C5D97CE7C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064" y="1142021"/>
            <a:ext cx="4791871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45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4" name="图片 3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63" y="2149926"/>
            <a:ext cx="4041998" cy="4237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040AA9-BA3D-6B93-3B13-78EFB69AC50C}"/>
              </a:ext>
            </a:extLst>
          </p:cNvPr>
          <p:cNvSpPr txBox="1"/>
          <p:nvPr/>
        </p:nvSpPr>
        <p:spPr>
          <a:xfrm>
            <a:off x="2819400" y="2524125"/>
            <a:ext cx="6591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7029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7510" y="364490"/>
            <a:ext cx="11397615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3" name="Folded Corner 3">
            <a:extLst>
              <a:ext uri="{FF2B5EF4-FFF2-40B4-BE49-F238E27FC236}">
                <a16:creationId xmlns:a16="http://schemas.microsoft.com/office/drawing/2014/main" id="{FA7EF3A1-5A28-3A24-F8F6-973A0E746683}"/>
              </a:ext>
            </a:extLst>
          </p:cNvPr>
          <p:cNvSpPr/>
          <p:nvPr/>
        </p:nvSpPr>
        <p:spPr bwMode="auto">
          <a:xfrm>
            <a:off x="2514600" y="1219200"/>
            <a:ext cx="7772400" cy="3810000"/>
          </a:xfrm>
          <a:prstGeom prst="foldedCorne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        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Khi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giải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bài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toán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hiệu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tỉ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ta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có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tiến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hành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các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bước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sau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     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Bước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1: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Vẽ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sơ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đồ</a:t>
            </a:r>
            <a:endParaRPr lang="en-US" sz="2800" dirty="0">
              <a:solidFill>
                <a:srgbClr val="0033CC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     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Bước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2: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Tìm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hiệu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phần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bằng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nhau</a:t>
            </a:r>
            <a:endParaRPr lang="en-US" sz="2800" dirty="0">
              <a:solidFill>
                <a:srgbClr val="0033CC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     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Bước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3: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Tìm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bé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     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Bước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4: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Tìm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0033CC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"/>
              </a:rPr>
              <a:t>lớn</a:t>
            </a:r>
            <a:endParaRPr lang="en-US" sz="2800" dirty="0">
              <a:solidFill>
                <a:srgbClr val="0033CC"/>
              </a:solidFill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Lưu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ý: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ight Arrow 8">
            <a:extLst>
              <a:ext uri="{FF2B5EF4-FFF2-40B4-BE49-F238E27FC236}">
                <a16:creationId xmlns:a16="http://schemas.microsoft.com/office/drawing/2014/main" id="{A0D846A9-16D8-8178-276A-77DC7635D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075" y="272415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ight Arrow 9">
            <a:extLst>
              <a:ext uri="{FF2B5EF4-FFF2-40B4-BE49-F238E27FC236}">
                <a16:creationId xmlns:a16="http://schemas.microsoft.com/office/drawing/2014/main" id="{34ECC166-2E86-4C55-08C5-15B06EBBB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314325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ight Arrow 10">
            <a:extLst>
              <a:ext uri="{FF2B5EF4-FFF2-40B4-BE49-F238E27FC236}">
                <a16:creationId xmlns:a16="http://schemas.microsoft.com/office/drawing/2014/main" id="{AA25C831-0351-C95E-8752-E3A6A5F4F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075" y="35814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ight Arrow 11">
            <a:extLst>
              <a:ext uri="{FF2B5EF4-FFF2-40B4-BE49-F238E27FC236}">
                <a16:creationId xmlns:a16="http://schemas.microsoft.com/office/drawing/2014/main" id="{34CF31EB-3BB3-1059-29B0-229050941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075" y="40005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i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715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411605" y="2347"/>
            <a:ext cx="9368669" cy="5835722"/>
            <a:chOff x="492" y="-1523"/>
            <a:chExt cx="18217" cy="11347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-1523"/>
              <a:ext cx="10641" cy="2814"/>
              <a:chOff x="4196" y="-1523"/>
              <a:chExt cx="10641" cy="2814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-1523"/>
                <a:ext cx="577" cy="2814"/>
                <a:chOff x="2851" y="-1602"/>
                <a:chExt cx="610" cy="297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-1523"/>
                <a:ext cx="577" cy="2814"/>
                <a:chOff x="2851" y="-1602"/>
                <a:chExt cx="610" cy="2975"/>
              </a:xfrm>
            </p:grpSpPr>
            <p:sp>
              <p:nvSpPr>
                <p:cNvPr id="3" name="矩形 2"/>
                <p:cNvSpPr/>
                <p:nvPr/>
              </p:nvSpPr>
              <p:spPr>
                <a:xfrm>
                  <a:off x="2890" y="-1602"/>
                  <a:ext cx="531" cy="2603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sp>
        <p:nvSpPr>
          <p:cNvPr id="6" name="文本框 5"/>
          <p:cNvSpPr txBox="1"/>
          <p:nvPr/>
        </p:nvSpPr>
        <p:spPr>
          <a:xfrm>
            <a:off x="2789176" y="2419099"/>
            <a:ext cx="6613525" cy="15696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D4A63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Normal" panose="020B0400000000000000" charset="-122"/>
                <a:sym typeface="+mn-ea"/>
              </a:rPr>
              <a:t>TẠM BIỆT</a:t>
            </a:r>
            <a:endParaRPr kumimoji="0" lang="zh-CN" altLang="en-US" sz="9600" b="0" i="0" u="none" strike="noStrike" kern="1200" cap="none" spc="0" normalizeH="0" baseline="0" noProof="0" dirty="0">
              <a:ln w="25400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F08A04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1" name="图片 10" descr="千库网_彩色美术画笔_元素编号12899755"/>
          <p:cNvPicPr>
            <a:picLocks noChangeAspect="1"/>
          </p:cNvPicPr>
          <p:nvPr/>
        </p:nvPicPr>
        <p:blipFill>
          <a:blip r:embed="rId4"/>
          <a:srcRect l="16964" r="25281" b="4906"/>
          <a:stretch>
            <a:fillRect/>
          </a:stretch>
        </p:blipFill>
        <p:spPr>
          <a:xfrm>
            <a:off x="260985" y="3222625"/>
            <a:ext cx="2062480" cy="3397885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455930" y="131445"/>
            <a:ext cx="11328400" cy="4235450"/>
            <a:chOff x="718" y="207"/>
            <a:chExt cx="17840" cy="6670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18" y="4046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009" y="3931"/>
              <a:ext cx="549" cy="549"/>
            </a:xfrm>
            <a:prstGeom prst="ellips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1901" y="874"/>
              <a:ext cx="571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520315" y="4177030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825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12865" r="15970" b="16024"/>
          <a:stretch/>
        </p:blipFill>
        <p:spPr>
          <a:xfrm>
            <a:off x="1905001" y="4905652"/>
            <a:ext cx="1797728" cy="1868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9" t="8613" r="20164" b="8939"/>
          <a:stretch/>
        </p:blipFill>
        <p:spPr>
          <a:xfrm>
            <a:off x="9144001" y="4626464"/>
            <a:ext cx="1428566" cy="2156076"/>
          </a:xfrm>
          <a:prstGeom prst="rect">
            <a:avLst/>
          </a:prstGeom>
        </p:spPr>
      </p:pic>
      <p:sp>
        <p:nvSpPr>
          <p:cNvPr id="12" name="Snip Diagonal Corner Rectangle 1">
            <a:extLst>
              <a:ext uri="{FF2B5EF4-FFF2-40B4-BE49-F238E27FC236}">
                <a16:creationId xmlns:a16="http://schemas.microsoft.com/office/drawing/2014/main" id="{9D7C57DF-5086-41AB-93AF-BDE166644E85}"/>
              </a:ext>
            </a:extLst>
          </p:cNvPr>
          <p:cNvSpPr/>
          <p:nvPr/>
        </p:nvSpPr>
        <p:spPr>
          <a:xfrm>
            <a:off x="2209801" y="381035"/>
            <a:ext cx="7838540" cy="1445041"/>
          </a:xfrm>
          <a:custGeom>
            <a:avLst/>
            <a:gdLst>
              <a:gd name="connsiteX0" fmla="*/ 0 w 7838540"/>
              <a:gd name="connsiteY0" fmla="*/ 0 h 1445041"/>
              <a:gd name="connsiteX1" fmla="*/ 842653 w 7838540"/>
              <a:gd name="connsiteY1" fmla="*/ 0 h 1445041"/>
              <a:gd name="connsiteX2" fmla="*/ 1533353 w 7838540"/>
              <a:gd name="connsiteY2" fmla="*/ 0 h 1445041"/>
              <a:gd name="connsiteX3" fmla="*/ 2224053 w 7838540"/>
              <a:gd name="connsiteY3" fmla="*/ 0 h 1445041"/>
              <a:gd name="connsiteX4" fmla="*/ 2686821 w 7838540"/>
              <a:gd name="connsiteY4" fmla="*/ 0 h 1445041"/>
              <a:gd name="connsiteX5" fmla="*/ 3529475 w 7838540"/>
              <a:gd name="connsiteY5" fmla="*/ 0 h 1445041"/>
              <a:gd name="connsiteX6" fmla="*/ 4372128 w 7838540"/>
              <a:gd name="connsiteY6" fmla="*/ 0 h 1445041"/>
              <a:gd name="connsiteX7" fmla="*/ 4834897 w 7838540"/>
              <a:gd name="connsiteY7" fmla="*/ 0 h 1445041"/>
              <a:gd name="connsiteX8" fmla="*/ 5525596 w 7838540"/>
              <a:gd name="connsiteY8" fmla="*/ 0 h 1445041"/>
              <a:gd name="connsiteX9" fmla="*/ 6064342 w 7838540"/>
              <a:gd name="connsiteY9" fmla="*/ 0 h 1445041"/>
              <a:gd name="connsiteX10" fmla="*/ 6679065 w 7838540"/>
              <a:gd name="connsiteY10" fmla="*/ 0 h 1445041"/>
              <a:gd name="connsiteX11" fmla="*/ 7597695 w 7838540"/>
              <a:gd name="connsiteY11" fmla="*/ 0 h 1445041"/>
              <a:gd name="connsiteX12" fmla="*/ 7838540 w 7838540"/>
              <a:gd name="connsiteY12" fmla="*/ 240845 h 1445041"/>
              <a:gd name="connsiteX13" fmla="*/ 7838540 w 7838540"/>
              <a:gd name="connsiteY13" fmla="*/ 818859 h 1445041"/>
              <a:gd name="connsiteX14" fmla="*/ 7838540 w 7838540"/>
              <a:gd name="connsiteY14" fmla="*/ 1445041 h 1445041"/>
              <a:gd name="connsiteX15" fmla="*/ 7838540 w 7838540"/>
              <a:gd name="connsiteY15" fmla="*/ 1445041 h 1445041"/>
              <a:gd name="connsiteX16" fmla="*/ 7375771 w 7838540"/>
              <a:gd name="connsiteY16" fmla="*/ 1445041 h 1445041"/>
              <a:gd name="connsiteX17" fmla="*/ 6913003 w 7838540"/>
              <a:gd name="connsiteY17" fmla="*/ 1445041 h 1445041"/>
              <a:gd name="connsiteX18" fmla="*/ 6374257 w 7838540"/>
              <a:gd name="connsiteY18" fmla="*/ 1445041 h 1445041"/>
              <a:gd name="connsiteX19" fmla="*/ 5531604 w 7838540"/>
              <a:gd name="connsiteY19" fmla="*/ 1445041 h 1445041"/>
              <a:gd name="connsiteX20" fmla="*/ 5068835 w 7838540"/>
              <a:gd name="connsiteY20" fmla="*/ 1445041 h 1445041"/>
              <a:gd name="connsiteX21" fmla="*/ 4530089 w 7838540"/>
              <a:gd name="connsiteY21" fmla="*/ 1445041 h 1445041"/>
              <a:gd name="connsiteX22" fmla="*/ 3915367 w 7838540"/>
              <a:gd name="connsiteY22" fmla="*/ 1445041 h 1445041"/>
              <a:gd name="connsiteX23" fmla="*/ 3148690 w 7838540"/>
              <a:gd name="connsiteY23" fmla="*/ 1445041 h 1445041"/>
              <a:gd name="connsiteX24" fmla="*/ 2457991 w 7838540"/>
              <a:gd name="connsiteY24" fmla="*/ 1445041 h 1445041"/>
              <a:gd name="connsiteX25" fmla="*/ 1615337 w 7838540"/>
              <a:gd name="connsiteY25" fmla="*/ 1445041 h 1445041"/>
              <a:gd name="connsiteX26" fmla="*/ 1000614 w 7838540"/>
              <a:gd name="connsiteY26" fmla="*/ 1445041 h 1445041"/>
              <a:gd name="connsiteX27" fmla="*/ 240845 w 7838540"/>
              <a:gd name="connsiteY27" fmla="*/ 1445041 h 1445041"/>
              <a:gd name="connsiteX28" fmla="*/ 0 w 7838540"/>
              <a:gd name="connsiteY28" fmla="*/ 1204196 h 1445041"/>
              <a:gd name="connsiteX29" fmla="*/ 0 w 7838540"/>
              <a:gd name="connsiteY29" fmla="*/ 626182 h 1445041"/>
              <a:gd name="connsiteX30" fmla="*/ 0 w 7838540"/>
              <a:gd name="connsiteY30" fmla="*/ 0 h 144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38540" h="1445041" fill="none" extrusionOk="0">
                <a:moveTo>
                  <a:pt x="0" y="0"/>
                </a:moveTo>
                <a:cubicBezTo>
                  <a:pt x="393468" y="-27939"/>
                  <a:pt x="616536" y="30294"/>
                  <a:pt x="842653" y="0"/>
                </a:cubicBezTo>
                <a:cubicBezTo>
                  <a:pt x="1068770" y="-30294"/>
                  <a:pt x="1275313" y="31413"/>
                  <a:pt x="1533353" y="0"/>
                </a:cubicBezTo>
                <a:cubicBezTo>
                  <a:pt x="1791393" y="-31413"/>
                  <a:pt x="2024907" y="13338"/>
                  <a:pt x="2224053" y="0"/>
                </a:cubicBezTo>
                <a:cubicBezTo>
                  <a:pt x="2423199" y="-13338"/>
                  <a:pt x="2482595" y="-18089"/>
                  <a:pt x="2686821" y="0"/>
                </a:cubicBezTo>
                <a:cubicBezTo>
                  <a:pt x="2891047" y="18089"/>
                  <a:pt x="3194856" y="34623"/>
                  <a:pt x="3529475" y="0"/>
                </a:cubicBezTo>
                <a:cubicBezTo>
                  <a:pt x="3864094" y="-34623"/>
                  <a:pt x="4156615" y="12766"/>
                  <a:pt x="4372128" y="0"/>
                </a:cubicBezTo>
                <a:cubicBezTo>
                  <a:pt x="4587641" y="-12766"/>
                  <a:pt x="4740919" y="-18686"/>
                  <a:pt x="4834897" y="0"/>
                </a:cubicBezTo>
                <a:cubicBezTo>
                  <a:pt x="4928875" y="18686"/>
                  <a:pt x="5245352" y="4283"/>
                  <a:pt x="5525596" y="0"/>
                </a:cubicBezTo>
                <a:cubicBezTo>
                  <a:pt x="5805840" y="-4283"/>
                  <a:pt x="5807521" y="22503"/>
                  <a:pt x="6064342" y="0"/>
                </a:cubicBezTo>
                <a:cubicBezTo>
                  <a:pt x="6321163" y="-22503"/>
                  <a:pt x="6398365" y="-9883"/>
                  <a:pt x="6679065" y="0"/>
                </a:cubicBezTo>
                <a:cubicBezTo>
                  <a:pt x="6959765" y="9883"/>
                  <a:pt x="7145073" y="22665"/>
                  <a:pt x="7597695" y="0"/>
                </a:cubicBezTo>
                <a:cubicBezTo>
                  <a:pt x="7704894" y="89573"/>
                  <a:pt x="7786629" y="170629"/>
                  <a:pt x="7838540" y="240845"/>
                </a:cubicBezTo>
                <a:cubicBezTo>
                  <a:pt x="7817396" y="411308"/>
                  <a:pt x="7831005" y="650066"/>
                  <a:pt x="7838540" y="818859"/>
                </a:cubicBezTo>
                <a:cubicBezTo>
                  <a:pt x="7846075" y="987652"/>
                  <a:pt x="7807658" y="1279065"/>
                  <a:pt x="7838540" y="1445041"/>
                </a:cubicBezTo>
                <a:lnTo>
                  <a:pt x="7838540" y="1445041"/>
                </a:lnTo>
                <a:cubicBezTo>
                  <a:pt x="7694625" y="1446819"/>
                  <a:pt x="7472800" y="1463874"/>
                  <a:pt x="7375771" y="1445041"/>
                </a:cubicBezTo>
                <a:cubicBezTo>
                  <a:pt x="7278742" y="1426208"/>
                  <a:pt x="7010854" y="1431444"/>
                  <a:pt x="6913003" y="1445041"/>
                </a:cubicBezTo>
                <a:cubicBezTo>
                  <a:pt x="6815152" y="1458638"/>
                  <a:pt x="6485559" y="1432931"/>
                  <a:pt x="6374257" y="1445041"/>
                </a:cubicBezTo>
                <a:cubicBezTo>
                  <a:pt x="6262955" y="1457151"/>
                  <a:pt x="5884173" y="1467539"/>
                  <a:pt x="5531604" y="1445041"/>
                </a:cubicBezTo>
                <a:cubicBezTo>
                  <a:pt x="5179035" y="1422543"/>
                  <a:pt x="5233211" y="1461245"/>
                  <a:pt x="5068835" y="1445041"/>
                </a:cubicBezTo>
                <a:cubicBezTo>
                  <a:pt x="4904459" y="1428837"/>
                  <a:pt x="4712151" y="1448828"/>
                  <a:pt x="4530089" y="1445041"/>
                </a:cubicBezTo>
                <a:cubicBezTo>
                  <a:pt x="4348027" y="1441254"/>
                  <a:pt x="4100588" y="1429696"/>
                  <a:pt x="3915367" y="1445041"/>
                </a:cubicBezTo>
                <a:cubicBezTo>
                  <a:pt x="3730146" y="1460386"/>
                  <a:pt x="3418015" y="1442146"/>
                  <a:pt x="3148690" y="1445041"/>
                </a:cubicBezTo>
                <a:cubicBezTo>
                  <a:pt x="2879365" y="1447936"/>
                  <a:pt x="2622445" y="1465501"/>
                  <a:pt x="2457991" y="1445041"/>
                </a:cubicBezTo>
                <a:cubicBezTo>
                  <a:pt x="2293537" y="1424581"/>
                  <a:pt x="2014193" y="1459810"/>
                  <a:pt x="1615337" y="1445041"/>
                </a:cubicBezTo>
                <a:cubicBezTo>
                  <a:pt x="1216481" y="1430272"/>
                  <a:pt x="1259071" y="1459025"/>
                  <a:pt x="1000614" y="1445041"/>
                </a:cubicBezTo>
                <a:cubicBezTo>
                  <a:pt x="742157" y="1431057"/>
                  <a:pt x="497266" y="1465767"/>
                  <a:pt x="240845" y="1445041"/>
                </a:cubicBezTo>
                <a:cubicBezTo>
                  <a:pt x="188961" y="1385219"/>
                  <a:pt x="45048" y="1262069"/>
                  <a:pt x="0" y="1204196"/>
                </a:cubicBezTo>
                <a:cubicBezTo>
                  <a:pt x="13205" y="1069897"/>
                  <a:pt x="8287" y="800859"/>
                  <a:pt x="0" y="626182"/>
                </a:cubicBezTo>
                <a:cubicBezTo>
                  <a:pt x="-8287" y="451505"/>
                  <a:pt x="-11853" y="196341"/>
                  <a:pt x="0" y="0"/>
                </a:cubicBezTo>
                <a:close/>
              </a:path>
              <a:path w="7838540" h="1445041" stroke="0" extrusionOk="0">
                <a:moveTo>
                  <a:pt x="0" y="0"/>
                </a:moveTo>
                <a:cubicBezTo>
                  <a:pt x="372489" y="29880"/>
                  <a:pt x="558273" y="-39895"/>
                  <a:pt x="842653" y="0"/>
                </a:cubicBezTo>
                <a:cubicBezTo>
                  <a:pt x="1127033" y="39895"/>
                  <a:pt x="1479765" y="-1429"/>
                  <a:pt x="1685307" y="0"/>
                </a:cubicBezTo>
                <a:cubicBezTo>
                  <a:pt x="1890849" y="1429"/>
                  <a:pt x="2350115" y="-13940"/>
                  <a:pt x="2527960" y="0"/>
                </a:cubicBezTo>
                <a:cubicBezTo>
                  <a:pt x="2705805" y="13940"/>
                  <a:pt x="3086389" y="-28194"/>
                  <a:pt x="3294637" y="0"/>
                </a:cubicBezTo>
                <a:cubicBezTo>
                  <a:pt x="3502885" y="28194"/>
                  <a:pt x="3680593" y="-26411"/>
                  <a:pt x="3833382" y="0"/>
                </a:cubicBezTo>
                <a:cubicBezTo>
                  <a:pt x="3986172" y="26411"/>
                  <a:pt x="4214734" y="-15474"/>
                  <a:pt x="4524082" y="0"/>
                </a:cubicBezTo>
                <a:cubicBezTo>
                  <a:pt x="4833430" y="15474"/>
                  <a:pt x="5001134" y="-7065"/>
                  <a:pt x="5290759" y="0"/>
                </a:cubicBezTo>
                <a:cubicBezTo>
                  <a:pt x="5580384" y="7065"/>
                  <a:pt x="5894781" y="-14324"/>
                  <a:pt x="6133412" y="0"/>
                </a:cubicBezTo>
                <a:cubicBezTo>
                  <a:pt x="6372043" y="14324"/>
                  <a:pt x="6612097" y="-15614"/>
                  <a:pt x="6748135" y="0"/>
                </a:cubicBezTo>
                <a:cubicBezTo>
                  <a:pt x="6884173" y="15614"/>
                  <a:pt x="7344082" y="21950"/>
                  <a:pt x="7597695" y="0"/>
                </a:cubicBezTo>
                <a:cubicBezTo>
                  <a:pt x="7710336" y="123055"/>
                  <a:pt x="7779591" y="188613"/>
                  <a:pt x="7838540" y="240845"/>
                </a:cubicBezTo>
                <a:cubicBezTo>
                  <a:pt x="7868431" y="470058"/>
                  <a:pt x="7864867" y="554614"/>
                  <a:pt x="7838540" y="842943"/>
                </a:cubicBezTo>
                <a:cubicBezTo>
                  <a:pt x="7812213" y="1131272"/>
                  <a:pt x="7860776" y="1155135"/>
                  <a:pt x="7838540" y="1445041"/>
                </a:cubicBezTo>
                <a:lnTo>
                  <a:pt x="7838540" y="1445041"/>
                </a:lnTo>
                <a:cubicBezTo>
                  <a:pt x="7534367" y="1437954"/>
                  <a:pt x="7425442" y="1443646"/>
                  <a:pt x="7223817" y="1445041"/>
                </a:cubicBezTo>
                <a:cubicBezTo>
                  <a:pt x="7022192" y="1446436"/>
                  <a:pt x="6697732" y="1415387"/>
                  <a:pt x="6533118" y="1445041"/>
                </a:cubicBezTo>
                <a:cubicBezTo>
                  <a:pt x="6368504" y="1474695"/>
                  <a:pt x="5938544" y="1434459"/>
                  <a:pt x="5766441" y="1445041"/>
                </a:cubicBezTo>
                <a:cubicBezTo>
                  <a:pt x="5594338" y="1455623"/>
                  <a:pt x="5382667" y="1430420"/>
                  <a:pt x="5075742" y="1445041"/>
                </a:cubicBezTo>
                <a:cubicBezTo>
                  <a:pt x="4768817" y="1459662"/>
                  <a:pt x="4669764" y="1433945"/>
                  <a:pt x="4536996" y="1445041"/>
                </a:cubicBezTo>
                <a:cubicBezTo>
                  <a:pt x="4404228" y="1456137"/>
                  <a:pt x="4088269" y="1453587"/>
                  <a:pt x="3770320" y="1445041"/>
                </a:cubicBezTo>
                <a:cubicBezTo>
                  <a:pt x="3452371" y="1436495"/>
                  <a:pt x="3386135" y="1470138"/>
                  <a:pt x="3003643" y="1445041"/>
                </a:cubicBezTo>
                <a:cubicBezTo>
                  <a:pt x="2621151" y="1419944"/>
                  <a:pt x="2442131" y="1452780"/>
                  <a:pt x="2236967" y="1445041"/>
                </a:cubicBezTo>
                <a:cubicBezTo>
                  <a:pt x="2031803" y="1437302"/>
                  <a:pt x="1765039" y="1447892"/>
                  <a:pt x="1622244" y="1445041"/>
                </a:cubicBezTo>
                <a:cubicBezTo>
                  <a:pt x="1479449" y="1442190"/>
                  <a:pt x="1210830" y="1455044"/>
                  <a:pt x="931545" y="1445041"/>
                </a:cubicBezTo>
                <a:cubicBezTo>
                  <a:pt x="652260" y="1435038"/>
                  <a:pt x="585100" y="1467949"/>
                  <a:pt x="240845" y="1445041"/>
                </a:cubicBezTo>
                <a:cubicBezTo>
                  <a:pt x="189093" y="1391355"/>
                  <a:pt x="52940" y="1261798"/>
                  <a:pt x="0" y="1204196"/>
                </a:cubicBezTo>
                <a:cubicBezTo>
                  <a:pt x="-26552" y="922811"/>
                  <a:pt x="-24547" y="813504"/>
                  <a:pt x="0" y="638224"/>
                </a:cubicBezTo>
                <a:cubicBezTo>
                  <a:pt x="24547" y="462944"/>
                  <a:pt x="5257" y="315532"/>
                  <a:pt x="0" y="0"/>
                </a:cubicBezTo>
                <a:close/>
              </a:path>
            </a:pathLst>
          </a:custGeom>
          <a:solidFill>
            <a:sysClr val="window" lastClr="FFFFFF">
              <a:alpha val="72000"/>
            </a:sysClr>
          </a:solidFill>
          <a:ln w="50800" cap="flat" cmpd="sng" algn="ctr">
            <a:solidFill>
              <a:srgbClr val="0070C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con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con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4122874" y="1981205"/>
            <a:ext cx="4108968" cy="1190701"/>
            <a:chOff x="98865" y="2551196"/>
            <a:chExt cx="5478624" cy="985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/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>
                    <a:alpha val="93000"/>
                  </a:sysClr>
                </a:solidFill>
                <a:ln w="50800" cap="flat" cmpd="sng" algn="ctr">
                  <a:solidFill>
                    <a:srgbClr val="FDBBCA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:ask="http://schemas.microsoft.com/office/drawing/2018/sketchyshapes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3200" b="1" kern="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itchFamily="18" charset="0"/>
                    </a:rPr>
                    <a:t>3 : 5 hay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lang="en-US" sz="40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a14:m>
                  <a:endPara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Snip Diagonal Corner Rectangle 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683F072-1B50-4692-95F2-BA41A5102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blipFill rotWithShape="1">
                  <a:blip r:embed="rId8"/>
                  <a:stretch>
                    <a:fillRect/>
                  </a:stretch>
                </a:blipFill>
                <a:ln w="50800" cap="flat" cmpd="sng" algn="ctr">
                  <a:solidFill>
                    <a:srgbClr val="FDBBCA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4506320" y="3397520"/>
            <a:ext cx="3796493" cy="1219199"/>
            <a:chOff x="6687322" y="2600387"/>
            <a:chExt cx="505400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/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>
                    <a:alpha val="93000"/>
                  </a:sysClr>
                </a:solidFill>
                <a:ln w="50800" cap="flat" cmpd="sng" algn="ctr">
                  <a:solidFill>
                    <a:srgbClr val="FDBBCA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:ask="http://schemas.microsoft.com/office/drawing/2018/sketchyshapes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14:m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206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3200" b="1" i="1" kern="0">
                          <a:solidFill>
                            <a:srgbClr val="00206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:</m:t>
                      </m:r>
                      <m:r>
                        <a:rPr lang="en-US" sz="3200" b="1" i="1" kern="0">
                          <a:solidFill>
                            <a:srgbClr val="00206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 kern="0">
                          <a:solidFill>
                            <a:srgbClr val="00206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𝐡𝐚𝐲</m:t>
                      </m:r>
                      <m:f>
                        <m:fPr>
                          <m:ctrlPr>
                            <a:rPr lang="en-US" sz="32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200" b="1" kern="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con</a:t>
                  </a:r>
                </a:p>
              </p:txBody>
            </p:sp>
          </mc:Choice>
          <mc:Fallback xmlns="">
            <p:sp>
              <p:nvSpPr>
                <p:cNvPr id="17" name="Snip Diagonal Corner Rectangle 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8523E691-EF77-4A6F-B48F-9ED05118FB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blipFill rotWithShape="1">
                  <a:blip r:embed="rId11"/>
                  <a:stretch>
                    <a:fillRect/>
                  </a:stretch>
                </a:blipFill>
                <a:ln w="50800" cap="flat" cmpd="sng" algn="ctr">
                  <a:solidFill>
                    <a:srgbClr val="FDBBCA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4496331" y="4868222"/>
            <a:ext cx="3735513" cy="1151578"/>
            <a:chOff x="559516" y="3853565"/>
            <a:chExt cx="498068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/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4979426"/>
                    <a:gd name="connsiteY0" fmla="*/ 0 h 804153"/>
                    <a:gd name="connsiteX1" fmla="*/ 4845398 w 4979426"/>
                    <a:gd name="connsiteY1" fmla="*/ 0 h 804153"/>
                    <a:gd name="connsiteX2" fmla="*/ 4979426 w 4979426"/>
                    <a:gd name="connsiteY2" fmla="*/ 134028 h 804153"/>
                    <a:gd name="connsiteX3" fmla="*/ 4979426 w 4979426"/>
                    <a:gd name="connsiteY3" fmla="*/ 804153 h 804153"/>
                    <a:gd name="connsiteX4" fmla="*/ 4979426 w 4979426"/>
                    <a:gd name="connsiteY4" fmla="*/ 804153 h 804153"/>
                    <a:gd name="connsiteX5" fmla="*/ 134028 w 4979426"/>
                    <a:gd name="connsiteY5" fmla="*/ 804153 h 804153"/>
                    <a:gd name="connsiteX6" fmla="*/ 0 w 4979426"/>
                    <a:gd name="connsiteY6" fmla="*/ 670125 h 804153"/>
                    <a:gd name="connsiteX7" fmla="*/ 0 w 497942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>
                    <a:alpha val="93000"/>
                  </a:sysClr>
                </a:solidFill>
                <a:ln w="50800" cap="flat" cmpd="sng" algn="ctr">
                  <a:solidFill>
                    <a:srgbClr val="FA9DB0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:ask="http://schemas.microsoft.com/office/drawing/2018/sketchyshapes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3600" b="1" kern="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itchFamily="18" charset="0"/>
                    </a:rPr>
                    <a:t>5 : 3 hay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ker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36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Snip Diagonal Corner Rectangle 4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85F46886-4DD0-400D-84E8-F04DD4A60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4979426"/>
                    <a:gd name="connsiteY0" fmla="*/ 0 h 804153"/>
                    <a:gd name="connsiteX1" fmla="*/ 4845398 w 4979426"/>
                    <a:gd name="connsiteY1" fmla="*/ 0 h 804153"/>
                    <a:gd name="connsiteX2" fmla="*/ 4979426 w 4979426"/>
                    <a:gd name="connsiteY2" fmla="*/ 134028 h 804153"/>
                    <a:gd name="connsiteX3" fmla="*/ 4979426 w 4979426"/>
                    <a:gd name="connsiteY3" fmla="*/ 804153 h 804153"/>
                    <a:gd name="connsiteX4" fmla="*/ 4979426 w 4979426"/>
                    <a:gd name="connsiteY4" fmla="*/ 804153 h 804153"/>
                    <a:gd name="connsiteX5" fmla="*/ 134028 w 4979426"/>
                    <a:gd name="connsiteY5" fmla="*/ 804153 h 804153"/>
                    <a:gd name="connsiteX6" fmla="*/ 0 w 4979426"/>
                    <a:gd name="connsiteY6" fmla="*/ 670125 h 804153"/>
                    <a:gd name="connsiteX7" fmla="*/ 0 w 497942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blipFill rotWithShape="1">
                  <a:blip r:embed="rId13"/>
                  <a:stretch>
                    <a:fillRect/>
                  </a:stretch>
                </a:blipFill>
                <a:ln w="50800" cap="flat" cmpd="sng" algn="ctr">
                  <a:solidFill>
                    <a:srgbClr val="FA9DB0"/>
                  </a:solidFill>
                  <a:prstDash val="sysDash"/>
                  <a:miter lim="800000"/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40" y="4686939"/>
            <a:ext cx="1085539" cy="1080263"/>
          </a:xfrm>
          <a:prstGeom prst="rect">
            <a:avLst/>
          </a:prstGeom>
        </p:spPr>
      </p:pic>
      <p:pic>
        <p:nvPicPr>
          <p:cNvPr id="29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444539" y="27868"/>
            <a:ext cx="2624030" cy="19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925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12865" r="15970" b="16024"/>
          <a:stretch/>
        </p:blipFill>
        <p:spPr>
          <a:xfrm>
            <a:off x="1905001" y="4905652"/>
            <a:ext cx="1797728" cy="1868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9" t="8613" r="20164" b="8939"/>
          <a:stretch/>
        </p:blipFill>
        <p:spPr>
          <a:xfrm>
            <a:off x="9144001" y="4626464"/>
            <a:ext cx="1428566" cy="2156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/>
              <p:nvPr/>
            </p:nvSpPr>
            <p:spPr>
              <a:xfrm>
                <a:off x="1905004" y="102889"/>
                <a:ext cx="7636187" cy="1857416"/>
              </a:xfrm>
              <a:custGeom>
                <a:avLst/>
                <a:gdLst>
                  <a:gd name="connsiteX0" fmla="*/ 0 w 7636187"/>
                  <a:gd name="connsiteY0" fmla="*/ 309576 h 1857416"/>
                  <a:gd name="connsiteX1" fmla="*/ 309576 w 7636187"/>
                  <a:gd name="connsiteY1" fmla="*/ 0 h 1857416"/>
                  <a:gd name="connsiteX2" fmla="*/ 807148 w 7636187"/>
                  <a:gd name="connsiteY2" fmla="*/ 0 h 1857416"/>
                  <a:gd name="connsiteX3" fmla="*/ 1374889 w 7636187"/>
                  <a:gd name="connsiteY3" fmla="*/ 0 h 1857416"/>
                  <a:gd name="connsiteX4" fmla="*/ 1942631 w 7636187"/>
                  <a:gd name="connsiteY4" fmla="*/ 0 h 1857416"/>
                  <a:gd name="connsiteX5" fmla="*/ 2720884 w 7636187"/>
                  <a:gd name="connsiteY5" fmla="*/ 0 h 1857416"/>
                  <a:gd name="connsiteX6" fmla="*/ 3358797 w 7636187"/>
                  <a:gd name="connsiteY6" fmla="*/ 0 h 1857416"/>
                  <a:gd name="connsiteX7" fmla="*/ 3996709 w 7636187"/>
                  <a:gd name="connsiteY7" fmla="*/ 0 h 1857416"/>
                  <a:gd name="connsiteX8" fmla="*/ 4564451 w 7636187"/>
                  <a:gd name="connsiteY8" fmla="*/ 0 h 1857416"/>
                  <a:gd name="connsiteX9" fmla="*/ 5202363 w 7636187"/>
                  <a:gd name="connsiteY9" fmla="*/ 0 h 1857416"/>
                  <a:gd name="connsiteX10" fmla="*/ 5770105 w 7636187"/>
                  <a:gd name="connsiteY10" fmla="*/ 0 h 1857416"/>
                  <a:gd name="connsiteX11" fmla="*/ 6478188 w 7636187"/>
                  <a:gd name="connsiteY11" fmla="*/ 0 h 1857416"/>
                  <a:gd name="connsiteX12" fmla="*/ 7326611 w 7636187"/>
                  <a:gd name="connsiteY12" fmla="*/ 0 h 1857416"/>
                  <a:gd name="connsiteX13" fmla="*/ 7636187 w 7636187"/>
                  <a:gd name="connsiteY13" fmla="*/ 309576 h 1857416"/>
                  <a:gd name="connsiteX14" fmla="*/ 7636187 w 7636187"/>
                  <a:gd name="connsiteY14" fmla="*/ 916325 h 1857416"/>
                  <a:gd name="connsiteX15" fmla="*/ 7636187 w 7636187"/>
                  <a:gd name="connsiteY15" fmla="*/ 1547840 h 1857416"/>
                  <a:gd name="connsiteX16" fmla="*/ 7326611 w 7636187"/>
                  <a:gd name="connsiteY16" fmla="*/ 1857416 h 1857416"/>
                  <a:gd name="connsiteX17" fmla="*/ 6758869 w 7636187"/>
                  <a:gd name="connsiteY17" fmla="*/ 1857416 h 1857416"/>
                  <a:gd name="connsiteX18" fmla="*/ 6120957 w 7636187"/>
                  <a:gd name="connsiteY18" fmla="*/ 1857416 h 1857416"/>
                  <a:gd name="connsiteX19" fmla="*/ 5412874 w 7636187"/>
                  <a:gd name="connsiteY19" fmla="*/ 1857416 h 1857416"/>
                  <a:gd name="connsiteX20" fmla="*/ 4915303 w 7636187"/>
                  <a:gd name="connsiteY20" fmla="*/ 1857416 h 1857416"/>
                  <a:gd name="connsiteX21" fmla="*/ 4137050 w 7636187"/>
                  <a:gd name="connsiteY21" fmla="*/ 1857416 h 1857416"/>
                  <a:gd name="connsiteX22" fmla="*/ 3428967 w 7636187"/>
                  <a:gd name="connsiteY22" fmla="*/ 1857416 h 1857416"/>
                  <a:gd name="connsiteX23" fmla="*/ 2650714 w 7636187"/>
                  <a:gd name="connsiteY23" fmla="*/ 1857416 h 1857416"/>
                  <a:gd name="connsiteX24" fmla="*/ 2082972 w 7636187"/>
                  <a:gd name="connsiteY24" fmla="*/ 1857416 h 1857416"/>
                  <a:gd name="connsiteX25" fmla="*/ 1445060 w 7636187"/>
                  <a:gd name="connsiteY25" fmla="*/ 1857416 h 1857416"/>
                  <a:gd name="connsiteX26" fmla="*/ 1017659 w 7636187"/>
                  <a:gd name="connsiteY26" fmla="*/ 1857416 h 1857416"/>
                  <a:gd name="connsiteX27" fmla="*/ 309576 w 7636187"/>
                  <a:gd name="connsiteY27" fmla="*/ 1857416 h 1857416"/>
                  <a:gd name="connsiteX28" fmla="*/ 0 w 7636187"/>
                  <a:gd name="connsiteY28" fmla="*/ 1547840 h 1857416"/>
                  <a:gd name="connsiteX29" fmla="*/ 0 w 7636187"/>
                  <a:gd name="connsiteY29" fmla="*/ 916325 h 1857416"/>
                  <a:gd name="connsiteX30" fmla="*/ 0 w 7636187"/>
                  <a:gd name="connsiteY30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636187" h="1857416" fill="none" extrusionOk="0">
                    <a:moveTo>
                      <a:pt x="0" y="309576"/>
                    </a:moveTo>
                    <a:cubicBezTo>
                      <a:pt x="-7447" y="100623"/>
                      <a:pt x="135949" y="41717"/>
                      <a:pt x="309576" y="0"/>
                    </a:cubicBezTo>
                    <a:cubicBezTo>
                      <a:pt x="530593" y="-18009"/>
                      <a:pt x="697846" y="72"/>
                      <a:pt x="807148" y="0"/>
                    </a:cubicBezTo>
                    <a:cubicBezTo>
                      <a:pt x="916450" y="-72"/>
                      <a:pt x="1117975" y="-11464"/>
                      <a:pt x="1374889" y="0"/>
                    </a:cubicBezTo>
                    <a:cubicBezTo>
                      <a:pt x="1631803" y="11464"/>
                      <a:pt x="1815727" y="-6548"/>
                      <a:pt x="1942631" y="0"/>
                    </a:cubicBezTo>
                    <a:cubicBezTo>
                      <a:pt x="2069535" y="6548"/>
                      <a:pt x="2460892" y="26303"/>
                      <a:pt x="2720884" y="0"/>
                    </a:cubicBezTo>
                    <a:cubicBezTo>
                      <a:pt x="2980876" y="-26303"/>
                      <a:pt x="3167209" y="-5856"/>
                      <a:pt x="3358797" y="0"/>
                    </a:cubicBezTo>
                    <a:cubicBezTo>
                      <a:pt x="3550385" y="5856"/>
                      <a:pt x="3842911" y="-15457"/>
                      <a:pt x="3996709" y="0"/>
                    </a:cubicBezTo>
                    <a:cubicBezTo>
                      <a:pt x="4150507" y="15457"/>
                      <a:pt x="4280980" y="17985"/>
                      <a:pt x="4564451" y="0"/>
                    </a:cubicBezTo>
                    <a:cubicBezTo>
                      <a:pt x="4847922" y="-17985"/>
                      <a:pt x="5032862" y="-23096"/>
                      <a:pt x="5202363" y="0"/>
                    </a:cubicBezTo>
                    <a:cubicBezTo>
                      <a:pt x="5371864" y="23096"/>
                      <a:pt x="5601549" y="23539"/>
                      <a:pt x="5770105" y="0"/>
                    </a:cubicBezTo>
                    <a:cubicBezTo>
                      <a:pt x="5938661" y="-23539"/>
                      <a:pt x="6132244" y="2375"/>
                      <a:pt x="6478188" y="0"/>
                    </a:cubicBezTo>
                    <a:cubicBezTo>
                      <a:pt x="6824132" y="-2375"/>
                      <a:pt x="7060337" y="-27357"/>
                      <a:pt x="7326611" y="0"/>
                    </a:cubicBezTo>
                    <a:cubicBezTo>
                      <a:pt x="7506744" y="32624"/>
                      <a:pt x="7633998" y="134631"/>
                      <a:pt x="7636187" y="309576"/>
                    </a:cubicBezTo>
                    <a:cubicBezTo>
                      <a:pt x="7625349" y="468000"/>
                      <a:pt x="7615793" y="744546"/>
                      <a:pt x="7636187" y="916325"/>
                    </a:cubicBezTo>
                    <a:cubicBezTo>
                      <a:pt x="7656581" y="1088104"/>
                      <a:pt x="7660236" y="1389949"/>
                      <a:pt x="7636187" y="1547840"/>
                    </a:cubicBezTo>
                    <a:cubicBezTo>
                      <a:pt x="7636854" y="1724327"/>
                      <a:pt x="7467164" y="1837981"/>
                      <a:pt x="7326611" y="1857416"/>
                    </a:cubicBezTo>
                    <a:cubicBezTo>
                      <a:pt x="7075429" y="1877565"/>
                      <a:pt x="6939657" y="1884546"/>
                      <a:pt x="6758869" y="1857416"/>
                    </a:cubicBezTo>
                    <a:cubicBezTo>
                      <a:pt x="6578081" y="1830286"/>
                      <a:pt x="6281105" y="1880077"/>
                      <a:pt x="6120957" y="1857416"/>
                    </a:cubicBezTo>
                    <a:cubicBezTo>
                      <a:pt x="5960809" y="1834755"/>
                      <a:pt x="5766278" y="1882283"/>
                      <a:pt x="5412874" y="1857416"/>
                    </a:cubicBezTo>
                    <a:cubicBezTo>
                      <a:pt x="5059470" y="1832549"/>
                      <a:pt x="5021654" y="1856920"/>
                      <a:pt x="4915303" y="1857416"/>
                    </a:cubicBezTo>
                    <a:cubicBezTo>
                      <a:pt x="4808952" y="1857912"/>
                      <a:pt x="4413632" y="1867994"/>
                      <a:pt x="4137050" y="1857416"/>
                    </a:cubicBezTo>
                    <a:cubicBezTo>
                      <a:pt x="3860468" y="1846838"/>
                      <a:pt x="3671774" y="1877308"/>
                      <a:pt x="3428967" y="1857416"/>
                    </a:cubicBezTo>
                    <a:cubicBezTo>
                      <a:pt x="3186160" y="1837524"/>
                      <a:pt x="2902566" y="1886577"/>
                      <a:pt x="2650714" y="1857416"/>
                    </a:cubicBezTo>
                    <a:cubicBezTo>
                      <a:pt x="2398862" y="1828255"/>
                      <a:pt x="2308682" y="1864132"/>
                      <a:pt x="2082972" y="1857416"/>
                    </a:cubicBezTo>
                    <a:cubicBezTo>
                      <a:pt x="1857262" y="1850700"/>
                      <a:pt x="1579673" y="1851442"/>
                      <a:pt x="1445060" y="1857416"/>
                    </a:cubicBezTo>
                    <a:cubicBezTo>
                      <a:pt x="1310447" y="1863390"/>
                      <a:pt x="1223251" y="1850094"/>
                      <a:pt x="1017659" y="1857416"/>
                    </a:cubicBezTo>
                    <a:cubicBezTo>
                      <a:pt x="812067" y="1864738"/>
                      <a:pt x="485954" y="1865197"/>
                      <a:pt x="309576" y="1857416"/>
                    </a:cubicBezTo>
                    <a:cubicBezTo>
                      <a:pt x="104215" y="1844690"/>
                      <a:pt x="-2796" y="1697058"/>
                      <a:pt x="0" y="1547840"/>
                    </a:cubicBezTo>
                    <a:cubicBezTo>
                      <a:pt x="-6267" y="1249647"/>
                      <a:pt x="-2139" y="1087204"/>
                      <a:pt x="0" y="916325"/>
                    </a:cubicBezTo>
                    <a:cubicBezTo>
                      <a:pt x="2139" y="745446"/>
                      <a:pt x="18007" y="447802"/>
                      <a:pt x="0" y="309576"/>
                    </a:cubicBezTo>
                    <a:close/>
                  </a:path>
                  <a:path w="7636187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515651" y="15871"/>
                      <a:pt x="683322" y="1431"/>
                      <a:pt x="807148" y="0"/>
                    </a:cubicBezTo>
                    <a:cubicBezTo>
                      <a:pt x="930974" y="-1431"/>
                      <a:pt x="1092006" y="15320"/>
                      <a:pt x="1234549" y="0"/>
                    </a:cubicBezTo>
                    <a:cubicBezTo>
                      <a:pt x="1377092" y="-15320"/>
                      <a:pt x="1703267" y="24158"/>
                      <a:pt x="2012802" y="0"/>
                    </a:cubicBezTo>
                    <a:cubicBezTo>
                      <a:pt x="2322337" y="-24158"/>
                      <a:pt x="2319728" y="1215"/>
                      <a:pt x="2440203" y="0"/>
                    </a:cubicBezTo>
                    <a:cubicBezTo>
                      <a:pt x="2560678" y="-1215"/>
                      <a:pt x="2869344" y="-870"/>
                      <a:pt x="3007945" y="0"/>
                    </a:cubicBezTo>
                    <a:cubicBezTo>
                      <a:pt x="3146546" y="870"/>
                      <a:pt x="3525200" y="10243"/>
                      <a:pt x="3716028" y="0"/>
                    </a:cubicBezTo>
                    <a:cubicBezTo>
                      <a:pt x="3906856" y="-10243"/>
                      <a:pt x="4038849" y="-25624"/>
                      <a:pt x="4353940" y="0"/>
                    </a:cubicBezTo>
                    <a:cubicBezTo>
                      <a:pt x="4669031" y="25624"/>
                      <a:pt x="4720328" y="23622"/>
                      <a:pt x="4851511" y="0"/>
                    </a:cubicBezTo>
                    <a:cubicBezTo>
                      <a:pt x="4982694" y="-23622"/>
                      <a:pt x="5458354" y="9820"/>
                      <a:pt x="5629764" y="0"/>
                    </a:cubicBezTo>
                    <a:cubicBezTo>
                      <a:pt x="5801174" y="-9820"/>
                      <a:pt x="6111304" y="-31332"/>
                      <a:pt x="6337847" y="0"/>
                    </a:cubicBezTo>
                    <a:cubicBezTo>
                      <a:pt x="6564390" y="31332"/>
                      <a:pt x="7055676" y="8471"/>
                      <a:pt x="7326611" y="0"/>
                    </a:cubicBezTo>
                    <a:cubicBezTo>
                      <a:pt x="7487574" y="17675"/>
                      <a:pt x="7640523" y="160004"/>
                      <a:pt x="7636187" y="309576"/>
                    </a:cubicBezTo>
                    <a:cubicBezTo>
                      <a:pt x="7643312" y="526657"/>
                      <a:pt x="7654839" y="644582"/>
                      <a:pt x="7636187" y="891560"/>
                    </a:cubicBezTo>
                    <a:cubicBezTo>
                      <a:pt x="7617535" y="1138538"/>
                      <a:pt x="7624432" y="1392225"/>
                      <a:pt x="7636187" y="1547840"/>
                    </a:cubicBezTo>
                    <a:cubicBezTo>
                      <a:pt x="7635805" y="1727443"/>
                      <a:pt x="7488525" y="1860753"/>
                      <a:pt x="7326611" y="1857416"/>
                    </a:cubicBezTo>
                    <a:cubicBezTo>
                      <a:pt x="7133588" y="1845827"/>
                      <a:pt x="7047140" y="1846004"/>
                      <a:pt x="6899210" y="1857416"/>
                    </a:cubicBezTo>
                    <a:cubicBezTo>
                      <a:pt x="6751280" y="1868828"/>
                      <a:pt x="6617865" y="1836263"/>
                      <a:pt x="6401638" y="1857416"/>
                    </a:cubicBezTo>
                    <a:cubicBezTo>
                      <a:pt x="6185411" y="1878569"/>
                      <a:pt x="5818286" y="1844698"/>
                      <a:pt x="5623385" y="1857416"/>
                    </a:cubicBezTo>
                    <a:cubicBezTo>
                      <a:pt x="5428484" y="1870134"/>
                      <a:pt x="5112135" y="1840782"/>
                      <a:pt x="4845132" y="1857416"/>
                    </a:cubicBezTo>
                    <a:cubicBezTo>
                      <a:pt x="4578129" y="1874050"/>
                      <a:pt x="4519090" y="1839327"/>
                      <a:pt x="4347561" y="1857416"/>
                    </a:cubicBezTo>
                    <a:cubicBezTo>
                      <a:pt x="4176032" y="1875505"/>
                      <a:pt x="4000263" y="1841026"/>
                      <a:pt x="3779819" y="1857416"/>
                    </a:cubicBezTo>
                    <a:cubicBezTo>
                      <a:pt x="3559375" y="1873806"/>
                      <a:pt x="3375083" y="1841727"/>
                      <a:pt x="3141906" y="1857416"/>
                    </a:cubicBezTo>
                    <a:cubicBezTo>
                      <a:pt x="2908729" y="1873105"/>
                      <a:pt x="2699067" y="1841503"/>
                      <a:pt x="2503994" y="1857416"/>
                    </a:cubicBezTo>
                    <a:cubicBezTo>
                      <a:pt x="2308921" y="1873329"/>
                      <a:pt x="2010958" y="1852056"/>
                      <a:pt x="1866082" y="1857416"/>
                    </a:cubicBezTo>
                    <a:cubicBezTo>
                      <a:pt x="1721206" y="1862776"/>
                      <a:pt x="1416427" y="1863047"/>
                      <a:pt x="1298340" y="1857416"/>
                    </a:cubicBezTo>
                    <a:cubicBezTo>
                      <a:pt x="1180253" y="1851785"/>
                      <a:pt x="1032749" y="1857800"/>
                      <a:pt x="870939" y="1857416"/>
                    </a:cubicBezTo>
                    <a:cubicBezTo>
                      <a:pt x="709129" y="1857032"/>
                      <a:pt x="468176" y="1841515"/>
                      <a:pt x="309576" y="1857416"/>
                    </a:cubicBezTo>
                    <a:cubicBezTo>
                      <a:pt x="141197" y="1885537"/>
                      <a:pt x="19623" y="1719556"/>
                      <a:pt x="0" y="1547840"/>
                    </a:cubicBezTo>
                    <a:cubicBezTo>
                      <a:pt x="12220" y="1367816"/>
                      <a:pt x="-12213" y="1197386"/>
                      <a:pt x="0" y="928708"/>
                    </a:cubicBezTo>
                    <a:cubicBezTo>
                      <a:pt x="12213" y="660030"/>
                      <a:pt x="7314" y="438255"/>
                      <a:pt x="0" y="309576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ap="flat" cmpd="sng" algn="ctr">
                <a:solidFill>
                  <a:srgbClr val="002060"/>
                </a:solidFill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Tổng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24. </a:t>
                </a:r>
              </a:p>
              <a:p>
                <a:pPr algn="ctr">
                  <a:defRPr/>
                </a:pP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ker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ker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.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lang="vi-VN" sz="32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4" y="102889"/>
                <a:ext cx="7636187" cy="1857416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  <a:ln w="50800" cap="flat" cmpd="sng" algn="ctr">
                <a:solidFill>
                  <a:srgbClr val="002060"/>
                </a:solidFill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048" y="235032"/>
            <a:ext cx="1645952" cy="18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3344835" y="2132761"/>
            <a:ext cx="5502333" cy="1260385"/>
            <a:chOff x="16675" y="2736835"/>
            <a:chExt cx="5616682" cy="948852"/>
          </a:xfrm>
        </p:grpSpPr>
        <p:sp>
          <p:nvSpPr>
            <p:cNvPr id="33" name="Snip Diagonal Corner Rectangle 2">
              <a:extLst>
                <a:ext uri="{FF2B5EF4-FFF2-40B4-BE49-F238E27FC236}">
                  <a16:creationId xmlns:a16="http://schemas.microsoft.com/office/drawing/2014/main" id="{B5549B24-BB92-445A-8F62-1ED3955F8F5B}"/>
                </a:ext>
              </a:extLst>
            </p:cNvPr>
            <p:cNvSpPr/>
            <p:nvPr/>
          </p:nvSpPr>
          <p:spPr>
            <a:xfrm>
              <a:off x="515693" y="2881534"/>
              <a:ext cx="5117664" cy="804153"/>
            </a:xfrm>
            <a:custGeom>
              <a:avLst/>
              <a:gdLst>
                <a:gd name="connsiteX0" fmla="*/ 0 w 5117664"/>
                <a:gd name="connsiteY0" fmla="*/ 0 h 804153"/>
                <a:gd name="connsiteX1" fmla="*/ 4983636 w 5117664"/>
                <a:gd name="connsiteY1" fmla="*/ 0 h 804153"/>
                <a:gd name="connsiteX2" fmla="*/ 5117664 w 5117664"/>
                <a:gd name="connsiteY2" fmla="*/ 134028 h 804153"/>
                <a:gd name="connsiteX3" fmla="*/ 5117664 w 5117664"/>
                <a:gd name="connsiteY3" fmla="*/ 804153 h 804153"/>
                <a:gd name="connsiteX4" fmla="*/ 5117664 w 5117664"/>
                <a:gd name="connsiteY4" fmla="*/ 804153 h 804153"/>
                <a:gd name="connsiteX5" fmla="*/ 134028 w 5117664"/>
                <a:gd name="connsiteY5" fmla="*/ 804153 h 804153"/>
                <a:gd name="connsiteX6" fmla="*/ 0 w 5117664"/>
                <a:gd name="connsiteY6" fmla="*/ 670125 h 804153"/>
                <a:gd name="connsiteX7" fmla="*/ 0 w 511766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7664" h="804153" fill="none" extrusionOk="0">
                  <a:moveTo>
                    <a:pt x="0" y="0"/>
                  </a:moveTo>
                  <a:cubicBezTo>
                    <a:pt x="2094588" y="44101"/>
                    <a:pt x="3053037" y="-560"/>
                    <a:pt x="4983636" y="0"/>
                  </a:cubicBezTo>
                  <a:cubicBezTo>
                    <a:pt x="5025124" y="39766"/>
                    <a:pt x="5086352" y="96348"/>
                    <a:pt x="5117664" y="134028"/>
                  </a:cubicBezTo>
                  <a:cubicBezTo>
                    <a:pt x="5057507" y="237342"/>
                    <a:pt x="5149967" y="547920"/>
                    <a:pt x="5117664" y="804153"/>
                  </a:cubicBezTo>
                  <a:lnTo>
                    <a:pt x="5117664" y="804153"/>
                  </a:lnTo>
                  <a:cubicBezTo>
                    <a:pt x="2695357" y="924963"/>
                    <a:pt x="1716920" y="922456"/>
                    <a:pt x="134028" y="804153"/>
                  </a:cubicBezTo>
                  <a:cubicBezTo>
                    <a:pt x="71114" y="756019"/>
                    <a:pt x="52744" y="733239"/>
                    <a:pt x="0" y="670125"/>
                  </a:cubicBezTo>
                  <a:cubicBezTo>
                    <a:pt x="22945" y="525333"/>
                    <a:pt x="13039" y="182914"/>
                    <a:pt x="0" y="0"/>
                  </a:cubicBezTo>
                  <a:close/>
                </a:path>
                <a:path w="5117664" h="804153" stroke="0" extrusionOk="0">
                  <a:moveTo>
                    <a:pt x="0" y="0"/>
                  </a:moveTo>
                  <a:cubicBezTo>
                    <a:pt x="2375058" y="-74417"/>
                    <a:pt x="2496022" y="14570"/>
                    <a:pt x="4983636" y="0"/>
                  </a:cubicBezTo>
                  <a:cubicBezTo>
                    <a:pt x="5055979" y="60774"/>
                    <a:pt x="5052461" y="73108"/>
                    <a:pt x="5117664" y="134028"/>
                  </a:cubicBezTo>
                  <a:cubicBezTo>
                    <a:pt x="5062859" y="441961"/>
                    <a:pt x="5111897" y="682757"/>
                    <a:pt x="5117664" y="804153"/>
                  </a:cubicBezTo>
                  <a:lnTo>
                    <a:pt x="5117664" y="804153"/>
                  </a:lnTo>
                  <a:cubicBezTo>
                    <a:pt x="3017441" y="867611"/>
                    <a:pt x="2570368" y="681997"/>
                    <a:pt x="134028" y="804153"/>
                  </a:cubicBezTo>
                  <a:cubicBezTo>
                    <a:pt x="109264" y="762865"/>
                    <a:pt x="45757" y="729162"/>
                    <a:pt x="0" y="670125"/>
                  </a:cubicBezTo>
                  <a:cubicBezTo>
                    <a:pt x="1015" y="479755"/>
                    <a:pt x="58641" y="321570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93000"/>
              </a:sysClr>
            </a:solidFill>
            <a:ln w="50800" cap="flat" cmpd="sng" algn="ctr">
              <a:solidFill>
                <a:srgbClr val="002060"/>
              </a:solidFill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4142424646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sz="36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9</a:t>
              </a:r>
              <a:endParaRPr lang="en-US" sz="44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16675" y="2736835"/>
              <a:ext cx="1185869" cy="91918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3702732" y="3629313"/>
            <a:ext cx="5067733" cy="1254654"/>
            <a:chOff x="6477883" y="2769268"/>
            <a:chExt cx="5255650" cy="971805"/>
          </a:xfrm>
        </p:grpSpPr>
        <p:sp>
          <p:nvSpPr>
            <p:cNvPr id="36" name="Snip Diagonal Corner Rectangle 3">
              <a:extLst>
                <a:ext uri="{FF2B5EF4-FFF2-40B4-BE49-F238E27FC236}">
                  <a16:creationId xmlns:a16="http://schemas.microsoft.com/office/drawing/2014/main" id="{EF44BC25-7DBA-486F-805E-129AA0772749}"/>
                </a:ext>
              </a:extLst>
            </p:cNvPr>
            <p:cNvSpPr/>
            <p:nvPr/>
          </p:nvSpPr>
          <p:spPr>
            <a:xfrm>
              <a:off x="6629571" y="2936919"/>
              <a:ext cx="5103962" cy="804153"/>
            </a:xfrm>
            <a:custGeom>
              <a:avLst/>
              <a:gdLst>
                <a:gd name="connsiteX0" fmla="*/ 0 w 5103962"/>
                <a:gd name="connsiteY0" fmla="*/ 0 h 804153"/>
                <a:gd name="connsiteX1" fmla="*/ 4969934 w 5103962"/>
                <a:gd name="connsiteY1" fmla="*/ 0 h 804153"/>
                <a:gd name="connsiteX2" fmla="*/ 5103962 w 5103962"/>
                <a:gd name="connsiteY2" fmla="*/ 134028 h 804153"/>
                <a:gd name="connsiteX3" fmla="*/ 5103962 w 5103962"/>
                <a:gd name="connsiteY3" fmla="*/ 804153 h 804153"/>
                <a:gd name="connsiteX4" fmla="*/ 5103962 w 5103962"/>
                <a:gd name="connsiteY4" fmla="*/ 804153 h 804153"/>
                <a:gd name="connsiteX5" fmla="*/ 134028 w 5103962"/>
                <a:gd name="connsiteY5" fmla="*/ 804153 h 804153"/>
                <a:gd name="connsiteX6" fmla="*/ 0 w 5103962"/>
                <a:gd name="connsiteY6" fmla="*/ 670125 h 804153"/>
                <a:gd name="connsiteX7" fmla="*/ 0 w 5103962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03962" h="804153" fill="none" extrusionOk="0">
                  <a:moveTo>
                    <a:pt x="0" y="0"/>
                  </a:moveTo>
                  <a:cubicBezTo>
                    <a:pt x="2138214" y="-121042"/>
                    <a:pt x="3558660" y="59404"/>
                    <a:pt x="4969934" y="0"/>
                  </a:cubicBezTo>
                  <a:cubicBezTo>
                    <a:pt x="4994492" y="44024"/>
                    <a:pt x="5047406" y="80702"/>
                    <a:pt x="5103962" y="134028"/>
                  </a:cubicBezTo>
                  <a:cubicBezTo>
                    <a:pt x="5163557" y="410341"/>
                    <a:pt x="5140488" y="635625"/>
                    <a:pt x="5103962" y="804153"/>
                  </a:cubicBezTo>
                  <a:lnTo>
                    <a:pt x="5103962" y="804153"/>
                  </a:lnTo>
                  <a:cubicBezTo>
                    <a:pt x="3944280" y="966007"/>
                    <a:pt x="2419145" y="732253"/>
                    <a:pt x="134028" y="804153"/>
                  </a:cubicBezTo>
                  <a:cubicBezTo>
                    <a:pt x="99968" y="763486"/>
                    <a:pt x="26832" y="674012"/>
                    <a:pt x="0" y="670125"/>
                  </a:cubicBezTo>
                  <a:cubicBezTo>
                    <a:pt x="-35495" y="438574"/>
                    <a:pt x="-42538" y="330747"/>
                    <a:pt x="0" y="0"/>
                  </a:cubicBezTo>
                  <a:close/>
                </a:path>
                <a:path w="5103962" h="804153" stroke="0" extrusionOk="0">
                  <a:moveTo>
                    <a:pt x="0" y="0"/>
                  </a:moveTo>
                  <a:cubicBezTo>
                    <a:pt x="1293777" y="11948"/>
                    <a:pt x="4300203" y="-112770"/>
                    <a:pt x="4969934" y="0"/>
                  </a:cubicBezTo>
                  <a:cubicBezTo>
                    <a:pt x="5004261" y="46348"/>
                    <a:pt x="5070625" y="123581"/>
                    <a:pt x="5103962" y="134028"/>
                  </a:cubicBezTo>
                  <a:cubicBezTo>
                    <a:pt x="5065035" y="402143"/>
                    <a:pt x="5087956" y="509804"/>
                    <a:pt x="5103962" y="804153"/>
                  </a:cubicBezTo>
                  <a:lnTo>
                    <a:pt x="5103962" y="804153"/>
                  </a:lnTo>
                  <a:cubicBezTo>
                    <a:pt x="3944037" y="670025"/>
                    <a:pt x="1513915" y="909929"/>
                    <a:pt x="134028" y="804153"/>
                  </a:cubicBezTo>
                  <a:cubicBezTo>
                    <a:pt x="80119" y="760450"/>
                    <a:pt x="56293" y="709319"/>
                    <a:pt x="0" y="670125"/>
                  </a:cubicBezTo>
                  <a:cubicBezTo>
                    <a:pt x="13615" y="348872"/>
                    <a:pt x="-47877" y="15468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93000"/>
              </a:sysClr>
            </a:solidFill>
            <a:ln w="50800" cap="flat" cmpd="sng" algn="ctr">
              <a:solidFill>
                <a:srgbClr val="002060"/>
              </a:solidFill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59477170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477883" y="2769268"/>
              <a:ext cx="891465" cy="971805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3879697" y="5022065"/>
            <a:ext cx="4921469" cy="1326124"/>
            <a:chOff x="454271" y="3996876"/>
            <a:chExt cx="5321124" cy="971805"/>
          </a:xfrm>
        </p:grpSpPr>
        <p:sp>
          <p:nvSpPr>
            <p:cNvPr id="39" name="Snip Diagonal Corner Rectangle 4">
              <a:extLst>
                <a:ext uri="{FF2B5EF4-FFF2-40B4-BE49-F238E27FC236}">
                  <a16:creationId xmlns:a16="http://schemas.microsoft.com/office/drawing/2014/main" id="{61C335C8-12CA-44AE-A170-3782DC7294F9}"/>
                </a:ext>
              </a:extLst>
            </p:cNvPr>
            <p:cNvSpPr/>
            <p:nvPr/>
          </p:nvSpPr>
          <p:spPr>
            <a:xfrm>
              <a:off x="454271" y="4107954"/>
              <a:ext cx="5321124" cy="804153"/>
            </a:xfrm>
            <a:custGeom>
              <a:avLst/>
              <a:gdLst>
                <a:gd name="connsiteX0" fmla="*/ 0 w 5321124"/>
                <a:gd name="connsiteY0" fmla="*/ 0 h 804153"/>
                <a:gd name="connsiteX1" fmla="*/ 5187096 w 5321124"/>
                <a:gd name="connsiteY1" fmla="*/ 0 h 804153"/>
                <a:gd name="connsiteX2" fmla="*/ 5321124 w 5321124"/>
                <a:gd name="connsiteY2" fmla="*/ 134028 h 804153"/>
                <a:gd name="connsiteX3" fmla="*/ 5321124 w 5321124"/>
                <a:gd name="connsiteY3" fmla="*/ 804153 h 804153"/>
                <a:gd name="connsiteX4" fmla="*/ 5321124 w 5321124"/>
                <a:gd name="connsiteY4" fmla="*/ 804153 h 804153"/>
                <a:gd name="connsiteX5" fmla="*/ 134028 w 5321124"/>
                <a:gd name="connsiteY5" fmla="*/ 804153 h 804153"/>
                <a:gd name="connsiteX6" fmla="*/ 0 w 5321124"/>
                <a:gd name="connsiteY6" fmla="*/ 670125 h 804153"/>
                <a:gd name="connsiteX7" fmla="*/ 0 w 532112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1124" h="804153" fill="none" extrusionOk="0">
                  <a:moveTo>
                    <a:pt x="0" y="0"/>
                  </a:moveTo>
                  <a:cubicBezTo>
                    <a:pt x="1966914" y="80431"/>
                    <a:pt x="4006277" y="119785"/>
                    <a:pt x="5187096" y="0"/>
                  </a:cubicBezTo>
                  <a:cubicBezTo>
                    <a:pt x="5253679" y="65093"/>
                    <a:pt x="5275619" y="68602"/>
                    <a:pt x="5321124" y="134028"/>
                  </a:cubicBezTo>
                  <a:cubicBezTo>
                    <a:pt x="5373628" y="259752"/>
                    <a:pt x="5348154" y="666818"/>
                    <a:pt x="5321124" y="804153"/>
                  </a:cubicBezTo>
                  <a:lnTo>
                    <a:pt x="5321124" y="804153"/>
                  </a:lnTo>
                  <a:cubicBezTo>
                    <a:pt x="3679212" y="942240"/>
                    <a:pt x="1401960" y="788838"/>
                    <a:pt x="134028" y="804153"/>
                  </a:cubicBezTo>
                  <a:cubicBezTo>
                    <a:pt x="61337" y="746148"/>
                    <a:pt x="46531" y="720613"/>
                    <a:pt x="0" y="670125"/>
                  </a:cubicBezTo>
                  <a:cubicBezTo>
                    <a:pt x="18223" y="531127"/>
                    <a:pt x="-19978" y="292251"/>
                    <a:pt x="0" y="0"/>
                  </a:cubicBezTo>
                  <a:close/>
                </a:path>
                <a:path w="5321124" h="804153" stroke="0" extrusionOk="0">
                  <a:moveTo>
                    <a:pt x="0" y="0"/>
                  </a:moveTo>
                  <a:cubicBezTo>
                    <a:pt x="2577297" y="105876"/>
                    <a:pt x="3908488" y="-102183"/>
                    <a:pt x="5187096" y="0"/>
                  </a:cubicBezTo>
                  <a:cubicBezTo>
                    <a:pt x="5213089" y="23263"/>
                    <a:pt x="5271164" y="107477"/>
                    <a:pt x="5321124" y="134028"/>
                  </a:cubicBezTo>
                  <a:cubicBezTo>
                    <a:pt x="5308275" y="404261"/>
                    <a:pt x="5313587" y="537922"/>
                    <a:pt x="5321124" y="804153"/>
                  </a:cubicBezTo>
                  <a:lnTo>
                    <a:pt x="5321124" y="804153"/>
                  </a:lnTo>
                  <a:cubicBezTo>
                    <a:pt x="3107182" y="946071"/>
                    <a:pt x="1416474" y="776724"/>
                    <a:pt x="134028" y="804153"/>
                  </a:cubicBezTo>
                  <a:cubicBezTo>
                    <a:pt x="80745" y="742631"/>
                    <a:pt x="42566" y="691080"/>
                    <a:pt x="0" y="670125"/>
                  </a:cubicBezTo>
                  <a:cubicBezTo>
                    <a:pt x="38978" y="504230"/>
                    <a:pt x="-5621" y="199542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93000"/>
              </a:sysClr>
            </a:solidFill>
            <a:ln w="50800" cap="flat" cmpd="sng" algn="ctr">
              <a:solidFill>
                <a:srgbClr val="002060"/>
              </a:solidFill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542778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sz="32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200" b="1" kern="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kern="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15</a:t>
              </a:r>
              <a:endParaRPr lang="en-US" sz="40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466666" y="3996876"/>
              <a:ext cx="891466" cy="97180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261964" y="4044061"/>
            <a:ext cx="4233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6F127-241D-708A-37C7-059322F68C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954" y="3804070"/>
            <a:ext cx="1085539" cy="108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56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nip Diagonal Corner Rectangle 1">
            <a:extLst>
              <a:ext uri="{FF2B5EF4-FFF2-40B4-BE49-F238E27FC236}">
                <a16:creationId xmlns:a16="http://schemas.microsoft.com/office/drawing/2014/main" id="{8DB0732B-0E52-4812-B8DB-E843A2C78335}"/>
              </a:ext>
            </a:extLst>
          </p:cNvPr>
          <p:cNvSpPr/>
          <p:nvPr/>
        </p:nvSpPr>
        <p:spPr>
          <a:xfrm>
            <a:off x="1513114" y="1643743"/>
            <a:ext cx="9353039" cy="3439886"/>
          </a:xfrm>
          <a:custGeom>
            <a:avLst/>
            <a:gdLst>
              <a:gd name="connsiteX0" fmla="*/ 0 w 9353039"/>
              <a:gd name="connsiteY0" fmla="*/ 573326 h 3439886"/>
              <a:gd name="connsiteX1" fmla="*/ 573326 w 9353039"/>
              <a:gd name="connsiteY1" fmla="*/ 0 h 3439886"/>
              <a:gd name="connsiteX2" fmla="*/ 1257192 w 9353039"/>
              <a:gd name="connsiteY2" fmla="*/ 0 h 3439886"/>
              <a:gd name="connsiteX3" fmla="*/ 1941057 w 9353039"/>
              <a:gd name="connsiteY3" fmla="*/ 0 h 3439886"/>
              <a:gd name="connsiteX4" fmla="*/ 2542859 w 9353039"/>
              <a:gd name="connsiteY4" fmla="*/ 0 h 3439886"/>
              <a:gd name="connsiteX5" fmla="*/ 3308788 w 9353039"/>
              <a:gd name="connsiteY5" fmla="*/ 0 h 3439886"/>
              <a:gd name="connsiteX6" fmla="*/ 3910590 w 9353039"/>
              <a:gd name="connsiteY6" fmla="*/ 0 h 3439886"/>
              <a:gd name="connsiteX7" fmla="*/ 4594456 w 9353039"/>
              <a:gd name="connsiteY7" fmla="*/ 0 h 3439886"/>
              <a:gd name="connsiteX8" fmla="*/ 5032130 w 9353039"/>
              <a:gd name="connsiteY8" fmla="*/ 0 h 3439886"/>
              <a:gd name="connsiteX9" fmla="*/ 5715995 w 9353039"/>
              <a:gd name="connsiteY9" fmla="*/ 0 h 3439886"/>
              <a:gd name="connsiteX10" fmla="*/ 6399861 w 9353039"/>
              <a:gd name="connsiteY10" fmla="*/ 0 h 3439886"/>
              <a:gd name="connsiteX11" fmla="*/ 7001662 w 9353039"/>
              <a:gd name="connsiteY11" fmla="*/ 0 h 3439886"/>
              <a:gd name="connsiteX12" fmla="*/ 7603464 w 9353039"/>
              <a:gd name="connsiteY12" fmla="*/ 0 h 3439886"/>
              <a:gd name="connsiteX13" fmla="*/ 8779713 w 9353039"/>
              <a:gd name="connsiteY13" fmla="*/ 0 h 3439886"/>
              <a:gd name="connsiteX14" fmla="*/ 9353039 w 9353039"/>
              <a:gd name="connsiteY14" fmla="*/ 573326 h 3439886"/>
              <a:gd name="connsiteX15" fmla="*/ 9353039 w 9353039"/>
              <a:gd name="connsiteY15" fmla="*/ 1100770 h 3439886"/>
              <a:gd name="connsiteX16" fmla="*/ 9353039 w 9353039"/>
              <a:gd name="connsiteY16" fmla="*/ 1719943 h 3439886"/>
              <a:gd name="connsiteX17" fmla="*/ 9353039 w 9353039"/>
              <a:gd name="connsiteY17" fmla="*/ 2316184 h 3439886"/>
              <a:gd name="connsiteX18" fmla="*/ 9353039 w 9353039"/>
              <a:gd name="connsiteY18" fmla="*/ 2866560 h 3439886"/>
              <a:gd name="connsiteX19" fmla="*/ 8779713 w 9353039"/>
              <a:gd name="connsiteY19" fmla="*/ 3439886 h 3439886"/>
              <a:gd name="connsiteX20" fmla="*/ 8342039 w 9353039"/>
              <a:gd name="connsiteY20" fmla="*/ 3439886 h 3439886"/>
              <a:gd name="connsiteX21" fmla="*/ 7658173 w 9353039"/>
              <a:gd name="connsiteY21" fmla="*/ 3439886 h 3439886"/>
              <a:gd name="connsiteX22" fmla="*/ 7220499 w 9353039"/>
              <a:gd name="connsiteY22" fmla="*/ 3439886 h 3439886"/>
              <a:gd name="connsiteX23" fmla="*/ 6372506 w 9353039"/>
              <a:gd name="connsiteY23" fmla="*/ 3439886 h 3439886"/>
              <a:gd name="connsiteX24" fmla="*/ 5606577 w 9353039"/>
              <a:gd name="connsiteY24" fmla="*/ 3439886 h 3439886"/>
              <a:gd name="connsiteX25" fmla="*/ 4922711 w 9353039"/>
              <a:gd name="connsiteY25" fmla="*/ 3439886 h 3439886"/>
              <a:gd name="connsiteX26" fmla="*/ 4485037 w 9353039"/>
              <a:gd name="connsiteY26" fmla="*/ 3439886 h 3439886"/>
              <a:gd name="connsiteX27" fmla="*/ 3637044 w 9353039"/>
              <a:gd name="connsiteY27" fmla="*/ 3439886 h 3439886"/>
              <a:gd name="connsiteX28" fmla="*/ 2789050 w 9353039"/>
              <a:gd name="connsiteY28" fmla="*/ 3439886 h 3439886"/>
              <a:gd name="connsiteX29" fmla="*/ 1941057 w 9353039"/>
              <a:gd name="connsiteY29" fmla="*/ 3439886 h 3439886"/>
              <a:gd name="connsiteX30" fmla="*/ 1257192 w 9353039"/>
              <a:gd name="connsiteY30" fmla="*/ 3439886 h 3439886"/>
              <a:gd name="connsiteX31" fmla="*/ 573326 w 9353039"/>
              <a:gd name="connsiteY31" fmla="*/ 3439886 h 3439886"/>
              <a:gd name="connsiteX32" fmla="*/ 0 w 9353039"/>
              <a:gd name="connsiteY32" fmla="*/ 2866560 h 3439886"/>
              <a:gd name="connsiteX33" fmla="*/ 0 w 9353039"/>
              <a:gd name="connsiteY33" fmla="*/ 2316184 h 3439886"/>
              <a:gd name="connsiteX34" fmla="*/ 0 w 9353039"/>
              <a:gd name="connsiteY34" fmla="*/ 1811672 h 3439886"/>
              <a:gd name="connsiteX35" fmla="*/ 0 w 9353039"/>
              <a:gd name="connsiteY35" fmla="*/ 1238364 h 3439886"/>
              <a:gd name="connsiteX36" fmla="*/ 0 w 9353039"/>
              <a:gd name="connsiteY36" fmla="*/ 573326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353039" h="3439886" fill="none" extrusionOk="0">
                <a:moveTo>
                  <a:pt x="0" y="573326"/>
                </a:moveTo>
                <a:cubicBezTo>
                  <a:pt x="46887" y="217073"/>
                  <a:pt x="255483" y="22403"/>
                  <a:pt x="573326" y="0"/>
                </a:cubicBezTo>
                <a:cubicBezTo>
                  <a:pt x="883118" y="22240"/>
                  <a:pt x="1103549" y="-11361"/>
                  <a:pt x="1257192" y="0"/>
                </a:cubicBezTo>
                <a:cubicBezTo>
                  <a:pt x="1410835" y="11361"/>
                  <a:pt x="1747205" y="-23241"/>
                  <a:pt x="1941057" y="0"/>
                </a:cubicBezTo>
                <a:cubicBezTo>
                  <a:pt x="2134909" y="23241"/>
                  <a:pt x="2382185" y="-14166"/>
                  <a:pt x="2542859" y="0"/>
                </a:cubicBezTo>
                <a:cubicBezTo>
                  <a:pt x="2703533" y="14166"/>
                  <a:pt x="3091106" y="20707"/>
                  <a:pt x="3308788" y="0"/>
                </a:cubicBezTo>
                <a:cubicBezTo>
                  <a:pt x="3526470" y="-20707"/>
                  <a:pt x="3636598" y="7606"/>
                  <a:pt x="3910590" y="0"/>
                </a:cubicBezTo>
                <a:cubicBezTo>
                  <a:pt x="4184582" y="-7606"/>
                  <a:pt x="4289805" y="2440"/>
                  <a:pt x="4594456" y="0"/>
                </a:cubicBezTo>
                <a:cubicBezTo>
                  <a:pt x="4899107" y="-2440"/>
                  <a:pt x="4922917" y="19082"/>
                  <a:pt x="5032130" y="0"/>
                </a:cubicBezTo>
                <a:cubicBezTo>
                  <a:pt x="5141343" y="-19082"/>
                  <a:pt x="5524463" y="17341"/>
                  <a:pt x="5715995" y="0"/>
                </a:cubicBezTo>
                <a:cubicBezTo>
                  <a:pt x="5907527" y="-17341"/>
                  <a:pt x="6094938" y="-5516"/>
                  <a:pt x="6399861" y="0"/>
                </a:cubicBezTo>
                <a:cubicBezTo>
                  <a:pt x="6704784" y="5516"/>
                  <a:pt x="6763253" y="13825"/>
                  <a:pt x="7001662" y="0"/>
                </a:cubicBezTo>
                <a:cubicBezTo>
                  <a:pt x="7240071" y="-13825"/>
                  <a:pt x="7435017" y="17986"/>
                  <a:pt x="7603464" y="0"/>
                </a:cubicBezTo>
                <a:cubicBezTo>
                  <a:pt x="7771911" y="-17986"/>
                  <a:pt x="8275801" y="-35107"/>
                  <a:pt x="8779713" y="0"/>
                </a:cubicBezTo>
                <a:cubicBezTo>
                  <a:pt x="9087224" y="46793"/>
                  <a:pt x="9308649" y="313601"/>
                  <a:pt x="9353039" y="573326"/>
                </a:cubicBezTo>
                <a:cubicBezTo>
                  <a:pt x="9366095" y="689033"/>
                  <a:pt x="9378316" y="941494"/>
                  <a:pt x="9353039" y="1100770"/>
                </a:cubicBezTo>
                <a:cubicBezTo>
                  <a:pt x="9327762" y="1260046"/>
                  <a:pt x="9376539" y="1582773"/>
                  <a:pt x="9353039" y="1719943"/>
                </a:cubicBezTo>
                <a:cubicBezTo>
                  <a:pt x="9329539" y="1857113"/>
                  <a:pt x="9373203" y="2038162"/>
                  <a:pt x="9353039" y="2316184"/>
                </a:cubicBezTo>
                <a:cubicBezTo>
                  <a:pt x="9332875" y="2594206"/>
                  <a:pt x="9338933" y="2686390"/>
                  <a:pt x="9353039" y="2866560"/>
                </a:cubicBezTo>
                <a:cubicBezTo>
                  <a:pt x="9401040" y="3238313"/>
                  <a:pt x="9104815" y="3468399"/>
                  <a:pt x="8779713" y="3439886"/>
                </a:cubicBezTo>
                <a:cubicBezTo>
                  <a:pt x="8619417" y="3460156"/>
                  <a:pt x="8436640" y="3443536"/>
                  <a:pt x="8342039" y="3439886"/>
                </a:cubicBezTo>
                <a:cubicBezTo>
                  <a:pt x="8247438" y="3436236"/>
                  <a:pt x="7886518" y="3406499"/>
                  <a:pt x="7658173" y="3439886"/>
                </a:cubicBezTo>
                <a:cubicBezTo>
                  <a:pt x="7429828" y="3473273"/>
                  <a:pt x="7330213" y="3433756"/>
                  <a:pt x="7220499" y="3439886"/>
                </a:cubicBezTo>
                <a:cubicBezTo>
                  <a:pt x="7110785" y="3446016"/>
                  <a:pt x="6595295" y="3438421"/>
                  <a:pt x="6372506" y="3439886"/>
                </a:cubicBezTo>
                <a:cubicBezTo>
                  <a:pt x="6149717" y="3441351"/>
                  <a:pt x="5835078" y="3441227"/>
                  <a:pt x="5606577" y="3439886"/>
                </a:cubicBezTo>
                <a:cubicBezTo>
                  <a:pt x="5378076" y="3438545"/>
                  <a:pt x="5264394" y="3469412"/>
                  <a:pt x="4922711" y="3439886"/>
                </a:cubicBezTo>
                <a:cubicBezTo>
                  <a:pt x="4581028" y="3410360"/>
                  <a:pt x="4682446" y="3427200"/>
                  <a:pt x="4485037" y="3439886"/>
                </a:cubicBezTo>
                <a:cubicBezTo>
                  <a:pt x="4287628" y="3452572"/>
                  <a:pt x="4023449" y="3471177"/>
                  <a:pt x="3637044" y="3439886"/>
                </a:cubicBezTo>
                <a:cubicBezTo>
                  <a:pt x="3250639" y="3408595"/>
                  <a:pt x="3002265" y="3448461"/>
                  <a:pt x="2789050" y="3439886"/>
                </a:cubicBezTo>
                <a:cubicBezTo>
                  <a:pt x="2575835" y="3431311"/>
                  <a:pt x="2168829" y="3442468"/>
                  <a:pt x="1941057" y="3439886"/>
                </a:cubicBezTo>
                <a:cubicBezTo>
                  <a:pt x="1713285" y="3437304"/>
                  <a:pt x="1579987" y="3472128"/>
                  <a:pt x="1257192" y="3439886"/>
                </a:cubicBezTo>
                <a:cubicBezTo>
                  <a:pt x="934398" y="3407644"/>
                  <a:pt x="879255" y="3458942"/>
                  <a:pt x="573326" y="3439886"/>
                </a:cubicBezTo>
                <a:cubicBezTo>
                  <a:pt x="179352" y="3436950"/>
                  <a:pt x="-17035" y="3149128"/>
                  <a:pt x="0" y="2866560"/>
                </a:cubicBezTo>
                <a:cubicBezTo>
                  <a:pt x="-7994" y="2691294"/>
                  <a:pt x="19154" y="2522899"/>
                  <a:pt x="0" y="2316184"/>
                </a:cubicBezTo>
                <a:cubicBezTo>
                  <a:pt x="-19154" y="2109469"/>
                  <a:pt x="4179" y="1955784"/>
                  <a:pt x="0" y="1811672"/>
                </a:cubicBezTo>
                <a:cubicBezTo>
                  <a:pt x="-4179" y="1667560"/>
                  <a:pt x="272" y="1452383"/>
                  <a:pt x="0" y="1238364"/>
                </a:cubicBezTo>
                <a:cubicBezTo>
                  <a:pt x="-272" y="1024345"/>
                  <a:pt x="1284" y="772393"/>
                  <a:pt x="0" y="573326"/>
                </a:cubicBezTo>
                <a:close/>
              </a:path>
              <a:path w="9353039" h="3439886" stroke="0" extrusionOk="0">
                <a:moveTo>
                  <a:pt x="0" y="573326"/>
                </a:moveTo>
                <a:cubicBezTo>
                  <a:pt x="-42597" y="259580"/>
                  <a:pt x="279792" y="-65927"/>
                  <a:pt x="573326" y="0"/>
                </a:cubicBezTo>
                <a:cubicBezTo>
                  <a:pt x="773136" y="23691"/>
                  <a:pt x="947463" y="-13753"/>
                  <a:pt x="1093064" y="0"/>
                </a:cubicBezTo>
                <a:cubicBezTo>
                  <a:pt x="1238665" y="13753"/>
                  <a:pt x="1374193" y="1766"/>
                  <a:pt x="1530738" y="0"/>
                </a:cubicBezTo>
                <a:cubicBezTo>
                  <a:pt x="1687283" y="-1766"/>
                  <a:pt x="2199076" y="34596"/>
                  <a:pt x="2378731" y="0"/>
                </a:cubicBezTo>
                <a:cubicBezTo>
                  <a:pt x="2558386" y="-34596"/>
                  <a:pt x="2701471" y="-20348"/>
                  <a:pt x="2816405" y="0"/>
                </a:cubicBezTo>
                <a:cubicBezTo>
                  <a:pt x="2931339" y="20348"/>
                  <a:pt x="3179686" y="-15864"/>
                  <a:pt x="3418207" y="0"/>
                </a:cubicBezTo>
                <a:cubicBezTo>
                  <a:pt x="3656728" y="15864"/>
                  <a:pt x="3842507" y="-16438"/>
                  <a:pt x="4184136" y="0"/>
                </a:cubicBezTo>
                <a:cubicBezTo>
                  <a:pt x="4525765" y="16438"/>
                  <a:pt x="4720052" y="26635"/>
                  <a:pt x="4868002" y="0"/>
                </a:cubicBezTo>
                <a:cubicBezTo>
                  <a:pt x="5015952" y="-26635"/>
                  <a:pt x="5225070" y="7447"/>
                  <a:pt x="5387740" y="0"/>
                </a:cubicBezTo>
                <a:cubicBezTo>
                  <a:pt x="5550410" y="-7447"/>
                  <a:pt x="5827307" y="26606"/>
                  <a:pt x="6235733" y="0"/>
                </a:cubicBezTo>
                <a:cubicBezTo>
                  <a:pt x="6644159" y="-26606"/>
                  <a:pt x="6635029" y="-29753"/>
                  <a:pt x="7001662" y="0"/>
                </a:cubicBezTo>
                <a:cubicBezTo>
                  <a:pt x="7368295" y="29753"/>
                  <a:pt x="7652575" y="-16678"/>
                  <a:pt x="7849656" y="0"/>
                </a:cubicBezTo>
                <a:cubicBezTo>
                  <a:pt x="8046737" y="16678"/>
                  <a:pt x="8555979" y="2625"/>
                  <a:pt x="8779713" y="0"/>
                </a:cubicBezTo>
                <a:cubicBezTo>
                  <a:pt x="9117082" y="-8322"/>
                  <a:pt x="9283071" y="264015"/>
                  <a:pt x="9353039" y="573326"/>
                </a:cubicBezTo>
                <a:cubicBezTo>
                  <a:pt x="9371356" y="690969"/>
                  <a:pt x="9361545" y="848615"/>
                  <a:pt x="9353039" y="1077837"/>
                </a:cubicBezTo>
                <a:cubicBezTo>
                  <a:pt x="9344533" y="1307059"/>
                  <a:pt x="9371607" y="1486742"/>
                  <a:pt x="9353039" y="1697011"/>
                </a:cubicBezTo>
                <a:cubicBezTo>
                  <a:pt x="9334471" y="1907280"/>
                  <a:pt x="9341226" y="2017284"/>
                  <a:pt x="9353039" y="2316184"/>
                </a:cubicBezTo>
                <a:cubicBezTo>
                  <a:pt x="9364852" y="2615084"/>
                  <a:pt x="9350377" y="2612093"/>
                  <a:pt x="9353039" y="2866560"/>
                </a:cubicBezTo>
                <a:cubicBezTo>
                  <a:pt x="9378579" y="3229405"/>
                  <a:pt x="9043868" y="3453925"/>
                  <a:pt x="8779713" y="3439886"/>
                </a:cubicBezTo>
                <a:cubicBezTo>
                  <a:pt x="8627505" y="3444918"/>
                  <a:pt x="8439886" y="3447906"/>
                  <a:pt x="8342039" y="3439886"/>
                </a:cubicBezTo>
                <a:cubicBezTo>
                  <a:pt x="8244192" y="3431866"/>
                  <a:pt x="8046547" y="3425792"/>
                  <a:pt x="7822301" y="3439886"/>
                </a:cubicBezTo>
                <a:cubicBezTo>
                  <a:pt x="7598055" y="3453980"/>
                  <a:pt x="7388507" y="3440469"/>
                  <a:pt x="7220499" y="3439886"/>
                </a:cubicBezTo>
                <a:cubicBezTo>
                  <a:pt x="7052491" y="3439303"/>
                  <a:pt x="6829240" y="3425329"/>
                  <a:pt x="6536634" y="3439886"/>
                </a:cubicBezTo>
                <a:cubicBezTo>
                  <a:pt x="6244029" y="3454443"/>
                  <a:pt x="6086033" y="3473694"/>
                  <a:pt x="5852768" y="3439886"/>
                </a:cubicBezTo>
                <a:cubicBezTo>
                  <a:pt x="5619503" y="3406078"/>
                  <a:pt x="5370163" y="3461871"/>
                  <a:pt x="5168903" y="3439886"/>
                </a:cubicBezTo>
                <a:cubicBezTo>
                  <a:pt x="4967644" y="3417901"/>
                  <a:pt x="4782058" y="3462751"/>
                  <a:pt x="4567101" y="3439886"/>
                </a:cubicBezTo>
                <a:cubicBezTo>
                  <a:pt x="4352144" y="3417021"/>
                  <a:pt x="4306241" y="3456530"/>
                  <a:pt x="4129427" y="3439886"/>
                </a:cubicBezTo>
                <a:cubicBezTo>
                  <a:pt x="3952613" y="3423242"/>
                  <a:pt x="3592234" y="3439772"/>
                  <a:pt x="3445561" y="3439886"/>
                </a:cubicBezTo>
                <a:cubicBezTo>
                  <a:pt x="3298888" y="3440000"/>
                  <a:pt x="3043152" y="3432934"/>
                  <a:pt x="2679632" y="3439886"/>
                </a:cubicBezTo>
                <a:cubicBezTo>
                  <a:pt x="2316112" y="3446838"/>
                  <a:pt x="2264668" y="3453083"/>
                  <a:pt x="2159894" y="3439886"/>
                </a:cubicBezTo>
                <a:cubicBezTo>
                  <a:pt x="2055120" y="3426689"/>
                  <a:pt x="1528076" y="3403404"/>
                  <a:pt x="1311901" y="3439886"/>
                </a:cubicBezTo>
                <a:cubicBezTo>
                  <a:pt x="1095726" y="3476368"/>
                  <a:pt x="868215" y="3469662"/>
                  <a:pt x="573326" y="3439886"/>
                </a:cubicBezTo>
                <a:cubicBezTo>
                  <a:pt x="241908" y="3364518"/>
                  <a:pt x="-3461" y="3237619"/>
                  <a:pt x="0" y="2866560"/>
                </a:cubicBezTo>
                <a:cubicBezTo>
                  <a:pt x="-12058" y="2669104"/>
                  <a:pt x="-6606" y="2538202"/>
                  <a:pt x="0" y="2339116"/>
                </a:cubicBezTo>
                <a:cubicBezTo>
                  <a:pt x="6606" y="2140030"/>
                  <a:pt x="3960" y="2061728"/>
                  <a:pt x="0" y="1788740"/>
                </a:cubicBezTo>
                <a:cubicBezTo>
                  <a:pt x="-3960" y="1515752"/>
                  <a:pt x="6931" y="1429078"/>
                  <a:pt x="0" y="1238364"/>
                </a:cubicBezTo>
                <a:cubicBezTo>
                  <a:pt x="-6931" y="1047650"/>
                  <a:pt x="-24050" y="760078"/>
                  <a:pt x="0" y="573326"/>
                </a:cubicBezTo>
                <a:close/>
              </a:path>
            </a:pathLst>
          </a:custGeom>
          <a:solidFill>
            <a:srgbClr val="F9E3E6">
              <a:alpha val="93000"/>
            </a:srgbClr>
          </a:solidFill>
          <a:ln w="50800" cap="flat" cmpd="sng" algn="ctr">
            <a:solidFill>
              <a:srgbClr val="002060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sd="88251387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 </a:t>
            </a:r>
            <a:endParaRPr lang="vi-VN" sz="4000" b="1" kern="0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201932"/>
            <a:ext cx="1645952" cy="18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823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2420" y="0"/>
            <a:ext cx="1156716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4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21" name="矩形 20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8" name="图片 7" descr="588ku_8fce8f2a752e40fcc7345577636406eb_12548673"/>
          <p:cNvPicPr>
            <a:picLocks noChangeAspect="1"/>
          </p:cNvPicPr>
          <p:nvPr/>
        </p:nvPicPr>
        <p:blipFill>
          <a:blip r:embed="rId5"/>
          <a:srcRect t="7698" r="7698" b="12538"/>
          <a:stretch>
            <a:fillRect/>
          </a:stretch>
        </p:blipFill>
        <p:spPr>
          <a:xfrm>
            <a:off x="9592310" y="4518660"/>
            <a:ext cx="2482215" cy="2145030"/>
          </a:xfrm>
          <a:prstGeom prst="rect">
            <a:avLst/>
          </a:prstGeom>
        </p:spPr>
      </p:pic>
      <p:pic>
        <p:nvPicPr>
          <p:cNvPr id="9" name="图片 8" descr="千库网_彩色美术画笔_元素编号12899755"/>
          <p:cNvPicPr>
            <a:picLocks noChangeAspect="1"/>
          </p:cNvPicPr>
          <p:nvPr/>
        </p:nvPicPr>
        <p:blipFill>
          <a:blip r:embed="rId6"/>
          <a:srcRect l="16964" r="25281" b="4906"/>
          <a:stretch>
            <a:fillRect/>
          </a:stretch>
        </p:blipFill>
        <p:spPr>
          <a:xfrm>
            <a:off x="641985" y="4572635"/>
            <a:ext cx="1236980" cy="2037080"/>
          </a:xfrm>
          <a:prstGeom prst="rect">
            <a:avLst/>
          </a:prstGeom>
        </p:spPr>
      </p:pic>
      <p:sp>
        <p:nvSpPr>
          <p:cNvPr id="31" name="等腰三角形 30"/>
          <p:cNvSpPr/>
          <p:nvPr/>
        </p:nvSpPr>
        <p:spPr>
          <a:xfrm>
            <a:off x="2516505" y="6261735"/>
            <a:ext cx="347980" cy="347980"/>
          </a:xfrm>
          <a:prstGeom prst="triangle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27710" y="131445"/>
            <a:ext cx="10490200" cy="5297805"/>
            <a:chOff x="1146" y="207"/>
            <a:chExt cx="16520" cy="8343"/>
          </a:xfrm>
        </p:grpSpPr>
        <p:sp>
          <p:nvSpPr>
            <p:cNvPr id="27" name="椭圆 26"/>
            <p:cNvSpPr/>
            <p:nvPr/>
          </p:nvSpPr>
          <p:spPr>
            <a:xfrm>
              <a:off x="2410" y="6567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2516505" y="4572635"/>
            <a:ext cx="715200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87FFA57-D189-9DF2-AD84-F5F22F080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7816" y="1216872"/>
            <a:ext cx="2341067" cy="957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6DBD73-4860-0AA4-D512-5CB065E7A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1266" y="2375081"/>
            <a:ext cx="8748518" cy="1688738"/>
          </a:xfrm>
          <a:prstGeom prst="rect">
            <a:avLst/>
          </a:prstGeom>
        </p:spPr>
      </p:pic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372B3139-1BCA-A186-BA04-89A64F0EB5E0}"/>
              </a:ext>
            </a:extLst>
          </p:cNvPr>
          <p:cNvSpPr/>
          <p:nvPr/>
        </p:nvSpPr>
        <p:spPr>
          <a:xfrm>
            <a:off x="1544172" y="1404215"/>
            <a:ext cx="1380004" cy="813131"/>
          </a:xfrm>
          <a:custGeom>
            <a:avLst/>
            <a:gdLst>
              <a:gd name="connsiteX0" fmla="*/ 0 w 1380004"/>
              <a:gd name="connsiteY0" fmla="*/ 135525 h 813131"/>
              <a:gd name="connsiteX1" fmla="*/ 135525 w 1380004"/>
              <a:gd name="connsiteY1" fmla="*/ 0 h 813131"/>
              <a:gd name="connsiteX2" fmla="*/ 1244479 w 1380004"/>
              <a:gd name="connsiteY2" fmla="*/ 0 h 813131"/>
              <a:gd name="connsiteX3" fmla="*/ 1380004 w 1380004"/>
              <a:gd name="connsiteY3" fmla="*/ 135525 h 813131"/>
              <a:gd name="connsiteX4" fmla="*/ 1380004 w 1380004"/>
              <a:gd name="connsiteY4" fmla="*/ 677606 h 813131"/>
              <a:gd name="connsiteX5" fmla="*/ 1244479 w 1380004"/>
              <a:gd name="connsiteY5" fmla="*/ 813131 h 813131"/>
              <a:gd name="connsiteX6" fmla="*/ 135525 w 1380004"/>
              <a:gd name="connsiteY6" fmla="*/ 813131 h 813131"/>
              <a:gd name="connsiteX7" fmla="*/ 0 w 1380004"/>
              <a:gd name="connsiteY7" fmla="*/ 677606 h 813131"/>
              <a:gd name="connsiteX8" fmla="*/ 0 w 1380004"/>
              <a:gd name="connsiteY8" fmla="*/ 135525 h 813131"/>
              <a:gd name="connsiteX0" fmla="*/ 0 w 1380004"/>
              <a:gd name="connsiteY0" fmla="*/ 135525 h 813131"/>
              <a:gd name="connsiteX1" fmla="*/ 135525 w 1380004"/>
              <a:gd name="connsiteY1" fmla="*/ 0 h 813131"/>
              <a:gd name="connsiteX2" fmla="*/ 1244479 w 1380004"/>
              <a:gd name="connsiteY2" fmla="*/ 0 h 813131"/>
              <a:gd name="connsiteX3" fmla="*/ 1380004 w 1380004"/>
              <a:gd name="connsiteY3" fmla="*/ 135525 h 813131"/>
              <a:gd name="connsiteX4" fmla="*/ 1380004 w 1380004"/>
              <a:gd name="connsiteY4" fmla="*/ 677606 h 813131"/>
              <a:gd name="connsiteX5" fmla="*/ 1244479 w 1380004"/>
              <a:gd name="connsiteY5" fmla="*/ 813131 h 813131"/>
              <a:gd name="connsiteX6" fmla="*/ 135525 w 1380004"/>
              <a:gd name="connsiteY6" fmla="*/ 813131 h 813131"/>
              <a:gd name="connsiteX7" fmla="*/ 0 w 1380004"/>
              <a:gd name="connsiteY7" fmla="*/ 677606 h 813131"/>
              <a:gd name="connsiteX8" fmla="*/ 0 w 1380004"/>
              <a:gd name="connsiteY8" fmla="*/ 135525 h 81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0004" h="813131" fill="none" extrusionOk="0">
                <a:moveTo>
                  <a:pt x="0" y="135525"/>
                </a:moveTo>
                <a:cubicBezTo>
                  <a:pt x="-17574" y="53328"/>
                  <a:pt x="70230" y="10875"/>
                  <a:pt x="135525" y="0"/>
                </a:cubicBezTo>
                <a:cubicBezTo>
                  <a:pt x="610772" y="-24382"/>
                  <a:pt x="879969" y="-63200"/>
                  <a:pt x="1244479" y="0"/>
                </a:cubicBezTo>
                <a:cubicBezTo>
                  <a:pt x="1306004" y="-4177"/>
                  <a:pt x="1388328" y="49584"/>
                  <a:pt x="1380004" y="135525"/>
                </a:cubicBezTo>
                <a:cubicBezTo>
                  <a:pt x="1416800" y="297385"/>
                  <a:pt x="1434111" y="458854"/>
                  <a:pt x="1380004" y="677606"/>
                </a:cubicBezTo>
                <a:cubicBezTo>
                  <a:pt x="1369605" y="747363"/>
                  <a:pt x="1317295" y="803737"/>
                  <a:pt x="1244479" y="813131"/>
                </a:cubicBezTo>
                <a:cubicBezTo>
                  <a:pt x="865352" y="692883"/>
                  <a:pt x="442931" y="821271"/>
                  <a:pt x="135525" y="813131"/>
                </a:cubicBezTo>
                <a:cubicBezTo>
                  <a:pt x="55690" y="815626"/>
                  <a:pt x="-2702" y="764773"/>
                  <a:pt x="0" y="677606"/>
                </a:cubicBezTo>
                <a:cubicBezTo>
                  <a:pt x="-35290" y="415426"/>
                  <a:pt x="-18810" y="198966"/>
                  <a:pt x="0" y="135525"/>
                </a:cubicBezTo>
                <a:close/>
              </a:path>
              <a:path w="1380004" h="813131" stroke="0" extrusionOk="0">
                <a:moveTo>
                  <a:pt x="0" y="135525"/>
                </a:moveTo>
                <a:cubicBezTo>
                  <a:pt x="-6291" y="40628"/>
                  <a:pt x="61918" y="-13312"/>
                  <a:pt x="135525" y="0"/>
                </a:cubicBezTo>
                <a:cubicBezTo>
                  <a:pt x="418813" y="-31914"/>
                  <a:pt x="990512" y="85580"/>
                  <a:pt x="1244479" y="0"/>
                </a:cubicBezTo>
                <a:cubicBezTo>
                  <a:pt x="1330318" y="-14771"/>
                  <a:pt x="1372197" y="65451"/>
                  <a:pt x="1380004" y="135525"/>
                </a:cubicBezTo>
                <a:cubicBezTo>
                  <a:pt x="1405878" y="284707"/>
                  <a:pt x="1392922" y="485212"/>
                  <a:pt x="1380004" y="677606"/>
                </a:cubicBezTo>
                <a:cubicBezTo>
                  <a:pt x="1390273" y="755754"/>
                  <a:pt x="1319046" y="799013"/>
                  <a:pt x="1244479" y="813131"/>
                </a:cubicBezTo>
                <a:cubicBezTo>
                  <a:pt x="956948" y="887452"/>
                  <a:pt x="479744" y="928651"/>
                  <a:pt x="135525" y="813131"/>
                </a:cubicBezTo>
                <a:cubicBezTo>
                  <a:pt x="61127" y="817529"/>
                  <a:pt x="10980" y="743631"/>
                  <a:pt x="0" y="677606"/>
                </a:cubicBezTo>
                <a:cubicBezTo>
                  <a:pt x="25705" y="586924"/>
                  <a:pt x="-24918" y="366362"/>
                  <a:pt x="0" y="135525"/>
                </a:cubicBezTo>
                <a:close/>
              </a:path>
              <a:path w="1380004" h="813131" fill="none" stroke="0" extrusionOk="0">
                <a:moveTo>
                  <a:pt x="0" y="135525"/>
                </a:moveTo>
                <a:cubicBezTo>
                  <a:pt x="-10648" y="53693"/>
                  <a:pt x="63600" y="698"/>
                  <a:pt x="135525" y="0"/>
                </a:cubicBezTo>
                <a:cubicBezTo>
                  <a:pt x="617957" y="-66460"/>
                  <a:pt x="888818" y="-66481"/>
                  <a:pt x="1244479" y="0"/>
                </a:cubicBezTo>
                <a:cubicBezTo>
                  <a:pt x="1313112" y="-5180"/>
                  <a:pt x="1375488" y="59641"/>
                  <a:pt x="1380004" y="135525"/>
                </a:cubicBezTo>
                <a:cubicBezTo>
                  <a:pt x="1415486" y="293135"/>
                  <a:pt x="1410214" y="473661"/>
                  <a:pt x="1380004" y="677606"/>
                </a:cubicBezTo>
                <a:cubicBezTo>
                  <a:pt x="1374757" y="752003"/>
                  <a:pt x="1317875" y="808038"/>
                  <a:pt x="1244479" y="813131"/>
                </a:cubicBezTo>
                <a:cubicBezTo>
                  <a:pt x="856086" y="757737"/>
                  <a:pt x="409133" y="775758"/>
                  <a:pt x="135525" y="813131"/>
                </a:cubicBezTo>
                <a:cubicBezTo>
                  <a:pt x="57964" y="818069"/>
                  <a:pt x="10069" y="758867"/>
                  <a:pt x="0" y="677606"/>
                </a:cubicBezTo>
                <a:cubicBezTo>
                  <a:pt x="-39976" y="416231"/>
                  <a:pt x="-11091" y="196952"/>
                  <a:pt x="0" y="135525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custGeom>
                    <a:avLst/>
                    <a:gdLst>
                      <a:gd name="connsiteX0" fmla="*/ 0 w 1380004"/>
                      <a:gd name="connsiteY0" fmla="*/ 135525 h 813131"/>
                      <a:gd name="connsiteX1" fmla="*/ 135525 w 1380004"/>
                      <a:gd name="connsiteY1" fmla="*/ 0 h 813131"/>
                      <a:gd name="connsiteX2" fmla="*/ 1244479 w 1380004"/>
                      <a:gd name="connsiteY2" fmla="*/ 0 h 813131"/>
                      <a:gd name="connsiteX3" fmla="*/ 1380004 w 1380004"/>
                      <a:gd name="connsiteY3" fmla="*/ 135525 h 813131"/>
                      <a:gd name="connsiteX4" fmla="*/ 1380004 w 1380004"/>
                      <a:gd name="connsiteY4" fmla="*/ 677606 h 813131"/>
                      <a:gd name="connsiteX5" fmla="*/ 1244479 w 1380004"/>
                      <a:gd name="connsiteY5" fmla="*/ 813131 h 813131"/>
                      <a:gd name="connsiteX6" fmla="*/ 135525 w 1380004"/>
                      <a:gd name="connsiteY6" fmla="*/ 813131 h 813131"/>
                      <a:gd name="connsiteX7" fmla="*/ 0 w 1380004"/>
                      <a:gd name="connsiteY7" fmla="*/ 677606 h 813131"/>
                      <a:gd name="connsiteX8" fmla="*/ 0 w 1380004"/>
                      <a:gd name="connsiteY8" fmla="*/ 135525 h 813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0004" h="813131" fill="none" extrusionOk="0">
                        <a:moveTo>
                          <a:pt x="0" y="135525"/>
                        </a:moveTo>
                        <a:cubicBezTo>
                          <a:pt x="-7846" y="57396"/>
                          <a:pt x="68521" y="8929"/>
                          <a:pt x="135525" y="0"/>
                        </a:cubicBezTo>
                        <a:cubicBezTo>
                          <a:pt x="593642" y="-21716"/>
                          <a:pt x="882640" y="-72959"/>
                          <a:pt x="1244479" y="0"/>
                        </a:cubicBezTo>
                        <a:cubicBezTo>
                          <a:pt x="1313322" y="-1883"/>
                          <a:pt x="1381504" y="58678"/>
                          <a:pt x="1380004" y="135525"/>
                        </a:cubicBezTo>
                        <a:cubicBezTo>
                          <a:pt x="1409556" y="288393"/>
                          <a:pt x="1414183" y="474620"/>
                          <a:pt x="1380004" y="677606"/>
                        </a:cubicBezTo>
                        <a:cubicBezTo>
                          <a:pt x="1372115" y="748592"/>
                          <a:pt x="1318453" y="809090"/>
                          <a:pt x="1244479" y="813131"/>
                        </a:cubicBezTo>
                        <a:cubicBezTo>
                          <a:pt x="854214" y="728095"/>
                          <a:pt x="413054" y="806851"/>
                          <a:pt x="135525" y="813131"/>
                        </a:cubicBezTo>
                        <a:cubicBezTo>
                          <a:pt x="58174" y="814383"/>
                          <a:pt x="-2354" y="763187"/>
                          <a:pt x="0" y="677606"/>
                        </a:cubicBezTo>
                        <a:cubicBezTo>
                          <a:pt x="-30954" y="419886"/>
                          <a:pt x="-13391" y="192077"/>
                          <a:pt x="0" y="135525"/>
                        </a:cubicBezTo>
                        <a:close/>
                      </a:path>
                      <a:path w="1380004" h="813131" stroke="0" extrusionOk="0">
                        <a:moveTo>
                          <a:pt x="0" y="135525"/>
                        </a:moveTo>
                        <a:cubicBezTo>
                          <a:pt x="-8982" y="48807"/>
                          <a:pt x="59885" y="-1324"/>
                          <a:pt x="135525" y="0"/>
                        </a:cubicBezTo>
                        <a:cubicBezTo>
                          <a:pt x="415984" y="-10349"/>
                          <a:pt x="1014469" y="88135"/>
                          <a:pt x="1244479" y="0"/>
                        </a:cubicBezTo>
                        <a:cubicBezTo>
                          <a:pt x="1318703" y="-9772"/>
                          <a:pt x="1369710" y="62325"/>
                          <a:pt x="1380004" y="135525"/>
                        </a:cubicBezTo>
                        <a:cubicBezTo>
                          <a:pt x="1415690" y="285715"/>
                          <a:pt x="1413799" y="501700"/>
                          <a:pt x="1380004" y="677606"/>
                        </a:cubicBezTo>
                        <a:cubicBezTo>
                          <a:pt x="1385580" y="759653"/>
                          <a:pt x="1312214" y="800188"/>
                          <a:pt x="1244479" y="813131"/>
                        </a:cubicBezTo>
                        <a:cubicBezTo>
                          <a:pt x="954382" y="891881"/>
                          <a:pt x="468752" y="903449"/>
                          <a:pt x="135525" y="813131"/>
                        </a:cubicBezTo>
                        <a:cubicBezTo>
                          <a:pt x="60382" y="818306"/>
                          <a:pt x="11731" y="748375"/>
                          <a:pt x="0" y="677606"/>
                        </a:cubicBezTo>
                        <a:cubicBezTo>
                          <a:pt x="31373" y="563344"/>
                          <a:pt x="-23442" y="359543"/>
                          <a:pt x="0" y="13552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8</a:t>
            </a:r>
            <a:endParaRPr lang="en-US" sz="3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03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1500" y="364807"/>
            <a:ext cx="11049000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/>
              <a:cs typeface="Arial" panose="020B0604020202020204" pitchFamily="34" charset="0"/>
            </a:endParaRPr>
          </a:p>
        </p:txBody>
      </p:sp>
      <p:pic>
        <p:nvPicPr>
          <p:cNvPr id="3" name="Picture 2" descr="A group of children sitting at a table&#10;&#10;Description automatically generated">
            <a:extLst>
              <a:ext uri="{FF2B5EF4-FFF2-40B4-BE49-F238E27FC236}">
                <a16:creationId xmlns:a16="http://schemas.microsoft.com/office/drawing/2014/main" id="{F6A04D82-0009-8117-72D2-9EE508E72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314576"/>
            <a:ext cx="7091440" cy="3605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CE29B49A-D5CA-8985-60A3-AFD6CDCA95C2}"/>
                  </a:ext>
                </a:extLst>
              </p:cNvPr>
              <p:cNvSpPr/>
              <p:nvPr/>
            </p:nvSpPr>
            <p:spPr>
              <a:xfrm>
                <a:off x="904875" y="819150"/>
                <a:ext cx="3857625" cy="1524000"/>
              </a:xfrm>
              <a:prstGeom prst="wedgeRoundRectCallout">
                <a:avLst>
                  <a:gd name="adj1" fmla="val 13282"/>
                  <a:gd name="adj2" fmla="val 71875"/>
                  <a:gd name="adj3" fmla="val 16667"/>
                </a:avLst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Hộp to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hộp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nhỏ 24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chiếc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hộp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hộp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nhỏ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CE29B49A-D5CA-8985-60A3-AFD6CDCA95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819150"/>
                <a:ext cx="3857625" cy="1524000"/>
              </a:xfrm>
              <a:prstGeom prst="wedgeRoundRectCallout">
                <a:avLst>
                  <a:gd name="adj1" fmla="val 13282"/>
                  <a:gd name="adj2" fmla="val 71875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2247029-ACB0-4CE6-F5F8-7146C14251A6}"/>
              </a:ext>
            </a:extLst>
          </p:cNvPr>
          <p:cNvSpPr/>
          <p:nvPr/>
        </p:nvSpPr>
        <p:spPr>
          <a:xfrm>
            <a:off x="6391275" y="1543665"/>
            <a:ext cx="3857625" cy="917472"/>
          </a:xfrm>
          <a:prstGeom prst="wedgeRoundRectCallout">
            <a:avLst>
              <a:gd name="adj1" fmla="val 13282"/>
              <a:gd name="adj2" fmla="val 7187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36595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7510" y="200025"/>
            <a:ext cx="11403965" cy="64388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FFEE45-F050-28C3-48A4-BEEFA2D3BA35}"/>
                  </a:ext>
                </a:extLst>
              </p:cNvPr>
              <p:cNvSpPr txBox="1"/>
              <p:nvPr/>
            </p:nvSpPr>
            <p:spPr>
              <a:xfrm>
                <a:off x="1114425" y="390525"/>
                <a:ext cx="10248900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toán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Hiệu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24,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FFEE45-F050-28C3-48A4-BEEFA2D3B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425" y="390525"/>
                <a:ext cx="10248900" cy="709938"/>
              </a:xfrm>
              <a:prstGeom prst="rect">
                <a:avLst/>
              </a:prstGeom>
              <a:blipFill>
                <a:blip r:embed="rId3"/>
                <a:stretch>
                  <a:fillRect l="-1249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43E67A4-B48E-1390-617F-C43FB5F70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" y="1271587"/>
            <a:ext cx="1600200" cy="6000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808B0A-0900-97D7-7C7E-03CD80BDE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2" y="2681287"/>
            <a:ext cx="4524375" cy="20097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C9AC7F-B9AA-9011-1605-3F70D6FDC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4362" y="2790825"/>
            <a:ext cx="29241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69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4000" r="-8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2466253" y="75285"/>
            <a:ext cx="3309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437678" y="1666672"/>
            <a:ext cx="6626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208538" y="2137670"/>
            <a:ext cx="448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– 3 = 2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8" name="Rectangle 12"/>
          <p:cNvSpPr>
            <a:spLocks noChangeArrowheads="1"/>
          </p:cNvSpPr>
          <p:nvPr/>
        </p:nvSpPr>
        <p:spPr bwMode="auto">
          <a:xfrm>
            <a:off x="3392045" y="778124"/>
            <a:ext cx="1079208" cy="33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6" name="Rectangle 14"/>
          <p:cNvSpPr>
            <a:spLocks noChangeArrowheads="1"/>
          </p:cNvSpPr>
          <p:nvPr/>
        </p:nvSpPr>
        <p:spPr bwMode="auto">
          <a:xfrm>
            <a:off x="3392045" y="1213533"/>
            <a:ext cx="1079208" cy="35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53831" y="788802"/>
            <a:ext cx="3066917" cy="299965"/>
            <a:chOff x="972474" y="2338330"/>
            <a:chExt cx="1487886" cy="151733"/>
          </a:xfrm>
        </p:grpSpPr>
        <p:sp>
          <p:nvSpPr>
            <p:cNvPr id="87" name="Line 19"/>
            <p:cNvSpPr>
              <a:spLocks noChangeShapeType="1"/>
            </p:cNvSpPr>
            <p:nvPr/>
          </p:nvSpPr>
          <p:spPr bwMode="auto">
            <a:xfrm flipV="1">
              <a:off x="980646" y="2410946"/>
              <a:ext cx="1462571" cy="1132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3" name="Line 16"/>
            <p:cNvSpPr>
              <a:spLocks noChangeShapeType="1"/>
            </p:cNvSpPr>
            <p:nvPr/>
          </p:nvSpPr>
          <p:spPr bwMode="auto">
            <a:xfrm>
              <a:off x="1460672" y="2345979"/>
              <a:ext cx="0" cy="13268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6" name="Line 16"/>
            <p:cNvSpPr>
              <a:spLocks noChangeShapeType="1"/>
            </p:cNvSpPr>
            <p:nvPr/>
          </p:nvSpPr>
          <p:spPr bwMode="auto">
            <a:xfrm>
              <a:off x="1917435" y="2338330"/>
              <a:ext cx="0" cy="13268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7" name="Line 16"/>
            <p:cNvSpPr>
              <a:spLocks noChangeShapeType="1"/>
            </p:cNvSpPr>
            <p:nvPr/>
          </p:nvSpPr>
          <p:spPr bwMode="auto">
            <a:xfrm>
              <a:off x="972474" y="2355931"/>
              <a:ext cx="0" cy="13268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Line 16">
              <a:extLst>
                <a:ext uri="{FF2B5EF4-FFF2-40B4-BE49-F238E27FC236}">
                  <a16:creationId xmlns:a16="http://schemas.microsoft.com/office/drawing/2014/main" id="{68424D1D-3DA8-72F0-6B61-AA9D47E65C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0360" y="2357380"/>
              <a:ext cx="0" cy="13268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53831" y="1332190"/>
            <a:ext cx="5241281" cy="319360"/>
            <a:chOff x="4268387" y="2486910"/>
            <a:chExt cx="2565772" cy="218572"/>
          </a:xfrm>
        </p:grpSpPr>
        <p:grpSp>
          <p:nvGrpSpPr>
            <p:cNvPr id="3" name="Group 2"/>
            <p:cNvGrpSpPr/>
            <p:nvPr/>
          </p:nvGrpSpPr>
          <p:grpSpPr>
            <a:xfrm>
              <a:off x="4268387" y="2486910"/>
              <a:ext cx="2565772" cy="218572"/>
              <a:chOff x="972474" y="2765526"/>
              <a:chExt cx="2565772" cy="218572"/>
            </a:xfrm>
          </p:grpSpPr>
          <p:sp>
            <p:nvSpPr>
              <p:cNvPr id="98" name="Line 22"/>
              <p:cNvSpPr>
                <a:spLocks noChangeShapeType="1"/>
              </p:cNvSpPr>
              <p:nvPr/>
            </p:nvSpPr>
            <p:spPr bwMode="auto">
              <a:xfrm>
                <a:off x="972474" y="2875283"/>
                <a:ext cx="2537543" cy="2388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4" name="Line 30"/>
              <p:cNvSpPr>
                <a:spLocks noChangeShapeType="1"/>
              </p:cNvSpPr>
              <p:nvPr/>
            </p:nvSpPr>
            <p:spPr bwMode="auto">
              <a:xfrm flipV="1">
                <a:off x="2452396" y="2765526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5" name="Line 30"/>
              <p:cNvSpPr>
                <a:spLocks noChangeShapeType="1"/>
              </p:cNvSpPr>
              <p:nvPr/>
            </p:nvSpPr>
            <p:spPr bwMode="auto">
              <a:xfrm flipV="1">
                <a:off x="1930674" y="2770673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06" name="Line 30"/>
              <p:cNvSpPr>
                <a:spLocks noChangeShapeType="1"/>
              </p:cNvSpPr>
              <p:nvPr/>
            </p:nvSpPr>
            <p:spPr bwMode="auto">
              <a:xfrm flipV="1">
                <a:off x="1468392" y="2765526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7" name="Line 30">
                <a:extLst>
                  <a:ext uri="{FF2B5EF4-FFF2-40B4-BE49-F238E27FC236}">
                    <a16:creationId xmlns:a16="http://schemas.microsoft.com/office/drawing/2014/main" id="{F8FC6D2D-63F1-548B-CD99-67DFE037A2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5321" y="2784576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8" name="Line 30">
                <a:extLst>
                  <a:ext uri="{FF2B5EF4-FFF2-40B4-BE49-F238E27FC236}">
                    <a16:creationId xmlns:a16="http://schemas.microsoft.com/office/drawing/2014/main" id="{30B85B87-93AC-922C-F1F5-2AE5028BB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38246" y="2784576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107" name="Line 30"/>
            <p:cNvSpPr>
              <a:spLocks noChangeShapeType="1"/>
            </p:cNvSpPr>
            <p:nvPr/>
          </p:nvSpPr>
          <p:spPr bwMode="auto">
            <a:xfrm flipV="1">
              <a:off x="4276559" y="2486910"/>
              <a:ext cx="0" cy="19952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0" name="AutoShape 33"/>
          <p:cNvSpPr>
            <a:spLocks/>
          </p:cNvSpPr>
          <p:nvPr/>
        </p:nvSpPr>
        <p:spPr bwMode="auto">
          <a:xfrm rot="16200000">
            <a:off x="8673679" y="389377"/>
            <a:ext cx="291524" cy="1735251"/>
          </a:xfrm>
          <a:prstGeom prst="rightBrace">
            <a:avLst>
              <a:gd name="adj1" fmla="val 35532"/>
              <a:gd name="adj2" fmla="val 50000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1" name="Rectangle 34"/>
          <p:cNvSpPr>
            <a:spLocks noChangeArrowheads="1"/>
          </p:cNvSpPr>
          <p:nvPr/>
        </p:nvSpPr>
        <p:spPr bwMode="auto">
          <a:xfrm>
            <a:off x="8588678" y="746694"/>
            <a:ext cx="431683" cy="26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CD9E4-2A91-0BD5-62AE-96EBF126D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62" y="290830"/>
            <a:ext cx="1869533" cy="694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20029D-4A4B-0849-05AC-A00BD1FF029A}"/>
              </a:ext>
            </a:extLst>
          </p:cNvPr>
          <p:cNvSpPr txBox="1"/>
          <p:nvPr/>
        </p:nvSpPr>
        <p:spPr>
          <a:xfrm>
            <a:off x="2838449" y="2600122"/>
            <a:ext cx="6292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BE860F-4598-A35C-A3C0-6891D2F59090}"/>
              </a:ext>
            </a:extLst>
          </p:cNvPr>
          <p:cNvSpPr txBox="1"/>
          <p:nvPr/>
        </p:nvSpPr>
        <p:spPr>
          <a:xfrm>
            <a:off x="3170438" y="3033020"/>
            <a:ext cx="448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 : 2 = 12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884E12-C9DD-7987-7732-DF16E627C37B}"/>
              </a:ext>
            </a:extLst>
          </p:cNvPr>
          <p:cNvSpPr txBox="1"/>
          <p:nvPr/>
        </p:nvSpPr>
        <p:spPr>
          <a:xfrm>
            <a:off x="1943099" y="3466897"/>
            <a:ext cx="6292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EB5BE2-938C-6400-3CDD-00CAD51C28B7}"/>
              </a:ext>
            </a:extLst>
          </p:cNvPr>
          <p:cNvSpPr txBox="1"/>
          <p:nvPr/>
        </p:nvSpPr>
        <p:spPr>
          <a:xfrm>
            <a:off x="3390899" y="3899795"/>
            <a:ext cx="4065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36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5929E-FAF0-9F68-5052-F8C0E5F9B514}"/>
              </a:ext>
            </a:extLst>
          </p:cNvPr>
          <p:cNvSpPr txBox="1"/>
          <p:nvPr/>
        </p:nvSpPr>
        <p:spPr>
          <a:xfrm>
            <a:off x="2028824" y="4295572"/>
            <a:ext cx="6292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9668C6-2129-93F7-A34C-147AB66DA86D}"/>
              </a:ext>
            </a:extLst>
          </p:cNvPr>
          <p:cNvSpPr txBox="1"/>
          <p:nvPr/>
        </p:nvSpPr>
        <p:spPr>
          <a:xfrm>
            <a:off x="3371849" y="4747520"/>
            <a:ext cx="4065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60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50485C-63AF-3B17-399A-B9BC3FEA74E3}"/>
              </a:ext>
            </a:extLst>
          </p:cNvPr>
          <p:cNvSpPr txBox="1"/>
          <p:nvPr/>
        </p:nvSpPr>
        <p:spPr>
          <a:xfrm>
            <a:off x="3886199" y="5366645"/>
            <a:ext cx="4065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89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68" grpId="0"/>
      <p:bldP spid="86" grpId="0"/>
      <p:bldP spid="110" grpId="0" animBg="1"/>
      <p:bldP spid="111" grpId="0"/>
      <p:bldP spid="9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12420" y="0"/>
            <a:ext cx="11567160" cy="6237605"/>
            <a:chOff x="492" y="0"/>
            <a:chExt cx="18216" cy="9823"/>
          </a:xfrm>
        </p:grpSpPr>
        <p:pic>
          <p:nvPicPr>
            <p:cNvPr id="5" name="图片 4" descr="44"/>
            <p:cNvPicPr>
              <a:picLocks noChangeAspect="1"/>
            </p:cNvPicPr>
            <p:nvPr/>
          </p:nvPicPr>
          <p:blipFill>
            <a:blip r:embed="rId3"/>
            <a:srcRect l="6361" t="16863" r="18978" b="17060"/>
            <a:stretch>
              <a:fillRect/>
            </a:stretch>
          </p:blipFill>
          <p:spPr>
            <a:xfrm>
              <a:off x="492" y="755"/>
              <a:ext cx="18217" cy="9069"/>
            </a:xfrm>
            <a:prstGeom prst="rect">
              <a:avLst/>
            </a:prstGeom>
          </p:spPr>
        </p:pic>
        <p:grpSp>
          <p:nvGrpSpPr>
            <p:cNvPr id="34" name="组合 33"/>
            <p:cNvGrpSpPr/>
            <p:nvPr/>
          </p:nvGrpSpPr>
          <p:grpSpPr>
            <a:xfrm>
              <a:off x="4196" y="0"/>
              <a:ext cx="10640" cy="1290"/>
              <a:chOff x="4196" y="0"/>
              <a:chExt cx="10640" cy="129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196" y="0"/>
                <a:ext cx="577" cy="1291"/>
                <a:chOff x="2851" y="8"/>
                <a:chExt cx="610" cy="136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14260" y="0"/>
                <a:ext cx="577" cy="1291"/>
                <a:chOff x="2851" y="8"/>
                <a:chExt cx="610" cy="1365"/>
              </a:xfrm>
            </p:grpSpPr>
            <p:sp>
              <p:nvSpPr>
                <p:cNvPr id="25" name="矩形 24"/>
                <p:cNvSpPr/>
                <p:nvPr/>
              </p:nvSpPr>
              <p:spPr>
                <a:xfrm>
                  <a:off x="2890" y="8"/>
                  <a:ext cx="531" cy="994"/>
                </a:xfrm>
                <a:prstGeom prst="rect">
                  <a:avLst/>
                </a:prstGeom>
                <a:gradFill>
                  <a:gsLst>
                    <a:gs pos="0">
                      <a:srgbClr val="4B3C2F"/>
                    </a:gs>
                    <a:gs pos="100000">
                      <a:srgbClr val="A97C50"/>
                    </a:gs>
                  </a:gsLst>
                  <a:lin ang="6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2851" y="763"/>
                  <a:ext cx="610" cy="610"/>
                </a:xfrm>
                <a:prstGeom prst="ellipse">
                  <a:avLst/>
                </a:prstGeom>
                <a:solidFill>
                  <a:srgbClr val="A97C50"/>
                </a:solidFill>
                <a:ln w="44450">
                  <a:solidFill>
                    <a:schemeClr val="bg1"/>
                  </a:solidFill>
                </a:ln>
                <a:effectLst>
                  <a:outerShdw blurRad="4699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Bold" panose="020B0800000000000000"/>
                    <a:cs typeface="+mn-cs"/>
                  </a:endParaRPr>
                </a:p>
              </p:txBody>
            </p:sp>
          </p:grpSp>
        </p:grpSp>
      </p:grpSp>
      <p:pic>
        <p:nvPicPr>
          <p:cNvPr id="10" name="图片 9" descr="588ku_8fce8f2a752e40fcc7345577636406eb_12548673"/>
          <p:cNvPicPr>
            <a:picLocks noChangeAspect="1"/>
          </p:cNvPicPr>
          <p:nvPr/>
        </p:nvPicPr>
        <p:blipFill>
          <a:blip r:embed="rId4"/>
          <a:srcRect t="7698" r="7698" b="12538"/>
          <a:stretch>
            <a:fillRect/>
          </a:stretch>
        </p:blipFill>
        <p:spPr>
          <a:xfrm rot="1920000" flipH="1">
            <a:off x="1332864" y="1175238"/>
            <a:ext cx="1784985" cy="154305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727710" y="131445"/>
            <a:ext cx="10490200" cy="5298440"/>
            <a:chOff x="1146" y="207"/>
            <a:chExt cx="16520" cy="8344"/>
          </a:xfrm>
        </p:grpSpPr>
        <p:sp>
          <p:nvSpPr>
            <p:cNvPr id="27" name="椭圆 26"/>
            <p:cNvSpPr/>
            <p:nvPr/>
          </p:nvSpPr>
          <p:spPr>
            <a:xfrm>
              <a:off x="2169" y="8241"/>
              <a:ext cx="310" cy="31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46" y="3095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5150" y="8002"/>
              <a:ext cx="549" cy="549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7118" y="207"/>
              <a:ext cx="548" cy="548"/>
            </a:xfrm>
            <a:prstGeom prst="triangle">
              <a:avLst/>
            </a:prstGeom>
            <a:noFill/>
            <a:ln>
              <a:solidFill>
                <a:srgbClr val="A97C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8400000">
              <a:off x="2278" y="1410"/>
              <a:ext cx="571" cy="548"/>
            </a:xfrm>
            <a:prstGeom prst="triangle">
              <a:avLst/>
            </a:prstGeom>
            <a:noFill/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847357" y="1217717"/>
            <a:ext cx="2340610" cy="1506220"/>
            <a:chOff x="14655" y="-263"/>
            <a:chExt cx="3686" cy="2372"/>
          </a:xfrm>
        </p:grpSpPr>
        <p:pic>
          <p:nvPicPr>
            <p:cNvPr id="18" name="图片 17" descr="45"/>
            <p:cNvPicPr>
              <a:picLocks noChangeAspect="1"/>
            </p:cNvPicPr>
            <p:nvPr/>
          </p:nvPicPr>
          <p:blipFill>
            <a:blip r:embed="rId5"/>
            <a:srcRect l="56250" t="57535" r="19753" b="25000"/>
            <a:stretch>
              <a:fillRect/>
            </a:stretch>
          </p:blipFill>
          <p:spPr>
            <a:xfrm>
              <a:off x="14655" y="-263"/>
              <a:ext cx="3686" cy="237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5511" y="-263"/>
              <a:ext cx="1814" cy="15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 w="25400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prstClr val="white">
                        <a:lumMod val="95000"/>
                        <a:alpha val="43137"/>
                      </a:prstClr>
                    </a:outerShdw>
                  </a:effectLst>
                  <a:uLnTx/>
                  <a:uFillTx/>
                  <a:latin typeface="#9Slide07 SFU Rhythm" panose="00000400000000000000" pitchFamily="2" charset="0"/>
                  <a:ea typeface="思源黑体 CN Bold" panose="020B0800000000000000" charset="-122"/>
                  <a:cs typeface="思源黑体 CN Normal" panose="020B0400000000000000" charset="-122"/>
                  <a:sym typeface="+mn-ea"/>
                </a:rPr>
                <a:t>3</a:t>
              </a:r>
              <a:endParaRPr kumimoji="0" lang="zh-CN" altLang="en-US" sz="6000" b="0" i="0" u="none" strike="noStrike" kern="1200" cap="none" spc="0" normalizeH="0" baseline="0" noProof="0" dirty="0">
                <a:ln w="2540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prstClr val="white">
                      <a:lumMod val="95000"/>
                      <a:alpha val="43137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Bold" panose="020B08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pic>
        <p:nvPicPr>
          <p:cNvPr id="23" name="Picture 2" descr="Measure Vectors &amp; Illustrations for Free Download | Freepi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22641" r="38285" b="38256"/>
          <a:stretch/>
        </p:blipFill>
        <p:spPr bwMode="auto">
          <a:xfrm rot="15117238">
            <a:off x="8507660" y="2542107"/>
            <a:ext cx="3484881" cy="31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F9E8F4-26A0-385C-2F0E-5C637EC86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295" y="2012304"/>
            <a:ext cx="8852159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71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779</TotalTime>
  <Words>497</Words>
  <Application>Microsoft Office PowerPoint</Application>
  <PresentationFormat>Widescreen</PresentationFormat>
  <Paragraphs>62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#9Slide07 SFU Rhythm</vt:lpstr>
      <vt:lpstr>Aptos</vt:lpstr>
      <vt:lpstr>Aptos Display</vt:lpstr>
      <vt:lpstr>Arial</vt:lpstr>
      <vt:lpstr>Calibri</vt:lpstr>
      <vt:lpstr>Cambria</vt:lpstr>
      <vt:lpstr>Cambria Math</vt:lpstr>
      <vt:lpstr>Times New Roman</vt:lpstr>
      <vt:lpstr>UTM Avo</vt:lpstr>
      <vt:lpstr>思源黑体 CN Bold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trang huyền</cp:lastModifiedBy>
  <cp:revision>1</cp:revision>
  <dcterms:created xsi:type="dcterms:W3CDTF">2021-11-01T08:16:00Z</dcterms:created>
  <dcterms:modified xsi:type="dcterms:W3CDTF">2024-09-26T04:04:33Z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0AB7821EFDC245FBBD1062A4F449B7FF</vt:lpwstr>
  </property>
  <property fmtid="{D5CDD505-2E9C-101B-9397-08002B2CF9AE}" pid="3" name="KSOProductBuildVer">
    <vt:lpwstr>1033-11.2.0.11029</vt:lpwstr>
  </property>
</Properties>
</file>